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60" r:id="rId4"/>
    <p:sldId id="261" r:id="rId5"/>
    <p:sldId id="263" r:id="rId6"/>
    <p:sldId id="264" r:id="rId7"/>
    <p:sldId id="284" r:id="rId8"/>
    <p:sldId id="28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79" r:id="rId24"/>
    <p:sldId id="286" r:id="rId25"/>
    <p:sldId id="280" r:id="rId26"/>
    <p:sldId id="281" r:id="rId27"/>
    <p:sldId id="282" r:id="rId28"/>
    <p:sldId id="2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1FF"/>
    <a:srgbClr val="17A4FF"/>
    <a:srgbClr val="0FA4E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napToGrid="0" snapToObjects="1">
      <p:cViewPr>
        <p:scale>
          <a:sx n="81" d="100"/>
          <a:sy n="81" d="100"/>
        </p:scale>
        <p:origin x="-78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3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Relationship Id="rId4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Book3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924485294393"/>
          <c:y val="7.3931858122791433E-2"/>
          <c:w val="0.79014722459052611"/>
          <c:h val="0.78736923403837977"/>
        </c:manualLayout>
      </c:layout>
      <c:scatterChart>
        <c:scatterStyle val="lineMarker"/>
        <c:varyColors val="0"/>
        <c:ser>
          <c:idx val="1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>
                    <a:shade val="76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trendline>
            <c:spPr>
              <a:ln w="9525" cap="rnd">
                <a:solidFill>
                  <a:schemeClr val="accent1">
                    <a:shade val="76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>
                    <a:shade val="76000"/>
                  </a:schemeClr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'joonis 1'!$C$3:$C$102</c:f>
              <c:numCache>
                <c:formatCode>0.0%</c:formatCode>
                <c:ptCount val="100"/>
                <c:pt idx="0">
                  <c:v>0.7407407407407407</c:v>
                </c:pt>
                <c:pt idx="1">
                  <c:v>0.73148148148148151</c:v>
                </c:pt>
                <c:pt idx="2">
                  <c:v>0.60185185185185186</c:v>
                </c:pt>
                <c:pt idx="3">
                  <c:v>0.57407407407407407</c:v>
                </c:pt>
                <c:pt idx="4">
                  <c:v>0.56481481481481477</c:v>
                </c:pt>
                <c:pt idx="5">
                  <c:v>0.44444444444444442</c:v>
                </c:pt>
                <c:pt idx="6">
                  <c:v>0.40740740740740738</c:v>
                </c:pt>
                <c:pt idx="7">
                  <c:v>0.39814814814814814</c:v>
                </c:pt>
                <c:pt idx="8">
                  <c:v>0.32407407407407407</c:v>
                </c:pt>
                <c:pt idx="9">
                  <c:v>0.31481481481481483</c:v>
                </c:pt>
                <c:pt idx="10">
                  <c:v>0.30555555555555558</c:v>
                </c:pt>
                <c:pt idx="11">
                  <c:v>0.29629629629629628</c:v>
                </c:pt>
                <c:pt idx="12">
                  <c:v>0.27777777777777779</c:v>
                </c:pt>
                <c:pt idx="13">
                  <c:v>0.27777777777777779</c:v>
                </c:pt>
                <c:pt idx="14">
                  <c:v>0.25925925925925924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0.24074074074074073</c:v>
                </c:pt>
                <c:pt idx="19">
                  <c:v>0.20370370370370369</c:v>
                </c:pt>
                <c:pt idx="20">
                  <c:v>0.19444444444444445</c:v>
                </c:pt>
                <c:pt idx="21">
                  <c:v>0.19444444444444445</c:v>
                </c:pt>
                <c:pt idx="22">
                  <c:v>0.17592592592592593</c:v>
                </c:pt>
                <c:pt idx="23">
                  <c:v>0.16666666666666666</c:v>
                </c:pt>
                <c:pt idx="24">
                  <c:v>0.15740740740740741</c:v>
                </c:pt>
                <c:pt idx="25">
                  <c:v>0.15740740740740741</c:v>
                </c:pt>
                <c:pt idx="26">
                  <c:v>0.14814814814814814</c:v>
                </c:pt>
                <c:pt idx="27">
                  <c:v>0.1388888888888889</c:v>
                </c:pt>
                <c:pt idx="28">
                  <c:v>0.1388888888888889</c:v>
                </c:pt>
                <c:pt idx="29">
                  <c:v>0.1388888888888889</c:v>
                </c:pt>
                <c:pt idx="30">
                  <c:v>0.12037037037037036</c:v>
                </c:pt>
                <c:pt idx="31">
                  <c:v>0.12037037037037036</c:v>
                </c:pt>
                <c:pt idx="32">
                  <c:v>0.12037037037037036</c:v>
                </c:pt>
                <c:pt idx="33">
                  <c:v>0.12037037037037036</c:v>
                </c:pt>
                <c:pt idx="34">
                  <c:v>0.12037037037037036</c:v>
                </c:pt>
                <c:pt idx="35">
                  <c:v>0.12037037037037036</c:v>
                </c:pt>
                <c:pt idx="36">
                  <c:v>0.12037037037037036</c:v>
                </c:pt>
                <c:pt idx="37">
                  <c:v>0.1111111111111111</c:v>
                </c:pt>
                <c:pt idx="38">
                  <c:v>0.1111111111111111</c:v>
                </c:pt>
                <c:pt idx="39">
                  <c:v>0.1111111111111111</c:v>
                </c:pt>
                <c:pt idx="40">
                  <c:v>0.10185185185185185</c:v>
                </c:pt>
                <c:pt idx="41">
                  <c:v>0.10185185185185185</c:v>
                </c:pt>
                <c:pt idx="42">
                  <c:v>9.2592592592592587E-2</c:v>
                </c:pt>
                <c:pt idx="43">
                  <c:v>9.2592592592592587E-2</c:v>
                </c:pt>
                <c:pt idx="44">
                  <c:v>9.2592592592592587E-2</c:v>
                </c:pt>
                <c:pt idx="45">
                  <c:v>9.2592592592592587E-2</c:v>
                </c:pt>
                <c:pt idx="46">
                  <c:v>9.2592592592592587E-2</c:v>
                </c:pt>
                <c:pt idx="47">
                  <c:v>8.3333333333333329E-2</c:v>
                </c:pt>
                <c:pt idx="48">
                  <c:v>8.3333333333333329E-2</c:v>
                </c:pt>
                <c:pt idx="49">
                  <c:v>8.3333333333333329E-2</c:v>
                </c:pt>
                <c:pt idx="50">
                  <c:v>8.3333333333333329E-2</c:v>
                </c:pt>
                <c:pt idx="51">
                  <c:v>5.5555555555555552E-2</c:v>
                </c:pt>
                <c:pt idx="52">
                  <c:v>5.5555555555555552E-2</c:v>
                </c:pt>
                <c:pt idx="53">
                  <c:v>5.5555555555555552E-2</c:v>
                </c:pt>
                <c:pt idx="54">
                  <c:v>5.5555555555555552E-2</c:v>
                </c:pt>
                <c:pt idx="55">
                  <c:v>5.5555555555555552E-2</c:v>
                </c:pt>
                <c:pt idx="56">
                  <c:v>5.5555555555555552E-2</c:v>
                </c:pt>
                <c:pt idx="57">
                  <c:v>4.6296296296296294E-2</c:v>
                </c:pt>
                <c:pt idx="58">
                  <c:v>4.6296296296296294E-2</c:v>
                </c:pt>
                <c:pt idx="59">
                  <c:v>4.6296296296296294E-2</c:v>
                </c:pt>
                <c:pt idx="60">
                  <c:v>4.6296296296296294E-2</c:v>
                </c:pt>
                <c:pt idx="61">
                  <c:v>3.7037037037037035E-2</c:v>
                </c:pt>
                <c:pt idx="62">
                  <c:v>3.7037037037037035E-2</c:v>
                </c:pt>
                <c:pt idx="63">
                  <c:v>3.7037037037037035E-2</c:v>
                </c:pt>
                <c:pt idx="64">
                  <c:v>3.7037037037037035E-2</c:v>
                </c:pt>
                <c:pt idx="65">
                  <c:v>3.7037037037037035E-2</c:v>
                </c:pt>
                <c:pt idx="66">
                  <c:v>3.7037037037037035E-2</c:v>
                </c:pt>
                <c:pt idx="67">
                  <c:v>2.7777777777777776E-2</c:v>
                </c:pt>
                <c:pt idx="68">
                  <c:v>2.7777777777777776E-2</c:v>
                </c:pt>
                <c:pt idx="69">
                  <c:v>2.7777777777777776E-2</c:v>
                </c:pt>
                <c:pt idx="70">
                  <c:v>2.7777777777777776E-2</c:v>
                </c:pt>
                <c:pt idx="71">
                  <c:v>2.7777777777777776E-2</c:v>
                </c:pt>
                <c:pt idx="72">
                  <c:v>2.7777777777777776E-2</c:v>
                </c:pt>
                <c:pt idx="73">
                  <c:v>2.7777777777777776E-2</c:v>
                </c:pt>
                <c:pt idx="74">
                  <c:v>2.7777777777777776E-2</c:v>
                </c:pt>
                <c:pt idx="75">
                  <c:v>2.7777777777777776E-2</c:v>
                </c:pt>
                <c:pt idx="76">
                  <c:v>2.7777777777777776E-2</c:v>
                </c:pt>
                <c:pt idx="77">
                  <c:v>2.7777777777777776E-2</c:v>
                </c:pt>
                <c:pt idx="78">
                  <c:v>1.8518518518518517E-2</c:v>
                </c:pt>
                <c:pt idx="79">
                  <c:v>1.8518518518518517E-2</c:v>
                </c:pt>
                <c:pt idx="80">
                  <c:v>1.8518518518518517E-2</c:v>
                </c:pt>
                <c:pt idx="81">
                  <c:v>1.8518518518518517E-2</c:v>
                </c:pt>
                <c:pt idx="82">
                  <c:v>1.8518518518518517E-2</c:v>
                </c:pt>
                <c:pt idx="83">
                  <c:v>1.8518518518518517E-2</c:v>
                </c:pt>
                <c:pt idx="84">
                  <c:v>1.8518518518518517E-2</c:v>
                </c:pt>
                <c:pt idx="85">
                  <c:v>1.8518518518518517E-2</c:v>
                </c:pt>
                <c:pt idx="86">
                  <c:v>1.8518518518518517E-2</c:v>
                </c:pt>
                <c:pt idx="87">
                  <c:v>1.8518518518518517E-2</c:v>
                </c:pt>
                <c:pt idx="88">
                  <c:v>1.8518518518518517E-2</c:v>
                </c:pt>
                <c:pt idx="89">
                  <c:v>1.8518518518518517E-2</c:v>
                </c:pt>
                <c:pt idx="90">
                  <c:v>1.8518518518518517E-2</c:v>
                </c:pt>
                <c:pt idx="91">
                  <c:v>1.8518518518518517E-2</c:v>
                </c:pt>
                <c:pt idx="92">
                  <c:v>1.8518518518518517E-2</c:v>
                </c:pt>
                <c:pt idx="93">
                  <c:v>1.8518518518518517E-2</c:v>
                </c:pt>
                <c:pt idx="94">
                  <c:v>1.8518518518518517E-2</c:v>
                </c:pt>
                <c:pt idx="95">
                  <c:v>1.8518518518518517E-2</c:v>
                </c:pt>
                <c:pt idx="96">
                  <c:v>1.8518518518518517E-2</c:v>
                </c:pt>
                <c:pt idx="97">
                  <c:v>1.8518518518518517E-2</c:v>
                </c:pt>
                <c:pt idx="98">
                  <c:v>1.8518518518518517E-2</c:v>
                </c:pt>
                <c:pt idx="99">
                  <c:v>1.8518518518518517E-2</c:v>
                </c:pt>
              </c:numCache>
            </c:numRef>
          </c:xVal>
          <c:yVal>
            <c:numRef>
              <c:f>'joonis 1'!$K$3:$K$102</c:f>
              <c:numCache>
                <c:formatCode>0%</c:formatCode>
                <c:ptCount val="100"/>
                <c:pt idx="0">
                  <c:v>0.5168539325842697</c:v>
                </c:pt>
                <c:pt idx="1">
                  <c:v>0.30337078651685395</c:v>
                </c:pt>
                <c:pt idx="2">
                  <c:v>0.38202247191011235</c:v>
                </c:pt>
                <c:pt idx="3">
                  <c:v>0.3707865168539326</c:v>
                </c:pt>
                <c:pt idx="4">
                  <c:v>0.30337078651685395</c:v>
                </c:pt>
                <c:pt idx="5">
                  <c:v>0.2696629213483146</c:v>
                </c:pt>
                <c:pt idx="6">
                  <c:v>0.2808988764044944</c:v>
                </c:pt>
                <c:pt idx="7">
                  <c:v>0.14606741573033707</c:v>
                </c:pt>
                <c:pt idx="8">
                  <c:v>0.3258426966292135</c:v>
                </c:pt>
                <c:pt idx="9">
                  <c:v>0.1797752808988764</c:v>
                </c:pt>
                <c:pt idx="10">
                  <c:v>0.1348314606741573</c:v>
                </c:pt>
                <c:pt idx="11">
                  <c:v>0.1348314606741573</c:v>
                </c:pt>
                <c:pt idx="12">
                  <c:v>0.14606741573033707</c:v>
                </c:pt>
                <c:pt idx="13">
                  <c:v>0.14606741573033707</c:v>
                </c:pt>
                <c:pt idx="14">
                  <c:v>5.6179775280898875E-2</c:v>
                </c:pt>
                <c:pt idx="15">
                  <c:v>0.20224719101123595</c:v>
                </c:pt>
                <c:pt idx="16">
                  <c:v>0.2247191011235955</c:v>
                </c:pt>
                <c:pt idx="17">
                  <c:v>0.2808988764044944</c:v>
                </c:pt>
                <c:pt idx="18">
                  <c:v>0.12359550561797752</c:v>
                </c:pt>
                <c:pt idx="19">
                  <c:v>0.11235955056179775</c:v>
                </c:pt>
                <c:pt idx="20">
                  <c:v>0.16853932584269662</c:v>
                </c:pt>
                <c:pt idx="21">
                  <c:v>0.12359550561797752</c:v>
                </c:pt>
                <c:pt idx="22">
                  <c:v>0.14606741573033707</c:v>
                </c:pt>
                <c:pt idx="23">
                  <c:v>0.10112359550561797</c:v>
                </c:pt>
                <c:pt idx="24">
                  <c:v>0.10112359550561797</c:v>
                </c:pt>
                <c:pt idx="25">
                  <c:v>0.11235955056179775</c:v>
                </c:pt>
                <c:pt idx="26">
                  <c:v>4.49438202247191E-2</c:v>
                </c:pt>
                <c:pt idx="27">
                  <c:v>6.741573033707865E-2</c:v>
                </c:pt>
                <c:pt idx="28">
                  <c:v>0.11235955056179775</c:v>
                </c:pt>
                <c:pt idx="29">
                  <c:v>5.6179775280898875E-2</c:v>
                </c:pt>
                <c:pt idx="30">
                  <c:v>5.6179775280898875E-2</c:v>
                </c:pt>
                <c:pt idx="31">
                  <c:v>5.6179775280898875E-2</c:v>
                </c:pt>
                <c:pt idx="32">
                  <c:v>6.741573033707865E-2</c:v>
                </c:pt>
                <c:pt idx="33">
                  <c:v>1.1235955056179775E-2</c:v>
                </c:pt>
                <c:pt idx="34">
                  <c:v>1.1235955056179775E-2</c:v>
                </c:pt>
                <c:pt idx="35">
                  <c:v>2.247191011235955E-2</c:v>
                </c:pt>
                <c:pt idx="36">
                  <c:v>7.8651685393258425E-2</c:v>
                </c:pt>
                <c:pt idx="37">
                  <c:v>3.3707865168539325E-2</c:v>
                </c:pt>
                <c:pt idx="38">
                  <c:v>8.98876404494382E-2</c:v>
                </c:pt>
                <c:pt idx="39">
                  <c:v>3.3707865168539325E-2</c:v>
                </c:pt>
                <c:pt idx="40">
                  <c:v>1.1235955056179775E-2</c:v>
                </c:pt>
                <c:pt idx="41">
                  <c:v>2.247191011235955E-2</c:v>
                </c:pt>
                <c:pt idx="42">
                  <c:v>2.247191011235955E-2</c:v>
                </c:pt>
                <c:pt idx="43">
                  <c:v>5.6179775280898875E-2</c:v>
                </c:pt>
                <c:pt idx="44">
                  <c:v>7.8651685393258425E-2</c:v>
                </c:pt>
                <c:pt idx="45">
                  <c:v>1.1235955056179775E-2</c:v>
                </c:pt>
                <c:pt idx="46">
                  <c:v>5.6179775280898875E-2</c:v>
                </c:pt>
                <c:pt idx="47">
                  <c:v>6.741573033707865E-2</c:v>
                </c:pt>
                <c:pt idx="48">
                  <c:v>6.741573033707865E-2</c:v>
                </c:pt>
                <c:pt idx="49">
                  <c:v>1.1235955056179775E-2</c:v>
                </c:pt>
                <c:pt idx="50">
                  <c:v>0.11235955056179775</c:v>
                </c:pt>
                <c:pt idx="51">
                  <c:v>0</c:v>
                </c:pt>
                <c:pt idx="52">
                  <c:v>1.1235955056179775E-2</c:v>
                </c:pt>
                <c:pt idx="53">
                  <c:v>0</c:v>
                </c:pt>
                <c:pt idx="54">
                  <c:v>4.49438202247191E-2</c:v>
                </c:pt>
                <c:pt idx="55">
                  <c:v>1.1235955056179775E-2</c:v>
                </c:pt>
                <c:pt idx="56">
                  <c:v>6.741573033707865E-2</c:v>
                </c:pt>
                <c:pt idx="57">
                  <c:v>2.247191011235955E-2</c:v>
                </c:pt>
                <c:pt idx="58">
                  <c:v>1.1235955056179775E-2</c:v>
                </c:pt>
                <c:pt idx="59">
                  <c:v>1.1235955056179775E-2</c:v>
                </c:pt>
                <c:pt idx="60">
                  <c:v>0</c:v>
                </c:pt>
                <c:pt idx="61">
                  <c:v>1.1235955056179775E-2</c:v>
                </c:pt>
                <c:pt idx="62">
                  <c:v>2.247191011235955E-2</c:v>
                </c:pt>
                <c:pt idx="63">
                  <c:v>2.247191011235955E-2</c:v>
                </c:pt>
                <c:pt idx="64">
                  <c:v>1.1235955056179775E-2</c:v>
                </c:pt>
                <c:pt idx="65">
                  <c:v>0</c:v>
                </c:pt>
                <c:pt idx="66">
                  <c:v>1.1235955056179775E-2</c:v>
                </c:pt>
                <c:pt idx="67">
                  <c:v>0</c:v>
                </c:pt>
                <c:pt idx="68">
                  <c:v>0</c:v>
                </c:pt>
                <c:pt idx="69">
                  <c:v>2.247191011235955E-2</c:v>
                </c:pt>
                <c:pt idx="70">
                  <c:v>0</c:v>
                </c:pt>
                <c:pt idx="71">
                  <c:v>0</c:v>
                </c:pt>
                <c:pt idx="72">
                  <c:v>3.3707865168539325E-2</c:v>
                </c:pt>
                <c:pt idx="73">
                  <c:v>2.247191011235955E-2</c:v>
                </c:pt>
                <c:pt idx="74">
                  <c:v>2.247191011235955E-2</c:v>
                </c:pt>
                <c:pt idx="75">
                  <c:v>2.247191011235955E-2</c:v>
                </c:pt>
                <c:pt idx="76">
                  <c:v>1.1235955056179775E-2</c:v>
                </c:pt>
                <c:pt idx="77">
                  <c:v>1.1235955056179775E-2</c:v>
                </c:pt>
                <c:pt idx="78">
                  <c:v>1.1235955056179775E-2</c:v>
                </c:pt>
                <c:pt idx="79">
                  <c:v>1.1235955056179775E-2</c:v>
                </c:pt>
                <c:pt idx="80">
                  <c:v>0</c:v>
                </c:pt>
                <c:pt idx="81">
                  <c:v>2.247191011235955E-2</c:v>
                </c:pt>
                <c:pt idx="82">
                  <c:v>0</c:v>
                </c:pt>
                <c:pt idx="83">
                  <c:v>0</c:v>
                </c:pt>
                <c:pt idx="84">
                  <c:v>1.1235955056179775E-2</c:v>
                </c:pt>
                <c:pt idx="85">
                  <c:v>1.1235955056179775E-2</c:v>
                </c:pt>
                <c:pt idx="86">
                  <c:v>2.247191011235955E-2</c:v>
                </c:pt>
                <c:pt idx="87">
                  <c:v>2.247191011235955E-2</c:v>
                </c:pt>
                <c:pt idx="88">
                  <c:v>3.3707865168539325E-2</c:v>
                </c:pt>
                <c:pt idx="89">
                  <c:v>5.6179775280898875E-2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1.1235955056179775E-2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05792"/>
        <c:axId val="108331776"/>
      </c:scatterChart>
      <c:valAx>
        <c:axId val="8990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600"/>
                  <a:t>Proportion of units using a drug in SES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331776"/>
        <c:crosses val="autoZero"/>
        <c:crossBetween val="midCat"/>
      </c:valAx>
      <c:valAx>
        <c:axId val="10833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600"/>
                  <a:t>Proportion of units using a drug in PPS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89905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Products (n=318)</a:t>
            </a:r>
            <a:endParaRPr lang="et-EE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Products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9E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Without EOI</c:v>
                </c:pt>
                <c:pt idx="1">
                  <c:v>With EOI</c:v>
                </c:pt>
                <c:pt idx="2">
                  <c:v>Without EOI after substitution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181</c:v>
                </c:pt>
                <c:pt idx="1">
                  <c:v>46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Prescriptions (n=776)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Prescriptions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9E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Without EOI</c:v>
                </c:pt>
                <c:pt idx="1">
                  <c:v>With EOI</c:v>
                </c:pt>
                <c:pt idx="2">
                  <c:v>Without EOI after substitution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404</c:v>
                </c:pt>
                <c:pt idx="1">
                  <c:v>51</c:v>
                </c:pt>
                <c:pt idx="2">
                  <c:v>321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Neonates (n=491)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311385260675652"/>
          <c:y val="0.15606859104717327"/>
          <c:w val="0.50222168982712501"/>
          <c:h val="0.545688078363555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Neonates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9E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Not exposed to EOI</c:v>
                </c:pt>
                <c:pt idx="1">
                  <c:v>Exposed to EOI</c:v>
                </c:pt>
                <c:pt idx="2">
                  <c:v>Not exposed to EOI after substitution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176</c:v>
                </c:pt>
                <c:pt idx="1">
                  <c:v>46</c:v>
                </c:pt>
                <c:pt idx="2">
                  <c:v>269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8175615100726E-2"/>
          <c:y val="0.72281382133973782"/>
          <c:w val="0.93731632687058242"/>
          <c:h val="0.25612902673125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One EOI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Prescriptions with EOI after substitution</c:v>
                </c:pt>
                <c:pt idx="1">
                  <c:v>Prescriptions with EOI before substitution</c:v>
                </c:pt>
                <c:pt idx="3">
                  <c:v>Neonates exposed after substitution</c:v>
                </c:pt>
                <c:pt idx="4">
                  <c:v>Neonates exposed without substitution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4</c:v>
                </c:pt>
                <c:pt idx="1">
                  <c:v>40</c:v>
                </c:pt>
                <c:pt idx="3">
                  <c:v>4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More that one EOI</c:v>
                </c:pt>
              </c:strCache>
            </c:strRef>
          </c:tx>
          <c:spPr>
            <a:solidFill>
              <a:schemeClr val="accent4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Prescriptions with EOI after substitution</c:v>
                </c:pt>
                <c:pt idx="1">
                  <c:v>Prescriptions with EOI before substitution</c:v>
                </c:pt>
                <c:pt idx="3">
                  <c:v>Neonates exposed after substitution</c:v>
                </c:pt>
                <c:pt idx="4">
                  <c:v>Neonates exposed without substitution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0">
                  <c:v>47</c:v>
                </c:pt>
                <c:pt idx="1">
                  <c:v>332</c:v>
                </c:pt>
                <c:pt idx="3">
                  <c:v>42</c:v>
                </c:pt>
                <c:pt idx="4">
                  <c:v>291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445504"/>
        <c:axId val="109447040"/>
      </c:barChart>
      <c:catAx>
        <c:axId val="10944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447040"/>
        <c:crosses val="autoZero"/>
        <c:auto val="1"/>
        <c:lblAlgn val="ctr"/>
        <c:lblOffset val="100"/>
        <c:noMultiLvlLbl val="0"/>
      </c:catAx>
      <c:valAx>
        <c:axId val="109447040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4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492622031895446"/>
          <c:y val="1.66925488799234E-2"/>
          <c:w val="0.6974059700437325"/>
          <c:h val="0.81446231919965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Polysorbate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Sheet1!$C$4:$C$6</c:f>
              <c:numCache>
                <c:formatCode>General</c:formatCode>
                <c:ptCount val="3"/>
                <c:pt idx="0">
                  <c:v>0.49</c:v>
                </c:pt>
                <c:pt idx="1">
                  <c:v>0.36</c:v>
                </c:pt>
                <c:pt idx="2">
                  <c:v>0.66</c:v>
                </c:pt>
              </c:numCache>
            </c:numRef>
          </c:xVal>
          <c:yVal>
            <c:numRef>
              <c:f>Sheet1!$D$4:$D$6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Propylene glycol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Sheet1!$C$7:$C$9</c:f>
              <c:numCache>
                <c:formatCode>General</c:formatCode>
                <c:ptCount val="3"/>
                <c:pt idx="0">
                  <c:v>0.4</c:v>
                </c:pt>
                <c:pt idx="1">
                  <c:v>0.28999999999999998</c:v>
                </c:pt>
                <c:pt idx="2">
                  <c:v>0.56000000000000005</c:v>
                </c:pt>
              </c:numCache>
            </c:numRef>
          </c:xVal>
          <c:yVal>
            <c:numRef>
              <c:f>Sheet1!$D$7:$D$9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Ethanol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Sheet1!$C$10:$C$12</c:f>
              <c:numCache>
                <c:formatCode>General</c:formatCode>
                <c:ptCount val="3"/>
                <c:pt idx="0">
                  <c:v>0.69</c:v>
                </c:pt>
                <c:pt idx="1">
                  <c:v>0.44</c:v>
                </c:pt>
                <c:pt idx="2">
                  <c:v>1.0900000000000001</c:v>
                </c:pt>
              </c:numCache>
            </c:numRef>
          </c:xVal>
          <c:yVal>
            <c:numRef>
              <c:f>Sheet1!$D$10:$D$12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Parabens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Sheet1!$C$13:$C$15</c:f>
              <c:numCache>
                <c:formatCode>General</c:formatCode>
                <c:ptCount val="3"/>
                <c:pt idx="0">
                  <c:v>0.41</c:v>
                </c:pt>
                <c:pt idx="1">
                  <c:v>0.33</c:v>
                </c:pt>
                <c:pt idx="2">
                  <c:v>0.51</c:v>
                </c:pt>
              </c:numCache>
            </c:numRef>
          </c:xVal>
          <c:yVal>
            <c:numRef>
              <c:f>Sheet1!$D$13:$D$15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Sheet1!$A$16</c:f>
              <c:strCache>
                <c:ptCount val="1"/>
                <c:pt idx="0">
                  <c:v>Benzoates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Sheet1!$C$16:$C$18</c:f>
              <c:numCache>
                <c:formatCode>General</c:formatCode>
                <c:ptCount val="3"/>
                <c:pt idx="0">
                  <c:v>0.45</c:v>
                </c:pt>
                <c:pt idx="1">
                  <c:v>0.3</c:v>
                </c:pt>
                <c:pt idx="2">
                  <c:v>0.66</c:v>
                </c:pt>
              </c:numCache>
            </c:numRef>
          </c:xVal>
          <c:yVal>
            <c:numRef>
              <c:f>Sheet1!$D$16:$D$18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Sheet1!$A$19</c:f>
              <c:strCache>
                <c:ptCount val="1"/>
                <c:pt idx="0">
                  <c:v>Saccharin sodium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Sheet1!$C$19:$C$21</c:f>
              <c:numCache>
                <c:formatCode>General</c:formatCode>
                <c:ptCount val="3"/>
                <c:pt idx="0">
                  <c:v>0.84</c:v>
                </c:pt>
                <c:pt idx="1">
                  <c:v>0.61</c:v>
                </c:pt>
                <c:pt idx="2">
                  <c:v>1.1599999999999999</c:v>
                </c:pt>
              </c:numCache>
            </c:numRef>
          </c:xVal>
          <c:yVal>
            <c:numRef>
              <c:f>Sheet1!$D$19:$D$21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Sheet1!$A$22</c:f>
              <c:strCache>
                <c:ptCount val="1"/>
                <c:pt idx="0">
                  <c:v>Sorbitol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noFill/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Sheet1!$C$22:$C$24</c:f>
              <c:numCache>
                <c:formatCode>General</c:formatCode>
                <c:ptCount val="3"/>
                <c:pt idx="0">
                  <c:v>0.7</c:v>
                </c:pt>
                <c:pt idx="1">
                  <c:v>0.46</c:v>
                </c:pt>
                <c:pt idx="2">
                  <c:v>1.06</c:v>
                </c:pt>
              </c:numCache>
            </c:numRef>
          </c:xVal>
          <c:yVal>
            <c:numRef>
              <c:f>Sheet1!$D$22:$D$24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Sheet1!$A$25</c:f>
              <c:strCache>
                <c:ptCount val="1"/>
                <c:pt idx="0">
                  <c:v>At least one EOI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dot"/>
            <c:size val="6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Pt>
            <c:idx val="0"/>
            <c:marker>
              <c:spPr>
                <a:solidFill>
                  <a:srgbClr val="0070C0"/>
                </a:solidFill>
                <a:ln w="31750" cap="rnd">
                  <a:solidFill>
                    <a:srgbClr val="0070C0"/>
                  </a:solidFill>
                  <a:round/>
                </a:ln>
                <a:effectLst/>
              </c:spPr>
            </c:marker>
            <c:bubble3D val="0"/>
          </c:dPt>
          <c:dPt>
            <c:idx val="1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dPt>
            <c:idx val="2"/>
            <c:marker>
              <c:spPr>
                <a:noFill/>
                <a:ln w="9525">
                  <a:noFill/>
                  <a:round/>
                </a:ln>
                <a:effectLst/>
              </c:spPr>
            </c:marker>
            <c:bubble3D val="0"/>
          </c:dPt>
          <c:xVal>
            <c:numRef>
              <c:f>Sheet1!$C$25:$C$27</c:f>
              <c:numCache>
                <c:formatCode>General</c:formatCode>
                <c:ptCount val="3"/>
                <c:pt idx="0">
                  <c:v>0.33</c:v>
                </c:pt>
                <c:pt idx="1">
                  <c:v>0.26</c:v>
                </c:pt>
                <c:pt idx="2">
                  <c:v>0.4</c:v>
                </c:pt>
              </c:numCache>
            </c:numRef>
          </c:xVal>
          <c:yVal>
            <c:numRef>
              <c:f>Sheet1!$D$25:$D$27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28544"/>
        <c:axId val="110430464"/>
      </c:scatterChart>
      <c:valAx>
        <c:axId val="110428544"/>
        <c:scaling>
          <c:orientation val="minMax"/>
          <c:max val="1.2"/>
          <c:min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O</a:t>
                </a:r>
                <a:r>
                  <a:rPr lang="et-EE" sz="1600" dirty="0" smtClean="0">
                    <a:solidFill>
                      <a:schemeClr val="tx1"/>
                    </a:solidFill>
                  </a:rPr>
                  <a:t>Dds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t-EE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t-EE" sz="1600" dirty="0">
                    <a:solidFill>
                      <a:schemeClr val="tx1"/>
                    </a:solidFill>
                  </a:rPr>
                  <a:t>Ratio 95% CI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545770166951149"/>
              <c:y val="0.928137700822644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10430464"/>
        <c:crosses val="autoZero"/>
        <c:crossBetween val="midCat"/>
      </c:valAx>
      <c:valAx>
        <c:axId val="110430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428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6201432164102971E-3"/>
          <c:y val="7.7720463772459086E-2"/>
          <c:w val="0.25202389128480673"/>
          <c:h val="0.71101846235337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46547264728871"/>
          <c:y val="3.8449567835918609E-2"/>
          <c:w val="0.69656980965019255"/>
          <c:h val="0.88976058160844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N of units by active ingredient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1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Leht1!$A$2:$A$11</c:f>
              <c:strCache>
                <c:ptCount val="10"/>
                <c:pt idx="0">
                  <c:v>gentamicin</c:v>
                </c:pt>
                <c:pt idx="1">
                  <c:v>amino acid solution</c:v>
                </c:pt>
                <c:pt idx="2">
                  <c:v>caffeine</c:v>
                </c:pt>
                <c:pt idx="3">
                  <c:v>ampicillin</c:v>
                </c:pt>
                <c:pt idx="4">
                  <c:v>furosemide </c:v>
                </c:pt>
                <c:pt idx="5">
                  <c:v>lipids</c:v>
                </c:pt>
                <c:pt idx="6">
                  <c:v>iron</c:v>
                </c:pt>
                <c:pt idx="7">
                  <c:v>vancomycin</c:v>
                </c:pt>
                <c:pt idx="8">
                  <c:v>paracetamol</c:v>
                </c:pt>
                <c:pt idx="9">
                  <c:v>phenobarbital</c:v>
                </c:pt>
              </c:strCache>
            </c:strRef>
          </c:cat>
          <c:val>
            <c:numRef>
              <c:f>Leht1!$B$2:$B$11</c:f>
              <c:numCache>
                <c:formatCode>General</c:formatCode>
                <c:ptCount val="10"/>
                <c:pt idx="0">
                  <c:v>79</c:v>
                </c:pt>
                <c:pt idx="1">
                  <c:v>64</c:v>
                </c:pt>
                <c:pt idx="2">
                  <c:v>61</c:v>
                </c:pt>
                <c:pt idx="3">
                  <c:v>58</c:v>
                </c:pt>
                <c:pt idx="4">
                  <c:v>54</c:v>
                </c:pt>
                <c:pt idx="5">
                  <c:v>53</c:v>
                </c:pt>
                <c:pt idx="6">
                  <c:v>51</c:v>
                </c:pt>
                <c:pt idx="7">
                  <c:v>45</c:v>
                </c:pt>
                <c:pt idx="8">
                  <c:v>44</c:v>
                </c:pt>
                <c:pt idx="9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485504"/>
        <c:axId val="110488192"/>
      </c:barChart>
      <c:catAx>
        <c:axId val="110485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1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110488192"/>
        <c:crosses val="autoZero"/>
        <c:auto val="1"/>
        <c:lblAlgn val="ctr"/>
        <c:lblOffset val="100"/>
        <c:noMultiLvlLbl val="0"/>
      </c:catAx>
      <c:valAx>
        <c:axId val="11048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48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09489671028287"/>
          <c:y val="0.93217638516355328"/>
          <c:w val="0.44489501166537049"/>
          <c:h val="6.53040535178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1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1"/>
      </a:pPr>
      <a:endParaRPr lang="et-E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enteral</c:v>
                </c:pt>
              </c:strCache>
            </c:strRef>
          </c:tx>
          <c:spPr>
            <a:solidFill>
              <a:srgbClr val="9E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0"/>
                <c:pt idx="0">
                  <c:v>Ethanol</c:v>
                </c:pt>
                <c:pt idx="1">
                  <c:v>Propylene glycol</c:v>
                </c:pt>
                <c:pt idx="2">
                  <c:v>Polysorbate 80</c:v>
                </c:pt>
                <c:pt idx="4">
                  <c:v>Parabens</c:v>
                </c:pt>
                <c:pt idx="5">
                  <c:v>Benzoates</c:v>
                </c:pt>
                <c:pt idx="6">
                  <c:v>Benzalkonium chloride</c:v>
                </c:pt>
                <c:pt idx="8">
                  <c:v>Saccharin sodium</c:v>
                </c:pt>
                <c:pt idx="9">
                  <c:v>Sorbitol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38</c:v>
                </c:pt>
                <c:pt idx="1">
                  <c:v>36</c:v>
                </c:pt>
                <c:pt idx="2">
                  <c:v>27</c:v>
                </c:pt>
                <c:pt idx="4">
                  <c:v>91</c:v>
                </c:pt>
                <c:pt idx="5">
                  <c:v>43</c:v>
                </c:pt>
                <c:pt idx="6">
                  <c:v>0</c:v>
                </c:pt>
                <c:pt idx="8">
                  <c:v>53</c:v>
                </c:pt>
                <c:pt idx="9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43-4337-9BBB-1C3B6E4A82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parenteral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0"/>
                <c:pt idx="0">
                  <c:v>Ethanol</c:v>
                </c:pt>
                <c:pt idx="1">
                  <c:v>Propylene glycol</c:v>
                </c:pt>
                <c:pt idx="2">
                  <c:v>Polysorbate 80</c:v>
                </c:pt>
                <c:pt idx="4">
                  <c:v>Parabens</c:v>
                </c:pt>
                <c:pt idx="5">
                  <c:v>Benzoates</c:v>
                </c:pt>
                <c:pt idx="6">
                  <c:v>Benzalkonium chloride</c:v>
                </c:pt>
                <c:pt idx="8">
                  <c:v>Saccharin sodium</c:v>
                </c:pt>
                <c:pt idx="9">
                  <c:v>Sorbitol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23</c:v>
                </c:pt>
                <c:pt idx="1">
                  <c:v>21</c:v>
                </c:pt>
                <c:pt idx="2">
                  <c:v>7</c:v>
                </c:pt>
                <c:pt idx="4">
                  <c:v>26</c:v>
                </c:pt>
                <c:pt idx="5">
                  <c:v>25</c:v>
                </c:pt>
                <c:pt idx="6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43-4337-9BBB-1C3B6E4A82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topical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Sheet1!$A$2:$A$12</c:f>
              <c:strCache>
                <c:ptCount val="10"/>
                <c:pt idx="0">
                  <c:v>Ethanol</c:v>
                </c:pt>
                <c:pt idx="1">
                  <c:v>Propylene glycol</c:v>
                </c:pt>
                <c:pt idx="2">
                  <c:v>Polysorbate 80</c:v>
                </c:pt>
                <c:pt idx="4">
                  <c:v>Parabens</c:v>
                </c:pt>
                <c:pt idx="5">
                  <c:v>Benzoates</c:v>
                </c:pt>
                <c:pt idx="6">
                  <c:v>Benzalkonium chloride</c:v>
                </c:pt>
                <c:pt idx="8">
                  <c:v>Saccharin sodium</c:v>
                </c:pt>
                <c:pt idx="9">
                  <c:v>Sorbitol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4</c:v>
                </c:pt>
                <c:pt idx="2">
                  <c:v>9</c:v>
                </c:pt>
                <c:pt idx="4">
                  <c:v>8</c:v>
                </c:pt>
                <c:pt idx="5">
                  <c:v>11</c:v>
                </c:pt>
                <c:pt idx="6">
                  <c:v>27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43-4337-9BBB-1C3B6E4A8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8394368"/>
        <c:axId val="108396544"/>
      </c:barChart>
      <c:catAx>
        <c:axId val="108394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t-EE" sz="1800">
                    <a:latin typeface="Arial" panose="020B0604020202020204" pitchFamily="34" charset="0"/>
                    <a:cs typeface="Arial" panose="020B0604020202020204" pitchFamily="34" charset="0"/>
                  </a:rPr>
                  <a:t>Excipient of interest</a:t>
                </a: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t-EE"/>
          </a:p>
        </c:txPr>
        <c:crossAx val="108396544"/>
        <c:crosses val="autoZero"/>
        <c:auto val="1"/>
        <c:lblAlgn val="ctr"/>
        <c:lblOffset val="100"/>
        <c:noMultiLvlLbl val="0"/>
      </c:catAx>
      <c:valAx>
        <c:axId val="10839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t-EE" sz="1800">
                    <a:latin typeface="Arial" panose="020B0604020202020204" pitchFamily="34" charset="0"/>
                    <a:cs typeface="Arial" panose="020B0604020202020204" pitchFamily="34" charset="0"/>
                  </a:rPr>
                  <a:t>Number of products</a:t>
                </a:r>
                <a:endParaRPr 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3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48661066071884"/>
          <c:y val="0.26319910756737663"/>
          <c:w val="0.12880374981287973"/>
          <c:h val="0.26596311059116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least one EOI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Parabens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Polysorbate 80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Propylene glycol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Benzoates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Saccharin sodium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Sorbitol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Ethanol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Benzalkonium chloride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</c:f>
              <c:strCache>
                <c:ptCount val="1"/>
                <c:pt idx="0">
                  <c:v>Excipient of interest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8760448"/>
        <c:axId val="108770432"/>
      </c:barChart>
      <c:catAx>
        <c:axId val="108760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770432"/>
        <c:crosses val="autoZero"/>
        <c:auto val="1"/>
        <c:lblAlgn val="ctr"/>
        <c:lblOffset val="100"/>
        <c:noMultiLvlLbl val="0"/>
      </c:catAx>
      <c:valAx>
        <c:axId val="1087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800" dirty="0" smtClean="0"/>
                  <a:t>Proportion of neonates exposed (%)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76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>
                <a:solidFill>
                  <a:schemeClr val="tx2"/>
                </a:solidFill>
              </a:rPr>
              <a:t>Benzoates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6.1</c:v>
                </c:pt>
                <c:pt idx="2">
                  <c:v>7.1</c:v>
                </c:pt>
                <c:pt idx="3">
                  <c:v>9.1999999999999993</c:v>
                </c:pt>
                <c:pt idx="4">
                  <c:v>1</c:v>
                </c:pt>
                <c:pt idx="5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1</c:v>
                </c:pt>
                <c:pt idx="5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E0000"/>
              </a:solidFill>
              <a:ln>
                <a:noFill/>
              </a:ln>
              <a:effectLst/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1.3</c:v>
                </c:pt>
                <c:pt idx="2">
                  <c:v>1.3</c:v>
                </c:pt>
                <c:pt idx="3">
                  <c:v>1.7</c:v>
                </c:pt>
                <c:pt idx="4">
                  <c:v>1</c:v>
                </c:pt>
                <c:pt idx="5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08595456"/>
        <c:axId val="108609536"/>
      </c:stockChart>
      <c:catAx>
        <c:axId val="10859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609536"/>
        <c:crosses val="autoZero"/>
        <c:auto val="1"/>
        <c:lblAlgn val="ctr"/>
        <c:lblOffset val="100"/>
        <c:noMultiLvlLbl val="0"/>
      </c:catAx>
      <c:valAx>
        <c:axId val="108609536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Odds ratio</a:t>
                </a:r>
                <a:r>
                  <a:rPr lang="et-EE" sz="1600" dirty="0" smtClean="0"/>
                  <a:t> 95% CI</a:t>
                </a:r>
                <a:endParaRPr lang="et-EE" sz="1600" dirty="0"/>
              </a:p>
            </c:rich>
          </c:tx>
          <c:layout>
            <c:manualLayout>
              <c:xMode val="edge"/>
              <c:yMode val="edge"/>
              <c:x val="3.0233333333333334E-2"/>
              <c:y val="0.23038816425120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5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>
                <a:solidFill>
                  <a:schemeClr val="tx2"/>
                </a:solidFill>
              </a:rPr>
              <a:t>Parabens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0">
                  <c:v>1</c:v>
                </c:pt>
                <c:pt idx="1">
                  <c:v>7.1</c:v>
                </c:pt>
                <c:pt idx="2">
                  <c:v>5.9</c:v>
                </c:pt>
                <c:pt idx="3">
                  <c:v>10.6</c:v>
                </c:pt>
                <c:pt idx="4">
                  <c:v>1</c:v>
                </c:pt>
                <c:pt idx="5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1.2</c:v>
                </c:pt>
                <c:pt idx="2">
                  <c:v>0.8</c:v>
                </c:pt>
                <c:pt idx="3">
                  <c:v>1.6</c:v>
                </c:pt>
                <c:pt idx="4">
                  <c:v>1</c:v>
                </c:pt>
                <c:pt idx="5">
                  <c:v>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E0000"/>
              </a:solidFill>
              <a:ln>
                <a:noFill/>
              </a:ln>
              <a:effectLst/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2.97</c:v>
                </c:pt>
                <c:pt idx="2">
                  <c:v>2.2000000000000002</c:v>
                </c:pt>
                <c:pt idx="3">
                  <c:v>4.0999999999999996</c:v>
                </c:pt>
                <c:pt idx="4">
                  <c:v>1</c:v>
                </c:pt>
                <c:pt idx="5">
                  <c:v>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08792448"/>
        <c:axId val="108798336"/>
      </c:stockChart>
      <c:catAx>
        <c:axId val="10879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798336"/>
        <c:crosses val="autoZero"/>
        <c:auto val="1"/>
        <c:lblAlgn val="ctr"/>
        <c:lblOffset val="100"/>
        <c:noMultiLvlLbl val="0"/>
      </c:catAx>
      <c:valAx>
        <c:axId val="108798336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Odds ratio</a:t>
                </a:r>
                <a:r>
                  <a:rPr lang="et-EE" sz="1600" dirty="0" smtClean="0"/>
                  <a:t> 95% CI</a:t>
                </a:r>
                <a:endParaRPr lang="et-EE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79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 dirty="0">
                <a:solidFill>
                  <a:schemeClr val="tx2"/>
                </a:solidFill>
              </a:rPr>
              <a:t>Polysorbate 80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</c:v>
                </c:pt>
                <c:pt idx="1">
                  <c:v>8.6</c:v>
                </c:pt>
                <c:pt idx="2">
                  <c:v>1.2</c:v>
                </c:pt>
                <c:pt idx="3" formatCode="General">
                  <c:v>0.6</c:v>
                </c:pt>
                <c:pt idx="4" formatCode="General">
                  <c:v>1</c:v>
                </c:pt>
                <c:pt idx="5" formatCode="General">
                  <c:v>0.95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0.1</c:v>
                </c:pt>
                <c:pt idx="2">
                  <c:v>0.01</c:v>
                </c:pt>
                <c:pt idx="3">
                  <c:v>2E-3</c:v>
                </c:pt>
                <c:pt idx="4">
                  <c:v>1</c:v>
                </c:pt>
                <c:pt idx="5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E0000"/>
              </a:solidFill>
              <a:ln>
                <a:noFill/>
              </a:ln>
              <a:effectLst/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1.03</c:v>
                </c:pt>
                <c:pt idx="2">
                  <c:v>0.1</c:v>
                </c:pt>
                <c:pt idx="3">
                  <c:v>0.03</c:v>
                </c:pt>
                <c:pt idx="4">
                  <c:v>1</c:v>
                </c:pt>
                <c:pt idx="5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09143552"/>
        <c:axId val="109145088"/>
      </c:stockChart>
      <c:catAx>
        <c:axId val="109143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145088"/>
        <c:crosses val="autoZero"/>
        <c:auto val="1"/>
        <c:lblAlgn val="ctr"/>
        <c:lblOffset val="100"/>
        <c:noMultiLvlLbl val="0"/>
      </c:catAx>
      <c:valAx>
        <c:axId val="109145088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Odds ratio</a:t>
                </a:r>
                <a:r>
                  <a:rPr lang="et-EE" sz="1600" dirty="0" smtClean="0"/>
                  <a:t> 95% CI</a:t>
                </a:r>
                <a:endParaRPr lang="et-EE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914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>
                <a:solidFill>
                  <a:schemeClr val="tx2"/>
                </a:solidFill>
              </a:rPr>
              <a:t>Propylene glycol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0">
                  <c:v>1</c:v>
                </c:pt>
                <c:pt idx="1">
                  <c:v>0.1</c:v>
                </c:pt>
                <c:pt idx="2">
                  <c:v>1.7</c:v>
                </c:pt>
                <c:pt idx="3">
                  <c:v>1.8</c:v>
                </c:pt>
                <c:pt idx="4">
                  <c:v>1</c:v>
                </c:pt>
                <c:pt idx="5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4.0000000000000001E-3</c:v>
                </c:pt>
                <c:pt idx="2">
                  <c:v>0.2</c:v>
                </c:pt>
                <c:pt idx="3">
                  <c:v>0.2</c:v>
                </c:pt>
                <c:pt idx="4">
                  <c:v>1</c:v>
                </c:pt>
                <c:pt idx="5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E0000"/>
              </a:solidFill>
              <a:ln>
                <a:noFill/>
              </a:ln>
              <a:effectLst/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0.02</c:v>
                </c:pt>
                <c:pt idx="2">
                  <c:v>0.6</c:v>
                </c:pt>
                <c:pt idx="3">
                  <c:v>0.6</c:v>
                </c:pt>
                <c:pt idx="4">
                  <c:v>1</c:v>
                </c:pt>
                <c:pt idx="5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08898176"/>
        <c:axId val="108899712"/>
      </c:stockChart>
      <c:catAx>
        <c:axId val="10889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899712"/>
        <c:crosses val="autoZero"/>
        <c:auto val="1"/>
        <c:lblAlgn val="ctr"/>
        <c:lblOffset val="100"/>
        <c:noMultiLvlLbl val="0"/>
      </c:catAx>
      <c:valAx>
        <c:axId val="108899712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Odds ratio</a:t>
                </a:r>
                <a:r>
                  <a:rPr lang="et-EE" sz="1600" dirty="0" smtClean="0"/>
                  <a:t> 95% CI</a:t>
                </a:r>
                <a:endParaRPr lang="et-EE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89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>
                <a:solidFill>
                  <a:schemeClr val="tx2"/>
                </a:solidFill>
              </a:rPr>
              <a:t>Saccharin sodium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</c:v>
                </c:pt>
                <c:pt idx="1">
                  <c:v>426.5</c:v>
                </c:pt>
                <c:pt idx="2">
                  <c:v>861.6</c:v>
                </c:pt>
                <c:pt idx="3" formatCode="General">
                  <c:v>1403.6</c:v>
                </c:pt>
                <c:pt idx="4" formatCode="General">
                  <c:v>1</c:v>
                </c:pt>
                <c:pt idx="5" formatCode="General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2.5</c:v>
                </c:pt>
                <c:pt idx="2">
                  <c:v>4.2</c:v>
                </c:pt>
                <c:pt idx="3">
                  <c:v>7.3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E0000"/>
              </a:solidFill>
              <a:ln>
                <a:noFill/>
              </a:ln>
              <a:effectLst/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32.700000000000003</c:v>
                </c:pt>
                <c:pt idx="2">
                  <c:v>60.3</c:v>
                </c:pt>
                <c:pt idx="3">
                  <c:v>101.3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07647744"/>
        <c:axId val="107649280"/>
      </c:stockChart>
      <c:catAx>
        <c:axId val="107647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7649280"/>
        <c:crosses val="autoZero"/>
        <c:auto val="1"/>
        <c:lblAlgn val="ctr"/>
        <c:lblOffset val="100"/>
        <c:noMultiLvlLbl val="0"/>
      </c:catAx>
      <c:valAx>
        <c:axId val="107649280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Odds ratio</a:t>
                </a:r>
                <a:r>
                  <a:rPr lang="et-EE" sz="1600" dirty="0" smtClean="0"/>
                  <a:t> 95% CI</a:t>
                </a:r>
                <a:endParaRPr lang="et-EE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764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t-EE">
                <a:solidFill>
                  <a:schemeClr val="tx2"/>
                </a:solidFill>
              </a:rPr>
              <a:t>Sorbitol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</c:v>
                </c:pt>
                <c:pt idx="1">
                  <c:v>18.2</c:v>
                </c:pt>
                <c:pt idx="2" formatCode="General">
                  <c:v>2.9</c:v>
                </c:pt>
                <c:pt idx="3" formatCode="General">
                  <c:v>44.8</c:v>
                </c:pt>
                <c:pt idx="4" formatCode="General">
                  <c:v>1</c:v>
                </c:pt>
                <c:pt idx="5" formatCode="General">
                  <c:v>0.03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0.3</c:v>
                </c:pt>
                <c:pt idx="2">
                  <c:v>0.01</c:v>
                </c:pt>
                <c:pt idx="3">
                  <c:v>0.6</c:v>
                </c:pt>
                <c:pt idx="4">
                  <c:v>1</c:v>
                </c:pt>
                <c:pt idx="5">
                  <c:v>3.0000000000000001E-5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9E0000"/>
              </a:solidFill>
              <a:ln>
                <a:noFill/>
              </a:ln>
              <a:effectLst/>
            </c:spPr>
          </c:marker>
          <c:dPt>
            <c:idx val="4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chemeClr val="tx2"/>
                </a:solidFill>
                <a:ln>
                  <a:noFill/>
                </a:ln>
                <a:effectLst/>
              </c:spPr>
            </c:marker>
            <c:bubble3D val="0"/>
          </c:dPt>
          <c:cat>
            <c:strRef>
              <c:f>Sheet1!$A$2:$A$7</c:f>
              <c:strCache>
                <c:ptCount val="6"/>
                <c:pt idx="0">
                  <c:v>East</c:v>
                </c:pt>
                <c:pt idx="1">
                  <c:v>North</c:v>
                </c:pt>
                <c:pt idx="2">
                  <c:v>West</c:v>
                </c:pt>
                <c:pt idx="3">
                  <c:v>South</c:v>
                </c:pt>
                <c:pt idx="4">
                  <c:v>Enteral</c:v>
                </c:pt>
                <c:pt idx="5">
                  <c:v>Parenteral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2.2999999999999998</c:v>
                </c:pt>
                <c:pt idx="2">
                  <c:v>0.2</c:v>
                </c:pt>
                <c:pt idx="3">
                  <c:v>5</c:v>
                </c:pt>
                <c:pt idx="4">
                  <c:v>1</c:v>
                </c:pt>
                <c:pt idx="5">
                  <c:v>3.0000000000000001E-3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107721856"/>
        <c:axId val="107723392"/>
      </c:stockChart>
      <c:catAx>
        <c:axId val="107721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prstDash val="sysDash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7723392"/>
        <c:crosses val="autoZero"/>
        <c:auto val="1"/>
        <c:lblAlgn val="ctr"/>
        <c:lblOffset val="100"/>
        <c:noMultiLvlLbl val="0"/>
      </c:catAx>
      <c:valAx>
        <c:axId val="107723392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Odds ratio</a:t>
                </a:r>
                <a:r>
                  <a:rPr lang="et-EE" sz="1600" dirty="0" smtClean="0"/>
                  <a:t> 95% CI</a:t>
                </a:r>
                <a:endParaRPr lang="et-EE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772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9B0DD-A2E2-4265-8840-5E9E2A6C29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E3BDEA67-0D59-4324-8BD4-E551386E6BE4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Benzalkonium chloride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17D94B6E-C38B-45E7-9178-3487C4DB9D43}" type="parTrans" cxnId="{D558C91D-9A45-49E8-BE8B-03077815F7F7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6B353543-85DB-4635-BB63-C150125D86B9}" type="sibTrans" cxnId="{D558C91D-9A45-49E8-BE8B-03077815F7F7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F4C664C8-9643-49A1-BE8C-11B9F4C992F5}">
      <dgm:prSet custT="1"/>
      <dgm:spPr/>
      <dgm:t>
        <a:bodyPr anchor="ctr"/>
        <a:lstStyle/>
        <a:p>
          <a:pPr rtl="0"/>
          <a:r>
            <a:rPr lang="et-EE" sz="1800" dirty="0" smtClean="0">
              <a:latin typeface="+mn-lt"/>
              <a:cs typeface="Times New Roman" panose="02020603050405020304" pitchFamily="18" charset="0"/>
            </a:rPr>
            <a:t>Bronchospasm, hypersensitivity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2D3C2BF5-614F-41C3-875B-778C595DEAD7}" type="parTrans" cxnId="{BD3EF391-F0FE-412A-9FBC-AF475FB914A7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3234DFF0-8C95-40A9-BB99-0B0CE7485671}" type="sibTrans" cxnId="{BD3EF391-F0FE-412A-9FBC-AF475FB914A7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C41DC6C3-C666-4345-BC44-B874A0D93668}">
      <dgm:prSet custT="1"/>
      <dgm:spPr/>
      <dgm:t>
        <a:bodyPr anchor="ctr"/>
        <a:lstStyle/>
        <a:p>
          <a:pPr rtl="0"/>
          <a:r>
            <a:rPr lang="en-US" sz="2000" dirty="0" smtClean="0">
              <a:latin typeface="+mn-lt"/>
              <a:cs typeface="Times New Roman" panose="02020603050405020304" pitchFamily="18" charset="0"/>
            </a:rPr>
            <a:t>Benzyl alcohol,  benzoate</a:t>
          </a:r>
          <a:r>
            <a:rPr lang="et-EE" sz="2000" dirty="0" smtClean="0">
              <a:latin typeface="+mn-lt"/>
              <a:cs typeface="Times New Roman" panose="02020603050405020304" pitchFamily="18" charset="0"/>
            </a:rPr>
            <a:t>s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EFC02536-3126-4EF0-A6E1-A7FA0DEA9D8C}" type="parTrans" cxnId="{6E876743-2EE4-453B-AFBD-2DE6006AB83C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71F580B0-FEC4-44A0-B3B2-0476813237FF}" type="sibTrans" cxnId="{6E876743-2EE4-453B-AFBD-2DE6006AB83C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51EDE14B-DC88-46CA-A502-97B01AA0D87A}">
      <dgm:prSet custT="1"/>
      <dgm:spPr/>
      <dgm:t>
        <a:bodyPr anchor="ctr"/>
        <a:lstStyle/>
        <a:p>
          <a:pPr rtl="0"/>
          <a:r>
            <a:rPr lang="et-EE" sz="1800" dirty="0" smtClean="0">
              <a:latin typeface="+mn-lt"/>
              <a:cs typeface="Times New Roman" panose="02020603050405020304" pitchFamily="18" charset="0"/>
            </a:rPr>
            <a:t>Kernicterus, metabolic acidosis, seizures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94E0A4B2-A81E-400C-B7C9-628400E190BA}" type="parTrans" cxnId="{4655087A-A4DD-434B-B246-E99864012176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06B35E3E-BB31-4FA9-A823-39FD8B4E71C9}" type="sibTrans" cxnId="{4655087A-A4DD-434B-B246-E99864012176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36BD3ECE-F889-4443-BB40-D5E548A77BA1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Ethanol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5A655A5A-9553-4FCE-BC02-073F5ED62283}" type="parTrans" cxnId="{1A231D14-0AFD-4948-8E0E-1C1B26BBD20E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96E48DF5-FAD8-45B4-8FD2-4275CC7DA655}" type="sibTrans" cxnId="{1A231D14-0AFD-4948-8E0E-1C1B26BBD20E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D504E567-EB33-4163-8603-95175FB5E634}">
      <dgm:prSet custT="1"/>
      <dgm:spPr/>
      <dgm:t>
        <a:bodyPr anchor="ctr"/>
        <a:lstStyle/>
        <a:p>
          <a:pPr rtl="0"/>
          <a:r>
            <a:rPr lang="et-EE" sz="1800" dirty="0" smtClean="0">
              <a:latin typeface="+mn-lt"/>
              <a:cs typeface="Times New Roman" panose="02020603050405020304" pitchFamily="18" charset="0"/>
            </a:rPr>
            <a:t>CNS depression, lactic acidosis, hypoglycaemia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AABB53F9-FD87-49B5-9CC3-A84CFB08CA95}" type="parTrans" cxnId="{E65C49B7-0476-4139-B1F1-CA512668FAA6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3C417B24-B5D8-4635-AFC2-6DBADEB73C73}" type="sibTrans" cxnId="{E65C49B7-0476-4139-B1F1-CA512668FAA6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BD270AA0-E2BB-48F4-B122-8D3AFA5F073F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Parabens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ABC9FB53-C464-4EE6-BBEC-BA527BE54DDA}" type="parTrans" cxnId="{A928046F-348F-4189-A6E4-D4AB1818FE8B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C2AA8CEE-EFB6-45CC-853F-E1A55CE06A33}" type="sibTrans" cxnId="{A928046F-348F-4189-A6E4-D4AB1818FE8B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A24E91CB-2CB5-4DAE-85FA-5A5089195871}">
      <dgm:prSet custT="1"/>
      <dgm:spPr/>
      <dgm:t>
        <a:bodyPr anchor="ctr"/>
        <a:lstStyle/>
        <a:p>
          <a:pPr rtl="0"/>
          <a:r>
            <a:rPr lang="et-EE" sz="1800" dirty="0" smtClean="0">
              <a:latin typeface="+mn-lt"/>
              <a:cs typeface="Times New Roman" panose="02020603050405020304" pitchFamily="18" charset="0"/>
            </a:rPr>
            <a:t>Hyperbilirubinemia, hypersensitivity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A8E72360-F7F2-49C9-B7C4-AA4CAC63319B}" type="parTrans" cxnId="{B9C8CE0F-4C8E-49F5-A74E-4F4C888DFEA5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611196AE-8AE6-46BE-8D93-A50F76D2DA62}" type="sibTrans" cxnId="{B9C8CE0F-4C8E-49F5-A74E-4F4C888DFEA5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73D9973A-16CB-48FB-AAFD-8558315F4E8D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Polysorbate 80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9D7D152C-2976-4DBC-AA90-7256CEEC5BEB}" type="parTrans" cxnId="{EA90464C-2057-402B-95A3-82E6E24EA75C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BF7B7E6B-C851-424A-B6AD-D65BC0F80C02}" type="sibTrans" cxnId="{EA90464C-2057-402B-95A3-82E6E24EA75C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A4D4329D-54A5-4666-A176-1763D1A21756}">
      <dgm:prSet custT="1"/>
      <dgm:spPr/>
      <dgm:t>
        <a:bodyPr anchor="ctr"/>
        <a:lstStyle/>
        <a:p>
          <a:pPr rtl="0"/>
          <a:r>
            <a:rPr lang="en-US" sz="1800" dirty="0" smtClean="0">
              <a:latin typeface="+mn-lt"/>
              <a:cs typeface="Times New Roman" panose="02020603050405020304" pitchFamily="18" charset="0"/>
            </a:rPr>
            <a:t>Thrombocytopenia,</a:t>
          </a:r>
          <a:r>
            <a:rPr lang="et-EE" sz="18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en-US" sz="1800" dirty="0" smtClean="0">
              <a:latin typeface="+mn-lt"/>
              <a:cs typeface="Times New Roman" panose="02020603050405020304" pitchFamily="18" charset="0"/>
            </a:rPr>
            <a:t>renal </a:t>
          </a:r>
          <a:r>
            <a:rPr lang="et-EE" sz="1800" dirty="0" smtClean="0">
              <a:latin typeface="+mn-lt"/>
              <a:cs typeface="Times New Roman" panose="02020603050405020304" pitchFamily="18" charset="0"/>
            </a:rPr>
            <a:t>failure</a:t>
          </a:r>
          <a:r>
            <a:rPr lang="en-US" sz="1800" dirty="0" smtClean="0">
              <a:latin typeface="+mn-lt"/>
              <a:cs typeface="Times New Roman" panose="02020603050405020304" pitchFamily="18" charset="0"/>
            </a:rPr>
            <a:t>, ascites, hypotension,</a:t>
          </a:r>
          <a:r>
            <a:rPr lang="et-EE" sz="18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en-US" sz="1800" dirty="0" smtClean="0">
              <a:latin typeface="+mn-lt"/>
              <a:cs typeface="Times New Roman" panose="02020603050405020304" pitchFamily="18" charset="0"/>
            </a:rPr>
            <a:t>metabolic acidosis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656DA8FA-F453-4E69-8DCD-29BEC97933E1}" type="parTrans" cxnId="{3DE7299F-F887-4844-A6E7-3EDA44CE4C1F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8483E4F9-E63B-469C-94D5-EA01BBE0BB31}" type="sibTrans" cxnId="{3DE7299F-F887-4844-A6E7-3EDA44CE4C1F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6FC9182E-3002-4266-8C1B-090551FE1971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Propylene glycol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9D46DA85-EAAE-4EB0-AA4D-4898A1857E9B}" type="parTrans" cxnId="{781FB24F-B166-4A72-9594-9DE0DBE6FFB6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C9B43717-56AD-4349-9E41-4154E7718C26}" type="sibTrans" cxnId="{781FB24F-B166-4A72-9594-9DE0DBE6FFB6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917C162A-48DB-4F94-8F1D-ABCCD48ABECF}">
      <dgm:prSet custT="1"/>
      <dgm:spPr/>
      <dgm:t>
        <a:bodyPr anchor="ctr"/>
        <a:lstStyle/>
        <a:p>
          <a:pPr rtl="0"/>
          <a:r>
            <a:rPr lang="et-EE" sz="1800" dirty="0" smtClean="0">
              <a:latin typeface="+mn-lt"/>
              <a:cs typeface="Times New Roman" panose="02020603050405020304" pitchFamily="18" charset="0"/>
            </a:rPr>
            <a:t>CNS, cardiovascular, hepatic failure, </a:t>
          </a:r>
          <a:r>
            <a:rPr lang="en-US" sz="1800" dirty="0" err="1" smtClean="0">
              <a:latin typeface="+mn-lt"/>
              <a:cs typeface="Times New Roman" panose="02020603050405020304" pitchFamily="18" charset="0"/>
            </a:rPr>
            <a:t>hyperosmolality</a:t>
          </a:r>
          <a:r>
            <a:rPr lang="et-EE" sz="1800" dirty="0" smtClean="0">
              <a:latin typeface="+mn-lt"/>
              <a:cs typeface="Times New Roman" panose="02020603050405020304" pitchFamily="18" charset="0"/>
            </a:rPr>
            <a:t>,</a:t>
          </a:r>
          <a:r>
            <a:rPr lang="en-US" sz="1800" dirty="0" smtClean="0">
              <a:latin typeface="+mn-lt"/>
              <a:cs typeface="Times New Roman" panose="02020603050405020304" pitchFamily="18" charset="0"/>
            </a:rPr>
            <a:t> lactic acidosis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F7432ED3-C1D4-4017-B4CA-061728BB878E}" type="parTrans" cxnId="{60DA6009-C2A6-4821-8556-EBB7BBA93C5E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9497BD89-4E33-40E0-8E9A-F857CCEB0AB5}" type="sibTrans" cxnId="{60DA6009-C2A6-4821-8556-EBB7BBA93C5E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97501C1B-A98C-49BC-B161-454048ECA2FB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Saccharine sodium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16C7D14C-5C3E-4797-B72D-CF2E9DB1D386}" type="parTrans" cxnId="{93C8A59B-C005-48CE-B0F1-AD5B3417429D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37EB648B-5780-4833-97D7-7FF42F9ED673}" type="sibTrans" cxnId="{93C8A59B-C005-48CE-B0F1-AD5B3417429D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4739366A-691A-4A14-BB9F-9C93F6DED512}">
      <dgm:prSet custT="1"/>
      <dgm:spPr/>
      <dgm:t>
        <a:bodyPr anchor="ctr"/>
        <a:lstStyle/>
        <a:p>
          <a:pPr rtl="0"/>
          <a:r>
            <a:rPr lang="en-US" sz="1800" dirty="0" err="1" smtClean="0">
              <a:latin typeface="+mn-lt"/>
              <a:cs typeface="Times New Roman" panose="02020603050405020304" pitchFamily="18" charset="0"/>
            </a:rPr>
            <a:t>Urticaria</a:t>
          </a:r>
          <a:r>
            <a:rPr lang="et-EE" sz="1800" dirty="0" smtClean="0">
              <a:latin typeface="+mn-lt"/>
              <a:cs typeface="Times New Roman" panose="02020603050405020304" pitchFamily="18" charset="0"/>
            </a:rPr>
            <a:t>,</a:t>
          </a:r>
          <a:r>
            <a:rPr lang="en-US" sz="1800" dirty="0" smtClean="0">
              <a:latin typeface="+mn-lt"/>
              <a:cs typeface="Times New Roman" panose="02020603050405020304" pitchFamily="18" charset="0"/>
            </a:rPr>
            <a:t> photosensitivity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FBC72038-2BC1-41F6-9D13-2FD3E53D66EA}" type="parTrans" cxnId="{1D2D8D3A-84C2-4E8F-B752-266A24930644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8671862D-5536-4B4A-906B-746AB0097849}" type="sibTrans" cxnId="{1D2D8D3A-84C2-4E8F-B752-266A24930644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4CA9482F-1BCF-43EA-BE97-2880AC3D394B}">
      <dgm:prSet custT="1"/>
      <dgm:spPr/>
      <dgm:t>
        <a:bodyPr anchor="ctr"/>
        <a:lstStyle/>
        <a:p>
          <a:pPr rtl="0"/>
          <a:r>
            <a:rPr lang="et-EE" sz="2000" dirty="0" smtClean="0">
              <a:latin typeface="+mn-lt"/>
              <a:cs typeface="Times New Roman" panose="02020603050405020304" pitchFamily="18" charset="0"/>
            </a:rPr>
            <a:t>Sorbitol</a:t>
          </a:r>
          <a:endParaRPr lang="et-EE" sz="2000" dirty="0">
            <a:latin typeface="+mn-lt"/>
            <a:cs typeface="Times New Roman" panose="02020603050405020304" pitchFamily="18" charset="0"/>
          </a:endParaRPr>
        </a:p>
      </dgm:t>
    </dgm:pt>
    <dgm:pt modelId="{E7862186-FB60-475F-8F4F-102C15E52043}" type="parTrans" cxnId="{A469F4FF-BEDD-4859-A0CD-CFEF708FD4A3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ECB20FD8-CF89-4246-A39C-C426CE049831}" type="sibTrans" cxnId="{A469F4FF-BEDD-4859-A0CD-CFEF708FD4A3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ED3A9419-2795-4B80-8974-59304FE661B3}">
      <dgm:prSet custT="1"/>
      <dgm:spPr/>
      <dgm:t>
        <a:bodyPr anchor="ctr"/>
        <a:lstStyle/>
        <a:p>
          <a:pPr rtl="0"/>
          <a:r>
            <a:rPr lang="et-EE" sz="1800" dirty="0" smtClean="0">
              <a:latin typeface="+mn-lt"/>
              <a:cs typeface="Times New Roman" panose="02020603050405020304" pitchFamily="18" charset="0"/>
            </a:rPr>
            <a:t>Osmotic laxative effect, malabsorption</a:t>
          </a:r>
          <a:endParaRPr lang="et-EE" sz="1800" dirty="0">
            <a:latin typeface="+mn-lt"/>
            <a:cs typeface="Times New Roman" panose="02020603050405020304" pitchFamily="18" charset="0"/>
          </a:endParaRPr>
        </a:p>
      </dgm:t>
    </dgm:pt>
    <dgm:pt modelId="{9AD0F583-7163-4969-A28D-20B4B9B26D40}" type="parTrans" cxnId="{5092BC60-0246-44F1-8469-F362C1F9B9FF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C5EB868D-1441-454B-B788-B902AF6FE293}" type="sibTrans" cxnId="{5092BC60-0246-44F1-8469-F362C1F9B9FF}">
      <dgm:prSet/>
      <dgm:spPr/>
      <dgm:t>
        <a:bodyPr/>
        <a:lstStyle/>
        <a:p>
          <a:endParaRPr lang="et-EE" sz="2400">
            <a:latin typeface="+mn-lt"/>
            <a:cs typeface="Times New Roman" panose="02020603050405020304" pitchFamily="18" charset="0"/>
          </a:endParaRPr>
        </a:p>
      </dgm:t>
    </dgm:pt>
    <dgm:pt modelId="{EFBE0E81-3542-4F9D-AF48-616756A05854}" type="pres">
      <dgm:prSet presAssocID="{64B9B0DD-A2E2-4265-8840-5E9E2A6C29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t-EE"/>
        </a:p>
      </dgm:t>
    </dgm:pt>
    <dgm:pt modelId="{320BD58B-091E-497E-B679-0B566E6316DD}" type="pres">
      <dgm:prSet presAssocID="{E3BDEA67-0D59-4324-8BD4-E551386E6BE4}" presName="thickLine" presStyleLbl="alignNode1" presStyleIdx="0" presStyleCnt="8" custLinFactNeighborY="-57875"/>
      <dgm:spPr/>
    </dgm:pt>
    <dgm:pt modelId="{89D0A158-2385-4ED1-B488-9AE928EB75FC}" type="pres">
      <dgm:prSet presAssocID="{E3BDEA67-0D59-4324-8BD4-E551386E6BE4}" presName="horz1" presStyleCnt="0"/>
      <dgm:spPr/>
    </dgm:pt>
    <dgm:pt modelId="{56232A67-9B62-4FD9-9BB6-0B323F1DF3CD}" type="pres">
      <dgm:prSet presAssocID="{E3BDEA67-0D59-4324-8BD4-E551386E6BE4}" presName="tx1" presStyleLbl="revTx" presStyleIdx="0" presStyleCnt="16" custScaleX="155195" custScaleY="100738"/>
      <dgm:spPr/>
      <dgm:t>
        <a:bodyPr/>
        <a:lstStyle/>
        <a:p>
          <a:endParaRPr lang="et-EE"/>
        </a:p>
      </dgm:t>
    </dgm:pt>
    <dgm:pt modelId="{7BDF0E8A-4247-4F42-A0F2-24B574C1C7E4}" type="pres">
      <dgm:prSet presAssocID="{E3BDEA67-0D59-4324-8BD4-E551386E6BE4}" presName="vert1" presStyleCnt="0"/>
      <dgm:spPr/>
    </dgm:pt>
    <dgm:pt modelId="{AF9FE993-6724-4A2F-B53A-AE3BD50FC58C}" type="pres">
      <dgm:prSet presAssocID="{F4C664C8-9643-49A1-BE8C-11B9F4C992F5}" presName="vertSpace2a" presStyleCnt="0"/>
      <dgm:spPr/>
    </dgm:pt>
    <dgm:pt modelId="{22F935FE-8C05-4289-807C-78E2073C488A}" type="pres">
      <dgm:prSet presAssocID="{F4C664C8-9643-49A1-BE8C-11B9F4C992F5}" presName="horz2" presStyleCnt="0"/>
      <dgm:spPr/>
    </dgm:pt>
    <dgm:pt modelId="{CB987218-68A3-4C8C-81DF-3404AB3BC989}" type="pres">
      <dgm:prSet presAssocID="{F4C664C8-9643-49A1-BE8C-11B9F4C992F5}" presName="horzSpace2" presStyleCnt="0"/>
      <dgm:spPr/>
    </dgm:pt>
    <dgm:pt modelId="{7850CFC3-4EE3-4EA1-AD52-1A37CEA1032A}" type="pres">
      <dgm:prSet presAssocID="{F4C664C8-9643-49A1-BE8C-11B9F4C992F5}" presName="tx2" presStyleLbl="revTx" presStyleIdx="1" presStyleCnt="16" custLinFactNeighborY="-18974"/>
      <dgm:spPr/>
      <dgm:t>
        <a:bodyPr/>
        <a:lstStyle/>
        <a:p>
          <a:endParaRPr lang="et-EE"/>
        </a:p>
      </dgm:t>
    </dgm:pt>
    <dgm:pt modelId="{5B0BA14B-B9A5-4E3D-A0EF-0FF14507FB7C}" type="pres">
      <dgm:prSet presAssocID="{F4C664C8-9643-49A1-BE8C-11B9F4C992F5}" presName="vert2" presStyleCnt="0"/>
      <dgm:spPr/>
    </dgm:pt>
    <dgm:pt modelId="{A555BA2E-B949-40CB-9AA7-D4AE66495E0C}" type="pres">
      <dgm:prSet presAssocID="{F4C664C8-9643-49A1-BE8C-11B9F4C992F5}" presName="thinLine2b" presStyleLbl="callout" presStyleIdx="0" presStyleCnt="8"/>
      <dgm:spPr/>
    </dgm:pt>
    <dgm:pt modelId="{BC4E98ED-03F1-42DA-8A03-3CFBF8C92EF4}" type="pres">
      <dgm:prSet presAssocID="{F4C664C8-9643-49A1-BE8C-11B9F4C992F5}" presName="vertSpace2b" presStyleCnt="0"/>
      <dgm:spPr/>
    </dgm:pt>
    <dgm:pt modelId="{B9855B5D-1FCB-4D4F-B26A-ACD345DE375E}" type="pres">
      <dgm:prSet presAssocID="{C41DC6C3-C666-4345-BC44-B874A0D93668}" presName="thickLine" presStyleLbl="alignNode1" presStyleIdx="1" presStyleCnt="8"/>
      <dgm:spPr/>
    </dgm:pt>
    <dgm:pt modelId="{45D4E74E-A071-44B9-9736-A8BC302592D5}" type="pres">
      <dgm:prSet presAssocID="{C41DC6C3-C666-4345-BC44-B874A0D93668}" presName="horz1" presStyleCnt="0"/>
      <dgm:spPr/>
    </dgm:pt>
    <dgm:pt modelId="{586F0EEB-6CAB-406F-8DEE-C88A6D28987C}" type="pres">
      <dgm:prSet presAssocID="{C41DC6C3-C666-4345-BC44-B874A0D93668}" presName="tx1" presStyleLbl="revTx" presStyleIdx="2" presStyleCnt="16" custScaleX="155363" custScaleY="100640"/>
      <dgm:spPr/>
      <dgm:t>
        <a:bodyPr/>
        <a:lstStyle/>
        <a:p>
          <a:endParaRPr lang="et-EE"/>
        </a:p>
      </dgm:t>
    </dgm:pt>
    <dgm:pt modelId="{6FA10229-5C9C-41DA-B6A6-EE076EDBF92B}" type="pres">
      <dgm:prSet presAssocID="{C41DC6C3-C666-4345-BC44-B874A0D93668}" presName="vert1" presStyleCnt="0"/>
      <dgm:spPr/>
    </dgm:pt>
    <dgm:pt modelId="{47B4B3BB-8F83-43A3-B67A-6BA98B02BA48}" type="pres">
      <dgm:prSet presAssocID="{51EDE14B-DC88-46CA-A502-97B01AA0D87A}" presName="vertSpace2a" presStyleCnt="0"/>
      <dgm:spPr/>
    </dgm:pt>
    <dgm:pt modelId="{DB516D2D-2CEB-47E6-9A7A-157BADF3A478}" type="pres">
      <dgm:prSet presAssocID="{51EDE14B-DC88-46CA-A502-97B01AA0D87A}" presName="horz2" presStyleCnt="0"/>
      <dgm:spPr/>
    </dgm:pt>
    <dgm:pt modelId="{5683C5DA-BC86-4C15-B9EF-1D560C86BADE}" type="pres">
      <dgm:prSet presAssocID="{51EDE14B-DC88-46CA-A502-97B01AA0D87A}" presName="horzSpace2" presStyleCnt="0"/>
      <dgm:spPr/>
    </dgm:pt>
    <dgm:pt modelId="{F8162398-F78B-46CE-B2F7-3A6ED0E5A208}" type="pres">
      <dgm:prSet presAssocID="{51EDE14B-DC88-46CA-A502-97B01AA0D87A}" presName="tx2" presStyleLbl="revTx" presStyleIdx="3" presStyleCnt="16"/>
      <dgm:spPr/>
      <dgm:t>
        <a:bodyPr/>
        <a:lstStyle/>
        <a:p>
          <a:endParaRPr lang="et-EE"/>
        </a:p>
      </dgm:t>
    </dgm:pt>
    <dgm:pt modelId="{AFC659D7-EFD1-4EB6-8AE8-4F79CB830BF8}" type="pres">
      <dgm:prSet presAssocID="{51EDE14B-DC88-46CA-A502-97B01AA0D87A}" presName="vert2" presStyleCnt="0"/>
      <dgm:spPr/>
    </dgm:pt>
    <dgm:pt modelId="{D535A0BA-449F-48D4-A302-DAC3182A1D50}" type="pres">
      <dgm:prSet presAssocID="{51EDE14B-DC88-46CA-A502-97B01AA0D87A}" presName="thinLine2b" presStyleLbl="callout" presStyleIdx="1" presStyleCnt="8"/>
      <dgm:spPr/>
    </dgm:pt>
    <dgm:pt modelId="{417ECE17-65D4-49FA-8C68-BBFBF57FF8AF}" type="pres">
      <dgm:prSet presAssocID="{51EDE14B-DC88-46CA-A502-97B01AA0D87A}" presName="vertSpace2b" presStyleCnt="0"/>
      <dgm:spPr/>
    </dgm:pt>
    <dgm:pt modelId="{21F2DFCD-E086-4ADB-9F89-ECB85C4D3920}" type="pres">
      <dgm:prSet presAssocID="{36BD3ECE-F889-4443-BB40-D5E548A77BA1}" presName="thickLine" presStyleLbl="alignNode1" presStyleIdx="2" presStyleCnt="8"/>
      <dgm:spPr/>
    </dgm:pt>
    <dgm:pt modelId="{0C109EA9-3333-404C-8A0B-889F1475CA62}" type="pres">
      <dgm:prSet presAssocID="{36BD3ECE-F889-4443-BB40-D5E548A77BA1}" presName="horz1" presStyleCnt="0"/>
      <dgm:spPr/>
    </dgm:pt>
    <dgm:pt modelId="{9AAE6521-C896-452C-9C50-488C93878F29}" type="pres">
      <dgm:prSet presAssocID="{36BD3ECE-F889-4443-BB40-D5E548A77BA1}" presName="tx1" presStyleLbl="revTx" presStyleIdx="4" presStyleCnt="16" custScaleX="156041" custScaleY="100000"/>
      <dgm:spPr/>
      <dgm:t>
        <a:bodyPr/>
        <a:lstStyle/>
        <a:p>
          <a:endParaRPr lang="et-EE"/>
        </a:p>
      </dgm:t>
    </dgm:pt>
    <dgm:pt modelId="{88CBA9E6-A7FA-4C12-951C-D622E881C4B1}" type="pres">
      <dgm:prSet presAssocID="{36BD3ECE-F889-4443-BB40-D5E548A77BA1}" presName="vert1" presStyleCnt="0"/>
      <dgm:spPr/>
    </dgm:pt>
    <dgm:pt modelId="{5121C822-F048-4A34-B375-87D5E823D7BA}" type="pres">
      <dgm:prSet presAssocID="{D504E567-EB33-4163-8603-95175FB5E634}" presName="vertSpace2a" presStyleCnt="0"/>
      <dgm:spPr/>
    </dgm:pt>
    <dgm:pt modelId="{D36CFCA2-EF56-45BF-872A-1AAD596F3484}" type="pres">
      <dgm:prSet presAssocID="{D504E567-EB33-4163-8603-95175FB5E634}" presName="horz2" presStyleCnt="0"/>
      <dgm:spPr/>
    </dgm:pt>
    <dgm:pt modelId="{38FD9D5B-E4D6-4F1F-8258-1B2D83E5BEE4}" type="pres">
      <dgm:prSet presAssocID="{D504E567-EB33-4163-8603-95175FB5E634}" presName="horzSpace2" presStyleCnt="0"/>
      <dgm:spPr/>
    </dgm:pt>
    <dgm:pt modelId="{7D3EAC31-C8A5-4242-9E32-A6052FB3511B}" type="pres">
      <dgm:prSet presAssocID="{D504E567-EB33-4163-8603-95175FB5E634}" presName="tx2" presStyleLbl="revTx" presStyleIdx="5" presStyleCnt="16"/>
      <dgm:spPr/>
      <dgm:t>
        <a:bodyPr/>
        <a:lstStyle/>
        <a:p>
          <a:endParaRPr lang="et-EE"/>
        </a:p>
      </dgm:t>
    </dgm:pt>
    <dgm:pt modelId="{3BD9D426-AE04-4441-A1D3-205A7D43B21B}" type="pres">
      <dgm:prSet presAssocID="{D504E567-EB33-4163-8603-95175FB5E634}" presName="vert2" presStyleCnt="0"/>
      <dgm:spPr/>
    </dgm:pt>
    <dgm:pt modelId="{151D8D3D-58DC-468A-A47E-606390C9AD0E}" type="pres">
      <dgm:prSet presAssocID="{D504E567-EB33-4163-8603-95175FB5E634}" presName="thinLine2b" presStyleLbl="callout" presStyleIdx="2" presStyleCnt="8"/>
      <dgm:spPr/>
    </dgm:pt>
    <dgm:pt modelId="{EEE8025C-6DD4-420C-B60D-680B0357B653}" type="pres">
      <dgm:prSet presAssocID="{D504E567-EB33-4163-8603-95175FB5E634}" presName="vertSpace2b" presStyleCnt="0"/>
      <dgm:spPr/>
    </dgm:pt>
    <dgm:pt modelId="{A070E715-4E29-413C-86ED-026A4E806121}" type="pres">
      <dgm:prSet presAssocID="{BD270AA0-E2BB-48F4-B122-8D3AFA5F073F}" presName="thickLine" presStyleLbl="alignNode1" presStyleIdx="3" presStyleCnt="8"/>
      <dgm:spPr/>
    </dgm:pt>
    <dgm:pt modelId="{647D94F8-07D1-4BE8-94E5-E910F4426DCC}" type="pres">
      <dgm:prSet presAssocID="{BD270AA0-E2BB-48F4-B122-8D3AFA5F073F}" presName="horz1" presStyleCnt="0"/>
      <dgm:spPr/>
    </dgm:pt>
    <dgm:pt modelId="{8D311BF6-5ACE-4968-8936-D55F289A995F}" type="pres">
      <dgm:prSet presAssocID="{BD270AA0-E2BB-48F4-B122-8D3AFA5F073F}" presName="tx1" presStyleLbl="revTx" presStyleIdx="6" presStyleCnt="16" custScaleX="156919" custScaleY="100443"/>
      <dgm:spPr/>
      <dgm:t>
        <a:bodyPr/>
        <a:lstStyle/>
        <a:p>
          <a:endParaRPr lang="et-EE"/>
        </a:p>
      </dgm:t>
    </dgm:pt>
    <dgm:pt modelId="{CA7204CD-9DB7-49C5-A316-CA2C9B6D77D2}" type="pres">
      <dgm:prSet presAssocID="{BD270AA0-E2BB-48F4-B122-8D3AFA5F073F}" presName="vert1" presStyleCnt="0"/>
      <dgm:spPr/>
    </dgm:pt>
    <dgm:pt modelId="{3D303B9F-2BDE-472A-B329-88250635CCC0}" type="pres">
      <dgm:prSet presAssocID="{A24E91CB-2CB5-4DAE-85FA-5A5089195871}" presName="vertSpace2a" presStyleCnt="0"/>
      <dgm:spPr/>
    </dgm:pt>
    <dgm:pt modelId="{DD69DAC6-E39D-4135-A7F3-EF4C4F696A66}" type="pres">
      <dgm:prSet presAssocID="{A24E91CB-2CB5-4DAE-85FA-5A5089195871}" presName="horz2" presStyleCnt="0"/>
      <dgm:spPr/>
    </dgm:pt>
    <dgm:pt modelId="{2BF8BA1A-5B55-4872-8AF5-25631B76DC44}" type="pres">
      <dgm:prSet presAssocID="{A24E91CB-2CB5-4DAE-85FA-5A5089195871}" presName="horzSpace2" presStyleCnt="0"/>
      <dgm:spPr/>
    </dgm:pt>
    <dgm:pt modelId="{4CE94451-F68B-4B67-B64C-A168631EB543}" type="pres">
      <dgm:prSet presAssocID="{A24E91CB-2CB5-4DAE-85FA-5A5089195871}" presName="tx2" presStyleLbl="revTx" presStyleIdx="7" presStyleCnt="16"/>
      <dgm:spPr/>
      <dgm:t>
        <a:bodyPr/>
        <a:lstStyle/>
        <a:p>
          <a:endParaRPr lang="et-EE"/>
        </a:p>
      </dgm:t>
    </dgm:pt>
    <dgm:pt modelId="{ED001013-E4CD-458A-A99A-FC823447E971}" type="pres">
      <dgm:prSet presAssocID="{A24E91CB-2CB5-4DAE-85FA-5A5089195871}" presName="vert2" presStyleCnt="0"/>
      <dgm:spPr/>
    </dgm:pt>
    <dgm:pt modelId="{5AD4E789-5519-4687-A7AA-9B2A84D728FB}" type="pres">
      <dgm:prSet presAssocID="{A24E91CB-2CB5-4DAE-85FA-5A5089195871}" presName="thinLine2b" presStyleLbl="callout" presStyleIdx="3" presStyleCnt="8"/>
      <dgm:spPr/>
    </dgm:pt>
    <dgm:pt modelId="{9ABE5E25-2BF2-4004-8C80-0F03787BCE75}" type="pres">
      <dgm:prSet presAssocID="{A24E91CB-2CB5-4DAE-85FA-5A5089195871}" presName="vertSpace2b" presStyleCnt="0"/>
      <dgm:spPr/>
    </dgm:pt>
    <dgm:pt modelId="{BF4BC9B7-6897-442E-A6E6-80E2C4F6CFF6}" type="pres">
      <dgm:prSet presAssocID="{73D9973A-16CB-48FB-AAFD-8558315F4E8D}" presName="thickLine" presStyleLbl="alignNode1" presStyleIdx="4" presStyleCnt="8"/>
      <dgm:spPr/>
    </dgm:pt>
    <dgm:pt modelId="{DF9A3E1D-56D2-4061-9088-4A751DFD3383}" type="pres">
      <dgm:prSet presAssocID="{73D9973A-16CB-48FB-AAFD-8558315F4E8D}" presName="horz1" presStyleCnt="0"/>
      <dgm:spPr/>
    </dgm:pt>
    <dgm:pt modelId="{63BA77D3-8197-4B2F-8E91-C9456CB977E1}" type="pres">
      <dgm:prSet presAssocID="{73D9973A-16CB-48FB-AAFD-8558315F4E8D}" presName="tx1" presStyleLbl="revTx" presStyleIdx="8" presStyleCnt="16" custScaleX="156677" custScaleY="100541"/>
      <dgm:spPr/>
      <dgm:t>
        <a:bodyPr/>
        <a:lstStyle/>
        <a:p>
          <a:endParaRPr lang="et-EE"/>
        </a:p>
      </dgm:t>
    </dgm:pt>
    <dgm:pt modelId="{B45DCD3C-3287-4662-8EBF-2E090A4948B8}" type="pres">
      <dgm:prSet presAssocID="{73D9973A-16CB-48FB-AAFD-8558315F4E8D}" presName="vert1" presStyleCnt="0"/>
      <dgm:spPr/>
    </dgm:pt>
    <dgm:pt modelId="{11ACF6BC-0BF8-46F4-9054-E392D83AC75E}" type="pres">
      <dgm:prSet presAssocID="{A4D4329D-54A5-4666-A176-1763D1A21756}" presName="vertSpace2a" presStyleCnt="0"/>
      <dgm:spPr/>
    </dgm:pt>
    <dgm:pt modelId="{24A83B65-E7EB-4316-931A-B74275A7729B}" type="pres">
      <dgm:prSet presAssocID="{A4D4329D-54A5-4666-A176-1763D1A21756}" presName="horz2" presStyleCnt="0"/>
      <dgm:spPr/>
    </dgm:pt>
    <dgm:pt modelId="{43DB133B-47E9-4828-ACA3-20D19CCD3C61}" type="pres">
      <dgm:prSet presAssocID="{A4D4329D-54A5-4666-A176-1763D1A21756}" presName="horzSpace2" presStyleCnt="0"/>
      <dgm:spPr/>
    </dgm:pt>
    <dgm:pt modelId="{27476DDB-CB8C-46D6-A6FD-5BD41DF12DDA}" type="pres">
      <dgm:prSet presAssocID="{A4D4329D-54A5-4666-A176-1763D1A21756}" presName="tx2" presStyleLbl="revTx" presStyleIdx="9" presStyleCnt="16"/>
      <dgm:spPr/>
      <dgm:t>
        <a:bodyPr/>
        <a:lstStyle/>
        <a:p>
          <a:endParaRPr lang="et-EE"/>
        </a:p>
      </dgm:t>
    </dgm:pt>
    <dgm:pt modelId="{4C367FE6-12D2-49D1-A993-DAD3CCA1FAFD}" type="pres">
      <dgm:prSet presAssocID="{A4D4329D-54A5-4666-A176-1763D1A21756}" presName="vert2" presStyleCnt="0"/>
      <dgm:spPr/>
    </dgm:pt>
    <dgm:pt modelId="{01E94E29-DF16-41DE-ABF1-3CB692DC09FD}" type="pres">
      <dgm:prSet presAssocID="{A4D4329D-54A5-4666-A176-1763D1A21756}" presName="thinLine2b" presStyleLbl="callout" presStyleIdx="4" presStyleCnt="8"/>
      <dgm:spPr/>
    </dgm:pt>
    <dgm:pt modelId="{614CB77F-3F51-4FB9-81A3-3A024DCA0AE1}" type="pres">
      <dgm:prSet presAssocID="{A4D4329D-54A5-4666-A176-1763D1A21756}" presName="vertSpace2b" presStyleCnt="0"/>
      <dgm:spPr/>
    </dgm:pt>
    <dgm:pt modelId="{47D9BA56-5ADF-4EEC-A433-7D3179B32294}" type="pres">
      <dgm:prSet presAssocID="{6FC9182E-3002-4266-8C1B-090551FE1971}" presName="thickLine" presStyleLbl="alignNode1" presStyleIdx="5" presStyleCnt="8"/>
      <dgm:spPr/>
    </dgm:pt>
    <dgm:pt modelId="{326DF79D-DB16-4C03-BF8A-6243AF7D16DE}" type="pres">
      <dgm:prSet presAssocID="{6FC9182E-3002-4266-8C1B-090551FE1971}" presName="horz1" presStyleCnt="0"/>
      <dgm:spPr/>
    </dgm:pt>
    <dgm:pt modelId="{375FCB1D-9825-444B-AF3E-2615744BFBE1}" type="pres">
      <dgm:prSet presAssocID="{6FC9182E-3002-4266-8C1B-090551FE1971}" presName="tx1" presStyleLbl="revTx" presStyleIdx="10" presStyleCnt="16" custScaleX="156041"/>
      <dgm:spPr/>
      <dgm:t>
        <a:bodyPr/>
        <a:lstStyle/>
        <a:p>
          <a:endParaRPr lang="et-EE"/>
        </a:p>
      </dgm:t>
    </dgm:pt>
    <dgm:pt modelId="{B3D480FE-F821-4C9D-8C10-EF5EF141A9F5}" type="pres">
      <dgm:prSet presAssocID="{6FC9182E-3002-4266-8C1B-090551FE1971}" presName="vert1" presStyleCnt="0"/>
      <dgm:spPr/>
    </dgm:pt>
    <dgm:pt modelId="{1422B944-E79F-4C04-A160-9A345563DD8B}" type="pres">
      <dgm:prSet presAssocID="{917C162A-48DB-4F94-8F1D-ABCCD48ABECF}" presName="vertSpace2a" presStyleCnt="0"/>
      <dgm:spPr/>
    </dgm:pt>
    <dgm:pt modelId="{3DD8CC88-1888-496B-B5FF-9CF6B850D013}" type="pres">
      <dgm:prSet presAssocID="{917C162A-48DB-4F94-8F1D-ABCCD48ABECF}" presName="horz2" presStyleCnt="0"/>
      <dgm:spPr/>
    </dgm:pt>
    <dgm:pt modelId="{4849E911-8E2D-4502-8016-0147FE6215C1}" type="pres">
      <dgm:prSet presAssocID="{917C162A-48DB-4F94-8F1D-ABCCD48ABECF}" presName="horzSpace2" presStyleCnt="0"/>
      <dgm:spPr/>
    </dgm:pt>
    <dgm:pt modelId="{6D6354BB-C35C-41DC-97A5-3390B997C120}" type="pres">
      <dgm:prSet presAssocID="{917C162A-48DB-4F94-8F1D-ABCCD48ABECF}" presName="tx2" presStyleLbl="revTx" presStyleIdx="11" presStyleCnt="16"/>
      <dgm:spPr/>
      <dgm:t>
        <a:bodyPr/>
        <a:lstStyle/>
        <a:p>
          <a:endParaRPr lang="et-EE"/>
        </a:p>
      </dgm:t>
    </dgm:pt>
    <dgm:pt modelId="{02A1D7F3-16AA-4E20-9410-149C128EC4A4}" type="pres">
      <dgm:prSet presAssocID="{917C162A-48DB-4F94-8F1D-ABCCD48ABECF}" presName="vert2" presStyleCnt="0"/>
      <dgm:spPr/>
    </dgm:pt>
    <dgm:pt modelId="{B89C23F8-DBA5-4810-B70C-12938013245C}" type="pres">
      <dgm:prSet presAssocID="{917C162A-48DB-4F94-8F1D-ABCCD48ABECF}" presName="thinLine2b" presStyleLbl="callout" presStyleIdx="5" presStyleCnt="8"/>
      <dgm:spPr/>
    </dgm:pt>
    <dgm:pt modelId="{D7DCBA4D-624B-4915-9E27-51E9803BD660}" type="pres">
      <dgm:prSet presAssocID="{917C162A-48DB-4F94-8F1D-ABCCD48ABECF}" presName="vertSpace2b" presStyleCnt="0"/>
      <dgm:spPr/>
    </dgm:pt>
    <dgm:pt modelId="{10484ED3-FFB8-40D6-92C0-10D155B88561}" type="pres">
      <dgm:prSet presAssocID="{97501C1B-A98C-49BC-B161-454048ECA2FB}" presName="thickLine" presStyleLbl="alignNode1" presStyleIdx="6" presStyleCnt="8"/>
      <dgm:spPr/>
    </dgm:pt>
    <dgm:pt modelId="{ACF53C09-FF37-4807-997A-D54B04CC03AF}" type="pres">
      <dgm:prSet presAssocID="{97501C1B-A98C-49BC-B161-454048ECA2FB}" presName="horz1" presStyleCnt="0"/>
      <dgm:spPr/>
    </dgm:pt>
    <dgm:pt modelId="{0CCF6829-0A37-457C-B869-7730D77FE2F6}" type="pres">
      <dgm:prSet presAssocID="{97501C1B-A98C-49BC-B161-454048ECA2FB}" presName="tx1" presStyleLbl="revTx" presStyleIdx="12" presStyleCnt="16" custScaleX="155702"/>
      <dgm:spPr/>
      <dgm:t>
        <a:bodyPr/>
        <a:lstStyle/>
        <a:p>
          <a:endParaRPr lang="et-EE"/>
        </a:p>
      </dgm:t>
    </dgm:pt>
    <dgm:pt modelId="{27DC0E9D-B7EF-45D1-8E0C-F091CFC5192A}" type="pres">
      <dgm:prSet presAssocID="{97501C1B-A98C-49BC-B161-454048ECA2FB}" presName="vert1" presStyleCnt="0"/>
      <dgm:spPr/>
    </dgm:pt>
    <dgm:pt modelId="{8B7A138B-8B10-4387-9490-C056305456C2}" type="pres">
      <dgm:prSet presAssocID="{4739366A-691A-4A14-BB9F-9C93F6DED512}" presName="vertSpace2a" presStyleCnt="0"/>
      <dgm:spPr/>
    </dgm:pt>
    <dgm:pt modelId="{539ED3EA-DA76-4089-95CC-DB2D83976323}" type="pres">
      <dgm:prSet presAssocID="{4739366A-691A-4A14-BB9F-9C93F6DED512}" presName="horz2" presStyleCnt="0"/>
      <dgm:spPr/>
    </dgm:pt>
    <dgm:pt modelId="{E9AE5155-3BBB-4D63-A0CB-306A0FC8F0FF}" type="pres">
      <dgm:prSet presAssocID="{4739366A-691A-4A14-BB9F-9C93F6DED512}" presName="horzSpace2" presStyleCnt="0"/>
      <dgm:spPr/>
    </dgm:pt>
    <dgm:pt modelId="{E6C0D4F8-F940-4794-8C02-2F6FC8506926}" type="pres">
      <dgm:prSet presAssocID="{4739366A-691A-4A14-BB9F-9C93F6DED512}" presName="tx2" presStyleLbl="revTx" presStyleIdx="13" presStyleCnt="16"/>
      <dgm:spPr/>
      <dgm:t>
        <a:bodyPr/>
        <a:lstStyle/>
        <a:p>
          <a:endParaRPr lang="et-EE"/>
        </a:p>
      </dgm:t>
    </dgm:pt>
    <dgm:pt modelId="{31C3B1E8-453D-45D7-9D39-6E8AFAD4DB68}" type="pres">
      <dgm:prSet presAssocID="{4739366A-691A-4A14-BB9F-9C93F6DED512}" presName="vert2" presStyleCnt="0"/>
      <dgm:spPr/>
    </dgm:pt>
    <dgm:pt modelId="{CB68CE39-B464-44EA-8231-0307BCDA7245}" type="pres">
      <dgm:prSet presAssocID="{4739366A-691A-4A14-BB9F-9C93F6DED512}" presName="thinLine2b" presStyleLbl="callout" presStyleIdx="6" presStyleCnt="8"/>
      <dgm:spPr/>
    </dgm:pt>
    <dgm:pt modelId="{D7A36665-5A32-43A7-89D9-0BD2CB1DFDB2}" type="pres">
      <dgm:prSet presAssocID="{4739366A-691A-4A14-BB9F-9C93F6DED512}" presName="vertSpace2b" presStyleCnt="0"/>
      <dgm:spPr/>
    </dgm:pt>
    <dgm:pt modelId="{770367BD-A7CA-433D-8822-EA64E5285BAD}" type="pres">
      <dgm:prSet presAssocID="{4CA9482F-1BCF-43EA-BE97-2880AC3D394B}" presName="thickLine" presStyleLbl="alignNode1" presStyleIdx="7" presStyleCnt="8"/>
      <dgm:spPr/>
    </dgm:pt>
    <dgm:pt modelId="{322AE114-DDE5-40BB-9A18-B073F83ED7CE}" type="pres">
      <dgm:prSet presAssocID="{4CA9482F-1BCF-43EA-BE97-2880AC3D394B}" presName="horz1" presStyleCnt="0"/>
      <dgm:spPr/>
    </dgm:pt>
    <dgm:pt modelId="{EA22E9EE-6FEE-4DCD-8F7C-220902CD427F}" type="pres">
      <dgm:prSet presAssocID="{4CA9482F-1BCF-43EA-BE97-2880AC3D394B}" presName="tx1" presStyleLbl="revTx" presStyleIdx="14" presStyleCnt="16" custScaleX="155702"/>
      <dgm:spPr/>
      <dgm:t>
        <a:bodyPr/>
        <a:lstStyle/>
        <a:p>
          <a:endParaRPr lang="et-EE"/>
        </a:p>
      </dgm:t>
    </dgm:pt>
    <dgm:pt modelId="{50C40D7E-9E69-43C2-A19F-382EB42176D2}" type="pres">
      <dgm:prSet presAssocID="{4CA9482F-1BCF-43EA-BE97-2880AC3D394B}" presName="vert1" presStyleCnt="0"/>
      <dgm:spPr/>
    </dgm:pt>
    <dgm:pt modelId="{87410372-7B44-4FE9-887D-C3B01064F613}" type="pres">
      <dgm:prSet presAssocID="{ED3A9419-2795-4B80-8974-59304FE661B3}" presName="vertSpace2a" presStyleCnt="0"/>
      <dgm:spPr/>
    </dgm:pt>
    <dgm:pt modelId="{CD392D0C-D299-42CA-A35C-D55EB4AFEE7C}" type="pres">
      <dgm:prSet presAssocID="{ED3A9419-2795-4B80-8974-59304FE661B3}" presName="horz2" presStyleCnt="0"/>
      <dgm:spPr/>
    </dgm:pt>
    <dgm:pt modelId="{75A1259E-46DB-4CA3-A759-D4548741DC69}" type="pres">
      <dgm:prSet presAssocID="{ED3A9419-2795-4B80-8974-59304FE661B3}" presName="horzSpace2" presStyleCnt="0"/>
      <dgm:spPr/>
    </dgm:pt>
    <dgm:pt modelId="{16162661-A5C4-4DD7-B708-0F3CF3E43D6B}" type="pres">
      <dgm:prSet presAssocID="{ED3A9419-2795-4B80-8974-59304FE661B3}" presName="tx2" presStyleLbl="revTx" presStyleIdx="15" presStyleCnt="16"/>
      <dgm:spPr/>
      <dgm:t>
        <a:bodyPr/>
        <a:lstStyle/>
        <a:p>
          <a:endParaRPr lang="et-EE"/>
        </a:p>
      </dgm:t>
    </dgm:pt>
    <dgm:pt modelId="{0FA9505F-A4B1-4D89-81F4-FC29C3993F5A}" type="pres">
      <dgm:prSet presAssocID="{ED3A9419-2795-4B80-8974-59304FE661B3}" presName="vert2" presStyleCnt="0"/>
      <dgm:spPr/>
    </dgm:pt>
    <dgm:pt modelId="{412814F3-265F-4D92-B61B-A17B4E009808}" type="pres">
      <dgm:prSet presAssocID="{ED3A9419-2795-4B80-8974-59304FE661B3}" presName="thinLine2b" presStyleLbl="callout" presStyleIdx="7" presStyleCnt="8"/>
      <dgm:spPr/>
    </dgm:pt>
    <dgm:pt modelId="{760700EF-155B-413A-BA33-D1382A36E4F1}" type="pres">
      <dgm:prSet presAssocID="{ED3A9419-2795-4B80-8974-59304FE661B3}" presName="vertSpace2b" presStyleCnt="0"/>
      <dgm:spPr/>
    </dgm:pt>
  </dgm:ptLst>
  <dgm:cxnLst>
    <dgm:cxn modelId="{E65C49B7-0476-4139-B1F1-CA512668FAA6}" srcId="{36BD3ECE-F889-4443-BB40-D5E548A77BA1}" destId="{D504E567-EB33-4163-8603-95175FB5E634}" srcOrd="0" destOrd="0" parTransId="{AABB53F9-FD87-49B5-9CC3-A84CFB08CA95}" sibTransId="{3C417B24-B5D8-4635-AFC2-6DBADEB73C73}"/>
    <dgm:cxn modelId="{A928046F-348F-4189-A6E4-D4AB1818FE8B}" srcId="{64B9B0DD-A2E2-4265-8840-5E9E2A6C2988}" destId="{BD270AA0-E2BB-48F4-B122-8D3AFA5F073F}" srcOrd="3" destOrd="0" parTransId="{ABC9FB53-C464-4EE6-BBEC-BA527BE54DDA}" sibTransId="{C2AA8CEE-EFB6-45CC-853F-E1A55CE06A33}"/>
    <dgm:cxn modelId="{22C5827D-6843-4E56-97D1-4087A96E208D}" type="presOf" srcId="{E3BDEA67-0D59-4324-8BD4-E551386E6BE4}" destId="{56232A67-9B62-4FD9-9BB6-0B323F1DF3CD}" srcOrd="0" destOrd="0" presId="urn:microsoft.com/office/officeart/2008/layout/LinedList"/>
    <dgm:cxn modelId="{60DA6009-C2A6-4821-8556-EBB7BBA93C5E}" srcId="{6FC9182E-3002-4266-8C1B-090551FE1971}" destId="{917C162A-48DB-4F94-8F1D-ABCCD48ABECF}" srcOrd="0" destOrd="0" parTransId="{F7432ED3-C1D4-4017-B4CA-061728BB878E}" sibTransId="{9497BD89-4E33-40E0-8E9A-F857CCEB0AB5}"/>
    <dgm:cxn modelId="{B9C8CE0F-4C8E-49F5-A74E-4F4C888DFEA5}" srcId="{BD270AA0-E2BB-48F4-B122-8D3AFA5F073F}" destId="{A24E91CB-2CB5-4DAE-85FA-5A5089195871}" srcOrd="0" destOrd="0" parTransId="{A8E72360-F7F2-49C9-B7C4-AA4CAC63319B}" sibTransId="{611196AE-8AE6-46BE-8D93-A50F76D2DA62}"/>
    <dgm:cxn modelId="{C35A96F8-AB21-4A78-93E7-DF1D72B01A89}" type="presOf" srcId="{F4C664C8-9643-49A1-BE8C-11B9F4C992F5}" destId="{7850CFC3-4EE3-4EA1-AD52-1A37CEA1032A}" srcOrd="0" destOrd="0" presId="urn:microsoft.com/office/officeart/2008/layout/LinedList"/>
    <dgm:cxn modelId="{D558C91D-9A45-49E8-BE8B-03077815F7F7}" srcId="{64B9B0DD-A2E2-4265-8840-5E9E2A6C2988}" destId="{E3BDEA67-0D59-4324-8BD4-E551386E6BE4}" srcOrd="0" destOrd="0" parTransId="{17D94B6E-C38B-45E7-9178-3487C4DB9D43}" sibTransId="{6B353543-85DB-4635-BB63-C150125D86B9}"/>
    <dgm:cxn modelId="{1D2D8D3A-84C2-4E8F-B752-266A24930644}" srcId="{97501C1B-A98C-49BC-B161-454048ECA2FB}" destId="{4739366A-691A-4A14-BB9F-9C93F6DED512}" srcOrd="0" destOrd="0" parTransId="{FBC72038-2BC1-41F6-9D13-2FD3E53D66EA}" sibTransId="{8671862D-5536-4B4A-906B-746AB0097849}"/>
    <dgm:cxn modelId="{12CE1216-C29E-4CA3-8BA0-8A0FB911DE47}" type="presOf" srcId="{4739366A-691A-4A14-BB9F-9C93F6DED512}" destId="{E6C0D4F8-F940-4794-8C02-2F6FC8506926}" srcOrd="0" destOrd="0" presId="urn:microsoft.com/office/officeart/2008/layout/LinedList"/>
    <dgm:cxn modelId="{3DE7299F-F887-4844-A6E7-3EDA44CE4C1F}" srcId="{73D9973A-16CB-48FB-AAFD-8558315F4E8D}" destId="{A4D4329D-54A5-4666-A176-1763D1A21756}" srcOrd="0" destOrd="0" parTransId="{656DA8FA-F453-4E69-8DCD-29BEC97933E1}" sibTransId="{8483E4F9-E63B-469C-94D5-EA01BBE0BB31}"/>
    <dgm:cxn modelId="{3B1D5E66-B7FD-4014-BE7E-EEFA19A5BBA2}" type="presOf" srcId="{A24E91CB-2CB5-4DAE-85FA-5A5089195871}" destId="{4CE94451-F68B-4B67-B64C-A168631EB543}" srcOrd="0" destOrd="0" presId="urn:microsoft.com/office/officeart/2008/layout/LinedList"/>
    <dgm:cxn modelId="{EBD16BE3-AEA6-42C5-A833-55E7B367F428}" type="presOf" srcId="{36BD3ECE-F889-4443-BB40-D5E548A77BA1}" destId="{9AAE6521-C896-452C-9C50-488C93878F29}" srcOrd="0" destOrd="0" presId="urn:microsoft.com/office/officeart/2008/layout/LinedList"/>
    <dgm:cxn modelId="{EA90464C-2057-402B-95A3-82E6E24EA75C}" srcId="{64B9B0DD-A2E2-4265-8840-5E9E2A6C2988}" destId="{73D9973A-16CB-48FB-AAFD-8558315F4E8D}" srcOrd="4" destOrd="0" parTransId="{9D7D152C-2976-4DBC-AA90-7256CEEC5BEB}" sibTransId="{BF7B7E6B-C851-424A-B6AD-D65BC0F80C02}"/>
    <dgm:cxn modelId="{2D754E1A-7225-419F-ABCC-F2D8F580E9D5}" type="presOf" srcId="{73D9973A-16CB-48FB-AAFD-8558315F4E8D}" destId="{63BA77D3-8197-4B2F-8E91-C9456CB977E1}" srcOrd="0" destOrd="0" presId="urn:microsoft.com/office/officeart/2008/layout/LinedList"/>
    <dgm:cxn modelId="{2AD20C03-9976-45CC-842D-2CE9896F3D2D}" type="presOf" srcId="{97501C1B-A98C-49BC-B161-454048ECA2FB}" destId="{0CCF6829-0A37-457C-B869-7730D77FE2F6}" srcOrd="0" destOrd="0" presId="urn:microsoft.com/office/officeart/2008/layout/LinedList"/>
    <dgm:cxn modelId="{5092BC60-0246-44F1-8469-F362C1F9B9FF}" srcId="{4CA9482F-1BCF-43EA-BE97-2880AC3D394B}" destId="{ED3A9419-2795-4B80-8974-59304FE661B3}" srcOrd="0" destOrd="0" parTransId="{9AD0F583-7163-4969-A28D-20B4B9B26D40}" sibTransId="{C5EB868D-1441-454B-B788-B902AF6FE293}"/>
    <dgm:cxn modelId="{781FB24F-B166-4A72-9594-9DE0DBE6FFB6}" srcId="{64B9B0DD-A2E2-4265-8840-5E9E2A6C2988}" destId="{6FC9182E-3002-4266-8C1B-090551FE1971}" srcOrd="5" destOrd="0" parTransId="{9D46DA85-EAAE-4EB0-AA4D-4898A1857E9B}" sibTransId="{C9B43717-56AD-4349-9E41-4154E7718C26}"/>
    <dgm:cxn modelId="{BD3EF391-F0FE-412A-9FBC-AF475FB914A7}" srcId="{E3BDEA67-0D59-4324-8BD4-E551386E6BE4}" destId="{F4C664C8-9643-49A1-BE8C-11B9F4C992F5}" srcOrd="0" destOrd="0" parTransId="{2D3C2BF5-614F-41C3-875B-778C595DEAD7}" sibTransId="{3234DFF0-8C95-40A9-BB99-0B0CE7485671}"/>
    <dgm:cxn modelId="{2D581CD2-A9E2-40B7-9871-55D9E5294125}" type="presOf" srcId="{A4D4329D-54A5-4666-A176-1763D1A21756}" destId="{27476DDB-CB8C-46D6-A6FD-5BD41DF12DDA}" srcOrd="0" destOrd="0" presId="urn:microsoft.com/office/officeart/2008/layout/LinedList"/>
    <dgm:cxn modelId="{BF9CE14A-E81E-41A5-983A-B32E5649AA77}" type="presOf" srcId="{917C162A-48DB-4F94-8F1D-ABCCD48ABECF}" destId="{6D6354BB-C35C-41DC-97A5-3390B997C120}" srcOrd="0" destOrd="0" presId="urn:microsoft.com/office/officeart/2008/layout/LinedList"/>
    <dgm:cxn modelId="{5BC6AACB-BA47-4361-BDBA-9EC702F5B15C}" type="presOf" srcId="{51EDE14B-DC88-46CA-A502-97B01AA0D87A}" destId="{F8162398-F78B-46CE-B2F7-3A6ED0E5A208}" srcOrd="0" destOrd="0" presId="urn:microsoft.com/office/officeart/2008/layout/LinedList"/>
    <dgm:cxn modelId="{D91B5B31-943A-41F3-9986-C6DF207FFB42}" type="presOf" srcId="{C41DC6C3-C666-4345-BC44-B874A0D93668}" destId="{586F0EEB-6CAB-406F-8DEE-C88A6D28987C}" srcOrd="0" destOrd="0" presId="urn:microsoft.com/office/officeart/2008/layout/LinedList"/>
    <dgm:cxn modelId="{1E55656A-E0D4-4D6F-A4DB-49D7CF3E1FF1}" type="presOf" srcId="{4CA9482F-1BCF-43EA-BE97-2880AC3D394B}" destId="{EA22E9EE-6FEE-4DCD-8F7C-220902CD427F}" srcOrd="0" destOrd="0" presId="urn:microsoft.com/office/officeart/2008/layout/LinedList"/>
    <dgm:cxn modelId="{49011A1D-3919-4273-AAD4-7C3CA9CC58D5}" type="presOf" srcId="{ED3A9419-2795-4B80-8974-59304FE661B3}" destId="{16162661-A5C4-4DD7-B708-0F3CF3E43D6B}" srcOrd="0" destOrd="0" presId="urn:microsoft.com/office/officeart/2008/layout/LinedList"/>
    <dgm:cxn modelId="{A469F4FF-BEDD-4859-A0CD-CFEF708FD4A3}" srcId="{64B9B0DD-A2E2-4265-8840-5E9E2A6C2988}" destId="{4CA9482F-1BCF-43EA-BE97-2880AC3D394B}" srcOrd="7" destOrd="0" parTransId="{E7862186-FB60-475F-8F4F-102C15E52043}" sibTransId="{ECB20FD8-CF89-4246-A39C-C426CE049831}"/>
    <dgm:cxn modelId="{6E876743-2EE4-453B-AFBD-2DE6006AB83C}" srcId="{64B9B0DD-A2E2-4265-8840-5E9E2A6C2988}" destId="{C41DC6C3-C666-4345-BC44-B874A0D93668}" srcOrd="1" destOrd="0" parTransId="{EFC02536-3126-4EF0-A6E1-A7FA0DEA9D8C}" sibTransId="{71F580B0-FEC4-44A0-B3B2-0476813237FF}"/>
    <dgm:cxn modelId="{4655087A-A4DD-434B-B246-E99864012176}" srcId="{C41DC6C3-C666-4345-BC44-B874A0D93668}" destId="{51EDE14B-DC88-46CA-A502-97B01AA0D87A}" srcOrd="0" destOrd="0" parTransId="{94E0A4B2-A81E-400C-B7C9-628400E190BA}" sibTransId="{06B35E3E-BB31-4FA9-A823-39FD8B4E71C9}"/>
    <dgm:cxn modelId="{93C8A59B-C005-48CE-B0F1-AD5B3417429D}" srcId="{64B9B0DD-A2E2-4265-8840-5E9E2A6C2988}" destId="{97501C1B-A98C-49BC-B161-454048ECA2FB}" srcOrd="6" destOrd="0" parTransId="{16C7D14C-5C3E-4797-B72D-CF2E9DB1D386}" sibTransId="{37EB648B-5780-4833-97D7-7FF42F9ED673}"/>
    <dgm:cxn modelId="{5BD39B71-4645-4C29-BE83-4EE4B0BFFC6F}" type="presOf" srcId="{6FC9182E-3002-4266-8C1B-090551FE1971}" destId="{375FCB1D-9825-444B-AF3E-2615744BFBE1}" srcOrd="0" destOrd="0" presId="urn:microsoft.com/office/officeart/2008/layout/LinedList"/>
    <dgm:cxn modelId="{B0E843DC-95C8-4474-8B6A-7E2F27335E68}" type="presOf" srcId="{64B9B0DD-A2E2-4265-8840-5E9E2A6C2988}" destId="{EFBE0E81-3542-4F9D-AF48-616756A05854}" srcOrd="0" destOrd="0" presId="urn:microsoft.com/office/officeart/2008/layout/LinedList"/>
    <dgm:cxn modelId="{1A231D14-0AFD-4948-8E0E-1C1B26BBD20E}" srcId="{64B9B0DD-A2E2-4265-8840-5E9E2A6C2988}" destId="{36BD3ECE-F889-4443-BB40-D5E548A77BA1}" srcOrd="2" destOrd="0" parTransId="{5A655A5A-9553-4FCE-BC02-073F5ED62283}" sibTransId="{96E48DF5-FAD8-45B4-8FD2-4275CC7DA655}"/>
    <dgm:cxn modelId="{48B194E9-722E-4587-BEC6-88FC325D5BDD}" type="presOf" srcId="{D504E567-EB33-4163-8603-95175FB5E634}" destId="{7D3EAC31-C8A5-4242-9E32-A6052FB3511B}" srcOrd="0" destOrd="0" presId="urn:microsoft.com/office/officeart/2008/layout/LinedList"/>
    <dgm:cxn modelId="{1C5A040B-87D1-4870-84D4-F2F5371A0F3E}" type="presOf" srcId="{BD270AA0-E2BB-48F4-B122-8D3AFA5F073F}" destId="{8D311BF6-5ACE-4968-8936-D55F289A995F}" srcOrd="0" destOrd="0" presId="urn:microsoft.com/office/officeart/2008/layout/LinedList"/>
    <dgm:cxn modelId="{C35E2BD6-4E08-4B10-9C74-26B1E7F099EE}" type="presParOf" srcId="{EFBE0E81-3542-4F9D-AF48-616756A05854}" destId="{320BD58B-091E-497E-B679-0B566E6316DD}" srcOrd="0" destOrd="0" presId="urn:microsoft.com/office/officeart/2008/layout/LinedList"/>
    <dgm:cxn modelId="{25FAFCE7-67DE-4521-867E-732F6A4AAA8B}" type="presParOf" srcId="{EFBE0E81-3542-4F9D-AF48-616756A05854}" destId="{89D0A158-2385-4ED1-B488-9AE928EB75FC}" srcOrd="1" destOrd="0" presId="urn:microsoft.com/office/officeart/2008/layout/LinedList"/>
    <dgm:cxn modelId="{CC1BBCA3-2104-448E-A234-6E42452CF80C}" type="presParOf" srcId="{89D0A158-2385-4ED1-B488-9AE928EB75FC}" destId="{56232A67-9B62-4FD9-9BB6-0B323F1DF3CD}" srcOrd="0" destOrd="0" presId="urn:microsoft.com/office/officeart/2008/layout/LinedList"/>
    <dgm:cxn modelId="{2C078569-3F34-4E5D-AA5D-0DC6F651FDF1}" type="presParOf" srcId="{89D0A158-2385-4ED1-B488-9AE928EB75FC}" destId="{7BDF0E8A-4247-4F42-A0F2-24B574C1C7E4}" srcOrd="1" destOrd="0" presId="urn:microsoft.com/office/officeart/2008/layout/LinedList"/>
    <dgm:cxn modelId="{8926A501-0094-4338-82F8-92435F747FC0}" type="presParOf" srcId="{7BDF0E8A-4247-4F42-A0F2-24B574C1C7E4}" destId="{AF9FE993-6724-4A2F-B53A-AE3BD50FC58C}" srcOrd="0" destOrd="0" presId="urn:microsoft.com/office/officeart/2008/layout/LinedList"/>
    <dgm:cxn modelId="{4D933993-17A4-4878-81E5-AB2448EF2FC1}" type="presParOf" srcId="{7BDF0E8A-4247-4F42-A0F2-24B574C1C7E4}" destId="{22F935FE-8C05-4289-807C-78E2073C488A}" srcOrd="1" destOrd="0" presId="urn:microsoft.com/office/officeart/2008/layout/LinedList"/>
    <dgm:cxn modelId="{4AA2CCA0-76F2-4616-B8AD-E2C3A84ABA18}" type="presParOf" srcId="{22F935FE-8C05-4289-807C-78E2073C488A}" destId="{CB987218-68A3-4C8C-81DF-3404AB3BC989}" srcOrd="0" destOrd="0" presId="urn:microsoft.com/office/officeart/2008/layout/LinedList"/>
    <dgm:cxn modelId="{F3A9563E-00E5-4339-8DBC-54BA9DCB281F}" type="presParOf" srcId="{22F935FE-8C05-4289-807C-78E2073C488A}" destId="{7850CFC3-4EE3-4EA1-AD52-1A37CEA1032A}" srcOrd="1" destOrd="0" presId="urn:microsoft.com/office/officeart/2008/layout/LinedList"/>
    <dgm:cxn modelId="{41F7D205-A4BE-4618-B802-10115DAA778E}" type="presParOf" srcId="{22F935FE-8C05-4289-807C-78E2073C488A}" destId="{5B0BA14B-B9A5-4E3D-A0EF-0FF14507FB7C}" srcOrd="2" destOrd="0" presId="urn:microsoft.com/office/officeart/2008/layout/LinedList"/>
    <dgm:cxn modelId="{06EA00BF-48C4-4E75-AE6A-B1ACCEAF8D08}" type="presParOf" srcId="{7BDF0E8A-4247-4F42-A0F2-24B574C1C7E4}" destId="{A555BA2E-B949-40CB-9AA7-D4AE66495E0C}" srcOrd="2" destOrd="0" presId="urn:microsoft.com/office/officeart/2008/layout/LinedList"/>
    <dgm:cxn modelId="{7EF0F0B2-3B4B-466B-B216-FFC2DDDBB1B9}" type="presParOf" srcId="{7BDF0E8A-4247-4F42-A0F2-24B574C1C7E4}" destId="{BC4E98ED-03F1-42DA-8A03-3CFBF8C92EF4}" srcOrd="3" destOrd="0" presId="urn:microsoft.com/office/officeart/2008/layout/LinedList"/>
    <dgm:cxn modelId="{217B9ED0-A0ED-4B5D-A4B7-9D0B1D4210A0}" type="presParOf" srcId="{EFBE0E81-3542-4F9D-AF48-616756A05854}" destId="{B9855B5D-1FCB-4D4F-B26A-ACD345DE375E}" srcOrd="2" destOrd="0" presId="urn:microsoft.com/office/officeart/2008/layout/LinedList"/>
    <dgm:cxn modelId="{FCD79B75-020F-4861-8487-669E5CE100E3}" type="presParOf" srcId="{EFBE0E81-3542-4F9D-AF48-616756A05854}" destId="{45D4E74E-A071-44B9-9736-A8BC302592D5}" srcOrd="3" destOrd="0" presId="urn:microsoft.com/office/officeart/2008/layout/LinedList"/>
    <dgm:cxn modelId="{A8D9B2E7-4CC4-47EB-B6A6-A6DAE81117DD}" type="presParOf" srcId="{45D4E74E-A071-44B9-9736-A8BC302592D5}" destId="{586F0EEB-6CAB-406F-8DEE-C88A6D28987C}" srcOrd="0" destOrd="0" presId="urn:microsoft.com/office/officeart/2008/layout/LinedList"/>
    <dgm:cxn modelId="{857E4575-AAE0-404D-941D-825CF1004851}" type="presParOf" srcId="{45D4E74E-A071-44B9-9736-A8BC302592D5}" destId="{6FA10229-5C9C-41DA-B6A6-EE076EDBF92B}" srcOrd="1" destOrd="0" presId="urn:microsoft.com/office/officeart/2008/layout/LinedList"/>
    <dgm:cxn modelId="{86F33FF0-F3AB-4B2C-B4B8-9D72ECBEDEDF}" type="presParOf" srcId="{6FA10229-5C9C-41DA-B6A6-EE076EDBF92B}" destId="{47B4B3BB-8F83-43A3-B67A-6BA98B02BA48}" srcOrd="0" destOrd="0" presId="urn:microsoft.com/office/officeart/2008/layout/LinedList"/>
    <dgm:cxn modelId="{055B78D0-9F64-4016-852E-05BE830ED4F2}" type="presParOf" srcId="{6FA10229-5C9C-41DA-B6A6-EE076EDBF92B}" destId="{DB516D2D-2CEB-47E6-9A7A-157BADF3A478}" srcOrd="1" destOrd="0" presId="urn:microsoft.com/office/officeart/2008/layout/LinedList"/>
    <dgm:cxn modelId="{00F54530-D60A-40C9-8FE7-DF9AFFC386C4}" type="presParOf" srcId="{DB516D2D-2CEB-47E6-9A7A-157BADF3A478}" destId="{5683C5DA-BC86-4C15-B9EF-1D560C86BADE}" srcOrd="0" destOrd="0" presId="urn:microsoft.com/office/officeart/2008/layout/LinedList"/>
    <dgm:cxn modelId="{A04974AC-B74D-4A08-9F74-0C45132EBB3E}" type="presParOf" srcId="{DB516D2D-2CEB-47E6-9A7A-157BADF3A478}" destId="{F8162398-F78B-46CE-B2F7-3A6ED0E5A208}" srcOrd="1" destOrd="0" presId="urn:microsoft.com/office/officeart/2008/layout/LinedList"/>
    <dgm:cxn modelId="{523BDF98-F3DA-4149-83E5-4469C8B126E4}" type="presParOf" srcId="{DB516D2D-2CEB-47E6-9A7A-157BADF3A478}" destId="{AFC659D7-EFD1-4EB6-8AE8-4F79CB830BF8}" srcOrd="2" destOrd="0" presId="urn:microsoft.com/office/officeart/2008/layout/LinedList"/>
    <dgm:cxn modelId="{60F6A4EE-B399-4C01-94AD-599352D86A06}" type="presParOf" srcId="{6FA10229-5C9C-41DA-B6A6-EE076EDBF92B}" destId="{D535A0BA-449F-48D4-A302-DAC3182A1D50}" srcOrd="2" destOrd="0" presId="urn:microsoft.com/office/officeart/2008/layout/LinedList"/>
    <dgm:cxn modelId="{BC731A62-FC07-4C4E-AC86-0DC8D85A95F8}" type="presParOf" srcId="{6FA10229-5C9C-41DA-B6A6-EE076EDBF92B}" destId="{417ECE17-65D4-49FA-8C68-BBFBF57FF8AF}" srcOrd="3" destOrd="0" presId="urn:microsoft.com/office/officeart/2008/layout/LinedList"/>
    <dgm:cxn modelId="{F078ADF7-D0EA-428A-91AC-66F4DF8BD0FB}" type="presParOf" srcId="{EFBE0E81-3542-4F9D-AF48-616756A05854}" destId="{21F2DFCD-E086-4ADB-9F89-ECB85C4D3920}" srcOrd="4" destOrd="0" presId="urn:microsoft.com/office/officeart/2008/layout/LinedList"/>
    <dgm:cxn modelId="{E421B931-02DE-43B5-BC27-8C2A91207CE1}" type="presParOf" srcId="{EFBE0E81-3542-4F9D-AF48-616756A05854}" destId="{0C109EA9-3333-404C-8A0B-889F1475CA62}" srcOrd="5" destOrd="0" presId="urn:microsoft.com/office/officeart/2008/layout/LinedList"/>
    <dgm:cxn modelId="{E7A89798-9F2B-437F-A2BE-DDE6AAE9353C}" type="presParOf" srcId="{0C109EA9-3333-404C-8A0B-889F1475CA62}" destId="{9AAE6521-C896-452C-9C50-488C93878F29}" srcOrd="0" destOrd="0" presId="urn:microsoft.com/office/officeart/2008/layout/LinedList"/>
    <dgm:cxn modelId="{37BE8179-3CEC-4C50-995A-39D896376F4B}" type="presParOf" srcId="{0C109EA9-3333-404C-8A0B-889F1475CA62}" destId="{88CBA9E6-A7FA-4C12-951C-D622E881C4B1}" srcOrd="1" destOrd="0" presId="urn:microsoft.com/office/officeart/2008/layout/LinedList"/>
    <dgm:cxn modelId="{1757EFC0-D051-4889-AD92-6F9BB59CF334}" type="presParOf" srcId="{88CBA9E6-A7FA-4C12-951C-D622E881C4B1}" destId="{5121C822-F048-4A34-B375-87D5E823D7BA}" srcOrd="0" destOrd="0" presId="urn:microsoft.com/office/officeart/2008/layout/LinedList"/>
    <dgm:cxn modelId="{6E102F1C-7874-4DE4-BF10-1BB9751FA049}" type="presParOf" srcId="{88CBA9E6-A7FA-4C12-951C-D622E881C4B1}" destId="{D36CFCA2-EF56-45BF-872A-1AAD596F3484}" srcOrd="1" destOrd="0" presId="urn:microsoft.com/office/officeart/2008/layout/LinedList"/>
    <dgm:cxn modelId="{E502F267-AEB0-4C8A-AF43-4542C2DD1BA3}" type="presParOf" srcId="{D36CFCA2-EF56-45BF-872A-1AAD596F3484}" destId="{38FD9D5B-E4D6-4F1F-8258-1B2D83E5BEE4}" srcOrd="0" destOrd="0" presId="urn:microsoft.com/office/officeart/2008/layout/LinedList"/>
    <dgm:cxn modelId="{BB68E3FC-7A1F-4ADB-8F33-AB735AEDB672}" type="presParOf" srcId="{D36CFCA2-EF56-45BF-872A-1AAD596F3484}" destId="{7D3EAC31-C8A5-4242-9E32-A6052FB3511B}" srcOrd="1" destOrd="0" presId="urn:microsoft.com/office/officeart/2008/layout/LinedList"/>
    <dgm:cxn modelId="{E2CA009E-C572-458B-94D1-DAFD2431CF9B}" type="presParOf" srcId="{D36CFCA2-EF56-45BF-872A-1AAD596F3484}" destId="{3BD9D426-AE04-4441-A1D3-205A7D43B21B}" srcOrd="2" destOrd="0" presId="urn:microsoft.com/office/officeart/2008/layout/LinedList"/>
    <dgm:cxn modelId="{1E9BFBCE-EAC4-45F9-85EB-A6482F8A7846}" type="presParOf" srcId="{88CBA9E6-A7FA-4C12-951C-D622E881C4B1}" destId="{151D8D3D-58DC-468A-A47E-606390C9AD0E}" srcOrd="2" destOrd="0" presId="urn:microsoft.com/office/officeart/2008/layout/LinedList"/>
    <dgm:cxn modelId="{58DC2756-B25A-4EF6-8134-87CD00B88BBA}" type="presParOf" srcId="{88CBA9E6-A7FA-4C12-951C-D622E881C4B1}" destId="{EEE8025C-6DD4-420C-B60D-680B0357B653}" srcOrd="3" destOrd="0" presId="urn:microsoft.com/office/officeart/2008/layout/LinedList"/>
    <dgm:cxn modelId="{649C7A47-6C9F-4762-82FB-5A91C97424C8}" type="presParOf" srcId="{EFBE0E81-3542-4F9D-AF48-616756A05854}" destId="{A070E715-4E29-413C-86ED-026A4E806121}" srcOrd="6" destOrd="0" presId="urn:microsoft.com/office/officeart/2008/layout/LinedList"/>
    <dgm:cxn modelId="{D5FF563D-B113-46D4-902B-1CA4179E6DC8}" type="presParOf" srcId="{EFBE0E81-3542-4F9D-AF48-616756A05854}" destId="{647D94F8-07D1-4BE8-94E5-E910F4426DCC}" srcOrd="7" destOrd="0" presId="urn:microsoft.com/office/officeart/2008/layout/LinedList"/>
    <dgm:cxn modelId="{E6E7538C-7F7B-42A9-B3AC-118F5DA0287E}" type="presParOf" srcId="{647D94F8-07D1-4BE8-94E5-E910F4426DCC}" destId="{8D311BF6-5ACE-4968-8936-D55F289A995F}" srcOrd="0" destOrd="0" presId="urn:microsoft.com/office/officeart/2008/layout/LinedList"/>
    <dgm:cxn modelId="{6591E135-389B-4A3B-8A43-F64AD8FC0EA3}" type="presParOf" srcId="{647D94F8-07D1-4BE8-94E5-E910F4426DCC}" destId="{CA7204CD-9DB7-49C5-A316-CA2C9B6D77D2}" srcOrd="1" destOrd="0" presId="urn:microsoft.com/office/officeart/2008/layout/LinedList"/>
    <dgm:cxn modelId="{2565A621-CFAB-46FD-BAD5-668B72186CAB}" type="presParOf" srcId="{CA7204CD-9DB7-49C5-A316-CA2C9B6D77D2}" destId="{3D303B9F-2BDE-472A-B329-88250635CCC0}" srcOrd="0" destOrd="0" presId="urn:microsoft.com/office/officeart/2008/layout/LinedList"/>
    <dgm:cxn modelId="{17B7230B-118C-489A-8AE9-64CA5B7BC738}" type="presParOf" srcId="{CA7204CD-9DB7-49C5-A316-CA2C9B6D77D2}" destId="{DD69DAC6-E39D-4135-A7F3-EF4C4F696A66}" srcOrd="1" destOrd="0" presId="urn:microsoft.com/office/officeart/2008/layout/LinedList"/>
    <dgm:cxn modelId="{EC9D0CCD-17BC-4A78-90CB-B06B8B27BA85}" type="presParOf" srcId="{DD69DAC6-E39D-4135-A7F3-EF4C4F696A66}" destId="{2BF8BA1A-5B55-4872-8AF5-25631B76DC44}" srcOrd="0" destOrd="0" presId="urn:microsoft.com/office/officeart/2008/layout/LinedList"/>
    <dgm:cxn modelId="{B92641CE-1D8A-4BB8-A921-6727AAD1BBBF}" type="presParOf" srcId="{DD69DAC6-E39D-4135-A7F3-EF4C4F696A66}" destId="{4CE94451-F68B-4B67-B64C-A168631EB543}" srcOrd="1" destOrd="0" presId="urn:microsoft.com/office/officeart/2008/layout/LinedList"/>
    <dgm:cxn modelId="{EF9BC699-EDD7-46F7-8528-A6EDE289A7F8}" type="presParOf" srcId="{DD69DAC6-E39D-4135-A7F3-EF4C4F696A66}" destId="{ED001013-E4CD-458A-A99A-FC823447E971}" srcOrd="2" destOrd="0" presId="urn:microsoft.com/office/officeart/2008/layout/LinedList"/>
    <dgm:cxn modelId="{2A73E496-EEB5-49B8-B335-573751292A8A}" type="presParOf" srcId="{CA7204CD-9DB7-49C5-A316-CA2C9B6D77D2}" destId="{5AD4E789-5519-4687-A7AA-9B2A84D728FB}" srcOrd="2" destOrd="0" presId="urn:microsoft.com/office/officeart/2008/layout/LinedList"/>
    <dgm:cxn modelId="{C294701D-C2E4-4224-8FA5-72A7CE956F0E}" type="presParOf" srcId="{CA7204CD-9DB7-49C5-A316-CA2C9B6D77D2}" destId="{9ABE5E25-2BF2-4004-8C80-0F03787BCE75}" srcOrd="3" destOrd="0" presId="urn:microsoft.com/office/officeart/2008/layout/LinedList"/>
    <dgm:cxn modelId="{F9135498-1DDB-4A51-B198-A8294383D371}" type="presParOf" srcId="{EFBE0E81-3542-4F9D-AF48-616756A05854}" destId="{BF4BC9B7-6897-442E-A6E6-80E2C4F6CFF6}" srcOrd="8" destOrd="0" presId="urn:microsoft.com/office/officeart/2008/layout/LinedList"/>
    <dgm:cxn modelId="{1714D756-8CD8-4737-8A74-A6A084DBED6C}" type="presParOf" srcId="{EFBE0E81-3542-4F9D-AF48-616756A05854}" destId="{DF9A3E1D-56D2-4061-9088-4A751DFD3383}" srcOrd="9" destOrd="0" presId="urn:microsoft.com/office/officeart/2008/layout/LinedList"/>
    <dgm:cxn modelId="{2D1D9026-88B1-4336-ABC1-C400337481E7}" type="presParOf" srcId="{DF9A3E1D-56D2-4061-9088-4A751DFD3383}" destId="{63BA77D3-8197-4B2F-8E91-C9456CB977E1}" srcOrd="0" destOrd="0" presId="urn:microsoft.com/office/officeart/2008/layout/LinedList"/>
    <dgm:cxn modelId="{2BF8D99E-D1C5-41B1-86A6-3A8CD2CEFCBD}" type="presParOf" srcId="{DF9A3E1D-56D2-4061-9088-4A751DFD3383}" destId="{B45DCD3C-3287-4662-8EBF-2E090A4948B8}" srcOrd="1" destOrd="0" presId="urn:microsoft.com/office/officeart/2008/layout/LinedList"/>
    <dgm:cxn modelId="{CBEBC978-B26B-411E-8321-4DDDB1244C65}" type="presParOf" srcId="{B45DCD3C-3287-4662-8EBF-2E090A4948B8}" destId="{11ACF6BC-0BF8-46F4-9054-E392D83AC75E}" srcOrd="0" destOrd="0" presId="urn:microsoft.com/office/officeart/2008/layout/LinedList"/>
    <dgm:cxn modelId="{BEDF64E9-EEBF-471F-8AC3-A56007115C52}" type="presParOf" srcId="{B45DCD3C-3287-4662-8EBF-2E090A4948B8}" destId="{24A83B65-E7EB-4316-931A-B74275A7729B}" srcOrd="1" destOrd="0" presId="urn:microsoft.com/office/officeart/2008/layout/LinedList"/>
    <dgm:cxn modelId="{D9F4BBA4-771C-4DDD-A44E-DBED4EEB8E3F}" type="presParOf" srcId="{24A83B65-E7EB-4316-931A-B74275A7729B}" destId="{43DB133B-47E9-4828-ACA3-20D19CCD3C61}" srcOrd="0" destOrd="0" presId="urn:microsoft.com/office/officeart/2008/layout/LinedList"/>
    <dgm:cxn modelId="{02464B72-337E-4A69-AB7D-11CA196188E2}" type="presParOf" srcId="{24A83B65-E7EB-4316-931A-B74275A7729B}" destId="{27476DDB-CB8C-46D6-A6FD-5BD41DF12DDA}" srcOrd="1" destOrd="0" presId="urn:microsoft.com/office/officeart/2008/layout/LinedList"/>
    <dgm:cxn modelId="{8C927FE1-58A6-493B-A19B-1E5A89B86FE9}" type="presParOf" srcId="{24A83B65-E7EB-4316-931A-B74275A7729B}" destId="{4C367FE6-12D2-49D1-A993-DAD3CCA1FAFD}" srcOrd="2" destOrd="0" presId="urn:microsoft.com/office/officeart/2008/layout/LinedList"/>
    <dgm:cxn modelId="{12E62591-070A-454F-AF74-D11AE38267C5}" type="presParOf" srcId="{B45DCD3C-3287-4662-8EBF-2E090A4948B8}" destId="{01E94E29-DF16-41DE-ABF1-3CB692DC09FD}" srcOrd="2" destOrd="0" presId="urn:microsoft.com/office/officeart/2008/layout/LinedList"/>
    <dgm:cxn modelId="{D936E231-267A-467C-8CE8-4985C9ED4A17}" type="presParOf" srcId="{B45DCD3C-3287-4662-8EBF-2E090A4948B8}" destId="{614CB77F-3F51-4FB9-81A3-3A024DCA0AE1}" srcOrd="3" destOrd="0" presId="urn:microsoft.com/office/officeart/2008/layout/LinedList"/>
    <dgm:cxn modelId="{1CE951DF-6077-4D69-9EE7-37E9ABCB1C92}" type="presParOf" srcId="{EFBE0E81-3542-4F9D-AF48-616756A05854}" destId="{47D9BA56-5ADF-4EEC-A433-7D3179B32294}" srcOrd="10" destOrd="0" presId="urn:microsoft.com/office/officeart/2008/layout/LinedList"/>
    <dgm:cxn modelId="{0C22CBA0-2AC7-4891-B390-CA289196D51C}" type="presParOf" srcId="{EFBE0E81-3542-4F9D-AF48-616756A05854}" destId="{326DF79D-DB16-4C03-BF8A-6243AF7D16DE}" srcOrd="11" destOrd="0" presId="urn:microsoft.com/office/officeart/2008/layout/LinedList"/>
    <dgm:cxn modelId="{CB7F16B0-8FC9-44B5-9E29-64476FBEE6B9}" type="presParOf" srcId="{326DF79D-DB16-4C03-BF8A-6243AF7D16DE}" destId="{375FCB1D-9825-444B-AF3E-2615744BFBE1}" srcOrd="0" destOrd="0" presId="urn:microsoft.com/office/officeart/2008/layout/LinedList"/>
    <dgm:cxn modelId="{9695EEC7-B8A6-42F9-A659-7C8B891BCA5C}" type="presParOf" srcId="{326DF79D-DB16-4C03-BF8A-6243AF7D16DE}" destId="{B3D480FE-F821-4C9D-8C10-EF5EF141A9F5}" srcOrd="1" destOrd="0" presId="urn:microsoft.com/office/officeart/2008/layout/LinedList"/>
    <dgm:cxn modelId="{E031B60F-CC43-497D-830D-4DCFCDDFFF71}" type="presParOf" srcId="{B3D480FE-F821-4C9D-8C10-EF5EF141A9F5}" destId="{1422B944-E79F-4C04-A160-9A345563DD8B}" srcOrd="0" destOrd="0" presId="urn:microsoft.com/office/officeart/2008/layout/LinedList"/>
    <dgm:cxn modelId="{08C10406-F893-4D42-B900-86024088280B}" type="presParOf" srcId="{B3D480FE-F821-4C9D-8C10-EF5EF141A9F5}" destId="{3DD8CC88-1888-496B-B5FF-9CF6B850D013}" srcOrd="1" destOrd="0" presId="urn:microsoft.com/office/officeart/2008/layout/LinedList"/>
    <dgm:cxn modelId="{C8046E62-2917-4D98-8D08-8132A5F5AC2C}" type="presParOf" srcId="{3DD8CC88-1888-496B-B5FF-9CF6B850D013}" destId="{4849E911-8E2D-4502-8016-0147FE6215C1}" srcOrd="0" destOrd="0" presId="urn:microsoft.com/office/officeart/2008/layout/LinedList"/>
    <dgm:cxn modelId="{5943703E-9A98-4E59-AF4F-3E32AD03EE61}" type="presParOf" srcId="{3DD8CC88-1888-496B-B5FF-9CF6B850D013}" destId="{6D6354BB-C35C-41DC-97A5-3390B997C120}" srcOrd="1" destOrd="0" presId="urn:microsoft.com/office/officeart/2008/layout/LinedList"/>
    <dgm:cxn modelId="{1F309B61-E433-4D87-9F04-9E347969BA9C}" type="presParOf" srcId="{3DD8CC88-1888-496B-B5FF-9CF6B850D013}" destId="{02A1D7F3-16AA-4E20-9410-149C128EC4A4}" srcOrd="2" destOrd="0" presId="urn:microsoft.com/office/officeart/2008/layout/LinedList"/>
    <dgm:cxn modelId="{0128A441-B6B8-49B5-AA11-C65491F2268E}" type="presParOf" srcId="{B3D480FE-F821-4C9D-8C10-EF5EF141A9F5}" destId="{B89C23F8-DBA5-4810-B70C-12938013245C}" srcOrd="2" destOrd="0" presId="urn:microsoft.com/office/officeart/2008/layout/LinedList"/>
    <dgm:cxn modelId="{CCD8732E-C8F8-4576-BCD4-02238D99BCCF}" type="presParOf" srcId="{B3D480FE-F821-4C9D-8C10-EF5EF141A9F5}" destId="{D7DCBA4D-624B-4915-9E27-51E9803BD660}" srcOrd="3" destOrd="0" presId="urn:microsoft.com/office/officeart/2008/layout/LinedList"/>
    <dgm:cxn modelId="{6AC9E8C8-326E-4E1F-9A0E-6E03D5C6079C}" type="presParOf" srcId="{EFBE0E81-3542-4F9D-AF48-616756A05854}" destId="{10484ED3-FFB8-40D6-92C0-10D155B88561}" srcOrd="12" destOrd="0" presId="urn:microsoft.com/office/officeart/2008/layout/LinedList"/>
    <dgm:cxn modelId="{C6E7819E-9128-4DC7-BEAE-CB50D3C8062A}" type="presParOf" srcId="{EFBE0E81-3542-4F9D-AF48-616756A05854}" destId="{ACF53C09-FF37-4807-997A-D54B04CC03AF}" srcOrd="13" destOrd="0" presId="urn:microsoft.com/office/officeart/2008/layout/LinedList"/>
    <dgm:cxn modelId="{A1B22EAA-36D0-43D4-A710-C54F78EDE9C3}" type="presParOf" srcId="{ACF53C09-FF37-4807-997A-D54B04CC03AF}" destId="{0CCF6829-0A37-457C-B869-7730D77FE2F6}" srcOrd="0" destOrd="0" presId="urn:microsoft.com/office/officeart/2008/layout/LinedList"/>
    <dgm:cxn modelId="{499D11A3-F98D-4773-ACE8-F5F3A99CB53A}" type="presParOf" srcId="{ACF53C09-FF37-4807-997A-D54B04CC03AF}" destId="{27DC0E9D-B7EF-45D1-8E0C-F091CFC5192A}" srcOrd="1" destOrd="0" presId="urn:microsoft.com/office/officeart/2008/layout/LinedList"/>
    <dgm:cxn modelId="{9901D458-36FC-4E1E-913D-FE328BCA680F}" type="presParOf" srcId="{27DC0E9D-B7EF-45D1-8E0C-F091CFC5192A}" destId="{8B7A138B-8B10-4387-9490-C056305456C2}" srcOrd="0" destOrd="0" presId="urn:microsoft.com/office/officeart/2008/layout/LinedList"/>
    <dgm:cxn modelId="{27507B1A-6120-4704-982F-1238EC545873}" type="presParOf" srcId="{27DC0E9D-B7EF-45D1-8E0C-F091CFC5192A}" destId="{539ED3EA-DA76-4089-95CC-DB2D83976323}" srcOrd="1" destOrd="0" presId="urn:microsoft.com/office/officeart/2008/layout/LinedList"/>
    <dgm:cxn modelId="{DF0BA8C3-D669-4966-A147-F82105A86A50}" type="presParOf" srcId="{539ED3EA-DA76-4089-95CC-DB2D83976323}" destId="{E9AE5155-3BBB-4D63-A0CB-306A0FC8F0FF}" srcOrd="0" destOrd="0" presId="urn:microsoft.com/office/officeart/2008/layout/LinedList"/>
    <dgm:cxn modelId="{998328D8-6592-42F8-AF53-D22BCBFC9F87}" type="presParOf" srcId="{539ED3EA-DA76-4089-95CC-DB2D83976323}" destId="{E6C0D4F8-F940-4794-8C02-2F6FC8506926}" srcOrd="1" destOrd="0" presId="urn:microsoft.com/office/officeart/2008/layout/LinedList"/>
    <dgm:cxn modelId="{63DBD074-5017-4D06-9265-C144BB373396}" type="presParOf" srcId="{539ED3EA-DA76-4089-95CC-DB2D83976323}" destId="{31C3B1E8-453D-45D7-9D39-6E8AFAD4DB68}" srcOrd="2" destOrd="0" presId="urn:microsoft.com/office/officeart/2008/layout/LinedList"/>
    <dgm:cxn modelId="{6E0DB546-E103-4262-9618-44AC2511C1A8}" type="presParOf" srcId="{27DC0E9D-B7EF-45D1-8E0C-F091CFC5192A}" destId="{CB68CE39-B464-44EA-8231-0307BCDA7245}" srcOrd="2" destOrd="0" presId="urn:microsoft.com/office/officeart/2008/layout/LinedList"/>
    <dgm:cxn modelId="{37B5F311-ADB0-435F-85D4-BF54968A4981}" type="presParOf" srcId="{27DC0E9D-B7EF-45D1-8E0C-F091CFC5192A}" destId="{D7A36665-5A32-43A7-89D9-0BD2CB1DFDB2}" srcOrd="3" destOrd="0" presId="urn:microsoft.com/office/officeart/2008/layout/LinedList"/>
    <dgm:cxn modelId="{3C7BAE22-00F6-488D-8B6D-589E16739558}" type="presParOf" srcId="{EFBE0E81-3542-4F9D-AF48-616756A05854}" destId="{770367BD-A7CA-433D-8822-EA64E5285BAD}" srcOrd="14" destOrd="0" presId="urn:microsoft.com/office/officeart/2008/layout/LinedList"/>
    <dgm:cxn modelId="{5315FECE-278B-4158-AE1D-8E6E17B89DD1}" type="presParOf" srcId="{EFBE0E81-3542-4F9D-AF48-616756A05854}" destId="{322AE114-DDE5-40BB-9A18-B073F83ED7CE}" srcOrd="15" destOrd="0" presId="urn:microsoft.com/office/officeart/2008/layout/LinedList"/>
    <dgm:cxn modelId="{753D4C8A-581C-40DF-8779-0EBAB1F0F99B}" type="presParOf" srcId="{322AE114-DDE5-40BB-9A18-B073F83ED7CE}" destId="{EA22E9EE-6FEE-4DCD-8F7C-220902CD427F}" srcOrd="0" destOrd="0" presId="urn:microsoft.com/office/officeart/2008/layout/LinedList"/>
    <dgm:cxn modelId="{68237471-72D3-4FDE-B237-600A10949A88}" type="presParOf" srcId="{322AE114-DDE5-40BB-9A18-B073F83ED7CE}" destId="{50C40D7E-9E69-43C2-A19F-382EB42176D2}" srcOrd="1" destOrd="0" presId="urn:microsoft.com/office/officeart/2008/layout/LinedList"/>
    <dgm:cxn modelId="{E857EE85-8F04-42B2-B974-92A159992BFA}" type="presParOf" srcId="{50C40D7E-9E69-43C2-A19F-382EB42176D2}" destId="{87410372-7B44-4FE9-887D-C3B01064F613}" srcOrd="0" destOrd="0" presId="urn:microsoft.com/office/officeart/2008/layout/LinedList"/>
    <dgm:cxn modelId="{9F0733C5-6A24-4239-98EC-2DF8A12521E5}" type="presParOf" srcId="{50C40D7E-9E69-43C2-A19F-382EB42176D2}" destId="{CD392D0C-D299-42CA-A35C-D55EB4AFEE7C}" srcOrd="1" destOrd="0" presId="urn:microsoft.com/office/officeart/2008/layout/LinedList"/>
    <dgm:cxn modelId="{5C4C2348-02B6-4D8C-BD99-8326EF5340D0}" type="presParOf" srcId="{CD392D0C-D299-42CA-A35C-D55EB4AFEE7C}" destId="{75A1259E-46DB-4CA3-A759-D4548741DC69}" srcOrd="0" destOrd="0" presId="urn:microsoft.com/office/officeart/2008/layout/LinedList"/>
    <dgm:cxn modelId="{7A03BB9B-2516-4353-AB2D-4B1D2182818E}" type="presParOf" srcId="{CD392D0C-D299-42CA-A35C-D55EB4AFEE7C}" destId="{16162661-A5C4-4DD7-B708-0F3CF3E43D6B}" srcOrd="1" destOrd="0" presId="urn:microsoft.com/office/officeart/2008/layout/LinedList"/>
    <dgm:cxn modelId="{C10C5D12-0967-4516-BB3A-375447CA68BD}" type="presParOf" srcId="{CD392D0C-D299-42CA-A35C-D55EB4AFEE7C}" destId="{0FA9505F-A4B1-4D89-81F4-FC29C3993F5A}" srcOrd="2" destOrd="0" presId="urn:microsoft.com/office/officeart/2008/layout/LinedList"/>
    <dgm:cxn modelId="{2E5C99B5-1435-47D8-95C3-F1B15A3B0E70}" type="presParOf" srcId="{50C40D7E-9E69-43C2-A19F-382EB42176D2}" destId="{412814F3-265F-4D92-B61B-A17B4E009808}" srcOrd="2" destOrd="0" presId="urn:microsoft.com/office/officeart/2008/layout/LinedList"/>
    <dgm:cxn modelId="{F2D2F624-9591-43A6-8DE0-F9F0787CC191}" type="presParOf" srcId="{50C40D7E-9E69-43C2-A19F-382EB42176D2}" destId="{760700EF-155B-413A-BA33-D1382A36E4F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4309C-8D4A-4AE3-9E56-466B50A9C99A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t-EE"/>
        </a:p>
      </dgm:t>
    </dgm:pt>
    <dgm:pt modelId="{210421C9-2968-4D06-BE2E-7AB9C0AF887C}">
      <dgm:prSet phldrT="[Text]" custT="1"/>
      <dgm:spPr>
        <a:xfrm rot="5400000">
          <a:off x="-190545" y="194413"/>
          <a:ext cx="1270302" cy="889211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t-EE" sz="2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Stage 1</a:t>
          </a:r>
        </a:p>
      </dgm:t>
    </dgm:pt>
    <dgm:pt modelId="{0DEB263D-4901-4C57-9D9F-F2AC60B3F356}" type="parTrans" cxnId="{6B7BCC0C-1553-495C-967A-6034FE4DC4B2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B8DE78-D48C-4970-BBBF-FB8AC1144A41}" type="sibTrans" cxnId="{6B7BCC0C-1553-495C-967A-6034FE4DC4B2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A4E7E-9FF6-4A83-906A-8D73019AF2C6}">
      <dgm:prSet phldrT="[Text]" custT="1"/>
      <dgm:spPr>
        <a:xfrm rot="5400000">
          <a:off x="5451258" y="-4558178"/>
          <a:ext cx="826130" cy="99502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Medicine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 could be substituted with </a:t>
          </a:r>
          <a:r>
            <a:rPr lang="en-GB" sz="24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</a:t>
          </a:r>
          <a:r>
            <a:rPr lang="et-EE" sz="24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 EOI-free</a:t>
          </a:r>
          <a:r>
            <a:rPr lang="en-GB" sz="24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product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with the same </a:t>
          </a:r>
          <a:r>
            <a:rPr lang="et-EE" sz="24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active 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ingredient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route of administration</a:t>
          </a:r>
        </a:p>
      </dgm:t>
    </dgm:pt>
    <dgm:pt modelId="{ED23C770-1C49-48DC-8CE2-5EC9FE1F14BB}" type="parTrans" cxnId="{761EBA52-B9E5-4946-B068-523CA49FC21B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61973-287C-44EB-B3AF-5A9B1F82BC33}" type="sibTrans" cxnId="{761EBA52-B9E5-4946-B068-523CA49FC21B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950B5-5E22-4AD5-8E17-24060759F875}">
      <dgm:prSet phldrT="[Text]" custT="1"/>
      <dgm:spPr>
        <a:xfrm rot="5400000">
          <a:off x="-190545" y="1271142"/>
          <a:ext cx="1270302" cy="889211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t-EE" sz="24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Stage 2</a:t>
          </a:r>
        </a:p>
      </dgm:t>
    </dgm:pt>
    <dgm:pt modelId="{BF5873AA-D8A3-47D7-A1CC-13A818862E07}" type="parTrans" cxnId="{6D39F933-1845-4EEE-B25B-7DB9CE7BE755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270568-A314-4660-8574-DA5DAB106DAF}" type="sibTrans" cxnId="{6D39F933-1845-4EEE-B25B-7DB9CE7BE755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3D842-4CF4-41B3-BAF7-E950D5A38E2B}">
      <dgm:prSet phldrT="[Text]" custT="1"/>
      <dgm:spPr>
        <a:xfrm rot="5400000">
          <a:off x="5446455" y="-3481666"/>
          <a:ext cx="835737" cy="99502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</a:t>
          </a:r>
          <a:r>
            <a:rPr lang="en-GB" sz="2400" dirty="0" err="1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tage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plus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requirement of identical 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dosage form</a:t>
          </a:r>
          <a:endParaRPr lang="et-EE" sz="24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B4209F-B82A-4CDE-BD45-5D1CF54F1DB5}" type="parTrans" cxnId="{CEAE092B-2167-4108-9176-56E90BBFAC4D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6B7795-560C-44E9-97EA-F04FD177EF63}" type="sibTrans" cxnId="{CEAE092B-2167-4108-9176-56E90BBFAC4D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C810D-4465-4D4C-87CB-960CDCD7726D}">
      <dgm:prSet phldrT="[Text]" custT="1"/>
      <dgm:spPr>
        <a:xfrm rot="5400000">
          <a:off x="-190545" y="2342851"/>
          <a:ext cx="1270302" cy="889211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t-EE" sz="24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Stage 3</a:t>
          </a:r>
        </a:p>
      </dgm:t>
    </dgm:pt>
    <dgm:pt modelId="{598F8389-F2F3-48DC-9588-E86B1F5D223A}" type="parTrans" cxnId="{31798CC7-07FB-4D87-99DE-DACC2ECD175B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2E478-A596-4BD8-AFAF-F57F960FB7E8}" type="sibTrans" cxnId="{31798CC7-07FB-4D87-99DE-DACC2ECD175B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4DDC9-48D2-49E8-A516-BB190141173C}">
      <dgm:prSet phldrT="[Text]" custT="1"/>
      <dgm:spPr>
        <a:xfrm rot="5400000">
          <a:off x="5451475" y="-2409957"/>
          <a:ext cx="825696" cy="99502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</a:ln>
        <a:effectLst/>
      </dgm:spPr>
      <dgm:t>
        <a:bodyPr/>
        <a:lstStyle/>
        <a:p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</a:t>
          </a:r>
          <a:r>
            <a:rPr lang="en-GB" sz="2400" dirty="0" err="1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tages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 and 2, 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plus requirement of identical </a:t>
          </a:r>
          <a:r>
            <a:rPr lang="en-GB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strength of the </a:t>
          </a:r>
          <a:r>
            <a:rPr lang="et-EE" sz="24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active </a:t>
          </a:r>
          <a:r>
            <a:rPr lang="et-EE" sz="24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ingredient</a:t>
          </a:r>
        </a:p>
      </dgm:t>
    </dgm:pt>
    <dgm:pt modelId="{F28F5314-DFD5-4B43-9C4F-4076E9D45C05}" type="parTrans" cxnId="{934A0949-2196-4A24-9F81-354574139BD4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54098-5F14-49DF-9234-D9F52EB1CDB8}" type="sibTrans" cxnId="{934A0949-2196-4A24-9F81-354574139BD4}">
      <dgm:prSet/>
      <dgm:spPr/>
      <dgm:t>
        <a:bodyPr/>
        <a:lstStyle/>
        <a:p>
          <a:endParaRPr lang="et-E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89F27-8FAD-4F09-9A87-8A1E37419BB6}" type="pres">
      <dgm:prSet presAssocID="{7E64309C-8D4A-4AE3-9E56-466B50A9C9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60AA3596-AB9E-4789-B846-ECC2EA014A8D}" type="pres">
      <dgm:prSet presAssocID="{210421C9-2968-4D06-BE2E-7AB9C0AF887C}" presName="composite" presStyleCnt="0"/>
      <dgm:spPr/>
    </dgm:pt>
    <dgm:pt modelId="{D41A54D8-4FDB-48AE-9D5E-7A0CAF353573}" type="pres">
      <dgm:prSet presAssocID="{210421C9-2968-4D06-BE2E-7AB9C0AF88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FCFFD3C-1DA8-4929-8354-B1732F8F0376}" type="pres">
      <dgm:prSet presAssocID="{210421C9-2968-4D06-BE2E-7AB9C0AF887C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4587286C-78D0-465D-85B9-C27F75822A3F}" type="pres">
      <dgm:prSet presAssocID="{F7B8DE78-D48C-4970-BBBF-FB8AC1144A41}" presName="sp" presStyleCnt="0"/>
      <dgm:spPr/>
    </dgm:pt>
    <dgm:pt modelId="{1A52824E-07B3-4876-8F93-FCE70664C860}" type="pres">
      <dgm:prSet presAssocID="{1F3950B5-5E22-4AD5-8E17-24060759F875}" presName="composite" presStyleCnt="0"/>
      <dgm:spPr/>
    </dgm:pt>
    <dgm:pt modelId="{3DDCFABE-B9C3-4813-A1F7-6A37E68E8573}" type="pres">
      <dgm:prSet presAssocID="{1F3950B5-5E22-4AD5-8E17-24060759F8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585EAB3-4718-4F5B-A143-0A3344237E90}" type="pres">
      <dgm:prSet presAssocID="{1F3950B5-5E22-4AD5-8E17-24060759F875}" presName="descendantText" presStyleLbl="alignAcc1" presStyleIdx="1" presStyleCnt="3" custScaleY="10121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9D39FEE-D985-43DC-9FD3-95E30F2CADE0}" type="pres">
      <dgm:prSet presAssocID="{74270568-A314-4660-8574-DA5DAB106DAF}" presName="sp" presStyleCnt="0"/>
      <dgm:spPr/>
    </dgm:pt>
    <dgm:pt modelId="{8708D8F4-F4D1-43F8-AF84-51BAB10ABBE6}" type="pres">
      <dgm:prSet presAssocID="{324C810D-4465-4D4C-87CB-960CDCD7726D}" presName="composite" presStyleCnt="0"/>
      <dgm:spPr/>
    </dgm:pt>
    <dgm:pt modelId="{A21211D6-8D00-4152-BBA8-87836B590020}" type="pres">
      <dgm:prSet presAssocID="{324C810D-4465-4D4C-87CB-960CDCD772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6CF2159-B991-40C5-BE88-C2C1C37CA286}" type="pres">
      <dgm:prSet presAssocID="{324C810D-4465-4D4C-87CB-960CDCD772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61EBA52-B9E5-4946-B068-523CA49FC21B}" srcId="{210421C9-2968-4D06-BE2E-7AB9C0AF887C}" destId="{7D0A4E7E-9FF6-4A83-906A-8D73019AF2C6}" srcOrd="0" destOrd="0" parTransId="{ED23C770-1C49-48DC-8CE2-5EC9FE1F14BB}" sibTransId="{16D61973-287C-44EB-B3AF-5A9B1F82BC33}"/>
    <dgm:cxn modelId="{EBF72BFF-86CE-4B03-87AB-ED540FA0875D}" type="presOf" srcId="{1F3950B5-5E22-4AD5-8E17-24060759F875}" destId="{3DDCFABE-B9C3-4813-A1F7-6A37E68E8573}" srcOrd="0" destOrd="0" presId="urn:microsoft.com/office/officeart/2005/8/layout/chevron2"/>
    <dgm:cxn modelId="{31798CC7-07FB-4D87-99DE-DACC2ECD175B}" srcId="{7E64309C-8D4A-4AE3-9E56-466B50A9C99A}" destId="{324C810D-4465-4D4C-87CB-960CDCD7726D}" srcOrd="2" destOrd="0" parTransId="{598F8389-F2F3-48DC-9588-E86B1F5D223A}" sibTransId="{B392E478-A596-4BD8-AFAF-F57F960FB7E8}"/>
    <dgm:cxn modelId="{6B7BCC0C-1553-495C-967A-6034FE4DC4B2}" srcId="{7E64309C-8D4A-4AE3-9E56-466B50A9C99A}" destId="{210421C9-2968-4D06-BE2E-7AB9C0AF887C}" srcOrd="0" destOrd="0" parTransId="{0DEB263D-4901-4C57-9D9F-F2AC60B3F356}" sibTransId="{F7B8DE78-D48C-4970-BBBF-FB8AC1144A41}"/>
    <dgm:cxn modelId="{CEAE092B-2167-4108-9176-56E90BBFAC4D}" srcId="{1F3950B5-5E22-4AD5-8E17-24060759F875}" destId="{6033D842-4CF4-41B3-BAF7-E950D5A38E2B}" srcOrd="0" destOrd="0" parTransId="{B0B4209F-B82A-4CDE-BD45-5D1CF54F1DB5}" sibTransId="{866B7795-560C-44E9-97EA-F04FD177EF63}"/>
    <dgm:cxn modelId="{24848963-F497-482B-B6D0-8D86B102DB80}" type="presOf" srcId="{324C810D-4465-4D4C-87CB-960CDCD7726D}" destId="{A21211D6-8D00-4152-BBA8-87836B590020}" srcOrd="0" destOrd="0" presId="urn:microsoft.com/office/officeart/2005/8/layout/chevron2"/>
    <dgm:cxn modelId="{FDAF2BBA-8658-4876-9102-E8BB85DAED63}" type="presOf" srcId="{7E64309C-8D4A-4AE3-9E56-466B50A9C99A}" destId="{E4189F27-8FAD-4F09-9A87-8A1E37419BB6}" srcOrd="0" destOrd="0" presId="urn:microsoft.com/office/officeart/2005/8/layout/chevron2"/>
    <dgm:cxn modelId="{F0D00AE4-FB0C-4058-95E8-D2E0725E1C0C}" type="presOf" srcId="{7D0A4E7E-9FF6-4A83-906A-8D73019AF2C6}" destId="{FFCFFD3C-1DA8-4929-8354-B1732F8F0376}" srcOrd="0" destOrd="0" presId="urn:microsoft.com/office/officeart/2005/8/layout/chevron2"/>
    <dgm:cxn modelId="{CFDB50E9-FDF1-4D55-AD50-C50D6A3D12AB}" type="presOf" srcId="{210421C9-2968-4D06-BE2E-7AB9C0AF887C}" destId="{D41A54D8-4FDB-48AE-9D5E-7A0CAF353573}" srcOrd="0" destOrd="0" presId="urn:microsoft.com/office/officeart/2005/8/layout/chevron2"/>
    <dgm:cxn modelId="{6D39F933-1845-4EEE-B25B-7DB9CE7BE755}" srcId="{7E64309C-8D4A-4AE3-9E56-466B50A9C99A}" destId="{1F3950B5-5E22-4AD5-8E17-24060759F875}" srcOrd="1" destOrd="0" parTransId="{BF5873AA-D8A3-47D7-A1CC-13A818862E07}" sibTransId="{74270568-A314-4660-8574-DA5DAB106DAF}"/>
    <dgm:cxn modelId="{26844BA8-7B5A-4B88-9A56-4E902576CC6E}" type="presOf" srcId="{9704DDC9-48D2-49E8-A516-BB190141173C}" destId="{86CF2159-B991-40C5-BE88-C2C1C37CA286}" srcOrd="0" destOrd="0" presId="urn:microsoft.com/office/officeart/2005/8/layout/chevron2"/>
    <dgm:cxn modelId="{934A0949-2196-4A24-9F81-354574139BD4}" srcId="{324C810D-4465-4D4C-87CB-960CDCD7726D}" destId="{9704DDC9-48D2-49E8-A516-BB190141173C}" srcOrd="0" destOrd="0" parTransId="{F28F5314-DFD5-4B43-9C4F-4076E9D45C05}" sibTransId="{CEA54098-5F14-49DF-9234-D9F52EB1CDB8}"/>
    <dgm:cxn modelId="{9EB4E383-C266-47B7-9D92-83E7393D9D8A}" type="presOf" srcId="{6033D842-4CF4-41B3-BAF7-E950D5A38E2B}" destId="{D585EAB3-4718-4F5B-A143-0A3344237E90}" srcOrd="0" destOrd="0" presId="urn:microsoft.com/office/officeart/2005/8/layout/chevron2"/>
    <dgm:cxn modelId="{7C4CDFAB-6196-48B2-A46F-AB96B22A874C}" type="presParOf" srcId="{E4189F27-8FAD-4F09-9A87-8A1E37419BB6}" destId="{60AA3596-AB9E-4789-B846-ECC2EA014A8D}" srcOrd="0" destOrd="0" presId="urn:microsoft.com/office/officeart/2005/8/layout/chevron2"/>
    <dgm:cxn modelId="{BB5CB102-BAA9-4FCD-865D-FA0672292C11}" type="presParOf" srcId="{60AA3596-AB9E-4789-B846-ECC2EA014A8D}" destId="{D41A54D8-4FDB-48AE-9D5E-7A0CAF353573}" srcOrd="0" destOrd="0" presId="urn:microsoft.com/office/officeart/2005/8/layout/chevron2"/>
    <dgm:cxn modelId="{38DF25A6-E8BC-4375-9BAA-68D7A080B2DC}" type="presParOf" srcId="{60AA3596-AB9E-4789-B846-ECC2EA014A8D}" destId="{FFCFFD3C-1DA8-4929-8354-B1732F8F0376}" srcOrd="1" destOrd="0" presId="urn:microsoft.com/office/officeart/2005/8/layout/chevron2"/>
    <dgm:cxn modelId="{5876DBBD-1199-4594-825E-1ABD15EE3EAF}" type="presParOf" srcId="{E4189F27-8FAD-4F09-9A87-8A1E37419BB6}" destId="{4587286C-78D0-465D-85B9-C27F75822A3F}" srcOrd="1" destOrd="0" presId="urn:microsoft.com/office/officeart/2005/8/layout/chevron2"/>
    <dgm:cxn modelId="{48BB54AF-6610-4383-9566-1B6DE3C9DC9B}" type="presParOf" srcId="{E4189F27-8FAD-4F09-9A87-8A1E37419BB6}" destId="{1A52824E-07B3-4876-8F93-FCE70664C860}" srcOrd="2" destOrd="0" presId="urn:microsoft.com/office/officeart/2005/8/layout/chevron2"/>
    <dgm:cxn modelId="{E102EACB-5926-4CC4-8B25-147DF819F589}" type="presParOf" srcId="{1A52824E-07B3-4876-8F93-FCE70664C860}" destId="{3DDCFABE-B9C3-4813-A1F7-6A37E68E8573}" srcOrd="0" destOrd="0" presId="urn:microsoft.com/office/officeart/2005/8/layout/chevron2"/>
    <dgm:cxn modelId="{98324D25-6B94-48C7-AB30-C07FFB42B2C2}" type="presParOf" srcId="{1A52824E-07B3-4876-8F93-FCE70664C860}" destId="{D585EAB3-4718-4F5B-A143-0A3344237E90}" srcOrd="1" destOrd="0" presId="urn:microsoft.com/office/officeart/2005/8/layout/chevron2"/>
    <dgm:cxn modelId="{BDC7969D-6399-470A-A170-5B1E0526D33C}" type="presParOf" srcId="{E4189F27-8FAD-4F09-9A87-8A1E37419BB6}" destId="{F9D39FEE-D985-43DC-9FD3-95E30F2CADE0}" srcOrd="3" destOrd="0" presId="urn:microsoft.com/office/officeart/2005/8/layout/chevron2"/>
    <dgm:cxn modelId="{00381525-12AE-4404-8A93-E92843A128AB}" type="presParOf" srcId="{E4189F27-8FAD-4F09-9A87-8A1E37419BB6}" destId="{8708D8F4-F4D1-43F8-AF84-51BAB10ABBE6}" srcOrd="4" destOrd="0" presId="urn:microsoft.com/office/officeart/2005/8/layout/chevron2"/>
    <dgm:cxn modelId="{DE795C02-14E4-419C-8A1D-1A65941AF7FE}" type="presParOf" srcId="{8708D8F4-F4D1-43F8-AF84-51BAB10ABBE6}" destId="{A21211D6-8D00-4152-BBA8-87836B590020}" srcOrd="0" destOrd="0" presId="urn:microsoft.com/office/officeart/2005/8/layout/chevron2"/>
    <dgm:cxn modelId="{55C5433F-5847-426D-88D4-F461560D9503}" type="presParOf" srcId="{8708D8F4-F4D1-43F8-AF84-51BAB10ABBE6}" destId="{86CF2159-B991-40C5-BE88-C2C1C37CA2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E57F4-F658-4F2E-BD65-EF4465C60A04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t-EE"/>
        </a:p>
      </dgm:t>
    </dgm:pt>
    <dgm:pt modelId="{F2E1F3CF-5222-4E75-BCC6-B8D155F6D3A4}">
      <dgm:prSet custT="1"/>
      <dgm:spPr>
        <a:xfrm>
          <a:off x="0" y="0"/>
          <a:ext cx="9538828" cy="95410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t-EE" sz="2400" b="0" strike="noStrike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PPS data used to explore reduction of neonatal exposure to EOI through second stage substitution</a:t>
          </a:r>
          <a:endParaRPr lang="et-EE" sz="2400" b="0" strike="noStrike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765A9DC-A3D1-4EE7-AE18-CD08CF8EC390}" type="parTrans" cxnId="{BB4FA89B-CBD0-408F-A367-7A84D1FCB45B}">
      <dgm:prSet/>
      <dgm:spPr/>
      <dgm:t>
        <a:bodyPr/>
        <a:lstStyle/>
        <a:p>
          <a:endParaRPr lang="et-EE" sz="2400" b="0" strike="noStrike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4296B-78D7-41C4-9BB4-59AEE14C530A}" type="sibTrans" cxnId="{BB4FA89B-CBD0-408F-A367-7A84D1FCB45B}">
      <dgm:prSet/>
      <dgm:spPr/>
      <dgm:t>
        <a:bodyPr/>
        <a:lstStyle/>
        <a:p>
          <a:endParaRPr lang="et-EE" sz="2400" b="0" strike="noStrike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5E9E0-F835-43F8-9DF5-92E37F6D66DF}" type="pres">
      <dgm:prSet presAssocID="{457E57F4-F658-4F2E-BD65-EF4465C60A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t-EE"/>
        </a:p>
      </dgm:t>
    </dgm:pt>
    <dgm:pt modelId="{A9B9A908-C1A1-4EEF-A2DE-55F388672CC3}" type="pres">
      <dgm:prSet presAssocID="{F2E1F3CF-5222-4E75-BCC6-B8D155F6D3A4}" presName="thickLine" presStyleLbl="alignNode1" presStyleIdx="0" presStyleCnt="1" custLinFactNeighborX="2378"/>
      <dgm:spPr>
        <a:xfrm>
          <a:off x="0" y="0"/>
          <a:ext cx="9538828" cy="0"/>
        </a:xfrm>
        <a:prstGeom prst="line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t-EE"/>
        </a:p>
      </dgm:t>
    </dgm:pt>
    <dgm:pt modelId="{E432F686-9952-4428-99BD-74DC2382BF11}" type="pres">
      <dgm:prSet presAssocID="{F2E1F3CF-5222-4E75-BCC6-B8D155F6D3A4}" presName="horz1" presStyleCnt="0"/>
      <dgm:spPr/>
    </dgm:pt>
    <dgm:pt modelId="{F16FEA30-8309-4D47-8FA7-F0C59571AB06}" type="pres">
      <dgm:prSet presAssocID="{F2E1F3CF-5222-4E75-BCC6-B8D155F6D3A4}" presName="tx1" presStyleLbl="revTx" presStyleIdx="0" presStyleCnt="1" custLinFactNeighborY="-27206"/>
      <dgm:spPr/>
      <dgm:t>
        <a:bodyPr/>
        <a:lstStyle/>
        <a:p>
          <a:endParaRPr lang="et-EE"/>
        </a:p>
      </dgm:t>
    </dgm:pt>
    <dgm:pt modelId="{FB64EF6A-566F-4631-9F58-E8B8AB11787C}" type="pres">
      <dgm:prSet presAssocID="{F2E1F3CF-5222-4E75-BCC6-B8D155F6D3A4}" presName="vert1" presStyleCnt="0"/>
      <dgm:spPr/>
    </dgm:pt>
  </dgm:ptLst>
  <dgm:cxnLst>
    <dgm:cxn modelId="{8E73CB40-F3E8-42EC-8E97-3485FE1F4500}" type="presOf" srcId="{F2E1F3CF-5222-4E75-BCC6-B8D155F6D3A4}" destId="{F16FEA30-8309-4D47-8FA7-F0C59571AB06}" srcOrd="0" destOrd="0" presId="urn:microsoft.com/office/officeart/2008/layout/LinedList"/>
    <dgm:cxn modelId="{BB4FA89B-CBD0-408F-A367-7A84D1FCB45B}" srcId="{457E57F4-F658-4F2E-BD65-EF4465C60A04}" destId="{F2E1F3CF-5222-4E75-BCC6-B8D155F6D3A4}" srcOrd="0" destOrd="0" parTransId="{3765A9DC-A3D1-4EE7-AE18-CD08CF8EC390}" sibTransId="{0E54296B-78D7-41C4-9BB4-59AEE14C530A}"/>
    <dgm:cxn modelId="{899D59A2-3444-4010-BD14-42342BC65BD2}" type="presOf" srcId="{457E57F4-F658-4F2E-BD65-EF4465C60A04}" destId="{DA85E9E0-F835-43F8-9DF5-92E37F6D66DF}" srcOrd="0" destOrd="0" presId="urn:microsoft.com/office/officeart/2008/layout/LinedList"/>
    <dgm:cxn modelId="{3AEE8B49-EB9F-4E70-8276-852906B92F62}" type="presParOf" srcId="{DA85E9E0-F835-43F8-9DF5-92E37F6D66DF}" destId="{A9B9A908-C1A1-4EEF-A2DE-55F388672CC3}" srcOrd="0" destOrd="0" presId="urn:microsoft.com/office/officeart/2008/layout/LinedList"/>
    <dgm:cxn modelId="{3BA58452-DFB4-467F-821F-A165290BC1B1}" type="presParOf" srcId="{DA85E9E0-F835-43F8-9DF5-92E37F6D66DF}" destId="{E432F686-9952-4428-99BD-74DC2382BF11}" srcOrd="1" destOrd="0" presId="urn:microsoft.com/office/officeart/2008/layout/LinedList"/>
    <dgm:cxn modelId="{6EF789DE-45F8-4FCC-8B85-1CFB0CC909BD}" type="presParOf" srcId="{E432F686-9952-4428-99BD-74DC2382BF11}" destId="{F16FEA30-8309-4D47-8FA7-F0C59571AB06}" srcOrd="0" destOrd="0" presId="urn:microsoft.com/office/officeart/2008/layout/LinedList"/>
    <dgm:cxn modelId="{3DEDACBA-E348-43D1-9101-08D46457C8E6}" type="presParOf" srcId="{E432F686-9952-4428-99BD-74DC2382BF11}" destId="{FB64EF6A-566F-4631-9F58-E8B8AB1178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BD58B-091E-497E-B679-0B566E6316DD}">
      <dsp:nvSpPr>
        <dsp:cNvPr id="0" name=""/>
        <dsp:cNvSpPr/>
      </dsp:nvSpPr>
      <dsp:spPr>
        <a:xfrm>
          <a:off x="0" y="0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32A67-9B62-4FD9-9BB6-0B323F1DF3CD}">
      <dsp:nvSpPr>
        <dsp:cNvPr id="0" name=""/>
        <dsp:cNvSpPr/>
      </dsp:nvSpPr>
      <dsp:spPr>
        <a:xfrm>
          <a:off x="0" y="2190"/>
          <a:ext cx="3068114" cy="569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Benzalkonium chloride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2190"/>
        <a:ext cx="3068114" cy="569355"/>
      </dsp:txXfrm>
    </dsp:sp>
    <dsp:sp modelId="{7850CFC3-4EE3-4EA1-AD52-1A37CEA1032A}">
      <dsp:nvSpPr>
        <dsp:cNvPr id="0" name=""/>
        <dsp:cNvSpPr/>
      </dsp:nvSpPr>
      <dsp:spPr>
        <a:xfrm>
          <a:off x="3216385" y="0"/>
          <a:ext cx="7759495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Bronchospasm, hypersensitivity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16385" y="0"/>
        <a:ext cx="7759495" cy="513302"/>
      </dsp:txXfrm>
    </dsp:sp>
    <dsp:sp modelId="{A555BA2E-B949-40CB-9AA7-D4AE66495E0C}">
      <dsp:nvSpPr>
        <dsp:cNvPr id="0" name=""/>
        <dsp:cNvSpPr/>
      </dsp:nvSpPr>
      <dsp:spPr>
        <a:xfrm>
          <a:off x="3068114" y="541158"/>
          <a:ext cx="79077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55B5D-1FCB-4D4F-B26A-ACD345DE375E}">
      <dsp:nvSpPr>
        <dsp:cNvPr id="0" name=""/>
        <dsp:cNvSpPr/>
      </dsp:nvSpPr>
      <dsp:spPr>
        <a:xfrm>
          <a:off x="0" y="571546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0EEB-6CAB-406F-8DEE-C88A6D28987C}">
      <dsp:nvSpPr>
        <dsp:cNvPr id="0" name=""/>
        <dsp:cNvSpPr/>
      </dsp:nvSpPr>
      <dsp:spPr>
        <a:xfrm>
          <a:off x="0" y="571546"/>
          <a:ext cx="3068104" cy="568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Times New Roman" panose="02020603050405020304" pitchFamily="18" charset="0"/>
            </a:rPr>
            <a:t>Benzyl alcohol,  benzoate</a:t>
          </a: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s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571546"/>
        <a:ext cx="3068104" cy="568801"/>
      </dsp:txXfrm>
    </dsp:sp>
    <dsp:sp modelId="{F8162398-F78B-46CE-B2F7-3A6ED0E5A208}">
      <dsp:nvSpPr>
        <dsp:cNvPr id="0" name=""/>
        <dsp:cNvSpPr/>
      </dsp:nvSpPr>
      <dsp:spPr>
        <a:xfrm>
          <a:off x="3216214" y="597211"/>
          <a:ext cx="7751079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Kernicterus, metabolic acidosis, seizures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16214" y="597211"/>
        <a:ext cx="7751079" cy="513302"/>
      </dsp:txXfrm>
    </dsp:sp>
    <dsp:sp modelId="{D535A0BA-449F-48D4-A302-DAC3182A1D50}">
      <dsp:nvSpPr>
        <dsp:cNvPr id="0" name=""/>
        <dsp:cNvSpPr/>
      </dsp:nvSpPr>
      <dsp:spPr>
        <a:xfrm>
          <a:off x="3068104" y="1110513"/>
          <a:ext cx="7899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2DFCD-E086-4ADB-9F89-ECB85C4D3920}">
      <dsp:nvSpPr>
        <dsp:cNvPr id="0" name=""/>
        <dsp:cNvSpPr/>
      </dsp:nvSpPr>
      <dsp:spPr>
        <a:xfrm>
          <a:off x="0" y="1140348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E6521-C896-452C-9C50-488C93878F29}">
      <dsp:nvSpPr>
        <dsp:cNvPr id="0" name=""/>
        <dsp:cNvSpPr/>
      </dsp:nvSpPr>
      <dsp:spPr>
        <a:xfrm>
          <a:off x="0" y="1140348"/>
          <a:ext cx="3078147" cy="56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Ethanol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1140348"/>
        <a:ext cx="3078147" cy="565184"/>
      </dsp:txXfrm>
    </dsp:sp>
    <dsp:sp modelId="{7D3EAC31-C8A5-4242-9E32-A6052FB3511B}">
      <dsp:nvSpPr>
        <dsp:cNvPr id="0" name=""/>
        <dsp:cNvSpPr/>
      </dsp:nvSpPr>
      <dsp:spPr>
        <a:xfrm>
          <a:off x="3226096" y="1166013"/>
          <a:ext cx="7742663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CNS depression, lactic acidosis, hypoglycaemia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26096" y="1166013"/>
        <a:ext cx="7742663" cy="513302"/>
      </dsp:txXfrm>
    </dsp:sp>
    <dsp:sp modelId="{151D8D3D-58DC-468A-A47E-606390C9AD0E}">
      <dsp:nvSpPr>
        <dsp:cNvPr id="0" name=""/>
        <dsp:cNvSpPr/>
      </dsp:nvSpPr>
      <dsp:spPr>
        <a:xfrm>
          <a:off x="3078147" y="1679315"/>
          <a:ext cx="7890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0E715-4E29-413C-86ED-026A4E806121}">
      <dsp:nvSpPr>
        <dsp:cNvPr id="0" name=""/>
        <dsp:cNvSpPr/>
      </dsp:nvSpPr>
      <dsp:spPr>
        <a:xfrm>
          <a:off x="0" y="1705532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11BF6-5ACE-4968-8936-D55F289A995F}">
      <dsp:nvSpPr>
        <dsp:cNvPr id="0" name=""/>
        <dsp:cNvSpPr/>
      </dsp:nvSpPr>
      <dsp:spPr>
        <a:xfrm>
          <a:off x="0" y="1705532"/>
          <a:ext cx="3092103" cy="567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Parabens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1705532"/>
        <a:ext cx="3092103" cy="567688"/>
      </dsp:txXfrm>
    </dsp:sp>
    <dsp:sp modelId="{4CE94451-F68B-4B67-B64C-A168631EB543}">
      <dsp:nvSpPr>
        <dsp:cNvPr id="0" name=""/>
        <dsp:cNvSpPr/>
      </dsp:nvSpPr>
      <dsp:spPr>
        <a:xfrm>
          <a:off x="3239891" y="1731197"/>
          <a:ext cx="7734247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Hyperbilirubinemia, hypersensitivity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39891" y="1731197"/>
        <a:ext cx="7734247" cy="513302"/>
      </dsp:txXfrm>
    </dsp:sp>
    <dsp:sp modelId="{5AD4E789-5519-4687-A7AA-9B2A84D728FB}">
      <dsp:nvSpPr>
        <dsp:cNvPr id="0" name=""/>
        <dsp:cNvSpPr/>
      </dsp:nvSpPr>
      <dsp:spPr>
        <a:xfrm>
          <a:off x="3092103" y="2244500"/>
          <a:ext cx="7882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BC9B7-6897-442E-A6E6-80E2C4F6CFF6}">
      <dsp:nvSpPr>
        <dsp:cNvPr id="0" name=""/>
        <dsp:cNvSpPr/>
      </dsp:nvSpPr>
      <dsp:spPr>
        <a:xfrm>
          <a:off x="0" y="2273221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A77D3-8197-4B2F-8E91-C9456CB977E1}">
      <dsp:nvSpPr>
        <dsp:cNvPr id="0" name=""/>
        <dsp:cNvSpPr/>
      </dsp:nvSpPr>
      <dsp:spPr>
        <a:xfrm>
          <a:off x="0" y="2273221"/>
          <a:ext cx="3087334" cy="568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Polysorbate 80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2273221"/>
        <a:ext cx="3087334" cy="568242"/>
      </dsp:txXfrm>
    </dsp:sp>
    <dsp:sp modelId="{27476DDB-CB8C-46D6-A6FD-5BD41DF12DDA}">
      <dsp:nvSpPr>
        <dsp:cNvPr id="0" name=""/>
        <dsp:cNvSpPr/>
      </dsp:nvSpPr>
      <dsp:spPr>
        <a:xfrm>
          <a:off x="3235122" y="2298886"/>
          <a:ext cx="7734247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  <a:cs typeface="Times New Roman" panose="02020603050405020304" pitchFamily="18" charset="0"/>
            </a:rPr>
            <a:t>Thrombocytopenia,</a:t>
          </a: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en-US" sz="1800" kern="1200" dirty="0" smtClean="0">
              <a:latin typeface="+mn-lt"/>
              <a:cs typeface="Times New Roman" panose="02020603050405020304" pitchFamily="18" charset="0"/>
            </a:rPr>
            <a:t>renal </a:t>
          </a: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failure</a:t>
          </a:r>
          <a:r>
            <a:rPr lang="en-US" sz="1800" kern="1200" dirty="0" smtClean="0">
              <a:latin typeface="+mn-lt"/>
              <a:cs typeface="Times New Roman" panose="02020603050405020304" pitchFamily="18" charset="0"/>
            </a:rPr>
            <a:t>, ascites, hypotension,</a:t>
          </a: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en-US" sz="1800" kern="1200" dirty="0" smtClean="0">
              <a:latin typeface="+mn-lt"/>
              <a:cs typeface="Times New Roman" panose="02020603050405020304" pitchFamily="18" charset="0"/>
            </a:rPr>
            <a:t>metabolic acidosis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35122" y="2298886"/>
        <a:ext cx="7734247" cy="513302"/>
      </dsp:txXfrm>
    </dsp:sp>
    <dsp:sp modelId="{01E94E29-DF16-41DE-ABF1-3CB692DC09FD}">
      <dsp:nvSpPr>
        <dsp:cNvPr id="0" name=""/>
        <dsp:cNvSpPr/>
      </dsp:nvSpPr>
      <dsp:spPr>
        <a:xfrm>
          <a:off x="3087334" y="2812188"/>
          <a:ext cx="7882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9BA56-5ADF-4EEC-A433-7D3179B32294}">
      <dsp:nvSpPr>
        <dsp:cNvPr id="0" name=""/>
        <dsp:cNvSpPr/>
      </dsp:nvSpPr>
      <dsp:spPr>
        <a:xfrm>
          <a:off x="0" y="2841463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FCB1D-9825-444B-AF3E-2615744BFBE1}">
      <dsp:nvSpPr>
        <dsp:cNvPr id="0" name=""/>
        <dsp:cNvSpPr/>
      </dsp:nvSpPr>
      <dsp:spPr>
        <a:xfrm>
          <a:off x="0" y="2841463"/>
          <a:ext cx="3078147" cy="56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Propylene glycol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2841463"/>
        <a:ext cx="3078147" cy="565184"/>
      </dsp:txXfrm>
    </dsp:sp>
    <dsp:sp modelId="{6D6354BB-C35C-41DC-97A5-3390B997C120}">
      <dsp:nvSpPr>
        <dsp:cNvPr id="0" name=""/>
        <dsp:cNvSpPr/>
      </dsp:nvSpPr>
      <dsp:spPr>
        <a:xfrm>
          <a:off x="3226096" y="2867128"/>
          <a:ext cx="7742663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CNS, cardiovascular, hepatic failure, </a:t>
          </a:r>
          <a:r>
            <a:rPr lang="en-US" sz="1800" kern="1200" dirty="0" err="1" smtClean="0">
              <a:latin typeface="+mn-lt"/>
              <a:cs typeface="Times New Roman" panose="02020603050405020304" pitchFamily="18" charset="0"/>
            </a:rPr>
            <a:t>hyperosmolality</a:t>
          </a: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,</a:t>
          </a:r>
          <a:r>
            <a:rPr lang="en-US" sz="1800" kern="1200" dirty="0" smtClean="0">
              <a:latin typeface="+mn-lt"/>
              <a:cs typeface="Times New Roman" panose="02020603050405020304" pitchFamily="18" charset="0"/>
            </a:rPr>
            <a:t> lactic acidosis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26096" y="2867128"/>
        <a:ext cx="7742663" cy="513302"/>
      </dsp:txXfrm>
    </dsp:sp>
    <dsp:sp modelId="{B89C23F8-DBA5-4810-B70C-12938013245C}">
      <dsp:nvSpPr>
        <dsp:cNvPr id="0" name=""/>
        <dsp:cNvSpPr/>
      </dsp:nvSpPr>
      <dsp:spPr>
        <a:xfrm>
          <a:off x="3078147" y="3380430"/>
          <a:ext cx="78906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4ED3-FFB8-40D6-92C0-10D155B88561}">
      <dsp:nvSpPr>
        <dsp:cNvPr id="0" name=""/>
        <dsp:cNvSpPr/>
      </dsp:nvSpPr>
      <dsp:spPr>
        <a:xfrm>
          <a:off x="0" y="3406648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6829-0A37-457C-B869-7730D77FE2F6}">
      <dsp:nvSpPr>
        <dsp:cNvPr id="0" name=""/>
        <dsp:cNvSpPr/>
      </dsp:nvSpPr>
      <dsp:spPr>
        <a:xfrm>
          <a:off x="0" y="3406648"/>
          <a:ext cx="3074799" cy="56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Saccharine sodium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3406648"/>
        <a:ext cx="3074799" cy="565184"/>
      </dsp:txXfrm>
    </dsp:sp>
    <dsp:sp modelId="{E6C0D4F8-F940-4794-8C02-2F6FC8506926}">
      <dsp:nvSpPr>
        <dsp:cNvPr id="0" name=""/>
        <dsp:cNvSpPr/>
      </dsp:nvSpPr>
      <dsp:spPr>
        <a:xfrm>
          <a:off x="3222908" y="3432313"/>
          <a:ext cx="7751079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n-lt"/>
              <a:cs typeface="Times New Roman" panose="02020603050405020304" pitchFamily="18" charset="0"/>
            </a:rPr>
            <a:t>Urticaria</a:t>
          </a: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,</a:t>
          </a:r>
          <a:r>
            <a:rPr lang="en-US" sz="1800" kern="1200" dirty="0" smtClean="0">
              <a:latin typeface="+mn-lt"/>
              <a:cs typeface="Times New Roman" panose="02020603050405020304" pitchFamily="18" charset="0"/>
            </a:rPr>
            <a:t> photosensitivity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22908" y="3432313"/>
        <a:ext cx="7751079" cy="513302"/>
      </dsp:txXfrm>
    </dsp:sp>
    <dsp:sp modelId="{CB68CE39-B464-44EA-8231-0307BCDA7245}">
      <dsp:nvSpPr>
        <dsp:cNvPr id="0" name=""/>
        <dsp:cNvSpPr/>
      </dsp:nvSpPr>
      <dsp:spPr>
        <a:xfrm>
          <a:off x="3074799" y="3945615"/>
          <a:ext cx="7899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367BD-A7CA-433D-8822-EA64E5285BAD}">
      <dsp:nvSpPr>
        <dsp:cNvPr id="0" name=""/>
        <dsp:cNvSpPr/>
      </dsp:nvSpPr>
      <dsp:spPr>
        <a:xfrm>
          <a:off x="0" y="3971832"/>
          <a:ext cx="10978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2E9EE-6FEE-4DCD-8F7C-220902CD427F}">
      <dsp:nvSpPr>
        <dsp:cNvPr id="0" name=""/>
        <dsp:cNvSpPr/>
      </dsp:nvSpPr>
      <dsp:spPr>
        <a:xfrm>
          <a:off x="0" y="3971832"/>
          <a:ext cx="3074799" cy="565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000" kern="1200" dirty="0" smtClean="0">
              <a:latin typeface="+mn-lt"/>
              <a:cs typeface="Times New Roman" panose="02020603050405020304" pitchFamily="18" charset="0"/>
            </a:rPr>
            <a:t>Sorbitol</a:t>
          </a:r>
          <a:endParaRPr lang="et-E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0" y="3971832"/>
        <a:ext cx="3074799" cy="565184"/>
      </dsp:txXfrm>
    </dsp:sp>
    <dsp:sp modelId="{16162661-A5C4-4DD7-B708-0F3CF3E43D6B}">
      <dsp:nvSpPr>
        <dsp:cNvPr id="0" name=""/>
        <dsp:cNvSpPr/>
      </dsp:nvSpPr>
      <dsp:spPr>
        <a:xfrm>
          <a:off x="3222908" y="3997497"/>
          <a:ext cx="7751079" cy="51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 smtClean="0">
              <a:latin typeface="+mn-lt"/>
              <a:cs typeface="Times New Roman" panose="02020603050405020304" pitchFamily="18" charset="0"/>
            </a:rPr>
            <a:t>Osmotic laxative effect, malabsorption</a:t>
          </a:r>
          <a:endParaRPr lang="et-EE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3222908" y="3997497"/>
        <a:ext cx="7751079" cy="513302"/>
      </dsp:txXfrm>
    </dsp:sp>
    <dsp:sp modelId="{412814F3-265F-4D92-B61B-A17B4E009808}">
      <dsp:nvSpPr>
        <dsp:cNvPr id="0" name=""/>
        <dsp:cNvSpPr/>
      </dsp:nvSpPr>
      <dsp:spPr>
        <a:xfrm>
          <a:off x="3074799" y="4510800"/>
          <a:ext cx="78991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A54D8-4FDB-48AE-9D5E-7A0CAF353573}">
      <dsp:nvSpPr>
        <dsp:cNvPr id="0" name=""/>
        <dsp:cNvSpPr/>
      </dsp:nvSpPr>
      <dsp:spPr>
        <a:xfrm rot="5400000">
          <a:off x="-190545" y="194413"/>
          <a:ext cx="1270302" cy="889211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Stage 1</a:t>
          </a:r>
        </a:p>
      </dsp:txBody>
      <dsp:txXfrm rot="-5400000">
        <a:off x="1" y="448474"/>
        <a:ext cx="889211" cy="381091"/>
      </dsp:txXfrm>
    </dsp:sp>
    <dsp:sp modelId="{FFCFFD3C-1DA8-4929-8354-B1732F8F0376}">
      <dsp:nvSpPr>
        <dsp:cNvPr id="0" name=""/>
        <dsp:cNvSpPr/>
      </dsp:nvSpPr>
      <dsp:spPr>
        <a:xfrm rot="5400000">
          <a:off x="5451258" y="-4558178"/>
          <a:ext cx="826130" cy="99502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Medicine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 could be substituted with </a:t>
          </a:r>
          <a:r>
            <a:rPr lang="en-GB" sz="24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</a:t>
          </a:r>
          <a:r>
            <a:rPr lang="et-EE" sz="24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 EOI-free</a:t>
          </a:r>
          <a:r>
            <a:rPr lang="en-GB" sz="24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product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with the same </a:t>
          </a:r>
          <a:r>
            <a:rPr lang="et-EE" sz="24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active 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ingredient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and 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route of administration</a:t>
          </a:r>
        </a:p>
      </dsp:txBody>
      <dsp:txXfrm rot="-5400000">
        <a:off x="889211" y="44197"/>
        <a:ext cx="9909896" cy="745474"/>
      </dsp:txXfrm>
    </dsp:sp>
    <dsp:sp modelId="{3DDCFABE-B9C3-4813-A1F7-6A37E68E8573}">
      <dsp:nvSpPr>
        <dsp:cNvPr id="0" name=""/>
        <dsp:cNvSpPr/>
      </dsp:nvSpPr>
      <dsp:spPr>
        <a:xfrm rot="5400000">
          <a:off x="-190545" y="1271142"/>
          <a:ext cx="1270302" cy="889211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Stage 2</a:t>
          </a:r>
        </a:p>
      </dsp:txBody>
      <dsp:txXfrm rot="-5400000">
        <a:off x="1" y="1525203"/>
        <a:ext cx="889211" cy="381091"/>
      </dsp:txXfrm>
    </dsp:sp>
    <dsp:sp modelId="{D585EAB3-4718-4F5B-A143-0A3344237E90}">
      <dsp:nvSpPr>
        <dsp:cNvPr id="0" name=""/>
        <dsp:cNvSpPr/>
      </dsp:nvSpPr>
      <dsp:spPr>
        <a:xfrm rot="5400000">
          <a:off x="5446455" y="-3481666"/>
          <a:ext cx="835737" cy="99502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</a:t>
          </a:r>
          <a:r>
            <a:rPr lang="en-GB" sz="2400" kern="1200" dirty="0" err="1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tage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plus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requirement of identical 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dosage form</a:t>
          </a:r>
          <a:endParaRPr lang="et-EE" sz="2400" kern="12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89212" y="1116374"/>
        <a:ext cx="9909427" cy="754143"/>
      </dsp:txXfrm>
    </dsp:sp>
    <dsp:sp modelId="{A21211D6-8D00-4152-BBA8-87836B590020}">
      <dsp:nvSpPr>
        <dsp:cNvPr id="0" name=""/>
        <dsp:cNvSpPr/>
      </dsp:nvSpPr>
      <dsp:spPr>
        <a:xfrm rot="5400000">
          <a:off x="-190545" y="2342851"/>
          <a:ext cx="1270302" cy="889211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Stage 3</a:t>
          </a:r>
        </a:p>
      </dsp:txBody>
      <dsp:txXfrm rot="-5400000">
        <a:off x="1" y="2596912"/>
        <a:ext cx="889211" cy="381091"/>
      </dsp:txXfrm>
    </dsp:sp>
    <dsp:sp modelId="{86CF2159-B991-40C5-BE88-C2C1C37CA286}">
      <dsp:nvSpPr>
        <dsp:cNvPr id="0" name=""/>
        <dsp:cNvSpPr/>
      </dsp:nvSpPr>
      <dsp:spPr>
        <a:xfrm rot="5400000">
          <a:off x="5451475" y="-2409957"/>
          <a:ext cx="825696" cy="995022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</a:t>
          </a:r>
          <a:r>
            <a:rPr lang="en-GB" sz="2400" kern="1200" dirty="0" err="1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tages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 and 2, 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plus requirement of identical </a:t>
          </a:r>
          <a:r>
            <a:rPr lang="en-GB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strength of the </a:t>
          </a:r>
          <a:r>
            <a:rPr lang="et-EE" sz="2400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active </a:t>
          </a:r>
          <a:r>
            <a:rPr lang="et-EE" sz="2400" kern="1200" dirty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ingredient</a:t>
          </a:r>
        </a:p>
      </dsp:txBody>
      <dsp:txXfrm rot="-5400000">
        <a:off x="889212" y="2192613"/>
        <a:ext cx="9909917" cy="745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9A908-C1A1-4EEF-A2DE-55F388672CC3}">
      <dsp:nvSpPr>
        <dsp:cNvPr id="0" name=""/>
        <dsp:cNvSpPr/>
      </dsp:nvSpPr>
      <dsp:spPr>
        <a:xfrm>
          <a:off x="0" y="0"/>
          <a:ext cx="9538828" cy="0"/>
        </a:xfrm>
        <a:prstGeom prst="line">
          <a:avLst/>
        </a:prstGeom>
        <a:solidFill>
          <a:srgbClr val="4F81BD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EA30-8309-4D47-8FA7-F0C59571AB06}">
      <dsp:nvSpPr>
        <dsp:cNvPr id="0" name=""/>
        <dsp:cNvSpPr/>
      </dsp:nvSpPr>
      <dsp:spPr>
        <a:xfrm>
          <a:off x="0" y="0"/>
          <a:ext cx="9538828" cy="95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b="0" strike="noStrike" kern="1200" dirty="0" smtClean="0">
              <a:solidFill>
                <a:srgbClr val="1F497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PPS data used to explore reduction of neonatal exposure to EOI through second stage substitution</a:t>
          </a:r>
          <a:endParaRPr lang="et-EE" sz="2400" b="0" strike="noStrike" kern="1200" dirty="0">
            <a:solidFill>
              <a:srgbClr val="1F497D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0"/>
        <a:ext cx="9538828" cy="954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0.08091</cdr:x>
      <cdr:y>0.05109</cdr:y>
    </cdr:from>
    <cdr:to>
      <cdr:x>0.25568</cdr:x>
      <cdr:y>0.90751</cdr:y>
    </cdr:to>
    <cdr:grpSp>
      <cdr:nvGrpSpPr>
        <cdr:cNvPr id="3" name="Group 2"/>
        <cdr:cNvGrpSpPr/>
      </cdr:nvGrpSpPr>
      <cdr:grpSpPr>
        <a:xfrm xmlns:a="http://schemas.openxmlformats.org/drawingml/2006/main">
          <a:off x="704966" y="240647"/>
          <a:ext cx="1522766" cy="4033950"/>
          <a:chOff x="705000" y="240637"/>
          <a:chExt cx="1522752" cy="4033949"/>
        </a:xfrm>
      </cdr:grpSpPr>
      <cdr:sp macro="" textlink="">
        <cdr:nvSpPr>
          <cdr:cNvPr id="6" name="Rectangle 5"/>
          <cdr:cNvSpPr/>
        </cdr:nvSpPr>
        <cdr:spPr>
          <a:xfrm xmlns:a="http://schemas.openxmlformats.org/drawingml/2006/main">
            <a:off x="712583" y="240637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7" name="Rectangle 6"/>
          <cdr:cNvSpPr/>
        </cdr:nvSpPr>
        <cdr:spPr>
          <a:xfrm xmlns:a="http://schemas.openxmlformats.org/drawingml/2006/main">
            <a:off x="711014" y="652944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8" name="Rectangle 7"/>
          <cdr:cNvSpPr/>
        </cdr:nvSpPr>
        <cdr:spPr>
          <a:xfrm xmlns:a="http://schemas.openxmlformats.org/drawingml/2006/main">
            <a:off x="715616" y="1089831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9" name="Rectangle 8"/>
          <cdr:cNvSpPr/>
        </cdr:nvSpPr>
        <cdr:spPr>
          <a:xfrm xmlns:a="http://schemas.openxmlformats.org/drawingml/2006/main">
            <a:off x="715615" y="1478792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0" name="Rectangle 9"/>
          <cdr:cNvSpPr/>
        </cdr:nvSpPr>
        <cdr:spPr>
          <a:xfrm xmlns:a="http://schemas.openxmlformats.org/drawingml/2006/main">
            <a:off x="705000" y="2300690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1" name="Rectangle 10"/>
          <cdr:cNvSpPr/>
        </cdr:nvSpPr>
        <cdr:spPr>
          <a:xfrm xmlns:a="http://schemas.openxmlformats.org/drawingml/2006/main">
            <a:off x="711824" y="3146852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2" name="Rectangle 11"/>
          <cdr:cNvSpPr/>
        </cdr:nvSpPr>
        <cdr:spPr>
          <a:xfrm xmlns:a="http://schemas.openxmlformats.org/drawingml/2006/main">
            <a:off x="705000" y="3999837"/>
            <a:ext cx="1512136" cy="274749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solidFill>
              <a:srgbClr val="FF000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-297182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lide Number Placeholder 6"/>
          <p:cNvSpPr txBox="1">
            <a:spLocks/>
          </p:cNvSpPr>
          <p:nvPr/>
        </p:nvSpPr>
        <p:spPr>
          <a:xfrm>
            <a:off x="3807178" y="-9036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102D5F-FC71-4FE0-91E3-D5E906CB82B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2429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 bwMode="auto">
          <a:xfrm>
            <a:off x="0" y="0"/>
            <a:ext cx="1219200" cy="1203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56497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2D5F-FC71-4FE0-91E3-D5E906CB82B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06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817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200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3551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938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85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37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496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7649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1378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741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5757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 smtClean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530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447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9620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3568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6862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7332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8589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071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772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780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1435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995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817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 smtClean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716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2D5F-FC71-4FE0-91E3-D5E906CB82BB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209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20" y="1344168"/>
            <a:ext cx="4328160" cy="5513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1321" y="674255"/>
            <a:ext cx="10444067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1322" y="674255"/>
            <a:ext cx="5024581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6157577" y="674256"/>
            <a:ext cx="5160047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157577" y="3272213"/>
            <a:ext cx="5160047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21" y="457200"/>
            <a:ext cx="3860704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234939"/>
          </a:xfrm>
          <a:prstGeom prst="rect">
            <a:avLst/>
          </a:prstGeom>
        </p:spPr>
        <p:txBody>
          <a:bodyPr lIns="0" tIns="144000" rIns="0" bIns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321" y="2217421"/>
            <a:ext cx="3860704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2349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1321" y="457200"/>
            <a:ext cx="3860704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321" y="2217421"/>
            <a:ext cx="3860704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954" y="2665602"/>
            <a:ext cx="3388093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1" y="323738"/>
            <a:ext cx="38396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954" y="2665602"/>
            <a:ext cx="3388093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4" y="323738"/>
            <a:ext cx="38396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954" y="2665602"/>
            <a:ext cx="3388093" cy="33267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6" y="323738"/>
            <a:ext cx="38396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177268"/>
            <a:ext cx="105156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052255"/>
            <a:ext cx="105156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045529"/>
            <a:ext cx="1857676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0" y="323738"/>
            <a:ext cx="38396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445769"/>
            <a:ext cx="1043940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43940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045529"/>
            <a:ext cx="1857676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177268"/>
            <a:ext cx="10515600" cy="1847998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052255"/>
            <a:ext cx="105156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045529"/>
            <a:ext cx="1857676" cy="23875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800" b="0" i="0" u="none" strike="noStrike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3X2012001775434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7" y="323738"/>
            <a:ext cx="38396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1851" y="2177269"/>
            <a:ext cx="10515600" cy="184799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1851" y="4052255"/>
            <a:ext cx="105156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80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7" y="323738"/>
            <a:ext cx="38396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5769"/>
            <a:ext cx="1043940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439400" cy="4171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445769"/>
            <a:ext cx="1043940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43940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045529"/>
            <a:ext cx="1857676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ahe väl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10540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1816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445769"/>
            <a:ext cx="1043940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1"/>
            <a:ext cx="5083176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05076"/>
            <a:ext cx="5083176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00201"/>
            <a:ext cx="5181600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1600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445769"/>
            <a:ext cx="1043940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445769"/>
            <a:ext cx="1043940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slaid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5982267"/>
            <a:ext cx="160020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5250179" y="5982267"/>
            <a:ext cx="47625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dirty="0" smtClean="0">
                <a:latin typeface="Arial" charset="0"/>
              </a:rPr>
              <a:t> </a:t>
            </a:r>
            <a:endParaRPr lang="en-US" sz="1800" b="0" i="0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0317480" y="5982267"/>
            <a:ext cx="1036320" cy="36512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4BC2D4-4FB3-414B-A4D6-F1FC00603E59}" type="slidenum">
              <a:rPr lang="en-US" sz="12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5439" y="5982267"/>
            <a:ext cx="458724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045529"/>
            <a:ext cx="1857676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77" r:id="rId3"/>
    <p:sldLayoutId id="2147483661" r:id="rId4"/>
    <p:sldLayoutId id="2147483678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80" r:id="rId11"/>
    <p:sldLayoutId id="2147483668" r:id="rId12"/>
    <p:sldLayoutId id="2147483669" r:id="rId13"/>
    <p:sldLayoutId id="2147483662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AA13-CFA6-4E6A-83B0-2A7F7CE290F7}" type="datetimeFigureOut">
              <a:rPr lang="et-EE" smtClean="0"/>
              <a:t>20.10.2017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379A-D0B9-418C-9AD3-8660AEEFE77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36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2001795"/>
            <a:ext cx="10439400" cy="377035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 to describe the variability of medicine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consumption, general and individual administration of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EOI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Multilevel mixed effects logistic regression models with crossed random effects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effect of the study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Three-step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 analysis to estimate the influence of covariates on the administration of EOI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t-EE" kern="0" dirty="0">
                <a:latin typeface="Arial" panose="020B0604020202020204" pitchFamily="34" charset="0"/>
                <a:cs typeface="Arial" panose="020B0604020202020204" pitchFamily="34" charset="0"/>
              </a:rPr>
              <a:t>Methods of product substitution </a:t>
            </a:r>
            <a:r>
              <a:rPr lang="et-EE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1594" y="1204042"/>
            <a:ext cx="9944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t-EE" sz="3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ingredients </a:t>
            </a:r>
            <a:r>
              <a:rPr lang="et-EE" sz="3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at least 10% of units </a:t>
            </a:r>
            <a:r>
              <a:rPr lang="et-EE" sz="3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t-EE" sz="3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0448395"/>
              </p:ext>
            </p:extLst>
          </p:nvPr>
        </p:nvGraphicFramePr>
        <p:xfrm>
          <a:off x="676282" y="1756828"/>
          <a:ext cx="10839436" cy="342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06828534"/>
              </p:ext>
            </p:extLst>
          </p:nvPr>
        </p:nvGraphicFramePr>
        <p:xfrm>
          <a:off x="1684997" y="4786262"/>
          <a:ext cx="9538828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/>
          <p:cNvGrpSpPr/>
          <p:nvPr/>
        </p:nvGrpSpPr>
        <p:grpSpPr>
          <a:xfrm>
            <a:off x="4367808" y="0"/>
            <a:ext cx="7128792" cy="6740375"/>
            <a:chOff x="2351584" y="16447"/>
            <a:chExt cx="7128792" cy="6740375"/>
          </a:xfrm>
        </p:grpSpPr>
        <p:grpSp>
          <p:nvGrpSpPr>
            <p:cNvPr id="163" name="Gruppieren 4"/>
            <p:cNvGrpSpPr>
              <a:grpSpLocks noChangeAspect="1"/>
            </p:cNvGrpSpPr>
            <p:nvPr/>
          </p:nvGrpSpPr>
          <p:grpSpPr>
            <a:xfrm>
              <a:off x="2351584" y="16447"/>
              <a:ext cx="7128792" cy="6740375"/>
              <a:chOff x="944563" y="-1588"/>
              <a:chExt cx="7254875" cy="6859588"/>
            </a:xfrm>
            <a:gradFill>
              <a:gsLst>
                <a:gs pos="0">
                  <a:srgbClr val="D5ECFD">
                    <a:shade val="30000"/>
                    <a:satMod val="115000"/>
                  </a:srgbClr>
                </a:gs>
                <a:gs pos="14000">
                  <a:srgbClr val="D5ECFD">
                    <a:shade val="67500"/>
                    <a:satMod val="115000"/>
                  </a:srgbClr>
                </a:gs>
                <a:gs pos="100000">
                  <a:srgbClr val="D5ECFD">
                    <a:shade val="100000"/>
                    <a:satMod val="115000"/>
                  </a:srgbClr>
                </a:gs>
              </a:gsLst>
              <a:lin ang="16200000" scaled="1"/>
            </a:gradFill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grpSpPr>
          <p:sp>
            <p:nvSpPr>
              <p:cNvPr id="184" name="Freeform 5"/>
              <p:cNvSpPr>
                <a:spLocks noEditPoints="1"/>
              </p:cNvSpPr>
              <p:nvPr/>
            </p:nvSpPr>
            <p:spPr bwMode="auto">
              <a:xfrm>
                <a:off x="5667375" y="4162425"/>
                <a:ext cx="1917700" cy="1274763"/>
              </a:xfrm>
              <a:custGeom>
                <a:avLst/>
                <a:gdLst/>
                <a:ahLst/>
                <a:cxnLst>
                  <a:cxn ang="0">
                    <a:pos x="575" y="586"/>
                  </a:cxn>
                  <a:cxn ang="0">
                    <a:pos x="625" y="631"/>
                  </a:cxn>
                  <a:cxn ang="0">
                    <a:pos x="672" y="660"/>
                  </a:cxn>
                  <a:cxn ang="0">
                    <a:pos x="758" y="614"/>
                  </a:cxn>
                  <a:cxn ang="0">
                    <a:pos x="784" y="585"/>
                  </a:cxn>
                  <a:cxn ang="0">
                    <a:pos x="740" y="599"/>
                  </a:cxn>
                  <a:cxn ang="0">
                    <a:pos x="668" y="542"/>
                  </a:cxn>
                  <a:cxn ang="0">
                    <a:pos x="948" y="438"/>
                  </a:cxn>
                  <a:cxn ang="0">
                    <a:pos x="988" y="242"/>
                  </a:cxn>
                  <a:cxn ang="0">
                    <a:pos x="913" y="209"/>
                  </a:cxn>
                  <a:cxn ang="0">
                    <a:pos x="836" y="180"/>
                  </a:cxn>
                  <a:cxn ang="0">
                    <a:pos x="742" y="162"/>
                  </a:cxn>
                  <a:cxn ang="0">
                    <a:pos x="686" y="105"/>
                  </a:cxn>
                  <a:cxn ang="0">
                    <a:pos x="677" y="43"/>
                  </a:cxn>
                  <a:cxn ang="0">
                    <a:pos x="649" y="6"/>
                  </a:cxn>
                  <a:cxn ang="0">
                    <a:pos x="592" y="15"/>
                  </a:cxn>
                  <a:cxn ang="0">
                    <a:pos x="549" y="31"/>
                  </a:cxn>
                  <a:cxn ang="0">
                    <a:pos x="492" y="52"/>
                  </a:cxn>
                  <a:cxn ang="0">
                    <a:pos x="432" y="88"/>
                  </a:cxn>
                  <a:cxn ang="0">
                    <a:pos x="378" y="92"/>
                  </a:cxn>
                  <a:cxn ang="0">
                    <a:pos x="321" y="83"/>
                  </a:cxn>
                  <a:cxn ang="0">
                    <a:pos x="255" y="54"/>
                  </a:cxn>
                  <a:cxn ang="0">
                    <a:pos x="176" y="46"/>
                  </a:cxn>
                  <a:cxn ang="0">
                    <a:pos x="115" y="70"/>
                  </a:cxn>
                  <a:cxn ang="0">
                    <a:pos x="139" y="130"/>
                  </a:cxn>
                  <a:cxn ang="0">
                    <a:pos x="135" y="170"/>
                  </a:cxn>
                  <a:cxn ang="0">
                    <a:pos x="66" y="235"/>
                  </a:cxn>
                  <a:cxn ang="0">
                    <a:pos x="67" y="276"/>
                  </a:cxn>
                  <a:cxn ang="0">
                    <a:pos x="25" y="291"/>
                  </a:cxn>
                  <a:cxn ang="0">
                    <a:pos x="0" y="331"/>
                  </a:cxn>
                  <a:cxn ang="0">
                    <a:pos x="52" y="369"/>
                  </a:cxn>
                  <a:cxn ang="0">
                    <a:pos x="122" y="378"/>
                  </a:cxn>
                  <a:cxn ang="0">
                    <a:pos x="211" y="374"/>
                  </a:cxn>
                  <a:cxn ang="0">
                    <a:pos x="252" y="337"/>
                  </a:cxn>
                  <a:cxn ang="0">
                    <a:pos x="284" y="336"/>
                  </a:cxn>
                  <a:cxn ang="0">
                    <a:pos x="323" y="348"/>
                  </a:cxn>
                  <a:cxn ang="0">
                    <a:pos x="343" y="359"/>
                  </a:cxn>
                  <a:cxn ang="0">
                    <a:pos x="363" y="365"/>
                  </a:cxn>
                  <a:cxn ang="0">
                    <a:pos x="389" y="378"/>
                  </a:cxn>
                  <a:cxn ang="0">
                    <a:pos x="387" y="404"/>
                  </a:cxn>
                  <a:cxn ang="0">
                    <a:pos x="398" y="431"/>
                  </a:cxn>
                  <a:cxn ang="0">
                    <a:pos x="406" y="453"/>
                  </a:cxn>
                  <a:cxn ang="0">
                    <a:pos x="427" y="490"/>
                  </a:cxn>
                  <a:cxn ang="0">
                    <a:pos x="406" y="507"/>
                  </a:cxn>
                  <a:cxn ang="0">
                    <a:pos x="389" y="504"/>
                  </a:cxn>
                  <a:cxn ang="0">
                    <a:pos x="375" y="523"/>
                  </a:cxn>
                  <a:cxn ang="0">
                    <a:pos x="350" y="562"/>
                  </a:cxn>
                  <a:cxn ang="0">
                    <a:pos x="342" y="586"/>
                  </a:cxn>
                  <a:cxn ang="0">
                    <a:pos x="385" y="595"/>
                  </a:cxn>
                  <a:cxn ang="0">
                    <a:pos x="445" y="557"/>
                  </a:cxn>
                  <a:cxn ang="0">
                    <a:pos x="474" y="508"/>
                  </a:cxn>
                  <a:cxn ang="0">
                    <a:pos x="542" y="495"/>
                  </a:cxn>
                  <a:cxn ang="0">
                    <a:pos x="555" y="536"/>
                  </a:cxn>
                  <a:cxn ang="0">
                    <a:pos x="637" y="532"/>
                  </a:cxn>
                  <a:cxn ang="0">
                    <a:pos x="695" y="533"/>
                  </a:cxn>
                  <a:cxn ang="0">
                    <a:pos x="737" y="506"/>
                  </a:cxn>
                  <a:cxn ang="0">
                    <a:pos x="836" y="469"/>
                  </a:cxn>
                  <a:cxn ang="0">
                    <a:pos x="912" y="437"/>
                  </a:cxn>
                  <a:cxn ang="0">
                    <a:pos x="967" y="387"/>
                  </a:cxn>
                  <a:cxn ang="0">
                    <a:pos x="992" y="331"/>
                  </a:cxn>
                  <a:cxn ang="0">
                    <a:pos x="134" y="165"/>
                  </a:cxn>
                </a:cxnLst>
                <a:rect l="0" t="0" r="r" b="b"/>
                <a:pathLst>
                  <a:path w="1026" h="682">
                    <a:moveTo>
                      <a:pt x="641" y="535"/>
                    </a:moveTo>
                    <a:cubicBezTo>
                      <a:pt x="641" y="534"/>
                      <a:pt x="639" y="534"/>
                      <a:pt x="638" y="533"/>
                    </a:cubicBezTo>
                    <a:cubicBezTo>
                      <a:pt x="638" y="536"/>
                      <a:pt x="637" y="539"/>
                      <a:pt x="637" y="542"/>
                    </a:cubicBezTo>
                    <a:cubicBezTo>
                      <a:pt x="637" y="544"/>
                      <a:pt x="637" y="546"/>
                      <a:pt x="638" y="547"/>
                    </a:cubicBezTo>
                    <a:cubicBezTo>
                      <a:pt x="639" y="550"/>
                      <a:pt x="640" y="548"/>
                      <a:pt x="642" y="550"/>
                    </a:cubicBezTo>
                    <a:cubicBezTo>
                      <a:pt x="644" y="552"/>
                      <a:pt x="642" y="553"/>
                      <a:pt x="640" y="554"/>
                    </a:cubicBezTo>
                    <a:cubicBezTo>
                      <a:pt x="639" y="555"/>
                      <a:pt x="637" y="556"/>
                      <a:pt x="635" y="557"/>
                    </a:cubicBezTo>
                    <a:cubicBezTo>
                      <a:pt x="632" y="560"/>
                      <a:pt x="629" y="559"/>
                      <a:pt x="624" y="560"/>
                    </a:cubicBezTo>
                    <a:cubicBezTo>
                      <a:pt x="621" y="560"/>
                      <a:pt x="616" y="562"/>
                      <a:pt x="613" y="564"/>
                    </a:cubicBezTo>
                    <a:cubicBezTo>
                      <a:pt x="607" y="568"/>
                      <a:pt x="599" y="572"/>
                      <a:pt x="593" y="575"/>
                    </a:cubicBezTo>
                    <a:cubicBezTo>
                      <a:pt x="588" y="577"/>
                      <a:pt x="583" y="579"/>
                      <a:pt x="579" y="583"/>
                    </a:cubicBezTo>
                    <a:cubicBezTo>
                      <a:pt x="578" y="584"/>
                      <a:pt x="576" y="585"/>
                      <a:pt x="575" y="586"/>
                    </a:cubicBezTo>
                    <a:cubicBezTo>
                      <a:pt x="572" y="587"/>
                      <a:pt x="571" y="586"/>
                      <a:pt x="569" y="589"/>
                    </a:cubicBezTo>
                    <a:cubicBezTo>
                      <a:pt x="568" y="591"/>
                      <a:pt x="565" y="596"/>
                      <a:pt x="567" y="599"/>
                    </a:cubicBezTo>
                    <a:cubicBezTo>
                      <a:pt x="569" y="601"/>
                      <a:pt x="578" y="601"/>
                      <a:pt x="581" y="601"/>
                    </a:cubicBezTo>
                    <a:cubicBezTo>
                      <a:pt x="583" y="601"/>
                      <a:pt x="586" y="600"/>
                      <a:pt x="588" y="600"/>
                    </a:cubicBezTo>
                    <a:cubicBezTo>
                      <a:pt x="591" y="601"/>
                      <a:pt x="590" y="603"/>
                      <a:pt x="592" y="605"/>
                    </a:cubicBezTo>
                    <a:cubicBezTo>
                      <a:pt x="593" y="606"/>
                      <a:pt x="596" y="607"/>
                      <a:pt x="597" y="607"/>
                    </a:cubicBezTo>
                    <a:cubicBezTo>
                      <a:pt x="600" y="608"/>
                      <a:pt x="601" y="609"/>
                      <a:pt x="603" y="610"/>
                    </a:cubicBezTo>
                    <a:cubicBezTo>
                      <a:pt x="605" y="611"/>
                      <a:pt x="607" y="613"/>
                      <a:pt x="609" y="614"/>
                    </a:cubicBezTo>
                    <a:cubicBezTo>
                      <a:pt x="613" y="616"/>
                      <a:pt x="615" y="612"/>
                      <a:pt x="618" y="610"/>
                    </a:cubicBezTo>
                    <a:cubicBezTo>
                      <a:pt x="623" y="607"/>
                      <a:pt x="625" y="610"/>
                      <a:pt x="625" y="615"/>
                    </a:cubicBezTo>
                    <a:cubicBezTo>
                      <a:pt x="624" y="619"/>
                      <a:pt x="626" y="622"/>
                      <a:pt x="625" y="626"/>
                    </a:cubicBezTo>
                    <a:cubicBezTo>
                      <a:pt x="625" y="629"/>
                      <a:pt x="624" y="629"/>
                      <a:pt x="625" y="631"/>
                    </a:cubicBezTo>
                    <a:cubicBezTo>
                      <a:pt x="626" y="634"/>
                      <a:pt x="628" y="635"/>
                      <a:pt x="628" y="638"/>
                    </a:cubicBezTo>
                    <a:cubicBezTo>
                      <a:pt x="628" y="642"/>
                      <a:pt x="622" y="647"/>
                      <a:pt x="620" y="650"/>
                    </a:cubicBezTo>
                    <a:cubicBezTo>
                      <a:pt x="619" y="651"/>
                      <a:pt x="618" y="652"/>
                      <a:pt x="616" y="653"/>
                    </a:cubicBezTo>
                    <a:cubicBezTo>
                      <a:pt x="614" y="655"/>
                      <a:pt x="611" y="655"/>
                      <a:pt x="612" y="658"/>
                    </a:cubicBezTo>
                    <a:cubicBezTo>
                      <a:pt x="614" y="668"/>
                      <a:pt x="630" y="661"/>
                      <a:pt x="634" y="667"/>
                    </a:cubicBezTo>
                    <a:cubicBezTo>
                      <a:pt x="635" y="668"/>
                      <a:pt x="634" y="670"/>
                      <a:pt x="635" y="671"/>
                    </a:cubicBezTo>
                    <a:cubicBezTo>
                      <a:pt x="636" y="674"/>
                      <a:pt x="639" y="676"/>
                      <a:pt x="642" y="677"/>
                    </a:cubicBezTo>
                    <a:cubicBezTo>
                      <a:pt x="648" y="682"/>
                      <a:pt x="663" y="681"/>
                      <a:pt x="670" y="679"/>
                    </a:cubicBezTo>
                    <a:cubicBezTo>
                      <a:pt x="673" y="678"/>
                      <a:pt x="675" y="677"/>
                      <a:pt x="677" y="676"/>
                    </a:cubicBezTo>
                    <a:cubicBezTo>
                      <a:pt x="681" y="675"/>
                      <a:pt x="684" y="677"/>
                      <a:pt x="684" y="672"/>
                    </a:cubicBezTo>
                    <a:cubicBezTo>
                      <a:pt x="683" y="664"/>
                      <a:pt x="671" y="663"/>
                      <a:pt x="665" y="666"/>
                    </a:cubicBezTo>
                    <a:cubicBezTo>
                      <a:pt x="663" y="662"/>
                      <a:pt x="670" y="661"/>
                      <a:pt x="672" y="660"/>
                    </a:cubicBezTo>
                    <a:cubicBezTo>
                      <a:pt x="676" y="659"/>
                      <a:pt x="678" y="658"/>
                      <a:pt x="681" y="656"/>
                    </a:cubicBezTo>
                    <a:cubicBezTo>
                      <a:pt x="683" y="654"/>
                      <a:pt x="685" y="653"/>
                      <a:pt x="686" y="650"/>
                    </a:cubicBezTo>
                    <a:cubicBezTo>
                      <a:pt x="686" y="647"/>
                      <a:pt x="686" y="642"/>
                      <a:pt x="689" y="640"/>
                    </a:cubicBezTo>
                    <a:cubicBezTo>
                      <a:pt x="692" y="639"/>
                      <a:pt x="696" y="641"/>
                      <a:pt x="699" y="640"/>
                    </a:cubicBezTo>
                    <a:cubicBezTo>
                      <a:pt x="703" y="638"/>
                      <a:pt x="706" y="635"/>
                      <a:pt x="710" y="635"/>
                    </a:cubicBezTo>
                    <a:cubicBezTo>
                      <a:pt x="715" y="635"/>
                      <a:pt x="712" y="637"/>
                      <a:pt x="715" y="639"/>
                    </a:cubicBezTo>
                    <a:cubicBezTo>
                      <a:pt x="718" y="642"/>
                      <a:pt x="721" y="634"/>
                      <a:pt x="722" y="632"/>
                    </a:cubicBezTo>
                    <a:cubicBezTo>
                      <a:pt x="724" y="630"/>
                      <a:pt x="726" y="626"/>
                      <a:pt x="728" y="625"/>
                    </a:cubicBezTo>
                    <a:cubicBezTo>
                      <a:pt x="730" y="623"/>
                      <a:pt x="733" y="625"/>
                      <a:pt x="735" y="622"/>
                    </a:cubicBezTo>
                    <a:cubicBezTo>
                      <a:pt x="740" y="617"/>
                      <a:pt x="742" y="609"/>
                      <a:pt x="750" y="611"/>
                    </a:cubicBezTo>
                    <a:cubicBezTo>
                      <a:pt x="751" y="611"/>
                      <a:pt x="753" y="612"/>
                      <a:pt x="753" y="613"/>
                    </a:cubicBezTo>
                    <a:cubicBezTo>
                      <a:pt x="755" y="613"/>
                      <a:pt x="756" y="614"/>
                      <a:pt x="758" y="614"/>
                    </a:cubicBezTo>
                    <a:cubicBezTo>
                      <a:pt x="761" y="615"/>
                      <a:pt x="764" y="615"/>
                      <a:pt x="767" y="615"/>
                    </a:cubicBezTo>
                    <a:cubicBezTo>
                      <a:pt x="774" y="615"/>
                      <a:pt x="780" y="612"/>
                      <a:pt x="787" y="613"/>
                    </a:cubicBezTo>
                    <a:cubicBezTo>
                      <a:pt x="786" y="613"/>
                      <a:pt x="787" y="614"/>
                      <a:pt x="787" y="615"/>
                    </a:cubicBezTo>
                    <a:cubicBezTo>
                      <a:pt x="789" y="615"/>
                      <a:pt x="791" y="614"/>
                      <a:pt x="793" y="613"/>
                    </a:cubicBezTo>
                    <a:cubicBezTo>
                      <a:pt x="795" y="613"/>
                      <a:pt x="799" y="613"/>
                      <a:pt x="800" y="613"/>
                    </a:cubicBezTo>
                    <a:cubicBezTo>
                      <a:pt x="804" y="611"/>
                      <a:pt x="801" y="604"/>
                      <a:pt x="797" y="605"/>
                    </a:cubicBezTo>
                    <a:cubicBezTo>
                      <a:pt x="794" y="602"/>
                      <a:pt x="797" y="598"/>
                      <a:pt x="800" y="597"/>
                    </a:cubicBezTo>
                    <a:cubicBezTo>
                      <a:pt x="804" y="595"/>
                      <a:pt x="809" y="594"/>
                      <a:pt x="809" y="589"/>
                    </a:cubicBezTo>
                    <a:cubicBezTo>
                      <a:pt x="810" y="589"/>
                      <a:pt x="812" y="590"/>
                      <a:pt x="813" y="590"/>
                    </a:cubicBezTo>
                    <a:cubicBezTo>
                      <a:pt x="815" y="584"/>
                      <a:pt x="804" y="587"/>
                      <a:pt x="802" y="586"/>
                    </a:cubicBezTo>
                    <a:cubicBezTo>
                      <a:pt x="799" y="585"/>
                      <a:pt x="799" y="581"/>
                      <a:pt x="795" y="581"/>
                    </a:cubicBezTo>
                    <a:cubicBezTo>
                      <a:pt x="791" y="580"/>
                      <a:pt x="787" y="583"/>
                      <a:pt x="784" y="585"/>
                    </a:cubicBezTo>
                    <a:cubicBezTo>
                      <a:pt x="782" y="585"/>
                      <a:pt x="783" y="586"/>
                      <a:pt x="781" y="586"/>
                    </a:cubicBezTo>
                    <a:cubicBezTo>
                      <a:pt x="780" y="587"/>
                      <a:pt x="778" y="586"/>
                      <a:pt x="776" y="586"/>
                    </a:cubicBezTo>
                    <a:cubicBezTo>
                      <a:pt x="776" y="587"/>
                      <a:pt x="776" y="587"/>
                      <a:pt x="776" y="588"/>
                    </a:cubicBezTo>
                    <a:cubicBezTo>
                      <a:pt x="774" y="588"/>
                      <a:pt x="771" y="587"/>
                      <a:pt x="769" y="586"/>
                    </a:cubicBezTo>
                    <a:cubicBezTo>
                      <a:pt x="767" y="584"/>
                      <a:pt x="767" y="582"/>
                      <a:pt x="764" y="582"/>
                    </a:cubicBezTo>
                    <a:cubicBezTo>
                      <a:pt x="761" y="581"/>
                      <a:pt x="760" y="585"/>
                      <a:pt x="758" y="587"/>
                    </a:cubicBezTo>
                    <a:cubicBezTo>
                      <a:pt x="757" y="588"/>
                      <a:pt x="756" y="588"/>
                      <a:pt x="755" y="589"/>
                    </a:cubicBezTo>
                    <a:cubicBezTo>
                      <a:pt x="754" y="589"/>
                      <a:pt x="753" y="589"/>
                      <a:pt x="753" y="590"/>
                    </a:cubicBezTo>
                    <a:cubicBezTo>
                      <a:pt x="753" y="590"/>
                      <a:pt x="752" y="591"/>
                      <a:pt x="752" y="591"/>
                    </a:cubicBezTo>
                    <a:cubicBezTo>
                      <a:pt x="751" y="592"/>
                      <a:pt x="750" y="592"/>
                      <a:pt x="749" y="593"/>
                    </a:cubicBezTo>
                    <a:cubicBezTo>
                      <a:pt x="746" y="594"/>
                      <a:pt x="747" y="593"/>
                      <a:pt x="745" y="595"/>
                    </a:cubicBezTo>
                    <a:cubicBezTo>
                      <a:pt x="743" y="597"/>
                      <a:pt x="743" y="598"/>
                      <a:pt x="740" y="599"/>
                    </a:cubicBezTo>
                    <a:cubicBezTo>
                      <a:pt x="734" y="600"/>
                      <a:pt x="730" y="596"/>
                      <a:pt x="726" y="592"/>
                    </a:cubicBezTo>
                    <a:cubicBezTo>
                      <a:pt x="721" y="588"/>
                      <a:pt x="716" y="584"/>
                      <a:pt x="709" y="583"/>
                    </a:cubicBezTo>
                    <a:cubicBezTo>
                      <a:pt x="710" y="582"/>
                      <a:pt x="714" y="582"/>
                      <a:pt x="716" y="579"/>
                    </a:cubicBezTo>
                    <a:cubicBezTo>
                      <a:pt x="719" y="574"/>
                      <a:pt x="713" y="573"/>
                      <a:pt x="709" y="573"/>
                    </a:cubicBezTo>
                    <a:cubicBezTo>
                      <a:pt x="709" y="571"/>
                      <a:pt x="710" y="567"/>
                      <a:pt x="709" y="565"/>
                    </a:cubicBezTo>
                    <a:cubicBezTo>
                      <a:pt x="706" y="562"/>
                      <a:pt x="699" y="563"/>
                      <a:pt x="695" y="563"/>
                    </a:cubicBezTo>
                    <a:cubicBezTo>
                      <a:pt x="695" y="560"/>
                      <a:pt x="695" y="556"/>
                      <a:pt x="694" y="554"/>
                    </a:cubicBezTo>
                    <a:cubicBezTo>
                      <a:pt x="694" y="551"/>
                      <a:pt x="694" y="551"/>
                      <a:pt x="690" y="551"/>
                    </a:cubicBezTo>
                    <a:cubicBezTo>
                      <a:pt x="687" y="551"/>
                      <a:pt x="686" y="552"/>
                      <a:pt x="684" y="554"/>
                    </a:cubicBezTo>
                    <a:cubicBezTo>
                      <a:pt x="683" y="552"/>
                      <a:pt x="680" y="548"/>
                      <a:pt x="678" y="546"/>
                    </a:cubicBezTo>
                    <a:cubicBezTo>
                      <a:pt x="677" y="544"/>
                      <a:pt x="678" y="543"/>
                      <a:pt x="676" y="542"/>
                    </a:cubicBezTo>
                    <a:cubicBezTo>
                      <a:pt x="673" y="540"/>
                      <a:pt x="670" y="542"/>
                      <a:pt x="668" y="542"/>
                    </a:cubicBezTo>
                    <a:cubicBezTo>
                      <a:pt x="665" y="542"/>
                      <a:pt x="662" y="541"/>
                      <a:pt x="660" y="539"/>
                    </a:cubicBezTo>
                    <a:cubicBezTo>
                      <a:pt x="658" y="539"/>
                      <a:pt x="655" y="536"/>
                      <a:pt x="654" y="535"/>
                    </a:cubicBezTo>
                    <a:cubicBezTo>
                      <a:pt x="651" y="535"/>
                      <a:pt x="650" y="537"/>
                      <a:pt x="648" y="538"/>
                    </a:cubicBezTo>
                    <a:cubicBezTo>
                      <a:pt x="646" y="538"/>
                      <a:pt x="644" y="537"/>
                      <a:pt x="641" y="535"/>
                    </a:cubicBezTo>
                    <a:moveTo>
                      <a:pt x="638" y="532"/>
                    </a:moveTo>
                    <a:cubicBezTo>
                      <a:pt x="638" y="532"/>
                      <a:pt x="637" y="532"/>
                      <a:pt x="637" y="532"/>
                    </a:cubicBezTo>
                    <a:cubicBezTo>
                      <a:pt x="637" y="532"/>
                      <a:pt x="638" y="533"/>
                      <a:pt x="638" y="533"/>
                    </a:cubicBezTo>
                    <a:cubicBezTo>
                      <a:pt x="638" y="532"/>
                      <a:pt x="638" y="532"/>
                      <a:pt x="638" y="532"/>
                    </a:cubicBezTo>
                    <a:moveTo>
                      <a:pt x="931" y="441"/>
                    </a:moveTo>
                    <a:cubicBezTo>
                      <a:pt x="929" y="441"/>
                      <a:pt x="928" y="441"/>
                      <a:pt x="927" y="442"/>
                    </a:cubicBezTo>
                    <a:cubicBezTo>
                      <a:pt x="928" y="443"/>
                      <a:pt x="930" y="443"/>
                      <a:pt x="931" y="443"/>
                    </a:cubicBezTo>
                    <a:cubicBezTo>
                      <a:pt x="937" y="443"/>
                      <a:pt x="942" y="442"/>
                      <a:pt x="948" y="438"/>
                    </a:cubicBezTo>
                    <a:cubicBezTo>
                      <a:pt x="944" y="439"/>
                      <a:pt x="942" y="442"/>
                      <a:pt x="939" y="442"/>
                    </a:cubicBezTo>
                    <a:cubicBezTo>
                      <a:pt x="936" y="442"/>
                      <a:pt x="934" y="441"/>
                      <a:pt x="931" y="441"/>
                    </a:cubicBezTo>
                    <a:moveTo>
                      <a:pt x="1024" y="264"/>
                    </a:moveTo>
                    <a:cubicBezTo>
                      <a:pt x="1021" y="260"/>
                      <a:pt x="1014" y="262"/>
                      <a:pt x="1010" y="261"/>
                    </a:cubicBezTo>
                    <a:cubicBezTo>
                      <a:pt x="1010" y="260"/>
                      <a:pt x="1010" y="258"/>
                      <a:pt x="1009" y="257"/>
                    </a:cubicBezTo>
                    <a:cubicBezTo>
                      <a:pt x="1009" y="255"/>
                      <a:pt x="1007" y="255"/>
                      <a:pt x="1008" y="252"/>
                    </a:cubicBezTo>
                    <a:cubicBezTo>
                      <a:pt x="1008" y="250"/>
                      <a:pt x="1009" y="248"/>
                      <a:pt x="1009" y="247"/>
                    </a:cubicBezTo>
                    <a:cubicBezTo>
                      <a:pt x="1010" y="245"/>
                      <a:pt x="1012" y="245"/>
                      <a:pt x="1013" y="244"/>
                    </a:cubicBezTo>
                    <a:cubicBezTo>
                      <a:pt x="1013" y="243"/>
                      <a:pt x="1014" y="240"/>
                      <a:pt x="1013" y="239"/>
                    </a:cubicBezTo>
                    <a:cubicBezTo>
                      <a:pt x="1012" y="238"/>
                      <a:pt x="1008" y="239"/>
                      <a:pt x="1007" y="239"/>
                    </a:cubicBezTo>
                    <a:cubicBezTo>
                      <a:pt x="1004" y="240"/>
                      <a:pt x="1003" y="243"/>
                      <a:pt x="1001" y="244"/>
                    </a:cubicBezTo>
                    <a:cubicBezTo>
                      <a:pt x="997" y="245"/>
                      <a:pt x="991" y="244"/>
                      <a:pt x="988" y="242"/>
                    </a:cubicBezTo>
                    <a:cubicBezTo>
                      <a:pt x="986" y="241"/>
                      <a:pt x="985" y="238"/>
                      <a:pt x="984" y="236"/>
                    </a:cubicBezTo>
                    <a:cubicBezTo>
                      <a:pt x="983" y="235"/>
                      <a:pt x="983" y="232"/>
                      <a:pt x="982" y="231"/>
                    </a:cubicBezTo>
                    <a:cubicBezTo>
                      <a:pt x="980" y="229"/>
                      <a:pt x="975" y="229"/>
                      <a:pt x="972" y="229"/>
                    </a:cubicBezTo>
                    <a:cubicBezTo>
                      <a:pt x="970" y="229"/>
                      <a:pt x="968" y="230"/>
                      <a:pt x="966" y="229"/>
                    </a:cubicBezTo>
                    <a:cubicBezTo>
                      <a:pt x="964" y="229"/>
                      <a:pt x="962" y="226"/>
                      <a:pt x="960" y="225"/>
                    </a:cubicBezTo>
                    <a:cubicBezTo>
                      <a:pt x="957" y="224"/>
                      <a:pt x="953" y="220"/>
                      <a:pt x="950" y="221"/>
                    </a:cubicBezTo>
                    <a:cubicBezTo>
                      <a:pt x="950" y="227"/>
                      <a:pt x="943" y="223"/>
                      <a:pt x="941" y="221"/>
                    </a:cubicBezTo>
                    <a:cubicBezTo>
                      <a:pt x="939" y="219"/>
                      <a:pt x="937" y="219"/>
                      <a:pt x="934" y="217"/>
                    </a:cubicBezTo>
                    <a:cubicBezTo>
                      <a:pt x="929" y="215"/>
                      <a:pt x="931" y="215"/>
                      <a:pt x="930" y="211"/>
                    </a:cubicBezTo>
                    <a:cubicBezTo>
                      <a:pt x="929" y="208"/>
                      <a:pt x="928" y="207"/>
                      <a:pt x="925" y="208"/>
                    </a:cubicBezTo>
                    <a:cubicBezTo>
                      <a:pt x="923" y="209"/>
                      <a:pt x="923" y="212"/>
                      <a:pt x="921" y="213"/>
                    </a:cubicBezTo>
                    <a:cubicBezTo>
                      <a:pt x="917" y="215"/>
                      <a:pt x="916" y="211"/>
                      <a:pt x="913" y="209"/>
                    </a:cubicBezTo>
                    <a:cubicBezTo>
                      <a:pt x="911" y="208"/>
                      <a:pt x="909" y="209"/>
                      <a:pt x="907" y="208"/>
                    </a:cubicBezTo>
                    <a:cubicBezTo>
                      <a:pt x="906" y="206"/>
                      <a:pt x="907" y="204"/>
                      <a:pt x="907" y="202"/>
                    </a:cubicBezTo>
                    <a:cubicBezTo>
                      <a:pt x="898" y="201"/>
                      <a:pt x="904" y="206"/>
                      <a:pt x="901" y="210"/>
                    </a:cubicBezTo>
                    <a:cubicBezTo>
                      <a:pt x="899" y="212"/>
                      <a:pt x="894" y="213"/>
                      <a:pt x="891" y="212"/>
                    </a:cubicBezTo>
                    <a:cubicBezTo>
                      <a:pt x="890" y="212"/>
                      <a:pt x="889" y="209"/>
                      <a:pt x="887" y="208"/>
                    </a:cubicBezTo>
                    <a:cubicBezTo>
                      <a:pt x="885" y="207"/>
                      <a:pt x="882" y="206"/>
                      <a:pt x="879" y="204"/>
                    </a:cubicBezTo>
                    <a:cubicBezTo>
                      <a:pt x="874" y="202"/>
                      <a:pt x="873" y="201"/>
                      <a:pt x="872" y="195"/>
                    </a:cubicBezTo>
                    <a:cubicBezTo>
                      <a:pt x="871" y="190"/>
                      <a:pt x="871" y="177"/>
                      <a:pt x="862" y="182"/>
                    </a:cubicBezTo>
                    <a:cubicBezTo>
                      <a:pt x="863" y="177"/>
                      <a:pt x="859" y="172"/>
                      <a:pt x="855" y="172"/>
                    </a:cubicBezTo>
                    <a:cubicBezTo>
                      <a:pt x="853" y="173"/>
                      <a:pt x="853" y="174"/>
                      <a:pt x="851" y="175"/>
                    </a:cubicBezTo>
                    <a:cubicBezTo>
                      <a:pt x="849" y="176"/>
                      <a:pt x="850" y="177"/>
                      <a:pt x="847" y="177"/>
                    </a:cubicBezTo>
                    <a:cubicBezTo>
                      <a:pt x="843" y="178"/>
                      <a:pt x="840" y="179"/>
                      <a:pt x="836" y="180"/>
                    </a:cubicBezTo>
                    <a:cubicBezTo>
                      <a:pt x="834" y="180"/>
                      <a:pt x="832" y="181"/>
                      <a:pt x="829" y="181"/>
                    </a:cubicBezTo>
                    <a:cubicBezTo>
                      <a:pt x="825" y="182"/>
                      <a:pt x="821" y="184"/>
                      <a:pt x="817" y="187"/>
                    </a:cubicBezTo>
                    <a:cubicBezTo>
                      <a:pt x="815" y="188"/>
                      <a:pt x="815" y="188"/>
                      <a:pt x="814" y="191"/>
                    </a:cubicBezTo>
                    <a:cubicBezTo>
                      <a:pt x="813" y="195"/>
                      <a:pt x="812" y="197"/>
                      <a:pt x="808" y="194"/>
                    </a:cubicBezTo>
                    <a:cubicBezTo>
                      <a:pt x="804" y="192"/>
                      <a:pt x="806" y="182"/>
                      <a:pt x="799" y="185"/>
                    </a:cubicBezTo>
                    <a:cubicBezTo>
                      <a:pt x="796" y="186"/>
                      <a:pt x="797" y="187"/>
                      <a:pt x="794" y="186"/>
                    </a:cubicBezTo>
                    <a:cubicBezTo>
                      <a:pt x="792" y="185"/>
                      <a:pt x="791" y="182"/>
                      <a:pt x="790" y="180"/>
                    </a:cubicBezTo>
                    <a:cubicBezTo>
                      <a:pt x="788" y="179"/>
                      <a:pt x="786" y="178"/>
                      <a:pt x="784" y="178"/>
                    </a:cubicBezTo>
                    <a:cubicBezTo>
                      <a:pt x="780" y="177"/>
                      <a:pt x="777" y="175"/>
                      <a:pt x="773" y="175"/>
                    </a:cubicBezTo>
                    <a:cubicBezTo>
                      <a:pt x="767" y="175"/>
                      <a:pt x="762" y="176"/>
                      <a:pt x="762" y="183"/>
                    </a:cubicBezTo>
                    <a:cubicBezTo>
                      <a:pt x="758" y="184"/>
                      <a:pt x="753" y="175"/>
                      <a:pt x="751" y="173"/>
                    </a:cubicBezTo>
                    <a:cubicBezTo>
                      <a:pt x="747" y="170"/>
                      <a:pt x="741" y="167"/>
                      <a:pt x="742" y="162"/>
                    </a:cubicBezTo>
                    <a:cubicBezTo>
                      <a:pt x="743" y="157"/>
                      <a:pt x="749" y="156"/>
                      <a:pt x="749" y="152"/>
                    </a:cubicBezTo>
                    <a:cubicBezTo>
                      <a:pt x="749" y="151"/>
                      <a:pt x="747" y="148"/>
                      <a:pt x="747" y="147"/>
                    </a:cubicBezTo>
                    <a:cubicBezTo>
                      <a:pt x="746" y="143"/>
                      <a:pt x="745" y="139"/>
                      <a:pt x="744" y="135"/>
                    </a:cubicBezTo>
                    <a:cubicBezTo>
                      <a:pt x="744" y="132"/>
                      <a:pt x="742" y="130"/>
                      <a:pt x="742" y="127"/>
                    </a:cubicBezTo>
                    <a:cubicBezTo>
                      <a:pt x="742" y="125"/>
                      <a:pt x="742" y="124"/>
                      <a:pt x="744" y="123"/>
                    </a:cubicBezTo>
                    <a:cubicBezTo>
                      <a:pt x="740" y="122"/>
                      <a:pt x="736" y="122"/>
                      <a:pt x="733" y="121"/>
                    </a:cubicBezTo>
                    <a:cubicBezTo>
                      <a:pt x="730" y="120"/>
                      <a:pt x="730" y="116"/>
                      <a:pt x="729" y="113"/>
                    </a:cubicBezTo>
                    <a:cubicBezTo>
                      <a:pt x="728" y="110"/>
                      <a:pt x="726" y="108"/>
                      <a:pt x="726" y="106"/>
                    </a:cubicBezTo>
                    <a:cubicBezTo>
                      <a:pt x="721" y="104"/>
                      <a:pt x="720" y="111"/>
                      <a:pt x="716" y="111"/>
                    </a:cubicBezTo>
                    <a:cubicBezTo>
                      <a:pt x="712" y="111"/>
                      <a:pt x="707" y="110"/>
                      <a:pt x="703" y="108"/>
                    </a:cubicBezTo>
                    <a:cubicBezTo>
                      <a:pt x="699" y="106"/>
                      <a:pt x="695" y="103"/>
                      <a:pt x="690" y="104"/>
                    </a:cubicBezTo>
                    <a:cubicBezTo>
                      <a:pt x="689" y="104"/>
                      <a:pt x="688" y="105"/>
                      <a:pt x="686" y="105"/>
                    </a:cubicBezTo>
                    <a:cubicBezTo>
                      <a:pt x="683" y="105"/>
                      <a:pt x="680" y="106"/>
                      <a:pt x="677" y="105"/>
                    </a:cubicBezTo>
                    <a:cubicBezTo>
                      <a:pt x="677" y="103"/>
                      <a:pt x="677" y="99"/>
                      <a:pt x="680" y="99"/>
                    </a:cubicBezTo>
                    <a:cubicBezTo>
                      <a:pt x="680" y="96"/>
                      <a:pt x="671" y="94"/>
                      <a:pt x="672" y="89"/>
                    </a:cubicBezTo>
                    <a:cubicBezTo>
                      <a:pt x="673" y="86"/>
                      <a:pt x="678" y="88"/>
                      <a:pt x="680" y="85"/>
                    </a:cubicBezTo>
                    <a:cubicBezTo>
                      <a:pt x="682" y="83"/>
                      <a:pt x="681" y="77"/>
                      <a:pt x="681" y="74"/>
                    </a:cubicBezTo>
                    <a:cubicBezTo>
                      <a:pt x="678" y="74"/>
                      <a:pt x="672" y="72"/>
                      <a:pt x="670" y="70"/>
                    </a:cubicBezTo>
                    <a:cubicBezTo>
                      <a:pt x="667" y="67"/>
                      <a:pt x="669" y="65"/>
                      <a:pt x="673" y="65"/>
                    </a:cubicBezTo>
                    <a:cubicBezTo>
                      <a:pt x="677" y="64"/>
                      <a:pt x="680" y="65"/>
                      <a:pt x="684" y="65"/>
                    </a:cubicBezTo>
                    <a:cubicBezTo>
                      <a:pt x="687" y="65"/>
                      <a:pt x="687" y="65"/>
                      <a:pt x="690" y="62"/>
                    </a:cubicBezTo>
                    <a:cubicBezTo>
                      <a:pt x="692" y="60"/>
                      <a:pt x="691" y="45"/>
                      <a:pt x="686" y="45"/>
                    </a:cubicBezTo>
                    <a:cubicBezTo>
                      <a:pt x="684" y="45"/>
                      <a:pt x="682" y="45"/>
                      <a:pt x="680" y="45"/>
                    </a:cubicBezTo>
                    <a:cubicBezTo>
                      <a:pt x="678" y="44"/>
                      <a:pt x="678" y="45"/>
                      <a:pt x="677" y="43"/>
                    </a:cubicBezTo>
                    <a:cubicBezTo>
                      <a:pt x="676" y="41"/>
                      <a:pt x="676" y="37"/>
                      <a:pt x="673" y="37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6" y="44"/>
                      <a:pt x="676" y="45"/>
                      <a:pt x="676" y="45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5" y="42"/>
                      <a:pt x="673" y="41"/>
                      <a:pt x="672" y="40"/>
                    </a:cubicBezTo>
                    <a:cubicBezTo>
                      <a:pt x="672" y="39"/>
                      <a:pt x="668" y="36"/>
                      <a:pt x="668" y="35"/>
                    </a:cubicBezTo>
                    <a:cubicBezTo>
                      <a:pt x="666" y="32"/>
                      <a:pt x="668" y="31"/>
                      <a:pt x="669" y="29"/>
                    </a:cubicBezTo>
                    <a:cubicBezTo>
                      <a:pt x="670" y="27"/>
                      <a:pt x="671" y="26"/>
                      <a:pt x="671" y="23"/>
                    </a:cubicBezTo>
                    <a:cubicBezTo>
                      <a:pt x="670" y="19"/>
                      <a:pt x="668" y="21"/>
                      <a:pt x="666" y="19"/>
                    </a:cubicBezTo>
                    <a:cubicBezTo>
                      <a:pt x="665" y="18"/>
                      <a:pt x="664" y="18"/>
                      <a:pt x="664" y="17"/>
                    </a:cubicBezTo>
                    <a:cubicBezTo>
                      <a:pt x="662" y="13"/>
                      <a:pt x="662" y="10"/>
                      <a:pt x="658" y="7"/>
                    </a:cubicBezTo>
                    <a:cubicBezTo>
                      <a:pt x="655" y="4"/>
                      <a:pt x="652" y="0"/>
                      <a:pt x="649" y="6"/>
                    </a:cubicBezTo>
                    <a:cubicBezTo>
                      <a:pt x="646" y="12"/>
                      <a:pt x="647" y="15"/>
                      <a:pt x="639" y="14"/>
                    </a:cubicBezTo>
                    <a:cubicBezTo>
                      <a:pt x="639" y="10"/>
                      <a:pt x="639" y="10"/>
                      <a:pt x="636" y="9"/>
                    </a:cubicBezTo>
                    <a:cubicBezTo>
                      <a:pt x="634" y="8"/>
                      <a:pt x="632" y="8"/>
                      <a:pt x="630" y="8"/>
                    </a:cubicBezTo>
                    <a:cubicBezTo>
                      <a:pt x="629" y="9"/>
                      <a:pt x="629" y="10"/>
                      <a:pt x="628" y="11"/>
                    </a:cubicBezTo>
                    <a:cubicBezTo>
                      <a:pt x="627" y="11"/>
                      <a:pt x="625" y="11"/>
                      <a:pt x="624" y="11"/>
                    </a:cubicBezTo>
                    <a:cubicBezTo>
                      <a:pt x="621" y="11"/>
                      <a:pt x="618" y="10"/>
                      <a:pt x="615" y="11"/>
                    </a:cubicBezTo>
                    <a:cubicBezTo>
                      <a:pt x="615" y="11"/>
                      <a:pt x="612" y="14"/>
                      <a:pt x="612" y="14"/>
                    </a:cubicBezTo>
                    <a:cubicBezTo>
                      <a:pt x="612" y="14"/>
                      <a:pt x="610" y="16"/>
                      <a:pt x="609" y="17"/>
                    </a:cubicBezTo>
                    <a:cubicBezTo>
                      <a:pt x="608" y="18"/>
                      <a:pt x="606" y="18"/>
                      <a:pt x="603" y="17"/>
                    </a:cubicBezTo>
                    <a:cubicBezTo>
                      <a:pt x="601" y="17"/>
                      <a:pt x="600" y="16"/>
                      <a:pt x="598" y="16"/>
                    </a:cubicBezTo>
                    <a:cubicBezTo>
                      <a:pt x="596" y="15"/>
                      <a:pt x="595" y="15"/>
                      <a:pt x="594" y="15"/>
                    </a:cubicBezTo>
                    <a:cubicBezTo>
                      <a:pt x="593" y="15"/>
                      <a:pt x="592" y="15"/>
                      <a:pt x="592" y="15"/>
                    </a:cubicBezTo>
                    <a:cubicBezTo>
                      <a:pt x="591" y="15"/>
                      <a:pt x="590" y="14"/>
                      <a:pt x="590" y="13"/>
                    </a:cubicBezTo>
                    <a:cubicBezTo>
                      <a:pt x="589" y="12"/>
                      <a:pt x="589" y="11"/>
                      <a:pt x="587" y="10"/>
                    </a:cubicBezTo>
                    <a:cubicBezTo>
                      <a:pt x="586" y="9"/>
                      <a:pt x="585" y="9"/>
                      <a:pt x="584" y="9"/>
                    </a:cubicBezTo>
                    <a:cubicBezTo>
                      <a:pt x="582" y="8"/>
                      <a:pt x="584" y="7"/>
                      <a:pt x="582" y="7"/>
                    </a:cubicBezTo>
                    <a:cubicBezTo>
                      <a:pt x="582" y="7"/>
                      <a:pt x="579" y="10"/>
                      <a:pt x="579" y="9"/>
                    </a:cubicBezTo>
                    <a:cubicBezTo>
                      <a:pt x="575" y="14"/>
                      <a:pt x="577" y="17"/>
                      <a:pt x="576" y="23"/>
                    </a:cubicBezTo>
                    <a:cubicBezTo>
                      <a:pt x="576" y="24"/>
                      <a:pt x="575" y="28"/>
                      <a:pt x="574" y="29"/>
                    </a:cubicBezTo>
                    <a:cubicBezTo>
                      <a:pt x="573" y="30"/>
                      <a:pt x="570" y="30"/>
                      <a:pt x="569" y="31"/>
                    </a:cubicBezTo>
                    <a:cubicBezTo>
                      <a:pt x="567" y="33"/>
                      <a:pt x="566" y="35"/>
                      <a:pt x="564" y="36"/>
                    </a:cubicBezTo>
                    <a:cubicBezTo>
                      <a:pt x="561" y="36"/>
                      <a:pt x="554" y="36"/>
                      <a:pt x="552" y="34"/>
                    </a:cubicBezTo>
                    <a:cubicBezTo>
                      <a:pt x="550" y="31"/>
                      <a:pt x="552" y="30"/>
                      <a:pt x="549" y="29"/>
                    </a:cubicBezTo>
                    <a:cubicBezTo>
                      <a:pt x="549" y="30"/>
                      <a:pt x="549" y="30"/>
                      <a:pt x="549" y="31"/>
                    </a:cubicBezTo>
                    <a:cubicBezTo>
                      <a:pt x="548" y="33"/>
                      <a:pt x="545" y="31"/>
                      <a:pt x="543" y="30"/>
                    </a:cubicBezTo>
                    <a:cubicBezTo>
                      <a:pt x="537" y="29"/>
                      <a:pt x="530" y="27"/>
                      <a:pt x="523" y="27"/>
                    </a:cubicBezTo>
                    <a:cubicBezTo>
                      <a:pt x="521" y="27"/>
                      <a:pt x="521" y="27"/>
                      <a:pt x="520" y="29"/>
                    </a:cubicBezTo>
                    <a:cubicBezTo>
                      <a:pt x="519" y="31"/>
                      <a:pt x="517" y="34"/>
                      <a:pt x="516" y="35"/>
                    </a:cubicBezTo>
                    <a:cubicBezTo>
                      <a:pt x="514" y="35"/>
                      <a:pt x="510" y="36"/>
                      <a:pt x="508" y="35"/>
                    </a:cubicBezTo>
                    <a:cubicBezTo>
                      <a:pt x="506" y="34"/>
                      <a:pt x="507" y="34"/>
                      <a:pt x="506" y="33"/>
                    </a:cubicBezTo>
                    <a:cubicBezTo>
                      <a:pt x="505" y="32"/>
                      <a:pt x="504" y="29"/>
                      <a:pt x="502" y="31"/>
                    </a:cubicBezTo>
                    <a:cubicBezTo>
                      <a:pt x="501" y="32"/>
                      <a:pt x="502" y="35"/>
                      <a:pt x="502" y="36"/>
                    </a:cubicBezTo>
                    <a:cubicBezTo>
                      <a:pt x="502" y="38"/>
                      <a:pt x="501" y="40"/>
                      <a:pt x="500" y="42"/>
                    </a:cubicBezTo>
                    <a:cubicBezTo>
                      <a:pt x="499" y="42"/>
                      <a:pt x="499" y="42"/>
                      <a:pt x="498" y="43"/>
                    </a:cubicBezTo>
                    <a:cubicBezTo>
                      <a:pt x="497" y="44"/>
                      <a:pt x="497" y="45"/>
                      <a:pt x="496" y="46"/>
                    </a:cubicBezTo>
                    <a:cubicBezTo>
                      <a:pt x="495" y="48"/>
                      <a:pt x="493" y="51"/>
                      <a:pt x="492" y="52"/>
                    </a:cubicBezTo>
                    <a:cubicBezTo>
                      <a:pt x="491" y="53"/>
                      <a:pt x="490" y="53"/>
                      <a:pt x="490" y="54"/>
                    </a:cubicBezTo>
                    <a:cubicBezTo>
                      <a:pt x="488" y="55"/>
                      <a:pt x="488" y="56"/>
                      <a:pt x="487" y="58"/>
                    </a:cubicBezTo>
                    <a:cubicBezTo>
                      <a:pt x="485" y="61"/>
                      <a:pt x="483" y="64"/>
                      <a:pt x="481" y="67"/>
                    </a:cubicBezTo>
                    <a:cubicBezTo>
                      <a:pt x="476" y="75"/>
                      <a:pt x="478" y="84"/>
                      <a:pt x="480" y="92"/>
                    </a:cubicBezTo>
                    <a:cubicBezTo>
                      <a:pt x="481" y="95"/>
                      <a:pt x="483" y="98"/>
                      <a:pt x="482" y="101"/>
                    </a:cubicBezTo>
                    <a:cubicBezTo>
                      <a:pt x="481" y="103"/>
                      <a:pt x="479" y="106"/>
                      <a:pt x="476" y="105"/>
                    </a:cubicBezTo>
                    <a:cubicBezTo>
                      <a:pt x="474" y="105"/>
                      <a:pt x="473" y="104"/>
                      <a:pt x="472" y="103"/>
                    </a:cubicBezTo>
                    <a:cubicBezTo>
                      <a:pt x="470" y="101"/>
                      <a:pt x="468" y="99"/>
                      <a:pt x="466" y="97"/>
                    </a:cubicBezTo>
                    <a:cubicBezTo>
                      <a:pt x="464" y="94"/>
                      <a:pt x="461" y="94"/>
                      <a:pt x="459" y="92"/>
                    </a:cubicBezTo>
                    <a:cubicBezTo>
                      <a:pt x="457" y="91"/>
                      <a:pt x="456" y="86"/>
                      <a:pt x="453" y="85"/>
                    </a:cubicBezTo>
                    <a:cubicBezTo>
                      <a:pt x="450" y="83"/>
                      <a:pt x="446" y="87"/>
                      <a:pt x="442" y="88"/>
                    </a:cubicBezTo>
                    <a:cubicBezTo>
                      <a:pt x="439" y="88"/>
                      <a:pt x="435" y="88"/>
                      <a:pt x="432" y="88"/>
                    </a:cubicBezTo>
                    <a:cubicBezTo>
                      <a:pt x="432" y="85"/>
                      <a:pt x="431" y="82"/>
                      <a:pt x="428" y="81"/>
                    </a:cubicBezTo>
                    <a:cubicBezTo>
                      <a:pt x="424" y="79"/>
                      <a:pt x="419" y="82"/>
                      <a:pt x="418" y="87"/>
                    </a:cubicBezTo>
                    <a:cubicBezTo>
                      <a:pt x="418" y="89"/>
                      <a:pt x="418" y="90"/>
                      <a:pt x="417" y="92"/>
                    </a:cubicBezTo>
                    <a:cubicBezTo>
                      <a:pt x="416" y="93"/>
                      <a:pt x="416" y="94"/>
                      <a:pt x="414" y="95"/>
                    </a:cubicBezTo>
                    <a:cubicBezTo>
                      <a:pt x="412" y="95"/>
                      <a:pt x="409" y="94"/>
                      <a:pt x="408" y="93"/>
                    </a:cubicBezTo>
                    <a:cubicBezTo>
                      <a:pt x="405" y="90"/>
                      <a:pt x="403" y="83"/>
                      <a:pt x="403" y="79"/>
                    </a:cubicBezTo>
                    <a:cubicBezTo>
                      <a:pt x="402" y="76"/>
                      <a:pt x="400" y="71"/>
                      <a:pt x="395" y="73"/>
                    </a:cubicBezTo>
                    <a:cubicBezTo>
                      <a:pt x="393" y="74"/>
                      <a:pt x="393" y="76"/>
                      <a:pt x="392" y="77"/>
                    </a:cubicBezTo>
                    <a:cubicBezTo>
                      <a:pt x="391" y="79"/>
                      <a:pt x="389" y="80"/>
                      <a:pt x="387" y="80"/>
                    </a:cubicBezTo>
                    <a:cubicBezTo>
                      <a:pt x="385" y="81"/>
                      <a:pt x="384" y="81"/>
                      <a:pt x="382" y="82"/>
                    </a:cubicBezTo>
                    <a:cubicBezTo>
                      <a:pt x="379" y="83"/>
                      <a:pt x="379" y="82"/>
                      <a:pt x="378" y="84"/>
                    </a:cubicBezTo>
                    <a:cubicBezTo>
                      <a:pt x="378" y="86"/>
                      <a:pt x="380" y="91"/>
                      <a:pt x="378" y="92"/>
                    </a:cubicBezTo>
                    <a:cubicBezTo>
                      <a:pt x="377" y="93"/>
                      <a:pt x="374" y="93"/>
                      <a:pt x="372" y="93"/>
                    </a:cubicBezTo>
                    <a:cubicBezTo>
                      <a:pt x="372" y="88"/>
                      <a:pt x="374" y="79"/>
                      <a:pt x="368" y="77"/>
                    </a:cubicBezTo>
                    <a:cubicBezTo>
                      <a:pt x="367" y="77"/>
                      <a:pt x="364" y="77"/>
                      <a:pt x="363" y="77"/>
                    </a:cubicBezTo>
                    <a:cubicBezTo>
                      <a:pt x="361" y="78"/>
                      <a:pt x="360" y="80"/>
                      <a:pt x="359" y="81"/>
                    </a:cubicBezTo>
                    <a:cubicBezTo>
                      <a:pt x="357" y="82"/>
                      <a:pt x="356" y="81"/>
                      <a:pt x="354" y="78"/>
                    </a:cubicBezTo>
                    <a:cubicBezTo>
                      <a:pt x="353" y="75"/>
                      <a:pt x="351" y="66"/>
                      <a:pt x="347" y="66"/>
                    </a:cubicBezTo>
                    <a:cubicBezTo>
                      <a:pt x="344" y="65"/>
                      <a:pt x="343" y="70"/>
                      <a:pt x="343" y="72"/>
                    </a:cubicBezTo>
                    <a:cubicBezTo>
                      <a:pt x="342" y="74"/>
                      <a:pt x="341" y="75"/>
                      <a:pt x="338" y="75"/>
                    </a:cubicBezTo>
                    <a:cubicBezTo>
                      <a:pt x="336" y="75"/>
                      <a:pt x="333" y="72"/>
                      <a:pt x="332" y="73"/>
                    </a:cubicBezTo>
                    <a:cubicBezTo>
                      <a:pt x="330" y="74"/>
                      <a:pt x="331" y="77"/>
                      <a:pt x="331" y="79"/>
                    </a:cubicBezTo>
                    <a:cubicBezTo>
                      <a:pt x="330" y="81"/>
                      <a:pt x="329" y="82"/>
                      <a:pt x="327" y="84"/>
                    </a:cubicBezTo>
                    <a:cubicBezTo>
                      <a:pt x="324" y="86"/>
                      <a:pt x="323" y="86"/>
                      <a:pt x="321" y="83"/>
                    </a:cubicBezTo>
                    <a:cubicBezTo>
                      <a:pt x="320" y="81"/>
                      <a:pt x="319" y="78"/>
                      <a:pt x="318" y="75"/>
                    </a:cubicBezTo>
                    <a:cubicBezTo>
                      <a:pt x="317" y="72"/>
                      <a:pt x="314" y="72"/>
                      <a:pt x="311" y="72"/>
                    </a:cubicBezTo>
                    <a:cubicBezTo>
                      <a:pt x="308" y="72"/>
                      <a:pt x="305" y="75"/>
                      <a:pt x="303" y="74"/>
                    </a:cubicBezTo>
                    <a:cubicBezTo>
                      <a:pt x="302" y="73"/>
                      <a:pt x="302" y="72"/>
                      <a:pt x="302" y="71"/>
                    </a:cubicBezTo>
                    <a:cubicBezTo>
                      <a:pt x="301" y="70"/>
                      <a:pt x="301" y="70"/>
                      <a:pt x="300" y="68"/>
                    </a:cubicBezTo>
                    <a:cubicBezTo>
                      <a:pt x="300" y="67"/>
                      <a:pt x="300" y="67"/>
                      <a:pt x="299" y="66"/>
                    </a:cubicBezTo>
                    <a:cubicBezTo>
                      <a:pt x="299" y="65"/>
                      <a:pt x="298" y="64"/>
                      <a:pt x="298" y="64"/>
                    </a:cubicBezTo>
                    <a:cubicBezTo>
                      <a:pt x="297" y="62"/>
                      <a:pt x="297" y="60"/>
                      <a:pt x="296" y="59"/>
                    </a:cubicBezTo>
                    <a:cubicBezTo>
                      <a:pt x="291" y="53"/>
                      <a:pt x="284" y="62"/>
                      <a:pt x="279" y="61"/>
                    </a:cubicBezTo>
                    <a:cubicBezTo>
                      <a:pt x="276" y="60"/>
                      <a:pt x="274" y="58"/>
                      <a:pt x="272" y="57"/>
                    </a:cubicBezTo>
                    <a:cubicBezTo>
                      <a:pt x="270" y="56"/>
                      <a:pt x="267" y="55"/>
                      <a:pt x="265" y="54"/>
                    </a:cubicBezTo>
                    <a:cubicBezTo>
                      <a:pt x="262" y="54"/>
                      <a:pt x="259" y="54"/>
                      <a:pt x="255" y="54"/>
                    </a:cubicBezTo>
                    <a:cubicBezTo>
                      <a:pt x="253" y="55"/>
                      <a:pt x="250" y="56"/>
                      <a:pt x="248" y="55"/>
                    </a:cubicBezTo>
                    <a:cubicBezTo>
                      <a:pt x="246" y="54"/>
                      <a:pt x="247" y="51"/>
                      <a:pt x="244" y="50"/>
                    </a:cubicBezTo>
                    <a:cubicBezTo>
                      <a:pt x="243" y="49"/>
                      <a:pt x="240" y="50"/>
                      <a:pt x="239" y="50"/>
                    </a:cubicBezTo>
                    <a:cubicBezTo>
                      <a:pt x="237" y="50"/>
                      <a:pt x="235" y="49"/>
                      <a:pt x="234" y="49"/>
                    </a:cubicBezTo>
                    <a:cubicBezTo>
                      <a:pt x="231" y="48"/>
                      <a:pt x="229" y="48"/>
                      <a:pt x="227" y="48"/>
                    </a:cubicBezTo>
                    <a:cubicBezTo>
                      <a:pt x="226" y="48"/>
                      <a:pt x="224" y="48"/>
                      <a:pt x="223" y="47"/>
                    </a:cubicBezTo>
                    <a:cubicBezTo>
                      <a:pt x="222" y="47"/>
                      <a:pt x="221" y="46"/>
                      <a:pt x="220" y="46"/>
                    </a:cubicBezTo>
                    <a:cubicBezTo>
                      <a:pt x="219" y="45"/>
                      <a:pt x="216" y="46"/>
                      <a:pt x="214" y="46"/>
                    </a:cubicBezTo>
                    <a:cubicBezTo>
                      <a:pt x="210" y="46"/>
                      <a:pt x="206" y="45"/>
                      <a:pt x="202" y="45"/>
                    </a:cubicBezTo>
                    <a:cubicBezTo>
                      <a:pt x="198" y="45"/>
                      <a:pt x="194" y="44"/>
                      <a:pt x="190" y="44"/>
                    </a:cubicBezTo>
                    <a:cubicBezTo>
                      <a:pt x="188" y="44"/>
                      <a:pt x="187" y="44"/>
                      <a:pt x="185" y="44"/>
                    </a:cubicBezTo>
                    <a:cubicBezTo>
                      <a:pt x="182" y="43"/>
                      <a:pt x="179" y="46"/>
                      <a:pt x="176" y="46"/>
                    </a:cubicBezTo>
                    <a:cubicBezTo>
                      <a:pt x="174" y="47"/>
                      <a:pt x="172" y="47"/>
                      <a:pt x="171" y="47"/>
                    </a:cubicBezTo>
                    <a:cubicBezTo>
                      <a:pt x="169" y="47"/>
                      <a:pt x="167" y="45"/>
                      <a:pt x="165" y="45"/>
                    </a:cubicBezTo>
                    <a:cubicBezTo>
                      <a:pt x="163" y="44"/>
                      <a:pt x="161" y="44"/>
                      <a:pt x="159" y="44"/>
                    </a:cubicBezTo>
                    <a:cubicBezTo>
                      <a:pt x="156" y="43"/>
                      <a:pt x="153" y="44"/>
                      <a:pt x="151" y="46"/>
                    </a:cubicBezTo>
                    <a:cubicBezTo>
                      <a:pt x="151" y="46"/>
                      <a:pt x="149" y="48"/>
                      <a:pt x="149" y="48"/>
                    </a:cubicBezTo>
                    <a:cubicBezTo>
                      <a:pt x="148" y="48"/>
                      <a:pt x="147" y="48"/>
                      <a:pt x="146" y="48"/>
                    </a:cubicBezTo>
                    <a:cubicBezTo>
                      <a:pt x="145" y="48"/>
                      <a:pt x="143" y="49"/>
                      <a:pt x="142" y="51"/>
                    </a:cubicBezTo>
                    <a:cubicBezTo>
                      <a:pt x="139" y="54"/>
                      <a:pt x="141" y="57"/>
                      <a:pt x="139" y="60"/>
                    </a:cubicBezTo>
                    <a:cubicBezTo>
                      <a:pt x="138" y="64"/>
                      <a:pt x="133" y="64"/>
                      <a:pt x="131" y="66"/>
                    </a:cubicBezTo>
                    <a:cubicBezTo>
                      <a:pt x="128" y="68"/>
                      <a:pt x="127" y="68"/>
                      <a:pt x="124" y="68"/>
                    </a:cubicBezTo>
                    <a:cubicBezTo>
                      <a:pt x="121" y="69"/>
                      <a:pt x="118" y="70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6" y="71"/>
                      <a:pt x="116" y="74"/>
                      <a:pt x="117" y="76"/>
                    </a:cubicBezTo>
                    <a:cubicBezTo>
                      <a:pt x="117" y="78"/>
                      <a:pt x="117" y="79"/>
                      <a:pt x="117" y="81"/>
                    </a:cubicBezTo>
                    <a:cubicBezTo>
                      <a:pt x="117" y="84"/>
                      <a:pt x="118" y="87"/>
                      <a:pt x="119" y="90"/>
                    </a:cubicBezTo>
                    <a:cubicBezTo>
                      <a:pt x="120" y="94"/>
                      <a:pt x="122" y="97"/>
                      <a:pt x="124" y="101"/>
                    </a:cubicBezTo>
                    <a:cubicBezTo>
                      <a:pt x="124" y="103"/>
                      <a:pt x="125" y="104"/>
                      <a:pt x="126" y="106"/>
                    </a:cubicBezTo>
                    <a:cubicBezTo>
                      <a:pt x="126" y="107"/>
                      <a:pt x="126" y="107"/>
                      <a:pt x="127" y="108"/>
                    </a:cubicBezTo>
                    <a:cubicBezTo>
                      <a:pt x="127" y="108"/>
                      <a:pt x="127" y="109"/>
                      <a:pt x="127" y="109"/>
                    </a:cubicBezTo>
                    <a:cubicBezTo>
                      <a:pt x="127" y="110"/>
                      <a:pt x="127" y="111"/>
                      <a:pt x="128" y="111"/>
                    </a:cubicBezTo>
                    <a:cubicBezTo>
                      <a:pt x="129" y="111"/>
                      <a:pt x="130" y="111"/>
                      <a:pt x="130" y="111"/>
                    </a:cubicBezTo>
                    <a:cubicBezTo>
                      <a:pt x="131" y="112"/>
                      <a:pt x="132" y="115"/>
                      <a:pt x="132" y="116"/>
                    </a:cubicBezTo>
                    <a:cubicBezTo>
                      <a:pt x="134" y="119"/>
                      <a:pt x="136" y="122"/>
                      <a:pt x="138" y="124"/>
                    </a:cubicBezTo>
                    <a:cubicBezTo>
                      <a:pt x="138" y="126"/>
                      <a:pt x="138" y="128"/>
                      <a:pt x="139" y="130"/>
                    </a:cubicBezTo>
                    <a:cubicBezTo>
                      <a:pt x="140" y="131"/>
                      <a:pt x="140" y="130"/>
                      <a:pt x="141" y="132"/>
                    </a:cubicBezTo>
                    <a:cubicBezTo>
                      <a:pt x="141" y="133"/>
                      <a:pt x="141" y="134"/>
                      <a:pt x="140" y="135"/>
                    </a:cubicBezTo>
                    <a:cubicBezTo>
                      <a:pt x="140" y="135"/>
                      <a:pt x="125" y="134"/>
                      <a:pt x="129" y="139"/>
                    </a:cubicBezTo>
                    <a:cubicBezTo>
                      <a:pt x="129" y="139"/>
                      <a:pt x="131" y="140"/>
                      <a:pt x="132" y="140"/>
                    </a:cubicBezTo>
                    <a:cubicBezTo>
                      <a:pt x="132" y="140"/>
                      <a:pt x="134" y="141"/>
                      <a:pt x="135" y="142"/>
                    </a:cubicBezTo>
                    <a:cubicBezTo>
                      <a:pt x="136" y="144"/>
                      <a:pt x="136" y="145"/>
                      <a:pt x="136" y="147"/>
                    </a:cubicBezTo>
                    <a:cubicBezTo>
                      <a:pt x="136" y="152"/>
                      <a:pt x="136" y="157"/>
                      <a:pt x="136" y="162"/>
                    </a:cubicBezTo>
                    <a:cubicBezTo>
                      <a:pt x="136" y="162"/>
                      <a:pt x="135" y="163"/>
                      <a:pt x="135" y="164"/>
                    </a:cubicBezTo>
                    <a:cubicBezTo>
                      <a:pt x="136" y="163"/>
                      <a:pt x="136" y="163"/>
                      <a:pt x="136" y="162"/>
                    </a:cubicBezTo>
                    <a:cubicBezTo>
                      <a:pt x="136" y="162"/>
                      <a:pt x="136" y="161"/>
                      <a:pt x="136" y="161"/>
                    </a:cubicBezTo>
                    <a:cubicBezTo>
                      <a:pt x="136" y="161"/>
                      <a:pt x="136" y="162"/>
                      <a:pt x="136" y="162"/>
                    </a:cubicBezTo>
                    <a:cubicBezTo>
                      <a:pt x="136" y="165"/>
                      <a:pt x="137" y="169"/>
                      <a:pt x="135" y="170"/>
                    </a:cubicBezTo>
                    <a:cubicBezTo>
                      <a:pt x="134" y="171"/>
                      <a:pt x="128" y="170"/>
                      <a:pt x="126" y="170"/>
                    </a:cubicBezTo>
                    <a:cubicBezTo>
                      <a:pt x="120" y="170"/>
                      <a:pt x="114" y="172"/>
                      <a:pt x="109" y="176"/>
                    </a:cubicBezTo>
                    <a:cubicBezTo>
                      <a:pt x="105" y="178"/>
                      <a:pt x="101" y="183"/>
                      <a:pt x="98" y="186"/>
                    </a:cubicBezTo>
                    <a:cubicBezTo>
                      <a:pt x="96" y="190"/>
                      <a:pt x="92" y="192"/>
                      <a:pt x="90" y="196"/>
                    </a:cubicBezTo>
                    <a:cubicBezTo>
                      <a:pt x="89" y="197"/>
                      <a:pt x="87" y="197"/>
                      <a:pt x="86" y="199"/>
                    </a:cubicBezTo>
                    <a:cubicBezTo>
                      <a:pt x="85" y="199"/>
                      <a:pt x="85" y="201"/>
                      <a:pt x="85" y="203"/>
                    </a:cubicBezTo>
                    <a:cubicBezTo>
                      <a:pt x="84" y="203"/>
                      <a:pt x="84" y="204"/>
                      <a:pt x="84" y="204"/>
                    </a:cubicBezTo>
                    <a:cubicBezTo>
                      <a:pt x="84" y="205"/>
                      <a:pt x="84" y="206"/>
                      <a:pt x="84" y="206"/>
                    </a:cubicBezTo>
                    <a:cubicBezTo>
                      <a:pt x="83" y="207"/>
                      <a:pt x="82" y="209"/>
                      <a:pt x="81" y="211"/>
                    </a:cubicBezTo>
                    <a:cubicBezTo>
                      <a:pt x="78" y="216"/>
                      <a:pt x="75" y="220"/>
                      <a:pt x="72" y="225"/>
                    </a:cubicBezTo>
                    <a:cubicBezTo>
                      <a:pt x="71" y="228"/>
                      <a:pt x="69" y="231"/>
                      <a:pt x="68" y="233"/>
                    </a:cubicBezTo>
                    <a:cubicBezTo>
                      <a:pt x="68" y="234"/>
                      <a:pt x="67" y="235"/>
                      <a:pt x="66" y="235"/>
                    </a:cubicBezTo>
                    <a:cubicBezTo>
                      <a:pt x="65" y="237"/>
                      <a:pt x="64" y="237"/>
                      <a:pt x="62" y="238"/>
                    </a:cubicBezTo>
                    <a:cubicBezTo>
                      <a:pt x="61" y="239"/>
                      <a:pt x="60" y="241"/>
                      <a:pt x="58" y="242"/>
                    </a:cubicBezTo>
                    <a:cubicBezTo>
                      <a:pt x="57" y="244"/>
                      <a:pt x="57" y="242"/>
                      <a:pt x="57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51"/>
                      <a:pt x="59" y="252"/>
                      <a:pt x="59" y="254"/>
                    </a:cubicBezTo>
                    <a:cubicBezTo>
                      <a:pt x="59" y="255"/>
                      <a:pt x="59" y="257"/>
                      <a:pt x="59" y="258"/>
                    </a:cubicBezTo>
                    <a:cubicBezTo>
                      <a:pt x="60" y="258"/>
                      <a:pt x="60" y="259"/>
                      <a:pt x="61" y="259"/>
                    </a:cubicBezTo>
                    <a:cubicBezTo>
                      <a:pt x="62" y="261"/>
                      <a:pt x="61" y="264"/>
                      <a:pt x="61" y="266"/>
                    </a:cubicBezTo>
                    <a:cubicBezTo>
                      <a:pt x="61" y="269"/>
                      <a:pt x="60" y="274"/>
                      <a:pt x="64" y="275"/>
                    </a:cubicBezTo>
                    <a:cubicBezTo>
                      <a:pt x="65" y="275"/>
                      <a:pt x="66" y="275"/>
                      <a:pt x="66" y="275"/>
                    </a:cubicBezTo>
                    <a:cubicBezTo>
                      <a:pt x="67" y="275"/>
                      <a:pt x="67" y="276"/>
                      <a:pt x="67" y="276"/>
                    </a:cubicBezTo>
                    <a:cubicBezTo>
                      <a:pt x="68" y="277"/>
                      <a:pt x="68" y="277"/>
                      <a:pt x="69" y="277"/>
                    </a:cubicBezTo>
                    <a:cubicBezTo>
                      <a:pt x="69" y="280"/>
                      <a:pt x="72" y="282"/>
                      <a:pt x="71" y="285"/>
                    </a:cubicBezTo>
                    <a:cubicBezTo>
                      <a:pt x="69" y="285"/>
                      <a:pt x="65" y="285"/>
                      <a:pt x="63" y="285"/>
                    </a:cubicBezTo>
                    <a:cubicBezTo>
                      <a:pt x="62" y="284"/>
                      <a:pt x="62" y="283"/>
                      <a:pt x="61" y="283"/>
                    </a:cubicBezTo>
                    <a:cubicBezTo>
                      <a:pt x="60" y="283"/>
                      <a:pt x="59" y="283"/>
                      <a:pt x="58" y="283"/>
                    </a:cubicBezTo>
                    <a:cubicBezTo>
                      <a:pt x="55" y="283"/>
                      <a:pt x="54" y="282"/>
                      <a:pt x="52" y="280"/>
                    </a:cubicBezTo>
                    <a:cubicBezTo>
                      <a:pt x="52" y="281"/>
                      <a:pt x="52" y="281"/>
                      <a:pt x="51" y="281"/>
                    </a:cubicBezTo>
                    <a:cubicBezTo>
                      <a:pt x="51" y="283"/>
                      <a:pt x="50" y="284"/>
                      <a:pt x="50" y="285"/>
                    </a:cubicBezTo>
                    <a:cubicBezTo>
                      <a:pt x="47" y="289"/>
                      <a:pt x="44" y="290"/>
                      <a:pt x="40" y="291"/>
                    </a:cubicBezTo>
                    <a:cubicBezTo>
                      <a:pt x="39" y="291"/>
                      <a:pt x="37" y="291"/>
                      <a:pt x="35" y="291"/>
                    </a:cubicBezTo>
                    <a:cubicBezTo>
                      <a:pt x="33" y="291"/>
                      <a:pt x="31" y="290"/>
                      <a:pt x="29" y="290"/>
                    </a:cubicBezTo>
                    <a:cubicBezTo>
                      <a:pt x="28" y="290"/>
                      <a:pt x="27" y="291"/>
                      <a:pt x="25" y="291"/>
                    </a:cubicBezTo>
                    <a:cubicBezTo>
                      <a:pt x="24" y="292"/>
                      <a:pt x="21" y="291"/>
                      <a:pt x="20" y="292"/>
                    </a:cubicBezTo>
                    <a:cubicBezTo>
                      <a:pt x="19" y="292"/>
                      <a:pt x="18" y="293"/>
                      <a:pt x="18" y="293"/>
                    </a:cubicBezTo>
                    <a:cubicBezTo>
                      <a:pt x="17" y="294"/>
                      <a:pt x="18" y="294"/>
                      <a:pt x="17" y="295"/>
                    </a:cubicBezTo>
                    <a:cubicBezTo>
                      <a:pt x="17" y="297"/>
                      <a:pt x="15" y="299"/>
                      <a:pt x="14" y="300"/>
                    </a:cubicBezTo>
                    <a:cubicBezTo>
                      <a:pt x="13" y="302"/>
                      <a:pt x="12" y="303"/>
                      <a:pt x="12" y="305"/>
                    </a:cubicBezTo>
                    <a:cubicBezTo>
                      <a:pt x="11" y="307"/>
                      <a:pt x="11" y="308"/>
                      <a:pt x="11" y="310"/>
                    </a:cubicBezTo>
                    <a:cubicBezTo>
                      <a:pt x="11" y="311"/>
                      <a:pt x="9" y="313"/>
                      <a:pt x="9" y="314"/>
                    </a:cubicBezTo>
                    <a:cubicBezTo>
                      <a:pt x="8" y="315"/>
                      <a:pt x="7" y="317"/>
                      <a:pt x="7" y="318"/>
                    </a:cubicBezTo>
                    <a:cubicBezTo>
                      <a:pt x="6" y="320"/>
                      <a:pt x="6" y="321"/>
                      <a:pt x="5" y="322"/>
                    </a:cubicBezTo>
                    <a:cubicBezTo>
                      <a:pt x="5" y="324"/>
                      <a:pt x="4" y="324"/>
                      <a:pt x="4" y="326"/>
                    </a:cubicBezTo>
                    <a:cubicBezTo>
                      <a:pt x="4" y="328"/>
                      <a:pt x="4" y="327"/>
                      <a:pt x="3" y="328"/>
                    </a:cubicBezTo>
                    <a:cubicBezTo>
                      <a:pt x="2" y="329"/>
                      <a:pt x="1" y="330"/>
                      <a:pt x="0" y="331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2" y="353"/>
                      <a:pt x="22" y="353"/>
                      <a:pt x="23" y="354"/>
                    </a:cubicBezTo>
                    <a:cubicBezTo>
                      <a:pt x="23" y="355"/>
                      <a:pt x="23" y="356"/>
                      <a:pt x="23" y="357"/>
                    </a:cubicBezTo>
                    <a:cubicBezTo>
                      <a:pt x="23" y="359"/>
                      <a:pt x="22" y="362"/>
                      <a:pt x="24" y="362"/>
                    </a:cubicBezTo>
                    <a:cubicBezTo>
                      <a:pt x="25" y="360"/>
                      <a:pt x="28" y="362"/>
                      <a:pt x="31" y="362"/>
                    </a:cubicBezTo>
                    <a:cubicBezTo>
                      <a:pt x="32" y="362"/>
                      <a:pt x="33" y="362"/>
                      <a:pt x="34" y="362"/>
                    </a:cubicBezTo>
                    <a:cubicBezTo>
                      <a:pt x="35" y="363"/>
                      <a:pt x="36" y="363"/>
                      <a:pt x="37" y="363"/>
                    </a:cubicBezTo>
                    <a:cubicBezTo>
                      <a:pt x="37" y="364"/>
                      <a:pt x="38" y="364"/>
                      <a:pt x="39" y="365"/>
                    </a:cubicBezTo>
                    <a:cubicBezTo>
                      <a:pt x="39" y="366"/>
                      <a:pt x="39" y="368"/>
                      <a:pt x="39" y="369"/>
                    </a:cubicBezTo>
                    <a:cubicBezTo>
                      <a:pt x="39" y="370"/>
                      <a:pt x="39" y="371"/>
                      <a:pt x="39" y="372"/>
                    </a:cubicBezTo>
                    <a:cubicBezTo>
                      <a:pt x="42" y="371"/>
                      <a:pt x="46" y="373"/>
                      <a:pt x="49" y="372"/>
                    </a:cubicBezTo>
                    <a:cubicBezTo>
                      <a:pt x="50" y="371"/>
                      <a:pt x="51" y="370"/>
                      <a:pt x="52" y="369"/>
                    </a:cubicBezTo>
                    <a:cubicBezTo>
                      <a:pt x="53" y="368"/>
                      <a:pt x="54" y="367"/>
                      <a:pt x="56" y="366"/>
                    </a:cubicBezTo>
                    <a:cubicBezTo>
                      <a:pt x="59" y="364"/>
                      <a:pt x="62" y="365"/>
                      <a:pt x="64" y="367"/>
                    </a:cubicBezTo>
                    <a:cubicBezTo>
                      <a:pt x="66" y="370"/>
                      <a:pt x="65" y="372"/>
                      <a:pt x="69" y="373"/>
                    </a:cubicBezTo>
                    <a:cubicBezTo>
                      <a:pt x="73" y="373"/>
                      <a:pt x="76" y="372"/>
                      <a:pt x="80" y="372"/>
                    </a:cubicBezTo>
                    <a:cubicBezTo>
                      <a:pt x="81" y="372"/>
                      <a:pt x="83" y="371"/>
                      <a:pt x="85" y="373"/>
                    </a:cubicBezTo>
                    <a:cubicBezTo>
                      <a:pt x="86" y="373"/>
                      <a:pt x="88" y="377"/>
                      <a:pt x="88" y="378"/>
                    </a:cubicBezTo>
                    <a:cubicBezTo>
                      <a:pt x="89" y="376"/>
                      <a:pt x="89" y="375"/>
                      <a:pt x="91" y="375"/>
                    </a:cubicBezTo>
                    <a:cubicBezTo>
                      <a:pt x="93" y="375"/>
                      <a:pt x="95" y="375"/>
                      <a:pt x="97" y="375"/>
                    </a:cubicBezTo>
                    <a:cubicBezTo>
                      <a:pt x="99" y="375"/>
                      <a:pt x="104" y="375"/>
                      <a:pt x="106" y="376"/>
                    </a:cubicBezTo>
                    <a:cubicBezTo>
                      <a:pt x="107" y="377"/>
                      <a:pt x="107" y="378"/>
                      <a:pt x="108" y="378"/>
                    </a:cubicBezTo>
                    <a:cubicBezTo>
                      <a:pt x="108" y="378"/>
                      <a:pt x="109" y="378"/>
                      <a:pt x="110" y="378"/>
                    </a:cubicBezTo>
                    <a:cubicBezTo>
                      <a:pt x="114" y="380"/>
                      <a:pt x="117" y="380"/>
                      <a:pt x="122" y="378"/>
                    </a:cubicBezTo>
                    <a:cubicBezTo>
                      <a:pt x="123" y="378"/>
                      <a:pt x="133" y="374"/>
                      <a:pt x="132" y="378"/>
                    </a:cubicBezTo>
                    <a:cubicBezTo>
                      <a:pt x="135" y="378"/>
                      <a:pt x="134" y="379"/>
                      <a:pt x="135" y="380"/>
                    </a:cubicBezTo>
                    <a:cubicBezTo>
                      <a:pt x="136" y="381"/>
                      <a:pt x="138" y="382"/>
                      <a:pt x="139" y="383"/>
                    </a:cubicBezTo>
                    <a:cubicBezTo>
                      <a:pt x="140" y="384"/>
                      <a:pt x="141" y="386"/>
                      <a:pt x="143" y="388"/>
                    </a:cubicBezTo>
                    <a:cubicBezTo>
                      <a:pt x="147" y="391"/>
                      <a:pt x="153" y="393"/>
                      <a:pt x="158" y="391"/>
                    </a:cubicBezTo>
                    <a:cubicBezTo>
                      <a:pt x="161" y="390"/>
                      <a:pt x="162" y="386"/>
                      <a:pt x="163" y="384"/>
                    </a:cubicBezTo>
                    <a:cubicBezTo>
                      <a:pt x="165" y="381"/>
                      <a:pt x="166" y="379"/>
                      <a:pt x="170" y="379"/>
                    </a:cubicBezTo>
                    <a:cubicBezTo>
                      <a:pt x="175" y="379"/>
                      <a:pt x="181" y="379"/>
                      <a:pt x="187" y="379"/>
                    </a:cubicBezTo>
                    <a:cubicBezTo>
                      <a:pt x="187" y="379"/>
                      <a:pt x="189" y="379"/>
                      <a:pt x="189" y="379"/>
                    </a:cubicBezTo>
                    <a:cubicBezTo>
                      <a:pt x="190" y="379"/>
                      <a:pt x="190" y="378"/>
                      <a:pt x="190" y="378"/>
                    </a:cubicBezTo>
                    <a:cubicBezTo>
                      <a:pt x="192" y="377"/>
                      <a:pt x="195" y="376"/>
                      <a:pt x="197" y="376"/>
                    </a:cubicBezTo>
                    <a:cubicBezTo>
                      <a:pt x="202" y="376"/>
                      <a:pt x="207" y="374"/>
                      <a:pt x="211" y="374"/>
                    </a:cubicBezTo>
                    <a:cubicBezTo>
                      <a:pt x="215" y="374"/>
                      <a:pt x="216" y="375"/>
                      <a:pt x="218" y="372"/>
                    </a:cubicBezTo>
                    <a:cubicBezTo>
                      <a:pt x="220" y="370"/>
                      <a:pt x="220" y="367"/>
                      <a:pt x="222" y="365"/>
                    </a:cubicBezTo>
                    <a:cubicBezTo>
                      <a:pt x="223" y="362"/>
                      <a:pt x="227" y="360"/>
                      <a:pt x="230" y="359"/>
                    </a:cubicBezTo>
                    <a:cubicBezTo>
                      <a:pt x="233" y="357"/>
                      <a:pt x="235" y="356"/>
                      <a:pt x="238" y="355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41" y="354"/>
                      <a:pt x="244" y="351"/>
                      <a:pt x="248" y="351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9" y="349"/>
                      <a:pt x="249" y="349"/>
                      <a:pt x="250" y="348"/>
                    </a:cubicBezTo>
                    <a:cubicBezTo>
                      <a:pt x="250" y="347"/>
                      <a:pt x="250" y="346"/>
                      <a:pt x="250" y="345"/>
                    </a:cubicBezTo>
                    <a:cubicBezTo>
                      <a:pt x="250" y="344"/>
                      <a:pt x="249" y="344"/>
                      <a:pt x="249" y="343"/>
                    </a:cubicBezTo>
                    <a:cubicBezTo>
                      <a:pt x="249" y="342"/>
                      <a:pt x="249" y="341"/>
                      <a:pt x="249" y="340"/>
                    </a:cubicBezTo>
                    <a:cubicBezTo>
                      <a:pt x="249" y="338"/>
                      <a:pt x="250" y="338"/>
                      <a:pt x="252" y="337"/>
                    </a:cubicBezTo>
                    <a:cubicBezTo>
                      <a:pt x="252" y="337"/>
                      <a:pt x="253" y="337"/>
                      <a:pt x="254" y="337"/>
                    </a:cubicBezTo>
                    <a:cubicBezTo>
                      <a:pt x="255" y="337"/>
                      <a:pt x="254" y="340"/>
                      <a:pt x="256" y="340"/>
                    </a:cubicBezTo>
                    <a:cubicBezTo>
                      <a:pt x="257" y="341"/>
                      <a:pt x="258" y="340"/>
                      <a:pt x="259" y="341"/>
                    </a:cubicBezTo>
                    <a:cubicBezTo>
                      <a:pt x="260" y="341"/>
                      <a:pt x="260" y="342"/>
                      <a:pt x="260" y="343"/>
                    </a:cubicBezTo>
                    <a:cubicBezTo>
                      <a:pt x="261" y="344"/>
                      <a:pt x="262" y="344"/>
                      <a:pt x="263" y="343"/>
                    </a:cubicBezTo>
                    <a:cubicBezTo>
                      <a:pt x="266" y="342"/>
                      <a:pt x="266" y="341"/>
                      <a:pt x="267" y="339"/>
                    </a:cubicBezTo>
                    <a:cubicBezTo>
                      <a:pt x="267" y="337"/>
                      <a:pt x="267" y="337"/>
                      <a:pt x="269" y="338"/>
                    </a:cubicBezTo>
                    <a:cubicBezTo>
                      <a:pt x="271" y="338"/>
                      <a:pt x="272" y="339"/>
                      <a:pt x="273" y="341"/>
                    </a:cubicBezTo>
                    <a:cubicBezTo>
                      <a:pt x="273" y="342"/>
                      <a:pt x="273" y="342"/>
                      <a:pt x="274" y="342"/>
                    </a:cubicBezTo>
                    <a:cubicBezTo>
                      <a:pt x="276" y="342"/>
                      <a:pt x="279" y="341"/>
                      <a:pt x="280" y="340"/>
                    </a:cubicBezTo>
                    <a:cubicBezTo>
                      <a:pt x="281" y="339"/>
                      <a:pt x="282" y="339"/>
                      <a:pt x="283" y="338"/>
                    </a:cubicBezTo>
                    <a:cubicBezTo>
                      <a:pt x="283" y="337"/>
                      <a:pt x="283" y="336"/>
                      <a:pt x="284" y="336"/>
                    </a:cubicBezTo>
                    <a:cubicBezTo>
                      <a:pt x="284" y="335"/>
                      <a:pt x="285" y="336"/>
                      <a:pt x="285" y="337"/>
                    </a:cubicBezTo>
                    <a:cubicBezTo>
                      <a:pt x="286" y="337"/>
                      <a:pt x="286" y="338"/>
                      <a:pt x="287" y="339"/>
                    </a:cubicBezTo>
                    <a:cubicBezTo>
                      <a:pt x="288" y="340"/>
                      <a:pt x="289" y="340"/>
                      <a:pt x="290" y="340"/>
                    </a:cubicBezTo>
                    <a:cubicBezTo>
                      <a:pt x="293" y="339"/>
                      <a:pt x="296" y="337"/>
                      <a:pt x="296" y="334"/>
                    </a:cubicBezTo>
                    <a:cubicBezTo>
                      <a:pt x="296" y="334"/>
                      <a:pt x="296" y="332"/>
                      <a:pt x="297" y="332"/>
                    </a:cubicBezTo>
                    <a:cubicBezTo>
                      <a:pt x="299" y="330"/>
                      <a:pt x="301" y="335"/>
                      <a:pt x="302" y="335"/>
                    </a:cubicBezTo>
                    <a:cubicBezTo>
                      <a:pt x="302" y="336"/>
                      <a:pt x="304" y="336"/>
                      <a:pt x="305" y="336"/>
                    </a:cubicBezTo>
                    <a:cubicBezTo>
                      <a:pt x="307" y="336"/>
                      <a:pt x="306" y="336"/>
                      <a:pt x="308" y="337"/>
                    </a:cubicBezTo>
                    <a:cubicBezTo>
                      <a:pt x="308" y="338"/>
                      <a:pt x="309" y="338"/>
                      <a:pt x="309" y="338"/>
                    </a:cubicBezTo>
                    <a:cubicBezTo>
                      <a:pt x="310" y="339"/>
                      <a:pt x="311" y="340"/>
                      <a:pt x="312" y="341"/>
                    </a:cubicBezTo>
                    <a:cubicBezTo>
                      <a:pt x="314" y="342"/>
                      <a:pt x="316" y="342"/>
                      <a:pt x="317" y="343"/>
                    </a:cubicBezTo>
                    <a:cubicBezTo>
                      <a:pt x="319" y="344"/>
                      <a:pt x="321" y="347"/>
                      <a:pt x="323" y="348"/>
                    </a:cubicBezTo>
                    <a:cubicBezTo>
                      <a:pt x="324" y="348"/>
                      <a:pt x="325" y="348"/>
                      <a:pt x="325" y="349"/>
                    </a:cubicBezTo>
                    <a:cubicBezTo>
                      <a:pt x="325" y="349"/>
                      <a:pt x="325" y="350"/>
                      <a:pt x="325" y="350"/>
                    </a:cubicBezTo>
                    <a:cubicBezTo>
                      <a:pt x="325" y="352"/>
                      <a:pt x="325" y="351"/>
                      <a:pt x="327" y="351"/>
                    </a:cubicBezTo>
                    <a:cubicBezTo>
                      <a:pt x="328" y="352"/>
                      <a:pt x="327" y="352"/>
                      <a:pt x="328" y="353"/>
                    </a:cubicBezTo>
                    <a:cubicBezTo>
                      <a:pt x="328" y="354"/>
                      <a:pt x="330" y="355"/>
                      <a:pt x="331" y="355"/>
                    </a:cubicBezTo>
                    <a:cubicBezTo>
                      <a:pt x="331" y="354"/>
                      <a:pt x="332" y="354"/>
                      <a:pt x="332" y="353"/>
                    </a:cubicBezTo>
                    <a:cubicBezTo>
                      <a:pt x="334" y="353"/>
                      <a:pt x="335" y="354"/>
                      <a:pt x="336" y="353"/>
                    </a:cubicBezTo>
                    <a:cubicBezTo>
                      <a:pt x="338" y="353"/>
                      <a:pt x="339" y="352"/>
                      <a:pt x="340" y="354"/>
                    </a:cubicBezTo>
                    <a:cubicBezTo>
                      <a:pt x="341" y="356"/>
                      <a:pt x="340" y="358"/>
                      <a:pt x="339" y="359"/>
                    </a:cubicBezTo>
                    <a:cubicBezTo>
                      <a:pt x="338" y="360"/>
                      <a:pt x="337" y="360"/>
                      <a:pt x="337" y="361"/>
                    </a:cubicBezTo>
                    <a:cubicBezTo>
                      <a:pt x="338" y="362"/>
                      <a:pt x="339" y="361"/>
                      <a:pt x="340" y="361"/>
                    </a:cubicBezTo>
                    <a:cubicBezTo>
                      <a:pt x="341" y="361"/>
                      <a:pt x="342" y="359"/>
                      <a:pt x="343" y="359"/>
                    </a:cubicBezTo>
                    <a:cubicBezTo>
                      <a:pt x="343" y="360"/>
                      <a:pt x="343" y="362"/>
                      <a:pt x="343" y="362"/>
                    </a:cubicBezTo>
                    <a:cubicBezTo>
                      <a:pt x="343" y="363"/>
                      <a:pt x="343" y="365"/>
                      <a:pt x="343" y="365"/>
                    </a:cubicBezTo>
                    <a:cubicBezTo>
                      <a:pt x="344" y="365"/>
                      <a:pt x="344" y="365"/>
                      <a:pt x="345" y="365"/>
                    </a:cubicBezTo>
                    <a:cubicBezTo>
                      <a:pt x="345" y="366"/>
                      <a:pt x="345" y="367"/>
                      <a:pt x="345" y="367"/>
                    </a:cubicBezTo>
                    <a:cubicBezTo>
                      <a:pt x="346" y="367"/>
                      <a:pt x="347" y="365"/>
                      <a:pt x="347" y="364"/>
                    </a:cubicBezTo>
                    <a:cubicBezTo>
                      <a:pt x="347" y="364"/>
                      <a:pt x="347" y="361"/>
                      <a:pt x="347" y="360"/>
                    </a:cubicBezTo>
                    <a:cubicBezTo>
                      <a:pt x="348" y="359"/>
                      <a:pt x="351" y="360"/>
                      <a:pt x="352" y="360"/>
                    </a:cubicBezTo>
                    <a:cubicBezTo>
                      <a:pt x="353" y="360"/>
                      <a:pt x="354" y="360"/>
                      <a:pt x="355" y="361"/>
                    </a:cubicBezTo>
                    <a:cubicBezTo>
                      <a:pt x="356" y="361"/>
                      <a:pt x="357" y="362"/>
                      <a:pt x="357" y="362"/>
                    </a:cubicBezTo>
                    <a:cubicBezTo>
                      <a:pt x="358" y="362"/>
                      <a:pt x="359" y="362"/>
                      <a:pt x="359" y="362"/>
                    </a:cubicBezTo>
                    <a:cubicBezTo>
                      <a:pt x="361" y="362"/>
                      <a:pt x="360" y="362"/>
                      <a:pt x="361" y="363"/>
                    </a:cubicBezTo>
                    <a:cubicBezTo>
                      <a:pt x="362" y="363"/>
                      <a:pt x="362" y="364"/>
                      <a:pt x="363" y="365"/>
                    </a:cubicBezTo>
                    <a:cubicBezTo>
                      <a:pt x="364" y="365"/>
                      <a:pt x="364" y="364"/>
                      <a:pt x="365" y="365"/>
                    </a:cubicBezTo>
                    <a:cubicBezTo>
                      <a:pt x="366" y="365"/>
                      <a:pt x="365" y="367"/>
                      <a:pt x="365" y="368"/>
                    </a:cubicBezTo>
                    <a:cubicBezTo>
                      <a:pt x="365" y="370"/>
                      <a:pt x="365" y="370"/>
                      <a:pt x="367" y="372"/>
                    </a:cubicBezTo>
                    <a:cubicBezTo>
                      <a:pt x="368" y="373"/>
                      <a:pt x="368" y="375"/>
                      <a:pt x="369" y="375"/>
                    </a:cubicBezTo>
                    <a:cubicBezTo>
                      <a:pt x="371" y="375"/>
                      <a:pt x="371" y="375"/>
                      <a:pt x="372" y="376"/>
                    </a:cubicBezTo>
                    <a:cubicBezTo>
                      <a:pt x="373" y="377"/>
                      <a:pt x="372" y="377"/>
                      <a:pt x="373" y="378"/>
                    </a:cubicBezTo>
                    <a:cubicBezTo>
                      <a:pt x="374" y="378"/>
                      <a:pt x="376" y="378"/>
                      <a:pt x="377" y="378"/>
                    </a:cubicBezTo>
                    <a:cubicBezTo>
                      <a:pt x="377" y="378"/>
                      <a:pt x="378" y="378"/>
                      <a:pt x="378" y="378"/>
                    </a:cubicBezTo>
                    <a:cubicBezTo>
                      <a:pt x="379" y="378"/>
                      <a:pt x="379" y="377"/>
                      <a:pt x="380" y="376"/>
                    </a:cubicBezTo>
                    <a:cubicBezTo>
                      <a:pt x="381" y="375"/>
                      <a:pt x="383" y="376"/>
                      <a:pt x="384" y="376"/>
                    </a:cubicBezTo>
                    <a:cubicBezTo>
                      <a:pt x="385" y="377"/>
                      <a:pt x="386" y="377"/>
                      <a:pt x="387" y="378"/>
                    </a:cubicBezTo>
                    <a:cubicBezTo>
                      <a:pt x="388" y="378"/>
                      <a:pt x="389" y="378"/>
                      <a:pt x="389" y="378"/>
                    </a:cubicBezTo>
                    <a:cubicBezTo>
                      <a:pt x="391" y="379"/>
                      <a:pt x="391" y="381"/>
                      <a:pt x="390" y="382"/>
                    </a:cubicBezTo>
                    <a:cubicBezTo>
                      <a:pt x="390" y="383"/>
                      <a:pt x="390" y="383"/>
                      <a:pt x="390" y="383"/>
                    </a:cubicBezTo>
                    <a:cubicBezTo>
                      <a:pt x="389" y="384"/>
                      <a:pt x="389" y="384"/>
                      <a:pt x="389" y="385"/>
                    </a:cubicBezTo>
                    <a:cubicBezTo>
                      <a:pt x="389" y="385"/>
                      <a:pt x="389" y="386"/>
                      <a:pt x="389" y="386"/>
                    </a:cubicBezTo>
                    <a:cubicBezTo>
                      <a:pt x="389" y="388"/>
                      <a:pt x="389" y="388"/>
                      <a:pt x="388" y="389"/>
                    </a:cubicBezTo>
                    <a:cubicBezTo>
                      <a:pt x="388" y="389"/>
                      <a:pt x="388" y="390"/>
                      <a:pt x="388" y="390"/>
                    </a:cubicBezTo>
                    <a:cubicBezTo>
                      <a:pt x="388" y="391"/>
                      <a:pt x="389" y="391"/>
                      <a:pt x="390" y="392"/>
                    </a:cubicBezTo>
                    <a:cubicBezTo>
                      <a:pt x="391" y="393"/>
                      <a:pt x="390" y="393"/>
                      <a:pt x="389" y="393"/>
                    </a:cubicBezTo>
                    <a:cubicBezTo>
                      <a:pt x="389" y="394"/>
                      <a:pt x="388" y="395"/>
                      <a:pt x="388" y="396"/>
                    </a:cubicBezTo>
                    <a:cubicBezTo>
                      <a:pt x="388" y="397"/>
                      <a:pt x="388" y="398"/>
                      <a:pt x="387" y="400"/>
                    </a:cubicBezTo>
                    <a:cubicBezTo>
                      <a:pt x="387" y="400"/>
                      <a:pt x="387" y="401"/>
                      <a:pt x="387" y="402"/>
                    </a:cubicBezTo>
                    <a:cubicBezTo>
                      <a:pt x="387" y="403"/>
                      <a:pt x="387" y="404"/>
                      <a:pt x="387" y="404"/>
                    </a:cubicBezTo>
                    <a:cubicBezTo>
                      <a:pt x="387" y="406"/>
                      <a:pt x="384" y="406"/>
                      <a:pt x="383" y="408"/>
                    </a:cubicBezTo>
                    <a:cubicBezTo>
                      <a:pt x="382" y="409"/>
                      <a:pt x="382" y="410"/>
                      <a:pt x="383" y="411"/>
                    </a:cubicBezTo>
                    <a:cubicBezTo>
                      <a:pt x="383" y="412"/>
                      <a:pt x="383" y="413"/>
                      <a:pt x="383" y="414"/>
                    </a:cubicBezTo>
                    <a:cubicBezTo>
                      <a:pt x="383" y="414"/>
                      <a:pt x="383" y="414"/>
                      <a:pt x="384" y="415"/>
                    </a:cubicBezTo>
                    <a:cubicBezTo>
                      <a:pt x="385" y="416"/>
                      <a:pt x="385" y="418"/>
                      <a:pt x="386" y="419"/>
                    </a:cubicBezTo>
                    <a:cubicBezTo>
                      <a:pt x="387" y="419"/>
                      <a:pt x="387" y="420"/>
                      <a:pt x="388" y="421"/>
                    </a:cubicBezTo>
                    <a:cubicBezTo>
                      <a:pt x="389" y="422"/>
                      <a:pt x="389" y="423"/>
                      <a:pt x="389" y="424"/>
                    </a:cubicBezTo>
                    <a:cubicBezTo>
                      <a:pt x="389" y="425"/>
                      <a:pt x="391" y="426"/>
                      <a:pt x="392" y="426"/>
                    </a:cubicBezTo>
                    <a:cubicBezTo>
                      <a:pt x="392" y="426"/>
                      <a:pt x="393" y="425"/>
                      <a:pt x="393" y="424"/>
                    </a:cubicBezTo>
                    <a:cubicBezTo>
                      <a:pt x="393" y="425"/>
                      <a:pt x="394" y="426"/>
                      <a:pt x="394" y="426"/>
                    </a:cubicBezTo>
                    <a:cubicBezTo>
                      <a:pt x="394" y="427"/>
                      <a:pt x="394" y="429"/>
                      <a:pt x="395" y="430"/>
                    </a:cubicBezTo>
                    <a:cubicBezTo>
                      <a:pt x="396" y="430"/>
                      <a:pt x="397" y="431"/>
                      <a:pt x="398" y="431"/>
                    </a:cubicBezTo>
                    <a:cubicBezTo>
                      <a:pt x="401" y="433"/>
                      <a:pt x="402" y="430"/>
                      <a:pt x="404" y="428"/>
                    </a:cubicBezTo>
                    <a:cubicBezTo>
                      <a:pt x="404" y="428"/>
                      <a:pt x="405" y="428"/>
                      <a:pt x="405" y="428"/>
                    </a:cubicBezTo>
                    <a:cubicBezTo>
                      <a:pt x="406" y="427"/>
                      <a:pt x="407" y="427"/>
                      <a:pt x="408" y="427"/>
                    </a:cubicBezTo>
                    <a:cubicBezTo>
                      <a:pt x="408" y="428"/>
                      <a:pt x="408" y="430"/>
                      <a:pt x="408" y="431"/>
                    </a:cubicBezTo>
                    <a:cubicBezTo>
                      <a:pt x="408" y="433"/>
                      <a:pt x="410" y="435"/>
                      <a:pt x="409" y="437"/>
                    </a:cubicBezTo>
                    <a:cubicBezTo>
                      <a:pt x="408" y="439"/>
                      <a:pt x="406" y="439"/>
                      <a:pt x="407" y="442"/>
                    </a:cubicBezTo>
                    <a:cubicBezTo>
                      <a:pt x="407" y="442"/>
                      <a:pt x="407" y="443"/>
                      <a:pt x="407" y="443"/>
                    </a:cubicBezTo>
                    <a:cubicBezTo>
                      <a:pt x="407" y="444"/>
                      <a:pt x="407" y="444"/>
                      <a:pt x="407" y="445"/>
                    </a:cubicBezTo>
                    <a:cubicBezTo>
                      <a:pt x="406" y="446"/>
                      <a:pt x="406" y="445"/>
                      <a:pt x="405" y="447"/>
                    </a:cubicBezTo>
                    <a:cubicBezTo>
                      <a:pt x="405" y="448"/>
                      <a:pt x="405" y="449"/>
                      <a:pt x="406" y="450"/>
                    </a:cubicBezTo>
                    <a:cubicBezTo>
                      <a:pt x="404" y="449"/>
                      <a:pt x="403" y="448"/>
                      <a:pt x="402" y="450"/>
                    </a:cubicBezTo>
                    <a:cubicBezTo>
                      <a:pt x="400" y="452"/>
                      <a:pt x="404" y="453"/>
                      <a:pt x="406" y="453"/>
                    </a:cubicBezTo>
                    <a:cubicBezTo>
                      <a:pt x="407" y="453"/>
                      <a:pt x="410" y="453"/>
                      <a:pt x="411" y="453"/>
                    </a:cubicBezTo>
                    <a:cubicBezTo>
                      <a:pt x="412" y="454"/>
                      <a:pt x="412" y="456"/>
                      <a:pt x="412" y="456"/>
                    </a:cubicBezTo>
                    <a:cubicBezTo>
                      <a:pt x="412" y="457"/>
                      <a:pt x="412" y="458"/>
                      <a:pt x="412" y="458"/>
                    </a:cubicBezTo>
                    <a:cubicBezTo>
                      <a:pt x="411" y="460"/>
                      <a:pt x="411" y="462"/>
                      <a:pt x="411" y="463"/>
                    </a:cubicBezTo>
                    <a:cubicBezTo>
                      <a:pt x="411" y="463"/>
                      <a:pt x="412" y="464"/>
                      <a:pt x="412" y="464"/>
                    </a:cubicBezTo>
                    <a:cubicBezTo>
                      <a:pt x="413" y="465"/>
                      <a:pt x="413" y="465"/>
                      <a:pt x="413" y="466"/>
                    </a:cubicBezTo>
                    <a:cubicBezTo>
                      <a:pt x="413" y="468"/>
                      <a:pt x="415" y="471"/>
                      <a:pt x="415" y="473"/>
                    </a:cubicBezTo>
                    <a:cubicBezTo>
                      <a:pt x="416" y="474"/>
                      <a:pt x="416" y="474"/>
                      <a:pt x="417" y="474"/>
                    </a:cubicBezTo>
                    <a:cubicBezTo>
                      <a:pt x="418" y="473"/>
                      <a:pt x="419" y="473"/>
                      <a:pt x="421" y="472"/>
                    </a:cubicBezTo>
                    <a:cubicBezTo>
                      <a:pt x="422" y="471"/>
                      <a:pt x="423" y="472"/>
                      <a:pt x="424" y="473"/>
                    </a:cubicBezTo>
                    <a:cubicBezTo>
                      <a:pt x="426" y="474"/>
                      <a:pt x="428" y="474"/>
                      <a:pt x="428" y="477"/>
                    </a:cubicBezTo>
                    <a:cubicBezTo>
                      <a:pt x="428" y="481"/>
                      <a:pt x="428" y="486"/>
                      <a:pt x="427" y="490"/>
                    </a:cubicBezTo>
                    <a:cubicBezTo>
                      <a:pt x="427" y="491"/>
                      <a:pt x="426" y="493"/>
                      <a:pt x="426" y="495"/>
                    </a:cubicBezTo>
                    <a:cubicBezTo>
                      <a:pt x="426" y="496"/>
                      <a:pt x="427" y="497"/>
                      <a:pt x="426" y="498"/>
                    </a:cubicBezTo>
                    <a:cubicBezTo>
                      <a:pt x="424" y="499"/>
                      <a:pt x="423" y="497"/>
                      <a:pt x="421" y="498"/>
                    </a:cubicBezTo>
                    <a:cubicBezTo>
                      <a:pt x="421" y="499"/>
                      <a:pt x="421" y="500"/>
                      <a:pt x="421" y="500"/>
                    </a:cubicBezTo>
                    <a:cubicBezTo>
                      <a:pt x="420" y="501"/>
                      <a:pt x="420" y="501"/>
                      <a:pt x="419" y="502"/>
                    </a:cubicBezTo>
                    <a:cubicBezTo>
                      <a:pt x="418" y="503"/>
                      <a:pt x="419" y="504"/>
                      <a:pt x="418" y="505"/>
                    </a:cubicBezTo>
                    <a:cubicBezTo>
                      <a:pt x="418" y="506"/>
                      <a:pt x="417" y="507"/>
                      <a:pt x="416" y="508"/>
                    </a:cubicBezTo>
                    <a:cubicBezTo>
                      <a:pt x="414" y="510"/>
                      <a:pt x="414" y="512"/>
                      <a:pt x="414" y="515"/>
                    </a:cubicBezTo>
                    <a:cubicBezTo>
                      <a:pt x="413" y="515"/>
                      <a:pt x="411" y="515"/>
                      <a:pt x="411" y="515"/>
                    </a:cubicBezTo>
                    <a:cubicBezTo>
                      <a:pt x="410" y="514"/>
                      <a:pt x="409" y="513"/>
                      <a:pt x="408" y="512"/>
                    </a:cubicBezTo>
                    <a:cubicBezTo>
                      <a:pt x="408" y="511"/>
                      <a:pt x="407" y="510"/>
                      <a:pt x="407" y="510"/>
                    </a:cubicBezTo>
                    <a:cubicBezTo>
                      <a:pt x="407" y="509"/>
                      <a:pt x="406" y="508"/>
                      <a:pt x="406" y="507"/>
                    </a:cubicBezTo>
                    <a:cubicBezTo>
                      <a:pt x="405" y="507"/>
                      <a:pt x="404" y="506"/>
                      <a:pt x="403" y="506"/>
                    </a:cubicBezTo>
                    <a:cubicBezTo>
                      <a:pt x="403" y="505"/>
                      <a:pt x="403" y="505"/>
                      <a:pt x="403" y="504"/>
                    </a:cubicBezTo>
                    <a:cubicBezTo>
                      <a:pt x="403" y="503"/>
                      <a:pt x="403" y="502"/>
                      <a:pt x="402" y="502"/>
                    </a:cubicBezTo>
                    <a:cubicBezTo>
                      <a:pt x="399" y="501"/>
                      <a:pt x="397" y="506"/>
                      <a:pt x="396" y="507"/>
                    </a:cubicBezTo>
                    <a:cubicBezTo>
                      <a:pt x="395" y="506"/>
                      <a:pt x="394" y="502"/>
                      <a:pt x="394" y="501"/>
                    </a:cubicBezTo>
                    <a:cubicBezTo>
                      <a:pt x="394" y="500"/>
                      <a:pt x="395" y="499"/>
                      <a:pt x="394" y="498"/>
                    </a:cubicBezTo>
                    <a:cubicBezTo>
                      <a:pt x="393" y="499"/>
                      <a:pt x="392" y="502"/>
                      <a:pt x="392" y="505"/>
                    </a:cubicBezTo>
                    <a:cubicBezTo>
                      <a:pt x="392" y="506"/>
                      <a:pt x="392" y="507"/>
                      <a:pt x="391" y="508"/>
                    </a:cubicBezTo>
                    <a:cubicBezTo>
                      <a:pt x="391" y="509"/>
                      <a:pt x="390" y="509"/>
                      <a:pt x="390" y="510"/>
                    </a:cubicBezTo>
                    <a:cubicBezTo>
                      <a:pt x="390" y="510"/>
                      <a:pt x="390" y="511"/>
                      <a:pt x="389" y="512"/>
                    </a:cubicBezTo>
                    <a:cubicBezTo>
                      <a:pt x="388" y="513"/>
                      <a:pt x="388" y="510"/>
                      <a:pt x="387" y="509"/>
                    </a:cubicBezTo>
                    <a:cubicBezTo>
                      <a:pt x="387" y="507"/>
                      <a:pt x="387" y="506"/>
                      <a:pt x="389" y="504"/>
                    </a:cubicBezTo>
                    <a:cubicBezTo>
                      <a:pt x="390" y="502"/>
                      <a:pt x="391" y="501"/>
                      <a:pt x="391" y="499"/>
                    </a:cubicBezTo>
                    <a:cubicBezTo>
                      <a:pt x="391" y="494"/>
                      <a:pt x="385" y="496"/>
                      <a:pt x="383" y="498"/>
                    </a:cubicBezTo>
                    <a:cubicBezTo>
                      <a:pt x="382" y="499"/>
                      <a:pt x="383" y="499"/>
                      <a:pt x="382" y="499"/>
                    </a:cubicBezTo>
                    <a:cubicBezTo>
                      <a:pt x="381" y="500"/>
                      <a:pt x="380" y="500"/>
                      <a:pt x="379" y="500"/>
                    </a:cubicBezTo>
                    <a:cubicBezTo>
                      <a:pt x="378" y="500"/>
                      <a:pt x="377" y="501"/>
                      <a:pt x="375" y="502"/>
                    </a:cubicBezTo>
                    <a:cubicBezTo>
                      <a:pt x="374" y="502"/>
                      <a:pt x="374" y="502"/>
                      <a:pt x="373" y="504"/>
                    </a:cubicBezTo>
                    <a:cubicBezTo>
                      <a:pt x="373" y="504"/>
                      <a:pt x="372" y="506"/>
                      <a:pt x="372" y="507"/>
                    </a:cubicBezTo>
                    <a:cubicBezTo>
                      <a:pt x="373" y="508"/>
                      <a:pt x="374" y="507"/>
                      <a:pt x="375" y="509"/>
                    </a:cubicBezTo>
                    <a:cubicBezTo>
                      <a:pt x="375" y="510"/>
                      <a:pt x="374" y="511"/>
                      <a:pt x="374" y="512"/>
                    </a:cubicBezTo>
                    <a:cubicBezTo>
                      <a:pt x="374" y="514"/>
                      <a:pt x="374" y="516"/>
                      <a:pt x="373" y="518"/>
                    </a:cubicBezTo>
                    <a:cubicBezTo>
                      <a:pt x="373" y="519"/>
                      <a:pt x="371" y="522"/>
                      <a:pt x="372" y="523"/>
                    </a:cubicBezTo>
                    <a:cubicBezTo>
                      <a:pt x="372" y="524"/>
                      <a:pt x="374" y="523"/>
                      <a:pt x="375" y="523"/>
                    </a:cubicBezTo>
                    <a:cubicBezTo>
                      <a:pt x="376" y="524"/>
                      <a:pt x="376" y="524"/>
                      <a:pt x="376" y="525"/>
                    </a:cubicBezTo>
                    <a:cubicBezTo>
                      <a:pt x="377" y="527"/>
                      <a:pt x="377" y="528"/>
                      <a:pt x="376" y="530"/>
                    </a:cubicBezTo>
                    <a:cubicBezTo>
                      <a:pt x="375" y="532"/>
                      <a:pt x="373" y="534"/>
                      <a:pt x="374" y="536"/>
                    </a:cubicBezTo>
                    <a:cubicBezTo>
                      <a:pt x="375" y="537"/>
                      <a:pt x="376" y="538"/>
                      <a:pt x="376" y="539"/>
                    </a:cubicBezTo>
                    <a:cubicBezTo>
                      <a:pt x="376" y="540"/>
                      <a:pt x="375" y="540"/>
                      <a:pt x="374" y="541"/>
                    </a:cubicBezTo>
                    <a:cubicBezTo>
                      <a:pt x="370" y="543"/>
                      <a:pt x="366" y="544"/>
                      <a:pt x="363" y="546"/>
                    </a:cubicBezTo>
                    <a:cubicBezTo>
                      <a:pt x="361" y="547"/>
                      <a:pt x="358" y="549"/>
                      <a:pt x="359" y="551"/>
                    </a:cubicBezTo>
                    <a:cubicBezTo>
                      <a:pt x="360" y="553"/>
                      <a:pt x="361" y="555"/>
                      <a:pt x="359" y="557"/>
                    </a:cubicBezTo>
                    <a:cubicBezTo>
                      <a:pt x="358" y="557"/>
                      <a:pt x="357" y="558"/>
                      <a:pt x="356" y="558"/>
                    </a:cubicBezTo>
                    <a:cubicBezTo>
                      <a:pt x="355" y="558"/>
                      <a:pt x="355" y="558"/>
                      <a:pt x="354" y="558"/>
                    </a:cubicBezTo>
                    <a:cubicBezTo>
                      <a:pt x="353" y="559"/>
                      <a:pt x="352" y="559"/>
                      <a:pt x="352" y="560"/>
                    </a:cubicBezTo>
                    <a:cubicBezTo>
                      <a:pt x="351" y="560"/>
                      <a:pt x="350" y="561"/>
                      <a:pt x="350" y="562"/>
                    </a:cubicBezTo>
                    <a:cubicBezTo>
                      <a:pt x="350" y="563"/>
                      <a:pt x="350" y="563"/>
                      <a:pt x="349" y="564"/>
                    </a:cubicBezTo>
                    <a:cubicBezTo>
                      <a:pt x="348" y="564"/>
                      <a:pt x="347" y="564"/>
                      <a:pt x="347" y="565"/>
                    </a:cubicBezTo>
                    <a:cubicBezTo>
                      <a:pt x="347" y="566"/>
                      <a:pt x="347" y="567"/>
                      <a:pt x="347" y="568"/>
                    </a:cubicBezTo>
                    <a:cubicBezTo>
                      <a:pt x="347" y="570"/>
                      <a:pt x="349" y="571"/>
                      <a:pt x="348" y="573"/>
                    </a:cubicBezTo>
                    <a:cubicBezTo>
                      <a:pt x="348" y="573"/>
                      <a:pt x="347" y="574"/>
                      <a:pt x="347" y="574"/>
                    </a:cubicBezTo>
                    <a:cubicBezTo>
                      <a:pt x="347" y="574"/>
                      <a:pt x="347" y="575"/>
                      <a:pt x="347" y="575"/>
                    </a:cubicBezTo>
                    <a:cubicBezTo>
                      <a:pt x="347" y="576"/>
                      <a:pt x="347" y="577"/>
                      <a:pt x="347" y="578"/>
                    </a:cubicBezTo>
                    <a:cubicBezTo>
                      <a:pt x="346" y="579"/>
                      <a:pt x="346" y="580"/>
                      <a:pt x="346" y="580"/>
                    </a:cubicBezTo>
                    <a:cubicBezTo>
                      <a:pt x="346" y="581"/>
                      <a:pt x="346" y="582"/>
                      <a:pt x="346" y="583"/>
                    </a:cubicBezTo>
                    <a:cubicBezTo>
                      <a:pt x="346" y="583"/>
                      <a:pt x="345" y="583"/>
                      <a:pt x="345" y="584"/>
                    </a:cubicBezTo>
                    <a:cubicBezTo>
                      <a:pt x="344" y="584"/>
                      <a:pt x="344" y="585"/>
                      <a:pt x="344" y="585"/>
                    </a:cubicBezTo>
                    <a:cubicBezTo>
                      <a:pt x="343" y="586"/>
                      <a:pt x="343" y="586"/>
                      <a:pt x="342" y="586"/>
                    </a:cubicBezTo>
                    <a:cubicBezTo>
                      <a:pt x="339" y="586"/>
                      <a:pt x="339" y="579"/>
                      <a:pt x="336" y="582"/>
                    </a:cubicBezTo>
                    <a:cubicBezTo>
                      <a:pt x="335" y="582"/>
                      <a:pt x="334" y="583"/>
                      <a:pt x="333" y="584"/>
                    </a:cubicBezTo>
                    <a:cubicBezTo>
                      <a:pt x="332" y="585"/>
                      <a:pt x="331" y="586"/>
                      <a:pt x="330" y="586"/>
                    </a:cubicBezTo>
                    <a:cubicBezTo>
                      <a:pt x="330" y="587"/>
                      <a:pt x="331" y="587"/>
                      <a:pt x="331" y="588"/>
                    </a:cubicBezTo>
                    <a:cubicBezTo>
                      <a:pt x="332" y="588"/>
                      <a:pt x="337" y="596"/>
                      <a:pt x="337" y="597"/>
                    </a:cubicBezTo>
                    <a:cubicBezTo>
                      <a:pt x="339" y="598"/>
                      <a:pt x="345" y="601"/>
                      <a:pt x="347" y="601"/>
                    </a:cubicBezTo>
                    <a:cubicBezTo>
                      <a:pt x="349" y="602"/>
                      <a:pt x="351" y="603"/>
                      <a:pt x="353" y="605"/>
                    </a:cubicBezTo>
                    <a:cubicBezTo>
                      <a:pt x="356" y="606"/>
                      <a:pt x="357" y="608"/>
                      <a:pt x="360" y="605"/>
                    </a:cubicBezTo>
                    <a:cubicBezTo>
                      <a:pt x="361" y="604"/>
                      <a:pt x="361" y="601"/>
                      <a:pt x="362" y="601"/>
                    </a:cubicBezTo>
                    <a:cubicBezTo>
                      <a:pt x="364" y="600"/>
                      <a:pt x="366" y="601"/>
                      <a:pt x="368" y="601"/>
                    </a:cubicBezTo>
                    <a:cubicBezTo>
                      <a:pt x="370" y="601"/>
                      <a:pt x="372" y="601"/>
                      <a:pt x="377" y="599"/>
                    </a:cubicBezTo>
                    <a:cubicBezTo>
                      <a:pt x="381" y="598"/>
                      <a:pt x="384" y="596"/>
                      <a:pt x="385" y="595"/>
                    </a:cubicBezTo>
                    <a:cubicBezTo>
                      <a:pt x="387" y="593"/>
                      <a:pt x="387" y="592"/>
                      <a:pt x="390" y="592"/>
                    </a:cubicBezTo>
                    <a:cubicBezTo>
                      <a:pt x="397" y="590"/>
                      <a:pt x="401" y="593"/>
                      <a:pt x="406" y="596"/>
                    </a:cubicBezTo>
                    <a:cubicBezTo>
                      <a:pt x="408" y="597"/>
                      <a:pt x="413" y="599"/>
                      <a:pt x="416" y="600"/>
                    </a:cubicBezTo>
                    <a:cubicBezTo>
                      <a:pt x="417" y="597"/>
                      <a:pt x="414" y="596"/>
                      <a:pt x="412" y="592"/>
                    </a:cubicBezTo>
                    <a:cubicBezTo>
                      <a:pt x="409" y="588"/>
                      <a:pt x="406" y="582"/>
                      <a:pt x="406" y="578"/>
                    </a:cubicBezTo>
                    <a:cubicBezTo>
                      <a:pt x="405" y="574"/>
                      <a:pt x="410" y="572"/>
                      <a:pt x="409" y="569"/>
                    </a:cubicBezTo>
                    <a:cubicBezTo>
                      <a:pt x="409" y="573"/>
                      <a:pt x="414" y="575"/>
                      <a:pt x="415" y="580"/>
                    </a:cubicBezTo>
                    <a:cubicBezTo>
                      <a:pt x="417" y="580"/>
                      <a:pt x="423" y="578"/>
                      <a:pt x="424" y="576"/>
                    </a:cubicBezTo>
                    <a:cubicBezTo>
                      <a:pt x="425" y="573"/>
                      <a:pt x="422" y="570"/>
                      <a:pt x="423" y="568"/>
                    </a:cubicBezTo>
                    <a:cubicBezTo>
                      <a:pt x="428" y="567"/>
                      <a:pt x="435" y="568"/>
                      <a:pt x="434" y="561"/>
                    </a:cubicBezTo>
                    <a:cubicBezTo>
                      <a:pt x="439" y="560"/>
                      <a:pt x="438" y="564"/>
                      <a:pt x="442" y="561"/>
                    </a:cubicBezTo>
                    <a:cubicBezTo>
                      <a:pt x="443" y="560"/>
                      <a:pt x="444" y="558"/>
                      <a:pt x="445" y="557"/>
                    </a:cubicBezTo>
                    <a:cubicBezTo>
                      <a:pt x="447" y="556"/>
                      <a:pt x="450" y="556"/>
                      <a:pt x="452" y="553"/>
                    </a:cubicBezTo>
                    <a:cubicBezTo>
                      <a:pt x="453" y="550"/>
                      <a:pt x="452" y="546"/>
                      <a:pt x="452" y="543"/>
                    </a:cubicBezTo>
                    <a:cubicBezTo>
                      <a:pt x="453" y="542"/>
                      <a:pt x="454" y="541"/>
                      <a:pt x="453" y="539"/>
                    </a:cubicBezTo>
                    <a:cubicBezTo>
                      <a:pt x="452" y="538"/>
                      <a:pt x="447" y="537"/>
                      <a:pt x="446" y="536"/>
                    </a:cubicBezTo>
                    <a:cubicBezTo>
                      <a:pt x="444" y="535"/>
                      <a:pt x="432" y="528"/>
                      <a:pt x="434" y="523"/>
                    </a:cubicBezTo>
                    <a:cubicBezTo>
                      <a:pt x="436" y="519"/>
                      <a:pt x="446" y="521"/>
                      <a:pt x="448" y="523"/>
                    </a:cubicBezTo>
                    <a:cubicBezTo>
                      <a:pt x="450" y="526"/>
                      <a:pt x="452" y="529"/>
                      <a:pt x="454" y="532"/>
                    </a:cubicBezTo>
                    <a:cubicBezTo>
                      <a:pt x="455" y="534"/>
                      <a:pt x="459" y="535"/>
                      <a:pt x="460" y="538"/>
                    </a:cubicBezTo>
                    <a:cubicBezTo>
                      <a:pt x="459" y="532"/>
                      <a:pt x="464" y="532"/>
                      <a:pt x="467" y="528"/>
                    </a:cubicBezTo>
                    <a:cubicBezTo>
                      <a:pt x="469" y="527"/>
                      <a:pt x="469" y="525"/>
                      <a:pt x="470" y="523"/>
                    </a:cubicBezTo>
                    <a:cubicBezTo>
                      <a:pt x="472" y="522"/>
                      <a:pt x="474" y="520"/>
                      <a:pt x="474" y="517"/>
                    </a:cubicBezTo>
                    <a:cubicBezTo>
                      <a:pt x="473" y="513"/>
                      <a:pt x="466" y="511"/>
                      <a:pt x="474" y="508"/>
                    </a:cubicBezTo>
                    <a:cubicBezTo>
                      <a:pt x="476" y="507"/>
                      <a:pt x="479" y="507"/>
                      <a:pt x="482" y="507"/>
                    </a:cubicBezTo>
                    <a:cubicBezTo>
                      <a:pt x="484" y="507"/>
                      <a:pt x="487" y="508"/>
                      <a:pt x="489" y="507"/>
                    </a:cubicBezTo>
                    <a:cubicBezTo>
                      <a:pt x="491" y="506"/>
                      <a:pt x="491" y="505"/>
                      <a:pt x="492" y="503"/>
                    </a:cubicBezTo>
                    <a:cubicBezTo>
                      <a:pt x="495" y="499"/>
                      <a:pt x="501" y="496"/>
                      <a:pt x="506" y="496"/>
                    </a:cubicBezTo>
                    <a:cubicBezTo>
                      <a:pt x="508" y="495"/>
                      <a:pt x="510" y="496"/>
                      <a:pt x="513" y="495"/>
                    </a:cubicBezTo>
                    <a:cubicBezTo>
                      <a:pt x="515" y="495"/>
                      <a:pt x="517" y="493"/>
                      <a:pt x="519" y="493"/>
                    </a:cubicBezTo>
                    <a:cubicBezTo>
                      <a:pt x="520" y="493"/>
                      <a:pt x="522" y="494"/>
                      <a:pt x="523" y="495"/>
                    </a:cubicBezTo>
                    <a:cubicBezTo>
                      <a:pt x="524" y="495"/>
                      <a:pt x="528" y="495"/>
                      <a:pt x="529" y="495"/>
                    </a:cubicBezTo>
                    <a:cubicBezTo>
                      <a:pt x="533" y="496"/>
                      <a:pt x="533" y="495"/>
                      <a:pt x="535" y="492"/>
                    </a:cubicBezTo>
                    <a:cubicBezTo>
                      <a:pt x="537" y="489"/>
                      <a:pt x="538" y="489"/>
                      <a:pt x="538" y="486"/>
                    </a:cubicBezTo>
                    <a:cubicBezTo>
                      <a:pt x="538" y="485"/>
                      <a:pt x="537" y="483"/>
                      <a:pt x="539" y="481"/>
                    </a:cubicBezTo>
                    <a:cubicBezTo>
                      <a:pt x="543" y="484"/>
                      <a:pt x="541" y="491"/>
                      <a:pt x="542" y="495"/>
                    </a:cubicBezTo>
                    <a:cubicBezTo>
                      <a:pt x="545" y="495"/>
                      <a:pt x="548" y="494"/>
                      <a:pt x="550" y="496"/>
                    </a:cubicBezTo>
                    <a:cubicBezTo>
                      <a:pt x="553" y="497"/>
                      <a:pt x="558" y="502"/>
                      <a:pt x="557" y="505"/>
                    </a:cubicBezTo>
                    <a:cubicBezTo>
                      <a:pt x="552" y="506"/>
                      <a:pt x="547" y="503"/>
                      <a:pt x="543" y="502"/>
                    </a:cubicBezTo>
                    <a:cubicBezTo>
                      <a:pt x="540" y="502"/>
                      <a:pt x="537" y="501"/>
                      <a:pt x="534" y="501"/>
                    </a:cubicBezTo>
                    <a:cubicBezTo>
                      <a:pt x="532" y="501"/>
                      <a:pt x="521" y="502"/>
                      <a:pt x="521" y="506"/>
                    </a:cubicBezTo>
                    <a:cubicBezTo>
                      <a:pt x="526" y="507"/>
                      <a:pt x="529" y="510"/>
                      <a:pt x="533" y="512"/>
                    </a:cubicBezTo>
                    <a:cubicBezTo>
                      <a:pt x="535" y="514"/>
                      <a:pt x="539" y="516"/>
                      <a:pt x="537" y="519"/>
                    </a:cubicBezTo>
                    <a:cubicBezTo>
                      <a:pt x="536" y="521"/>
                      <a:pt x="532" y="519"/>
                      <a:pt x="531" y="521"/>
                    </a:cubicBezTo>
                    <a:cubicBezTo>
                      <a:pt x="528" y="525"/>
                      <a:pt x="533" y="524"/>
                      <a:pt x="534" y="525"/>
                    </a:cubicBezTo>
                    <a:cubicBezTo>
                      <a:pt x="537" y="526"/>
                      <a:pt x="538" y="528"/>
                      <a:pt x="540" y="530"/>
                    </a:cubicBezTo>
                    <a:cubicBezTo>
                      <a:pt x="542" y="532"/>
                      <a:pt x="545" y="533"/>
                      <a:pt x="548" y="534"/>
                    </a:cubicBezTo>
                    <a:cubicBezTo>
                      <a:pt x="550" y="535"/>
                      <a:pt x="552" y="536"/>
                      <a:pt x="555" y="536"/>
                    </a:cubicBezTo>
                    <a:cubicBezTo>
                      <a:pt x="557" y="537"/>
                      <a:pt x="558" y="536"/>
                      <a:pt x="560" y="536"/>
                    </a:cubicBezTo>
                    <a:cubicBezTo>
                      <a:pt x="563" y="537"/>
                      <a:pt x="563" y="540"/>
                      <a:pt x="566" y="542"/>
                    </a:cubicBezTo>
                    <a:cubicBezTo>
                      <a:pt x="569" y="543"/>
                      <a:pt x="569" y="540"/>
                      <a:pt x="571" y="538"/>
                    </a:cubicBezTo>
                    <a:cubicBezTo>
                      <a:pt x="574" y="537"/>
                      <a:pt x="578" y="539"/>
                      <a:pt x="581" y="539"/>
                    </a:cubicBezTo>
                    <a:cubicBezTo>
                      <a:pt x="584" y="539"/>
                      <a:pt x="586" y="540"/>
                      <a:pt x="589" y="540"/>
                    </a:cubicBezTo>
                    <a:cubicBezTo>
                      <a:pt x="591" y="540"/>
                      <a:pt x="595" y="540"/>
                      <a:pt x="597" y="540"/>
                    </a:cubicBezTo>
                    <a:cubicBezTo>
                      <a:pt x="599" y="540"/>
                      <a:pt x="603" y="540"/>
                      <a:pt x="604" y="539"/>
                    </a:cubicBezTo>
                    <a:cubicBezTo>
                      <a:pt x="606" y="538"/>
                      <a:pt x="608" y="535"/>
                      <a:pt x="610" y="535"/>
                    </a:cubicBezTo>
                    <a:cubicBezTo>
                      <a:pt x="612" y="534"/>
                      <a:pt x="616" y="534"/>
                      <a:pt x="618" y="534"/>
                    </a:cubicBezTo>
                    <a:cubicBezTo>
                      <a:pt x="618" y="537"/>
                      <a:pt x="621" y="537"/>
                      <a:pt x="622" y="538"/>
                    </a:cubicBezTo>
                    <a:cubicBezTo>
                      <a:pt x="624" y="540"/>
                      <a:pt x="623" y="542"/>
                      <a:pt x="627" y="542"/>
                    </a:cubicBezTo>
                    <a:cubicBezTo>
                      <a:pt x="632" y="541"/>
                      <a:pt x="633" y="533"/>
                      <a:pt x="637" y="532"/>
                    </a:cubicBezTo>
                    <a:cubicBezTo>
                      <a:pt x="637" y="532"/>
                      <a:pt x="637" y="532"/>
                      <a:pt x="637" y="531"/>
                    </a:cubicBezTo>
                    <a:cubicBezTo>
                      <a:pt x="634" y="526"/>
                      <a:pt x="640" y="526"/>
                      <a:pt x="642" y="526"/>
                    </a:cubicBezTo>
                    <a:cubicBezTo>
                      <a:pt x="646" y="526"/>
                      <a:pt x="647" y="524"/>
                      <a:pt x="650" y="526"/>
                    </a:cubicBezTo>
                    <a:cubicBezTo>
                      <a:pt x="653" y="528"/>
                      <a:pt x="654" y="534"/>
                      <a:pt x="658" y="536"/>
                    </a:cubicBezTo>
                    <a:cubicBezTo>
                      <a:pt x="661" y="537"/>
                      <a:pt x="663" y="535"/>
                      <a:pt x="666" y="535"/>
                    </a:cubicBezTo>
                    <a:cubicBezTo>
                      <a:pt x="668" y="535"/>
                      <a:pt x="669" y="536"/>
                      <a:pt x="671" y="536"/>
                    </a:cubicBezTo>
                    <a:cubicBezTo>
                      <a:pt x="676" y="536"/>
                      <a:pt x="678" y="531"/>
                      <a:pt x="675" y="527"/>
                    </a:cubicBezTo>
                    <a:cubicBezTo>
                      <a:pt x="678" y="527"/>
                      <a:pt x="681" y="528"/>
                      <a:pt x="683" y="529"/>
                    </a:cubicBezTo>
                    <a:cubicBezTo>
                      <a:pt x="686" y="530"/>
                      <a:pt x="690" y="533"/>
                      <a:pt x="692" y="533"/>
                    </a:cubicBezTo>
                    <a:cubicBezTo>
                      <a:pt x="693" y="533"/>
                      <a:pt x="694" y="533"/>
                      <a:pt x="695" y="533"/>
                    </a:cubicBezTo>
                    <a:cubicBezTo>
                      <a:pt x="695" y="533"/>
                      <a:pt x="695" y="532"/>
                      <a:pt x="696" y="532"/>
                    </a:cubicBezTo>
                    <a:cubicBezTo>
                      <a:pt x="696" y="533"/>
                      <a:pt x="695" y="533"/>
                      <a:pt x="695" y="533"/>
                    </a:cubicBezTo>
                    <a:cubicBezTo>
                      <a:pt x="693" y="535"/>
                      <a:pt x="691" y="537"/>
                      <a:pt x="690" y="539"/>
                    </a:cubicBezTo>
                    <a:cubicBezTo>
                      <a:pt x="688" y="541"/>
                      <a:pt x="687" y="542"/>
                      <a:pt x="688" y="545"/>
                    </a:cubicBezTo>
                    <a:cubicBezTo>
                      <a:pt x="692" y="545"/>
                      <a:pt x="696" y="544"/>
                      <a:pt x="698" y="540"/>
                    </a:cubicBezTo>
                    <a:cubicBezTo>
                      <a:pt x="698" y="538"/>
                      <a:pt x="698" y="535"/>
                      <a:pt x="698" y="533"/>
                    </a:cubicBezTo>
                    <a:cubicBezTo>
                      <a:pt x="700" y="533"/>
                      <a:pt x="701" y="532"/>
                      <a:pt x="702" y="532"/>
                    </a:cubicBezTo>
                    <a:cubicBezTo>
                      <a:pt x="705" y="531"/>
                      <a:pt x="707" y="530"/>
                      <a:pt x="709" y="530"/>
                    </a:cubicBezTo>
                    <a:cubicBezTo>
                      <a:pt x="712" y="529"/>
                      <a:pt x="719" y="527"/>
                      <a:pt x="721" y="525"/>
                    </a:cubicBezTo>
                    <a:cubicBezTo>
                      <a:pt x="723" y="522"/>
                      <a:pt x="722" y="518"/>
                      <a:pt x="722" y="515"/>
                    </a:cubicBezTo>
                    <a:cubicBezTo>
                      <a:pt x="723" y="513"/>
                      <a:pt x="723" y="510"/>
                      <a:pt x="724" y="509"/>
                    </a:cubicBezTo>
                    <a:cubicBezTo>
                      <a:pt x="725" y="508"/>
                      <a:pt x="728" y="505"/>
                      <a:pt x="730" y="506"/>
                    </a:cubicBezTo>
                    <a:cubicBezTo>
                      <a:pt x="734" y="508"/>
                      <a:pt x="729" y="514"/>
                      <a:pt x="736" y="512"/>
                    </a:cubicBezTo>
                    <a:cubicBezTo>
                      <a:pt x="737" y="510"/>
                      <a:pt x="737" y="507"/>
                      <a:pt x="737" y="506"/>
                    </a:cubicBezTo>
                    <a:cubicBezTo>
                      <a:pt x="736" y="504"/>
                      <a:pt x="734" y="503"/>
                      <a:pt x="734" y="501"/>
                    </a:cubicBezTo>
                    <a:cubicBezTo>
                      <a:pt x="733" y="499"/>
                      <a:pt x="733" y="493"/>
                      <a:pt x="734" y="490"/>
                    </a:cubicBezTo>
                    <a:cubicBezTo>
                      <a:pt x="737" y="489"/>
                      <a:pt x="740" y="501"/>
                      <a:pt x="742" y="502"/>
                    </a:cubicBezTo>
                    <a:cubicBezTo>
                      <a:pt x="746" y="506"/>
                      <a:pt x="752" y="500"/>
                      <a:pt x="754" y="497"/>
                    </a:cubicBezTo>
                    <a:cubicBezTo>
                      <a:pt x="758" y="491"/>
                      <a:pt x="761" y="484"/>
                      <a:pt x="769" y="482"/>
                    </a:cubicBezTo>
                    <a:cubicBezTo>
                      <a:pt x="772" y="482"/>
                      <a:pt x="775" y="482"/>
                      <a:pt x="778" y="482"/>
                    </a:cubicBezTo>
                    <a:cubicBezTo>
                      <a:pt x="781" y="482"/>
                      <a:pt x="784" y="483"/>
                      <a:pt x="786" y="483"/>
                    </a:cubicBezTo>
                    <a:cubicBezTo>
                      <a:pt x="792" y="485"/>
                      <a:pt x="791" y="482"/>
                      <a:pt x="796" y="479"/>
                    </a:cubicBezTo>
                    <a:cubicBezTo>
                      <a:pt x="797" y="478"/>
                      <a:pt x="800" y="478"/>
                      <a:pt x="801" y="478"/>
                    </a:cubicBezTo>
                    <a:cubicBezTo>
                      <a:pt x="805" y="477"/>
                      <a:pt x="809" y="477"/>
                      <a:pt x="813" y="477"/>
                    </a:cubicBezTo>
                    <a:cubicBezTo>
                      <a:pt x="816" y="476"/>
                      <a:pt x="821" y="475"/>
                      <a:pt x="823" y="477"/>
                    </a:cubicBezTo>
                    <a:cubicBezTo>
                      <a:pt x="824" y="473"/>
                      <a:pt x="832" y="470"/>
                      <a:pt x="836" y="469"/>
                    </a:cubicBezTo>
                    <a:cubicBezTo>
                      <a:pt x="839" y="468"/>
                      <a:pt x="846" y="470"/>
                      <a:pt x="848" y="467"/>
                    </a:cubicBezTo>
                    <a:cubicBezTo>
                      <a:pt x="851" y="470"/>
                      <a:pt x="856" y="461"/>
                      <a:pt x="857" y="459"/>
                    </a:cubicBezTo>
                    <a:cubicBezTo>
                      <a:pt x="860" y="456"/>
                      <a:pt x="861" y="454"/>
                      <a:pt x="865" y="453"/>
                    </a:cubicBezTo>
                    <a:cubicBezTo>
                      <a:pt x="867" y="453"/>
                      <a:pt x="870" y="453"/>
                      <a:pt x="872" y="453"/>
                    </a:cubicBezTo>
                    <a:cubicBezTo>
                      <a:pt x="876" y="452"/>
                      <a:pt x="879" y="449"/>
                      <a:pt x="883" y="448"/>
                    </a:cubicBezTo>
                    <a:cubicBezTo>
                      <a:pt x="886" y="448"/>
                      <a:pt x="889" y="449"/>
                      <a:pt x="892" y="448"/>
                    </a:cubicBezTo>
                    <a:cubicBezTo>
                      <a:pt x="895" y="448"/>
                      <a:pt x="898" y="448"/>
                      <a:pt x="901" y="447"/>
                    </a:cubicBezTo>
                    <a:cubicBezTo>
                      <a:pt x="905" y="447"/>
                      <a:pt x="907" y="446"/>
                      <a:pt x="910" y="443"/>
                    </a:cubicBezTo>
                    <a:cubicBezTo>
                      <a:pt x="912" y="442"/>
                      <a:pt x="914" y="441"/>
                      <a:pt x="916" y="441"/>
                    </a:cubicBezTo>
                    <a:cubicBezTo>
                      <a:pt x="919" y="440"/>
                      <a:pt x="920" y="444"/>
                      <a:pt x="923" y="444"/>
                    </a:cubicBezTo>
                    <a:cubicBezTo>
                      <a:pt x="924" y="444"/>
                      <a:pt x="926" y="443"/>
                      <a:pt x="927" y="442"/>
                    </a:cubicBezTo>
                    <a:cubicBezTo>
                      <a:pt x="922" y="441"/>
                      <a:pt x="918" y="438"/>
                      <a:pt x="912" y="437"/>
                    </a:cubicBezTo>
                    <a:cubicBezTo>
                      <a:pt x="907" y="437"/>
                      <a:pt x="906" y="438"/>
                      <a:pt x="906" y="432"/>
                    </a:cubicBezTo>
                    <a:cubicBezTo>
                      <a:pt x="905" y="427"/>
                      <a:pt x="904" y="422"/>
                      <a:pt x="905" y="417"/>
                    </a:cubicBezTo>
                    <a:cubicBezTo>
                      <a:pt x="906" y="414"/>
                      <a:pt x="908" y="410"/>
                      <a:pt x="911" y="408"/>
                    </a:cubicBezTo>
                    <a:cubicBezTo>
                      <a:pt x="914" y="407"/>
                      <a:pt x="915" y="407"/>
                      <a:pt x="917" y="405"/>
                    </a:cubicBezTo>
                    <a:cubicBezTo>
                      <a:pt x="919" y="403"/>
                      <a:pt x="920" y="402"/>
                      <a:pt x="923" y="401"/>
                    </a:cubicBezTo>
                    <a:cubicBezTo>
                      <a:pt x="926" y="400"/>
                      <a:pt x="931" y="403"/>
                      <a:pt x="934" y="401"/>
                    </a:cubicBezTo>
                    <a:cubicBezTo>
                      <a:pt x="938" y="399"/>
                      <a:pt x="935" y="394"/>
                      <a:pt x="937" y="391"/>
                    </a:cubicBezTo>
                    <a:cubicBezTo>
                      <a:pt x="939" y="389"/>
                      <a:pt x="943" y="390"/>
                      <a:pt x="946" y="390"/>
                    </a:cubicBezTo>
                    <a:cubicBezTo>
                      <a:pt x="947" y="390"/>
                      <a:pt x="949" y="389"/>
                      <a:pt x="949" y="389"/>
                    </a:cubicBezTo>
                    <a:cubicBezTo>
                      <a:pt x="951" y="389"/>
                      <a:pt x="952" y="391"/>
                      <a:pt x="954" y="391"/>
                    </a:cubicBezTo>
                    <a:cubicBezTo>
                      <a:pt x="955" y="391"/>
                      <a:pt x="957" y="389"/>
                      <a:pt x="958" y="389"/>
                    </a:cubicBezTo>
                    <a:cubicBezTo>
                      <a:pt x="961" y="387"/>
                      <a:pt x="964" y="387"/>
                      <a:pt x="967" y="387"/>
                    </a:cubicBezTo>
                    <a:cubicBezTo>
                      <a:pt x="972" y="387"/>
                      <a:pt x="976" y="387"/>
                      <a:pt x="979" y="388"/>
                    </a:cubicBezTo>
                    <a:cubicBezTo>
                      <a:pt x="984" y="390"/>
                      <a:pt x="987" y="391"/>
                      <a:pt x="992" y="387"/>
                    </a:cubicBezTo>
                    <a:cubicBezTo>
                      <a:pt x="993" y="386"/>
                      <a:pt x="994" y="384"/>
                      <a:pt x="995" y="383"/>
                    </a:cubicBezTo>
                    <a:cubicBezTo>
                      <a:pt x="997" y="382"/>
                      <a:pt x="998" y="382"/>
                      <a:pt x="999" y="381"/>
                    </a:cubicBezTo>
                    <a:cubicBezTo>
                      <a:pt x="1001" y="379"/>
                      <a:pt x="1000" y="379"/>
                      <a:pt x="1001" y="377"/>
                    </a:cubicBezTo>
                    <a:cubicBezTo>
                      <a:pt x="1002" y="371"/>
                      <a:pt x="1000" y="365"/>
                      <a:pt x="1002" y="359"/>
                    </a:cubicBezTo>
                    <a:cubicBezTo>
                      <a:pt x="1003" y="357"/>
                      <a:pt x="1005" y="355"/>
                      <a:pt x="1006" y="353"/>
                    </a:cubicBezTo>
                    <a:cubicBezTo>
                      <a:pt x="1007" y="352"/>
                      <a:pt x="1010" y="352"/>
                      <a:pt x="1009" y="349"/>
                    </a:cubicBezTo>
                    <a:cubicBezTo>
                      <a:pt x="1005" y="349"/>
                      <a:pt x="1004" y="349"/>
                      <a:pt x="1002" y="346"/>
                    </a:cubicBezTo>
                    <a:cubicBezTo>
                      <a:pt x="1002" y="347"/>
                      <a:pt x="1001" y="347"/>
                      <a:pt x="1001" y="347"/>
                    </a:cubicBezTo>
                    <a:cubicBezTo>
                      <a:pt x="998" y="342"/>
                      <a:pt x="998" y="336"/>
                      <a:pt x="997" y="331"/>
                    </a:cubicBezTo>
                    <a:cubicBezTo>
                      <a:pt x="995" y="331"/>
                      <a:pt x="994" y="331"/>
                      <a:pt x="992" y="331"/>
                    </a:cubicBezTo>
                    <a:cubicBezTo>
                      <a:pt x="991" y="326"/>
                      <a:pt x="992" y="319"/>
                      <a:pt x="992" y="314"/>
                    </a:cubicBezTo>
                    <a:cubicBezTo>
                      <a:pt x="992" y="313"/>
                      <a:pt x="991" y="308"/>
                      <a:pt x="992" y="306"/>
                    </a:cubicBezTo>
                    <a:cubicBezTo>
                      <a:pt x="994" y="302"/>
                      <a:pt x="1014" y="306"/>
                      <a:pt x="1011" y="300"/>
                    </a:cubicBezTo>
                    <a:cubicBezTo>
                      <a:pt x="1010" y="297"/>
                      <a:pt x="1003" y="298"/>
                      <a:pt x="1001" y="298"/>
                    </a:cubicBezTo>
                    <a:cubicBezTo>
                      <a:pt x="995" y="298"/>
                      <a:pt x="993" y="295"/>
                      <a:pt x="988" y="291"/>
                    </a:cubicBezTo>
                    <a:cubicBezTo>
                      <a:pt x="983" y="287"/>
                      <a:pt x="982" y="283"/>
                      <a:pt x="990" y="282"/>
                    </a:cubicBezTo>
                    <a:cubicBezTo>
                      <a:pt x="996" y="282"/>
                      <a:pt x="1002" y="283"/>
                      <a:pt x="1008" y="282"/>
                    </a:cubicBezTo>
                    <a:cubicBezTo>
                      <a:pt x="1008" y="280"/>
                      <a:pt x="1008" y="278"/>
                      <a:pt x="1009" y="276"/>
                    </a:cubicBezTo>
                    <a:cubicBezTo>
                      <a:pt x="1012" y="269"/>
                      <a:pt x="1018" y="273"/>
                      <a:pt x="1024" y="269"/>
                    </a:cubicBezTo>
                    <a:cubicBezTo>
                      <a:pt x="1026" y="267"/>
                      <a:pt x="1026" y="266"/>
                      <a:pt x="1024" y="264"/>
                    </a:cubicBezTo>
                    <a:moveTo>
                      <a:pt x="134" y="165"/>
                    </a:move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5"/>
                      <a:pt x="134" y="165"/>
                      <a:pt x="133" y="165"/>
                    </a:cubicBezTo>
                    <a:lnTo>
                      <a:pt x="134" y="165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5" name="Freeform 6"/>
              <p:cNvSpPr>
                <a:spLocks/>
              </p:cNvSpPr>
              <p:nvPr/>
            </p:nvSpPr>
            <p:spPr bwMode="auto">
              <a:xfrm>
                <a:off x="3535363" y="5638800"/>
                <a:ext cx="84138" cy="5080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9" y="26"/>
                  </a:cxn>
                  <a:cxn ang="0">
                    <a:pos x="44" y="25"/>
                  </a:cxn>
                  <a:cxn ang="0">
                    <a:pos x="44" y="19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38" y="10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3"/>
                  </a:cxn>
                </a:cxnLst>
                <a:rect l="0" t="0" r="r" b="b"/>
                <a:pathLst>
                  <a:path w="45" h="27">
                    <a:moveTo>
                      <a:pt x="17" y="3"/>
                    </a:moveTo>
                    <a:cubicBezTo>
                      <a:pt x="17" y="2"/>
                      <a:pt x="16" y="2"/>
                      <a:pt x="15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1" y="1"/>
                      <a:pt x="11" y="2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6" y="20"/>
                      <a:pt x="7" y="21"/>
                      <a:pt x="9" y="22"/>
                    </a:cubicBezTo>
                    <a:cubicBezTo>
                      <a:pt x="11" y="22"/>
                      <a:pt x="13" y="22"/>
                      <a:pt x="15" y="22"/>
                    </a:cubicBezTo>
                    <a:cubicBezTo>
                      <a:pt x="16" y="23"/>
                      <a:pt x="17" y="23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2"/>
                      <a:pt x="29" y="22"/>
                    </a:cubicBezTo>
                    <a:cubicBezTo>
                      <a:pt x="30" y="22"/>
                      <a:pt x="31" y="23"/>
                      <a:pt x="32" y="24"/>
                    </a:cubicBezTo>
                    <a:cubicBezTo>
                      <a:pt x="34" y="25"/>
                      <a:pt x="36" y="26"/>
                      <a:pt x="39" y="26"/>
                    </a:cubicBezTo>
                    <a:cubicBezTo>
                      <a:pt x="40" y="27"/>
                      <a:pt x="43" y="27"/>
                      <a:pt x="44" y="25"/>
                    </a:cubicBezTo>
                    <a:cubicBezTo>
                      <a:pt x="45" y="23"/>
                      <a:pt x="44" y="21"/>
                      <a:pt x="44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5"/>
                      <a:pt x="43" y="14"/>
                      <a:pt x="42" y="13"/>
                    </a:cubicBezTo>
                    <a:cubicBezTo>
                      <a:pt x="41" y="11"/>
                      <a:pt x="39" y="11"/>
                      <a:pt x="38" y="10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9" y="6"/>
                      <a:pt x="27" y="5"/>
                    </a:cubicBezTo>
                    <a:cubicBezTo>
                      <a:pt x="26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3"/>
                    </a:cubicBezTo>
                    <a:cubicBezTo>
                      <a:pt x="20" y="3"/>
                      <a:pt x="19" y="4"/>
                      <a:pt x="17" y="3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6" name="Freeform 7"/>
              <p:cNvSpPr>
                <a:spLocks noEditPoints="1"/>
              </p:cNvSpPr>
              <p:nvPr/>
            </p:nvSpPr>
            <p:spPr bwMode="auto">
              <a:xfrm>
                <a:off x="2355850" y="3716338"/>
                <a:ext cx="463550" cy="674688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163" y="8"/>
                  </a:cxn>
                  <a:cxn ang="0">
                    <a:pos x="124" y="24"/>
                  </a:cxn>
                  <a:cxn ang="0">
                    <a:pos x="114" y="53"/>
                  </a:cxn>
                  <a:cxn ang="0">
                    <a:pos x="94" y="68"/>
                  </a:cxn>
                  <a:cxn ang="0">
                    <a:pos x="127" y="72"/>
                  </a:cxn>
                  <a:cxn ang="0">
                    <a:pos x="110" y="90"/>
                  </a:cxn>
                  <a:cxn ang="0">
                    <a:pos x="100" y="105"/>
                  </a:cxn>
                  <a:cxn ang="0">
                    <a:pos x="75" y="113"/>
                  </a:cxn>
                  <a:cxn ang="0">
                    <a:pos x="33" y="106"/>
                  </a:cxn>
                  <a:cxn ang="0">
                    <a:pos x="31" y="131"/>
                  </a:cxn>
                  <a:cxn ang="0">
                    <a:pos x="14" y="139"/>
                  </a:cxn>
                  <a:cxn ang="0">
                    <a:pos x="40" y="142"/>
                  </a:cxn>
                  <a:cxn ang="0">
                    <a:pos x="35" y="153"/>
                  </a:cxn>
                  <a:cxn ang="0">
                    <a:pos x="24" y="179"/>
                  </a:cxn>
                  <a:cxn ang="0">
                    <a:pos x="37" y="189"/>
                  </a:cxn>
                  <a:cxn ang="0">
                    <a:pos x="45" y="197"/>
                  </a:cxn>
                  <a:cxn ang="0">
                    <a:pos x="74" y="214"/>
                  </a:cxn>
                  <a:cxn ang="0">
                    <a:pos x="55" y="240"/>
                  </a:cxn>
                  <a:cxn ang="0">
                    <a:pos x="39" y="257"/>
                  </a:cxn>
                  <a:cxn ang="0">
                    <a:pos x="70" y="260"/>
                  </a:cxn>
                  <a:cxn ang="0">
                    <a:pos x="40" y="289"/>
                  </a:cxn>
                  <a:cxn ang="0">
                    <a:pos x="4" y="292"/>
                  </a:cxn>
                  <a:cxn ang="0">
                    <a:pos x="24" y="304"/>
                  </a:cxn>
                  <a:cxn ang="0">
                    <a:pos x="23" y="310"/>
                  </a:cxn>
                  <a:cxn ang="0">
                    <a:pos x="10" y="331"/>
                  </a:cxn>
                  <a:cxn ang="0">
                    <a:pos x="51" y="325"/>
                  </a:cxn>
                  <a:cxn ang="0">
                    <a:pos x="19" y="346"/>
                  </a:cxn>
                  <a:cxn ang="0">
                    <a:pos x="56" y="341"/>
                  </a:cxn>
                  <a:cxn ang="0">
                    <a:pos x="60" y="357"/>
                  </a:cxn>
                  <a:cxn ang="0">
                    <a:pos x="104" y="344"/>
                  </a:cxn>
                  <a:cxn ang="0">
                    <a:pos x="134" y="322"/>
                  </a:cxn>
                  <a:cxn ang="0">
                    <a:pos x="173" y="302"/>
                  </a:cxn>
                  <a:cxn ang="0">
                    <a:pos x="208" y="294"/>
                  </a:cxn>
                  <a:cxn ang="0">
                    <a:pos x="219" y="277"/>
                  </a:cxn>
                  <a:cxn ang="0">
                    <a:pos x="238" y="240"/>
                  </a:cxn>
                  <a:cxn ang="0">
                    <a:pos x="230" y="195"/>
                  </a:cxn>
                  <a:cxn ang="0">
                    <a:pos x="245" y="187"/>
                  </a:cxn>
                  <a:cxn ang="0">
                    <a:pos x="225" y="161"/>
                  </a:cxn>
                  <a:cxn ang="0">
                    <a:pos x="231" y="134"/>
                  </a:cxn>
                  <a:cxn ang="0">
                    <a:pos x="234" y="126"/>
                  </a:cxn>
                  <a:cxn ang="0">
                    <a:pos x="218" y="123"/>
                  </a:cxn>
                  <a:cxn ang="0">
                    <a:pos x="201" y="112"/>
                  </a:cxn>
                  <a:cxn ang="0">
                    <a:pos x="184" y="95"/>
                  </a:cxn>
                  <a:cxn ang="0">
                    <a:pos x="172" y="114"/>
                  </a:cxn>
                  <a:cxn ang="0">
                    <a:pos x="153" y="114"/>
                  </a:cxn>
                  <a:cxn ang="0">
                    <a:pos x="137" y="104"/>
                  </a:cxn>
                  <a:cxn ang="0">
                    <a:pos x="130" y="90"/>
                  </a:cxn>
                  <a:cxn ang="0">
                    <a:pos x="149" y="73"/>
                  </a:cxn>
                  <a:cxn ang="0">
                    <a:pos x="147" y="63"/>
                  </a:cxn>
                  <a:cxn ang="0">
                    <a:pos x="165" y="46"/>
                  </a:cxn>
                  <a:cxn ang="0">
                    <a:pos x="184" y="28"/>
                  </a:cxn>
                  <a:cxn ang="0">
                    <a:pos x="191" y="16"/>
                  </a:cxn>
                  <a:cxn ang="0">
                    <a:pos x="240" y="128"/>
                  </a:cxn>
                  <a:cxn ang="0">
                    <a:pos x="216" y="17"/>
                  </a:cxn>
                  <a:cxn ang="0">
                    <a:pos x="214" y="18"/>
                  </a:cxn>
                </a:cxnLst>
                <a:rect l="0" t="0" r="r" b="b"/>
                <a:pathLst>
                  <a:path w="248" h="361">
                    <a:moveTo>
                      <a:pt x="203" y="10"/>
                    </a:moveTo>
                    <a:cubicBezTo>
                      <a:pt x="201" y="10"/>
                      <a:pt x="199" y="10"/>
                      <a:pt x="198" y="10"/>
                    </a:cubicBezTo>
                    <a:cubicBezTo>
                      <a:pt x="197" y="10"/>
                      <a:pt x="195" y="11"/>
                      <a:pt x="194" y="10"/>
                    </a:cubicBezTo>
                    <a:cubicBezTo>
                      <a:pt x="191" y="10"/>
                      <a:pt x="189" y="8"/>
                      <a:pt x="187" y="8"/>
                    </a:cubicBezTo>
                    <a:cubicBezTo>
                      <a:pt x="185" y="8"/>
                      <a:pt x="183" y="9"/>
                      <a:pt x="182" y="8"/>
                    </a:cubicBezTo>
                    <a:cubicBezTo>
                      <a:pt x="180" y="7"/>
                      <a:pt x="181" y="6"/>
                      <a:pt x="179" y="5"/>
                    </a:cubicBezTo>
                    <a:cubicBezTo>
                      <a:pt x="178" y="4"/>
                      <a:pt x="176" y="4"/>
                      <a:pt x="175" y="4"/>
                    </a:cubicBezTo>
                    <a:cubicBezTo>
                      <a:pt x="172" y="4"/>
                      <a:pt x="172" y="4"/>
                      <a:pt x="170" y="3"/>
                    </a:cubicBezTo>
                    <a:cubicBezTo>
                      <a:pt x="168" y="2"/>
                      <a:pt x="167" y="0"/>
                      <a:pt x="165" y="3"/>
                    </a:cubicBezTo>
                    <a:cubicBezTo>
                      <a:pt x="163" y="4"/>
                      <a:pt x="165" y="7"/>
                      <a:pt x="163" y="8"/>
                    </a:cubicBezTo>
                    <a:cubicBezTo>
                      <a:pt x="162" y="9"/>
                      <a:pt x="160" y="8"/>
                      <a:pt x="159" y="8"/>
                    </a:cubicBezTo>
                    <a:cubicBezTo>
                      <a:pt x="154" y="8"/>
                      <a:pt x="137" y="8"/>
                      <a:pt x="138" y="16"/>
                    </a:cubicBezTo>
                    <a:cubicBezTo>
                      <a:pt x="135" y="17"/>
                      <a:pt x="133" y="13"/>
                      <a:pt x="131" y="11"/>
                    </a:cubicBezTo>
                    <a:cubicBezTo>
                      <a:pt x="128" y="14"/>
                      <a:pt x="133" y="21"/>
                      <a:pt x="128" y="24"/>
                    </a:cubicBezTo>
                    <a:cubicBezTo>
                      <a:pt x="127" y="24"/>
                      <a:pt x="125" y="24"/>
                      <a:pt x="124" y="24"/>
                    </a:cubicBezTo>
                    <a:cubicBezTo>
                      <a:pt x="123" y="24"/>
                      <a:pt x="122" y="25"/>
                      <a:pt x="121" y="26"/>
                    </a:cubicBezTo>
                    <a:cubicBezTo>
                      <a:pt x="120" y="26"/>
                      <a:pt x="117" y="25"/>
                      <a:pt x="116" y="26"/>
                    </a:cubicBezTo>
                    <a:cubicBezTo>
                      <a:pt x="112" y="29"/>
                      <a:pt x="116" y="34"/>
                      <a:pt x="112" y="37"/>
                    </a:cubicBezTo>
                    <a:cubicBezTo>
                      <a:pt x="110" y="39"/>
                      <a:pt x="104" y="40"/>
                      <a:pt x="105" y="46"/>
                    </a:cubicBezTo>
                    <a:cubicBezTo>
                      <a:pt x="109" y="46"/>
                      <a:pt x="115" y="48"/>
                      <a:pt x="114" y="53"/>
                    </a:cubicBezTo>
                    <a:cubicBezTo>
                      <a:pt x="112" y="58"/>
                      <a:pt x="109" y="54"/>
                      <a:pt x="106" y="55"/>
                    </a:cubicBezTo>
                    <a:cubicBezTo>
                      <a:pt x="103" y="55"/>
                      <a:pt x="104" y="55"/>
                      <a:pt x="103" y="57"/>
                    </a:cubicBezTo>
                    <a:cubicBezTo>
                      <a:pt x="103" y="58"/>
                      <a:pt x="103" y="58"/>
                      <a:pt x="103" y="59"/>
                    </a:cubicBezTo>
                    <a:cubicBezTo>
                      <a:pt x="102" y="60"/>
                      <a:pt x="102" y="59"/>
                      <a:pt x="101" y="60"/>
                    </a:cubicBezTo>
                    <a:cubicBezTo>
                      <a:pt x="98" y="62"/>
                      <a:pt x="96" y="65"/>
                      <a:pt x="94" y="68"/>
                    </a:cubicBezTo>
                    <a:cubicBezTo>
                      <a:pt x="91" y="71"/>
                      <a:pt x="88" y="75"/>
                      <a:pt x="94" y="76"/>
                    </a:cubicBezTo>
                    <a:cubicBezTo>
                      <a:pt x="96" y="77"/>
                      <a:pt x="98" y="76"/>
                      <a:pt x="100" y="76"/>
                    </a:cubicBezTo>
                    <a:cubicBezTo>
                      <a:pt x="102" y="76"/>
                      <a:pt x="103" y="78"/>
                      <a:pt x="105" y="78"/>
                    </a:cubicBezTo>
                    <a:cubicBezTo>
                      <a:pt x="110" y="80"/>
                      <a:pt x="112" y="77"/>
                      <a:pt x="117" y="76"/>
                    </a:cubicBezTo>
                    <a:cubicBezTo>
                      <a:pt x="120" y="75"/>
                      <a:pt x="123" y="74"/>
                      <a:pt x="127" y="72"/>
                    </a:cubicBezTo>
                    <a:cubicBezTo>
                      <a:pt x="127" y="75"/>
                      <a:pt x="127" y="76"/>
                      <a:pt x="126" y="77"/>
                    </a:cubicBezTo>
                    <a:cubicBezTo>
                      <a:pt x="124" y="80"/>
                      <a:pt x="123" y="80"/>
                      <a:pt x="122" y="83"/>
                    </a:cubicBezTo>
                    <a:cubicBezTo>
                      <a:pt x="121" y="85"/>
                      <a:pt x="122" y="85"/>
                      <a:pt x="120" y="86"/>
                    </a:cubicBezTo>
                    <a:cubicBezTo>
                      <a:pt x="119" y="87"/>
                      <a:pt x="117" y="87"/>
                      <a:pt x="115" y="88"/>
                    </a:cubicBezTo>
                    <a:cubicBezTo>
                      <a:pt x="113" y="88"/>
                      <a:pt x="112" y="90"/>
                      <a:pt x="110" y="90"/>
                    </a:cubicBezTo>
                    <a:cubicBezTo>
                      <a:pt x="109" y="91"/>
                      <a:pt x="108" y="90"/>
                      <a:pt x="107" y="90"/>
                    </a:cubicBezTo>
                    <a:cubicBezTo>
                      <a:pt x="106" y="91"/>
                      <a:pt x="106" y="92"/>
                      <a:pt x="105" y="93"/>
                    </a:cubicBezTo>
                    <a:cubicBezTo>
                      <a:pt x="103" y="95"/>
                      <a:pt x="98" y="97"/>
                      <a:pt x="99" y="100"/>
                    </a:cubicBezTo>
                    <a:cubicBezTo>
                      <a:pt x="100" y="100"/>
                      <a:pt x="101" y="100"/>
                      <a:pt x="102" y="100"/>
                    </a:cubicBezTo>
                    <a:cubicBezTo>
                      <a:pt x="103" y="103"/>
                      <a:pt x="103" y="104"/>
                      <a:pt x="100" y="105"/>
                    </a:cubicBezTo>
                    <a:cubicBezTo>
                      <a:pt x="99" y="106"/>
                      <a:pt x="97" y="105"/>
                      <a:pt x="96" y="105"/>
                    </a:cubicBezTo>
                    <a:cubicBezTo>
                      <a:pt x="94" y="106"/>
                      <a:pt x="94" y="106"/>
                      <a:pt x="93" y="106"/>
                    </a:cubicBezTo>
                    <a:cubicBezTo>
                      <a:pt x="90" y="107"/>
                      <a:pt x="90" y="105"/>
                      <a:pt x="87" y="104"/>
                    </a:cubicBezTo>
                    <a:cubicBezTo>
                      <a:pt x="85" y="104"/>
                      <a:pt x="82" y="104"/>
                      <a:pt x="80" y="105"/>
                    </a:cubicBezTo>
                    <a:cubicBezTo>
                      <a:pt x="79" y="108"/>
                      <a:pt x="80" y="114"/>
                      <a:pt x="75" y="113"/>
                    </a:cubicBezTo>
                    <a:cubicBezTo>
                      <a:pt x="69" y="112"/>
                      <a:pt x="72" y="105"/>
                      <a:pt x="66" y="103"/>
                    </a:cubicBezTo>
                    <a:cubicBezTo>
                      <a:pt x="61" y="103"/>
                      <a:pt x="57" y="103"/>
                      <a:pt x="52" y="102"/>
                    </a:cubicBezTo>
                    <a:cubicBezTo>
                      <a:pt x="49" y="102"/>
                      <a:pt x="46" y="101"/>
                      <a:pt x="43" y="101"/>
                    </a:cubicBezTo>
                    <a:cubicBezTo>
                      <a:pt x="40" y="101"/>
                      <a:pt x="37" y="102"/>
                      <a:pt x="33" y="102"/>
                    </a:cubicBezTo>
                    <a:cubicBezTo>
                      <a:pt x="33" y="103"/>
                      <a:pt x="33" y="105"/>
                      <a:pt x="33" y="106"/>
                    </a:cubicBezTo>
                    <a:cubicBezTo>
                      <a:pt x="29" y="107"/>
                      <a:pt x="25" y="107"/>
                      <a:pt x="22" y="111"/>
                    </a:cubicBezTo>
                    <a:cubicBezTo>
                      <a:pt x="20" y="115"/>
                      <a:pt x="17" y="123"/>
                      <a:pt x="20" y="126"/>
                    </a:cubicBezTo>
                    <a:cubicBezTo>
                      <a:pt x="21" y="125"/>
                      <a:pt x="22" y="123"/>
                      <a:pt x="23" y="122"/>
                    </a:cubicBezTo>
                    <a:cubicBezTo>
                      <a:pt x="24" y="120"/>
                      <a:pt x="27" y="117"/>
                      <a:pt x="29" y="117"/>
                    </a:cubicBezTo>
                    <a:cubicBezTo>
                      <a:pt x="33" y="117"/>
                      <a:pt x="32" y="128"/>
                      <a:pt x="31" y="131"/>
                    </a:cubicBezTo>
                    <a:cubicBezTo>
                      <a:pt x="35" y="133"/>
                      <a:pt x="39" y="132"/>
                      <a:pt x="42" y="134"/>
                    </a:cubicBezTo>
                    <a:cubicBezTo>
                      <a:pt x="40" y="137"/>
                      <a:pt x="32" y="136"/>
                      <a:pt x="30" y="134"/>
                    </a:cubicBezTo>
                    <a:cubicBezTo>
                      <a:pt x="27" y="133"/>
                      <a:pt x="28" y="132"/>
                      <a:pt x="24" y="131"/>
                    </a:cubicBezTo>
                    <a:cubicBezTo>
                      <a:pt x="21" y="131"/>
                      <a:pt x="18" y="131"/>
                      <a:pt x="16" y="132"/>
                    </a:cubicBezTo>
                    <a:cubicBezTo>
                      <a:pt x="14" y="133"/>
                      <a:pt x="12" y="136"/>
                      <a:pt x="14" y="139"/>
                    </a:cubicBezTo>
                    <a:cubicBezTo>
                      <a:pt x="16" y="141"/>
                      <a:pt x="19" y="138"/>
                      <a:pt x="21" y="139"/>
                    </a:cubicBezTo>
                    <a:cubicBezTo>
                      <a:pt x="22" y="140"/>
                      <a:pt x="23" y="141"/>
                      <a:pt x="24" y="142"/>
                    </a:cubicBezTo>
                    <a:cubicBezTo>
                      <a:pt x="25" y="144"/>
                      <a:pt x="25" y="143"/>
                      <a:pt x="27" y="144"/>
                    </a:cubicBezTo>
                    <a:cubicBezTo>
                      <a:pt x="31" y="146"/>
                      <a:pt x="34" y="147"/>
                      <a:pt x="38" y="146"/>
                    </a:cubicBezTo>
                    <a:cubicBezTo>
                      <a:pt x="38" y="145"/>
                      <a:pt x="39" y="143"/>
                      <a:pt x="40" y="142"/>
                    </a:cubicBezTo>
                    <a:cubicBezTo>
                      <a:pt x="42" y="141"/>
                      <a:pt x="45" y="142"/>
                      <a:pt x="45" y="145"/>
                    </a:cubicBezTo>
                    <a:cubicBezTo>
                      <a:pt x="45" y="145"/>
                      <a:pt x="46" y="145"/>
                      <a:pt x="47" y="145"/>
                    </a:cubicBezTo>
                    <a:cubicBezTo>
                      <a:pt x="47" y="147"/>
                      <a:pt x="46" y="150"/>
                      <a:pt x="44" y="151"/>
                    </a:cubicBezTo>
                    <a:cubicBezTo>
                      <a:pt x="42" y="151"/>
                      <a:pt x="41" y="150"/>
                      <a:pt x="39" y="151"/>
                    </a:cubicBezTo>
                    <a:cubicBezTo>
                      <a:pt x="38" y="151"/>
                      <a:pt x="36" y="153"/>
                      <a:pt x="35" y="153"/>
                    </a:cubicBezTo>
                    <a:cubicBezTo>
                      <a:pt x="32" y="155"/>
                      <a:pt x="32" y="155"/>
                      <a:pt x="32" y="159"/>
                    </a:cubicBezTo>
                    <a:cubicBezTo>
                      <a:pt x="31" y="162"/>
                      <a:pt x="32" y="165"/>
                      <a:pt x="31" y="169"/>
                    </a:cubicBezTo>
                    <a:cubicBezTo>
                      <a:pt x="29" y="169"/>
                      <a:pt x="26" y="168"/>
                      <a:pt x="24" y="169"/>
                    </a:cubicBezTo>
                    <a:cubicBezTo>
                      <a:pt x="21" y="169"/>
                      <a:pt x="18" y="173"/>
                      <a:pt x="19" y="176"/>
                    </a:cubicBezTo>
                    <a:cubicBezTo>
                      <a:pt x="21" y="176"/>
                      <a:pt x="25" y="176"/>
                      <a:pt x="24" y="179"/>
                    </a:cubicBezTo>
                    <a:cubicBezTo>
                      <a:pt x="21" y="179"/>
                      <a:pt x="21" y="182"/>
                      <a:pt x="18" y="182"/>
                    </a:cubicBezTo>
                    <a:cubicBezTo>
                      <a:pt x="17" y="185"/>
                      <a:pt x="18" y="185"/>
                      <a:pt x="20" y="187"/>
                    </a:cubicBezTo>
                    <a:cubicBezTo>
                      <a:pt x="21" y="188"/>
                      <a:pt x="25" y="190"/>
                      <a:pt x="26" y="190"/>
                    </a:cubicBezTo>
                    <a:cubicBezTo>
                      <a:pt x="28" y="191"/>
                      <a:pt x="30" y="191"/>
                      <a:pt x="31" y="191"/>
                    </a:cubicBezTo>
                    <a:cubicBezTo>
                      <a:pt x="33" y="190"/>
                      <a:pt x="34" y="188"/>
                      <a:pt x="37" y="189"/>
                    </a:cubicBezTo>
                    <a:cubicBezTo>
                      <a:pt x="37" y="190"/>
                      <a:pt x="37" y="191"/>
                      <a:pt x="37" y="192"/>
                    </a:cubicBezTo>
                    <a:cubicBezTo>
                      <a:pt x="36" y="191"/>
                      <a:pt x="35" y="192"/>
                      <a:pt x="34" y="192"/>
                    </a:cubicBezTo>
                    <a:cubicBezTo>
                      <a:pt x="34" y="194"/>
                      <a:pt x="35" y="197"/>
                      <a:pt x="38" y="196"/>
                    </a:cubicBezTo>
                    <a:cubicBezTo>
                      <a:pt x="39" y="195"/>
                      <a:pt x="41" y="191"/>
                      <a:pt x="43" y="191"/>
                    </a:cubicBezTo>
                    <a:cubicBezTo>
                      <a:pt x="45" y="191"/>
                      <a:pt x="44" y="196"/>
                      <a:pt x="45" y="197"/>
                    </a:cubicBezTo>
                    <a:cubicBezTo>
                      <a:pt x="46" y="199"/>
                      <a:pt x="51" y="201"/>
                      <a:pt x="53" y="202"/>
                    </a:cubicBezTo>
                    <a:cubicBezTo>
                      <a:pt x="60" y="203"/>
                      <a:pt x="67" y="200"/>
                      <a:pt x="74" y="200"/>
                    </a:cubicBezTo>
                    <a:cubicBezTo>
                      <a:pt x="78" y="200"/>
                      <a:pt x="82" y="202"/>
                      <a:pt x="81" y="207"/>
                    </a:cubicBezTo>
                    <a:cubicBezTo>
                      <a:pt x="78" y="207"/>
                      <a:pt x="77" y="206"/>
                      <a:pt x="75" y="210"/>
                    </a:cubicBezTo>
                    <a:cubicBezTo>
                      <a:pt x="75" y="212"/>
                      <a:pt x="76" y="213"/>
                      <a:pt x="74" y="214"/>
                    </a:cubicBezTo>
                    <a:cubicBezTo>
                      <a:pt x="72" y="215"/>
                      <a:pt x="69" y="213"/>
                      <a:pt x="69" y="210"/>
                    </a:cubicBezTo>
                    <a:cubicBezTo>
                      <a:pt x="65" y="209"/>
                      <a:pt x="63" y="215"/>
                      <a:pt x="61" y="218"/>
                    </a:cubicBezTo>
                    <a:cubicBezTo>
                      <a:pt x="60" y="221"/>
                      <a:pt x="51" y="228"/>
                      <a:pt x="52" y="232"/>
                    </a:cubicBezTo>
                    <a:cubicBezTo>
                      <a:pt x="55" y="232"/>
                      <a:pt x="57" y="233"/>
                      <a:pt x="59" y="230"/>
                    </a:cubicBezTo>
                    <a:cubicBezTo>
                      <a:pt x="59" y="235"/>
                      <a:pt x="56" y="235"/>
                      <a:pt x="55" y="240"/>
                    </a:cubicBezTo>
                    <a:cubicBezTo>
                      <a:pt x="54" y="243"/>
                      <a:pt x="54" y="243"/>
                      <a:pt x="51" y="245"/>
                    </a:cubicBezTo>
                    <a:cubicBezTo>
                      <a:pt x="50" y="247"/>
                      <a:pt x="49" y="248"/>
                      <a:pt x="48" y="249"/>
                    </a:cubicBezTo>
                    <a:cubicBezTo>
                      <a:pt x="47" y="250"/>
                      <a:pt x="46" y="250"/>
                      <a:pt x="45" y="251"/>
                    </a:cubicBezTo>
                    <a:cubicBezTo>
                      <a:pt x="45" y="251"/>
                      <a:pt x="45" y="252"/>
                      <a:pt x="45" y="253"/>
                    </a:cubicBezTo>
                    <a:cubicBezTo>
                      <a:pt x="44" y="255"/>
                      <a:pt x="41" y="256"/>
                      <a:pt x="39" y="257"/>
                    </a:cubicBezTo>
                    <a:cubicBezTo>
                      <a:pt x="36" y="258"/>
                      <a:pt x="31" y="260"/>
                      <a:pt x="32" y="264"/>
                    </a:cubicBezTo>
                    <a:cubicBezTo>
                      <a:pt x="37" y="265"/>
                      <a:pt x="43" y="264"/>
                      <a:pt x="48" y="261"/>
                    </a:cubicBezTo>
                    <a:cubicBezTo>
                      <a:pt x="51" y="258"/>
                      <a:pt x="51" y="258"/>
                      <a:pt x="55" y="258"/>
                    </a:cubicBezTo>
                    <a:cubicBezTo>
                      <a:pt x="57" y="258"/>
                      <a:pt x="59" y="259"/>
                      <a:pt x="62" y="259"/>
                    </a:cubicBezTo>
                    <a:cubicBezTo>
                      <a:pt x="64" y="260"/>
                      <a:pt x="67" y="259"/>
                      <a:pt x="70" y="260"/>
                    </a:cubicBezTo>
                    <a:cubicBezTo>
                      <a:pt x="72" y="267"/>
                      <a:pt x="52" y="263"/>
                      <a:pt x="48" y="264"/>
                    </a:cubicBezTo>
                    <a:cubicBezTo>
                      <a:pt x="46" y="270"/>
                      <a:pt x="39" y="271"/>
                      <a:pt x="35" y="273"/>
                    </a:cubicBezTo>
                    <a:cubicBezTo>
                      <a:pt x="31" y="275"/>
                      <a:pt x="32" y="275"/>
                      <a:pt x="33" y="279"/>
                    </a:cubicBezTo>
                    <a:cubicBezTo>
                      <a:pt x="33" y="282"/>
                      <a:pt x="33" y="284"/>
                      <a:pt x="33" y="287"/>
                    </a:cubicBezTo>
                    <a:cubicBezTo>
                      <a:pt x="35" y="287"/>
                      <a:pt x="39" y="288"/>
                      <a:pt x="40" y="289"/>
                    </a:cubicBezTo>
                    <a:cubicBezTo>
                      <a:pt x="39" y="292"/>
                      <a:pt x="33" y="291"/>
                      <a:pt x="30" y="290"/>
                    </a:cubicBezTo>
                    <a:cubicBezTo>
                      <a:pt x="30" y="284"/>
                      <a:pt x="26" y="283"/>
                      <a:pt x="21" y="286"/>
                    </a:cubicBezTo>
                    <a:cubicBezTo>
                      <a:pt x="20" y="286"/>
                      <a:pt x="19" y="287"/>
                      <a:pt x="18" y="288"/>
                    </a:cubicBezTo>
                    <a:cubicBezTo>
                      <a:pt x="17" y="288"/>
                      <a:pt x="15" y="288"/>
                      <a:pt x="14" y="288"/>
                    </a:cubicBezTo>
                    <a:cubicBezTo>
                      <a:pt x="11" y="289"/>
                      <a:pt x="7" y="291"/>
                      <a:pt x="4" y="292"/>
                    </a:cubicBezTo>
                    <a:cubicBezTo>
                      <a:pt x="4" y="293"/>
                      <a:pt x="4" y="295"/>
                      <a:pt x="4" y="296"/>
                    </a:cubicBezTo>
                    <a:cubicBezTo>
                      <a:pt x="3" y="296"/>
                      <a:pt x="3" y="297"/>
                      <a:pt x="2" y="297"/>
                    </a:cubicBezTo>
                    <a:cubicBezTo>
                      <a:pt x="2" y="298"/>
                      <a:pt x="2" y="299"/>
                      <a:pt x="2" y="300"/>
                    </a:cubicBezTo>
                    <a:cubicBezTo>
                      <a:pt x="0" y="308"/>
                      <a:pt x="8" y="306"/>
                      <a:pt x="15" y="306"/>
                    </a:cubicBezTo>
                    <a:cubicBezTo>
                      <a:pt x="18" y="305"/>
                      <a:pt x="21" y="304"/>
                      <a:pt x="24" y="304"/>
                    </a:cubicBezTo>
                    <a:cubicBezTo>
                      <a:pt x="26" y="304"/>
                      <a:pt x="29" y="304"/>
                      <a:pt x="31" y="304"/>
                    </a:cubicBezTo>
                    <a:cubicBezTo>
                      <a:pt x="32" y="303"/>
                      <a:pt x="35" y="303"/>
                      <a:pt x="36" y="303"/>
                    </a:cubicBezTo>
                    <a:cubicBezTo>
                      <a:pt x="37" y="302"/>
                      <a:pt x="37" y="300"/>
                      <a:pt x="40" y="301"/>
                    </a:cubicBezTo>
                    <a:cubicBezTo>
                      <a:pt x="41" y="309"/>
                      <a:pt x="35" y="305"/>
                      <a:pt x="30" y="307"/>
                    </a:cubicBezTo>
                    <a:cubicBezTo>
                      <a:pt x="28" y="307"/>
                      <a:pt x="26" y="309"/>
                      <a:pt x="23" y="310"/>
                    </a:cubicBezTo>
                    <a:cubicBezTo>
                      <a:pt x="20" y="311"/>
                      <a:pt x="16" y="312"/>
                      <a:pt x="14" y="313"/>
                    </a:cubicBezTo>
                    <a:cubicBezTo>
                      <a:pt x="12" y="314"/>
                      <a:pt x="12" y="315"/>
                      <a:pt x="11" y="316"/>
                    </a:cubicBezTo>
                    <a:cubicBezTo>
                      <a:pt x="10" y="316"/>
                      <a:pt x="9" y="318"/>
                      <a:pt x="8" y="319"/>
                    </a:cubicBezTo>
                    <a:cubicBezTo>
                      <a:pt x="7" y="321"/>
                      <a:pt x="8" y="322"/>
                      <a:pt x="9" y="325"/>
                    </a:cubicBezTo>
                    <a:cubicBezTo>
                      <a:pt x="9" y="328"/>
                      <a:pt x="8" y="329"/>
                      <a:pt x="10" y="331"/>
                    </a:cubicBezTo>
                    <a:cubicBezTo>
                      <a:pt x="13" y="333"/>
                      <a:pt x="15" y="330"/>
                      <a:pt x="18" y="330"/>
                    </a:cubicBezTo>
                    <a:cubicBezTo>
                      <a:pt x="20" y="334"/>
                      <a:pt x="24" y="337"/>
                      <a:pt x="29" y="337"/>
                    </a:cubicBezTo>
                    <a:cubicBezTo>
                      <a:pt x="34" y="336"/>
                      <a:pt x="31" y="333"/>
                      <a:pt x="34" y="330"/>
                    </a:cubicBezTo>
                    <a:cubicBezTo>
                      <a:pt x="36" y="328"/>
                      <a:pt x="39" y="328"/>
                      <a:pt x="41" y="327"/>
                    </a:cubicBezTo>
                    <a:cubicBezTo>
                      <a:pt x="45" y="326"/>
                      <a:pt x="48" y="324"/>
                      <a:pt x="51" y="325"/>
                    </a:cubicBezTo>
                    <a:cubicBezTo>
                      <a:pt x="52" y="328"/>
                      <a:pt x="48" y="330"/>
                      <a:pt x="46" y="332"/>
                    </a:cubicBezTo>
                    <a:cubicBezTo>
                      <a:pt x="43" y="333"/>
                      <a:pt x="41" y="335"/>
                      <a:pt x="38" y="337"/>
                    </a:cubicBezTo>
                    <a:cubicBezTo>
                      <a:pt x="37" y="338"/>
                      <a:pt x="35" y="339"/>
                      <a:pt x="33" y="340"/>
                    </a:cubicBezTo>
                    <a:cubicBezTo>
                      <a:pt x="31" y="340"/>
                      <a:pt x="30" y="339"/>
                      <a:pt x="28" y="340"/>
                    </a:cubicBezTo>
                    <a:cubicBezTo>
                      <a:pt x="26" y="341"/>
                      <a:pt x="19" y="344"/>
                      <a:pt x="19" y="346"/>
                    </a:cubicBezTo>
                    <a:cubicBezTo>
                      <a:pt x="17" y="350"/>
                      <a:pt x="25" y="351"/>
                      <a:pt x="27" y="350"/>
                    </a:cubicBezTo>
                    <a:cubicBezTo>
                      <a:pt x="30" y="350"/>
                      <a:pt x="30" y="349"/>
                      <a:pt x="31" y="348"/>
                    </a:cubicBezTo>
                    <a:cubicBezTo>
                      <a:pt x="34" y="347"/>
                      <a:pt x="37" y="348"/>
                      <a:pt x="40" y="347"/>
                    </a:cubicBezTo>
                    <a:cubicBezTo>
                      <a:pt x="42" y="346"/>
                      <a:pt x="45" y="345"/>
                      <a:pt x="47" y="343"/>
                    </a:cubicBezTo>
                    <a:cubicBezTo>
                      <a:pt x="50" y="342"/>
                      <a:pt x="53" y="340"/>
                      <a:pt x="56" y="341"/>
                    </a:cubicBezTo>
                    <a:cubicBezTo>
                      <a:pt x="58" y="347"/>
                      <a:pt x="40" y="352"/>
                      <a:pt x="36" y="356"/>
                    </a:cubicBezTo>
                    <a:cubicBezTo>
                      <a:pt x="32" y="361"/>
                      <a:pt x="43" y="361"/>
                      <a:pt x="46" y="361"/>
                    </a:cubicBezTo>
                    <a:cubicBezTo>
                      <a:pt x="49" y="360"/>
                      <a:pt x="52" y="360"/>
                      <a:pt x="56" y="358"/>
                    </a:cubicBezTo>
                    <a:cubicBezTo>
                      <a:pt x="57" y="358"/>
                      <a:pt x="56" y="357"/>
                      <a:pt x="58" y="357"/>
                    </a:cubicBezTo>
                    <a:cubicBezTo>
                      <a:pt x="58" y="356"/>
                      <a:pt x="60" y="357"/>
                      <a:pt x="60" y="357"/>
                    </a:cubicBezTo>
                    <a:cubicBezTo>
                      <a:pt x="65" y="357"/>
                      <a:pt x="69" y="357"/>
                      <a:pt x="74" y="355"/>
                    </a:cubicBezTo>
                    <a:cubicBezTo>
                      <a:pt x="77" y="354"/>
                      <a:pt x="81" y="354"/>
                      <a:pt x="84" y="353"/>
                    </a:cubicBezTo>
                    <a:cubicBezTo>
                      <a:pt x="86" y="353"/>
                      <a:pt x="88" y="352"/>
                      <a:pt x="89" y="351"/>
                    </a:cubicBezTo>
                    <a:cubicBezTo>
                      <a:pt x="94" y="350"/>
                      <a:pt x="96" y="351"/>
                      <a:pt x="100" y="348"/>
                    </a:cubicBezTo>
                    <a:cubicBezTo>
                      <a:pt x="101" y="347"/>
                      <a:pt x="103" y="345"/>
                      <a:pt x="104" y="344"/>
                    </a:cubicBezTo>
                    <a:cubicBezTo>
                      <a:pt x="107" y="342"/>
                      <a:pt x="107" y="343"/>
                      <a:pt x="109" y="341"/>
                    </a:cubicBezTo>
                    <a:cubicBezTo>
                      <a:pt x="112" y="338"/>
                      <a:pt x="115" y="338"/>
                      <a:pt x="117" y="335"/>
                    </a:cubicBezTo>
                    <a:cubicBezTo>
                      <a:pt x="119" y="331"/>
                      <a:pt x="120" y="330"/>
                      <a:pt x="124" y="329"/>
                    </a:cubicBezTo>
                    <a:cubicBezTo>
                      <a:pt x="126" y="328"/>
                      <a:pt x="128" y="328"/>
                      <a:pt x="130" y="327"/>
                    </a:cubicBezTo>
                    <a:cubicBezTo>
                      <a:pt x="131" y="325"/>
                      <a:pt x="132" y="324"/>
                      <a:pt x="134" y="322"/>
                    </a:cubicBezTo>
                    <a:cubicBezTo>
                      <a:pt x="136" y="322"/>
                      <a:pt x="138" y="320"/>
                      <a:pt x="140" y="319"/>
                    </a:cubicBezTo>
                    <a:cubicBezTo>
                      <a:pt x="142" y="318"/>
                      <a:pt x="143" y="319"/>
                      <a:pt x="145" y="317"/>
                    </a:cubicBezTo>
                    <a:cubicBezTo>
                      <a:pt x="148" y="315"/>
                      <a:pt x="152" y="312"/>
                      <a:pt x="154" y="310"/>
                    </a:cubicBezTo>
                    <a:cubicBezTo>
                      <a:pt x="157" y="308"/>
                      <a:pt x="158" y="305"/>
                      <a:pt x="161" y="304"/>
                    </a:cubicBezTo>
                    <a:cubicBezTo>
                      <a:pt x="164" y="302"/>
                      <a:pt x="169" y="303"/>
                      <a:pt x="173" y="302"/>
                    </a:cubicBezTo>
                    <a:cubicBezTo>
                      <a:pt x="176" y="301"/>
                      <a:pt x="175" y="301"/>
                      <a:pt x="177" y="299"/>
                    </a:cubicBezTo>
                    <a:cubicBezTo>
                      <a:pt x="181" y="296"/>
                      <a:pt x="189" y="300"/>
                      <a:pt x="192" y="295"/>
                    </a:cubicBezTo>
                    <a:cubicBezTo>
                      <a:pt x="193" y="297"/>
                      <a:pt x="192" y="299"/>
                      <a:pt x="193" y="301"/>
                    </a:cubicBezTo>
                    <a:cubicBezTo>
                      <a:pt x="195" y="301"/>
                      <a:pt x="197" y="301"/>
                      <a:pt x="199" y="300"/>
                    </a:cubicBezTo>
                    <a:cubicBezTo>
                      <a:pt x="202" y="298"/>
                      <a:pt x="206" y="295"/>
                      <a:pt x="208" y="294"/>
                    </a:cubicBezTo>
                    <a:cubicBezTo>
                      <a:pt x="211" y="294"/>
                      <a:pt x="214" y="294"/>
                      <a:pt x="217" y="294"/>
                    </a:cubicBezTo>
                    <a:cubicBezTo>
                      <a:pt x="218" y="294"/>
                      <a:pt x="218" y="295"/>
                      <a:pt x="220" y="295"/>
                    </a:cubicBezTo>
                    <a:cubicBezTo>
                      <a:pt x="221" y="294"/>
                      <a:pt x="222" y="293"/>
                      <a:pt x="223" y="292"/>
                    </a:cubicBezTo>
                    <a:cubicBezTo>
                      <a:pt x="225" y="292"/>
                      <a:pt x="228" y="293"/>
                      <a:pt x="227" y="289"/>
                    </a:cubicBezTo>
                    <a:cubicBezTo>
                      <a:pt x="223" y="288"/>
                      <a:pt x="217" y="281"/>
                      <a:pt x="219" y="277"/>
                    </a:cubicBezTo>
                    <a:cubicBezTo>
                      <a:pt x="223" y="277"/>
                      <a:pt x="223" y="273"/>
                      <a:pt x="225" y="270"/>
                    </a:cubicBezTo>
                    <a:cubicBezTo>
                      <a:pt x="226" y="267"/>
                      <a:pt x="229" y="266"/>
                      <a:pt x="230" y="264"/>
                    </a:cubicBezTo>
                    <a:cubicBezTo>
                      <a:pt x="230" y="262"/>
                      <a:pt x="230" y="259"/>
                      <a:pt x="230" y="257"/>
                    </a:cubicBezTo>
                    <a:cubicBezTo>
                      <a:pt x="230" y="253"/>
                      <a:pt x="230" y="249"/>
                      <a:pt x="233" y="245"/>
                    </a:cubicBezTo>
                    <a:cubicBezTo>
                      <a:pt x="235" y="243"/>
                      <a:pt x="237" y="243"/>
                      <a:pt x="238" y="240"/>
                    </a:cubicBezTo>
                    <a:cubicBezTo>
                      <a:pt x="239" y="238"/>
                      <a:pt x="238" y="238"/>
                      <a:pt x="238" y="236"/>
                    </a:cubicBezTo>
                    <a:cubicBezTo>
                      <a:pt x="238" y="231"/>
                      <a:pt x="238" y="226"/>
                      <a:pt x="238" y="221"/>
                    </a:cubicBezTo>
                    <a:cubicBezTo>
                      <a:pt x="238" y="217"/>
                      <a:pt x="239" y="212"/>
                      <a:pt x="237" y="209"/>
                    </a:cubicBezTo>
                    <a:cubicBezTo>
                      <a:pt x="235" y="206"/>
                      <a:pt x="233" y="204"/>
                      <a:pt x="233" y="200"/>
                    </a:cubicBezTo>
                    <a:cubicBezTo>
                      <a:pt x="232" y="197"/>
                      <a:pt x="232" y="197"/>
                      <a:pt x="230" y="195"/>
                    </a:cubicBezTo>
                    <a:cubicBezTo>
                      <a:pt x="229" y="194"/>
                      <a:pt x="229" y="193"/>
                      <a:pt x="228" y="192"/>
                    </a:cubicBezTo>
                    <a:cubicBezTo>
                      <a:pt x="227" y="192"/>
                      <a:pt x="225" y="193"/>
                      <a:pt x="224" y="192"/>
                    </a:cubicBezTo>
                    <a:cubicBezTo>
                      <a:pt x="226" y="191"/>
                      <a:pt x="229" y="190"/>
                      <a:pt x="232" y="189"/>
                    </a:cubicBezTo>
                    <a:cubicBezTo>
                      <a:pt x="235" y="189"/>
                      <a:pt x="239" y="192"/>
                      <a:pt x="242" y="191"/>
                    </a:cubicBezTo>
                    <a:cubicBezTo>
                      <a:pt x="242" y="189"/>
                      <a:pt x="244" y="188"/>
                      <a:pt x="245" y="187"/>
                    </a:cubicBezTo>
                    <a:cubicBezTo>
                      <a:pt x="247" y="184"/>
                      <a:pt x="248" y="179"/>
                      <a:pt x="248" y="175"/>
                    </a:cubicBezTo>
                    <a:cubicBezTo>
                      <a:pt x="244" y="175"/>
                      <a:pt x="242" y="175"/>
                      <a:pt x="239" y="173"/>
                    </a:cubicBezTo>
                    <a:cubicBezTo>
                      <a:pt x="236" y="172"/>
                      <a:pt x="235" y="170"/>
                      <a:pt x="232" y="168"/>
                    </a:cubicBezTo>
                    <a:cubicBezTo>
                      <a:pt x="231" y="168"/>
                      <a:pt x="226" y="166"/>
                      <a:pt x="225" y="165"/>
                    </a:cubicBezTo>
                    <a:cubicBezTo>
                      <a:pt x="225" y="164"/>
                      <a:pt x="225" y="162"/>
                      <a:pt x="225" y="161"/>
                    </a:cubicBezTo>
                    <a:cubicBezTo>
                      <a:pt x="226" y="159"/>
                      <a:pt x="228" y="159"/>
                      <a:pt x="228" y="156"/>
                    </a:cubicBezTo>
                    <a:cubicBezTo>
                      <a:pt x="228" y="154"/>
                      <a:pt x="228" y="150"/>
                      <a:pt x="228" y="148"/>
                    </a:cubicBezTo>
                    <a:cubicBezTo>
                      <a:pt x="227" y="146"/>
                      <a:pt x="225" y="144"/>
                      <a:pt x="224" y="142"/>
                    </a:cubicBezTo>
                    <a:cubicBezTo>
                      <a:pt x="223" y="139"/>
                      <a:pt x="224" y="137"/>
                      <a:pt x="226" y="135"/>
                    </a:cubicBezTo>
                    <a:cubicBezTo>
                      <a:pt x="228" y="134"/>
                      <a:pt x="229" y="134"/>
                      <a:pt x="231" y="134"/>
                    </a:cubicBezTo>
                    <a:cubicBezTo>
                      <a:pt x="231" y="134"/>
                      <a:pt x="232" y="134"/>
                      <a:pt x="233" y="134"/>
                    </a:cubicBezTo>
                    <a:cubicBezTo>
                      <a:pt x="234" y="133"/>
                      <a:pt x="233" y="132"/>
                      <a:pt x="234" y="131"/>
                    </a:cubicBezTo>
                    <a:cubicBezTo>
                      <a:pt x="235" y="131"/>
                      <a:pt x="237" y="131"/>
                      <a:pt x="238" y="131"/>
                    </a:cubicBezTo>
                    <a:cubicBezTo>
                      <a:pt x="238" y="130"/>
                      <a:pt x="239" y="129"/>
                      <a:pt x="239" y="129"/>
                    </a:cubicBezTo>
                    <a:cubicBezTo>
                      <a:pt x="238" y="128"/>
                      <a:pt x="236" y="127"/>
                      <a:pt x="234" y="126"/>
                    </a:cubicBezTo>
                    <a:cubicBezTo>
                      <a:pt x="232" y="125"/>
                      <a:pt x="232" y="125"/>
                      <a:pt x="230" y="125"/>
                    </a:cubicBezTo>
                    <a:cubicBezTo>
                      <a:pt x="228" y="125"/>
                      <a:pt x="227" y="123"/>
                      <a:pt x="225" y="122"/>
                    </a:cubicBezTo>
                    <a:cubicBezTo>
                      <a:pt x="223" y="121"/>
                      <a:pt x="222" y="121"/>
                      <a:pt x="220" y="120"/>
                    </a:cubicBezTo>
                    <a:cubicBezTo>
                      <a:pt x="219" y="121"/>
                      <a:pt x="219" y="122"/>
                      <a:pt x="219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7" y="125"/>
                      <a:pt x="216" y="125"/>
                      <a:pt x="215" y="126"/>
                    </a:cubicBezTo>
                    <a:cubicBezTo>
                      <a:pt x="213" y="127"/>
                      <a:pt x="211" y="127"/>
                      <a:pt x="209" y="127"/>
                    </a:cubicBezTo>
                    <a:cubicBezTo>
                      <a:pt x="206" y="127"/>
                      <a:pt x="206" y="125"/>
                      <a:pt x="206" y="123"/>
                    </a:cubicBezTo>
                    <a:cubicBezTo>
                      <a:pt x="206" y="120"/>
                      <a:pt x="205" y="118"/>
                      <a:pt x="204" y="115"/>
                    </a:cubicBezTo>
                    <a:cubicBezTo>
                      <a:pt x="204" y="114"/>
                      <a:pt x="203" y="113"/>
                      <a:pt x="201" y="112"/>
                    </a:cubicBezTo>
                    <a:cubicBezTo>
                      <a:pt x="199" y="112"/>
                      <a:pt x="196" y="112"/>
                      <a:pt x="196" y="110"/>
                    </a:cubicBezTo>
                    <a:cubicBezTo>
                      <a:pt x="196" y="108"/>
                      <a:pt x="197" y="107"/>
                      <a:pt x="196" y="105"/>
                    </a:cubicBezTo>
                    <a:cubicBezTo>
                      <a:pt x="195" y="103"/>
                      <a:pt x="194" y="102"/>
                      <a:pt x="192" y="100"/>
                    </a:cubicBezTo>
                    <a:cubicBezTo>
                      <a:pt x="191" y="98"/>
                      <a:pt x="190" y="96"/>
                      <a:pt x="188" y="94"/>
                    </a:cubicBezTo>
                    <a:cubicBezTo>
                      <a:pt x="187" y="95"/>
                      <a:pt x="185" y="94"/>
                      <a:pt x="184" y="95"/>
                    </a:cubicBezTo>
                    <a:cubicBezTo>
                      <a:pt x="182" y="95"/>
                      <a:pt x="181" y="98"/>
                      <a:pt x="180" y="99"/>
                    </a:cubicBezTo>
                    <a:cubicBezTo>
                      <a:pt x="179" y="101"/>
                      <a:pt x="178" y="102"/>
                      <a:pt x="178" y="104"/>
                    </a:cubicBezTo>
                    <a:cubicBezTo>
                      <a:pt x="178" y="105"/>
                      <a:pt x="178" y="106"/>
                      <a:pt x="179" y="107"/>
                    </a:cubicBezTo>
                    <a:cubicBezTo>
                      <a:pt x="180" y="109"/>
                      <a:pt x="180" y="112"/>
                      <a:pt x="178" y="113"/>
                    </a:cubicBezTo>
                    <a:cubicBezTo>
                      <a:pt x="177" y="114"/>
                      <a:pt x="173" y="112"/>
                      <a:pt x="172" y="114"/>
                    </a:cubicBezTo>
                    <a:cubicBezTo>
                      <a:pt x="171" y="116"/>
                      <a:pt x="173" y="119"/>
                      <a:pt x="171" y="120"/>
                    </a:cubicBezTo>
                    <a:cubicBezTo>
                      <a:pt x="169" y="120"/>
                      <a:pt x="166" y="119"/>
                      <a:pt x="165" y="119"/>
                    </a:cubicBezTo>
                    <a:cubicBezTo>
                      <a:pt x="163" y="118"/>
                      <a:pt x="160" y="119"/>
                      <a:pt x="158" y="118"/>
                    </a:cubicBezTo>
                    <a:cubicBezTo>
                      <a:pt x="157" y="117"/>
                      <a:pt x="156" y="116"/>
                      <a:pt x="155" y="116"/>
                    </a:cubicBezTo>
                    <a:cubicBezTo>
                      <a:pt x="154" y="115"/>
                      <a:pt x="154" y="115"/>
                      <a:pt x="153" y="114"/>
                    </a:cubicBezTo>
                    <a:cubicBezTo>
                      <a:pt x="152" y="114"/>
                      <a:pt x="153" y="114"/>
                      <a:pt x="152" y="113"/>
                    </a:cubicBezTo>
                    <a:cubicBezTo>
                      <a:pt x="151" y="112"/>
                      <a:pt x="148" y="112"/>
                      <a:pt x="147" y="112"/>
                    </a:cubicBezTo>
                    <a:cubicBezTo>
                      <a:pt x="145" y="112"/>
                      <a:pt x="142" y="111"/>
                      <a:pt x="141" y="110"/>
                    </a:cubicBezTo>
                    <a:cubicBezTo>
                      <a:pt x="140" y="109"/>
                      <a:pt x="140" y="108"/>
                      <a:pt x="140" y="107"/>
                    </a:cubicBezTo>
                    <a:cubicBezTo>
                      <a:pt x="139" y="105"/>
                      <a:pt x="138" y="105"/>
                      <a:pt x="137" y="104"/>
                    </a:cubicBezTo>
                    <a:cubicBezTo>
                      <a:pt x="137" y="103"/>
                      <a:pt x="137" y="102"/>
                      <a:pt x="136" y="102"/>
                    </a:cubicBezTo>
                    <a:cubicBezTo>
                      <a:pt x="136" y="101"/>
                      <a:pt x="137" y="101"/>
                      <a:pt x="136" y="100"/>
                    </a:cubicBezTo>
                    <a:cubicBezTo>
                      <a:pt x="136" y="100"/>
                      <a:pt x="135" y="99"/>
                      <a:pt x="135" y="99"/>
                    </a:cubicBezTo>
                    <a:cubicBezTo>
                      <a:pt x="133" y="98"/>
                      <a:pt x="132" y="97"/>
                      <a:pt x="131" y="96"/>
                    </a:cubicBezTo>
                    <a:cubicBezTo>
                      <a:pt x="130" y="94"/>
                      <a:pt x="130" y="92"/>
                      <a:pt x="130" y="90"/>
                    </a:cubicBezTo>
                    <a:cubicBezTo>
                      <a:pt x="130" y="88"/>
                      <a:pt x="132" y="88"/>
                      <a:pt x="133" y="86"/>
                    </a:cubicBezTo>
                    <a:cubicBezTo>
                      <a:pt x="135" y="84"/>
                      <a:pt x="136" y="83"/>
                      <a:pt x="138" y="82"/>
                    </a:cubicBezTo>
                    <a:cubicBezTo>
                      <a:pt x="140" y="81"/>
                      <a:pt x="143" y="79"/>
                      <a:pt x="144" y="78"/>
                    </a:cubicBezTo>
                    <a:cubicBezTo>
                      <a:pt x="145" y="77"/>
                      <a:pt x="146" y="76"/>
                      <a:pt x="146" y="75"/>
                    </a:cubicBezTo>
                    <a:cubicBezTo>
                      <a:pt x="147" y="74"/>
                      <a:pt x="148" y="73"/>
                      <a:pt x="149" y="73"/>
                    </a:cubicBezTo>
                    <a:cubicBezTo>
                      <a:pt x="148" y="73"/>
                      <a:pt x="147" y="72"/>
                      <a:pt x="146" y="72"/>
                    </a:cubicBezTo>
                    <a:cubicBezTo>
                      <a:pt x="144" y="72"/>
                      <a:pt x="143" y="72"/>
                      <a:pt x="141" y="71"/>
                    </a:cubicBezTo>
                    <a:cubicBezTo>
                      <a:pt x="140" y="70"/>
                      <a:pt x="140" y="70"/>
                      <a:pt x="140" y="69"/>
                    </a:cubicBezTo>
                    <a:cubicBezTo>
                      <a:pt x="140" y="68"/>
                      <a:pt x="141" y="66"/>
                      <a:pt x="141" y="65"/>
                    </a:cubicBezTo>
                    <a:cubicBezTo>
                      <a:pt x="142" y="63"/>
                      <a:pt x="145" y="63"/>
                      <a:pt x="147" y="63"/>
                    </a:cubicBezTo>
                    <a:cubicBezTo>
                      <a:pt x="150" y="63"/>
                      <a:pt x="152" y="63"/>
                      <a:pt x="154" y="63"/>
                    </a:cubicBezTo>
                    <a:cubicBezTo>
                      <a:pt x="157" y="63"/>
                      <a:pt x="157" y="63"/>
                      <a:pt x="158" y="61"/>
                    </a:cubicBezTo>
                    <a:cubicBezTo>
                      <a:pt x="158" y="59"/>
                      <a:pt x="159" y="56"/>
                      <a:pt x="161" y="54"/>
                    </a:cubicBezTo>
                    <a:cubicBezTo>
                      <a:pt x="162" y="53"/>
                      <a:pt x="163" y="53"/>
                      <a:pt x="163" y="51"/>
                    </a:cubicBezTo>
                    <a:cubicBezTo>
                      <a:pt x="164" y="50"/>
                      <a:pt x="164" y="48"/>
                      <a:pt x="165" y="46"/>
                    </a:cubicBezTo>
                    <a:cubicBezTo>
                      <a:pt x="166" y="44"/>
                      <a:pt x="167" y="43"/>
                      <a:pt x="168" y="41"/>
                    </a:cubicBezTo>
                    <a:cubicBezTo>
                      <a:pt x="170" y="39"/>
                      <a:pt x="171" y="39"/>
                      <a:pt x="171" y="36"/>
                    </a:cubicBezTo>
                    <a:cubicBezTo>
                      <a:pt x="172" y="32"/>
                      <a:pt x="173" y="34"/>
                      <a:pt x="176" y="33"/>
                    </a:cubicBezTo>
                    <a:cubicBezTo>
                      <a:pt x="178" y="33"/>
                      <a:pt x="178" y="32"/>
                      <a:pt x="180" y="31"/>
                    </a:cubicBezTo>
                    <a:cubicBezTo>
                      <a:pt x="181" y="30"/>
                      <a:pt x="183" y="29"/>
                      <a:pt x="184" y="28"/>
                    </a:cubicBezTo>
                    <a:cubicBezTo>
                      <a:pt x="184" y="28"/>
                      <a:pt x="185" y="26"/>
                      <a:pt x="185" y="26"/>
                    </a:cubicBezTo>
                    <a:cubicBezTo>
                      <a:pt x="186" y="25"/>
                      <a:pt x="186" y="24"/>
                      <a:pt x="186" y="23"/>
                    </a:cubicBezTo>
                    <a:cubicBezTo>
                      <a:pt x="187" y="23"/>
                      <a:pt x="187" y="23"/>
                      <a:pt x="188" y="23"/>
                    </a:cubicBezTo>
                    <a:cubicBezTo>
                      <a:pt x="188" y="22"/>
                      <a:pt x="188" y="21"/>
                      <a:pt x="188" y="20"/>
                    </a:cubicBezTo>
                    <a:cubicBezTo>
                      <a:pt x="188" y="19"/>
                      <a:pt x="190" y="17"/>
                      <a:pt x="191" y="16"/>
                    </a:cubicBezTo>
                    <a:cubicBezTo>
                      <a:pt x="193" y="15"/>
                      <a:pt x="194" y="13"/>
                      <a:pt x="196" y="13"/>
                    </a:cubicBezTo>
                    <a:cubicBezTo>
                      <a:pt x="198" y="12"/>
                      <a:pt x="201" y="12"/>
                      <a:pt x="203" y="10"/>
                    </a:cubicBezTo>
                    <a:cubicBezTo>
                      <a:pt x="203" y="10"/>
                      <a:pt x="203" y="10"/>
                      <a:pt x="203" y="10"/>
                    </a:cubicBezTo>
                    <a:moveTo>
                      <a:pt x="240" y="128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moveTo>
                      <a:pt x="203" y="10"/>
                    </a:moveTo>
                    <a:cubicBezTo>
                      <a:pt x="204" y="10"/>
                      <a:pt x="205" y="10"/>
                      <a:pt x="205" y="10"/>
                    </a:cubicBezTo>
                    <a:cubicBezTo>
                      <a:pt x="205" y="10"/>
                      <a:pt x="204" y="10"/>
                      <a:pt x="203" y="10"/>
                    </a:cubicBezTo>
                    <a:moveTo>
                      <a:pt x="216" y="17"/>
                    </a:moveTo>
                    <a:cubicBezTo>
                      <a:pt x="216" y="17"/>
                      <a:pt x="217" y="16"/>
                      <a:pt x="218" y="16"/>
                    </a:cubicBezTo>
                    <a:cubicBezTo>
                      <a:pt x="217" y="16"/>
                      <a:pt x="216" y="17"/>
                      <a:pt x="216" y="17"/>
                    </a:cubicBezTo>
                    <a:moveTo>
                      <a:pt x="214" y="18"/>
                    </a:moveTo>
                    <a:cubicBezTo>
                      <a:pt x="215" y="18"/>
                      <a:pt x="215" y="17"/>
                      <a:pt x="216" y="17"/>
                    </a:cubicBezTo>
                    <a:cubicBezTo>
                      <a:pt x="215" y="17"/>
                      <a:pt x="215" y="18"/>
                      <a:pt x="214" y="18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7" name="Freeform 8"/>
              <p:cNvSpPr>
                <a:spLocks/>
              </p:cNvSpPr>
              <p:nvPr/>
            </p:nvSpPr>
            <p:spPr bwMode="auto">
              <a:xfrm>
                <a:off x="944563" y="1371600"/>
                <a:ext cx="1119188" cy="758825"/>
              </a:xfrm>
              <a:custGeom>
                <a:avLst/>
                <a:gdLst/>
                <a:ahLst/>
                <a:cxnLst>
                  <a:cxn ang="0">
                    <a:pos x="500" y="44"/>
                  </a:cxn>
                  <a:cxn ang="0">
                    <a:pos x="476" y="22"/>
                  </a:cxn>
                  <a:cxn ang="0">
                    <a:pos x="449" y="8"/>
                  </a:cxn>
                  <a:cxn ang="0">
                    <a:pos x="438" y="31"/>
                  </a:cxn>
                  <a:cxn ang="0">
                    <a:pos x="399" y="48"/>
                  </a:cxn>
                  <a:cxn ang="0">
                    <a:pos x="370" y="67"/>
                  </a:cxn>
                  <a:cxn ang="0">
                    <a:pos x="341" y="79"/>
                  </a:cxn>
                  <a:cxn ang="0">
                    <a:pos x="331" y="81"/>
                  </a:cxn>
                  <a:cxn ang="0">
                    <a:pos x="294" y="62"/>
                  </a:cxn>
                  <a:cxn ang="0">
                    <a:pos x="278" y="96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217" y="135"/>
                  </a:cxn>
                  <a:cxn ang="0">
                    <a:pos x="190" y="151"/>
                  </a:cxn>
                  <a:cxn ang="0">
                    <a:pos x="165" y="148"/>
                  </a:cxn>
                  <a:cxn ang="0">
                    <a:pos x="159" y="111"/>
                  </a:cxn>
                  <a:cxn ang="0">
                    <a:pos x="174" y="77"/>
                  </a:cxn>
                  <a:cxn ang="0">
                    <a:pos x="143" y="46"/>
                  </a:cxn>
                  <a:cxn ang="0">
                    <a:pos x="118" y="19"/>
                  </a:cxn>
                  <a:cxn ang="0">
                    <a:pos x="78" y="15"/>
                  </a:cxn>
                  <a:cxn ang="0">
                    <a:pos x="105" y="61"/>
                  </a:cxn>
                  <a:cxn ang="0">
                    <a:pos x="107" y="92"/>
                  </a:cxn>
                  <a:cxn ang="0">
                    <a:pos x="72" y="51"/>
                  </a:cxn>
                  <a:cxn ang="0">
                    <a:pos x="60" y="75"/>
                  </a:cxn>
                  <a:cxn ang="0">
                    <a:pos x="40" y="101"/>
                  </a:cxn>
                  <a:cxn ang="0">
                    <a:pos x="59" y="112"/>
                  </a:cxn>
                  <a:cxn ang="0">
                    <a:pos x="37" y="123"/>
                  </a:cxn>
                  <a:cxn ang="0">
                    <a:pos x="23" y="128"/>
                  </a:cxn>
                  <a:cxn ang="0">
                    <a:pos x="36" y="153"/>
                  </a:cxn>
                  <a:cxn ang="0">
                    <a:pos x="76" y="137"/>
                  </a:cxn>
                  <a:cxn ang="0">
                    <a:pos x="107" y="136"/>
                  </a:cxn>
                  <a:cxn ang="0">
                    <a:pos x="136" y="142"/>
                  </a:cxn>
                  <a:cxn ang="0">
                    <a:pos x="126" y="164"/>
                  </a:cxn>
                  <a:cxn ang="0">
                    <a:pos x="151" y="182"/>
                  </a:cxn>
                  <a:cxn ang="0">
                    <a:pos x="106" y="199"/>
                  </a:cxn>
                  <a:cxn ang="0">
                    <a:pos x="69" y="212"/>
                  </a:cxn>
                  <a:cxn ang="0">
                    <a:pos x="25" y="222"/>
                  </a:cxn>
                  <a:cxn ang="0">
                    <a:pos x="69" y="229"/>
                  </a:cxn>
                  <a:cxn ang="0">
                    <a:pos x="117" y="245"/>
                  </a:cxn>
                  <a:cxn ang="0">
                    <a:pos x="135" y="282"/>
                  </a:cxn>
                  <a:cxn ang="0">
                    <a:pos x="160" y="282"/>
                  </a:cxn>
                  <a:cxn ang="0">
                    <a:pos x="144" y="311"/>
                  </a:cxn>
                  <a:cxn ang="0">
                    <a:pos x="104" y="323"/>
                  </a:cxn>
                  <a:cxn ang="0">
                    <a:pos x="98" y="354"/>
                  </a:cxn>
                  <a:cxn ang="0">
                    <a:pos x="152" y="350"/>
                  </a:cxn>
                  <a:cxn ang="0">
                    <a:pos x="193" y="356"/>
                  </a:cxn>
                  <a:cxn ang="0">
                    <a:pos x="241" y="387"/>
                  </a:cxn>
                  <a:cxn ang="0">
                    <a:pos x="313" y="405"/>
                  </a:cxn>
                  <a:cxn ang="0">
                    <a:pos x="397" y="362"/>
                  </a:cxn>
                  <a:cxn ang="0">
                    <a:pos x="455" y="328"/>
                  </a:cxn>
                  <a:cxn ang="0">
                    <a:pos x="526" y="287"/>
                  </a:cxn>
                  <a:cxn ang="0">
                    <a:pos x="557" y="248"/>
                  </a:cxn>
                  <a:cxn ang="0">
                    <a:pos x="577" y="229"/>
                  </a:cxn>
                  <a:cxn ang="0">
                    <a:pos x="565" y="200"/>
                  </a:cxn>
                  <a:cxn ang="0">
                    <a:pos x="589" y="184"/>
                  </a:cxn>
                  <a:cxn ang="0">
                    <a:pos x="572" y="167"/>
                  </a:cxn>
                  <a:cxn ang="0">
                    <a:pos x="584" y="136"/>
                  </a:cxn>
                  <a:cxn ang="0">
                    <a:pos x="548" y="126"/>
                  </a:cxn>
                  <a:cxn ang="0">
                    <a:pos x="525" y="97"/>
                  </a:cxn>
                  <a:cxn ang="0">
                    <a:pos x="511" y="65"/>
                  </a:cxn>
                  <a:cxn ang="0">
                    <a:pos x="527" y="28"/>
                  </a:cxn>
                </a:cxnLst>
                <a:rect l="0" t="0" r="r" b="b"/>
                <a:pathLst>
                  <a:path w="599" h="406">
                    <a:moveTo>
                      <a:pt x="536" y="27"/>
                    </a:moveTo>
                    <a:cubicBezTo>
                      <a:pt x="533" y="28"/>
                      <a:pt x="531" y="25"/>
                      <a:pt x="528" y="25"/>
                    </a:cubicBezTo>
                    <a:cubicBezTo>
                      <a:pt x="528" y="24"/>
                      <a:pt x="528" y="23"/>
                      <a:pt x="527" y="22"/>
                    </a:cubicBezTo>
                    <a:cubicBezTo>
                      <a:pt x="527" y="23"/>
                      <a:pt x="525" y="21"/>
                      <a:pt x="525" y="21"/>
                    </a:cubicBezTo>
                    <a:cubicBezTo>
                      <a:pt x="522" y="20"/>
                      <a:pt x="520" y="21"/>
                      <a:pt x="519" y="24"/>
                    </a:cubicBezTo>
                    <a:cubicBezTo>
                      <a:pt x="518" y="26"/>
                      <a:pt x="517" y="28"/>
                      <a:pt x="516" y="30"/>
                    </a:cubicBezTo>
                    <a:cubicBezTo>
                      <a:pt x="516" y="33"/>
                      <a:pt x="514" y="34"/>
                      <a:pt x="512" y="36"/>
                    </a:cubicBezTo>
                    <a:cubicBezTo>
                      <a:pt x="511" y="37"/>
                      <a:pt x="509" y="38"/>
                      <a:pt x="507" y="39"/>
                    </a:cubicBezTo>
                    <a:cubicBezTo>
                      <a:pt x="506" y="39"/>
                      <a:pt x="505" y="40"/>
                      <a:pt x="504" y="40"/>
                    </a:cubicBezTo>
                    <a:cubicBezTo>
                      <a:pt x="503" y="40"/>
                      <a:pt x="501" y="40"/>
                      <a:pt x="501" y="41"/>
                    </a:cubicBezTo>
                    <a:cubicBezTo>
                      <a:pt x="500" y="41"/>
                      <a:pt x="500" y="43"/>
                      <a:pt x="500" y="44"/>
                    </a:cubicBezTo>
                    <a:cubicBezTo>
                      <a:pt x="499" y="45"/>
                      <a:pt x="499" y="46"/>
                      <a:pt x="499" y="47"/>
                    </a:cubicBezTo>
                    <a:cubicBezTo>
                      <a:pt x="498" y="49"/>
                      <a:pt x="498" y="48"/>
                      <a:pt x="497" y="50"/>
                    </a:cubicBezTo>
                    <a:cubicBezTo>
                      <a:pt x="497" y="51"/>
                      <a:pt x="496" y="51"/>
                      <a:pt x="496" y="53"/>
                    </a:cubicBezTo>
                    <a:cubicBezTo>
                      <a:pt x="495" y="53"/>
                      <a:pt x="493" y="53"/>
                      <a:pt x="492" y="53"/>
                    </a:cubicBezTo>
                    <a:cubicBezTo>
                      <a:pt x="492" y="51"/>
                      <a:pt x="489" y="47"/>
                      <a:pt x="488" y="46"/>
                    </a:cubicBezTo>
                    <a:cubicBezTo>
                      <a:pt x="486" y="46"/>
                      <a:pt x="485" y="47"/>
                      <a:pt x="484" y="47"/>
                    </a:cubicBezTo>
                    <a:cubicBezTo>
                      <a:pt x="481" y="47"/>
                      <a:pt x="477" y="44"/>
                      <a:pt x="479" y="40"/>
                    </a:cubicBezTo>
                    <a:cubicBezTo>
                      <a:pt x="476" y="39"/>
                      <a:pt x="474" y="38"/>
                      <a:pt x="476" y="35"/>
                    </a:cubicBezTo>
                    <a:cubicBezTo>
                      <a:pt x="477" y="33"/>
                      <a:pt x="478" y="33"/>
                      <a:pt x="478" y="30"/>
                    </a:cubicBezTo>
                    <a:cubicBezTo>
                      <a:pt x="478" y="29"/>
                      <a:pt x="479" y="27"/>
                      <a:pt x="479" y="25"/>
                    </a:cubicBezTo>
                    <a:cubicBezTo>
                      <a:pt x="479" y="23"/>
                      <a:pt x="478" y="23"/>
                      <a:pt x="476" y="22"/>
                    </a:cubicBezTo>
                    <a:cubicBezTo>
                      <a:pt x="476" y="22"/>
                      <a:pt x="474" y="21"/>
                      <a:pt x="474" y="21"/>
                    </a:cubicBezTo>
                    <a:cubicBezTo>
                      <a:pt x="474" y="21"/>
                      <a:pt x="474" y="21"/>
                      <a:pt x="473" y="21"/>
                    </a:cubicBezTo>
                    <a:cubicBezTo>
                      <a:pt x="473" y="21"/>
                      <a:pt x="472" y="20"/>
                      <a:pt x="472" y="20"/>
                    </a:cubicBezTo>
                    <a:cubicBezTo>
                      <a:pt x="470" y="19"/>
                      <a:pt x="469" y="19"/>
                      <a:pt x="469" y="17"/>
                    </a:cubicBezTo>
                    <a:cubicBezTo>
                      <a:pt x="469" y="14"/>
                      <a:pt x="469" y="13"/>
                      <a:pt x="468" y="11"/>
                    </a:cubicBezTo>
                    <a:cubicBezTo>
                      <a:pt x="468" y="10"/>
                      <a:pt x="467" y="8"/>
                      <a:pt x="466" y="8"/>
                    </a:cubicBezTo>
                    <a:cubicBezTo>
                      <a:pt x="465" y="7"/>
                      <a:pt x="464" y="8"/>
                      <a:pt x="464" y="7"/>
                    </a:cubicBezTo>
                    <a:cubicBezTo>
                      <a:pt x="463" y="7"/>
                      <a:pt x="463" y="6"/>
                      <a:pt x="463" y="6"/>
                    </a:cubicBezTo>
                    <a:cubicBezTo>
                      <a:pt x="461" y="3"/>
                      <a:pt x="458" y="0"/>
                      <a:pt x="455" y="2"/>
                    </a:cubicBezTo>
                    <a:cubicBezTo>
                      <a:pt x="454" y="3"/>
                      <a:pt x="453" y="5"/>
                      <a:pt x="453" y="6"/>
                    </a:cubicBezTo>
                    <a:cubicBezTo>
                      <a:pt x="451" y="8"/>
                      <a:pt x="451" y="8"/>
                      <a:pt x="449" y="8"/>
                    </a:cubicBezTo>
                    <a:cubicBezTo>
                      <a:pt x="449" y="8"/>
                      <a:pt x="447" y="8"/>
                      <a:pt x="447" y="8"/>
                    </a:cubicBezTo>
                    <a:cubicBezTo>
                      <a:pt x="446" y="8"/>
                      <a:pt x="447" y="9"/>
                      <a:pt x="446" y="10"/>
                    </a:cubicBezTo>
                    <a:cubicBezTo>
                      <a:pt x="445" y="10"/>
                      <a:pt x="441" y="10"/>
                      <a:pt x="440" y="10"/>
                    </a:cubicBezTo>
                    <a:cubicBezTo>
                      <a:pt x="440" y="9"/>
                      <a:pt x="440" y="9"/>
                      <a:pt x="440" y="8"/>
                    </a:cubicBezTo>
                    <a:cubicBezTo>
                      <a:pt x="439" y="8"/>
                      <a:pt x="438" y="8"/>
                      <a:pt x="437" y="8"/>
                    </a:cubicBezTo>
                    <a:cubicBezTo>
                      <a:pt x="435" y="8"/>
                      <a:pt x="435" y="7"/>
                      <a:pt x="434" y="9"/>
                    </a:cubicBezTo>
                    <a:cubicBezTo>
                      <a:pt x="433" y="10"/>
                      <a:pt x="434" y="14"/>
                      <a:pt x="434" y="16"/>
                    </a:cubicBezTo>
                    <a:cubicBezTo>
                      <a:pt x="434" y="16"/>
                      <a:pt x="435" y="17"/>
                      <a:pt x="435" y="18"/>
                    </a:cubicBezTo>
                    <a:cubicBezTo>
                      <a:pt x="435" y="19"/>
                      <a:pt x="435" y="19"/>
                      <a:pt x="435" y="20"/>
                    </a:cubicBezTo>
                    <a:cubicBezTo>
                      <a:pt x="436" y="23"/>
                      <a:pt x="437" y="24"/>
                      <a:pt x="438" y="27"/>
                    </a:cubicBezTo>
                    <a:cubicBezTo>
                      <a:pt x="439" y="28"/>
                      <a:pt x="438" y="30"/>
                      <a:pt x="438" y="31"/>
                    </a:cubicBezTo>
                    <a:cubicBezTo>
                      <a:pt x="437" y="34"/>
                      <a:pt x="438" y="34"/>
                      <a:pt x="439" y="36"/>
                    </a:cubicBezTo>
                    <a:cubicBezTo>
                      <a:pt x="440" y="38"/>
                      <a:pt x="439" y="39"/>
                      <a:pt x="438" y="40"/>
                    </a:cubicBezTo>
                    <a:cubicBezTo>
                      <a:pt x="437" y="42"/>
                      <a:pt x="437" y="45"/>
                      <a:pt x="436" y="46"/>
                    </a:cubicBezTo>
                    <a:cubicBezTo>
                      <a:pt x="435" y="47"/>
                      <a:pt x="434" y="48"/>
                      <a:pt x="433" y="49"/>
                    </a:cubicBezTo>
                    <a:cubicBezTo>
                      <a:pt x="431" y="50"/>
                      <a:pt x="429" y="51"/>
                      <a:pt x="426" y="52"/>
                    </a:cubicBezTo>
                    <a:cubicBezTo>
                      <a:pt x="424" y="53"/>
                      <a:pt x="423" y="54"/>
                      <a:pt x="422" y="56"/>
                    </a:cubicBezTo>
                    <a:cubicBezTo>
                      <a:pt x="422" y="58"/>
                      <a:pt x="423" y="58"/>
                      <a:pt x="420" y="58"/>
                    </a:cubicBezTo>
                    <a:cubicBezTo>
                      <a:pt x="416" y="59"/>
                      <a:pt x="413" y="57"/>
                      <a:pt x="409" y="56"/>
                    </a:cubicBezTo>
                    <a:cubicBezTo>
                      <a:pt x="409" y="55"/>
                      <a:pt x="409" y="53"/>
                      <a:pt x="408" y="52"/>
                    </a:cubicBezTo>
                    <a:cubicBezTo>
                      <a:pt x="408" y="51"/>
                      <a:pt x="407" y="50"/>
                      <a:pt x="406" y="50"/>
                    </a:cubicBezTo>
                    <a:cubicBezTo>
                      <a:pt x="404" y="48"/>
                      <a:pt x="401" y="46"/>
                      <a:pt x="399" y="48"/>
                    </a:cubicBezTo>
                    <a:cubicBezTo>
                      <a:pt x="398" y="49"/>
                      <a:pt x="398" y="50"/>
                      <a:pt x="397" y="51"/>
                    </a:cubicBezTo>
                    <a:cubicBezTo>
                      <a:pt x="397" y="52"/>
                      <a:pt x="397" y="52"/>
                      <a:pt x="396" y="52"/>
                    </a:cubicBezTo>
                    <a:cubicBezTo>
                      <a:pt x="396" y="53"/>
                      <a:pt x="394" y="53"/>
                      <a:pt x="393" y="54"/>
                    </a:cubicBezTo>
                    <a:cubicBezTo>
                      <a:pt x="391" y="56"/>
                      <a:pt x="391" y="60"/>
                      <a:pt x="392" y="62"/>
                    </a:cubicBezTo>
                    <a:cubicBezTo>
                      <a:pt x="391" y="62"/>
                      <a:pt x="389" y="65"/>
                      <a:pt x="388" y="66"/>
                    </a:cubicBezTo>
                    <a:cubicBezTo>
                      <a:pt x="386" y="68"/>
                      <a:pt x="385" y="71"/>
                      <a:pt x="383" y="73"/>
                    </a:cubicBezTo>
                    <a:cubicBezTo>
                      <a:pt x="380" y="77"/>
                      <a:pt x="374" y="74"/>
                      <a:pt x="369" y="75"/>
                    </a:cubicBezTo>
                    <a:cubicBezTo>
                      <a:pt x="370" y="76"/>
                      <a:pt x="372" y="76"/>
                      <a:pt x="373" y="76"/>
                    </a:cubicBezTo>
                    <a:cubicBezTo>
                      <a:pt x="373" y="75"/>
                      <a:pt x="372" y="75"/>
                      <a:pt x="372" y="74"/>
                    </a:cubicBezTo>
                    <a:cubicBezTo>
                      <a:pt x="371" y="73"/>
                      <a:pt x="372" y="72"/>
                      <a:pt x="372" y="71"/>
                    </a:cubicBezTo>
                    <a:cubicBezTo>
                      <a:pt x="371" y="69"/>
                      <a:pt x="372" y="68"/>
                      <a:pt x="370" y="67"/>
                    </a:cubicBezTo>
                    <a:cubicBezTo>
                      <a:pt x="369" y="65"/>
                      <a:pt x="367" y="66"/>
                      <a:pt x="366" y="64"/>
                    </a:cubicBezTo>
                    <a:cubicBezTo>
                      <a:pt x="365" y="62"/>
                      <a:pt x="364" y="59"/>
                      <a:pt x="364" y="58"/>
                    </a:cubicBezTo>
                    <a:cubicBezTo>
                      <a:pt x="361" y="58"/>
                      <a:pt x="360" y="56"/>
                      <a:pt x="357" y="55"/>
                    </a:cubicBezTo>
                    <a:cubicBezTo>
                      <a:pt x="356" y="54"/>
                      <a:pt x="355" y="55"/>
                      <a:pt x="355" y="54"/>
                    </a:cubicBezTo>
                    <a:cubicBezTo>
                      <a:pt x="354" y="54"/>
                      <a:pt x="353" y="53"/>
                      <a:pt x="352" y="53"/>
                    </a:cubicBezTo>
                    <a:cubicBezTo>
                      <a:pt x="351" y="52"/>
                      <a:pt x="349" y="53"/>
                      <a:pt x="348" y="52"/>
                    </a:cubicBezTo>
                    <a:cubicBezTo>
                      <a:pt x="346" y="52"/>
                      <a:pt x="345" y="51"/>
                      <a:pt x="343" y="51"/>
                    </a:cubicBezTo>
                    <a:cubicBezTo>
                      <a:pt x="342" y="51"/>
                      <a:pt x="339" y="50"/>
                      <a:pt x="338" y="51"/>
                    </a:cubicBezTo>
                    <a:cubicBezTo>
                      <a:pt x="336" y="52"/>
                      <a:pt x="336" y="54"/>
                      <a:pt x="335" y="56"/>
                    </a:cubicBezTo>
                    <a:cubicBezTo>
                      <a:pt x="335" y="60"/>
                      <a:pt x="335" y="64"/>
                      <a:pt x="336" y="68"/>
                    </a:cubicBezTo>
                    <a:cubicBezTo>
                      <a:pt x="337" y="71"/>
                      <a:pt x="339" y="76"/>
                      <a:pt x="341" y="79"/>
                    </a:cubicBezTo>
                    <a:cubicBezTo>
                      <a:pt x="342" y="81"/>
                      <a:pt x="344" y="81"/>
                      <a:pt x="346" y="83"/>
                    </a:cubicBezTo>
                    <a:cubicBezTo>
                      <a:pt x="347" y="85"/>
                      <a:pt x="347" y="87"/>
                      <a:pt x="347" y="89"/>
                    </a:cubicBezTo>
                    <a:cubicBezTo>
                      <a:pt x="348" y="92"/>
                      <a:pt x="348" y="96"/>
                      <a:pt x="348" y="99"/>
                    </a:cubicBezTo>
                    <a:cubicBezTo>
                      <a:pt x="349" y="103"/>
                      <a:pt x="350" y="110"/>
                      <a:pt x="349" y="114"/>
                    </a:cubicBezTo>
                    <a:cubicBezTo>
                      <a:pt x="346" y="114"/>
                      <a:pt x="346" y="112"/>
                      <a:pt x="346" y="110"/>
                    </a:cubicBezTo>
                    <a:cubicBezTo>
                      <a:pt x="346" y="108"/>
                      <a:pt x="346" y="106"/>
                      <a:pt x="346" y="104"/>
                    </a:cubicBezTo>
                    <a:cubicBezTo>
                      <a:pt x="345" y="102"/>
                      <a:pt x="344" y="101"/>
                      <a:pt x="343" y="99"/>
                    </a:cubicBezTo>
                    <a:cubicBezTo>
                      <a:pt x="341" y="96"/>
                      <a:pt x="342" y="94"/>
                      <a:pt x="341" y="91"/>
                    </a:cubicBezTo>
                    <a:cubicBezTo>
                      <a:pt x="338" y="91"/>
                      <a:pt x="339" y="85"/>
                      <a:pt x="338" y="84"/>
                    </a:cubicBezTo>
                    <a:cubicBezTo>
                      <a:pt x="338" y="83"/>
                      <a:pt x="335" y="82"/>
                      <a:pt x="335" y="82"/>
                    </a:cubicBezTo>
                    <a:cubicBezTo>
                      <a:pt x="333" y="81"/>
                      <a:pt x="332" y="81"/>
                      <a:pt x="331" y="81"/>
                    </a:cubicBezTo>
                    <a:cubicBezTo>
                      <a:pt x="329" y="80"/>
                      <a:pt x="327" y="79"/>
                      <a:pt x="326" y="77"/>
                    </a:cubicBezTo>
                    <a:cubicBezTo>
                      <a:pt x="326" y="76"/>
                      <a:pt x="326" y="73"/>
                      <a:pt x="326" y="71"/>
                    </a:cubicBezTo>
                    <a:cubicBezTo>
                      <a:pt x="326" y="67"/>
                      <a:pt x="323" y="66"/>
                      <a:pt x="320" y="64"/>
                    </a:cubicBezTo>
                    <a:cubicBezTo>
                      <a:pt x="319" y="65"/>
                      <a:pt x="316" y="67"/>
                      <a:pt x="316" y="68"/>
                    </a:cubicBezTo>
                    <a:cubicBezTo>
                      <a:pt x="315" y="66"/>
                      <a:pt x="316" y="62"/>
                      <a:pt x="318" y="62"/>
                    </a:cubicBezTo>
                    <a:cubicBezTo>
                      <a:pt x="319" y="60"/>
                      <a:pt x="322" y="56"/>
                      <a:pt x="318" y="54"/>
                    </a:cubicBezTo>
                    <a:cubicBezTo>
                      <a:pt x="316" y="54"/>
                      <a:pt x="313" y="55"/>
                      <a:pt x="312" y="56"/>
                    </a:cubicBezTo>
                    <a:cubicBezTo>
                      <a:pt x="312" y="53"/>
                      <a:pt x="313" y="51"/>
                      <a:pt x="310" y="51"/>
                    </a:cubicBezTo>
                    <a:cubicBezTo>
                      <a:pt x="309" y="51"/>
                      <a:pt x="307" y="50"/>
                      <a:pt x="307" y="51"/>
                    </a:cubicBezTo>
                    <a:cubicBezTo>
                      <a:pt x="306" y="51"/>
                      <a:pt x="306" y="53"/>
                      <a:pt x="305" y="53"/>
                    </a:cubicBezTo>
                    <a:cubicBezTo>
                      <a:pt x="304" y="49"/>
                      <a:pt x="293" y="58"/>
                      <a:pt x="294" y="62"/>
                    </a:cubicBezTo>
                    <a:cubicBezTo>
                      <a:pt x="296" y="62"/>
                      <a:pt x="297" y="65"/>
                      <a:pt x="295" y="66"/>
                    </a:cubicBezTo>
                    <a:cubicBezTo>
                      <a:pt x="293" y="64"/>
                      <a:pt x="291" y="65"/>
                      <a:pt x="288" y="65"/>
                    </a:cubicBezTo>
                    <a:cubicBezTo>
                      <a:pt x="285" y="65"/>
                      <a:pt x="282" y="64"/>
                      <a:pt x="280" y="65"/>
                    </a:cubicBezTo>
                    <a:cubicBezTo>
                      <a:pt x="278" y="65"/>
                      <a:pt x="278" y="67"/>
                      <a:pt x="277" y="67"/>
                    </a:cubicBezTo>
                    <a:cubicBezTo>
                      <a:pt x="276" y="69"/>
                      <a:pt x="276" y="68"/>
                      <a:pt x="275" y="69"/>
                    </a:cubicBezTo>
                    <a:cubicBezTo>
                      <a:pt x="274" y="72"/>
                      <a:pt x="275" y="78"/>
                      <a:pt x="275" y="81"/>
                    </a:cubicBezTo>
                    <a:cubicBezTo>
                      <a:pt x="275" y="82"/>
                      <a:pt x="276" y="83"/>
                      <a:pt x="276" y="85"/>
                    </a:cubicBezTo>
                    <a:cubicBezTo>
                      <a:pt x="276" y="86"/>
                      <a:pt x="276" y="86"/>
                      <a:pt x="276" y="87"/>
                    </a:cubicBezTo>
                    <a:cubicBezTo>
                      <a:pt x="276" y="88"/>
                      <a:pt x="277" y="89"/>
                      <a:pt x="277" y="89"/>
                    </a:cubicBezTo>
                    <a:cubicBezTo>
                      <a:pt x="277" y="91"/>
                      <a:pt x="277" y="92"/>
                      <a:pt x="277" y="93"/>
                    </a:cubicBezTo>
                    <a:cubicBezTo>
                      <a:pt x="277" y="94"/>
                      <a:pt x="278" y="95"/>
                      <a:pt x="278" y="96"/>
                    </a:cubicBezTo>
                    <a:cubicBezTo>
                      <a:pt x="278" y="97"/>
                      <a:pt x="279" y="98"/>
                      <a:pt x="279" y="99"/>
                    </a:cubicBezTo>
                    <a:cubicBezTo>
                      <a:pt x="280" y="102"/>
                      <a:pt x="280" y="105"/>
                      <a:pt x="276" y="105"/>
                    </a:cubicBezTo>
                    <a:cubicBezTo>
                      <a:pt x="274" y="105"/>
                      <a:pt x="272" y="104"/>
                      <a:pt x="270" y="104"/>
                    </a:cubicBezTo>
                    <a:cubicBezTo>
                      <a:pt x="270" y="105"/>
                      <a:pt x="269" y="107"/>
                      <a:pt x="268" y="107"/>
                    </a:cubicBezTo>
                    <a:cubicBezTo>
                      <a:pt x="267" y="105"/>
                      <a:pt x="265" y="105"/>
                      <a:pt x="264" y="104"/>
                    </a:cubicBezTo>
                    <a:cubicBezTo>
                      <a:pt x="264" y="102"/>
                      <a:pt x="264" y="99"/>
                      <a:pt x="264" y="97"/>
                    </a:cubicBezTo>
                    <a:cubicBezTo>
                      <a:pt x="264" y="94"/>
                      <a:pt x="264" y="91"/>
                      <a:pt x="261" y="89"/>
                    </a:cubicBezTo>
                    <a:cubicBezTo>
                      <a:pt x="259" y="88"/>
                      <a:pt x="259" y="89"/>
                      <a:pt x="257" y="88"/>
                    </a:cubicBezTo>
                    <a:cubicBezTo>
                      <a:pt x="256" y="86"/>
                      <a:pt x="256" y="85"/>
                      <a:pt x="255" y="83"/>
                    </a:cubicBezTo>
                    <a:cubicBezTo>
                      <a:pt x="254" y="81"/>
                      <a:pt x="253" y="80"/>
                      <a:pt x="252" y="79"/>
                    </a:cubicBezTo>
                    <a:cubicBezTo>
                      <a:pt x="251" y="77"/>
                      <a:pt x="251" y="76"/>
                      <a:pt x="251" y="73"/>
                    </a:cubicBezTo>
                    <a:cubicBezTo>
                      <a:pt x="250" y="73"/>
                      <a:pt x="247" y="72"/>
                      <a:pt x="246" y="72"/>
                    </a:cubicBezTo>
                    <a:cubicBezTo>
                      <a:pt x="244" y="70"/>
                      <a:pt x="245" y="67"/>
                      <a:pt x="244" y="65"/>
                    </a:cubicBezTo>
                    <a:cubicBezTo>
                      <a:pt x="244" y="62"/>
                      <a:pt x="243" y="62"/>
                      <a:pt x="241" y="61"/>
                    </a:cubicBezTo>
                    <a:cubicBezTo>
                      <a:pt x="239" y="60"/>
                      <a:pt x="238" y="59"/>
                      <a:pt x="236" y="58"/>
                    </a:cubicBezTo>
                    <a:cubicBezTo>
                      <a:pt x="231" y="56"/>
                      <a:pt x="229" y="60"/>
                      <a:pt x="227" y="64"/>
                    </a:cubicBezTo>
                    <a:cubicBezTo>
                      <a:pt x="225" y="65"/>
                      <a:pt x="224" y="67"/>
                      <a:pt x="223" y="69"/>
                    </a:cubicBezTo>
                    <a:cubicBezTo>
                      <a:pt x="223" y="69"/>
                      <a:pt x="222" y="69"/>
                      <a:pt x="222" y="70"/>
                    </a:cubicBezTo>
                    <a:cubicBezTo>
                      <a:pt x="221" y="71"/>
                      <a:pt x="221" y="74"/>
                      <a:pt x="222" y="75"/>
                    </a:cubicBezTo>
                    <a:cubicBezTo>
                      <a:pt x="222" y="78"/>
                      <a:pt x="222" y="80"/>
                      <a:pt x="222" y="83"/>
                    </a:cubicBezTo>
                    <a:cubicBezTo>
                      <a:pt x="222" y="86"/>
                      <a:pt x="225" y="88"/>
                      <a:pt x="226" y="91"/>
                    </a:cubicBezTo>
                    <a:cubicBezTo>
                      <a:pt x="227" y="93"/>
                      <a:pt x="227" y="95"/>
                      <a:pt x="227" y="97"/>
                    </a:cubicBezTo>
                    <a:cubicBezTo>
                      <a:pt x="227" y="101"/>
                      <a:pt x="229" y="105"/>
                      <a:pt x="229" y="108"/>
                    </a:cubicBezTo>
                    <a:cubicBezTo>
                      <a:pt x="228" y="111"/>
                      <a:pt x="228" y="112"/>
                      <a:pt x="228" y="114"/>
                    </a:cubicBezTo>
                    <a:cubicBezTo>
                      <a:pt x="228" y="116"/>
                      <a:pt x="229" y="120"/>
                      <a:pt x="228" y="122"/>
                    </a:cubicBezTo>
                    <a:cubicBezTo>
                      <a:pt x="227" y="122"/>
                      <a:pt x="225" y="123"/>
                      <a:pt x="225" y="124"/>
                    </a:cubicBezTo>
                    <a:cubicBezTo>
                      <a:pt x="224" y="125"/>
                      <a:pt x="225" y="127"/>
                      <a:pt x="224" y="128"/>
                    </a:cubicBezTo>
                    <a:cubicBezTo>
                      <a:pt x="223" y="129"/>
                      <a:pt x="221" y="128"/>
                      <a:pt x="220" y="128"/>
                    </a:cubicBezTo>
                    <a:cubicBezTo>
                      <a:pt x="219" y="131"/>
                      <a:pt x="221" y="132"/>
                      <a:pt x="221" y="134"/>
                    </a:cubicBezTo>
                    <a:cubicBezTo>
                      <a:pt x="220" y="136"/>
                      <a:pt x="219" y="137"/>
                      <a:pt x="219" y="139"/>
                    </a:cubicBezTo>
                    <a:cubicBezTo>
                      <a:pt x="219" y="140"/>
                      <a:pt x="219" y="142"/>
                      <a:pt x="219" y="143"/>
                    </a:cubicBezTo>
                    <a:cubicBezTo>
                      <a:pt x="219" y="143"/>
                      <a:pt x="218" y="143"/>
                      <a:pt x="218" y="143"/>
                    </a:cubicBezTo>
                    <a:cubicBezTo>
                      <a:pt x="217" y="140"/>
                      <a:pt x="218" y="137"/>
                      <a:pt x="217" y="135"/>
                    </a:cubicBezTo>
                    <a:cubicBezTo>
                      <a:pt x="216" y="134"/>
                      <a:pt x="215" y="133"/>
                      <a:pt x="214" y="132"/>
                    </a:cubicBezTo>
                    <a:cubicBezTo>
                      <a:pt x="214" y="131"/>
                      <a:pt x="212" y="129"/>
                      <a:pt x="212" y="127"/>
                    </a:cubicBezTo>
                    <a:cubicBezTo>
                      <a:pt x="211" y="123"/>
                      <a:pt x="215" y="117"/>
                      <a:pt x="212" y="113"/>
                    </a:cubicBezTo>
                    <a:cubicBezTo>
                      <a:pt x="210" y="111"/>
                      <a:pt x="210" y="113"/>
                      <a:pt x="208" y="114"/>
                    </a:cubicBezTo>
                    <a:cubicBezTo>
                      <a:pt x="206" y="116"/>
                      <a:pt x="205" y="118"/>
                      <a:pt x="204" y="120"/>
                    </a:cubicBezTo>
                    <a:cubicBezTo>
                      <a:pt x="201" y="122"/>
                      <a:pt x="197" y="125"/>
                      <a:pt x="196" y="128"/>
                    </a:cubicBezTo>
                    <a:cubicBezTo>
                      <a:pt x="194" y="132"/>
                      <a:pt x="196" y="136"/>
                      <a:pt x="195" y="140"/>
                    </a:cubicBezTo>
                    <a:cubicBezTo>
                      <a:pt x="195" y="142"/>
                      <a:pt x="193" y="143"/>
                      <a:pt x="193" y="144"/>
                    </a:cubicBezTo>
                    <a:cubicBezTo>
                      <a:pt x="191" y="146"/>
                      <a:pt x="191" y="147"/>
                      <a:pt x="191" y="149"/>
                    </a:cubicBezTo>
                    <a:cubicBezTo>
                      <a:pt x="191" y="153"/>
                      <a:pt x="191" y="157"/>
                      <a:pt x="193" y="160"/>
                    </a:cubicBezTo>
                    <a:cubicBezTo>
                      <a:pt x="192" y="158"/>
                      <a:pt x="191" y="154"/>
                      <a:pt x="190" y="151"/>
                    </a:cubicBezTo>
                    <a:cubicBezTo>
                      <a:pt x="189" y="150"/>
                      <a:pt x="188" y="149"/>
                      <a:pt x="187" y="148"/>
                    </a:cubicBezTo>
                    <a:cubicBezTo>
                      <a:pt x="186" y="147"/>
                      <a:pt x="186" y="145"/>
                      <a:pt x="185" y="144"/>
                    </a:cubicBezTo>
                    <a:cubicBezTo>
                      <a:pt x="183" y="148"/>
                      <a:pt x="183" y="152"/>
                      <a:pt x="183" y="156"/>
                    </a:cubicBezTo>
                    <a:cubicBezTo>
                      <a:pt x="183" y="160"/>
                      <a:pt x="183" y="164"/>
                      <a:pt x="183" y="168"/>
                    </a:cubicBezTo>
                    <a:cubicBezTo>
                      <a:pt x="184" y="173"/>
                      <a:pt x="184" y="178"/>
                      <a:pt x="184" y="184"/>
                    </a:cubicBezTo>
                    <a:cubicBezTo>
                      <a:pt x="183" y="182"/>
                      <a:pt x="183" y="180"/>
                      <a:pt x="183" y="178"/>
                    </a:cubicBezTo>
                    <a:cubicBezTo>
                      <a:pt x="183" y="176"/>
                      <a:pt x="183" y="173"/>
                      <a:pt x="183" y="170"/>
                    </a:cubicBezTo>
                    <a:cubicBezTo>
                      <a:pt x="183" y="165"/>
                      <a:pt x="183" y="160"/>
                      <a:pt x="182" y="155"/>
                    </a:cubicBezTo>
                    <a:cubicBezTo>
                      <a:pt x="182" y="151"/>
                      <a:pt x="180" y="147"/>
                      <a:pt x="176" y="146"/>
                    </a:cubicBezTo>
                    <a:cubicBezTo>
                      <a:pt x="175" y="145"/>
                      <a:pt x="172" y="145"/>
                      <a:pt x="171" y="145"/>
                    </a:cubicBezTo>
                    <a:cubicBezTo>
                      <a:pt x="169" y="146"/>
                      <a:pt x="167" y="148"/>
                      <a:pt x="165" y="148"/>
                    </a:cubicBezTo>
                    <a:cubicBezTo>
                      <a:pt x="167" y="146"/>
                      <a:pt x="168" y="143"/>
                      <a:pt x="171" y="141"/>
                    </a:cubicBezTo>
                    <a:cubicBezTo>
                      <a:pt x="173" y="138"/>
                      <a:pt x="175" y="139"/>
                      <a:pt x="176" y="135"/>
                    </a:cubicBezTo>
                    <a:cubicBezTo>
                      <a:pt x="176" y="132"/>
                      <a:pt x="175" y="131"/>
                      <a:pt x="172" y="130"/>
                    </a:cubicBezTo>
                    <a:cubicBezTo>
                      <a:pt x="169" y="130"/>
                      <a:pt x="169" y="131"/>
                      <a:pt x="169" y="127"/>
                    </a:cubicBezTo>
                    <a:cubicBezTo>
                      <a:pt x="170" y="125"/>
                      <a:pt x="169" y="123"/>
                      <a:pt x="167" y="122"/>
                    </a:cubicBezTo>
                    <a:cubicBezTo>
                      <a:pt x="164" y="121"/>
                      <a:pt x="162" y="123"/>
                      <a:pt x="160" y="121"/>
                    </a:cubicBezTo>
                    <a:cubicBezTo>
                      <a:pt x="160" y="120"/>
                      <a:pt x="159" y="119"/>
                      <a:pt x="159" y="118"/>
                    </a:cubicBezTo>
                    <a:cubicBezTo>
                      <a:pt x="158" y="117"/>
                      <a:pt x="157" y="116"/>
                      <a:pt x="157" y="116"/>
                    </a:cubicBezTo>
                    <a:cubicBezTo>
                      <a:pt x="157" y="114"/>
                      <a:pt x="159" y="108"/>
                      <a:pt x="156" y="109"/>
                    </a:cubicBezTo>
                    <a:cubicBezTo>
                      <a:pt x="156" y="107"/>
                      <a:pt x="154" y="105"/>
                      <a:pt x="153" y="105"/>
                    </a:cubicBezTo>
                    <a:cubicBezTo>
                      <a:pt x="153" y="107"/>
                      <a:pt x="157" y="109"/>
                      <a:pt x="159" y="111"/>
                    </a:cubicBezTo>
                    <a:cubicBezTo>
                      <a:pt x="160" y="112"/>
                      <a:pt x="165" y="117"/>
                      <a:pt x="167" y="116"/>
                    </a:cubicBezTo>
                    <a:cubicBezTo>
                      <a:pt x="168" y="115"/>
                      <a:pt x="168" y="114"/>
                      <a:pt x="168" y="114"/>
                    </a:cubicBezTo>
                    <a:cubicBezTo>
                      <a:pt x="169" y="113"/>
                      <a:pt x="169" y="113"/>
                      <a:pt x="170" y="112"/>
                    </a:cubicBezTo>
                    <a:cubicBezTo>
                      <a:pt x="171" y="111"/>
                      <a:pt x="174" y="111"/>
                      <a:pt x="174" y="109"/>
                    </a:cubicBezTo>
                    <a:cubicBezTo>
                      <a:pt x="175" y="105"/>
                      <a:pt x="171" y="105"/>
                      <a:pt x="168" y="105"/>
                    </a:cubicBezTo>
                    <a:cubicBezTo>
                      <a:pt x="172" y="105"/>
                      <a:pt x="173" y="103"/>
                      <a:pt x="175" y="100"/>
                    </a:cubicBezTo>
                    <a:cubicBezTo>
                      <a:pt x="177" y="98"/>
                      <a:pt x="178" y="94"/>
                      <a:pt x="178" y="91"/>
                    </a:cubicBezTo>
                    <a:cubicBezTo>
                      <a:pt x="179" y="88"/>
                      <a:pt x="178" y="84"/>
                      <a:pt x="176" y="83"/>
                    </a:cubicBezTo>
                    <a:cubicBezTo>
                      <a:pt x="173" y="81"/>
                      <a:pt x="170" y="82"/>
                      <a:pt x="167" y="82"/>
                    </a:cubicBezTo>
                    <a:cubicBezTo>
                      <a:pt x="167" y="78"/>
                      <a:pt x="161" y="78"/>
                      <a:pt x="159" y="79"/>
                    </a:cubicBezTo>
                    <a:cubicBezTo>
                      <a:pt x="164" y="78"/>
                      <a:pt x="168" y="77"/>
                      <a:pt x="174" y="77"/>
                    </a:cubicBezTo>
                    <a:cubicBezTo>
                      <a:pt x="176" y="77"/>
                      <a:pt x="178" y="77"/>
                      <a:pt x="177" y="74"/>
                    </a:cubicBezTo>
                    <a:cubicBezTo>
                      <a:pt x="175" y="71"/>
                      <a:pt x="173" y="70"/>
                      <a:pt x="170" y="70"/>
                    </a:cubicBezTo>
                    <a:cubicBezTo>
                      <a:pt x="169" y="70"/>
                      <a:pt x="168" y="70"/>
                      <a:pt x="167" y="71"/>
                    </a:cubicBezTo>
                    <a:cubicBezTo>
                      <a:pt x="166" y="71"/>
                      <a:pt x="166" y="72"/>
                      <a:pt x="165" y="71"/>
                    </a:cubicBezTo>
                    <a:cubicBezTo>
                      <a:pt x="167" y="67"/>
                      <a:pt x="165" y="63"/>
                      <a:pt x="160" y="64"/>
                    </a:cubicBezTo>
                    <a:cubicBezTo>
                      <a:pt x="160" y="66"/>
                      <a:pt x="160" y="69"/>
                      <a:pt x="159" y="71"/>
                    </a:cubicBezTo>
                    <a:cubicBezTo>
                      <a:pt x="158" y="70"/>
                      <a:pt x="156" y="64"/>
                      <a:pt x="154" y="66"/>
                    </a:cubicBezTo>
                    <a:cubicBezTo>
                      <a:pt x="154" y="62"/>
                      <a:pt x="155" y="58"/>
                      <a:pt x="153" y="55"/>
                    </a:cubicBezTo>
                    <a:cubicBezTo>
                      <a:pt x="153" y="54"/>
                      <a:pt x="153" y="52"/>
                      <a:pt x="152" y="51"/>
                    </a:cubicBezTo>
                    <a:cubicBezTo>
                      <a:pt x="151" y="50"/>
                      <a:pt x="147" y="49"/>
                      <a:pt x="146" y="49"/>
                    </a:cubicBezTo>
                    <a:cubicBezTo>
                      <a:pt x="145" y="48"/>
                      <a:pt x="144" y="48"/>
                      <a:pt x="143" y="46"/>
                    </a:cubicBezTo>
                    <a:cubicBezTo>
                      <a:pt x="143" y="45"/>
                      <a:pt x="143" y="42"/>
                      <a:pt x="142" y="41"/>
                    </a:cubicBezTo>
                    <a:cubicBezTo>
                      <a:pt x="141" y="40"/>
                      <a:pt x="140" y="40"/>
                      <a:pt x="138" y="40"/>
                    </a:cubicBezTo>
                    <a:cubicBezTo>
                      <a:pt x="138" y="40"/>
                      <a:pt x="138" y="39"/>
                      <a:pt x="137" y="39"/>
                    </a:cubicBezTo>
                    <a:cubicBezTo>
                      <a:pt x="135" y="38"/>
                      <a:pt x="133" y="39"/>
                      <a:pt x="132" y="39"/>
                    </a:cubicBezTo>
                    <a:cubicBezTo>
                      <a:pt x="131" y="37"/>
                      <a:pt x="133" y="37"/>
                      <a:pt x="133" y="35"/>
                    </a:cubicBezTo>
                    <a:cubicBezTo>
                      <a:pt x="131" y="34"/>
                      <a:pt x="132" y="38"/>
                      <a:pt x="131" y="39"/>
                    </a:cubicBezTo>
                    <a:cubicBezTo>
                      <a:pt x="129" y="40"/>
                      <a:pt x="129" y="37"/>
                      <a:pt x="127" y="37"/>
                    </a:cubicBezTo>
                    <a:cubicBezTo>
                      <a:pt x="126" y="32"/>
                      <a:pt x="129" y="31"/>
                      <a:pt x="125" y="27"/>
                    </a:cubicBezTo>
                    <a:cubicBezTo>
                      <a:pt x="124" y="26"/>
                      <a:pt x="123" y="25"/>
                      <a:pt x="122" y="23"/>
                    </a:cubicBezTo>
                    <a:cubicBezTo>
                      <a:pt x="122" y="22"/>
                      <a:pt x="122" y="21"/>
                      <a:pt x="121" y="21"/>
                    </a:cubicBezTo>
                    <a:cubicBezTo>
                      <a:pt x="120" y="19"/>
                      <a:pt x="119" y="20"/>
                      <a:pt x="118" y="19"/>
                    </a:cubicBezTo>
                    <a:cubicBezTo>
                      <a:pt x="117" y="17"/>
                      <a:pt x="119" y="14"/>
                      <a:pt x="118" y="13"/>
                    </a:cubicBezTo>
                    <a:cubicBezTo>
                      <a:pt x="117" y="11"/>
                      <a:pt x="113" y="10"/>
                      <a:pt x="111" y="11"/>
                    </a:cubicBezTo>
                    <a:cubicBezTo>
                      <a:pt x="107" y="13"/>
                      <a:pt x="115" y="16"/>
                      <a:pt x="114" y="19"/>
                    </a:cubicBezTo>
                    <a:cubicBezTo>
                      <a:pt x="111" y="16"/>
                      <a:pt x="109" y="13"/>
                      <a:pt x="105" y="15"/>
                    </a:cubicBezTo>
                    <a:cubicBezTo>
                      <a:pt x="103" y="16"/>
                      <a:pt x="103" y="19"/>
                      <a:pt x="101" y="19"/>
                    </a:cubicBezTo>
                    <a:cubicBezTo>
                      <a:pt x="99" y="17"/>
                      <a:pt x="97" y="16"/>
                      <a:pt x="95" y="15"/>
                    </a:cubicBezTo>
                    <a:cubicBezTo>
                      <a:pt x="93" y="15"/>
                      <a:pt x="91" y="15"/>
                      <a:pt x="89" y="15"/>
                    </a:cubicBezTo>
                    <a:cubicBezTo>
                      <a:pt x="89" y="17"/>
                      <a:pt x="92" y="17"/>
                      <a:pt x="92" y="19"/>
                    </a:cubicBezTo>
                    <a:cubicBezTo>
                      <a:pt x="89" y="19"/>
                      <a:pt x="88" y="17"/>
                      <a:pt x="85" y="17"/>
                    </a:cubicBezTo>
                    <a:cubicBezTo>
                      <a:pt x="84" y="17"/>
                      <a:pt x="83" y="17"/>
                      <a:pt x="81" y="17"/>
                    </a:cubicBezTo>
                    <a:cubicBezTo>
                      <a:pt x="79" y="17"/>
                      <a:pt x="79" y="17"/>
                      <a:pt x="78" y="15"/>
                    </a:cubicBezTo>
                    <a:cubicBezTo>
                      <a:pt x="76" y="18"/>
                      <a:pt x="78" y="18"/>
                      <a:pt x="79" y="19"/>
                    </a:cubicBezTo>
                    <a:cubicBezTo>
                      <a:pt x="81" y="21"/>
                      <a:pt x="80" y="21"/>
                      <a:pt x="80" y="23"/>
                    </a:cubicBezTo>
                    <a:cubicBezTo>
                      <a:pt x="81" y="28"/>
                      <a:pt x="80" y="27"/>
                      <a:pt x="76" y="27"/>
                    </a:cubicBezTo>
                    <a:cubicBezTo>
                      <a:pt x="75" y="27"/>
                      <a:pt x="74" y="27"/>
                      <a:pt x="73" y="28"/>
                    </a:cubicBezTo>
                    <a:cubicBezTo>
                      <a:pt x="72" y="31"/>
                      <a:pt x="76" y="32"/>
                      <a:pt x="77" y="33"/>
                    </a:cubicBezTo>
                    <a:cubicBezTo>
                      <a:pt x="78" y="35"/>
                      <a:pt x="78" y="36"/>
                      <a:pt x="78" y="37"/>
                    </a:cubicBezTo>
                    <a:cubicBezTo>
                      <a:pt x="79" y="40"/>
                      <a:pt x="81" y="40"/>
                      <a:pt x="82" y="42"/>
                    </a:cubicBezTo>
                    <a:cubicBezTo>
                      <a:pt x="84" y="44"/>
                      <a:pt x="83" y="46"/>
                      <a:pt x="83" y="48"/>
                    </a:cubicBezTo>
                    <a:cubicBezTo>
                      <a:pt x="84" y="51"/>
                      <a:pt x="87" y="53"/>
                      <a:pt x="89" y="55"/>
                    </a:cubicBezTo>
                    <a:cubicBezTo>
                      <a:pt x="92" y="57"/>
                      <a:pt x="95" y="58"/>
                      <a:pt x="99" y="58"/>
                    </a:cubicBezTo>
                    <a:cubicBezTo>
                      <a:pt x="101" y="58"/>
                      <a:pt x="103" y="59"/>
                      <a:pt x="105" y="61"/>
                    </a:cubicBezTo>
                    <a:cubicBezTo>
                      <a:pt x="105" y="61"/>
                      <a:pt x="107" y="62"/>
                      <a:pt x="107" y="62"/>
                    </a:cubicBezTo>
                    <a:cubicBezTo>
                      <a:pt x="108" y="63"/>
                      <a:pt x="108" y="64"/>
                      <a:pt x="108" y="64"/>
                    </a:cubicBezTo>
                    <a:cubicBezTo>
                      <a:pt x="110" y="66"/>
                      <a:pt x="110" y="65"/>
                      <a:pt x="112" y="66"/>
                    </a:cubicBezTo>
                    <a:cubicBezTo>
                      <a:pt x="113" y="66"/>
                      <a:pt x="116" y="69"/>
                      <a:pt x="113" y="70"/>
                    </a:cubicBezTo>
                    <a:cubicBezTo>
                      <a:pt x="113" y="73"/>
                      <a:pt x="115" y="74"/>
                      <a:pt x="116" y="77"/>
                    </a:cubicBezTo>
                    <a:cubicBezTo>
                      <a:pt x="118" y="81"/>
                      <a:pt x="118" y="86"/>
                      <a:pt x="120" y="90"/>
                    </a:cubicBezTo>
                    <a:cubicBezTo>
                      <a:pt x="120" y="88"/>
                      <a:pt x="117" y="85"/>
                      <a:pt x="116" y="84"/>
                    </a:cubicBezTo>
                    <a:cubicBezTo>
                      <a:pt x="115" y="83"/>
                      <a:pt x="114" y="83"/>
                      <a:pt x="114" y="81"/>
                    </a:cubicBezTo>
                    <a:cubicBezTo>
                      <a:pt x="113" y="81"/>
                      <a:pt x="112" y="81"/>
                      <a:pt x="111" y="81"/>
                    </a:cubicBezTo>
                    <a:cubicBezTo>
                      <a:pt x="111" y="85"/>
                      <a:pt x="112" y="87"/>
                      <a:pt x="109" y="90"/>
                    </a:cubicBezTo>
                    <a:cubicBezTo>
                      <a:pt x="108" y="90"/>
                      <a:pt x="108" y="91"/>
                      <a:pt x="107" y="92"/>
                    </a:cubicBezTo>
                    <a:cubicBezTo>
                      <a:pt x="106" y="93"/>
                      <a:pt x="104" y="95"/>
                      <a:pt x="103" y="95"/>
                    </a:cubicBezTo>
                    <a:cubicBezTo>
                      <a:pt x="100" y="94"/>
                      <a:pt x="104" y="86"/>
                      <a:pt x="105" y="84"/>
                    </a:cubicBezTo>
                    <a:cubicBezTo>
                      <a:pt x="105" y="81"/>
                      <a:pt x="105" y="75"/>
                      <a:pt x="103" y="73"/>
                    </a:cubicBezTo>
                    <a:cubicBezTo>
                      <a:pt x="100" y="69"/>
                      <a:pt x="90" y="69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8" y="72"/>
                      <a:pt x="88" y="71"/>
                      <a:pt x="88" y="70"/>
                    </a:cubicBezTo>
                    <a:cubicBezTo>
                      <a:pt x="88" y="69"/>
                      <a:pt x="88" y="68"/>
                      <a:pt x="88" y="67"/>
                    </a:cubicBezTo>
                    <a:cubicBezTo>
                      <a:pt x="87" y="65"/>
                      <a:pt x="85" y="65"/>
                      <a:pt x="83" y="64"/>
                    </a:cubicBezTo>
                    <a:cubicBezTo>
                      <a:pt x="82" y="62"/>
                      <a:pt x="82" y="60"/>
                      <a:pt x="80" y="58"/>
                    </a:cubicBezTo>
                    <a:cubicBezTo>
                      <a:pt x="79" y="56"/>
                      <a:pt x="77" y="55"/>
                      <a:pt x="76" y="54"/>
                    </a:cubicBezTo>
                    <a:cubicBezTo>
                      <a:pt x="75" y="52"/>
                      <a:pt x="74" y="51"/>
                      <a:pt x="72" y="51"/>
                    </a:cubicBezTo>
                    <a:cubicBezTo>
                      <a:pt x="69" y="50"/>
                      <a:pt x="67" y="49"/>
                      <a:pt x="65" y="49"/>
                    </a:cubicBezTo>
                    <a:cubicBezTo>
                      <a:pt x="62" y="49"/>
                      <a:pt x="59" y="48"/>
                      <a:pt x="57" y="49"/>
                    </a:cubicBezTo>
                    <a:cubicBezTo>
                      <a:pt x="55" y="50"/>
                      <a:pt x="54" y="52"/>
                      <a:pt x="53" y="54"/>
                    </a:cubicBezTo>
                    <a:cubicBezTo>
                      <a:pt x="54" y="57"/>
                      <a:pt x="59" y="57"/>
                      <a:pt x="58" y="60"/>
                    </a:cubicBezTo>
                    <a:cubicBezTo>
                      <a:pt x="55" y="60"/>
                      <a:pt x="54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2"/>
                      <a:pt x="50" y="62"/>
                      <a:pt x="50" y="63"/>
                    </a:cubicBezTo>
                    <a:cubicBezTo>
                      <a:pt x="50" y="65"/>
                      <a:pt x="52" y="65"/>
                      <a:pt x="53" y="67"/>
                    </a:cubicBezTo>
                    <a:cubicBezTo>
                      <a:pt x="54" y="67"/>
                      <a:pt x="54" y="69"/>
                      <a:pt x="55" y="69"/>
                    </a:cubicBezTo>
                    <a:cubicBezTo>
                      <a:pt x="56" y="70"/>
                      <a:pt x="57" y="70"/>
                      <a:pt x="58" y="71"/>
                    </a:cubicBezTo>
                    <a:cubicBezTo>
                      <a:pt x="59" y="72"/>
                      <a:pt x="60" y="74"/>
                      <a:pt x="60" y="75"/>
                    </a:cubicBezTo>
                    <a:cubicBezTo>
                      <a:pt x="57" y="76"/>
                      <a:pt x="53" y="73"/>
                      <a:pt x="49" y="72"/>
                    </a:cubicBezTo>
                    <a:cubicBezTo>
                      <a:pt x="46" y="72"/>
                      <a:pt x="43" y="71"/>
                      <a:pt x="40" y="72"/>
                    </a:cubicBezTo>
                    <a:cubicBezTo>
                      <a:pt x="39" y="79"/>
                      <a:pt x="46" y="83"/>
                      <a:pt x="51" y="87"/>
                    </a:cubicBezTo>
                    <a:cubicBezTo>
                      <a:pt x="53" y="89"/>
                      <a:pt x="55" y="89"/>
                      <a:pt x="57" y="90"/>
                    </a:cubicBezTo>
                    <a:cubicBezTo>
                      <a:pt x="60" y="91"/>
                      <a:pt x="65" y="91"/>
                      <a:pt x="67" y="93"/>
                    </a:cubicBezTo>
                    <a:cubicBezTo>
                      <a:pt x="63" y="95"/>
                      <a:pt x="56" y="90"/>
                      <a:pt x="52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49" y="89"/>
                      <a:pt x="48" y="87"/>
                      <a:pt x="47" y="87"/>
                    </a:cubicBezTo>
                    <a:cubicBezTo>
                      <a:pt x="45" y="86"/>
                      <a:pt x="44" y="85"/>
                      <a:pt x="42" y="85"/>
                    </a:cubicBezTo>
                    <a:cubicBezTo>
                      <a:pt x="39" y="86"/>
                      <a:pt x="40" y="86"/>
                      <a:pt x="40" y="89"/>
                    </a:cubicBezTo>
                    <a:cubicBezTo>
                      <a:pt x="39" y="93"/>
                      <a:pt x="36" y="98"/>
                      <a:pt x="40" y="101"/>
                    </a:cubicBezTo>
                    <a:cubicBezTo>
                      <a:pt x="41" y="101"/>
                      <a:pt x="42" y="101"/>
                      <a:pt x="43" y="101"/>
                    </a:cubicBezTo>
                    <a:cubicBezTo>
                      <a:pt x="43" y="102"/>
                      <a:pt x="44" y="104"/>
                      <a:pt x="45" y="105"/>
                    </a:cubicBezTo>
                    <a:cubicBezTo>
                      <a:pt x="46" y="106"/>
                      <a:pt x="49" y="110"/>
                      <a:pt x="50" y="110"/>
                    </a:cubicBezTo>
                    <a:cubicBezTo>
                      <a:pt x="52" y="111"/>
                      <a:pt x="51" y="110"/>
                      <a:pt x="53" y="109"/>
                    </a:cubicBezTo>
                    <a:cubicBezTo>
                      <a:pt x="54" y="109"/>
                      <a:pt x="53" y="109"/>
                      <a:pt x="54" y="109"/>
                    </a:cubicBezTo>
                    <a:cubicBezTo>
                      <a:pt x="56" y="108"/>
                      <a:pt x="59" y="109"/>
                      <a:pt x="61" y="109"/>
                    </a:cubicBezTo>
                    <a:cubicBezTo>
                      <a:pt x="63" y="108"/>
                      <a:pt x="64" y="106"/>
                      <a:pt x="66" y="105"/>
                    </a:cubicBezTo>
                    <a:cubicBezTo>
                      <a:pt x="68" y="105"/>
                      <a:pt x="77" y="104"/>
                      <a:pt x="74" y="108"/>
                    </a:cubicBezTo>
                    <a:cubicBezTo>
                      <a:pt x="73" y="110"/>
                      <a:pt x="70" y="108"/>
                      <a:pt x="69" y="109"/>
                    </a:cubicBezTo>
                    <a:cubicBezTo>
                      <a:pt x="67" y="109"/>
                      <a:pt x="66" y="110"/>
                      <a:pt x="65" y="110"/>
                    </a:cubicBezTo>
                    <a:cubicBezTo>
                      <a:pt x="62" y="111"/>
                      <a:pt x="60" y="110"/>
                      <a:pt x="59" y="112"/>
                    </a:cubicBezTo>
                    <a:cubicBezTo>
                      <a:pt x="55" y="117"/>
                      <a:pt x="61" y="119"/>
                      <a:pt x="65" y="120"/>
                    </a:cubicBezTo>
                    <a:cubicBezTo>
                      <a:pt x="63" y="120"/>
                      <a:pt x="60" y="120"/>
                      <a:pt x="58" y="120"/>
                    </a:cubicBezTo>
                    <a:cubicBezTo>
                      <a:pt x="57" y="118"/>
                      <a:pt x="56" y="116"/>
                      <a:pt x="54" y="115"/>
                    </a:cubicBezTo>
                    <a:cubicBezTo>
                      <a:pt x="52" y="114"/>
                      <a:pt x="50" y="115"/>
                      <a:pt x="47" y="114"/>
                    </a:cubicBezTo>
                    <a:cubicBezTo>
                      <a:pt x="44" y="114"/>
                      <a:pt x="42" y="111"/>
                      <a:pt x="40" y="109"/>
                    </a:cubicBezTo>
                    <a:cubicBezTo>
                      <a:pt x="38" y="106"/>
                      <a:pt x="37" y="105"/>
                      <a:pt x="33" y="105"/>
                    </a:cubicBezTo>
                    <a:cubicBezTo>
                      <a:pt x="31" y="105"/>
                      <a:pt x="30" y="104"/>
                      <a:pt x="29" y="104"/>
                    </a:cubicBezTo>
                    <a:cubicBezTo>
                      <a:pt x="28" y="103"/>
                      <a:pt x="27" y="102"/>
                      <a:pt x="26" y="102"/>
                    </a:cubicBezTo>
                    <a:cubicBezTo>
                      <a:pt x="24" y="103"/>
                      <a:pt x="24" y="113"/>
                      <a:pt x="25" y="115"/>
                    </a:cubicBezTo>
                    <a:cubicBezTo>
                      <a:pt x="27" y="117"/>
                      <a:pt x="31" y="118"/>
                      <a:pt x="33" y="119"/>
                    </a:cubicBezTo>
                    <a:cubicBezTo>
                      <a:pt x="37" y="120"/>
                      <a:pt x="36" y="120"/>
                      <a:pt x="37" y="123"/>
                    </a:cubicBezTo>
                    <a:cubicBezTo>
                      <a:pt x="37" y="124"/>
                      <a:pt x="40" y="125"/>
                      <a:pt x="38" y="126"/>
                    </a:cubicBezTo>
                    <a:cubicBezTo>
                      <a:pt x="35" y="125"/>
                      <a:pt x="34" y="123"/>
                      <a:pt x="32" y="123"/>
                    </a:cubicBezTo>
                    <a:cubicBezTo>
                      <a:pt x="29" y="123"/>
                      <a:pt x="27" y="123"/>
                      <a:pt x="25" y="123"/>
                    </a:cubicBezTo>
                    <a:cubicBezTo>
                      <a:pt x="24" y="126"/>
                      <a:pt x="26" y="126"/>
                      <a:pt x="27" y="128"/>
                    </a:cubicBezTo>
                    <a:cubicBezTo>
                      <a:pt x="29" y="129"/>
                      <a:pt x="29" y="131"/>
                      <a:pt x="31" y="132"/>
                    </a:cubicBezTo>
                    <a:cubicBezTo>
                      <a:pt x="31" y="132"/>
                      <a:pt x="31" y="132"/>
                      <a:pt x="32" y="132"/>
                    </a:cubicBezTo>
                    <a:cubicBezTo>
                      <a:pt x="32" y="133"/>
                      <a:pt x="32" y="133"/>
                      <a:pt x="33" y="134"/>
                    </a:cubicBezTo>
                    <a:cubicBezTo>
                      <a:pt x="35" y="136"/>
                      <a:pt x="36" y="136"/>
                      <a:pt x="39" y="136"/>
                    </a:cubicBezTo>
                    <a:cubicBezTo>
                      <a:pt x="37" y="136"/>
                      <a:pt x="34" y="136"/>
                      <a:pt x="33" y="135"/>
                    </a:cubicBezTo>
                    <a:cubicBezTo>
                      <a:pt x="32" y="135"/>
                      <a:pt x="32" y="134"/>
                      <a:pt x="31" y="133"/>
                    </a:cubicBezTo>
                    <a:cubicBezTo>
                      <a:pt x="29" y="131"/>
                      <a:pt x="26" y="129"/>
                      <a:pt x="23" y="128"/>
                    </a:cubicBezTo>
                    <a:cubicBezTo>
                      <a:pt x="19" y="127"/>
                      <a:pt x="13" y="127"/>
                      <a:pt x="8" y="128"/>
                    </a:cubicBezTo>
                    <a:cubicBezTo>
                      <a:pt x="8" y="130"/>
                      <a:pt x="9" y="132"/>
                      <a:pt x="8" y="134"/>
                    </a:cubicBezTo>
                    <a:cubicBezTo>
                      <a:pt x="6" y="136"/>
                      <a:pt x="3" y="135"/>
                      <a:pt x="1" y="135"/>
                    </a:cubicBezTo>
                    <a:cubicBezTo>
                      <a:pt x="0" y="141"/>
                      <a:pt x="6" y="141"/>
                      <a:pt x="11" y="141"/>
                    </a:cubicBezTo>
                    <a:cubicBezTo>
                      <a:pt x="14" y="141"/>
                      <a:pt x="15" y="142"/>
                      <a:pt x="18" y="143"/>
                    </a:cubicBezTo>
                    <a:cubicBezTo>
                      <a:pt x="19" y="143"/>
                      <a:pt x="21" y="143"/>
                      <a:pt x="22" y="143"/>
                    </a:cubicBezTo>
                    <a:cubicBezTo>
                      <a:pt x="22" y="144"/>
                      <a:pt x="22" y="145"/>
                      <a:pt x="22" y="145"/>
                    </a:cubicBezTo>
                    <a:cubicBezTo>
                      <a:pt x="23" y="146"/>
                      <a:pt x="24" y="145"/>
                      <a:pt x="25" y="146"/>
                    </a:cubicBezTo>
                    <a:cubicBezTo>
                      <a:pt x="27" y="147"/>
                      <a:pt x="28" y="147"/>
                      <a:pt x="30" y="148"/>
                    </a:cubicBezTo>
                    <a:cubicBezTo>
                      <a:pt x="31" y="149"/>
                      <a:pt x="32" y="149"/>
                      <a:pt x="33" y="151"/>
                    </a:cubicBezTo>
                    <a:cubicBezTo>
                      <a:pt x="34" y="152"/>
                      <a:pt x="34" y="153"/>
                      <a:pt x="36" y="153"/>
                    </a:cubicBezTo>
                    <a:cubicBezTo>
                      <a:pt x="39" y="154"/>
                      <a:pt x="39" y="153"/>
                      <a:pt x="41" y="152"/>
                    </a:cubicBezTo>
                    <a:cubicBezTo>
                      <a:pt x="42" y="152"/>
                      <a:pt x="44" y="152"/>
                      <a:pt x="44" y="152"/>
                    </a:cubicBezTo>
                    <a:cubicBezTo>
                      <a:pt x="47" y="151"/>
                      <a:pt x="46" y="150"/>
                      <a:pt x="48" y="148"/>
                    </a:cubicBezTo>
                    <a:cubicBezTo>
                      <a:pt x="49" y="147"/>
                      <a:pt x="55" y="148"/>
                      <a:pt x="58" y="148"/>
                    </a:cubicBezTo>
                    <a:cubicBezTo>
                      <a:pt x="59" y="148"/>
                      <a:pt x="60" y="148"/>
                      <a:pt x="61" y="147"/>
                    </a:cubicBezTo>
                    <a:cubicBezTo>
                      <a:pt x="62" y="146"/>
                      <a:pt x="61" y="145"/>
                      <a:pt x="63" y="144"/>
                    </a:cubicBezTo>
                    <a:cubicBezTo>
                      <a:pt x="64" y="143"/>
                      <a:pt x="67" y="143"/>
                      <a:pt x="69" y="143"/>
                    </a:cubicBezTo>
                    <a:cubicBezTo>
                      <a:pt x="69" y="143"/>
                      <a:pt x="70" y="143"/>
                      <a:pt x="71" y="143"/>
                    </a:cubicBezTo>
                    <a:cubicBezTo>
                      <a:pt x="72" y="143"/>
                      <a:pt x="72" y="142"/>
                      <a:pt x="72" y="141"/>
                    </a:cubicBezTo>
                    <a:cubicBezTo>
                      <a:pt x="73" y="141"/>
                      <a:pt x="74" y="140"/>
                      <a:pt x="74" y="139"/>
                    </a:cubicBezTo>
                    <a:cubicBezTo>
                      <a:pt x="75" y="139"/>
                      <a:pt x="76" y="138"/>
                      <a:pt x="76" y="137"/>
                    </a:cubicBezTo>
                    <a:cubicBezTo>
                      <a:pt x="76" y="137"/>
                      <a:pt x="76" y="134"/>
                      <a:pt x="77" y="134"/>
                    </a:cubicBezTo>
                    <a:cubicBezTo>
                      <a:pt x="78" y="133"/>
                      <a:pt x="82" y="134"/>
                      <a:pt x="84" y="134"/>
                    </a:cubicBezTo>
                    <a:cubicBezTo>
                      <a:pt x="86" y="134"/>
                      <a:pt x="86" y="132"/>
                      <a:pt x="88" y="131"/>
                    </a:cubicBezTo>
                    <a:cubicBezTo>
                      <a:pt x="89" y="131"/>
                      <a:pt x="90" y="131"/>
                      <a:pt x="91" y="131"/>
                    </a:cubicBezTo>
                    <a:cubicBezTo>
                      <a:pt x="94" y="131"/>
                      <a:pt x="95" y="130"/>
                      <a:pt x="96" y="128"/>
                    </a:cubicBezTo>
                    <a:cubicBezTo>
                      <a:pt x="98" y="129"/>
                      <a:pt x="96" y="131"/>
                      <a:pt x="96" y="132"/>
                    </a:cubicBezTo>
                    <a:cubicBezTo>
                      <a:pt x="95" y="134"/>
                      <a:pt x="95" y="137"/>
                      <a:pt x="95" y="139"/>
                    </a:cubicBezTo>
                    <a:cubicBezTo>
                      <a:pt x="102" y="140"/>
                      <a:pt x="97" y="133"/>
                      <a:pt x="100" y="132"/>
                    </a:cubicBezTo>
                    <a:cubicBezTo>
                      <a:pt x="101" y="133"/>
                      <a:pt x="100" y="135"/>
                      <a:pt x="102" y="135"/>
                    </a:cubicBezTo>
                    <a:cubicBezTo>
                      <a:pt x="103" y="135"/>
                      <a:pt x="105" y="133"/>
                      <a:pt x="105" y="132"/>
                    </a:cubicBezTo>
                    <a:cubicBezTo>
                      <a:pt x="106" y="133"/>
                      <a:pt x="105" y="135"/>
                      <a:pt x="107" y="136"/>
                    </a:cubicBezTo>
                    <a:cubicBezTo>
                      <a:pt x="108" y="135"/>
                      <a:pt x="108" y="131"/>
                      <a:pt x="111" y="132"/>
                    </a:cubicBezTo>
                    <a:cubicBezTo>
                      <a:pt x="111" y="134"/>
                      <a:pt x="109" y="135"/>
                      <a:pt x="109" y="138"/>
                    </a:cubicBezTo>
                    <a:cubicBezTo>
                      <a:pt x="110" y="141"/>
                      <a:pt x="112" y="138"/>
                      <a:pt x="113" y="136"/>
                    </a:cubicBezTo>
                    <a:cubicBezTo>
                      <a:pt x="114" y="136"/>
                      <a:pt x="115" y="136"/>
                      <a:pt x="116" y="136"/>
                    </a:cubicBezTo>
                    <a:cubicBezTo>
                      <a:pt x="116" y="137"/>
                      <a:pt x="116" y="138"/>
                      <a:pt x="117" y="139"/>
                    </a:cubicBezTo>
                    <a:cubicBezTo>
                      <a:pt x="119" y="140"/>
                      <a:pt x="122" y="138"/>
                      <a:pt x="124" y="139"/>
                    </a:cubicBezTo>
                    <a:cubicBezTo>
                      <a:pt x="122" y="139"/>
                      <a:pt x="120" y="141"/>
                      <a:pt x="119" y="143"/>
                    </a:cubicBezTo>
                    <a:cubicBezTo>
                      <a:pt x="117" y="148"/>
                      <a:pt x="121" y="149"/>
                      <a:pt x="125" y="151"/>
                    </a:cubicBezTo>
                    <a:cubicBezTo>
                      <a:pt x="128" y="152"/>
                      <a:pt x="129" y="152"/>
                      <a:pt x="131" y="148"/>
                    </a:cubicBezTo>
                    <a:cubicBezTo>
                      <a:pt x="131" y="148"/>
                      <a:pt x="132" y="145"/>
                      <a:pt x="133" y="144"/>
                    </a:cubicBezTo>
                    <a:cubicBezTo>
                      <a:pt x="134" y="143"/>
                      <a:pt x="135" y="143"/>
                      <a:pt x="136" y="142"/>
                    </a:cubicBezTo>
                    <a:cubicBezTo>
                      <a:pt x="137" y="143"/>
                      <a:pt x="137" y="143"/>
                      <a:pt x="138" y="144"/>
                    </a:cubicBezTo>
                    <a:cubicBezTo>
                      <a:pt x="138" y="144"/>
                      <a:pt x="139" y="145"/>
                      <a:pt x="140" y="145"/>
                    </a:cubicBezTo>
                    <a:cubicBezTo>
                      <a:pt x="141" y="146"/>
                      <a:pt x="141" y="148"/>
                      <a:pt x="142" y="148"/>
                    </a:cubicBezTo>
                    <a:cubicBezTo>
                      <a:pt x="143" y="149"/>
                      <a:pt x="142" y="149"/>
                      <a:pt x="143" y="150"/>
                    </a:cubicBezTo>
                    <a:cubicBezTo>
                      <a:pt x="144" y="150"/>
                      <a:pt x="145" y="150"/>
                      <a:pt x="145" y="150"/>
                    </a:cubicBezTo>
                    <a:cubicBezTo>
                      <a:pt x="147" y="150"/>
                      <a:pt x="147" y="151"/>
                      <a:pt x="149" y="151"/>
                    </a:cubicBezTo>
                    <a:cubicBezTo>
                      <a:pt x="149" y="156"/>
                      <a:pt x="140" y="154"/>
                      <a:pt x="138" y="156"/>
                    </a:cubicBezTo>
                    <a:cubicBezTo>
                      <a:pt x="137" y="156"/>
                      <a:pt x="137" y="158"/>
                      <a:pt x="136" y="159"/>
                    </a:cubicBezTo>
                    <a:cubicBezTo>
                      <a:pt x="135" y="160"/>
                      <a:pt x="133" y="160"/>
                      <a:pt x="132" y="161"/>
                    </a:cubicBezTo>
                    <a:cubicBezTo>
                      <a:pt x="131" y="162"/>
                      <a:pt x="129" y="162"/>
                      <a:pt x="128" y="163"/>
                    </a:cubicBezTo>
                    <a:cubicBezTo>
                      <a:pt x="127" y="163"/>
                      <a:pt x="127" y="163"/>
                      <a:pt x="126" y="164"/>
                    </a:cubicBezTo>
                    <a:cubicBezTo>
                      <a:pt x="125" y="165"/>
                      <a:pt x="124" y="166"/>
                      <a:pt x="124" y="166"/>
                    </a:cubicBezTo>
                    <a:cubicBezTo>
                      <a:pt x="124" y="167"/>
                      <a:pt x="123" y="167"/>
                      <a:pt x="123" y="167"/>
                    </a:cubicBezTo>
                    <a:cubicBezTo>
                      <a:pt x="123" y="167"/>
                      <a:pt x="121" y="169"/>
                      <a:pt x="121" y="169"/>
                    </a:cubicBezTo>
                    <a:cubicBezTo>
                      <a:pt x="120" y="170"/>
                      <a:pt x="119" y="169"/>
                      <a:pt x="118" y="169"/>
                    </a:cubicBezTo>
                    <a:cubicBezTo>
                      <a:pt x="115" y="171"/>
                      <a:pt x="112" y="175"/>
                      <a:pt x="112" y="178"/>
                    </a:cubicBezTo>
                    <a:cubicBezTo>
                      <a:pt x="112" y="179"/>
                      <a:pt x="112" y="181"/>
                      <a:pt x="113" y="182"/>
                    </a:cubicBezTo>
                    <a:cubicBezTo>
                      <a:pt x="114" y="184"/>
                      <a:pt x="116" y="184"/>
                      <a:pt x="117" y="184"/>
                    </a:cubicBezTo>
                    <a:cubicBezTo>
                      <a:pt x="121" y="187"/>
                      <a:pt x="124" y="189"/>
                      <a:pt x="127" y="191"/>
                    </a:cubicBezTo>
                    <a:cubicBezTo>
                      <a:pt x="130" y="193"/>
                      <a:pt x="137" y="195"/>
                      <a:pt x="141" y="193"/>
                    </a:cubicBezTo>
                    <a:cubicBezTo>
                      <a:pt x="141" y="191"/>
                      <a:pt x="141" y="190"/>
                      <a:pt x="142" y="188"/>
                    </a:cubicBezTo>
                    <a:cubicBezTo>
                      <a:pt x="145" y="185"/>
                      <a:pt x="149" y="185"/>
                      <a:pt x="151" y="182"/>
                    </a:cubicBezTo>
                    <a:cubicBezTo>
                      <a:pt x="152" y="182"/>
                      <a:pt x="152" y="179"/>
                      <a:pt x="154" y="180"/>
                    </a:cubicBezTo>
                    <a:cubicBezTo>
                      <a:pt x="155" y="181"/>
                      <a:pt x="155" y="182"/>
                      <a:pt x="155" y="182"/>
                    </a:cubicBezTo>
                    <a:cubicBezTo>
                      <a:pt x="155" y="185"/>
                      <a:pt x="154" y="183"/>
                      <a:pt x="154" y="184"/>
                    </a:cubicBezTo>
                    <a:cubicBezTo>
                      <a:pt x="152" y="185"/>
                      <a:pt x="151" y="187"/>
                      <a:pt x="151" y="189"/>
                    </a:cubicBezTo>
                    <a:cubicBezTo>
                      <a:pt x="150" y="192"/>
                      <a:pt x="151" y="196"/>
                      <a:pt x="150" y="199"/>
                    </a:cubicBezTo>
                    <a:cubicBezTo>
                      <a:pt x="149" y="201"/>
                      <a:pt x="145" y="200"/>
                      <a:pt x="142" y="200"/>
                    </a:cubicBezTo>
                    <a:cubicBezTo>
                      <a:pt x="140" y="200"/>
                      <a:pt x="138" y="200"/>
                      <a:pt x="136" y="200"/>
                    </a:cubicBezTo>
                    <a:cubicBezTo>
                      <a:pt x="133" y="200"/>
                      <a:pt x="131" y="199"/>
                      <a:pt x="128" y="199"/>
                    </a:cubicBezTo>
                    <a:cubicBezTo>
                      <a:pt x="126" y="199"/>
                      <a:pt x="123" y="199"/>
                      <a:pt x="121" y="199"/>
                    </a:cubicBezTo>
                    <a:cubicBezTo>
                      <a:pt x="118" y="199"/>
                      <a:pt x="115" y="198"/>
                      <a:pt x="113" y="198"/>
                    </a:cubicBezTo>
                    <a:cubicBezTo>
                      <a:pt x="110" y="198"/>
                      <a:pt x="108" y="197"/>
                      <a:pt x="106" y="199"/>
                    </a:cubicBezTo>
                    <a:cubicBezTo>
                      <a:pt x="105" y="200"/>
                      <a:pt x="106" y="203"/>
                      <a:pt x="104" y="204"/>
                    </a:cubicBezTo>
                    <a:cubicBezTo>
                      <a:pt x="101" y="206"/>
                      <a:pt x="102" y="201"/>
                      <a:pt x="101" y="200"/>
                    </a:cubicBezTo>
                    <a:cubicBezTo>
                      <a:pt x="101" y="199"/>
                      <a:pt x="98" y="196"/>
                      <a:pt x="96" y="196"/>
                    </a:cubicBezTo>
                    <a:cubicBezTo>
                      <a:pt x="95" y="197"/>
                      <a:pt x="96" y="199"/>
                      <a:pt x="95" y="200"/>
                    </a:cubicBezTo>
                    <a:cubicBezTo>
                      <a:pt x="94" y="200"/>
                      <a:pt x="93" y="200"/>
                      <a:pt x="92" y="200"/>
                    </a:cubicBezTo>
                    <a:cubicBezTo>
                      <a:pt x="91" y="202"/>
                      <a:pt x="95" y="202"/>
                      <a:pt x="95" y="204"/>
                    </a:cubicBezTo>
                    <a:cubicBezTo>
                      <a:pt x="93" y="204"/>
                      <a:pt x="89" y="203"/>
                      <a:pt x="86" y="204"/>
                    </a:cubicBezTo>
                    <a:cubicBezTo>
                      <a:pt x="84" y="204"/>
                      <a:pt x="76" y="208"/>
                      <a:pt x="77" y="210"/>
                    </a:cubicBezTo>
                    <a:cubicBezTo>
                      <a:pt x="77" y="210"/>
                      <a:pt x="75" y="204"/>
                      <a:pt x="74" y="204"/>
                    </a:cubicBezTo>
                    <a:cubicBezTo>
                      <a:pt x="72" y="203"/>
                      <a:pt x="73" y="209"/>
                      <a:pt x="72" y="211"/>
                    </a:cubicBezTo>
                    <a:cubicBezTo>
                      <a:pt x="71" y="211"/>
                      <a:pt x="70" y="211"/>
                      <a:pt x="69" y="212"/>
                    </a:cubicBezTo>
                    <a:cubicBezTo>
                      <a:pt x="67" y="211"/>
                      <a:pt x="65" y="209"/>
                      <a:pt x="62" y="210"/>
                    </a:cubicBezTo>
                    <a:cubicBezTo>
                      <a:pt x="61" y="210"/>
                      <a:pt x="62" y="211"/>
                      <a:pt x="61" y="212"/>
                    </a:cubicBezTo>
                    <a:cubicBezTo>
                      <a:pt x="60" y="212"/>
                      <a:pt x="59" y="212"/>
                      <a:pt x="58" y="212"/>
                    </a:cubicBezTo>
                    <a:cubicBezTo>
                      <a:pt x="57" y="213"/>
                      <a:pt x="57" y="213"/>
                      <a:pt x="55" y="213"/>
                    </a:cubicBezTo>
                    <a:cubicBezTo>
                      <a:pt x="55" y="214"/>
                      <a:pt x="54" y="214"/>
                      <a:pt x="53" y="214"/>
                    </a:cubicBezTo>
                    <a:cubicBezTo>
                      <a:pt x="53" y="214"/>
                      <a:pt x="53" y="215"/>
                      <a:pt x="53" y="215"/>
                    </a:cubicBezTo>
                    <a:cubicBezTo>
                      <a:pt x="52" y="216"/>
                      <a:pt x="51" y="215"/>
                      <a:pt x="50" y="216"/>
                    </a:cubicBezTo>
                    <a:cubicBezTo>
                      <a:pt x="49" y="216"/>
                      <a:pt x="49" y="217"/>
                      <a:pt x="48" y="217"/>
                    </a:cubicBezTo>
                    <a:cubicBezTo>
                      <a:pt x="43" y="218"/>
                      <a:pt x="41" y="212"/>
                      <a:pt x="36" y="214"/>
                    </a:cubicBezTo>
                    <a:cubicBezTo>
                      <a:pt x="35" y="214"/>
                      <a:pt x="34" y="217"/>
                      <a:pt x="32" y="218"/>
                    </a:cubicBezTo>
                    <a:cubicBezTo>
                      <a:pt x="30" y="220"/>
                      <a:pt x="28" y="221"/>
                      <a:pt x="25" y="222"/>
                    </a:cubicBezTo>
                    <a:cubicBezTo>
                      <a:pt x="25" y="224"/>
                      <a:pt x="25" y="226"/>
                      <a:pt x="25" y="228"/>
                    </a:cubicBezTo>
                    <a:cubicBezTo>
                      <a:pt x="26" y="230"/>
                      <a:pt x="26" y="229"/>
                      <a:pt x="27" y="230"/>
                    </a:cubicBezTo>
                    <a:cubicBezTo>
                      <a:pt x="29" y="230"/>
                      <a:pt x="30" y="229"/>
                      <a:pt x="32" y="231"/>
                    </a:cubicBezTo>
                    <a:cubicBezTo>
                      <a:pt x="34" y="234"/>
                      <a:pt x="34" y="237"/>
                      <a:pt x="38" y="238"/>
                    </a:cubicBezTo>
                    <a:cubicBezTo>
                      <a:pt x="40" y="239"/>
                      <a:pt x="41" y="239"/>
                      <a:pt x="43" y="239"/>
                    </a:cubicBezTo>
                    <a:cubicBezTo>
                      <a:pt x="44" y="239"/>
                      <a:pt x="45" y="238"/>
                      <a:pt x="46" y="238"/>
                    </a:cubicBezTo>
                    <a:cubicBezTo>
                      <a:pt x="46" y="238"/>
                      <a:pt x="48" y="237"/>
                      <a:pt x="48" y="237"/>
                    </a:cubicBezTo>
                    <a:cubicBezTo>
                      <a:pt x="50" y="236"/>
                      <a:pt x="52" y="234"/>
                      <a:pt x="53" y="233"/>
                    </a:cubicBezTo>
                    <a:cubicBezTo>
                      <a:pt x="54" y="232"/>
                      <a:pt x="53" y="231"/>
                      <a:pt x="54" y="230"/>
                    </a:cubicBezTo>
                    <a:cubicBezTo>
                      <a:pt x="56" y="229"/>
                      <a:pt x="59" y="232"/>
                      <a:pt x="60" y="233"/>
                    </a:cubicBezTo>
                    <a:cubicBezTo>
                      <a:pt x="65" y="235"/>
                      <a:pt x="65" y="230"/>
                      <a:pt x="69" y="229"/>
                    </a:cubicBezTo>
                    <a:cubicBezTo>
                      <a:pt x="72" y="228"/>
                      <a:pt x="76" y="229"/>
                      <a:pt x="79" y="230"/>
                    </a:cubicBezTo>
                    <a:cubicBezTo>
                      <a:pt x="81" y="230"/>
                      <a:pt x="83" y="230"/>
                      <a:pt x="85" y="230"/>
                    </a:cubicBezTo>
                    <a:cubicBezTo>
                      <a:pt x="88" y="231"/>
                      <a:pt x="89" y="232"/>
                      <a:pt x="92" y="231"/>
                    </a:cubicBezTo>
                    <a:cubicBezTo>
                      <a:pt x="94" y="231"/>
                      <a:pt x="96" y="232"/>
                      <a:pt x="99" y="232"/>
                    </a:cubicBezTo>
                    <a:cubicBezTo>
                      <a:pt x="100" y="233"/>
                      <a:pt x="102" y="233"/>
                      <a:pt x="103" y="233"/>
                    </a:cubicBezTo>
                    <a:cubicBezTo>
                      <a:pt x="105" y="233"/>
                      <a:pt x="105" y="233"/>
                      <a:pt x="106" y="234"/>
                    </a:cubicBezTo>
                    <a:cubicBezTo>
                      <a:pt x="107" y="235"/>
                      <a:pt x="109" y="237"/>
                      <a:pt x="109" y="233"/>
                    </a:cubicBezTo>
                    <a:cubicBezTo>
                      <a:pt x="111" y="234"/>
                      <a:pt x="112" y="233"/>
                      <a:pt x="114" y="233"/>
                    </a:cubicBezTo>
                    <a:cubicBezTo>
                      <a:pt x="115" y="234"/>
                      <a:pt x="113" y="236"/>
                      <a:pt x="114" y="237"/>
                    </a:cubicBezTo>
                    <a:cubicBezTo>
                      <a:pt x="115" y="239"/>
                      <a:pt x="117" y="238"/>
                      <a:pt x="118" y="239"/>
                    </a:cubicBezTo>
                    <a:cubicBezTo>
                      <a:pt x="122" y="241"/>
                      <a:pt x="118" y="243"/>
                      <a:pt x="117" y="245"/>
                    </a:cubicBezTo>
                    <a:cubicBezTo>
                      <a:pt x="115" y="248"/>
                      <a:pt x="118" y="250"/>
                      <a:pt x="118" y="254"/>
                    </a:cubicBezTo>
                    <a:cubicBezTo>
                      <a:pt x="118" y="256"/>
                      <a:pt x="117" y="257"/>
                      <a:pt x="119" y="259"/>
                    </a:cubicBezTo>
                    <a:cubicBezTo>
                      <a:pt x="120" y="260"/>
                      <a:pt x="121" y="260"/>
                      <a:pt x="123" y="260"/>
                    </a:cubicBezTo>
                    <a:cubicBezTo>
                      <a:pt x="123" y="262"/>
                      <a:pt x="122" y="265"/>
                      <a:pt x="123" y="267"/>
                    </a:cubicBezTo>
                    <a:cubicBezTo>
                      <a:pt x="125" y="270"/>
                      <a:pt x="126" y="268"/>
                      <a:pt x="128" y="269"/>
                    </a:cubicBezTo>
                    <a:cubicBezTo>
                      <a:pt x="129" y="269"/>
                      <a:pt x="129" y="270"/>
                      <a:pt x="130" y="271"/>
                    </a:cubicBezTo>
                    <a:cubicBezTo>
                      <a:pt x="131" y="271"/>
                      <a:pt x="133" y="270"/>
                      <a:pt x="133" y="270"/>
                    </a:cubicBezTo>
                    <a:cubicBezTo>
                      <a:pt x="135" y="268"/>
                      <a:pt x="134" y="264"/>
                      <a:pt x="137" y="264"/>
                    </a:cubicBezTo>
                    <a:cubicBezTo>
                      <a:pt x="139" y="264"/>
                      <a:pt x="139" y="268"/>
                      <a:pt x="139" y="269"/>
                    </a:cubicBezTo>
                    <a:cubicBezTo>
                      <a:pt x="139" y="274"/>
                      <a:pt x="133" y="275"/>
                      <a:pt x="132" y="279"/>
                    </a:cubicBezTo>
                    <a:cubicBezTo>
                      <a:pt x="131" y="282"/>
                      <a:pt x="133" y="282"/>
                      <a:pt x="135" y="282"/>
                    </a:cubicBezTo>
                    <a:cubicBezTo>
                      <a:pt x="137" y="282"/>
                      <a:pt x="139" y="282"/>
                      <a:pt x="142" y="282"/>
                    </a:cubicBezTo>
                    <a:cubicBezTo>
                      <a:pt x="138" y="283"/>
                      <a:pt x="137" y="283"/>
                      <a:pt x="135" y="286"/>
                    </a:cubicBezTo>
                    <a:cubicBezTo>
                      <a:pt x="133" y="288"/>
                      <a:pt x="132" y="289"/>
                      <a:pt x="133" y="292"/>
                    </a:cubicBezTo>
                    <a:cubicBezTo>
                      <a:pt x="134" y="292"/>
                      <a:pt x="135" y="292"/>
                      <a:pt x="137" y="292"/>
                    </a:cubicBezTo>
                    <a:cubicBezTo>
                      <a:pt x="138" y="292"/>
                      <a:pt x="140" y="294"/>
                      <a:pt x="142" y="294"/>
                    </a:cubicBezTo>
                    <a:cubicBezTo>
                      <a:pt x="145" y="294"/>
                      <a:pt x="146" y="288"/>
                      <a:pt x="149" y="286"/>
                    </a:cubicBezTo>
                    <a:cubicBezTo>
                      <a:pt x="150" y="286"/>
                      <a:pt x="151" y="286"/>
                      <a:pt x="151" y="286"/>
                    </a:cubicBezTo>
                    <a:cubicBezTo>
                      <a:pt x="152" y="285"/>
                      <a:pt x="152" y="285"/>
                      <a:pt x="152" y="284"/>
                    </a:cubicBezTo>
                    <a:cubicBezTo>
                      <a:pt x="153" y="283"/>
                      <a:pt x="153" y="284"/>
                      <a:pt x="154" y="283"/>
                    </a:cubicBezTo>
                    <a:cubicBezTo>
                      <a:pt x="155" y="282"/>
                      <a:pt x="155" y="281"/>
                      <a:pt x="155" y="281"/>
                    </a:cubicBezTo>
                    <a:cubicBezTo>
                      <a:pt x="157" y="280"/>
                      <a:pt x="159" y="281"/>
                      <a:pt x="160" y="282"/>
                    </a:cubicBezTo>
                    <a:cubicBezTo>
                      <a:pt x="162" y="282"/>
                      <a:pt x="163" y="283"/>
                      <a:pt x="164" y="284"/>
                    </a:cubicBezTo>
                    <a:cubicBezTo>
                      <a:pt x="162" y="285"/>
                      <a:pt x="156" y="286"/>
                      <a:pt x="154" y="288"/>
                    </a:cubicBezTo>
                    <a:cubicBezTo>
                      <a:pt x="153" y="289"/>
                      <a:pt x="153" y="291"/>
                      <a:pt x="152" y="293"/>
                    </a:cubicBezTo>
                    <a:cubicBezTo>
                      <a:pt x="151" y="295"/>
                      <a:pt x="148" y="292"/>
                      <a:pt x="147" y="295"/>
                    </a:cubicBezTo>
                    <a:cubicBezTo>
                      <a:pt x="146" y="299"/>
                      <a:pt x="149" y="299"/>
                      <a:pt x="152" y="300"/>
                    </a:cubicBezTo>
                    <a:cubicBezTo>
                      <a:pt x="152" y="301"/>
                      <a:pt x="151" y="303"/>
                      <a:pt x="152" y="304"/>
                    </a:cubicBezTo>
                    <a:cubicBezTo>
                      <a:pt x="153" y="305"/>
                      <a:pt x="156" y="304"/>
                      <a:pt x="157" y="306"/>
                    </a:cubicBezTo>
                    <a:cubicBezTo>
                      <a:pt x="158" y="308"/>
                      <a:pt x="155" y="307"/>
                      <a:pt x="154" y="307"/>
                    </a:cubicBezTo>
                    <a:cubicBezTo>
                      <a:pt x="153" y="307"/>
                      <a:pt x="153" y="308"/>
                      <a:pt x="152" y="308"/>
                    </a:cubicBezTo>
                    <a:cubicBezTo>
                      <a:pt x="153" y="308"/>
                      <a:pt x="150" y="310"/>
                      <a:pt x="150" y="310"/>
                    </a:cubicBezTo>
                    <a:cubicBezTo>
                      <a:pt x="148" y="311"/>
                      <a:pt x="147" y="311"/>
                      <a:pt x="144" y="311"/>
                    </a:cubicBezTo>
                    <a:cubicBezTo>
                      <a:pt x="142" y="311"/>
                      <a:pt x="139" y="311"/>
                      <a:pt x="137" y="312"/>
                    </a:cubicBezTo>
                    <a:cubicBezTo>
                      <a:pt x="137" y="313"/>
                      <a:pt x="137" y="314"/>
                      <a:pt x="137" y="315"/>
                    </a:cubicBezTo>
                    <a:cubicBezTo>
                      <a:pt x="138" y="315"/>
                      <a:pt x="138" y="316"/>
                      <a:pt x="138" y="316"/>
                    </a:cubicBezTo>
                    <a:cubicBezTo>
                      <a:pt x="137" y="316"/>
                      <a:pt x="134" y="317"/>
                      <a:pt x="137" y="319"/>
                    </a:cubicBezTo>
                    <a:cubicBezTo>
                      <a:pt x="136" y="319"/>
                      <a:pt x="134" y="322"/>
                      <a:pt x="133" y="322"/>
                    </a:cubicBezTo>
                    <a:cubicBezTo>
                      <a:pt x="132" y="323"/>
                      <a:pt x="131" y="323"/>
                      <a:pt x="129" y="323"/>
                    </a:cubicBezTo>
                    <a:cubicBezTo>
                      <a:pt x="124" y="323"/>
                      <a:pt x="126" y="325"/>
                      <a:pt x="124" y="329"/>
                    </a:cubicBezTo>
                    <a:cubicBezTo>
                      <a:pt x="122" y="332"/>
                      <a:pt x="121" y="330"/>
                      <a:pt x="118" y="331"/>
                    </a:cubicBezTo>
                    <a:cubicBezTo>
                      <a:pt x="117" y="331"/>
                      <a:pt x="115" y="334"/>
                      <a:pt x="113" y="333"/>
                    </a:cubicBezTo>
                    <a:cubicBezTo>
                      <a:pt x="111" y="332"/>
                      <a:pt x="110" y="329"/>
                      <a:pt x="109" y="327"/>
                    </a:cubicBezTo>
                    <a:cubicBezTo>
                      <a:pt x="109" y="324"/>
                      <a:pt x="107" y="323"/>
                      <a:pt x="104" y="323"/>
                    </a:cubicBezTo>
                    <a:cubicBezTo>
                      <a:pt x="100" y="323"/>
                      <a:pt x="100" y="323"/>
                      <a:pt x="100" y="327"/>
                    </a:cubicBezTo>
                    <a:cubicBezTo>
                      <a:pt x="100" y="328"/>
                      <a:pt x="100" y="330"/>
                      <a:pt x="100" y="331"/>
                    </a:cubicBezTo>
                    <a:cubicBezTo>
                      <a:pt x="99" y="332"/>
                      <a:pt x="98" y="333"/>
                      <a:pt x="98" y="335"/>
                    </a:cubicBezTo>
                    <a:cubicBezTo>
                      <a:pt x="95" y="335"/>
                      <a:pt x="91" y="334"/>
                      <a:pt x="87" y="335"/>
                    </a:cubicBezTo>
                    <a:cubicBezTo>
                      <a:pt x="84" y="335"/>
                      <a:pt x="81" y="335"/>
                      <a:pt x="78" y="335"/>
                    </a:cubicBezTo>
                    <a:cubicBezTo>
                      <a:pt x="75" y="335"/>
                      <a:pt x="73" y="335"/>
                      <a:pt x="72" y="338"/>
                    </a:cubicBezTo>
                    <a:cubicBezTo>
                      <a:pt x="71" y="342"/>
                      <a:pt x="75" y="343"/>
                      <a:pt x="78" y="344"/>
                    </a:cubicBezTo>
                    <a:cubicBezTo>
                      <a:pt x="81" y="347"/>
                      <a:pt x="84" y="346"/>
                      <a:pt x="88" y="346"/>
                    </a:cubicBezTo>
                    <a:cubicBezTo>
                      <a:pt x="91" y="346"/>
                      <a:pt x="93" y="346"/>
                      <a:pt x="94" y="348"/>
                    </a:cubicBezTo>
                    <a:cubicBezTo>
                      <a:pt x="94" y="349"/>
                      <a:pt x="94" y="350"/>
                      <a:pt x="94" y="351"/>
                    </a:cubicBezTo>
                    <a:cubicBezTo>
                      <a:pt x="95" y="354"/>
                      <a:pt x="96" y="353"/>
                      <a:pt x="98" y="354"/>
                    </a:cubicBezTo>
                    <a:cubicBezTo>
                      <a:pt x="102" y="354"/>
                      <a:pt x="106" y="354"/>
                      <a:pt x="110" y="354"/>
                    </a:cubicBezTo>
                    <a:cubicBezTo>
                      <a:pt x="112" y="354"/>
                      <a:pt x="113" y="354"/>
                      <a:pt x="114" y="354"/>
                    </a:cubicBezTo>
                    <a:cubicBezTo>
                      <a:pt x="116" y="354"/>
                      <a:pt x="120" y="355"/>
                      <a:pt x="121" y="354"/>
                    </a:cubicBezTo>
                    <a:cubicBezTo>
                      <a:pt x="124" y="353"/>
                      <a:pt x="122" y="351"/>
                      <a:pt x="123" y="350"/>
                    </a:cubicBezTo>
                    <a:cubicBezTo>
                      <a:pt x="124" y="350"/>
                      <a:pt x="127" y="352"/>
                      <a:pt x="127" y="352"/>
                    </a:cubicBezTo>
                    <a:cubicBezTo>
                      <a:pt x="128" y="353"/>
                      <a:pt x="129" y="352"/>
                      <a:pt x="131" y="352"/>
                    </a:cubicBezTo>
                    <a:cubicBezTo>
                      <a:pt x="131" y="352"/>
                      <a:pt x="133" y="353"/>
                      <a:pt x="133" y="353"/>
                    </a:cubicBezTo>
                    <a:cubicBezTo>
                      <a:pt x="135" y="352"/>
                      <a:pt x="135" y="351"/>
                      <a:pt x="137" y="351"/>
                    </a:cubicBezTo>
                    <a:cubicBezTo>
                      <a:pt x="138" y="350"/>
                      <a:pt x="141" y="350"/>
                      <a:pt x="142" y="351"/>
                    </a:cubicBezTo>
                    <a:cubicBezTo>
                      <a:pt x="144" y="347"/>
                      <a:pt x="144" y="349"/>
                      <a:pt x="148" y="348"/>
                    </a:cubicBezTo>
                    <a:cubicBezTo>
                      <a:pt x="151" y="347"/>
                      <a:pt x="152" y="345"/>
                      <a:pt x="152" y="350"/>
                    </a:cubicBezTo>
                    <a:cubicBezTo>
                      <a:pt x="153" y="351"/>
                      <a:pt x="157" y="352"/>
                      <a:pt x="159" y="351"/>
                    </a:cubicBezTo>
                    <a:cubicBezTo>
                      <a:pt x="160" y="351"/>
                      <a:pt x="160" y="349"/>
                      <a:pt x="161" y="348"/>
                    </a:cubicBezTo>
                    <a:cubicBezTo>
                      <a:pt x="161" y="348"/>
                      <a:pt x="164" y="346"/>
                      <a:pt x="165" y="346"/>
                    </a:cubicBezTo>
                    <a:cubicBezTo>
                      <a:pt x="167" y="346"/>
                      <a:pt x="169" y="346"/>
                      <a:pt x="170" y="347"/>
                    </a:cubicBezTo>
                    <a:cubicBezTo>
                      <a:pt x="171" y="347"/>
                      <a:pt x="172" y="348"/>
                      <a:pt x="173" y="349"/>
                    </a:cubicBezTo>
                    <a:cubicBezTo>
                      <a:pt x="173" y="349"/>
                      <a:pt x="174" y="350"/>
                      <a:pt x="175" y="350"/>
                    </a:cubicBezTo>
                    <a:cubicBezTo>
                      <a:pt x="175" y="350"/>
                      <a:pt x="176" y="349"/>
                      <a:pt x="177" y="350"/>
                    </a:cubicBezTo>
                    <a:cubicBezTo>
                      <a:pt x="178" y="350"/>
                      <a:pt x="178" y="352"/>
                      <a:pt x="178" y="352"/>
                    </a:cubicBezTo>
                    <a:cubicBezTo>
                      <a:pt x="179" y="353"/>
                      <a:pt x="181" y="353"/>
                      <a:pt x="183" y="353"/>
                    </a:cubicBezTo>
                    <a:cubicBezTo>
                      <a:pt x="185" y="354"/>
                      <a:pt x="189" y="353"/>
                      <a:pt x="191" y="354"/>
                    </a:cubicBezTo>
                    <a:cubicBezTo>
                      <a:pt x="192" y="355"/>
                      <a:pt x="192" y="356"/>
                      <a:pt x="193" y="356"/>
                    </a:cubicBezTo>
                    <a:cubicBezTo>
                      <a:pt x="194" y="357"/>
                      <a:pt x="198" y="356"/>
                      <a:pt x="199" y="356"/>
                    </a:cubicBezTo>
                    <a:cubicBezTo>
                      <a:pt x="202" y="356"/>
                      <a:pt x="204" y="357"/>
                      <a:pt x="206" y="357"/>
                    </a:cubicBezTo>
                    <a:cubicBezTo>
                      <a:pt x="208" y="357"/>
                      <a:pt x="209" y="358"/>
                      <a:pt x="209" y="355"/>
                    </a:cubicBezTo>
                    <a:cubicBezTo>
                      <a:pt x="210" y="360"/>
                      <a:pt x="209" y="361"/>
                      <a:pt x="213" y="364"/>
                    </a:cubicBezTo>
                    <a:cubicBezTo>
                      <a:pt x="215" y="365"/>
                      <a:pt x="218" y="366"/>
                      <a:pt x="220" y="368"/>
                    </a:cubicBezTo>
                    <a:cubicBezTo>
                      <a:pt x="221" y="369"/>
                      <a:pt x="223" y="371"/>
                      <a:pt x="224" y="372"/>
                    </a:cubicBezTo>
                    <a:cubicBezTo>
                      <a:pt x="225" y="373"/>
                      <a:pt x="226" y="374"/>
                      <a:pt x="227" y="375"/>
                    </a:cubicBezTo>
                    <a:cubicBezTo>
                      <a:pt x="228" y="376"/>
                      <a:pt x="230" y="377"/>
                      <a:pt x="230" y="378"/>
                    </a:cubicBezTo>
                    <a:cubicBezTo>
                      <a:pt x="231" y="379"/>
                      <a:pt x="232" y="380"/>
                      <a:pt x="233" y="381"/>
                    </a:cubicBezTo>
                    <a:cubicBezTo>
                      <a:pt x="234" y="382"/>
                      <a:pt x="236" y="383"/>
                      <a:pt x="236" y="385"/>
                    </a:cubicBezTo>
                    <a:cubicBezTo>
                      <a:pt x="238" y="385"/>
                      <a:pt x="239" y="387"/>
                      <a:pt x="241" y="387"/>
                    </a:cubicBezTo>
                    <a:cubicBezTo>
                      <a:pt x="243" y="388"/>
                      <a:pt x="246" y="387"/>
                      <a:pt x="248" y="387"/>
                    </a:cubicBezTo>
                    <a:cubicBezTo>
                      <a:pt x="249" y="387"/>
                      <a:pt x="251" y="387"/>
                      <a:pt x="251" y="387"/>
                    </a:cubicBezTo>
                    <a:cubicBezTo>
                      <a:pt x="254" y="388"/>
                      <a:pt x="256" y="390"/>
                      <a:pt x="258" y="391"/>
                    </a:cubicBezTo>
                    <a:cubicBezTo>
                      <a:pt x="261" y="392"/>
                      <a:pt x="263" y="393"/>
                      <a:pt x="265" y="394"/>
                    </a:cubicBezTo>
                    <a:cubicBezTo>
                      <a:pt x="267" y="395"/>
                      <a:pt x="268" y="396"/>
                      <a:pt x="270" y="397"/>
                    </a:cubicBezTo>
                    <a:cubicBezTo>
                      <a:pt x="272" y="397"/>
                      <a:pt x="274" y="397"/>
                      <a:pt x="275" y="398"/>
                    </a:cubicBezTo>
                    <a:cubicBezTo>
                      <a:pt x="277" y="399"/>
                      <a:pt x="278" y="399"/>
                      <a:pt x="280" y="400"/>
                    </a:cubicBezTo>
                    <a:cubicBezTo>
                      <a:pt x="284" y="401"/>
                      <a:pt x="288" y="401"/>
                      <a:pt x="292" y="401"/>
                    </a:cubicBezTo>
                    <a:cubicBezTo>
                      <a:pt x="295" y="401"/>
                      <a:pt x="299" y="402"/>
                      <a:pt x="302" y="403"/>
                    </a:cubicBezTo>
                    <a:cubicBezTo>
                      <a:pt x="304" y="403"/>
                      <a:pt x="305" y="404"/>
                      <a:pt x="307" y="405"/>
                    </a:cubicBezTo>
                    <a:cubicBezTo>
                      <a:pt x="309" y="405"/>
                      <a:pt x="311" y="404"/>
                      <a:pt x="313" y="405"/>
                    </a:cubicBezTo>
                    <a:cubicBezTo>
                      <a:pt x="315" y="406"/>
                      <a:pt x="316" y="406"/>
                      <a:pt x="319" y="406"/>
                    </a:cubicBezTo>
                    <a:cubicBezTo>
                      <a:pt x="321" y="406"/>
                      <a:pt x="324" y="405"/>
                      <a:pt x="327" y="404"/>
                    </a:cubicBezTo>
                    <a:cubicBezTo>
                      <a:pt x="331" y="403"/>
                      <a:pt x="335" y="403"/>
                      <a:pt x="338" y="401"/>
                    </a:cubicBezTo>
                    <a:cubicBezTo>
                      <a:pt x="340" y="400"/>
                      <a:pt x="341" y="398"/>
                      <a:pt x="343" y="397"/>
                    </a:cubicBezTo>
                    <a:cubicBezTo>
                      <a:pt x="347" y="396"/>
                      <a:pt x="350" y="394"/>
                      <a:pt x="354" y="392"/>
                    </a:cubicBezTo>
                    <a:cubicBezTo>
                      <a:pt x="359" y="389"/>
                      <a:pt x="363" y="388"/>
                      <a:pt x="363" y="381"/>
                    </a:cubicBezTo>
                    <a:cubicBezTo>
                      <a:pt x="363" y="376"/>
                      <a:pt x="362" y="372"/>
                      <a:pt x="367" y="369"/>
                    </a:cubicBezTo>
                    <a:cubicBezTo>
                      <a:pt x="371" y="373"/>
                      <a:pt x="376" y="367"/>
                      <a:pt x="380" y="365"/>
                    </a:cubicBezTo>
                    <a:cubicBezTo>
                      <a:pt x="382" y="364"/>
                      <a:pt x="382" y="364"/>
                      <a:pt x="385" y="364"/>
                    </a:cubicBezTo>
                    <a:cubicBezTo>
                      <a:pt x="388" y="364"/>
                      <a:pt x="390" y="363"/>
                      <a:pt x="393" y="362"/>
                    </a:cubicBezTo>
                    <a:cubicBezTo>
                      <a:pt x="394" y="362"/>
                      <a:pt x="395" y="362"/>
                      <a:pt x="397" y="362"/>
                    </a:cubicBezTo>
                    <a:cubicBezTo>
                      <a:pt x="399" y="362"/>
                      <a:pt x="400" y="361"/>
                      <a:pt x="402" y="360"/>
                    </a:cubicBezTo>
                    <a:cubicBezTo>
                      <a:pt x="405" y="359"/>
                      <a:pt x="407" y="358"/>
                      <a:pt x="410" y="358"/>
                    </a:cubicBezTo>
                    <a:cubicBezTo>
                      <a:pt x="412" y="358"/>
                      <a:pt x="413" y="358"/>
                      <a:pt x="415" y="356"/>
                    </a:cubicBezTo>
                    <a:cubicBezTo>
                      <a:pt x="417" y="354"/>
                      <a:pt x="419" y="353"/>
                      <a:pt x="421" y="351"/>
                    </a:cubicBezTo>
                    <a:cubicBezTo>
                      <a:pt x="423" y="351"/>
                      <a:pt x="423" y="350"/>
                      <a:pt x="425" y="349"/>
                    </a:cubicBezTo>
                    <a:cubicBezTo>
                      <a:pt x="425" y="348"/>
                      <a:pt x="426" y="346"/>
                      <a:pt x="427" y="346"/>
                    </a:cubicBezTo>
                    <a:cubicBezTo>
                      <a:pt x="428" y="346"/>
                      <a:pt x="428" y="346"/>
                      <a:pt x="429" y="346"/>
                    </a:cubicBezTo>
                    <a:cubicBezTo>
                      <a:pt x="431" y="346"/>
                      <a:pt x="432" y="345"/>
                      <a:pt x="433" y="344"/>
                    </a:cubicBezTo>
                    <a:cubicBezTo>
                      <a:pt x="435" y="343"/>
                      <a:pt x="437" y="343"/>
                      <a:pt x="439" y="342"/>
                    </a:cubicBezTo>
                    <a:cubicBezTo>
                      <a:pt x="442" y="340"/>
                      <a:pt x="445" y="336"/>
                      <a:pt x="448" y="334"/>
                    </a:cubicBezTo>
                    <a:cubicBezTo>
                      <a:pt x="450" y="332"/>
                      <a:pt x="452" y="330"/>
                      <a:pt x="455" y="328"/>
                    </a:cubicBezTo>
                    <a:cubicBezTo>
                      <a:pt x="458" y="327"/>
                      <a:pt x="460" y="324"/>
                      <a:pt x="463" y="322"/>
                    </a:cubicBezTo>
                    <a:cubicBezTo>
                      <a:pt x="464" y="321"/>
                      <a:pt x="466" y="320"/>
                      <a:pt x="467" y="318"/>
                    </a:cubicBezTo>
                    <a:cubicBezTo>
                      <a:pt x="469" y="314"/>
                      <a:pt x="473" y="310"/>
                      <a:pt x="476" y="306"/>
                    </a:cubicBezTo>
                    <a:cubicBezTo>
                      <a:pt x="478" y="304"/>
                      <a:pt x="480" y="303"/>
                      <a:pt x="482" y="301"/>
                    </a:cubicBezTo>
                    <a:cubicBezTo>
                      <a:pt x="484" y="299"/>
                      <a:pt x="486" y="297"/>
                      <a:pt x="489" y="296"/>
                    </a:cubicBezTo>
                    <a:cubicBezTo>
                      <a:pt x="491" y="295"/>
                      <a:pt x="493" y="295"/>
                      <a:pt x="494" y="295"/>
                    </a:cubicBezTo>
                    <a:cubicBezTo>
                      <a:pt x="497" y="295"/>
                      <a:pt x="501" y="295"/>
                      <a:pt x="503" y="296"/>
                    </a:cubicBezTo>
                    <a:cubicBezTo>
                      <a:pt x="505" y="296"/>
                      <a:pt x="506" y="297"/>
                      <a:pt x="508" y="298"/>
                    </a:cubicBezTo>
                    <a:cubicBezTo>
                      <a:pt x="510" y="298"/>
                      <a:pt x="515" y="298"/>
                      <a:pt x="516" y="298"/>
                    </a:cubicBezTo>
                    <a:cubicBezTo>
                      <a:pt x="522" y="296"/>
                      <a:pt x="517" y="291"/>
                      <a:pt x="521" y="288"/>
                    </a:cubicBezTo>
                    <a:cubicBezTo>
                      <a:pt x="522" y="287"/>
                      <a:pt x="524" y="288"/>
                      <a:pt x="526" y="287"/>
                    </a:cubicBezTo>
                    <a:cubicBezTo>
                      <a:pt x="527" y="286"/>
                      <a:pt x="527" y="283"/>
                      <a:pt x="528" y="282"/>
                    </a:cubicBezTo>
                    <a:cubicBezTo>
                      <a:pt x="530" y="280"/>
                      <a:pt x="530" y="280"/>
                      <a:pt x="532" y="280"/>
                    </a:cubicBezTo>
                    <a:cubicBezTo>
                      <a:pt x="536" y="281"/>
                      <a:pt x="538" y="286"/>
                      <a:pt x="542" y="287"/>
                    </a:cubicBezTo>
                    <a:cubicBezTo>
                      <a:pt x="543" y="285"/>
                      <a:pt x="544" y="282"/>
                      <a:pt x="545" y="280"/>
                    </a:cubicBezTo>
                    <a:cubicBezTo>
                      <a:pt x="547" y="275"/>
                      <a:pt x="549" y="270"/>
                      <a:pt x="548" y="264"/>
                    </a:cubicBezTo>
                    <a:cubicBezTo>
                      <a:pt x="546" y="264"/>
                      <a:pt x="545" y="264"/>
                      <a:pt x="544" y="263"/>
                    </a:cubicBezTo>
                    <a:cubicBezTo>
                      <a:pt x="543" y="262"/>
                      <a:pt x="543" y="260"/>
                      <a:pt x="541" y="260"/>
                    </a:cubicBezTo>
                    <a:cubicBezTo>
                      <a:pt x="541" y="259"/>
                      <a:pt x="541" y="258"/>
                      <a:pt x="541" y="257"/>
                    </a:cubicBezTo>
                    <a:cubicBezTo>
                      <a:pt x="542" y="257"/>
                      <a:pt x="543" y="257"/>
                      <a:pt x="545" y="257"/>
                    </a:cubicBezTo>
                    <a:cubicBezTo>
                      <a:pt x="543" y="254"/>
                      <a:pt x="545" y="249"/>
                      <a:pt x="541" y="249"/>
                    </a:cubicBezTo>
                    <a:cubicBezTo>
                      <a:pt x="545" y="249"/>
                      <a:pt x="554" y="251"/>
                      <a:pt x="557" y="248"/>
                    </a:cubicBezTo>
                    <a:cubicBezTo>
                      <a:pt x="557" y="246"/>
                      <a:pt x="549" y="242"/>
                      <a:pt x="547" y="240"/>
                    </a:cubicBezTo>
                    <a:cubicBezTo>
                      <a:pt x="545" y="237"/>
                      <a:pt x="545" y="234"/>
                      <a:pt x="541" y="233"/>
                    </a:cubicBezTo>
                    <a:cubicBezTo>
                      <a:pt x="546" y="232"/>
                      <a:pt x="548" y="235"/>
                      <a:pt x="552" y="237"/>
                    </a:cubicBezTo>
                    <a:cubicBezTo>
                      <a:pt x="553" y="238"/>
                      <a:pt x="555" y="238"/>
                      <a:pt x="557" y="239"/>
                    </a:cubicBezTo>
                    <a:cubicBezTo>
                      <a:pt x="557" y="240"/>
                      <a:pt x="557" y="240"/>
                      <a:pt x="557" y="241"/>
                    </a:cubicBezTo>
                    <a:cubicBezTo>
                      <a:pt x="559" y="242"/>
                      <a:pt x="562" y="241"/>
                      <a:pt x="564" y="243"/>
                    </a:cubicBezTo>
                    <a:cubicBezTo>
                      <a:pt x="564" y="242"/>
                      <a:pt x="564" y="242"/>
                      <a:pt x="564" y="241"/>
                    </a:cubicBezTo>
                    <a:cubicBezTo>
                      <a:pt x="566" y="241"/>
                      <a:pt x="568" y="241"/>
                      <a:pt x="569" y="241"/>
                    </a:cubicBezTo>
                    <a:cubicBezTo>
                      <a:pt x="573" y="238"/>
                      <a:pt x="569" y="236"/>
                      <a:pt x="569" y="233"/>
                    </a:cubicBezTo>
                    <a:cubicBezTo>
                      <a:pt x="571" y="232"/>
                      <a:pt x="574" y="234"/>
                      <a:pt x="576" y="233"/>
                    </a:cubicBezTo>
                    <a:cubicBezTo>
                      <a:pt x="578" y="232"/>
                      <a:pt x="577" y="231"/>
                      <a:pt x="577" y="229"/>
                    </a:cubicBezTo>
                    <a:cubicBezTo>
                      <a:pt x="578" y="227"/>
                      <a:pt x="578" y="228"/>
                      <a:pt x="579" y="226"/>
                    </a:cubicBezTo>
                    <a:cubicBezTo>
                      <a:pt x="581" y="224"/>
                      <a:pt x="584" y="223"/>
                      <a:pt x="582" y="220"/>
                    </a:cubicBezTo>
                    <a:cubicBezTo>
                      <a:pt x="580" y="217"/>
                      <a:pt x="577" y="218"/>
                      <a:pt x="574" y="218"/>
                    </a:cubicBezTo>
                    <a:cubicBezTo>
                      <a:pt x="579" y="218"/>
                      <a:pt x="583" y="218"/>
                      <a:pt x="588" y="218"/>
                    </a:cubicBezTo>
                    <a:cubicBezTo>
                      <a:pt x="587" y="213"/>
                      <a:pt x="580" y="210"/>
                      <a:pt x="577" y="208"/>
                    </a:cubicBezTo>
                    <a:cubicBezTo>
                      <a:pt x="575" y="208"/>
                      <a:pt x="573" y="207"/>
                      <a:pt x="572" y="206"/>
                    </a:cubicBezTo>
                    <a:cubicBezTo>
                      <a:pt x="570" y="205"/>
                      <a:pt x="568" y="204"/>
                      <a:pt x="567" y="204"/>
                    </a:cubicBezTo>
                    <a:cubicBezTo>
                      <a:pt x="566" y="204"/>
                      <a:pt x="565" y="204"/>
                      <a:pt x="565" y="204"/>
                    </a:cubicBezTo>
                    <a:cubicBezTo>
                      <a:pt x="564" y="204"/>
                      <a:pt x="563" y="203"/>
                      <a:pt x="562" y="202"/>
                    </a:cubicBezTo>
                    <a:cubicBezTo>
                      <a:pt x="561" y="202"/>
                      <a:pt x="559" y="202"/>
                      <a:pt x="557" y="203"/>
                    </a:cubicBezTo>
                    <a:cubicBezTo>
                      <a:pt x="560" y="202"/>
                      <a:pt x="562" y="202"/>
                      <a:pt x="565" y="200"/>
                    </a:cubicBezTo>
                    <a:cubicBezTo>
                      <a:pt x="566" y="199"/>
                      <a:pt x="566" y="198"/>
                      <a:pt x="567" y="198"/>
                    </a:cubicBezTo>
                    <a:cubicBezTo>
                      <a:pt x="570" y="200"/>
                      <a:pt x="571" y="201"/>
                      <a:pt x="575" y="202"/>
                    </a:cubicBezTo>
                    <a:cubicBezTo>
                      <a:pt x="577" y="203"/>
                      <a:pt x="580" y="203"/>
                      <a:pt x="580" y="206"/>
                    </a:cubicBezTo>
                    <a:cubicBezTo>
                      <a:pt x="583" y="206"/>
                      <a:pt x="587" y="208"/>
                      <a:pt x="589" y="207"/>
                    </a:cubicBezTo>
                    <a:cubicBezTo>
                      <a:pt x="591" y="206"/>
                      <a:pt x="596" y="203"/>
                      <a:pt x="594" y="201"/>
                    </a:cubicBezTo>
                    <a:cubicBezTo>
                      <a:pt x="597" y="199"/>
                      <a:pt x="598" y="198"/>
                      <a:pt x="598" y="194"/>
                    </a:cubicBezTo>
                    <a:cubicBezTo>
                      <a:pt x="598" y="193"/>
                      <a:pt x="598" y="192"/>
                      <a:pt x="598" y="191"/>
                    </a:cubicBezTo>
                    <a:cubicBezTo>
                      <a:pt x="598" y="190"/>
                      <a:pt x="599" y="188"/>
                      <a:pt x="599" y="187"/>
                    </a:cubicBezTo>
                    <a:cubicBezTo>
                      <a:pt x="599" y="185"/>
                      <a:pt x="597" y="185"/>
                      <a:pt x="595" y="186"/>
                    </a:cubicBezTo>
                    <a:cubicBezTo>
                      <a:pt x="594" y="188"/>
                      <a:pt x="595" y="192"/>
                      <a:pt x="592" y="193"/>
                    </a:cubicBezTo>
                    <a:cubicBezTo>
                      <a:pt x="588" y="194"/>
                      <a:pt x="589" y="186"/>
                      <a:pt x="589" y="184"/>
                    </a:cubicBezTo>
                    <a:cubicBezTo>
                      <a:pt x="588" y="182"/>
                      <a:pt x="588" y="182"/>
                      <a:pt x="586" y="182"/>
                    </a:cubicBezTo>
                    <a:cubicBezTo>
                      <a:pt x="584" y="182"/>
                      <a:pt x="582" y="182"/>
                      <a:pt x="580" y="182"/>
                    </a:cubicBezTo>
                    <a:cubicBezTo>
                      <a:pt x="577" y="182"/>
                      <a:pt x="576" y="181"/>
                      <a:pt x="573" y="180"/>
                    </a:cubicBezTo>
                    <a:cubicBezTo>
                      <a:pt x="574" y="177"/>
                      <a:pt x="581" y="179"/>
                      <a:pt x="584" y="179"/>
                    </a:cubicBezTo>
                    <a:cubicBezTo>
                      <a:pt x="585" y="179"/>
                      <a:pt x="589" y="179"/>
                      <a:pt x="590" y="179"/>
                    </a:cubicBezTo>
                    <a:cubicBezTo>
                      <a:pt x="591" y="178"/>
                      <a:pt x="592" y="172"/>
                      <a:pt x="592" y="171"/>
                    </a:cubicBezTo>
                    <a:cubicBezTo>
                      <a:pt x="593" y="168"/>
                      <a:pt x="591" y="167"/>
                      <a:pt x="588" y="167"/>
                    </a:cubicBezTo>
                    <a:cubicBezTo>
                      <a:pt x="586" y="166"/>
                      <a:pt x="583" y="166"/>
                      <a:pt x="581" y="167"/>
                    </a:cubicBezTo>
                    <a:cubicBezTo>
                      <a:pt x="580" y="168"/>
                      <a:pt x="581" y="169"/>
                      <a:pt x="580" y="169"/>
                    </a:cubicBezTo>
                    <a:cubicBezTo>
                      <a:pt x="579" y="169"/>
                      <a:pt x="578" y="169"/>
                      <a:pt x="577" y="169"/>
                    </a:cubicBezTo>
                    <a:cubicBezTo>
                      <a:pt x="576" y="169"/>
                      <a:pt x="573" y="170"/>
                      <a:pt x="572" y="167"/>
                    </a:cubicBezTo>
                    <a:cubicBezTo>
                      <a:pt x="576" y="167"/>
                      <a:pt x="579" y="165"/>
                      <a:pt x="581" y="162"/>
                    </a:cubicBezTo>
                    <a:cubicBezTo>
                      <a:pt x="584" y="160"/>
                      <a:pt x="582" y="159"/>
                      <a:pt x="579" y="158"/>
                    </a:cubicBezTo>
                    <a:cubicBezTo>
                      <a:pt x="579" y="156"/>
                      <a:pt x="589" y="158"/>
                      <a:pt x="591" y="157"/>
                    </a:cubicBezTo>
                    <a:cubicBezTo>
                      <a:pt x="591" y="156"/>
                      <a:pt x="590" y="155"/>
                      <a:pt x="589" y="155"/>
                    </a:cubicBezTo>
                    <a:cubicBezTo>
                      <a:pt x="589" y="152"/>
                      <a:pt x="588" y="151"/>
                      <a:pt x="588" y="149"/>
                    </a:cubicBezTo>
                    <a:cubicBezTo>
                      <a:pt x="588" y="147"/>
                      <a:pt x="587" y="145"/>
                      <a:pt x="588" y="143"/>
                    </a:cubicBezTo>
                    <a:cubicBezTo>
                      <a:pt x="588" y="143"/>
                      <a:pt x="588" y="142"/>
                      <a:pt x="588" y="142"/>
                    </a:cubicBezTo>
                    <a:cubicBezTo>
                      <a:pt x="589" y="140"/>
                      <a:pt x="590" y="140"/>
                      <a:pt x="591" y="139"/>
                    </a:cubicBezTo>
                    <a:cubicBezTo>
                      <a:pt x="592" y="136"/>
                      <a:pt x="590" y="134"/>
                      <a:pt x="588" y="133"/>
                    </a:cubicBezTo>
                    <a:cubicBezTo>
                      <a:pt x="587" y="132"/>
                      <a:pt x="586" y="131"/>
                      <a:pt x="585" y="132"/>
                    </a:cubicBezTo>
                    <a:cubicBezTo>
                      <a:pt x="583" y="132"/>
                      <a:pt x="584" y="134"/>
                      <a:pt x="584" y="136"/>
                    </a:cubicBezTo>
                    <a:cubicBezTo>
                      <a:pt x="582" y="133"/>
                      <a:pt x="581" y="131"/>
                      <a:pt x="579" y="128"/>
                    </a:cubicBezTo>
                    <a:cubicBezTo>
                      <a:pt x="579" y="127"/>
                      <a:pt x="579" y="123"/>
                      <a:pt x="576" y="124"/>
                    </a:cubicBezTo>
                    <a:cubicBezTo>
                      <a:pt x="576" y="126"/>
                      <a:pt x="572" y="124"/>
                      <a:pt x="571" y="124"/>
                    </a:cubicBezTo>
                    <a:cubicBezTo>
                      <a:pt x="569" y="124"/>
                      <a:pt x="568" y="124"/>
                      <a:pt x="567" y="125"/>
                    </a:cubicBezTo>
                    <a:cubicBezTo>
                      <a:pt x="566" y="124"/>
                      <a:pt x="564" y="123"/>
                      <a:pt x="563" y="122"/>
                    </a:cubicBezTo>
                    <a:cubicBezTo>
                      <a:pt x="561" y="120"/>
                      <a:pt x="562" y="121"/>
                      <a:pt x="559" y="120"/>
                    </a:cubicBezTo>
                    <a:cubicBezTo>
                      <a:pt x="559" y="120"/>
                      <a:pt x="558" y="119"/>
                      <a:pt x="557" y="119"/>
                    </a:cubicBezTo>
                    <a:cubicBezTo>
                      <a:pt x="556" y="120"/>
                      <a:pt x="557" y="120"/>
                      <a:pt x="555" y="121"/>
                    </a:cubicBezTo>
                    <a:cubicBezTo>
                      <a:pt x="555" y="121"/>
                      <a:pt x="554" y="121"/>
                      <a:pt x="554" y="122"/>
                    </a:cubicBezTo>
                    <a:cubicBezTo>
                      <a:pt x="552" y="122"/>
                      <a:pt x="551" y="123"/>
                      <a:pt x="550" y="124"/>
                    </a:cubicBezTo>
                    <a:cubicBezTo>
                      <a:pt x="548" y="125"/>
                      <a:pt x="549" y="124"/>
                      <a:pt x="548" y="126"/>
                    </a:cubicBezTo>
                    <a:cubicBezTo>
                      <a:pt x="547" y="127"/>
                      <a:pt x="547" y="128"/>
                      <a:pt x="546" y="128"/>
                    </a:cubicBezTo>
                    <a:cubicBezTo>
                      <a:pt x="544" y="126"/>
                      <a:pt x="548" y="122"/>
                      <a:pt x="549" y="120"/>
                    </a:cubicBezTo>
                    <a:cubicBezTo>
                      <a:pt x="549" y="119"/>
                      <a:pt x="552" y="117"/>
                      <a:pt x="552" y="116"/>
                    </a:cubicBezTo>
                    <a:cubicBezTo>
                      <a:pt x="551" y="114"/>
                      <a:pt x="549" y="115"/>
                      <a:pt x="548" y="112"/>
                    </a:cubicBezTo>
                    <a:cubicBezTo>
                      <a:pt x="550" y="111"/>
                      <a:pt x="552" y="108"/>
                      <a:pt x="551" y="105"/>
                    </a:cubicBezTo>
                    <a:cubicBezTo>
                      <a:pt x="550" y="98"/>
                      <a:pt x="545" y="102"/>
                      <a:pt x="541" y="105"/>
                    </a:cubicBezTo>
                    <a:cubicBezTo>
                      <a:pt x="540" y="106"/>
                      <a:pt x="539" y="108"/>
                      <a:pt x="538" y="109"/>
                    </a:cubicBezTo>
                    <a:cubicBezTo>
                      <a:pt x="537" y="110"/>
                      <a:pt x="535" y="111"/>
                      <a:pt x="533" y="111"/>
                    </a:cubicBezTo>
                    <a:cubicBezTo>
                      <a:pt x="531" y="110"/>
                      <a:pt x="530" y="109"/>
                      <a:pt x="528" y="109"/>
                    </a:cubicBezTo>
                    <a:cubicBezTo>
                      <a:pt x="526" y="108"/>
                      <a:pt x="525" y="109"/>
                      <a:pt x="523" y="109"/>
                    </a:cubicBezTo>
                    <a:cubicBezTo>
                      <a:pt x="523" y="108"/>
                      <a:pt x="528" y="98"/>
                      <a:pt x="525" y="97"/>
                    </a:cubicBezTo>
                    <a:cubicBezTo>
                      <a:pt x="526" y="96"/>
                      <a:pt x="527" y="93"/>
                      <a:pt x="528" y="92"/>
                    </a:cubicBezTo>
                    <a:cubicBezTo>
                      <a:pt x="530" y="90"/>
                      <a:pt x="531" y="90"/>
                      <a:pt x="532" y="87"/>
                    </a:cubicBezTo>
                    <a:cubicBezTo>
                      <a:pt x="532" y="86"/>
                      <a:pt x="532" y="84"/>
                      <a:pt x="532" y="83"/>
                    </a:cubicBezTo>
                    <a:cubicBezTo>
                      <a:pt x="532" y="80"/>
                      <a:pt x="531" y="76"/>
                      <a:pt x="532" y="74"/>
                    </a:cubicBezTo>
                    <a:cubicBezTo>
                      <a:pt x="532" y="73"/>
                      <a:pt x="534" y="72"/>
                      <a:pt x="534" y="71"/>
                    </a:cubicBezTo>
                    <a:cubicBezTo>
                      <a:pt x="535" y="70"/>
                      <a:pt x="535" y="67"/>
                      <a:pt x="535" y="66"/>
                    </a:cubicBezTo>
                    <a:cubicBezTo>
                      <a:pt x="533" y="66"/>
                      <a:pt x="529" y="68"/>
                      <a:pt x="528" y="69"/>
                    </a:cubicBezTo>
                    <a:cubicBezTo>
                      <a:pt x="526" y="71"/>
                      <a:pt x="526" y="72"/>
                      <a:pt x="524" y="70"/>
                    </a:cubicBezTo>
                    <a:cubicBezTo>
                      <a:pt x="523" y="67"/>
                      <a:pt x="521" y="64"/>
                      <a:pt x="517" y="63"/>
                    </a:cubicBezTo>
                    <a:cubicBezTo>
                      <a:pt x="517" y="62"/>
                      <a:pt x="515" y="62"/>
                      <a:pt x="514" y="62"/>
                    </a:cubicBezTo>
                    <a:cubicBezTo>
                      <a:pt x="512" y="63"/>
                      <a:pt x="512" y="64"/>
                      <a:pt x="511" y="65"/>
                    </a:cubicBezTo>
                    <a:cubicBezTo>
                      <a:pt x="509" y="64"/>
                      <a:pt x="509" y="62"/>
                      <a:pt x="508" y="62"/>
                    </a:cubicBezTo>
                    <a:cubicBezTo>
                      <a:pt x="507" y="62"/>
                      <a:pt x="506" y="60"/>
                      <a:pt x="506" y="59"/>
                    </a:cubicBezTo>
                    <a:cubicBezTo>
                      <a:pt x="507" y="57"/>
                      <a:pt x="508" y="59"/>
                      <a:pt x="510" y="58"/>
                    </a:cubicBezTo>
                    <a:cubicBezTo>
                      <a:pt x="513" y="58"/>
                      <a:pt x="515" y="54"/>
                      <a:pt x="517" y="53"/>
                    </a:cubicBezTo>
                    <a:cubicBezTo>
                      <a:pt x="518" y="52"/>
                      <a:pt x="519" y="52"/>
                      <a:pt x="520" y="51"/>
                    </a:cubicBezTo>
                    <a:cubicBezTo>
                      <a:pt x="521" y="49"/>
                      <a:pt x="521" y="47"/>
                      <a:pt x="521" y="45"/>
                    </a:cubicBezTo>
                    <a:cubicBezTo>
                      <a:pt x="521" y="43"/>
                      <a:pt x="521" y="40"/>
                      <a:pt x="520" y="39"/>
                    </a:cubicBezTo>
                    <a:cubicBezTo>
                      <a:pt x="519" y="38"/>
                      <a:pt x="517" y="39"/>
                      <a:pt x="517" y="37"/>
                    </a:cubicBezTo>
                    <a:cubicBezTo>
                      <a:pt x="518" y="36"/>
                      <a:pt x="520" y="36"/>
                      <a:pt x="521" y="35"/>
                    </a:cubicBezTo>
                    <a:cubicBezTo>
                      <a:pt x="523" y="34"/>
                      <a:pt x="524" y="33"/>
                      <a:pt x="525" y="31"/>
                    </a:cubicBezTo>
                    <a:cubicBezTo>
                      <a:pt x="525" y="30"/>
                      <a:pt x="526" y="29"/>
                      <a:pt x="527" y="28"/>
                    </a:cubicBezTo>
                    <a:cubicBezTo>
                      <a:pt x="528" y="27"/>
                      <a:pt x="530" y="27"/>
                      <a:pt x="532" y="27"/>
                    </a:cubicBezTo>
                    <a:lnTo>
                      <a:pt x="536" y="27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8" name="Freeform 10"/>
              <p:cNvSpPr>
                <a:spLocks/>
              </p:cNvSpPr>
              <p:nvPr/>
            </p:nvSpPr>
            <p:spPr bwMode="auto">
              <a:xfrm>
                <a:off x="4037013" y="4519613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28" y="11"/>
                  </a:cxn>
                  <a:cxn ang="0">
                    <a:pos x="27" y="6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4" y="21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1" y="48"/>
                  </a:cxn>
                  <a:cxn ang="0">
                    <a:pos x="9" y="52"/>
                  </a:cxn>
                  <a:cxn ang="0">
                    <a:pos x="14" y="54"/>
                  </a:cxn>
                  <a:cxn ang="0">
                    <a:pos x="26" y="5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9" y="46"/>
                  </a:cxn>
                  <a:cxn ang="0">
                    <a:pos x="42" y="42"/>
                  </a:cxn>
                  <a:cxn ang="0">
                    <a:pos x="44" y="38"/>
                  </a:cxn>
                  <a:cxn ang="0">
                    <a:pos x="51" y="35"/>
                  </a:cxn>
                  <a:cxn ang="0">
                    <a:pos x="48" y="33"/>
                  </a:cxn>
                  <a:cxn ang="0">
                    <a:pos x="43" y="32"/>
                  </a:cxn>
                  <a:cxn ang="0">
                    <a:pos x="39" y="28"/>
                  </a:cxn>
                  <a:cxn ang="0">
                    <a:pos x="37" y="25"/>
                  </a:cxn>
                  <a:cxn ang="0">
                    <a:pos x="34" y="24"/>
                  </a:cxn>
                  <a:cxn ang="0">
                    <a:pos x="32" y="20"/>
                  </a:cxn>
                  <a:cxn ang="0">
                    <a:pos x="29" y="15"/>
                  </a:cxn>
                </a:cxnLst>
                <a:rect l="0" t="0" r="r" b="b"/>
                <a:pathLst>
                  <a:path w="51" h="60">
                    <a:moveTo>
                      <a:pt x="29" y="15"/>
                    </a:moveTo>
                    <a:cubicBezTo>
                      <a:pt x="28" y="14"/>
                      <a:pt x="29" y="12"/>
                      <a:pt x="28" y="11"/>
                    </a:cubicBezTo>
                    <a:cubicBezTo>
                      <a:pt x="28" y="9"/>
                      <a:pt x="27" y="8"/>
                      <a:pt x="27" y="6"/>
                    </a:cubicBezTo>
                    <a:cubicBezTo>
                      <a:pt x="27" y="4"/>
                      <a:pt x="27" y="2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7" y="4"/>
                      <a:pt x="17" y="4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10" y="12"/>
                      <a:pt x="12" y="15"/>
                      <a:pt x="9" y="17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4" y="19"/>
                      <a:pt x="5" y="19"/>
                      <a:pt x="4" y="21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4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30"/>
                      <a:pt x="3" y="31"/>
                    </a:cubicBezTo>
                    <a:cubicBezTo>
                      <a:pt x="3" y="34"/>
                      <a:pt x="0" y="36"/>
                      <a:pt x="3" y="39"/>
                    </a:cubicBezTo>
                    <a:cubicBezTo>
                      <a:pt x="5" y="41"/>
                      <a:pt x="6" y="41"/>
                      <a:pt x="8" y="41"/>
                    </a:cubicBezTo>
                    <a:cubicBezTo>
                      <a:pt x="10" y="41"/>
                      <a:pt x="10" y="41"/>
                      <a:pt x="11" y="42"/>
                    </a:cubicBezTo>
                    <a:cubicBezTo>
                      <a:pt x="12" y="44"/>
                      <a:pt x="11" y="46"/>
                      <a:pt x="11" y="48"/>
                    </a:cubicBezTo>
                    <a:cubicBezTo>
                      <a:pt x="10" y="49"/>
                      <a:pt x="10" y="51"/>
                      <a:pt x="9" y="52"/>
                    </a:cubicBezTo>
                    <a:cubicBezTo>
                      <a:pt x="11" y="52"/>
                      <a:pt x="12" y="53"/>
                      <a:pt x="14" y="54"/>
                    </a:cubicBezTo>
                    <a:cubicBezTo>
                      <a:pt x="19" y="57"/>
                      <a:pt x="20" y="60"/>
                      <a:pt x="26" y="57"/>
                    </a:cubicBezTo>
                    <a:cubicBezTo>
                      <a:pt x="30" y="54"/>
                      <a:pt x="31" y="56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3"/>
                      <a:pt x="37" y="49"/>
                      <a:pt x="39" y="46"/>
                    </a:cubicBezTo>
                    <a:cubicBezTo>
                      <a:pt x="40" y="44"/>
                      <a:pt x="41" y="43"/>
                      <a:pt x="42" y="42"/>
                    </a:cubicBezTo>
                    <a:cubicBezTo>
                      <a:pt x="42" y="40"/>
                      <a:pt x="43" y="39"/>
                      <a:pt x="44" y="38"/>
                    </a:cubicBezTo>
                    <a:cubicBezTo>
                      <a:pt x="46" y="37"/>
                      <a:pt x="49" y="35"/>
                      <a:pt x="51" y="35"/>
                    </a:cubicBezTo>
                    <a:cubicBezTo>
                      <a:pt x="51" y="33"/>
                      <a:pt x="49" y="33"/>
                      <a:pt x="48" y="33"/>
                    </a:cubicBezTo>
                    <a:cubicBezTo>
                      <a:pt x="46" y="33"/>
                      <a:pt x="45" y="33"/>
                      <a:pt x="43" y="32"/>
                    </a:cubicBezTo>
                    <a:cubicBezTo>
                      <a:pt x="42" y="31"/>
                      <a:pt x="40" y="30"/>
                      <a:pt x="39" y="28"/>
                    </a:cubicBezTo>
                    <a:cubicBezTo>
                      <a:pt x="38" y="27"/>
                      <a:pt x="37" y="26"/>
                      <a:pt x="37" y="25"/>
                    </a:cubicBezTo>
                    <a:cubicBezTo>
                      <a:pt x="36" y="24"/>
                      <a:pt x="35" y="24"/>
                      <a:pt x="34" y="24"/>
                    </a:cubicBezTo>
                    <a:cubicBezTo>
                      <a:pt x="32" y="23"/>
                      <a:pt x="32" y="21"/>
                      <a:pt x="32" y="20"/>
                    </a:cubicBezTo>
                    <a:cubicBezTo>
                      <a:pt x="31" y="18"/>
                      <a:pt x="30" y="17"/>
                      <a:pt x="29" y="1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9" name="Freeform 11"/>
              <p:cNvSpPr>
                <a:spLocks/>
              </p:cNvSpPr>
              <p:nvPr/>
            </p:nvSpPr>
            <p:spPr bwMode="auto">
              <a:xfrm>
                <a:off x="4064000" y="4889500"/>
                <a:ext cx="452438" cy="293688"/>
              </a:xfrm>
              <a:custGeom>
                <a:avLst/>
                <a:gdLst/>
                <a:ahLst/>
                <a:cxnLst>
                  <a:cxn ang="0">
                    <a:pos x="231" y="65"/>
                  </a:cxn>
                  <a:cxn ang="0">
                    <a:pos x="214" y="71"/>
                  </a:cxn>
                  <a:cxn ang="0">
                    <a:pos x="204" y="60"/>
                  </a:cxn>
                  <a:cxn ang="0">
                    <a:pos x="194" y="60"/>
                  </a:cxn>
                  <a:cxn ang="0">
                    <a:pos x="186" y="51"/>
                  </a:cxn>
                  <a:cxn ang="0">
                    <a:pos x="183" y="47"/>
                  </a:cxn>
                  <a:cxn ang="0">
                    <a:pos x="186" y="39"/>
                  </a:cxn>
                  <a:cxn ang="0">
                    <a:pos x="192" y="36"/>
                  </a:cxn>
                  <a:cxn ang="0">
                    <a:pos x="195" y="30"/>
                  </a:cxn>
                  <a:cxn ang="0">
                    <a:pos x="197" y="18"/>
                  </a:cxn>
                  <a:cxn ang="0">
                    <a:pos x="188" y="17"/>
                  </a:cxn>
                  <a:cxn ang="0">
                    <a:pos x="174" y="10"/>
                  </a:cxn>
                  <a:cxn ang="0">
                    <a:pos x="161" y="9"/>
                  </a:cxn>
                  <a:cxn ang="0">
                    <a:pos x="145" y="1"/>
                  </a:cxn>
                  <a:cxn ang="0">
                    <a:pos x="133" y="1"/>
                  </a:cxn>
                  <a:cxn ang="0">
                    <a:pos x="121" y="8"/>
                  </a:cxn>
                  <a:cxn ang="0">
                    <a:pos x="110" y="18"/>
                  </a:cxn>
                  <a:cxn ang="0">
                    <a:pos x="94" y="17"/>
                  </a:cxn>
                  <a:cxn ang="0">
                    <a:pos x="90" y="21"/>
                  </a:cxn>
                  <a:cxn ang="0">
                    <a:pos x="51" y="27"/>
                  </a:cxn>
                  <a:cxn ang="0">
                    <a:pos x="39" y="56"/>
                  </a:cxn>
                  <a:cxn ang="0">
                    <a:pos x="8" y="90"/>
                  </a:cxn>
                  <a:cxn ang="0">
                    <a:pos x="5" y="118"/>
                  </a:cxn>
                  <a:cxn ang="0">
                    <a:pos x="41" y="118"/>
                  </a:cxn>
                  <a:cxn ang="0">
                    <a:pos x="46" y="130"/>
                  </a:cxn>
                  <a:cxn ang="0">
                    <a:pos x="52" y="144"/>
                  </a:cxn>
                  <a:cxn ang="0">
                    <a:pos x="57" y="153"/>
                  </a:cxn>
                  <a:cxn ang="0">
                    <a:pos x="68" y="151"/>
                  </a:cxn>
                  <a:cxn ang="0">
                    <a:pos x="88" y="145"/>
                  </a:cxn>
                  <a:cxn ang="0">
                    <a:pos x="108" y="135"/>
                  </a:cxn>
                  <a:cxn ang="0">
                    <a:pos x="113" y="129"/>
                  </a:cxn>
                  <a:cxn ang="0">
                    <a:pos x="119" y="114"/>
                  </a:cxn>
                  <a:cxn ang="0">
                    <a:pos x="127" y="120"/>
                  </a:cxn>
                  <a:cxn ang="0">
                    <a:pos x="138" y="133"/>
                  </a:cxn>
                  <a:cxn ang="0">
                    <a:pos x="148" y="137"/>
                  </a:cxn>
                  <a:cxn ang="0">
                    <a:pos x="147" y="143"/>
                  </a:cxn>
                  <a:cxn ang="0">
                    <a:pos x="158" y="156"/>
                  </a:cxn>
                  <a:cxn ang="0">
                    <a:pos x="157" y="147"/>
                  </a:cxn>
                  <a:cxn ang="0">
                    <a:pos x="163" y="134"/>
                  </a:cxn>
                  <a:cxn ang="0">
                    <a:pos x="174" y="121"/>
                  </a:cxn>
                  <a:cxn ang="0">
                    <a:pos x="173" y="106"/>
                  </a:cxn>
                  <a:cxn ang="0">
                    <a:pos x="185" y="111"/>
                  </a:cxn>
                  <a:cxn ang="0">
                    <a:pos x="196" y="118"/>
                  </a:cxn>
                  <a:cxn ang="0">
                    <a:pos x="209" y="115"/>
                  </a:cxn>
                  <a:cxn ang="0">
                    <a:pos x="223" y="123"/>
                  </a:cxn>
                  <a:cxn ang="0">
                    <a:pos x="222" y="109"/>
                  </a:cxn>
                  <a:cxn ang="0">
                    <a:pos x="220" y="97"/>
                  </a:cxn>
                  <a:cxn ang="0">
                    <a:pos x="236" y="98"/>
                  </a:cxn>
                  <a:cxn ang="0">
                    <a:pos x="238" y="91"/>
                  </a:cxn>
                  <a:cxn ang="0">
                    <a:pos x="240" y="71"/>
                  </a:cxn>
                </a:cxnLst>
                <a:rect l="0" t="0" r="r" b="b"/>
                <a:pathLst>
                  <a:path w="242" h="157">
                    <a:moveTo>
                      <a:pt x="240" y="71"/>
                    </a:moveTo>
                    <a:cubicBezTo>
                      <a:pt x="240" y="69"/>
                      <a:pt x="240" y="67"/>
                      <a:pt x="238" y="65"/>
                    </a:cubicBezTo>
                    <a:cubicBezTo>
                      <a:pt x="237" y="64"/>
                      <a:pt x="234" y="62"/>
                      <a:pt x="233" y="62"/>
                    </a:cubicBezTo>
                    <a:cubicBezTo>
                      <a:pt x="232" y="63"/>
                      <a:pt x="232" y="64"/>
                      <a:pt x="231" y="65"/>
                    </a:cubicBezTo>
                    <a:cubicBezTo>
                      <a:pt x="230" y="65"/>
                      <a:pt x="229" y="65"/>
                      <a:pt x="228" y="66"/>
                    </a:cubicBezTo>
                    <a:cubicBezTo>
                      <a:pt x="226" y="67"/>
                      <a:pt x="227" y="69"/>
                      <a:pt x="226" y="70"/>
                    </a:cubicBezTo>
                    <a:cubicBezTo>
                      <a:pt x="225" y="72"/>
                      <a:pt x="225" y="73"/>
                      <a:pt x="222" y="73"/>
                    </a:cubicBezTo>
                    <a:cubicBezTo>
                      <a:pt x="219" y="73"/>
                      <a:pt x="217" y="72"/>
                      <a:pt x="214" y="71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9"/>
                      <a:pt x="210" y="69"/>
                      <a:pt x="210" y="68"/>
                    </a:cubicBezTo>
                    <a:cubicBezTo>
                      <a:pt x="208" y="67"/>
                      <a:pt x="208" y="66"/>
                      <a:pt x="208" y="64"/>
                    </a:cubicBezTo>
                    <a:cubicBezTo>
                      <a:pt x="208" y="61"/>
                      <a:pt x="206" y="61"/>
                      <a:pt x="204" y="60"/>
                    </a:cubicBezTo>
                    <a:cubicBezTo>
                      <a:pt x="204" y="60"/>
                      <a:pt x="204" y="60"/>
                      <a:pt x="203" y="59"/>
                    </a:cubicBezTo>
                    <a:cubicBezTo>
                      <a:pt x="203" y="59"/>
                      <a:pt x="202" y="59"/>
                      <a:pt x="201" y="59"/>
                    </a:cubicBezTo>
                    <a:cubicBezTo>
                      <a:pt x="200" y="60"/>
                      <a:pt x="200" y="60"/>
                      <a:pt x="198" y="60"/>
                    </a:cubicBezTo>
                    <a:cubicBezTo>
                      <a:pt x="197" y="60"/>
                      <a:pt x="195" y="60"/>
                      <a:pt x="194" y="60"/>
                    </a:cubicBezTo>
                    <a:cubicBezTo>
                      <a:pt x="193" y="60"/>
                      <a:pt x="192" y="60"/>
                      <a:pt x="191" y="60"/>
                    </a:cubicBezTo>
                    <a:cubicBezTo>
                      <a:pt x="190" y="60"/>
                      <a:pt x="189" y="60"/>
                      <a:pt x="188" y="60"/>
                    </a:cubicBezTo>
                    <a:cubicBezTo>
                      <a:pt x="185" y="59"/>
                      <a:pt x="183" y="60"/>
                      <a:pt x="183" y="57"/>
                    </a:cubicBezTo>
                    <a:cubicBezTo>
                      <a:pt x="182" y="53"/>
                      <a:pt x="184" y="53"/>
                      <a:pt x="186" y="51"/>
                    </a:cubicBezTo>
                    <a:cubicBezTo>
                      <a:pt x="186" y="51"/>
                      <a:pt x="187" y="51"/>
                      <a:pt x="187" y="50"/>
                    </a:cubicBezTo>
                    <a:cubicBezTo>
                      <a:pt x="187" y="50"/>
                      <a:pt x="186" y="50"/>
                      <a:pt x="186" y="50"/>
                    </a:cubicBezTo>
                    <a:cubicBezTo>
                      <a:pt x="185" y="50"/>
                      <a:pt x="185" y="50"/>
                      <a:pt x="184" y="49"/>
                    </a:cubicBezTo>
                    <a:cubicBezTo>
                      <a:pt x="183" y="49"/>
                      <a:pt x="183" y="48"/>
                      <a:pt x="183" y="47"/>
                    </a:cubicBezTo>
                    <a:cubicBezTo>
                      <a:pt x="183" y="47"/>
                      <a:pt x="183" y="46"/>
                      <a:pt x="183" y="45"/>
                    </a:cubicBezTo>
                    <a:cubicBezTo>
                      <a:pt x="183" y="44"/>
                      <a:pt x="184" y="44"/>
                      <a:pt x="184" y="43"/>
                    </a:cubicBezTo>
                    <a:cubicBezTo>
                      <a:pt x="184" y="42"/>
                      <a:pt x="185" y="42"/>
                      <a:pt x="185" y="41"/>
                    </a:cubicBezTo>
                    <a:cubicBezTo>
                      <a:pt x="186" y="40"/>
                      <a:pt x="186" y="40"/>
                      <a:pt x="186" y="39"/>
                    </a:cubicBezTo>
                    <a:cubicBezTo>
                      <a:pt x="187" y="38"/>
                      <a:pt x="187" y="38"/>
                      <a:pt x="188" y="38"/>
                    </a:cubicBezTo>
                    <a:cubicBezTo>
                      <a:pt x="188" y="37"/>
                      <a:pt x="189" y="37"/>
                      <a:pt x="189" y="36"/>
                    </a:cubicBezTo>
                    <a:cubicBezTo>
                      <a:pt x="189" y="36"/>
                      <a:pt x="192" y="35"/>
                      <a:pt x="192" y="35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4" y="36"/>
                      <a:pt x="196" y="36"/>
                      <a:pt x="196" y="35"/>
                    </a:cubicBezTo>
                    <a:cubicBezTo>
                      <a:pt x="197" y="34"/>
                      <a:pt x="196" y="33"/>
                      <a:pt x="196" y="33"/>
                    </a:cubicBezTo>
                    <a:cubicBezTo>
                      <a:pt x="195" y="32"/>
                      <a:pt x="195" y="31"/>
                      <a:pt x="195" y="30"/>
                    </a:cubicBezTo>
                    <a:cubicBezTo>
                      <a:pt x="195" y="28"/>
                      <a:pt x="195" y="26"/>
                      <a:pt x="195" y="24"/>
                    </a:cubicBezTo>
                    <a:cubicBezTo>
                      <a:pt x="195" y="23"/>
                      <a:pt x="196" y="22"/>
                      <a:pt x="196" y="20"/>
                    </a:cubicBezTo>
                    <a:cubicBezTo>
                      <a:pt x="197" y="19"/>
                      <a:pt x="198" y="19"/>
                      <a:pt x="198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5" y="18"/>
                      <a:pt x="195" y="18"/>
                    </a:cubicBezTo>
                    <a:cubicBezTo>
                      <a:pt x="195" y="18"/>
                      <a:pt x="195" y="17"/>
                      <a:pt x="194" y="17"/>
                    </a:cubicBezTo>
                    <a:cubicBezTo>
                      <a:pt x="193" y="17"/>
                      <a:pt x="191" y="17"/>
                      <a:pt x="190" y="17"/>
                    </a:cubicBezTo>
                    <a:cubicBezTo>
                      <a:pt x="189" y="17"/>
                      <a:pt x="189" y="17"/>
                      <a:pt x="188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81" y="15"/>
                      <a:pt x="180" y="15"/>
                      <a:pt x="179" y="13"/>
                    </a:cubicBezTo>
                    <a:cubicBezTo>
                      <a:pt x="178" y="13"/>
                      <a:pt x="178" y="13"/>
                      <a:pt x="178" y="12"/>
                    </a:cubicBezTo>
                    <a:cubicBezTo>
                      <a:pt x="177" y="12"/>
                      <a:pt x="175" y="11"/>
                      <a:pt x="174" y="10"/>
                    </a:cubicBezTo>
                    <a:cubicBezTo>
                      <a:pt x="173" y="10"/>
                      <a:pt x="172" y="9"/>
                      <a:pt x="171" y="8"/>
                    </a:cubicBezTo>
                    <a:cubicBezTo>
                      <a:pt x="170" y="7"/>
                      <a:pt x="171" y="7"/>
                      <a:pt x="169" y="7"/>
                    </a:cubicBezTo>
                    <a:cubicBezTo>
                      <a:pt x="168" y="7"/>
                      <a:pt x="167" y="7"/>
                      <a:pt x="166" y="8"/>
                    </a:cubicBezTo>
                    <a:cubicBezTo>
                      <a:pt x="164" y="8"/>
                      <a:pt x="163" y="9"/>
                      <a:pt x="161" y="9"/>
                    </a:cubicBezTo>
                    <a:cubicBezTo>
                      <a:pt x="159" y="9"/>
                      <a:pt x="157" y="8"/>
                      <a:pt x="155" y="7"/>
                    </a:cubicBezTo>
                    <a:cubicBezTo>
                      <a:pt x="154" y="6"/>
                      <a:pt x="154" y="5"/>
                      <a:pt x="153" y="5"/>
                    </a:cubicBezTo>
                    <a:cubicBezTo>
                      <a:pt x="152" y="4"/>
                      <a:pt x="149" y="3"/>
                      <a:pt x="147" y="2"/>
                    </a:cubicBez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3" y="1"/>
                      <a:pt x="142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4" y="0"/>
                      <a:pt x="133" y="1"/>
                    </a:cubicBezTo>
                    <a:cubicBezTo>
                      <a:pt x="131" y="3"/>
                      <a:pt x="129" y="6"/>
                      <a:pt x="129" y="8"/>
                    </a:cubicBezTo>
                    <a:cubicBezTo>
                      <a:pt x="129" y="11"/>
                      <a:pt x="129" y="14"/>
                      <a:pt x="126" y="14"/>
                    </a:cubicBezTo>
                    <a:cubicBezTo>
                      <a:pt x="124" y="14"/>
                      <a:pt x="124" y="13"/>
                      <a:pt x="123" y="12"/>
                    </a:cubicBezTo>
                    <a:cubicBezTo>
                      <a:pt x="122" y="11"/>
                      <a:pt x="123" y="9"/>
                      <a:pt x="121" y="8"/>
                    </a:cubicBezTo>
                    <a:cubicBezTo>
                      <a:pt x="120" y="8"/>
                      <a:pt x="119" y="10"/>
                      <a:pt x="118" y="11"/>
                    </a:cubicBezTo>
                    <a:cubicBezTo>
                      <a:pt x="118" y="12"/>
                      <a:pt x="118" y="12"/>
                      <a:pt x="118" y="13"/>
                    </a:cubicBezTo>
                    <a:cubicBezTo>
                      <a:pt x="118" y="15"/>
                      <a:pt x="117" y="15"/>
                      <a:pt x="116" y="15"/>
                    </a:cubicBezTo>
                    <a:cubicBezTo>
                      <a:pt x="114" y="16"/>
                      <a:pt x="113" y="18"/>
                      <a:pt x="110" y="18"/>
                    </a:cubicBezTo>
                    <a:cubicBezTo>
                      <a:pt x="110" y="18"/>
                      <a:pt x="109" y="17"/>
                      <a:pt x="108" y="17"/>
                    </a:cubicBezTo>
                    <a:cubicBezTo>
                      <a:pt x="107" y="17"/>
                      <a:pt x="105" y="17"/>
                      <a:pt x="104" y="18"/>
                    </a:cubicBezTo>
                    <a:cubicBezTo>
                      <a:pt x="102" y="19"/>
                      <a:pt x="100" y="19"/>
                      <a:pt x="97" y="18"/>
                    </a:cubicBezTo>
                    <a:cubicBezTo>
                      <a:pt x="96" y="18"/>
                      <a:pt x="95" y="18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6"/>
                      <a:pt x="93" y="16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7"/>
                      <a:pt x="93" y="19"/>
                      <a:pt x="90" y="21"/>
                    </a:cubicBezTo>
                    <a:cubicBezTo>
                      <a:pt x="87" y="23"/>
                      <a:pt x="83" y="25"/>
                      <a:pt x="80" y="26"/>
                    </a:cubicBezTo>
                    <a:cubicBezTo>
                      <a:pt x="78" y="27"/>
                      <a:pt x="77" y="27"/>
                      <a:pt x="75" y="27"/>
                    </a:cubicBezTo>
                    <a:cubicBezTo>
                      <a:pt x="69" y="27"/>
                      <a:pt x="64" y="30"/>
                      <a:pt x="58" y="29"/>
                    </a:cubicBezTo>
                    <a:cubicBezTo>
                      <a:pt x="56" y="28"/>
                      <a:pt x="54" y="27"/>
                      <a:pt x="51" y="27"/>
                    </a:cubicBezTo>
                    <a:cubicBezTo>
                      <a:pt x="40" y="28"/>
                      <a:pt x="58" y="37"/>
                      <a:pt x="52" y="42"/>
                    </a:cubicBezTo>
                    <a:cubicBezTo>
                      <a:pt x="50" y="44"/>
                      <a:pt x="49" y="43"/>
                      <a:pt x="47" y="44"/>
                    </a:cubicBezTo>
                    <a:cubicBezTo>
                      <a:pt x="47" y="45"/>
                      <a:pt x="46" y="47"/>
                      <a:pt x="46" y="47"/>
                    </a:cubicBezTo>
                    <a:cubicBezTo>
                      <a:pt x="44" y="51"/>
                      <a:pt x="42" y="53"/>
                      <a:pt x="39" y="56"/>
                    </a:cubicBezTo>
                    <a:cubicBezTo>
                      <a:pt x="34" y="62"/>
                      <a:pt x="30" y="69"/>
                      <a:pt x="23" y="74"/>
                    </a:cubicBezTo>
                    <a:cubicBezTo>
                      <a:pt x="22" y="75"/>
                      <a:pt x="20" y="76"/>
                      <a:pt x="19" y="78"/>
                    </a:cubicBezTo>
                    <a:cubicBezTo>
                      <a:pt x="17" y="80"/>
                      <a:pt x="17" y="82"/>
                      <a:pt x="15" y="83"/>
                    </a:cubicBezTo>
                    <a:cubicBezTo>
                      <a:pt x="13" y="86"/>
                      <a:pt x="11" y="88"/>
                      <a:pt x="8" y="90"/>
                    </a:cubicBezTo>
                    <a:cubicBezTo>
                      <a:pt x="6" y="93"/>
                      <a:pt x="6" y="95"/>
                      <a:pt x="6" y="98"/>
                    </a:cubicBezTo>
                    <a:cubicBezTo>
                      <a:pt x="6" y="100"/>
                      <a:pt x="7" y="104"/>
                      <a:pt x="6" y="105"/>
                    </a:cubicBezTo>
                    <a:cubicBezTo>
                      <a:pt x="5" y="107"/>
                      <a:pt x="3" y="106"/>
                      <a:pt x="2" y="108"/>
                    </a:cubicBezTo>
                    <a:cubicBezTo>
                      <a:pt x="0" y="111"/>
                      <a:pt x="3" y="117"/>
                      <a:pt x="5" y="118"/>
                    </a:cubicBezTo>
                    <a:cubicBezTo>
                      <a:pt x="8" y="119"/>
                      <a:pt x="11" y="118"/>
                      <a:pt x="13" y="117"/>
                    </a:cubicBezTo>
                    <a:cubicBezTo>
                      <a:pt x="18" y="115"/>
                      <a:pt x="22" y="112"/>
                      <a:pt x="27" y="112"/>
                    </a:cubicBezTo>
                    <a:cubicBezTo>
                      <a:pt x="31" y="112"/>
                      <a:pt x="35" y="115"/>
                      <a:pt x="38" y="117"/>
                    </a:cubicBezTo>
                    <a:cubicBezTo>
                      <a:pt x="38" y="117"/>
                      <a:pt x="40" y="118"/>
                      <a:pt x="41" y="118"/>
                    </a:cubicBezTo>
                    <a:cubicBezTo>
                      <a:pt x="42" y="118"/>
                      <a:pt x="43" y="119"/>
                      <a:pt x="44" y="119"/>
                    </a:cubicBezTo>
                    <a:cubicBezTo>
                      <a:pt x="45" y="121"/>
                      <a:pt x="44" y="123"/>
                      <a:pt x="45" y="125"/>
                    </a:cubicBezTo>
                    <a:cubicBezTo>
                      <a:pt x="45" y="125"/>
                      <a:pt x="46" y="126"/>
                      <a:pt x="46" y="126"/>
                    </a:cubicBezTo>
                    <a:cubicBezTo>
                      <a:pt x="46" y="127"/>
                      <a:pt x="46" y="129"/>
                      <a:pt x="46" y="130"/>
                    </a:cubicBezTo>
                    <a:cubicBezTo>
                      <a:pt x="46" y="132"/>
                      <a:pt x="46" y="134"/>
                      <a:pt x="47" y="136"/>
                    </a:cubicBezTo>
                    <a:cubicBezTo>
                      <a:pt x="47" y="137"/>
                      <a:pt x="48" y="138"/>
                      <a:pt x="49" y="139"/>
                    </a:cubicBezTo>
                    <a:cubicBezTo>
                      <a:pt x="49" y="140"/>
                      <a:pt x="50" y="141"/>
                      <a:pt x="50" y="141"/>
                    </a:cubicBezTo>
                    <a:cubicBezTo>
                      <a:pt x="51" y="143"/>
                      <a:pt x="51" y="143"/>
                      <a:pt x="52" y="144"/>
                    </a:cubicBezTo>
                    <a:cubicBezTo>
                      <a:pt x="52" y="145"/>
                      <a:pt x="53" y="145"/>
                      <a:pt x="53" y="147"/>
                    </a:cubicBezTo>
                    <a:cubicBezTo>
                      <a:pt x="53" y="147"/>
                      <a:pt x="53" y="149"/>
                      <a:pt x="53" y="150"/>
                    </a:cubicBezTo>
                    <a:cubicBezTo>
                      <a:pt x="53" y="151"/>
                      <a:pt x="51" y="152"/>
                      <a:pt x="51" y="153"/>
                    </a:cubicBezTo>
                    <a:cubicBezTo>
                      <a:pt x="53" y="154"/>
                      <a:pt x="55" y="153"/>
                      <a:pt x="57" y="153"/>
                    </a:cubicBezTo>
                    <a:cubicBezTo>
                      <a:pt x="58" y="153"/>
                      <a:pt x="59" y="154"/>
                      <a:pt x="60" y="154"/>
                    </a:cubicBezTo>
                    <a:cubicBezTo>
                      <a:pt x="61" y="154"/>
                      <a:pt x="62" y="154"/>
                      <a:pt x="63" y="153"/>
                    </a:cubicBezTo>
                    <a:cubicBezTo>
                      <a:pt x="63" y="153"/>
                      <a:pt x="65" y="153"/>
                      <a:pt x="66" y="153"/>
                    </a:cubicBezTo>
                    <a:cubicBezTo>
                      <a:pt x="67" y="152"/>
                      <a:pt x="67" y="151"/>
                      <a:pt x="68" y="151"/>
                    </a:cubicBezTo>
                    <a:cubicBezTo>
                      <a:pt x="71" y="150"/>
                      <a:pt x="74" y="150"/>
                      <a:pt x="77" y="149"/>
                    </a:cubicBezTo>
                    <a:cubicBezTo>
                      <a:pt x="79" y="149"/>
                      <a:pt x="80" y="148"/>
                      <a:pt x="81" y="147"/>
                    </a:cubicBezTo>
                    <a:cubicBezTo>
                      <a:pt x="82" y="145"/>
                      <a:pt x="82" y="144"/>
                      <a:pt x="84" y="143"/>
                    </a:cubicBezTo>
                    <a:cubicBezTo>
                      <a:pt x="85" y="143"/>
                      <a:pt x="86" y="144"/>
                      <a:pt x="88" y="145"/>
                    </a:cubicBezTo>
                    <a:cubicBezTo>
                      <a:pt x="91" y="146"/>
                      <a:pt x="95" y="149"/>
                      <a:pt x="99" y="147"/>
                    </a:cubicBezTo>
                    <a:cubicBezTo>
                      <a:pt x="100" y="146"/>
                      <a:pt x="100" y="145"/>
                      <a:pt x="102" y="144"/>
                    </a:cubicBezTo>
                    <a:cubicBezTo>
                      <a:pt x="103" y="143"/>
                      <a:pt x="105" y="142"/>
                      <a:pt x="105" y="140"/>
                    </a:cubicBezTo>
                    <a:cubicBezTo>
                      <a:pt x="106" y="139"/>
                      <a:pt x="106" y="136"/>
                      <a:pt x="108" y="135"/>
                    </a:cubicBezTo>
                    <a:cubicBezTo>
                      <a:pt x="109" y="135"/>
                      <a:pt x="110" y="135"/>
                      <a:pt x="110" y="135"/>
                    </a:cubicBezTo>
                    <a:cubicBezTo>
                      <a:pt x="110" y="135"/>
                      <a:pt x="111" y="134"/>
                      <a:pt x="111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3" y="131"/>
                      <a:pt x="113" y="130"/>
                      <a:pt x="113" y="129"/>
                    </a:cubicBezTo>
                    <a:cubicBezTo>
                      <a:pt x="112" y="127"/>
                      <a:pt x="111" y="128"/>
                      <a:pt x="110" y="127"/>
                    </a:cubicBezTo>
                    <a:cubicBezTo>
                      <a:pt x="109" y="125"/>
                      <a:pt x="109" y="123"/>
                      <a:pt x="111" y="122"/>
                    </a:cubicBezTo>
                    <a:cubicBezTo>
                      <a:pt x="113" y="120"/>
                      <a:pt x="115" y="120"/>
                      <a:pt x="117" y="119"/>
                    </a:cubicBezTo>
                    <a:cubicBezTo>
                      <a:pt x="118" y="118"/>
                      <a:pt x="119" y="116"/>
                      <a:pt x="119" y="114"/>
                    </a:cubicBezTo>
                    <a:cubicBezTo>
                      <a:pt x="120" y="112"/>
                      <a:pt x="120" y="109"/>
                      <a:pt x="123" y="110"/>
                    </a:cubicBezTo>
                    <a:cubicBezTo>
                      <a:pt x="125" y="111"/>
                      <a:pt x="127" y="113"/>
                      <a:pt x="127" y="115"/>
                    </a:cubicBezTo>
                    <a:cubicBezTo>
                      <a:pt x="127" y="116"/>
                      <a:pt x="127" y="117"/>
                      <a:pt x="127" y="118"/>
                    </a:cubicBezTo>
                    <a:cubicBezTo>
                      <a:pt x="127" y="118"/>
                      <a:pt x="127" y="120"/>
                      <a:pt x="127" y="120"/>
                    </a:cubicBezTo>
                    <a:cubicBezTo>
                      <a:pt x="127" y="121"/>
                      <a:pt x="128" y="121"/>
                      <a:pt x="128" y="122"/>
                    </a:cubicBezTo>
                    <a:cubicBezTo>
                      <a:pt x="129" y="123"/>
                      <a:pt x="130" y="124"/>
                      <a:pt x="131" y="125"/>
                    </a:cubicBezTo>
                    <a:cubicBezTo>
                      <a:pt x="132" y="126"/>
                      <a:pt x="133" y="128"/>
                      <a:pt x="134" y="130"/>
                    </a:cubicBezTo>
                    <a:cubicBezTo>
                      <a:pt x="135" y="132"/>
                      <a:pt x="136" y="133"/>
                      <a:pt x="138" y="133"/>
                    </a:cubicBezTo>
                    <a:cubicBezTo>
                      <a:pt x="139" y="134"/>
                      <a:pt x="140" y="134"/>
                      <a:pt x="141" y="134"/>
                    </a:cubicBezTo>
                    <a:cubicBezTo>
                      <a:pt x="142" y="134"/>
                      <a:pt x="142" y="135"/>
                      <a:pt x="142" y="135"/>
                    </a:cubicBezTo>
                    <a:cubicBezTo>
                      <a:pt x="143" y="135"/>
                      <a:pt x="144" y="135"/>
                      <a:pt x="144" y="135"/>
                    </a:cubicBezTo>
                    <a:cubicBezTo>
                      <a:pt x="146" y="135"/>
                      <a:pt x="147" y="136"/>
                      <a:pt x="148" y="137"/>
                    </a:cubicBezTo>
                    <a:cubicBezTo>
                      <a:pt x="149" y="137"/>
                      <a:pt x="149" y="137"/>
                      <a:pt x="150" y="138"/>
                    </a:cubicBezTo>
                    <a:cubicBezTo>
                      <a:pt x="150" y="139"/>
                      <a:pt x="148" y="140"/>
                      <a:pt x="148" y="141"/>
                    </a:cubicBezTo>
                    <a:cubicBezTo>
                      <a:pt x="148" y="141"/>
                      <a:pt x="148" y="142"/>
                      <a:pt x="148" y="142"/>
                    </a:cubicBezTo>
                    <a:cubicBezTo>
                      <a:pt x="148" y="142"/>
                      <a:pt x="147" y="143"/>
                      <a:pt x="147" y="143"/>
                    </a:cubicBezTo>
                    <a:cubicBezTo>
                      <a:pt x="147" y="143"/>
                      <a:pt x="147" y="144"/>
                      <a:pt x="147" y="145"/>
                    </a:cubicBezTo>
                    <a:cubicBezTo>
                      <a:pt x="149" y="145"/>
                      <a:pt x="151" y="145"/>
                      <a:pt x="152" y="147"/>
                    </a:cubicBezTo>
                    <a:cubicBezTo>
                      <a:pt x="153" y="149"/>
                      <a:pt x="153" y="152"/>
                      <a:pt x="153" y="154"/>
                    </a:cubicBezTo>
                    <a:cubicBezTo>
                      <a:pt x="154" y="156"/>
                      <a:pt x="157" y="156"/>
                      <a:pt x="158" y="156"/>
                    </a:cubicBezTo>
                    <a:cubicBezTo>
                      <a:pt x="161" y="157"/>
                      <a:pt x="162" y="156"/>
                      <a:pt x="163" y="153"/>
                    </a:cubicBezTo>
                    <a:cubicBezTo>
                      <a:pt x="163" y="152"/>
                      <a:pt x="164" y="151"/>
                      <a:pt x="162" y="150"/>
                    </a:cubicBezTo>
                    <a:cubicBezTo>
                      <a:pt x="162" y="149"/>
                      <a:pt x="161" y="149"/>
                      <a:pt x="160" y="148"/>
                    </a:cubicBezTo>
                    <a:cubicBezTo>
                      <a:pt x="160" y="148"/>
                      <a:pt x="158" y="148"/>
                      <a:pt x="157" y="147"/>
                    </a:cubicBezTo>
                    <a:cubicBezTo>
                      <a:pt x="157" y="147"/>
                      <a:pt x="157" y="144"/>
                      <a:pt x="157" y="143"/>
                    </a:cubicBezTo>
                    <a:cubicBezTo>
                      <a:pt x="158" y="143"/>
                      <a:pt x="159" y="142"/>
                      <a:pt x="159" y="141"/>
                    </a:cubicBezTo>
                    <a:cubicBezTo>
                      <a:pt x="160" y="140"/>
                      <a:pt x="160" y="140"/>
                      <a:pt x="160" y="139"/>
                    </a:cubicBezTo>
                    <a:cubicBezTo>
                      <a:pt x="161" y="137"/>
                      <a:pt x="163" y="136"/>
                      <a:pt x="163" y="134"/>
                    </a:cubicBezTo>
                    <a:cubicBezTo>
                      <a:pt x="164" y="132"/>
                      <a:pt x="164" y="130"/>
                      <a:pt x="166" y="129"/>
                    </a:cubicBezTo>
                    <a:cubicBezTo>
                      <a:pt x="168" y="128"/>
                      <a:pt x="169" y="127"/>
                      <a:pt x="171" y="126"/>
                    </a:cubicBezTo>
                    <a:cubicBezTo>
                      <a:pt x="171" y="125"/>
                      <a:pt x="171" y="125"/>
                      <a:pt x="172" y="124"/>
                    </a:cubicBezTo>
                    <a:cubicBezTo>
                      <a:pt x="173" y="123"/>
                      <a:pt x="174" y="122"/>
                      <a:pt x="174" y="121"/>
                    </a:cubicBezTo>
                    <a:cubicBezTo>
                      <a:pt x="175" y="120"/>
                      <a:pt x="175" y="118"/>
                      <a:pt x="175" y="117"/>
                    </a:cubicBezTo>
                    <a:cubicBezTo>
                      <a:pt x="174" y="116"/>
                      <a:pt x="174" y="115"/>
                      <a:pt x="173" y="114"/>
                    </a:cubicBezTo>
                    <a:cubicBezTo>
                      <a:pt x="172" y="113"/>
                      <a:pt x="171" y="110"/>
                      <a:pt x="172" y="108"/>
                    </a:cubicBezTo>
                    <a:cubicBezTo>
                      <a:pt x="172" y="108"/>
                      <a:pt x="173" y="107"/>
                      <a:pt x="173" y="106"/>
                    </a:cubicBezTo>
                    <a:cubicBezTo>
                      <a:pt x="174" y="106"/>
                      <a:pt x="175" y="105"/>
                      <a:pt x="175" y="105"/>
                    </a:cubicBezTo>
                    <a:cubicBezTo>
                      <a:pt x="176" y="104"/>
                      <a:pt x="180" y="104"/>
                      <a:pt x="181" y="105"/>
                    </a:cubicBezTo>
                    <a:cubicBezTo>
                      <a:pt x="181" y="105"/>
                      <a:pt x="183" y="107"/>
                      <a:pt x="183" y="107"/>
                    </a:cubicBezTo>
                    <a:cubicBezTo>
                      <a:pt x="184" y="109"/>
                      <a:pt x="184" y="110"/>
                      <a:pt x="185" y="111"/>
                    </a:cubicBezTo>
                    <a:cubicBezTo>
                      <a:pt x="185" y="112"/>
                      <a:pt x="185" y="114"/>
                      <a:pt x="185" y="115"/>
                    </a:cubicBezTo>
                    <a:cubicBezTo>
                      <a:pt x="186" y="117"/>
                      <a:pt x="187" y="117"/>
                      <a:pt x="189" y="117"/>
                    </a:cubicBezTo>
                    <a:cubicBezTo>
                      <a:pt x="190" y="118"/>
                      <a:pt x="192" y="119"/>
                      <a:pt x="194" y="119"/>
                    </a:cubicBezTo>
                    <a:cubicBezTo>
                      <a:pt x="195" y="118"/>
                      <a:pt x="195" y="118"/>
                      <a:pt x="196" y="118"/>
                    </a:cubicBezTo>
                    <a:cubicBezTo>
                      <a:pt x="197" y="118"/>
                      <a:pt x="198" y="118"/>
                      <a:pt x="198" y="118"/>
                    </a:cubicBezTo>
                    <a:cubicBezTo>
                      <a:pt x="199" y="117"/>
                      <a:pt x="199" y="116"/>
                      <a:pt x="200" y="116"/>
                    </a:cubicBezTo>
                    <a:cubicBezTo>
                      <a:pt x="201" y="115"/>
                      <a:pt x="202" y="115"/>
                      <a:pt x="203" y="115"/>
                    </a:cubicBezTo>
                    <a:cubicBezTo>
                      <a:pt x="205" y="115"/>
                      <a:pt x="207" y="115"/>
                      <a:pt x="209" y="115"/>
                    </a:cubicBezTo>
                    <a:cubicBezTo>
                      <a:pt x="210" y="115"/>
                      <a:pt x="212" y="114"/>
                      <a:pt x="213" y="115"/>
                    </a:cubicBezTo>
                    <a:cubicBezTo>
                      <a:pt x="214" y="115"/>
                      <a:pt x="214" y="118"/>
                      <a:pt x="214" y="118"/>
                    </a:cubicBezTo>
                    <a:cubicBezTo>
                      <a:pt x="215" y="119"/>
                      <a:pt x="215" y="120"/>
                      <a:pt x="216" y="121"/>
                    </a:cubicBezTo>
                    <a:cubicBezTo>
                      <a:pt x="218" y="122"/>
                      <a:pt x="220" y="123"/>
                      <a:pt x="223" y="123"/>
                    </a:cubicBezTo>
                    <a:cubicBezTo>
                      <a:pt x="223" y="121"/>
                      <a:pt x="222" y="120"/>
                      <a:pt x="221" y="118"/>
                    </a:cubicBezTo>
                    <a:cubicBezTo>
                      <a:pt x="221" y="117"/>
                      <a:pt x="220" y="117"/>
                      <a:pt x="220" y="116"/>
                    </a:cubicBezTo>
                    <a:cubicBezTo>
                      <a:pt x="221" y="115"/>
                      <a:pt x="221" y="115"/>
                      <a:pt x="222" y="114"/>
                    </a:cubicBezTo>
                    <a:cubicBezTo>
                      <a:pt x="222" y="113"/>
                      <a:pt x="224" y="110"/>
                      <a:pt x="222" y="109"/>
                    </a:cubicBezTo>
                    <a:cubicBezTo>
                      <a:pt x="221" y="108"/>
                      <a:pt x="219" y="109"/>
                      <a:pt x="217" y="109"/>
                    </a:cubicBezTo>
                    <a:cubicBezTo>
                      <a:pt x="217" y="107"/>
                      <a:pt x="217" y="105"/>
                      <a:pt x="217" y="104"/>
                    </a:cubicBezTo>
                    <a:cubicBezTo>
                      <a:pt x="217" y="102"/>
                      <a:pt x="217" y="101"/>
                      <a:pt x="218" y="99"/>
                    </a:cubicBezTo>
                    <a:cubicBezTo>
                      <a:pt x="218" y="98"/>
                      <a:pt x="219" y="97"/>
                      <a:pt x="220" y="97"/>
                    </a:cubicBezTo>
                    <a:cubicBezTo>
                      <a:pt x="222" y="96"/>
                      <a:pt x="223" y="96"/>
                      <a:pt x="224" y="95"/>
                    </a:cubicBezTo>
                    <a:cubicBezTo>
                      <a:pt x="225" y="95"/>
                      <a:pt x="225" y="94"/>
                      <a:pt x="226" y="94"/>
                    </a:cubicBezTo>
                    <a:cubicBezTo>
                      <a:pt x="229" y="94"/>
                      <a:pt x="229" y="97"/>
                      <a:pt x="231" y="98"/>
                    </a:cubicBezTo>
                    <a:cubicBezTo>
                      <a:pt x="232" y="99"/>
                      <a:pt x="234" y="99"/>
                      <a:pt x="236" y="98"/>
                    </a:cubicBezTo>
                    <a:cubicBezTo>
                      <a:pt x="237" y="98"/>
                      <a:pt x="239" y="97"/>
                      <a:pt x="240" y="97"/>
                    </a:cubicBezTo>
                    <a:cubicBezTo>
                      <a:pt x="240" y="96"/>
                      <a:pt x="241" y="93"/>
                      <a:pt x="241" y="93"/>
                    </a:cubicBezTo>
                    <a:cubicBezTo>
                      <a:pt x="240" y="92"/>
                      <a:pt x="239" y="92"/>
                      <a:pt x="239" y="92"/>
                    </a:cubicBezTo>
                    <a:cubicBezTo>
                      <a:pt x="238" y="92"/>
                      <a:pt x="238" y="91"/>
                      <a:pt x="238" y="91"/>
                    </a:cubicBezTo>
                    <a:cubicBezTo>
                      <a:pt x="237" y="90"/>
                      <a:pt x="236" y="90"/>
                      <a:pt x="236" y="89"/>
                    </a:cubicBezTo>
                    <a:cubicBezTo>
                      <a:pt x="235" y="85"/>
                      <a:pt x="237" y="84"/>
                      <a:pt x="239" y="82"/>
                    </a:cubicBezTo>
                    <a:cubicBezTo>
                      <a:pt x="240" y="80"/>
                      <a:pt x="240" y="78"/>
                      <a:pt x="241" y="77"/>
                    </a:cubicBezTo>
                    <a:cubicBezTo>
                      <a:pt x="242" y="74"/>
                      <a:pt x="241" y="73"/>
                      <a:pt x="240" y="71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2" name="Freeform 15"/>
              <p:cNvSpPr>
                <a:spLocks/>
              </p:cNvSpPr>
              <p:nvPr/>
            </p:nvSpPr>
            <p:spPr bwMode="auto">
              <a:xfrm>
                <a:off x="4405313" y="4954588"/>
                <a:ext cx="25400" cy="3016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rect l="0" t="0" r="r" b="b"/>
                <a:pathLst>
                  <a:path w="13" h="16">
                    <a:moveTo>
                      <a:pt x="11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1" y="14"/>
                      <a:pt x="11" y="12"/>
                      <a:pt x="12" y="11"/>
                    </a:cubicBezTo>
                    <a:cubicBezTo>
                      <a:pt x="12" y="9"/>
                      <a:pt x="13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3" name="Freeform 16"/>
              <p:cNvSpPr>
                <a:spLocks noEditPoints="1"/>
              </p:cNvSpPr>
              <p:nvPr/>
            </p:nvSpPr>
            <p:spPr bwMode="auto">
              <a:xfrm>
                <a:off x="2919413" y="4360863"/>
                <a:ext cx="1379538" cy="1341438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4" name="Freeform 17"/>
              <p:cNvSpPr>
                <a:spLocks/>
              </p:cNvSpPr>
              <p:nvPr/>
            </p:nvSpPr>
            <p:spPr bwMode="auto">
              <a:xfrm>
                <a:off x="4270375" y="5575300"/>
                <a:ext cx="120650" cy="241300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5" name="Freeform 18"/>
              <p:cNvSpPr>
                <a:spLocks noEditPoints="1"/>
              </p:cNvSpPr>
              <p:nvPr/>
            </p:nvSpPr>
            <p:spPr bwMode="auto">
              <a:xfrm>
                <a:off x="4116388" y="4992688"/>
                <a:ext cx="1143000" cy="1347788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6" name="Freeform 19"/>
              <p:cNvSpPr>
                <a:spLocks/>
              </p:cNvSpPr>
              <p:nvPr/>
            </p:nvSpPr>
            <p:spPr bwMode="auto">
              <a:xfrm>
                <a:off x="4627563" y="6280150"/>
                <a:ext cx="320675" cy="239713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7" name="Freeform 20"/>
              <p:cNvSpPr>
                <a:spLocks/>
              </p:cNvSpPr>
              <p:nvPr/>
            </p:nvSpPr>
            <p:spPr bwMode="auto">
              <a:xfrm>
                <a:off x="4230688" y="5835650"/>
                <a:ext cx="161925" cy="334963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8" name="Freeform 21"/>
              <p:cNvSpPr>
                <a:spLocks noEditPoints="1"/>
              </p:cNvSpPr>
              <p:nvPr/>
            </p:nvSpPr>
            <p:spPr bwMode="auto">
              <a:xfrm>
                <a:off x="4889500" y="3751263"/>
                <a:ext cx="1041400" cy="944563"/>
              </a:xfrm>
              <a:custGeom>
                <a:avLst/>
                <a:gdLst/>
                <a:ahLst/>
                <a:cxnLst>
                  <a:cxn ang="0">
                    <a:pos x="549" y="385"/>
                  </a:cxn>
                  <a:cxn ang="0">
                    <a:pos x="543" y="329"/>
                  </a:cxn>
                  <a:cxn ang="0">
                    <a:pos x="531" y="290"/>
                  </a:cxn>
                  <a:cxn ang="0">
                    <a:pos x="533" y="257"/>
                  </a:cxn>
                  <a:cxn ang="0">
                    <a:pos x="522" y="235"/>
                  </a:cxn>
                  <a:cxn ang="0">
                    <a:pos x="532" y="203"/>
                  </a:cxn>
                  <a:cxn ang="0">
                    <a:pos x="552" y="184"/>
                  </a:cxn>
                  <a:cxn ang="0">
                    <a:pos x="546" y="161"/>
                  </a:cxn>
                  <a:cxn ang="0">
                    <a:pos x="524" y="97"/>
                  </a:cxn>
                  <a:cxn ang="0">
                    <a:pos x="518" y="61"/>
                  </a:cxn>
                  <a:cxn ang="0">
                    <a:pos x="473" y="42"/>
                  </a:cxn>
                  <a:cxn ang="0">
                    <a:pos x="315" y="39"/>
                  </a:cxn>
                  <a:cxn ang="0">
                    <a:pos x="293" y="41"/>
                  </a:cxn>
                  <a:cxn ang="0">
                    <a:pos x="243" y="1"/>
                  </a:cxn>
                  <a:cxn ang="0">
                    <a:pos x="187" y="10"/>
                  </a:cxn>
                  <a:cxn ang="0">
                    <a:pos x="156" y="17"/>
                  </a:cxn>
                  <a:cxn ang="0">
                    <a:pos x="114" y="50"/>
                  </a:cxn>
                  <a:cxn ang="0">
                    <a:pos x="77" y="63"/>
                  </a:cxn>
                  <a:cxn ang="0">
                    <a:pos x="36" y="71"/>
                  </a:cxn>
                  <a:cxn ang="0">
                    <a:pos x="14" y="81"/>
                  </a:cxn>
                  <a:cxn ang="0">
                    <a:pos x="16" y="93"/>
                  </a:cxn>
                  <a:cxn ang="0">
                    <a:pos x="33" y="138"/>
                  </a:cxn>
                  <a:cxn ang="0">
                    <a:pos x="16" y="170"/>
                  </a:cxn>
                  <a:cxn ang="0">
                    <a:pos x="31" y="187"/>
                  </a:cxn>
                  <a:cxn ang="0">
                    <a:pos x="37" y="212"/>
                  </a:cxn>
                  <a:cxn ang="0">
                    <a:pos x="43" y="231"/>
                  </a:cxn>
                  <a:cxn ang="0">
                    <a:pos x="38" y="260"/>
                  </a:cxn>
                  <a:cxn ang="0">
                    <a:pos x="44" y="276"/>
                  </a:cxn>
                  <a:cxn ang="0">
                    <a:pos x="47" y="292"/>
                  </a:cxn>
                  <a:cxn ang="0">
                    <a:pos x="60" y="310"/>
                  </a:cxn>
                  <a:cxn ang="0">
                    <a:pos x="61" y="338"/>
                  </a:cxn>
                  <a:cxn ang="0">
                    <a:pos x="88" y="356"/>
                  </a:cxn>
                  <a:cxn ang="0">
                    <a:pos x="118" y="367"/>
                  </a:cxn>
                  <a:cxn ang="0">
                    <a:pos x="138" y="375"/>
                  </a:cxn>
                  <a:cxn ang="0">
                    <a:pos x="140" y="398"/>
                  </a:cxn>
                  <a:cxn ang="0">
                    <a:pos x="157" y="412"/>
                  </a:cxn>
                  <a:cxn ang="0">
                    <a:pos x="167" y="393"/>
                  </a:cxn>
                  <a:cxn ang="0">
                    <a:pos x="191" y="400"/>
                  </a:cxn>
                  <a:cxn ang="0">
                    <a:pos x="208" y="414"/>
                  </a:cxn>
                  <a:cxn ang="0">
                    <a:pos x="231" y="426"/>
                  </a:cxn>
                  <a:cxn ang="0">
                    <a:pos x="269" y="455"/>
                  </a:cxn>
                  <a:cxn ang="0">
                    <a:pos x="286" y="475"/>
                  </a:cxn>
                  <a:cxn ang="0">
                    <a:pos x="308" y="466"/>
                  </a:cxn>
                  <a:cxn ang="0">
                    <a:pos x="321" y="487"/>
                  </a:cxn>
                  <a:cxn ang="0">
                    <a:pos x="338" y="483"/>
                  </a:cxn>
                  <a:cxn ang="0">
                    <a:pos x="376" y="480"/>
                  </a:cxn>
                  <a:cxn ang="0">
                    <a:pos x="393" y="473"/>
                  </a:cxn>
                  <a:cxn ang="0">
                    <a:pos x="427" y="479"/>
                  </a:cxn>
                  <a:cxn ang="0">
                    <a:pos x="445" y="490"/>
                  </a:cxn>
                  <a:cxn ang="0">
                    <a:pos x="477" y="503"/>
                  </a:cxn>
                  <a:cxn ang="0">
                    <a:pos x="477" y="486"/>
                  </a:cxn>
                  <a:cxn ang="0">
                    <a:pos x="474" y="462"/>
                  </a:cxn>
                  <a:cxn ang="0">
                    <a:pos x="500" y="424"/>
                  </a:cxn>
                  <a:cxn ang="0">
                    <a:pos x="551" y="390"/>
                  </a:cxn>
                  <a:cxn ang="0">
                    <a:pos x="545" y="359"/>
                  </a:cxn>
                </a:cxnLst>
                <a:rect l="0" t="0" r="r" b="b"/>
                <a:pathLst>
                  <a:path w="557" h="505">
                    <a:moveTo>
                      <a:pt x="552" y="381"/>
                    </a:moveTo>
                    <a:cubicBezTo>
                      <a:pt x="552" y="381"/>
                      <a:pt x="552" y="382"/>
                      <a:pt x="552" y="382"/>
                    </a:cubicBezTo>
                    <a:cubicBezTo>
                      <a:pt x="552" y="382"/>
                      <a:pt x="552" y="381"/>
                      <a:pt x="552" y="381"/>
                    </a:cubicBezTo>
                    <a:moveTo>
                      <a:pt x="549" y="385"/>
                    </a:moveTo>
                    <a:cubicBezTo>
                      <a:pt x="550" y="385"/>
                      <a:pt x="550" y="385"/>
                      <a:pt x="550" y="385"/>
                    </a:cubicBezTo>
                    <a:cubicBezTo>
                      <a:pt x="550" y="385"/>
                      <a:pt x="550" y="385"/>
                      <a:pt x="550" y="385"/>
                    </a:cubicBezTo>
                    <a:lnTo>
                      <a:pt x="549" y="385"/>
                    </a:lnTo>
                    <a:close/>
                    <a:moveTo>
                      <a:pt x="557" y="352"/>
                    </a:moveTo>
                    <a:cubicBezTo>
                      <a:pt x="556" y="350"/>
                      <a:pt x="556" y="351"/>
                      <a:pt x="555" y="350"/>
                    </a:cubicBezTo>
                    <a:cubicBezTo>
                      <a:pt x="554" y="348"/>
                      <a:pt x="554" y="346"/>
                      <a:pt x="554" y="344"/>
                    </a:cubicBezTo>
                    <a:cubicBezTo>
                      <a:pt x="552" y="342"/>
                      <a:pt x="550" y="339"/>
                      <a:pt x="548" y="336"/>
                    </a:cubicBezTo>
                    <a:cubicBezTo>
                      <a:pt x="548" y="335"/>
                      <a:pt x="547" y="332"/>
                      <a:pt x="546" y="331"/>
                    </a:cubicBezTo>
                    <a:cubicBezTo>
                      <a:pt x="546" y="331"/>
                      <a:pt x="545" y="331"/>
                      <a:pt x="544" y="331"/>
                    </a:cubicBezTo>
                    <a:cubicBezTo>
                      <a:pt x="543" y="331"/>
                      <a:pt x="543" y="330"/>
                      <a:pt x="543" y="329"/>
                    </a:cubicBezTo>
                    <a:cubicBezTo>
                      <a:pt x="543" y="329"/>
                      <a:pt x="543" y="328"/>
                      <a:pt x="543" y="328"/>
                    </a:cubicBezTo>
                    <a:cubicBezTo>
                      <a:pt x="542" y="327"/>
                      <a:pt x="542" y="327"/>
                      <a:pt x="542" y="326"/>
                    </a:cubicBezTo>
                    <a:cubicBezTo>
                      <a:pt x="541" y="324"/>
                      <a:pt x="540" y="323"/>
                      <a:pt x="540" y="321"/>
                    </a:cubicBezTo>
                    <a:cubicBezTo>
                      <a:pt x="538" y="317"/>
                      <a:pt x="536" y="314"/>
                      <a:pt x="535" y="310"/>
                    </a:cubicBezTo>
                    <a:cubicBezTo>
                      <a:pt x="534" y="307"/>
                      <a:pt x="533" y="304"/>
                      <a:pt x="533" y="301"/>
                    </a:cubicBezTo>
                    <a:cubicBezTo>
                      <a:pt x="533" y="299"/>
                      <a:pt x="533" y="298"/>
                      <a:pt x="533" y="296"/>
                    </a:cubicBezTo>
                    <a:cubicBezTo>
                      <a:pt x="532" y="294"/>
                      <a:pt x="532" y="291"/>
                      <a:pt x="531" y="290"/>
                    </a:cubicBezTo>
                    <a:cubicBezTo>
                      <a:pt x="530" y="288"/>
                      <a:pt x="529" y="290"/>
                      <a:pt x="527" y="289"/>
                    </a:cubicBezTo>
                    <a:cubicBezTo>
                      <a:pt x="524" y="288"/>
                      <a:pt x="525" y="285"/>
                      <a:pt x="525" y="282"/>
                    </a:cubicBezTo>
                    <a:cubicBezTo>
                      <a:pt x="525" y="280"/>
                      <a:pt x="525" y="278"/>
                      <a:pt x="525" y="276"/>
                    </a:cubicBezTo>
                    <a:cubicBezTo>
                      <a:pt x="526" y="274"/>
                      <a:pt x="527" y="274"/>
                      <a:pt x="528" y="272"/>
                    </a:cubicBezTo>
                    <a:cubicBezTo>
                      <a:pt x="528" y="271"/>
                      <a:pt x="528" y="269"/>
                      <a:pt x="528" y="268"/>
                    </a:cubicBezTo>
                    <a:cubicBezTo>
                      <a:pt x="529" y="266"/>
                      <a:pt x="529" y="266"/>
                      <a:pt x="530" y="264"/>
                    </a:cubicBezTo>
                    <a:cubicBezTo>
                      <a:pt x="531" y="262"/>
                      <a:pt x="532" y="260"/>
                      <a:pt x="533" y="257"/>
                    </a:cubicBezTo>
                    <a:cubicBezTo>
                      <a:pt x="533" y="255"/>
                      <a:pt x="532" y="254"/>
                      <a:pt x="534" y="253"/>
                    </a:cubicBezTo>
                    <a:cubicBezTo>
                      <a:pt x="534" y="252"/>
                      <a:pt x="535" y="253"/>
                      <a:pt x="535" y="252"/>
                    </a:cubicBezTo>
                    <a:cubicBezTo>
                      <a:pt x="535" y="251"/>
                      <a:pt x="535" y="249"/>
                      <a:pt x="535" y="249"/>
                    </a:cubicBezTo>
                    <a:cubicBezTo>
                      <a:pt x="535" y="247"/>
                      <a:pt x="534" y="247"/>
                      <a:pt x="533" y="245"/>
                    </a:cubicBezTo>
                    <a:cubicBezTo>
                      <a:pt x="532" y="244"/>
                      <a:pt x="531" y="243"/>
                      <a:pt x="530" y="242"/>
                    </a:cubicBezTo>
                    <a:cubicBezTo>
                      <a:pt x="528" y="240"/>
                      <a:pt x="528" y="240"/>
                      <a:pt x="526" y="240"/>
                    </a:cubicBezTo>
                    <a:cubicBezTo>
                      <a:pt x="524" y="239"/>
                      <a:pt x="523" y="237"/>
                      <a:pt x="522" y="235"/>
                    </a:cubicBezTo>
                    <a:cubicBezTo>
                      <a:pt x="520" y="232"/>
                      <a:pt x="520" y="231"/>
                      <a:pt x="516" y="232"/>
                    </a:cubicBezTo>
                    <a:cubicBezTo>
                      <a:pt x="512" y="232"/>
                      <a:pt x="513" y="227"/>
                      <a:pt x="514" y="224"/>
                    </a:cubicBezTo>
                    <a:cubicBezTo>
                      <a:pt x="515" y="223"/>
                      <a:pt x="515" y="221"/>
                      <a:pt x="515" y="219"/>
                    </a:cubicBezTo>
                    <a:cubicBezTo>
                      <a:pt x="516" y="218"/>
                      <a:pt x="518" y="217"/>
                      <a:pt x="520" y="216"/>
                    </a:cubicBezTo>
                    <a:cubicBezTo>
                      <a:pt x="523" y="214"/>
                      <a:pt x="526" y="213"/>
                      <a:pt x="528" y="210"/>
                    </a:cubicBezTo>
                    <a:cubicBezTo>
                      <a:pt x="530" y="209"/>
                      <a:pt x="529" y="210"/>
                      <a:pt x="530" y="208"/>
                    </a:cubicBezTo>
                    <a:cubicBezTo>
                      <a:pt x="531" y="206"/>
                      <a:pt x="531" y="205"/>
                      <a:pt x="532" y="203"/>
                    </a:cubicBezTo>
                    <a:cubicBezTo>
                      <a:pt x="532" y="203"/>
                      <a:pt x="532" y="201"/>
                      <a:pt x="533" y="201"/>
                    </a:cubicBezTo>
                    <a:cubicBezTo>
                      <a:pt x="533" y="200"/>
                      <a:pt x="534" y="200"/>
                      <a:pt x="535" y="199"/>
                    </a:cubicBezTo>
                    <a:cubicBezTo>
                      <a:pt x="536" y="198"/>
                      <a:pt x="537" y="197"/>
                      <a:pt x="539" y="196"/>
                    </a:cubicBezTo>
                    <a:cubicBezTo>
                      <a:pt x="542" y="195"/>
                      <a:pt x="544" y="196"/>
                      <a:pt x="547" y="196"/>
                    </a:cubicBezTo>
                    <a:cubicBezTo>
                      <a:pt x="550" y="195"/>
                      <a:pt x="549" y="195"/>
                      <a:pt x="550" y="193"/>
                    </a:cubicBezTo>
                    <a:cubicBezTo>
                      <a:pt x="551" y="192"/>
                      <a:pt x="552" y="190"/>
                      <a:pt x="552" y="188"/>
                    </a:cubicBezTo>
                    <a:cubicBezTo>
                      <a:pt x="552" y="187"/>
                      <a:pt x="552" y="185"/>
                      <a:pt x="552" y="184"/>
                    </a:cubicBezTo>
                    <a:cubicBezTo>
                      <a:pt x="553" y="183"/>
                      <a:pt x="554" y="182"/>
                      <a:pt x="554" y="181"/>
                    </a:cubicBezTo>
                    <a:cubicBezTo>
                      <a:pt x="555" y="179"/>
                      <a:pt x="555" y="178"/>
                      <a:pt x="555" y="176"/>
                    </a:cubicBezTo>
                    <a:cubicBezTo>
                      <a:pt x="555" y="174"/>
                      <a:pt x="555" y="172"/>
                      <a:pt x="555" y="170"/>
                    </a:cubicBezTo>
                    <a:cubicBezTo>
                      <a:pt x="555" y="168"/>
                      <a:pt x="556" y="164"/>
                      <a:pt x="552" y="165"/>
                    </a:cubicBezTo>
                    <a:cubicBezTo>
                      <a:pt x="551" y="165"/>
                      <a:pt x="551" y="167"/>
                      <a:pt x="550" y="166"/>
                    </a:cubicBezTo>
                    <a:cubicBezTo>
                      <a:pt x="549" y="166"/>
                      <a:pt x="549" y="165"/>
                      <a:pt x="548" y="165"/>
                    </a:cubicBezTo>
                    <a:cubicBezTo>
                      <a:pt x="547" y="163"/>
                      <a:pt x="547" y="163"/>
                      <a:pt x="546" y="161"/>
                    </a:cubicBezTo>
                    <a:cubicBezTo>
                      <a:pt x="546" y="159"/>
                      <a:pt x="547" y="156"/>
                      <a:pt x="547" y="154"/>
                    </a:cubicBezTo>
                    <a:cubicBezTo>
                      <a:pt x="546" y="153"/>
                      <a:pt x="545" y="153"/>
                      <a:pt x="545" y="151"/>
                    </a:cubicBezTo>
                    <a:cubicBezTo>
                      <a:pt x="543" y="149"/>
                      <a:pt x="542" y="145"/>
                      <a:pt x="540" y="142"/>
                    </a:cubicBezTo>
                    <a:cubicBezTo>
                      <a:pt x="538" y="136"/>
                      <a:pt x="537" y="131"/>
                      <a:pt x="534" y="125"/>
                    </a:cubicBezTo>
                    <a:cubicBezTo>
                      <a:pt x="532" y="120"/>
                      <a:pt x="529" y="116"/>
                      <a:pt x="527" y="111"/>
                    </a:cubicBezTo>
                    <a:cubicBezTo>
                      <a:pt x="526" y="108"/>
                      <a:pt x="523" y="106"/>
                      <a:pt x="523" y="102"/>
                    </a:cubicBezTo>
                    <a:cubicBezTo>
                      <a:pt x="523" y="99"/>
                      <a:pt x="523" y="99"/>
                      <a:pt x="524" y="97"/>
                    </a:cubicBezTo>
                    <a:cubicBezTo>
                      <a:pt x="525" y="95"/>
                      <a:pt x="526" y="94"/>
                      <a:pt x="526" y="92"/>
                    </a:cubicBezTo>
                    <a:cubicBezTo>
                      <a:pt x="525" y="88"/>
                      <a:pt x="521" y="85"/>
                      <a:pt x="521" y="81"/>
                    </a:cubicBezTo>
                    <a:cubicBezTo>
                      <a:pt x="520" y="80"/>
                      <a:pt x="521" y="78"/>
                      <a:pt x="521" y="77"/>
                    </a:cubicBezTo>
                    <a:cubicBezTo>
                      <a:pt x="521" y="77"/>
                      <a:pt x="520" y="76"/>
                      <a:pt x="521" y="75"/>
                    </a:cubicBezTo>
                    <a:cubicBezTo>
                      <a:pt x="521" y="74"/>
                      <a:pt x="522" y="75"/>
                      <a:pt x="522" y="74"/>
                    </a:cubicBezTo>
                    <a:cubicBezTo>
                      <a:pt x="523" y="72"/>
                      <a:pt x="523" y="67"/>
                      <a:pt x="522" y="65"/>
                    </a:cubicBezTo>
                    <a:cubicBezTo>
                      <a:pt x="521" y="63"/>
                      <a:pt x="519" y="62"/>
                      <a:pt x="518" y="61"/>
                    </a:cubicBezTo>
                    <a:cubicBezTo>
                      <a:pt x="518" y="60"/>
                      <a:pt x="516" y="59"/>
                      <a:pt x="516" y="57"/>
                    </a:cubicBezTo>
                    <a:cubicBezTo>
                      <a:pt x="516" y="56"/>
                      <a:pt x="516" y="55"/>
                      <a:pt x="516" y="54"/>
                    </a:cubicBezTo>
                    <a:cubicBezTo>
                      <a:pt x="515" y="54"/>
                      <a:pt x="513" y="52"/>
                      <a:pt x="512" y="51"/>
                    </a:cubicBezTo>
                    <a:cubicBezTo>
                      <a:pt x="508" y="49"/>
                      <a:pt x="504" y="50"/>
                      <a:pt x="500" y="49"/>
                    </a:cubicBezTo>
                    <a:cubicBezTo>
                      <a:pt x="495" y="48"/>
                      <a:pt x="491" y="45"/>
                      <a:pt x="486" y="43"/>
                    </a:cubicBezTo>
                    <a:cubicBezTo>
                      <a:pt x="484" y="43"/>
                      <a:pt x="482" y="42"/>
                      <a:pt x="480" y="42"/>
                    </a:cubicBezTo>
                    <a:cubicBezTo>
                      <a:pt x="478" y="42"/>
                      <a:pt x="475" y="42"/>
                      <a:pt x="473" y="42"/>
                    </a:cubicBezTo>
                    <a:cubicBezTo>
                      <a:pt x="466" y="42"/>
                      <a:pt x="460" y="42"/>
                      <a:pt x="453" y="42"/>
                    </a:cubicBezTo>
                    <a:cubicBezTo>
                      <a:pt x="445" y="42"/>
                      <a:pt x="436" y="41"/>
                      <a:pt x="428" y="41"/>
                    </a:cubicBezTo>
                    <a:cubicBezTo>
                      <a:pt x="416" y="41"/>
                      <a:pt x="404" y="42"/>
                      <a:pt x="392" y="41"/>
                    </a:cubicBezTo>
                    <a:cubicBezTo>
                      <a:pt x="375" y="41"/>
                      <a:pt x="359" y="40"/>
                      <a:pt x="343" y="39"/>
                    </a:cubicBezTo>
                    <a:cubicBezTo>
                      <a:pt x="336" y="38"/>
                      <a:pt x="329" y="37"/>
                      <a:pt x="322" y="36"/>
                    </a:cubicBezTo>
                    <a:cubicBezTo>
                      <a:pt x="321" y="35"/>
                      <a:pt x="320" y="35"/>
                      <a:pt x="319" y="35"/>
                    </a:cubicBezTo>
                    <a:cubicBezTo>
                      <a:pt x="319" y="37"/>
                      <a:pt x="317" y="38"/>
                      <a:pt x="315" y="39"/>
                    </a:cubicBezTo>
                    <a:cubicBezTo>
                      <a:pt x="314" y="41"/>
                      <a:pt x="310" y="41"/>
                      <a:pt x="309" y="43"/>
                    </a:cubicBezTo>
                    <a:cubicBezTo>
                      <a:pt x="308" y="45"/>
                      <a:pt x="309" y="46"/>
                      <a:pt x="307" y="48"/>
                    </a:cubicBezTo>
                    <a:cubicBezTo>
                      <a:pt x="306" y="49"/>
                      <a:pt x="303" y="48"/>
                      <a:pt x="301" y="48"/>
                    </a:cubicBezTo>
                    <a:cubicBezTo>
                      <a:pt x="298" y="49"/>
                      <a:pt x="295" y="51"/>
                      <a:pt x="292" y="50"/>
                    </a:cubicBezTo>
                    <a:cubicBezTo>
                      <a:pt x="292" y="49"/>
                      <a:pt x="292" y="48"/>
                      <a:pt x="292" y="47"/>
                    </a:cubicBezTo>
                    <a:cubicBezTo>
                      <a:pt x="293" y="45"/>
                      <a:pt x="296" y="43"/>
                      <a:pt x="296" y="42"/>
                    </a:cubicBezTo>
                    <a:cubicBezTo>
                      <a:pt x="296" y="40"/>
                      <a:pt x="295" y="39"/>
                      <a:pt x="293" y="41"/>
                    </a:cubicBezTo>
                    <a:cubicBezTo>
                      <a:pt x="292" y="41"/>
                      <a:pt x="292" y="44"/>
                      <a:pt x="291" y="44"/>
                    </a:cubicBezTo>
                    <a:cubicBezTo>
                      <a:pt x="290" y="45"/>
                      <a:pt x="289" y="43"/>
                      <a:pt x="287" y="43"/>
                    </a:cubicBezTo>
                    <a:cubicBezTo>
                      <a:pt x="286" y="43"/>
                      <a:pt x="283" y="44"/>
                      <a:pt x="282" y="44"/>
                    </a:cubicBezTo>
                    <a:cubicBezTo>
                      <a:pt x="280" y="44"/>
                      <a:pt x="269" y="46"/>
                      <a:pt x="253" y="35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0"/>
                      <a:pt x="246" y="10"/>
                      <a:pt x="245" y="7"/>
                    </a:cubicBezTo>
                    <a:cubicBezTo>
                      <a:pt x="245" y="5"/>
                      <a:pt x="243" y="3"/>
                      <a:pt x="243" y="1"/>
                    </a:cubicBezTo>
                    <a:cubicBezTo>
                      <a:pt x="237" y="0"/>
                      <a:pt x="230" y="1"/>
                      <a:pt x="225" y="1"/>
                    </a:cubicBezTo>
                    <a:cubicBezTo>
                      <a:pt x="220" y="1"/>
                      <a:pt x="214" y="1"/>
                      <a:pt x="210" y="1"/>
                    </a:cubicBezTo>
                    <a:cubicBezTo>
                      <a:pt x="208" y="1"/>
                      <a:pt x="206" y="1"/>
                      <a:pt x="205" y="2"/>
                    </a:cubicBezTo>
                    <a:cubicBezTo>
                      <a:pt x="202" y="2"/>
                      <a:pt x="201" y="4"/>
                      <a:pt x="199" y="5"/>
                    </a:cubicBezTo>
                    <a:cubicBezTo>
                      <a:pt x="196" y="8"/>
                      <a:pt x="193" y="9"/>
                      <a:pt x="192" y="13"/>
                    </a:cubicBezTo>
                    <a:cubicBezTo>
                      <a:pt x="191" y="13"/>
                      <a:pt x="190" y="13"/>
                      <a:pt x="189" y="13"/>
                    </a:cubicBezTo>
                    <a:cubicBezTo>
                      <a:pt x="188" y="12"/>
                      <a:pt x="187" y="10"/>
                      <a:pt x="187" y="10"/>
                    </a:cubicBezTo>
                    <a:cubicBezTo>
                      <a:pt x="184" y="8"/>
                      <a:pt x="181" y="11"/>
                      <a:pt x="178" y="12"/>
                    </a:cubicBezTo>
                    <a:cubicBezTo>
                      <a:pt x="178" y="12"/>
                      <a:pt x="176" y="12"/>
                      <a:pt x="176" y="12"/>
                    </a:cubicBezTo>
                    <a:cubicBezTo>
                      <a:pt x="174" y="13"/>
                      <a:pt x="174" y="16"/>
                      <a:pt x="172" y="16"/>
                    </a:cubicBezTo>
                    <a:cubicBezTo>
                      <a:pt x="171" y="17"/>
                      <a:pt x="168" y="18"/>
                      <a:pt x="166" y="17"/>
                    </a:cubicBezTo>
                    <a:cubicBezTo>
                      <a:pt x="164" y="17"/>
                      <a:pt x="164" y="16"/>
                      <a:pt x="163" y="15"/>
                    </a:cubicBezTo>
                    <a:cubicBezTo>
                      <a:pt x="162" y="14"/>
                      <a:pt x="157" y="14"/>
                      <a:pt x="156" y="15"/>
                    </a:cubicBezTo>
                    <a:cubicBezTo>
                      <a:pt x="155" y="15"/>
                      <a:pt x="156" y="17"/>
                      <a:pt x="156" y="17"/>
                    </a:cubicBezTo>
                    <a:cubicBezTo>
                      <a:pt x="156" y="18"/>
                      <a:pt x="155" y="18"/>
                      <a:pt x="155" y="19"/>
                    </a:cubicBezTo>
                    <a:cubicBezTo>
                      <a:pt x="152" y="21"/>
                      <a:pt x="148" y="21"/>
                      <a:pt x="145" y="24"/>
                    </a:cubicBezTo>
                    <a:cubicBezTo>
                      <a:pt x="144" y="24"/>
                      <a:pt x="143" y="26"/>
                      <a:pt x="143" y="27"/>
                    </a:cubicBezTo>
                    <a:cubicBezTo>
                      <a:pt x="141" y="28"/>
                      <a:pt x="139" y="30"/>
                      <a:pt x="137" y="32"/>
                    </a:cubicBezTo>
                    <a:cubicBezTo>
                      <a:pt x="135" y="34"/>
                      <a:pt x="135" y="37"/>
                      <a:pt x="133" y="40"/>
                    </a:cubicBezTo>
                    <a:cubicBezTo>
                      <a:pt x="131" y="43"/>
                      <a:pt x="129" y="47"/>
                      <a:pt x="125" y="47"/>
                    </a:cubicBezTo>
                    <a:cubicBezTo>
                      <a:pt x="121" y="47"/>
                      <a:pt x="117" y="47"/>
                      <a:pt x="114" y="50"/>
                    </a:cubicBezTo>
                    <a:cubicBezTo>
                      <a:pt x="113" y="50"/>
                      <a:pt x="113" y="51"/>
                      <a:pt x="112" y="51"/>
                    </a:cubicBezTo>
                    <a:cubicBezTo>
                      <a:pt x="109" y="53"/>
                      <a:pt x="105" y="53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ubicBezTo>
                      <a:pt x="100" y="56"/>
                      <a:pt x="100" y="57"/>
                      <a:pt x="100" y="57"/>
                    </a:cubicBezTo>
                    <a:cubicBezTo>
                      <a:pt x="99" y="58"/>
                      <a:pt x="98" y="57"/>
                      <a:pt x="97" y="58"/>
                    </a:cubicBezTo>
                    <a:cubicBezTo>
                      <a:pt x="95" y="58"/>
                      <a:pt x="95" y="59"/>
                      <a:pt x="93" y="59"/>
                    </a:cubicBezTo>
                    <a:cubicBezTo>
                      <a:pt x="88" y="62"/>
                      <a:pt x="83" y="63"/>
                      <a:pt x="77" y="63"/>
                    </a:cubicBezTo>
                    <a:cubicBezTo>
                      <a:pt x="72" y="63"/>
                      <a:pt x="69" y="63"/>
                      <a:pt x="65" y="65"/>
                    </a:cubicBezTo>
                    <a:cubicBezTo>
                      <a:pt x="61" y="67"/>
                      <a:pt x="57" y="69"/>
                      <a:pt x="54" y="71"/>
                    </a:cubicBezTo>
                    <a:cubicBezTo>
                      <a:pt x="50" y="73"/>
                      <a:pt x="46" y="74"/>
                      <a:pt x="43" y="76"/>
                    </a:cubicBezTo>
                    <a:cubicBezTo>
                      <a:pt x="46" y="75"/>
                      <a:pt x="46" y="70"/>
                      <a:pt x="48" y="69"/>
                    </a:cubicBezTo>
                    <a:cubicBezTo>
                      <a:pt x="45" y="68"/>
                      <a:pt x="43" y="68"/>
                      <a:pt x="40" y="70"/>
                    </a:cubicBezTo>
                    <a:cubicBezTo>
                      <a:pt x="39" y="70"/>
                      <a:pt x="38" y="71"/>
                      <a:pt x="38" y="71"/>
                    </a:cubicBezTo>
                    <a:cubicBezTo>
                      <a:pt x="37" y="72"/>
                      <a:pt x="36" y="71"/>
                      <a:pt x="36" y="71"/>
                    </a:cubicBezTo>
                    <a:cubicBezTo>
                      <a:pt x="34" y="72"/>
                      <a:pt x="31" y="72"/>
                      <a:pt x="29" y="73"/>
                    </a:cubicBezTo>
                    <a:cubicBezTo>
                      <a:pt x="29" y="73"/>
                      <a:pt x="28" y="74"/>
                      <a:pt x="27" y="74"/>
                    </a:cubicBezTo>
                    <a:cubicBezTo>
                      <a:pt x="25" y="75"/>
                      <a:pt x="21" y="76"/>
                      <a:pt x="18" y="77"/>
                    </a:cubicBezTo>
                    <a:cubicBezTo>
                      <a:pt x="18" y="77"/>
                      <a:pt x="18" y="78"/>
                      <a:pt x="19" y="78"/>
                    </a:cubicBezTo>
                    <a:cubicBezTo>
                      <a:pt x="19" y="79"/>
                      <a:pt x="20" y="79"/>
                      <a:pt x="20" y="80"/>
                    </a:cubicBezTo>
                    <a:cubicBezTo>
                      <a:pt x="19" y="80"/>
                      <a:pt x="18" y="80"/>
                      <a:pt x="17" y="80"/>
                    </a:cubicBezTo>
                    <a:cubicBezTo>
                      <a:pt x="16" y="80"/>
                      <a:pt x="15" y="80"/>
                      <a:pt x="14" y="81"/>
                    </a:cubicBezTo>
                    <a:cubicBezTo>
                      <a:pt x="12" y="81"/>
                      <a:pt x="11" y="82"/>
                      <a:pt x="9" y="82"/>
                    </a:cubicBezTo>
                    <a:cubicBezTo>
                      <a:pt x="6" y="82"/>
                      <a:pt x="3" y="81"/>
                      <a:pt x="0" y="83"/>
                    </a:cubicBezTo>
                    <a:cubicBezTo>
                      <a:pt x="0" y="84"/>
                      <a:pt x="1" y="85"/>
                      <a:pt x="1" y="85"/>
                    </a:cubicBezTo>
                    <a:cubicBezTo>
                      <a:pt x="1" y="86"/>
                      <a:pt x="1" y="87"/>
                      <a:pt x="1" y="87"/>
                    </a:cubicBezTo>
                    <a:cubicBezTo>
                      <a:pt x="2" y="88"/>
                      <a:pt x="5" y="89"/>
                      <a:pt x="7" y="90"/>
                    </a:cubicBezTo>
                    <a:cubicBezTo>
                      <a:pt x="8" y="91"/>
                      <a:pt x="9" y="92"/>
                      <a:pt x="10" y="93"/>
                    </a:cubicBezTo>
                    <a:cubicBezTo>
                      <a:pt x="11" y="93"/>
                      <a:pt x="14" y="94"/>
                      <a:pt x="16" y="93"/>
                    </a:cubicBezTo>
                    <a:cubicBezTo>
                      <a:pt x="18" y="93"/>
                      <a:pt x="20" y="90"/>
                      <a:pt x="21" y="89"/>
                    </a:cubicBezTo>
                    <a:cubicBezTo>
                      <a:pt x="22" y="88"/>
                      <a:pt x="23" y="93"/>
                      <a:pt x="23" y="94"/>
                    </a:cubicBezTo>
                    <a:cubicBezTo>
                      <a:pt x="23" y="96"/>
                      <a:pt x="22" y="99"/>
                      <a:pt x="23" y="101"/>
                    </a:cubicBezTo>
                    <a:cubicBezTo>
                      <a:pt x="23" y="103"/>
                      <a:pt x="24" y="106"/>
                      <a:pt x="24" y="108"/>
                    </a:cubicBezTo>
                    <a:cubicBezTo>
                      <a:pt x="26" y="113"/>
                      <a:pt x="27" y="117"/>
                      <a:pt x="29" y="122"/>
                    </a:cubicBezTo>
                    <a:cubicBezTo>
                      <a:pt x="30" y="124"/>
                      <a:pt x="32" y="127"/>
                      <a:pt x="33" y="130"/>
                    </a:cubicBezTo>
                    <a:cubicBezTo>
                      <a:pt x="34" y="132"/>
                      <a:pt x="33" y="136"/>
                      <a:pt x="33" y="138"/>
                    </a:cubicBezTo>
                    <a:cubicBezTo>
                      <a:pt x="33" y="141"/>
                      <a:pt x="33" y="143"/>
                      <a:pt x="32" y="145"/>
                    </a:cubicBezTo>
                    <a:cubicBezTo>
                      <a:pt x="31" y="148"/>
                      <a:pt x="30" y="149"/>
                      <a:pt x="28" y="151"/>
                    </a:cubicBezTo>
                    <a:cubicBezTo>
                      <a:pt x="27" y="152"/>
                      <a:pt x="26" y="155"/>
                      <a:pt x="25" y="156"/>
                    </a:cubicBezTo>
                    <a:cubicBezTo>
                      <a:pt x="25" y="156"/>
                      <a:pt x="24" y="156"/>
                      <a:pt x="23" y="157"/>
                    </a:cubicBezTo>
                    <a:cubicBezTo>
                      <a:pt x="23" y="158"/>
                      <a:pt x="22" y="159"/>
                      <a:pt x="22" y="160"/>
                    </a:cubicBezTo>
                    <a:cubicBezTo>
                      <a:pt x="21" y="162"/>
                      <a:pt x="20" y="163"/>
                      <a:pt x="19" y="164"/>
                    </a:cubicBezTo>
                    <a:cubicBezTo>
                      <a:pt x="18" y="166"/>
                      <a:pt x="17" y="168"/>
                      <a:pt x="16" y="170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5" y="172"/>
                      <a:pt x="15" y="172"/>
                    </a:cubicBezTo>
                    <a:cubicBezTo>
                      <a:pt x="15" y="174"/>
                      <a:pt x="17" y="174"/>
                      <a:pt x="17" y="175"/>
                    </a:cubicBezTo>
                    <a:cubicBezTo>
                      <a:pt x="19" y="176"/>
                      <a:pt x="20" y="177"/>
                      <a:pt x="21" y="178"/>
                    </a:cubicBezTo>
                    <a:cubicBezTo>
                      <a:pt x="22" y="180"/>
                      <a:pt x="23" y="181"/>
                      <a:pt x="25" y="182"/>
                    </a:cubicBezTo>
                    <a:cubicBezTo>
                      <a:pt x="26" y="183"/>
                      <a:pt x="27" y="183"/>
                      <a:pt x="28" y="184"/>
                    </a:cubicBezTo>
                    <a:cubicBezTo>
                      <a:pt x="29" y="185"/>
                      <a:pt x="30" y="185"/>
                      <a:pt x="31" y="187"/>
                    </a:cubicBezTo>
                    <a:cubicBezTo>
                      <a:pt x="33" y="188"/>
                      <a:pt x="33" y="190"/>
                      <a:pt x="34" y="192"/>
                    </a:cubicBezTo>
                    <a:cubicBezTo>
                      <a:pt x="34" y="192"/>
                      <a:pt x="34" y="193"/>
                      <a:pt x="34" y="193"/>
                    </a:cubicBezTo>
                    <a:cubicBezTo>
                      <a:pt x="36" y="196"/>
                      <a:pt x="40" y="196"/>
                      <a:pt x="41" y="199"/>
                    </a:cubicBezTo>
                    <a:cubicBezTo>
                      <a:pt x="41" y="200"/>
                      <a:pt x="40" y="202"/>
                      <a:pt x="40" y="203"/>
                    </a:cubicBezTo>
                    <a:cubicBezTo>
                      <a:pt x="40" y="204"/>
                      <a:pt x="40" y="205"/>
                      <a:pt x="39" y="206"/>
                    </a:cubicBezTo>
                    <a:cubicBezTo>
                      <a:pt x="39" y="208"/>
                      <a:pt x="38" y="208"/>
                      <a:pt x="37" y="210"/>
                    </a:cubicBezTo>
                    <a:cubicBezTo>
                      <a:pt x="36" y="211"/>
                      <a:pt x="36" y="210"/>
                      <a:pt x="37" y="212"/>
                    </a:cubicBezTo>
                    <a:cubicBezTo>
                      <a:pt x="37" y="214"/>
                      <a:pt x="37" y="215"/>
                      <a:pt x="37" y="217"/>
                    </a:cubicBezTo>
                    <a:cubicBezTo>
                      <a:pt x="37" y="218"/>
                      <a:pt x="38" y="221"/>
                      <a:pt x="38" y="222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1" y="224"/>
                      <a:pt x="42" y="225"/>
                    </a:cubicBezTo>
                    <a:cubicBezTo>
                      <a:pt x="42" y="225"/>
                      <a:pt x="42" y="227"/>
                      <a:pt x="42" y="227"/>
                    </a:cubicBezTo>
                    <a:cubicBezTo>
                      <a:pt x="42" y="229"/>
                      <a:pt x="43" y="230"/>
                      <a:pt x="43" y="231"/>
                    </a:cubicBezTo>
                    <a:cubicBezTo>
                      <a:pt x="43" y="232"/>
                      <a:pt x="42" y="232"/>
                      <a:pt x="43" y="233"/>
                    </a:cubicBezTo>
                    <a:cubicBezTo>
                      <a:pt x="43" y="234"/>
                      <a:pt x="46" y="235"/>
                      <a:pt x="46" y="236"/>
                    </a:cubicBezTo>
                    <a:cubicBezTo>
                      <a:pt x="49" y="238"/>
                      <a:pt x="47" y="241"/>
                      <a:pt x="47" y="244"/>
                    </a:cubicBezTo>
                    <a:cubicBezTo>
                      <a:pt x="46" y="247"/>
                      <a:pt x="46" y="249"/>
                      <a:pt x="46" y="252"/>
                    </a:cubicBezTo>
                    <a:cubicBezTo>
                      <a:pt x="46" y="252"/>
                      <a:pt x="46" y="252"/>
                      <a:pt x="46" y="253"/>
                    </a:cubicBezTo>
                    <a:cubicBezTo>
                      <a:pt x="45" y="255"/>
                      <a:pt x="43" y="255"/>
                      <a:pt x="41" y="255"/>
                    </a:cubicBezTo>
                    <a:cubicBezTo>
                      <a:pt x="37" y="256"/>
                      <a:pt x="38" y="257"/>
                      <a:pt x="38" y="260"/>
                    </a:cubicBezTo>
                    <a:cubicBezTo>
                      <a:pt x="38" y="261"/>
                      <a:pt x="38" y="264"/>
                      <a:pt x="38" y="265"/>
                    </a:cubicBezTo>
                    <a:cubicBezTo>
                      <a:pt x="39" y="266"/>
                      <a:pt x="40" y="265"/>
                      <a:pt x="41" y="265"/>
                    </a:cubicBezTo>
                    <a:cubicBezTo>
                      <a:pt x="40" y="265"/>
                      <a:pt x="39" y="266"/>
                      <a:pt x="38" y="267"/>
                    </a:cubicBezTo>
                    <a:cubicBezTo>
                      <a:pt x="39" y="269"/>
                      <a:pt x="41" y="271"/>
                      <a:pt x="42" y="273"/>
                    </a:cubicBezTo>
                    <a:cubicBezTo>
                      <a:pt x="42" y="273"/>
                      <a:pt x="42" y="274"/>
                      <a:pt x="42" y="274"/>
                    </a:cubicBezTo>
                    <a:cubicBezTo>
                      <a:pt x="42" y="275"/>
                      <a:pt x="43" y="275"/>
                      <a:pt x="43" y="275"/>
                    </a:cubicBezTo>
                    <a:cubicBezTo>
                      <a:pt x="43" y="275"/>
                      <a:pt x="44" y="277"/>
                      <a:pt x="44" y="276"/>
                    </a:cubicBezTo>
                    <a:cubicBezTo>
                      <a:pt x="44" y="278"/>
                      <a:pt x="45" y="280"/>
                      <a:pt x="45" y="282"/>
                    </a:cubicBezTo>
                    <a:cubicBezTo>
                      <a:pt x="45" y="283"/>
                      <a:pt x="44" y="283"/>
                      <a:pt x="44" y="284"/>
                    </a:cubicBezTo>
                    <a:cubicBezTo>
                      <a:pt x="44" y="284"/>
                      <a:pt x="43" y="284"/>
                      <a:pt x="43" y="284"/>
                    </a:cubicBezTo>
                    <a:cubicBezTo>
                      <a:pt x="43" y="285"/>
                      <a:pt x="42" y="285"/>
                      <a:pt x="41" y="285"/>
                    </a:cubicBezTo>
                    <a:cubicBezTo>
                      <a:pt x="40" y="286"/>
                      <a:pt x="41" y="287"/>
                      <a:pt x="42" y="288"/>
                    </a:cubicBezTo>
                    <a:cubicBezTo>
                      <a:pt x="42" y="288"/>
                      <a:pt x="42" y="288"/>
                      <a:pt x="43" y="289"/>
                    </a:cubicBezTo>
                    <a:cubicBezTo>
                      <a:pt x="45" y="290"/>
                      <a:pt x="46" y="291"/>
                      <a:pt x="47" y="292"/>
                    </a:cubicBezTo>
                    <a:cubicBezTo>
                      <a:pt x="48" y="293"/>
                      <a:pt x="50" y="293"/>
                      <a:pt x="51" y="294"/>
                    </a:cubicBezTo>
                    <a:cubicBezTo>
                      <a:pt x="52" y="295"/>
                      <a:pt x="52" y="295"/>
                      <a:pt x="53" y="296"/>
                    </a:cubicBezTo>
                    <a:cubicBezTo>
                      <a:pt x="54" y="298"/>
                      <a:pt x="54" y="299"/>
                      <a:pt x="54" y="301"/>
                    </a:cubicBezTo>
                    <a:cubicBezTo>
                      <a:pt x="55" y="302"/>
                      <a:pt x="55" y="303"/>
                      <a:pt x="55" y="303"/>
                    </a:cubicBezTo>
                    <a:cubicBezTo>
                      <a:pt x="55" y="304"/>
                      <a:pt x="56" y="304"/>
                      <a:pt x="56" y="304"/>
                    </a:cubicBezTo>
                    <a:cubicBezTo>
                      <a:pt x="57" y="305"/>
                      <a:pt x="58" y="306"/>
                      <a:pt x="58" y="307"/>
                    </a:cubicBezTo>
                    <a:cubicBezTo>
                      <a:pt x="59" y="308"/>
                      <a:pt x="59" y="309"/>
                      <a:pt x="60" y="310"/>
                    </a:cubicBezTo>
                    <a:cubicBezTo>
                      <a:pt x="60" y="312"/>
                      <a:pt x="60" y="311"/>
                      <a:pt x="60" y="313"/>
                    </a:cubicBezTo>
                    <a:cubicBezTo>
                      <a:pt x="59" y="315"/>
                      <a:pt x="59" y="317"/>
                      <a:pt x="58" y="319"/>
                    </a:cubicBezTo>
                    <a:cubicBezTo>
                      <a:pt x="57" y="321"/>
                      <a:pt x="57" y="322"/>
                      <a:pt x="57" y="324"/>
                    </a:cubicBezTo>
                    <a:cubicBezTo>
                      <a:pt x="56" y="326"/>
                      <a:pt x="57" y="328"/>
                      <a:pt x="56" y="330"/>
                    </a:cubicBezTo>
                    <a:cubicBezTo>
                      <a:pt x="56" y="332"/>
                      <a:pt x="54" y="333"/>
                      <a:pt x="54" y="336"/>
                    </a:cubicBezTo>
                    <a:cubicBezTo>
                      <a:pt x="54" y="337"/>
                      <a:pt x="54" y="337"/>
                      <a:pt x="54" y="338"/>
                    </a:cubicBezTo>
                    <a:cubicBezTo>
                      <a:pt x="56" y="338"/>
                      <a:pt x="59" y="338"/>
                      <a:pt x="61" y="338"/>
                    </a:cubicBezTo>
                    <a:cubicBezTo>
                      <a:pt x="65" y="338"/>
                      <a:pt x="68" y="338"/>
                      <a:pt x="72" y="338"/>
                    </a:cubicBezTo>
                    <a:cubicBezTo>
                      <a:pt x="75" y="338"/>
                      <a:pt x="75" y="338"/>
                      <a:pt x="76" y="340"/>
                    </a:cubicBezTo>
                    <a:cubicBezTo>
                      <a:pt x="76" y="340"/>
                      <a:pt x="77" y="340"/>
                      <a:pt x="77" y="341"/>
                    </a:cubicBezTo>
                    <a:cubicBezTo>
                      <a:pt x="78" y="341"/>
                      <a:pt x="78" y="341"/>
                      <a:pt x="78" y="342"/>
                    </a:cubicBezTo>
                    <a:cubicBezTo>
                      <a:pt x="78" y="342"/>
                      <a:pt x="79" y="343"/>
                      <a:pt x="79" y="343"/>
                    </a:cubicBezTo>
                    <a:cubicBezTo>
                      <a:pt x="81" y="346"/>
                      <a:pt x="82" y="348"/>
                      <a:pt x="84" y="350"/>
                    </a:cubicBezTo>
                    <a:cubicBezTo>
                      <a:pt x="85" y="352"/>
                      <a:pt x="86" y="355"/>
                      <a:pt x="88" y="356"/>
                    </a:cubicBezTo>
                    <a:cubicBezTo>
                      <a:pt x="89" y="356"/>
                      <a:pt x="90" y="356"/>
                      <a:pt x="91" y="356"/>
                    </a:cubicBezTo>
                    <a:cubicBezTo>
                      <a:pt x="93" y="356"/>
                      <a:pt x="95" y="358"/>
                      <a:pt x="97" y="358"/>
                    </a:cubicBezTo>
                    <a:cubicBezTo>
                      <a:pt x="99" y="359"/>
                      <a:pt x="102" y="361"/>
                      <a:pt x="104" y="362"/>
                    </a:cubicBezTo>
                    <a:cubicBezTo>
                      <a:pt x="106" y="362"/>
                      <a:pt x="107" y="363"/>
                      <a:pt x="108" y="363"/>
                    </a:cubicBezTo>
                    <a:cubicBezTo>
                      <a:pt x="110" y="364"/>
                      <a:pt x="111" y="364"/>
                      <a:pt x="113" y="365"/>
                    </a:cubicBezTo>
                    <a:cubicBezTo>
                      <a:pt x="114" y="365"/>
                      <a:pt x="114" y="366"/>
                      <a:pt x="115" y="366"/>
                    </a:cubicBezTo>
                    <a:cubicBezTo>
                      <a:pt x="116" y="367"/>
                      <a:pt x="117" y="366"/>
                      <a:pt x="118" y="367"/>
                    </a:cubicBezTo>
                    <a:cubicBezTo>
                      <a:pt x="118" y="367"/>
                      <a:pt x="119" y="368"/>
                      <a:pt x="120" y="369"/>
                    </a:cubicBezTo>
                    <a:cubicBezTo>
                      <a:pt x="120" y="369"/>
                      <a:pt x="122" y="369"/>
                      <a:pt x="122" y="369"/>
                    </a:cubicBezTo>
                    <a:cubicBezTo>
                      <a:pt x="124" y="370"/>
                      <a:pt x="125" y="370"/>
                      <a:pt x="127" y="370"/>
                    </a:cubicBezTo>
                    <a:cubicBezTo>
                      <a:pt x="129" y="370"/>
                      <a:pt x="131" y="369"/>
                      <a:pt x="133" y="370"/>
                    </a:cubicBezTo>
                    <a:cubicBezTo>
                      <a:pt x="135" y="370"/>
                      <a:pt x="135" y="370"/>
                      <a:pt x="136" y="371"/>
                    </a:cubicBezTo>
                    <a:cubicBezTo>
                      <a:pt x="138" y="372"/>
                      <a:pt x="137" y="370"/>
                      <a:pt x="138" y="372"/>
                    </a:cubicBezTo>
                    <a:cubicBezTo>
                      <a:pt x="138" y="372"/>
                      <a:pt x="138" y="374"/>
                      <a:pt x="138" y="375"/>
                    </a:cubicBezTo>
                    <a:cubicBezTo>
                      <a:pt x="137" y="376"/>
                      <a:pt x="136" y="377"/>
                      <a:pt x="136" y="378"/>
                    </a:cubicBezTo>
                    <a:cubicBezTo>
                      <a:pt x="135" y="379"/>
                      <a:pt x="134" y="380"/>
                      <a:pt x="133" y="381"/>
                    </a:cubicBezTo>
                    <a:cubicBezTo>
                      <a:pt x="132" y="382"/>
                      <a:pt x="130" y="383"/>
                      <a:pt x="129" y="385"/>
                    </a:cubicBezTo>
                    <a:cubicBezTo>
                      <a:pt x="128" y="386"/>
                      <a:pt x="128" y="388"/>
                      <a:pt x="128" y="389"/>
                    </a:cubicBezTo>
                    <a:cubicBezTo>
                      <a:pt x="129" y="392"/>
                      <a:pt x="131" y="392"/>
                      <a:pt x="133" y="393"/>
                    </a:cubicBezTo>
                    <a:cubicBezTo>
                      <a:pt x="135" y="394"/>
                      <a:pt x="136" y="395"/>
                      <a:pt x="137" y="396"/>
                    </a:cubicBezTo>
                    <a:cubicBezTo>
                      <a:pt x="138" y="397"/>
                      <a:pt x="139" y="397"/>
                      <a:pt x="140" y="398"/>
                    </a:cubicBezTo>
                    <a:cubicBezTo>
                      <a:pt x="140" y="398"/>
                      <a:pt x="141" y="400"/>
                      <a:pt x="141" y="400"/>
                    </a:cubicBezTo>
                    <a:cubicBezTo>
                      <a:pt x="142" y="401"/>
                      <a:pt x="142" y="401"/>
                      <a:pt x="143" y="402"/>
                    </a:cubicBezTo>
                    <a:cubicBezTo>
                      <a:pt x="144" y="404"/>
                      <a:pt x="145" y="405"/>
                      <a:pt x="145" y="407"/>
                    </a:cubicBezTo>
                    <a:cubicBezTo>
                      <a:pt x="145" y="409"/>
                      <a:pt x="146" y="410"/>
                      <a:pt x="147" y="412"/>
                    </a:cubicBezTo>
                    <a:cubicBezTo>
                      <a:pt x="148" y="413"/>
                      <a:pt x="148" y="414"/>
                      <a:pt x="149" y="415"/>
                    </a:cubicBezTo>
                    <a:cubicBezTo>
                      <a:pt x="152" y="417"/>
                      <a:pt x="154" y="415"/>
                      <a:pt x="156" y="413"/>
                    </a:cubicBezTo>
                    <a:cubicBezTo>
                      <a:pt x="156" y="412"/>
                      <a:pt x="157" y="412"/>
                      <a:pt x="157" y="412"/>
                    </a:cubicBezTo>
                    <a:cubicBezTo>
                      <a:pt x="158" y="410"/>
                      <a:pt x="158" y="411"/>
                      <a:pt x="160" y="410"/>
                    </a:cubicBezTo>
                    <a:cubicBezTo>
                      <a:pt x="162" y="408"/>
                      <a:pt x="161" y="407"/>
                      <a:pt x="163" y="406"/>
                    </a:cubicBezTo>
                    <a:cubicBezTo>
                      <a:pt x="164" y="405"/>
                      <a:pt x="165" y="405"/>
                      <a:pt x="166" y="405"/>
                    </a:cubicBezTo>
                    <a:cubicBezTo>
                      <a:pt x="167" y="404"/>
                      <a:pt x="169" y="403"/>
                      <a:pt x="171" y="403"/>
                    </a:cubicBezTo>
                    <a:cubicBezTo>
                      <a:pt x="173" y="402"/>
                      <a:pt x="174" y="402"/>
                      <a:pt x="174" y="400"/>
                    </a:cubicBezTo>
                    <a:cubicBezTo>
                      <a:pt x="173" y="397"/>
                      <a:pt x="171" y="397"/>
                      <a:pt x="169" y="395"/>
                    </a:cubicBezTo>
                    <a:cubicBezTo>
                      <a:pt x="168" y="394"/>
                      <a:pt x="168" y="394"/>
                      <a:pt x="167" y="393"/>
                    </a:cubicBezTo>
                    <a:cubicBezTo>
                      <a:pt x="166" y="391"/>
                      <a:pt x="165" y="390"/>
                      <a:pt x="165" y="388"/>
                    </a:cubicBezTo>
                    <a:cubicBezTo>
                      <a:pt x="169" y="388"/>
                      <a:pt x="174" y="388"/>
                      <a:pt x="177" y="390"/>
                    </a:cubicBezTo>
                    <a:cubicBezTo>
                      <a:pt x="177" y="390"/>
                      <a:pt x="178" y="391"/>
                      <a:pt x="177" y="392"/>
                    </a:cubicBezTo>
                    <a:cubicBezTo>
                      <a:pt x="179" y="393"/>
                      <a:pt x="179" y="392"/>
                      <a:pt x="180" y="393"/>
                    </a:cubicBezTo>
                    <a:cubicBezTo>
                      <a:pt x="181" y="394"/>
                      <a:pt x="183" y="395"/>
                      <a:pt x="184" y="395"/>
                    </a:cubicBezTo>
                    <a:cubicBezTo>
                      <a:pt x="184" y="397"/>
                      <a:pt x="185" y="397"/>
                      <a:pt x="187" y="398"/>
                    </a:cubicBezTo>
                    <a:cubicBezTo>
                      <a:pt x="189" y="398"/>
                      <a:pt x="190" y="400"/>
                      <a:pt x="191" y="400"/>
                    </a:cubicBezTo>
                    <a:cubicBezTo>
                      <a:pt x="192" y="401"/>
                      <a:pt x="192" y="400"/>
                      <a:pt x="193" y="401"/>
                    </a:cubicBezTo>
                    <a:cubicBezTo>
                      <a:pt x="194" y="401"/>
                      <a:pt x="193" y="402"/>
                      <a:pt x="194" y="402"/>
                    </a:cubicBezTo>
                    <a:cubicBezTo>
                      <a:pt x="196" y="403"/>
                      <a:pt x="200" y="402"/>
                      <a:pt x="201" y="402"/>
                    </a:cubicBezTo>
                    <a:cubicBezTo>
                      <a:pt x="204" y="402"/>
                      <a:pt x="208" y="399"/>
                      <a:pt x="210" y="402"/>
                    </a:cubicBezTo>
                    <a:cubicBezTo>
                      <a:pt x="210" y="403"/>
                      <a:pt x="210" y="406"/>
                      <a:pt x="210" y="407"/>
                    </a:cubicBezTo>
                    <a:cubicBezTo>
                      <a:pt x="209" y="409"/>
                      <a:pt x="207" y="409"/>
                      <a:pt x="206" y="411"/>
                    </a:cubicBezTo>
                    <a:cubicBezTo>
                      <a:pt x="206" y="412"/>
                      <a:pt x="207" y="413"/>
                      <a:pt x="208" y="414"/>
                    </a:cubicBezTo>
                    <a:cubicBezTo>
                      <a:pt x="209" y="415"/>
                      <a:pt x="210" y="417"/>
                      <a:pt x="212" y="417"/>
                    </a:cubicBezTo>
                    <a:cubicBezTo>
                      <a:pt x="213" y="418"/>
                      <a:pt x="214" y="420"/>
                      <a:pt x="215" y="421"/>
                    </a:cubicBezTo>
                    <a:cubicBezTo>
                      <a:pt x="217" y="422"/>
                      <a:pt x="219" y="421"/>
                      <a:pt x="220" y="421"/>
                    </a:cubicBezTo>
                    <a:cubicBezTo>
                      <a:pt x="221" y="422"/>
                      <a:pt x="221" y="422"/>
                      <a:pt x="222" y="423"/>
                    </a:cubicBezTo>
                    <a:cubicBezTo>
                      <a:pt x="222" y="423"/>
                      <a:pt x="222" y="423"/>
                      <a:pt x="223" y="423"/>
                    </a:cubicBezTo>
                    <a:cubicBezTo>
                      <a:pt x="225" y="424"/>
                      <a:pt x="226" y="423"/>
                      <a:pt x="227" y="424"/>
                    </a:cubicBezTo>
                    <a:cubicBezTo>
                      <a:pt x="229" y="424"/>
                      <a:pt x="229" y="425"/>
                      <a:pt x="231" y="426"/>
                    </a:cubicBezTo>
                    <a:cubicBezTo>
                      <a:pt x="233" y="426"/>
                      <a:pt x="235" y="426"/>
                      <a:pt x="237" y="427"/>
                    </a:cubicBezTo>
                    <a:cubicBezTo>
                      <a:pt x="239" y="427"/>
                      <a:pt x="240" y="428"/>
                      <a:pt x="243" y="428"/>
                    </a:cubicBezTo>
                    <a:cubicBezTo>
                      <a:pt x="243" y="429"/>
                      <a:pt x="243" y="429"/>
                      <a:pt x="243" y="429"/>
                    </a:cubicBezTo>
                    <a:cubicBezTo>
                      <a:pt x="245" y="429"/>
                      <a:pt x="247" y="430"/>
                      <a:pt x="249" y="431"/>
                    </a:cubicBezTo>
                    <a:cubicBezTo>
                      <a:pt x="253" y="433"/>
                      <a:pt x="256" y="433"/>
                      <a:pt x="260" y="434"/>
                    </a:cubicBezTo>
                    <a:cubicBezTo>
                      <a:pt x="257" y="440"/>
                      <a:pt x="259" y="446"/>
                      <a:pt x="264" y="449"/>
                    </a:cubicBezTo>
                    <a:cubicBezTo>
                      <a:pt x="267" y="451"/>
                      <a:pt x="269" y="452"/>
                      <a:pt x="269" y="455"/>
                    </a:cubicBezTo>
                    <a:cubicBezTo>
                      <a:pt x="269" y="457"/>
                      <a:pt x="269" y="459"/>
                      <a:pt x="269" y="460"/>
                    </a:cubicBezTo>
                    <a:cubicBezTo>
                      <a:pt x="268" y="462"/>
                      <a:pt x="267" y="463"/>
                      <a:pt x="268" y="465"/>
                    </a:cubicBezTo>
                    <a:cubicBezTo>
                      <a:pt x="268" y="465"/>
                      <a:pt x="269" y="465"/>
                      <a:pt x="270" y="465"/>
                    </a:cubicBezTo>
                    <a:cubicBezTo>
                      <a:pt x="271" y="465"/>
                      <a:pt x="271" y="465"/>
                      <a:pt x="271" y="466"/>
                    </a:cubicBezTo>
                    <a:cubicBezTo>
                      <a:pt x="272" y="467"/>
                      <a:pt x="272" y="469"/>
                      <a:pt x="272" y="470"/>
                    </a:cubicBezTo>
                    <a:cubicBezTo>
                      <a:pt x="273" y="473"/>
                      <a:pt x="272" y="475"/>
                      <a:pt x="276" y="475"/>
                    </a:cubicBezTo>
                    <a:cubicBezTo>
                      <a:pt x="279" y="476"/>
                      <a:pt x="283" y="476"/>
                      <a:pt x="286" y="475"/>
                    </a:cubicBezTo>
                    <a:cubicBezTo>
                      <a:pt x="290" y="475"/>
                      <a:pt x="289" y="473"/>
                      <a:pt x="289" y="469"/>
                    </a:cubicBezTo>
                    <a:cubicBezTo>
                      <a:pt x="290" y="466"/>
                      <a:pt x="291" y="465"/>
                      <a:pt x="294" y="464"/>
                    </a:cubicBezTo>
                    <a:cubicBezTo>
                      <a:pt x="296" y="464"/>
                      <a:pt x="296" y="463"/>
                      <a:pt x="298" y="463"/>
                    </a:cubicBezTo>
                    <a:cubicBezTo>
                      <a:pt x="298" y="463"/>
                      <a:pt x="299" y="463"/>
                      <a:pt x="299" y="462"/>
                    </a:cubicBezTo>
                    <a:cubicBezTo>
                      <a:pt x="301" y="462"/>
                      <a:pt x="301" y="461"/>
                      <a:pt x="302" y="460"/>
                    </a:cubicBezTo>
                    <a:cubicBezTo>
                      <a:pt x="304" y="458"/>
                      <a:pt x="307" y="460"/>
                      <a:pt x="307" y="463"/>
                    </a:cubicBezTo>
                    <a:cubicBezTo>
                      <a:pt x="307" y="464"/>
                      <a:pt x="307" y="465"/>
                      <a:pt x="308" y="466"/>
                    </a:cubicBezTo>
                    <a:cubicBezTo>
                      <a:pt x="309" y="467"/>
                      <a:pt x="311" y="466"/>
                      <a:pt x="311" y="468"/>
                    </a:cubicBezTo>
                    <a:cubicBezTo>
                      <a:pt x="312" y="468"/>
                      <a:pt x="315" y="470"/>
                      <a:pt x="315" y="471"/>
                    </a:cubicBezTo>
                    <a:cubicBezTo>
                      <a:pt x="316" y="472"/>
                      <a:pt x="316" y="473"/>
                      <a:pt x="316" y="473"/>
                    </a:cubicBezTo>
                    <a:cubicBezTo>
                      <a:pt x="317" y="474"/>
                      <a:pt x="318" y="475"/>
                      <a:pt x="318" y="476"/>
                    </a:cubicBezTo>
                    <a:cubicBezTo>
                      <a:pt x="319" y="477"/>
                      <a:pt x="319" y="477"/>
                      <a:pt x="319" y="479"/>
                    </a:cubicBezTo>
                    <a:cubicBezTo>
                      <a:pt x="319" y="481"/>
                      <a:pt x="319" y="483"/>
                      <a:pt x="319" y="485"/>
                    </a:cubicBezTo>
                    <a:cubicBezTo>
                      <a:pt x="319" y="487"/>
                      <a:pt x="319" y="486"/>
                      <a:pt x="321" y="487"/>
                    </a:cubicBezTo>
                    <a:cubicBezTo>
                      <a:pt x="321" y="488"/>
                      <a:pt x="322" y="488"/>
                      <a:pt x="323" y="488"/>
                    </a:cubicBezTo>
                    <a:cubicBezTo>
                      <a:pt x="323" y="489"/>
                      <a:pt x="324" y="490"/>
                      <a:pt x="325" y="490"/>
                    </a:cubicBezTo>
                    <a:cubicBezTo>
                      <a:pt x="326" y="491"/>
                      <a:pt x="326" y="491"/>
                      <a:pt x="327" y="491"/>
                    </a:cubicBezTo>
                    <a:cubicBezTo>
                      <a:pt x="328" y="491"/>
                      <a:pt x="329" y="492"/>
                      <a:pt x="329" y="493"/>
                    </a:cubicBezTo>
                    <a:cubicBezTo>
                      <a:pt x="331" y="493"/>
                      <a:pt x="333" y="493"/>
                      <a:pt x="334" y="493"/>
                    </a:cubicBezTo>
                    <a:cubicBezTo>
                      <a:pt x="334" y="491"/>
                      <a:pt x="334" y="490"/>
                      <a:pt x="334" y="488"/>
                    </a:cubicBezTo>
                    <a:cubicBezTo>
                      <a:pt x="334" y="485"/>
                      <a:pt x="335" y="484"/>
                      <a:pt x="338" y="483"/>
                    </a:cubicBezTo>
                    <a:cubicBezTo>
                      <a:pt x="341" y="480"/>
                      <a:pt x="345" y="482"/>
                      <a:pt x="349" y="481"/>
                    </a:cubicBezTo>
                    <a:cubicBezTo>
                      <a:pt x="350" y="479"/>
                      <a:pt x="349" y="478"/>
                      <a:pt x="349" y="476"/>
                    </a:cubicBezTo>
                    <a:cubicBezTo>
                      <a:pt x="351" y="476"/>
                      <a:pt x="354" y="476"/>
                      <a:pt x="356" y="476"/>
                    </a:cubicBezTo>
                    <a:cubicBezTo>
                      <a:pt x="359" y="476"/>
                      <a:pt x="361" y="473"/>
                      <a:pt x="365" y="473"/>
                    </a:cubicBezTo>
                    <a:cubicBezTo>
                      <a:pt x="366" y="474"/>
                      <a:pt x="366" y="475"/>
                      <a:pt x="368" y="475"/>
                    </a:cubicBezTo>
                    <a:cubicBezTo>
                      <a:pt x="369" y="476"/>
                      <a:pt x="370" y="475"/>
                      <a:pt x="371" y="475"/>
                    </a:cubicBezTo>
                    <a:cubicBezTo>
                      <a:pt x="373" y="476"/>
                      <a:pt x="374" y="479"/>
                      <a:pt x="376" y="480"/>
                    </a:cubicBezTo>
                    <a:cubicBezTo>
                      <a:pt x="376" y="480"/>
                      <a:pt x="378" y="480"/>
                      <a:pt x="378" y="480"/>
                    </a:cubicBezTo>
                    <a:cubicBezTo>
                      <a:pt x="379" y="481"/>
                      <a:pt x="380" y="481"/>
                      <a:pt x="381" y="481"/>
                    </a:cubicBezTo>
                    <a:cubicBezTo>
                      <a:pt x="381" y="482"/>
                      <a:pt x="381" y="483"/>
                      <a:pt x="382" y="483"/>
                    </a:cubicBezTo>
                    <a:cubicBezTo>
                      <a:pt x="382" y="483"/>
                      <a:pt x="385" y="483"/>
                      <a:pt x="385" y="483"/>
                    </a:cubicBezTo>
                    <a:cubicBezTo>
                      <a:pt x="386" y="483"/>
                      <a:pt x="389" y="481"/>
                      <a:pt x="389" y="480"/>
                    </a:cubicBezTo>
                    <a:cubicBezTo>
                      <a:pt x="390" y="478"/>
                      <a:pt x="389" y="477"/>
                      <a:pt x="390" y="475"/>
                    </a:cubicBezTo>
                    <a:cubicBezTo>
                      <a:pt x="391" y="474"/>
                      <a:pt x="392" y="473"/>
                      <a:pt x="393" y="473"/>
                    </a:cubicBezTo>
                    <a:cubicBezTo>
                      <a:pt x="395" y="473"/>
                      <a:pt x="398" y="475"/>
                      <a:pt x="399" y="471"/>
                    </a:cubicBezTo>
                    <a:cubicBezTo>
                      <a:pt x="399" y="471"/>
                      <a:pt x="400" y="470"/>
                      <a:pt x="401" y="470"/>
                    </a:cubicBezTo>
                    <a:cubicBezTo>
                      <a:pt x="402" y="470"/>
                      <a:pt x="402" y="471"/>
                      <a:pt x="403" y="471"/>
                    </a:cubicBezTo>
                    <a:cubicBezTo>
                      <a:pt x="405" y="471"/>
                      <a:pt x="408" y="471"/>
                      <a:pt x="410" y="471"/>
                    </a:cubicBezTo>
                    <a:cubicBezTo>
                      <a:pt x="413" y="472"/>
                      <a:pt x="417" y="473"/>
                      <a:pt x="420" y="474"/>
                    </a:cubicBezTo>
                    <a:cubicBezTo>
                      <a:pt x="422" y="475"/>
                      <a:pt x="423" y="476"/>
                      <a:pt x="425" y="477"/>
                    </a:cubicBezTo>
                    <a:cubicBezTo>
                      <a:pt x="426" y="478"/>
                      <a:pt x="425" y="478"/>
                      <a:pt x="427" y="479"/>
                    </a:cubicBezTo>
                    <a:cubicBezTo>
                      <a:pt x="428" y="479"/>
                      <a:pt x="429" y="478"/>
                      <a:pt x="430" y="478"/>
                    </a:cubicBezTo>
                    <a:cubicBezTo>
                      <a:pt x="431" y="479"/>
                      <a:pt x="432" y="480"/>
                      <a:pt x="433" y="481"/>
                    </a:cubicBezTo>
                    <a:cubicBezTo>
                      <a:pt x="433" y="482"/>
                      <a:pt x="433" y="482"/>
                      <a:pt x="434" y="483"/>
                    </a:cubicBezTo>
                    <a:cubicBezTo>
                      <a:pt x="434" y="483"/>
                      <a:pt x="435" y="485"/>
                      <a:pt x="435" y="485"/>
                    </a:cubicBezTo>
                    <a:cubicBezTo>
                      <a:pt x="436" y="485"/>
                      <a:pt x="436" y="485"/>
                      <a:pt x="437" y="485"/>
                    </a:cubicBezTo>
                    <a:cubicBezTo>
                      <a:pt x="439" y="486"/>
                      <a:pt x="441" y="487"/>
                      <a:pt x="442" y="488"/>
                    </a:cubicBezTo>
                    <a:cubicBezTo>
                      <a:pt x="444" y="489"/>
                      <a:pt x="444" y="489"/>
                      <a:pt x="445" y="490"/>
                    </a:cubicBezTo>
                    <a:cubicBezTo>
                      <a:pt x="446" y="492"/>
                      <a:pt x="447" y="492"/>
                      <a:pt x="448" y="493"/>
                    </a:cubicBezTo>
                    <a:cubicBezTo>
                      <a:pt x="452" y="494"/>
                      <a:pt x="455" y="494"/>
                      <a:pt x="459" y="496"/>
                    </a:cubicBezTo>
                    <a:cubicBezTo>
                      <a:pt x="460" y="496"/>
                      <a:pt x="462" y="497"/>
                      <a:pt x="464" y="498"/>
                    </a:cubicBezTo>
                    <a:cubicBezTo>
                      <a:pt x="464" y="498"/>
                      <a:pt x="465" y="499"/>
                      <a:pt x="466" y="499"/>
                    </a:cubicBezTo>
                    <a:cubicBezTo>
                      <a:pt x="466" y="500"/>
                      <a:pt x="467" y="500"/>
                      <a:pt x="468" y="500"/>
                    </a:cubicBezTo>
                    <a:cubicBezTo>
                      <a:pt x="470" y="501"/>
                      <a:pt x="471" y="503"/>
                      <a:pt x="474" y="503"/>
                    </a:cubicBezTo>
                    <a:cubicBezTo>
                      <a:pt x="475" y="503"/>
                      <a:pt x="476" y="503"/>
                      <a:pt x="477" y="503"/>
                    </a:cubicBezTo>
                    <a:cubicBezTo>
                      <a:pt x="478" y="503"/>
                      <a:pt x="478" y="504"/>
                      <a:pt x="479" y="505"/>
                    </a:cubicBezTo>
                    <a:cubicBezTo>
                      <a:pt x="481" y="505"/>
                      <a:pt x="485" y="505"/>
                      <a:pt x="487" y="505"/>
                    </a:cubicBezTo>
                    <a:cubicBezTo>
                      <a:pt x="488" y="502"/>
                      <a:pt x="485" y="500"/>
                      <a:pt x="485" y="497"/>
                    </a:cubicBezTo>
                    <a:cubicBezTo>
                      <a:pt x="484" y="497"/>
                      <a:pt x="484" y="497"/>
                      <a:pt x="483" y="496"/>
                    </a:cubicBezTo>
                    <a:cubicBezTo>
                      <a:pt x="483" y="496"/>
                      <a:pt x="483" y="495"/>
                      <a:pt x="482" y="495"/>
                    </a:cubicBezTo>
                    <a:cubicBezTo>
                      <a:pt x="482" y="495"/>
                      <a:pt x="481" y="495"/>
                      <a:pt x="480" y="495"/>
                    </a:cubicBezTo>
                    <a:cubicBezTo>
                      <a:pt x="476" y="494"/>
                      <a:pt x="477" y="489"/>
                      <a:pt x="477" y="486"/>
                    </a:cubicBezTo>
                    <a:cubicBezTo>
                      <a:pt x="477" y="484"/>
                      <a:pt x="478" y="481"/>
                      <a:pt x="477" y="479"/>
                    </a:cubicBezTo>
                    <a:cubicBezTo>
                      <a:pt x="476" y="479"/>
                      <a:pt x="476" y="478"/>
                      <a:pt x="475" y="478"/>
                    </a:cubicBezTo>
                    <a:cubicBezTo>
                      <a:pt x="475" y="477"/>
                      <a:pt x="475" y="475"/>
                      <a:pt x="475" y="474"/>
                    </a:cubicBezTo>
                    <a:cubicBezTo>
                      <a:pt x="475" y="472"/>
                      <a:pt x="474" y="471"/>
                      <a:pt x="473" y="468"/>
                    </a:cubicBezTo>
                    <a:cubicBezTo>
                      <a:pt x="473" y="467"/>
                      <a:pt x="473" y="467"/>
                      <a:pt x="473" y="466"/>
                    </a:cubicBezTo>
                    <a:cubicBezTo>
                      <a:pt x="473" y="465"/>
                      <a:pt x="473" y="464"/>
                      <a:pt x="473" y="464"/>
                    </a:cubicBezTo>
                    <a:cubicBezTo>
                      <a:pt x="473" y="462"/>
                      <a:pt x="473" y="464"/>
                      <a:pt x="474" y="462"/>
                    </a:cubicBezTo>
                    <a:cubicBezTo>
                      <a:pt x="476" y="461"/>
                      <a:pt x="477" y="459"/>
                      <a:pt x="478" y="458"/>
                    </a:cubicBezTo>
                    <a:cubicBezTo>
                      <a:pt x="480" y="457"/>
                      <a:pt x="481" y="457"/>
                      <a:pt x="482" y="455"/>
                    </a:cubicBezTo>
                    <a:cubicBezTo>
                      <a:pt x="483" y="455"/>
                      <a:pt x="484" y="454"/>
                      <a:pt x="484" y="453"/>
                    </a:cubicBezTo>
                    <a:cubicBezTo>
                      <a:pt x="485" y="451"/>
                      <a:pt x="487" y="448"/>
                      <a:pt x="488" y="445"/>
                    </a:cubicBezTo>
                    <a:cubicBezTo>
                      <a:pt x="491" y="440"/>
                      <a:pt x="494" y="436"/>
                      <a:pt x="497" y="431"/>
                    </a:cubicBezTo>
                    <a:cubicBezTo>
                      <a:pt x="498" y="429"/>
                      <a:pt x="499" y="427"/>
                      <a:pt x="500" y="426"/>
                    </a:cubicBezTo>
                    <a:cubicBezTo>
                      <a:pt x="500" y="426"/>
                      <a:pt x="500" y="425"/>
                      <a:pt x="500" y="424"/>
                    </a:cubicBezTo>
                    <a:cubicBezTo>
                      <a:pt x="500" y="424"/>
                      <a:pt x="500" y="423"/>
                      <a:pt x="501" y="423"/>
                    </a:cubicBezTo>
                    <a:cubicBezTo>
                      <a:pt x="501" y="421"/>
                      <a:pt x="501" y="419"/>
                      <a:pt x="502" y="419"/>
                    </a:cubicBezTo>
                    <a:cubicBezTo>
                      <a:pt x="503" y="417"/>
                      <a:pt x="505" y="417"/>
                      <a:pt x="506" y="416"/>
                    </a:cubicBezTo>
                    <a:cubicBezTo>
                      <a:pt x="508" y="412"/>
                      <a:pt x="512" y="410"/>
                      <a:pt x="514" y="406"/>
                    </a:cubicBezTo>
                    <a:cubicBezTo>
                      <a:pt x="517" y="403"/>
                      <a:pt x="521" y="398"/>
                      <a:pt x="525" y="396"/>
                    </a:cubicBezTo>
                    <a:cubicBezTo>
                      <a:pt x="530" y="392"/>
                      <a:pt x="536" y="390"/>
                      <a:pt x="542" y="390"/>
                    </a:cubicBezTo>
                    <a:cubicBezTo>
                      <a:pt x="544" y="390"/>
                      <a:pt x="550" y="391"/>
                      <a:pt x="551" y="390"/>
                    </a:cubicBezTo>
                    <a:cubicBezTo>
                      <a:pt x="553" y="389"/>
                      <a:pt x="552" y="385"/>
                      <a:pt x="552" y="382"/>
                    </a:cubicBezTo>
                    <a:cubicBezTo>
                      <a:pt x="552" y="383"/>
                      <a:pt x="552" y="383"/>
                      <a:pt x="551" y="384"/>
                    </a:cubicBezTo>
                    <a:cubicBezTo>
                      <a:pt x="551" y="383"/>
                      <a:pt x="552" y="382"/>
                      <a:pt x="552" y="382"/>
                    </a:cubicBezTo>
                    <a:cubicBezTo>
                      <a:pt x="552" y="377"/>
                      <a:pt x="552" y="372"/>
                      <a:pt x="552" y="367"/>
                    </a:cubicBezTo>
                    <a:cubicBezTo>
                      <a:pt x="552" y="365"/>
                      <a:pt x="552" y="364"/>
                      <a:pt x="551" y="362"/>
                    </a:cubicBezTo>
                    <a:cubicBezTo>
                      <a:pt x="550" y="361"/>
                      <a:pt x="548" y="360"/>
                      <a:pt x="548" y="360"/>
                    </a:cubicBezTo>
                    <a:cubicBezTo>
                      <a:pt x="547" y="360"/>
                      <a:pt x="545" y="359"/>
                      <a:pt x="545" y="359"/>
                    </a:cubicBezTo>
                    <a:cubicBezTo>
                      <a:pt x="541" y="354"/>
                      <a:pt x="556" y="355"/>
                      <a:pt x="556" y="355"/>
                    </a:cubicBezTo>
                    <a:cubicBezTo>
                      <a:pt x="557" y="354"/>
                      <a:pt x="557" y="353"/>
                      <a:pt x="557" y="352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9" name="Freeform 22"/>
              <p:cNvSpPr>
                <a:spLocks noEditPoints="1"/>
              </p:cNvSpPr>
              <p:nvPr/>
            </p:nvSpPr>
            <p:spPr bwMode="auto">
              <a:xfrm>
                <a:off x="4694238" y="4368800"/>
                <a:ext cx="700088" cy="392113"/>
              </a:xfrm>
              <a:custGeom>
                <a:avLst/>
                <a:gdLst/>
                <a:ahLst/>
                <a:cxnLst>
                  <a:cxn ang="0">
                    <a:pos x="261" y="202"/>
                  </a:cxn>
                  <a:cxn ang="0">
                    <a:pos x="275" y="194"/>
                  </a:cxn>
                  <a:cxn ang="0">
                    <a:pos x="288" y="192"/>
                  </a:cxn>
                  <a:cxn ang="0">
                    <a:pos x="306" y="190"/>
                  </a:cxn>
                  <a:cxn ang="0">
                    <a:pos x="322" y="178"/>
                  </a:cxn>
                  <a:cxn ang="0">
                    <a:pos x="334" y="162"/>
                  </a:cxn>
                  <a:cxn ang="0">
                    <a:pos x="344" y="152"/>
                  </a:cxn>
                  <a:cxn ang="0">
                    <a:pos x="354" y="140"/>
                  </a:cxn>
                  <a:cxn ang="0">
                    <a:pos x="368" y="137"/>
                  </a:cxn>
                  <a:cxn ang="0">
                    <a:pos x="373" y="135"/>
                  </a:cxn>
                  <a:cxn ang="0">
                    <a:pos x="354" y="101"/>
                  </a:cxn>
                  <a:cxn ang="0">
                    <a:pos x="332" y="94"/>
                  </a:cxn>
                  <a:cxn ang="0">
                    <a:pos x="317" y="87"/>
                  </a:cxn>
                  <a:cxn ang="0">
                    <a:pos x="306" y="72"/>
                  </a:cxn>
                  <a:cxn ang="0">
                    <a:pos x="289" y="65"/>
                  </a:cxn>
                  <a:cxn ang="0">
                    <a:pos x="272" y="63"/>
                  </a:cxn>
                  <a:cxn ang="0">
                    <a:pos x="268" y="76"/>
                  </a:cxn>
                  <a:cxn ang="0">
                    <a:pos x="252" y="82"/>
                  </a:cxn>
                  <a:cxn ang="0">
                    <a:pos x="242" y="66"/>
                  </a:cxn>
                  <a:cxn ang="0">
                    <a:pos x="241" y="48"/>
                  </a:cxn>
                  <a:cxn ang="0">
                    <a:pos x="232" y="40"/>
                  </a:cxn>
                  <a:cxn ang="0">
                    <a:pos x="218" y="35"/>
                  </a:cxn>
                  <a:cxn ang="0">
                    <a:pos x="193" y="26"/>
                  </a:cxn>
                  <a:cxn ang="0">
                    <a:pos x="181" y="10"/>
                  </a:cxn>
                  <a:cxn ang="0">
                    <a:pos x="157" y="13"/>
                  </a:cxn>
                  <a:cxn ang="0">
                    <a:pos x="145" y="19"/>
                  </a:cxn>
                  <a:cxn ang="0">
                    <a:pos x="137" y="4"/>
                  </a:cxn>
                  <a:cxn ang="0">
                    <a:pos x="126" y="9"/>
                  </a:cxn>
                  <a:cxn ang="0">
                    <a:pos x="115" y="20"/>
                  </a:cxn>
                  <a:cxn ang="0">
                    <a:pos x="102" y="26"/>
                  </a:cxn>
                  <a:cxn ang="0">
                    <a:pos x="86" y="30"/>
                  </a:cxn>
                  <a:cxn ang="0">
                    <a:pos x="78" y="41"/>
                  </a:cxn>
                  <a:cxn ang="0">
                    <a:pos x="71" y="41"/>
                  </a:cxn>
                  <a:cxn ang="0">
                    <a:pos x="61" y="48"/>
                  </a:cxn>
                  <a:cxn ang="0">
                    <a:pos x="51" y="56"/>
                  </a:cxn>
                  <a:cxn ang="0">
                    <a:pos x="39" y="55"/>
                  </a:cxn>
                  <a:cxn ang="0">
                    <a:pos x="28" y="59"/>
                  </a:cxn>
                  <a:cxn ang="0">
                    <a:pos x="15" y="73"/>
                  </a:cxn>
                  <a:cxn ang="0">
                    <a:pos x="11" y="75"/>
                  </a:cxn>
                  <a:cxn ang="0">
                    <a:pos x="2" y="68"/>
                  </a:cxn>
                  <a:cxn ang="0">
                    <a:pos x="11" y="88"/>
                  </a:cxn>
                  <a:cxn ang="0">
                    <a:pos x="23" y="102"/>
                  </a:cxn>
                  <a:cxn ang="0">
                    <a:pos x="18" y="117"/>
                  </a:cxn>
                  <a:cxn ang="0">
                    <a:pos x="29" y="137"/>
                  </a:cxn>
                  <a:cxn ang="0">
                    <a:pos x="40" y="148"/>
                  </a:cxn>
                  <a:cxn ang="0">
                    <a:pos x="54" y="164"/>
                  </a:cxn>
                  <a:cxn ang="0">
                    <a:pos x="66" y="171"/>
                  </a:cxn>
                  <a:cxn ang="0">
                    <a:pos x="83" y="186"/>
                  </a:cxn>
                  <a:cxn ang="0">
                    <a:pos x="91" y="194"/>
                  </a:cxn>
                  <a:cxn ang="0">
                    <a:pos x="102" y="207"/>
                  </a:cxn>
                  <a:cxn ang="0">
                    <a:pos x="114" y="210"/>
                  </a:cxn>
                  <a:cxn ang="0">
                    <a:pos x="127" y="208"/>
                  </a:cxn>
                  <a:cxn ang="0">
                    <a:pos x="136" y="207"/>
                  </a:cxn>
                  <a:cxn ang="0">
                    <a:pos x="151" y="192"/>
                  </a:cxn>
                  <a:cxn ang="0">
                    <a:pos x="157" y="175"/>
                  </a:cxn>
                  <a:cxn ang="0">
                    <a:pos x="172" y="178"/>
                  </a:cxn>
                  <a:cxn ang="0">
                    <a:pos x="194" y="187"/>
                  </a:cxn>
                  <a:cxn ang="0">
                    <a:pos x="215" y="196"/>
                  </a:cxn>
                  <a:cxn ang="0">
                    <a:pos x="238" y="193"/>
                  </a:cxn>
                  <a:cxn ang="0">
                    <a:pos x="254" y="200"/>
                  </a:cxn>
                  <a:cxn ang="0">
                    <a:pos x="261" y="202"/>
                  </a:cxn>
                </a:cxnLst>
                <a:rect l="0" t="0" r="r" b="b"/>
                <a:pathLst>
                  <a:path w="375" h="210">
                    <a:moveTo>
                      <a:pt x="159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7"/>
                      <a:pt x="159" y="7"/>
                    </a:cubicBezTo>
                    <a:cubicBezTo>
                      <a:pt x="159" y="7"/>
                      <a:pt x="159" y="8"/>
                      <a:pt x="159" y="8"/>
                    </a:cubicBezTo>
                    <a:moveTo>
                      <a:pt x="261" y="202"/>
                    </a:moveTo>
                    <a:cubicBezTo>
                      <a:pt x="262" y="202"/>
                      <a:pt x="263" y="203"/>
                      <a:pt x="264" y="202"/>
                    </a:cubicBezTo>
                    <a:cubicBezTo>
                      <a:pt x="267" y="202"/>
                      <a:pt x="268" y="201"/>
                      <a:pt x="270" y="200"/>
                    </a:cubicBezTo>
                    <a:cubicBezTo>
                      <a:pt x="271" y="199"/>
                      <a:pt x="271" y="198"/>
                      <a:pt x="272" y="197"/>
                    </a:cubicBezTo>
                    <a:cubicBezTo>
                      <a:pt x="272" y="196"/>
                      <a:pt x="273" y="196"/>
                      <a:pt x="273" y="196"/>
                    </a:cubicBezTo>
                    <a:cubicBezTo>
                      <a:pt x="274" y="195"/>
                      <a:pt x="274" y="194"/>
                      <a:pt x="275" y="194"/>
                    </a:cubicBezTo>
                    <a:cubicBezTo>
                      <a:pt x="276" y="193"/>
                      <a:pt x="277" y="192"/>
                      <a:pt x="278" y="191"/>
                    </a:cubicBezTo>
                    <a:cubicBezTo>
                      <a:pt x="279" y="191"/>
                      <a:pt x="279" y="189"/>
                      <a:pt x="280" y="188"/>
                    </a:cubicBezTo>
                    <a:cubicBezTo>
                      <a:pt x="282" y="188"/>
                      <a:pt x="282" y="189"/>
                      <a:pt x="282" y="190"/>
                    </a:cubicBezTo>
                    <a:cubicBezTo>
                      <a:pt x="283" y="190"/>
                      <a:pt x="284" y="190"/>
                      <a:pt x="285" y="191"/>
                    </a:cubicBezTo>
                    <a:cubicBezTo>
                      <a:pt x="286" y="191"/>
                      <a:pt x="287" y="192"/>
                      <a:pt x="288" y="192"/>
                    </a:cubicBezTo>
                    <a:cubicBezTo>
                      <a:pt x="292" y="194"/>
                      <a:pt x="296" y="193"/>
                      <a:pt x="300" y="192"/>
                    </a:cubicBezTo>
                    <a:cubicBezTo>
                      <a:pt x="301" y="192"/>
                      <a:pt x="302" y="193"/>
                      <a:pt x="303" y="192"/>
                    </a:cubicBezTo>
                    <a:cubicBezTo>
                      <a:pt x="303" y="192"/>
                      <a:pt x="303" y="192"/>
                      <a:pt x="303" y="191"/>
                    </a:cubicBezTo>
                    <a:cubicBezTo>
                      <a:pt x="303" y="191"/>
                      <a:pt x="304" y="191"/>
                      <a:pt x="304" y="191"/>
                    </a:cubicBezTo>
                    <a:cubicBezTo>
                      <a:pt x="305" y="190"/>
                      <a:pt x="305" y="190"/>
                      <a:pt x="306" y="190"/>
                    </a:cubicBezTo>
                    <a:cubicBezTo>
                      <a:pt x="308" y="189"/>
                      <a:pt x="310" y="188"/>
                      <a:pt x="311" y="187"/>
                    </a:cubicBezTo>
                    <a:cubicBezTo>
                      <a:pt x="312" y="186"/>
                      <a:pt x="314" y="185"/>
                      <a:pt x="315" y="184"/>
                    </a:cubicBezTo>
                    <a:cubicBezTo>
                      <a:pt x="316" y="184"/>
                      <a:pt x="317" y="183"/>
                      <a:pt x="318" y="182"/>
                    </a:cubicBezTo>
                    <a:cubicBezTo>
                      <a:pt x="319" y="181"/>
                      <a:pt x="319" y="181"/>
                      <a:pt x="319" y="180"/>
                    </a:cubicBezTo>
                    <a:cubicBezTo>
                      <a:pt x="320" y="179"/>
                      <a:pt x="320" y="179"/>
                      <a:pt x="322" y="178"/>
                    </a:cubicBezTo>
                    <a:cubicBezTo>
                      <a:pt x="323" y="178"/>
                      <a:pt x="323" y="178"/>
                      <a:pt x="324" y="178"/>
                    </a:cubicBezTo>
                    <a:cubicBezTo>
                      <a:pt x="325" y="177"/>
                      <a:pt x="326" y="178"/>
                      <a:pt x="326" y="178"/>
                    </a:cubicBezTo>
                    <a:cubicBezTo>
                      <a:pt x="327" y="177"/>
                      <a:pt x="327" y="176"/>
                      <a:pt x="327" y="175"/>
                    </a:cubicBezTo>
                    <a:cubicBezTo>
                      <a:pt x="329" y="173"/>
                      <a:pt x="331" y="171"/>
                      <a:pt x="331" y="168"/>
                    </a:cubicBezTo>
                    <a:cubicBezTo>
                      <a:pt x="331" y="165"/>
                      <a:pt x="333" y="164"/>
                      <a:pt x="334" y="162"/>
                    </a:cubicBezTo>
                    <a:cubicBezTo>
                      <a:pt x="334" y="161"/>
                      <a:pt x="334" y="159"/>
                      <a:pt x="334" y="159"/>
                    </a:cubicBezTo>
                    <a:cubicBezTo>
                      <a:pt x="335" y="158"/>
                      <a:pt x="335" y="157"/>
                      <a:pt x="336" y="156"/>
                    </a:cubicBezTo>
                    <a:cubicBezTo>
                      <a:pt x="336" y="155"/>
                      <a:pt x="336" y="153"/>
                      <a:pt x="337" y="153"/>
                    </a:cubicBezTo>
                    <a:cubicBezTo>
                      <a:pt x="338" y="153"/>
                      <a:pt x="340" y="153"/>
                      <a:pt x="341" y="153"/>
                    </a:cubicBezTo>
                    <a:cubicBezTo>
                      <a:pt x="342" y="153"/>
                      <a:pt x="343" y="152"/>
                      <a:pt x="344" y="152"/>
                    </a:cubicBezTo>
                    <a:cubicBezTo>
                      <a:pt x="344" y="151"/>
                      <a:pt x="345" y="150"/>
                      <a:pt x="345" y="150"/>
                    </a:cubicBezTo>
                    <a:cubicBezTo>
                      <a:pt x="345" y="149"/>
                      <a:pt x="345" y="149"/>
                      <a:pt x="346" y="149"/>
                    </a:cubicBezTo>
                    <a:cubicBezTo>
                      <a:pt x="347" y="147"/>
                      <a:pt x="347" y="145"/>
                      <a:pt x="350" y="143"/>
                    </a:cubicBezTo>
                    <a:cubicBezTo>
                      <a:pt x="351" y="143"/>
                      <a:pt x="352" y="143"/>
                      <a:pt x="352" y="142"/>
                    </a:cubicBezTo>
                    <a:cubicBezTo>
                      <a:pt x="353" y="141"/>
                      <a:pt x="353" y="141"/>
                      <a:pt x="354" y="140"/>
                    </a:cubicBezTo>
                    <a:cubicBezTo>
                      <a:pt x="355" y="140"/>
                      <a:pt x="356" y="139"/>
                      <a:pt x="357" y="138"/>
                    </a:cubicBezTo>
                    <a:cubicBezTo>
                      <a:pt x="358" y="137"/>
                      <a:pt x="357" y="136"/>
                      <a:pt x="359" y="136"/>
                    </a:cubicBezTo>
                    <a:cubicBezTo>
                      <a:pt x="360" y="136"/>
                      <a:pt x="361" y="137"/>
                      <a:pt x="363" y="138"/>
                    </a:cubicBezTo>
                    <a:cubicBezTo>
                      <a:pt x="364" y="138"/>
                      <a:pt x="365" y="138"/>
                      <a:pt x="366" y="137"/>
                    </a:cubicBezTo>
                    <a:cubicBezTo>
                      <a:pt x="368" y="137"/>
                      <a:pt x="367" y="137"/>
                      <a:pt x="368" y="137"/>
                    </a:cubicBezTo>
                    <a:cubicBezTo>
                      <a:pt x="369" y="136"/>
                      <a:pt x="369" y="136"/>
                      <a:pt x="370" y="136"/>
                    </a:cubicBezTo>
                    <a:cubicBezTo>
                      <a:pt x="371" y="135"/>
                      <a:pt x="373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4" y="135"/>
                      <a:pt x="373" y="135"/>
                      <a:pt x="373" y="135"/>
                    </a:cubicBezTo>
                    <a:cubicBezTo>
                      <a:pt x="372" y="133"/>
                      <a:pt x="373" y="132"/>
                      <a:pt x="374" y="130"/>
                    </a:cubicBezTo>
                    <a:cubicBezTo>
                      <a:pt x="374" y="129"/>
                      <a:pt x="374" y="127"/>
                      <a:pt x="374" y="125"/>
                    </a:cubicBezTo>
                    <a:cubicBezTo>
                      <a:pt x="374" y="122"/>
                      <a:pt x="372" y="121"/>
                      <a:pt x="369" y="119"/>
                    </a:cubicBezTo>
                    <a:cubicBezTo>
                      <a:pt x="364" y="116"/>
                      <a:pt x="362" y="110"/>
                      <a:pt x="365" y="104"/>
                    </a:cubicBezTo>
                    <a:cubicBezTo>
                      <a:pt x="361" y="103"/>
                      <a:pt x="358" y="103"/>
                      <a:pt x="354" y="101"/>
                    </a:cubicBezTo>
                    <a:cubicBezTo>
                      <a:pt x="352" y="100"/>
                      <a:pt x="350" y="99"/>
                      <a:pt x="348" y="99"/>
                    </a:cubicBezTo>
                    <a:cubicBezTo>
                      <a:pt x="348" y="99"/>
                      <a:pt x="348" y="99"/>
                      <a:pt x="348" y="98"/>
                    </a:cubicBezTo>
                    <a:cubicBezTo>
                      <a:pt x="345" y="98"/>
                      <a:pt x="344" y="97"/>
                      <a:pt x="342" y="97"/>
                    </a:cubicBezTo>
                    <a:cubicBezTo>
                      <a:pt x="340" y="96"/>
                      <a:pt x="338" y="96"/>
                      <a:pt x="336" y="96"/>
                    </a:cubicBezTo>
                    <a:cubicBezTo>
                      <a:pt x="334" y="95"/>
                      <a:pt x="334" y="94"/>
                      <a:pt x="332" y="94"/>
                    </a:cubicBezTo>
                    <a:cubicBezTo>
                      <a:pt x="331" y="93"/>
                      <a:pt x="330" y="94"/>
                      <a:pt x="328" y="93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26" y="92"/>
                      <a:pt x="326" y="92"/>
                      <a:pt x="325" y="91"/>
                    </a:cubicBezTo>
                    <a:cubicBezTo>
                      <a:pt x="324" y="91"/>
                      <a:pt x="322" y="92"/>
                      <a:pt x="320" y="91"/>
                    </a:cubicBezTo>
                    <a:cubicBezTo>
                      <a:pt x="319" y="90"/>
                      <a:pt x="318" y="88"/>
                      <a:pt x="317" y="87"/>
                    </a:cubicBezTo>
                    <a:cubicBezTo>
                      <a:pt x="315" y="87"/>
                      <a:pt x="314" y="85"/>
                      <a:pt x="313" y="84"/>
                    </a:cubicBezTo>
                    <a:cubicBezTo>
                      <a:pt x="312" y="83"/>
                      <a:pt x="311" y="82"/>
                      <a:pt x="311" y="81"/>
                    </a:cubicBezTo>
                    <a:cubicBezTo>
                      <a:pt x="312" y="79"/>
                      <a:pt x="314" y="79"/>
                      <a:pt x="315" y="77"/>
                    </a:cubicBezTo>
                    <a:cubicBezTo>
                      <a:pt x="315" y="76"/>
                      <a:pt x="315" y="73"/>
                      <a:pt x="315" y="72"/>
                    </a:cubicBezTo>
                    <a:cubicBezTo>
                      <a:pt x="313" y="69"/>
                      <a:pt x="309" y="72"/>
                      <a:pt x="306" y="72"/>
                    </a:cubicBezTo>
                    <a:cubicBezTo>
                      <a:pt x="305" y="72"/>
                      <a:pt x="301" y="73"/>
                      <a:pt x="299" y="72"/>
                    </a:cubicBezTo>
                    <a:cubicBezTo>
                      <a:pt x="298" y="72"/>
                      <a:pt x="299" y="71"/>
                      <a:pt x="298" y="71"/>
                    </a:cubicBezTo>
                    <a:cubicBezTo>
                      <a:pt x="297" y="70"/>
                      <a:pt x="297" y="71"/>
                      <a:pt x="296" y="70"/>
                    </a:cubicBezTo>
                    <a:cubicBezTo>
                      <a:pt x="295" y="70"/>
                      <a:pt x="294" y="68"/>
                      <a:pt x="292" y="68"/>
                    </a:cubicBezTo>
                    <a:cubicBezTo>
                      <a:pt x="290" y="67"/>
                      <a:pt x="289" y="67"/>
                      <a:pt x="289" y="65"/>
                    </a:cubicBezTo>
                    <a:cubicBezTo>
                      <a:pt x="288" y="65"/>
                      <a:pt x="286" y="64"/>
                      <a:pt x="285" y="63"/>
                    </a:cubicBezTo>
                    <a:cubicBezTo>
                      <a:pt x="284" y="62"/>
                      <a:pt x="284" y="63"/>
                      <a:pt x="282" y="62"/>
                    </a:cubicBezTo>
                    <a:cubicBezTo>
                      <a:pt x="283" y="61"/>
                      <a:pt x="282" y="60"/>
                      <a:pt x="282" y="60"/>
                    </a:cubicBezTo>
                    <a:cubicBezTo>
                      <a:pt x="279" y="58"/>
                      <a:pt x="274" y="58"/>
                      <a:pt x="270" y="58"/>
                    </a:cubicBezTo>
                    <a:cubicBezTo>
                      <a:pt x="270" y="60"/>
                      <a:pt x="271" y="61"/>
                      <a:pt x="272" y="63"/>
                    </a:cubicBezTo>
                    <a:cubicBezTo>
                      <a:pt x="273" y="64"/>
                      <a:pt x="273" y="64"/>
                      <a:pt x="274" y="65"/>
                    </a:cubicBezTo>
                    <a:cubicBezTo>
                      <a:pt x="276" y="67"/>
                      <a:pt x="278" y="67"/>
                      <a:pt x="279" y="70"/>
                    </a:cubicBezTo>
                    <a:cubicBezTo>
                      <a:pt x="279" y="72"/>
                      <a:pt x="278" y="72"/>
                      <a:pt x="276" y="73"/>
                    </a:cubicBezTo>
                    <a:cubicBezTo>
                      <a:pt x="274" y="73"/>
                      <a:pt x="272" y="74"/>
                      <a:pt x="271" y="75"/>
                    </a:cubicBezTo>
                    <a:cubicBezTo>
                      <a:pt x="270" y="75"/>
                      <a:pt x="269" y="75"/>
                      <a:pt x="268" y="76"/>
                    </a:cubicBezTo>
                    <a:cubicBezTo>
                      <a:pt x="266" y="77"/>
                      <a:pt x="267" y="78"/>
                      <a:pt x="265" y="80"/>
                    </a:cubicBezTo>
                    <a:cubicBezTo>
                      <a:pt x="263" y="81"/>
                      <a:pt x="263" y="80"/>
                      <a:pt x="262" y="82"/>
                    </a:cubicBezTo>
                    <a:cubicBezTo>
                      <a:pt x="262" y="82"/>
                      <a:pt x="261" y="82"/>
                      <a:pt x="261" y="83"/>
                    </a:cubicBezTo>
                    <a:cubicBezTo>
                      <a:pt x="259" y="85"/>
                      <a:pt x="257" y="87"/>
                      <a:pt x="254" y="85"/>
                    </a:cubicBezTo>
                    <a:cubicBezTo>
                      <a:pt x="253" y="84"/>
                      <a:pt x="253" y="83"/>
                      <a:pt x="252" y="82"/>
                    </a:cubicBezTo>
                    <a:cubicBezTo>
                      <a:pt x="251" y="80"/>
                      <a:pt x="250" y="79"/>
                      <a:pt x="250" y="77"/>
                    </a:cubicBezTo>
                    <a:cubicBezTo>
                      <a:pt x="250" y="75"/>
                      <a:pt x="249" y="74"/>
                      <a:pt x="248" y="72"/>
                    </a:cubicBezTo>
                    <a:cubicBezTo>
                      <a:pt x="247" y="71"/>
                      <a:pt x="247" y="71"/>
                      <a:pt x="246" y="70"/>
                    </a:cubicBezTo>
                    <a:cubicBezTo>
                      <a:pt x="246" y="70"/>
                      <a:pt x="245" y="68"/>
                      <a:pt x="245" y="68"/>
                    </a:cubicBezTo>
                    <a:cubicBezTo>
                      <a:pt x="244" y="67"/>
                      <a:pt x="243" y="67"/>
                      <a:pt x="242" y="66"/>
                    </a:cubicBezTo>
                    <a:cubicBezTo>
                      <a:pt x="241" y="65"/>
                      <a:pt x="240" y="64"/>
                      <a:pt x="238" y="63"/>
                    </a:cubicBezTo>
                    <a:cubicBezTo>
                      <a:pt x="236" y="62"/>
                      <a:pt x="234" y="62"/>
                      <a:pt x="233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5" y="53"/>
                      <a:pt x="237" y="52"/>
                      <a:pt x="238" y="51"/>
                    </a:cubicBezTo>
                    <a:cubicBezTo>
                      <a:pt x="239" y="50"/>
                      <a:pt x="240" y="49"/>
                      <a:pt x="241" y="48"/>
                    </a:cubicBezTo>
                    <a:cubicBezTo>
                      <a:pt x="241" y="47"/>
                      <a:pt x="242" y="46"/>
                      <a:pt x="243" y="45"/>
                    </a:cubicBezTo>
                    <a:cubicBezTo>
                      <a:pt x="243" y="44"/>
                      <a:pt x="243" y="42"/>
                      <a:pt x="243" y="42"/>
                    </a:cubicBezTo>
                    <a:cubicBezTo>
                      <a:pt x="242" y="40"/>
                      <a:pt x="243" y="42"/>
                      <a:pt x="241" y="41"/>
                    </a:cubicBezTo>
                    <a:cubicBezTo>
                      <a:pt x="240" y="40"/>
                      <a:pt x="240" y="40"/>
                      <a:pt x="238" y="40"/>
                    </a:cubicBezTo>
                    <a:cubicBezTo>
                      <a:pt x="236" y="39"/>
                      <a:pt x="234" y="40"/>
                      <a:pt x="232" y="40"/>
                    </a:cubicBezTo>
                    <a:cubicBezTo>
                      <a:pt x="230" y="40"/>
                      <a:pt x="229" y="40"/>
                      <a:pt x="227" y="39"/>
                    </a:cubicBezTo>
                    <a:cubicBezTo>
                      <a:pt x="227" y="39"/>
                      <a:pt x="225" y="39"/>
                      <a:pt x="225" y="39"/>
                    </a:cubicBezTo>
                    <a:cubicBezTo>
                      <a:pt x="224" y="38"/>
                      <a:pt x="223" y="37"/>
                      <a:pt x="223" y="37"/>
                    </a:cubicBezTo>
                    <a:cubicBezTo>
                      <a:pt x="222" y="36"/>
                      <a:pt x="221" y="37"/>
                      <a:pt x="220" y="36"/>
                    </a:cubicBezTo>
                    <a:cubicBezTo>
                      <a:pt x="219" y="36"/>
                      <a:pt x="219" y="35"/>
                      <a:pt x="218" y="35"/>
                    </a:cubicBezTo>
                    <a:cubicBezTo>
                      <a:pt x="216" y="34"/>
                      <a:pt x="215" y="34"/>
                      <a:pt x="213" y="33"/>
                    </a:cubicBezTo>
                    <a:cubicBezTo>
                      <a:pt x="212" y="33"/>
                      <a:pt x="211" y="32"/>
                      <a:pt x="209" y="32"/>
                    </a:cubicBezTo>
                    <a:cubicBezTo>
                      <a:pt x="207" y="31"/>
                      <a:pt x="204" y="29"/>
                      <a:pt x="202" y="28"/>
                    </a:cubicBezTo>
                    <a:cubicBezTo>
                      <a:pt x="200" y="28"/>
                      <a:pt x="198" y="26"/>
                      <a:pt x="196" y="26"/>
                    </a:cubicBezTo>
                    <a:cubicBezTo>
                      <a:pt x="195" y="26"/>
                      <a:pt x="194" y="26"/>
                      <a:pt x="193" y="26"/>
                    </a:cubicBezTo>
                    <a:cubicBezTo>
                      <a:pt x="191" y="25"/>
                      <a:pt x="190" y="22"/>
                      <a:pt x="189" y="20"/>
                    </a:cubicBezTo>
                    <a:cubicBezTo>
                      <a:pt x="187" y="18"/>
                      <a:pt x="186" y="16"/>
                      <a:pt x="184" y="13"/>
                    </a:cubicBezTo>
                    <a:cubicBezTo>
                      <a:pt x="184" y="13"/>
                      <a:pt x="183" y="12"/>
                      <a:pt x="183" y="12"/>
                    </a:cubicBezTo>
                    <a:cubicBezTo>
                      <a:pt x="183" y="11"/>
                      <a:pt x="183" y="11"/>
                      <a:pt x="182" y="11"/>
                    </a:cubicBezTo>
                    <a:cubicBezTo>
                      <a:pt x="182" y="10"/>
                      <a:pt x="181" y="10"/>
                      <a:pt x="181" y="10"/>
                    </a:cubicBezTo>
                    <a:cubicBezTo>
                      <a:pt x="180" y="8"/>
                      <a:pt x="180" y="8"/>
                      <a:pt x="177" y="8"/>
                    </a:cubicBezTo>
                    <a:cubicBezTo>
                      <a:pt x="173" y="8"/>
                      <a:pt x="170" y="8"/>
                      <a:pt x="166" y="8"/>
                    </a:cubicBezTo>
                    <a:cubicBezTo>
                      <a:pt x="164" y="8"/>
                      <a:pt x="161" y="8"/>
                      <a:pt x="159" y="8"/>
                    </a:cubicBezTo>
                    <a:cubicBezTo>
                      <a:pt x="160" y="8"/>
                      <a:pt x="160" y="8"/>
                      <a:pt x="160" y="9"/>
                    </a:cubicBezTo>
                    <a:cubicBezTo>
                      <a:pt x="161" y="11"/>
                      <a:pt x="158" y="12"/>
                      <a:pt x="157" y="13"/>
                    </a:cubicBezTo>
                    <a:cubicBezTo>
                      <a:pt x="157" y="14"/>
                      <a:pt x="157" y="17"/>
                      <a:pt x="158" y="18"/>
                    </a:cubicBezTo>
                    <a:cubicBezTo>
                      <a:pt x="156" y="16"/>
                      <a:pt x="154" y="19"/>
                      <a:pt x="153" y="20"/>
                    </a:cubicBezTo>
                    <a:cubicBezTo>
                      <a:pt x="152" y="21"/>
                      <a:pt x="151" y="22"/>
                      <a:pt x="150" y="22"/>
                    </a:cubicBezTo>
                    <a:cubicBezTo>
                      <a:pt x="149" y="22"/>
                      <a:pt x="146" y="22"/>
                      <a:pt x="146" y="22"/>
                    </a:cubicBezTo>
                    <a:cubicBezTo>
                      <a:pt x="145" y="21"/>
                      <a:pt x="145" y="20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7"/>
                      <a:pt x="142" y="16"/>
                      <a:pt x="141" y="16"/>
                    </a:cubicBezTo>
                    <a:cubicBezTo>
                      <a:pt x="139" y="15"/>
                      <a:pt x="139" y="15"/>
                      <a:pt x="140" y="13"/>
                    </a:cubicBezTo>
                    <a:cubicBezTo>
                      <a:pt x="141" y="12"/>
                      <a:pt x="141" y="11"/>
                      <a:pt x="142" y="10"/>
                    </a:cubicBezTo>
                    <a:cubicBezTo>
                      <a:pt x="142" y="8"/>
                      <a:pt x="139" y="4"/>
                      <a:pt x="137" y="4"/>
                    </a:cubicBezTo>
                    <a:cubicBezTo>
                      <a:pt x="136" y="3"/>
                      <a:pt x="135" y="2"/>
                      <a:pt x="134" y="1"/>
                    </a:cubicBezTo>
                    <a:cubicBezTo>
                      <a:pt x="133" y="0"/>
                      <a:pt x="133" y="0"/>
                      <a:pt x="131" y="1"/>
                    </a:cubicBezTo>
                    <a:cubicBezTo>
                      <a:pt x="130" y="1"/>
                      <a:pt x="129" y="3"/>
                      <a:pt x="128" y="4"/>
                    </a:cubicBezTo>
                    <a:cubicBezTo>
                      <a:pt x="126" y="5"/>
                      <a:pt x="123" y="6"/>
                      <a:pt x="121" y="6"/>
                    </a:cubicBezTo>
                    <a:cubicBezTo>
                      <a:pt x="122" y="7"/>
                      <a:pt x="124" y="8"/>
                      <a:pt x="126" y="9"/>
                    </a:cubicBezTo>
                    <a:cubicBezTo>
                      <a:pt x="126" y="10"/>
                      <a:pt x="130" y="12"/>
                      <a:pt x="129" y="13"/>
                    </a:cubicBezTo>
                    <a:cubicBezTo>
                      <a:pt x="129" y="14"/>
                      <a:pt x="128" y="14"/>
                      <a:pt x="127" y="15"/>
                    </a:cubicBezTo>
                    <a:cubicBezTo>
                      <a:pt x="125" y="16"/>
                      <a:pt x="123" y="17"/>
                      <a:pt x="121" y="17"/>
                    </a:cubicBezTo>
                    <a:cubicBezTo>
                      <a:pt x="120" y="18"/>
                      <a:pt x="118" y="19"/>
                      <a:pt x="117" y="20"/>
                    </a:cubicBezTo>
                    <a:cubicBezTo>
                      <a:pt x="116" y="20"/>
                      <a:pt x="116" y="21"/>
                      <a:pt x="115" y="20"/>
                    </a:cubicBezTo>
                    <a:cubicBezTo>
                      <a:pt x="114" y="19"/>
                      <a:pt x="113" y="21"/>
                      <a:pt x="112" y="21"/>
                    </a:cubicBezTo>
                    <a:cubicBezTo>
                      <a:pt x="111" y="22"/>
                      <a:pt x="110" y="21"/>
                      <a:pt x="109" y="21"/>
                    </a:cubicBezTo>
                    <a:cubicBezTo>
                      <a:pt x="108" y="21"/>
                      <a:pt x="105" y="22"/>
                      <a:pt x="105" y="23"/>
                    </a:cubicBezTo>
                    <a:cubicBezTo>
                      <a:pt x="105" y="23"/>
                      <a:pt x="105" y="24"/>
                      <a:pt x="105" y="24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1" y="28"/>
                      <a:pt x="100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6" y="28"/>
                      <a:pt x="94" y="29"/>
                      <a:pt x="93" y="29"/>
                    </a:cubicBezTo>
                    <a:cubicBezTo>
                      <a:pt x="91" y="29"/>
                      <a:pt x="90" y="30"/>
                      <a:pt x="88" y="30"/>
                    </a:cubicBezTo>
                    <a:cubicBezTo>
                      <a:pt x="87" y="30"/>
                      <a:pt x="87" y="30"/>
                      <a:pt x="86" y="30"/>
                    </a:cubicBezTo>
                    <a:cubicBezTo>
                      <a:pt x="85" y="30"/>
                      <a:pt x="84" y="31"/>
                      <a:pt x="83" y="32"/>
                    </a:cubicBezTo>
                    <a:cubicBezTo>
                      <a:pt x="83" y="32"/>
                      <a:pt x="82" y="32"/>
                      <a:pt x="82" y="33"/>
                    </a:cubicBezTo>
                    <a:cubicBezTo>
                      <a:pt x="81" y="34"/>
                      <a:pt x="81" y="36"/>
                      <a:pt x="81" y="37"/>
                    </a:cubicBezTo>
                    <a:cubicBezTo>
                      <a:pt x="81" y="38"/>
                      <a:pt x="82" y="40"/>
                      <a:pt x="81" y="40"/>
                    </a:cubicBezTo>
                    <a:cubicBezTo>
                      <a:pt x="80" y="41"/>
                      <a:pt x="79" y="41"/>
                      <a:pt x="78" y="41"/>
                    </a:cubicBezTo>
                    <a:cubicBezTo>
                      <a:pt x="78" y="41"/>
                      <a:pt x="76" y="41"/>
                      <a:pt x="75" y="41"/>
                    </a:cubicBezTo>
                    <a:cubicBezTo>
                      <a:pt x="75" y="40"/>
                      <a:pt x="75" y="38"/>
                      <a:pt x="74" y="38"/>
                    </a:cubicBezTo>
                    <a:cubicBezTo>
                      <a:pt x="74" y="37"/>
                      <a:pt x="72" y="36"/>
                      <a:pt x="71" y="38"/>
                    </a:cubicBezTo>
                    <a:cubicBezTo>
                      <a:pt x="71" y="38"/>
                      <a:pt x="71" y="39"/>
                      <a:pt x="71" y="40"/>
                    </a:cubicBezTo>
                    <a:cubicBezTo>
                      <a:pt x="71" y="40"/>
                      <a:pt x="71" y="40"/>
                      <a:pt x="71" y="41"/>
                    </a:cubicBezTo>
                    <a:cubicBezTo>
                      <a:pt x="70" y="42"/>
                      <a:pt x="70" y="43"/>
                      <a:pt x="70" y="44"/>
                    </a:cubicBezTo>
                    <a:cubicBezTo>
                      <a:pt x="68" y="44"/>
                      <a:pt x="66" y="41"/>
                      <a:pt x="65" y="43"/>
                    </a:cubicBezTo>
                    <a:cubicBezTo>
                      <a:pt x="64" y="43"/>
                      <a:pt x="64" y="44"/>
                      <a:pt x="64" y="45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61" y="48"/>
                      <a:pt x="61" y="49"/>
                      <a:pt x="61" y="49"/>
                    </a:cubicBezTo>
                    <a:cubicBezTo>
                      <a:pt x="61" y="49"/>
                      <a:pt x="60" y="49"/>
                      <a:pt x="60" y="49"/>
                    </a:cubicBezTo>
                    <a:cubicBezTo>
                      <a:pt x="57" y="49"/>
                      <a:pt x="57" y="49"/>
                      <a:pt x="55" y="51"/>
                    </a:cubicBezTo>
                    <a:cubicBezTo>
                      <a:pt x="55" y="52"/>
                      <a:pt x="54" y="53"/>
                      <a:pt x="53" y="54"/>
                    </a:cubicBezTo>
                    <a:cubicBezTo>
                      <a:pt x="52" y="55"/>
                      <a:pt x="51" y="55"/>
                      <a:pt x="51" y="56"/>
                    </a:cubicBezTo>
                    <a:cubicBezTo>
                      <a:pt x="50" y="57"/>
                      <a:pt x="50" y="58"/>
                      <a:pt x="49" y="57"/>
                    </a:cubicBezTo>
                    <a:cubicBezTo>
                      <a:pt x="49" y="57"/>
                      <a:pt x="48" y="56"/>
                      <a:pt x="48" y="56"/>
                    </a:cubicBezTo>
                    <a:cubicBezTo>
                      <a:pt x="46" y="55"/>
                      <a:pt x="45" y="56"/>
                      <a:pt x="44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2" y="55"/>
                      <a:pt x="40" y="55"/>
                      <a:pt x="39" y="55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9"/>
                      <a:pt x="36" y="59"/>
                      <a:pt x="34" y="59"/>
                    </a:cubicBezTo>
                    <a:cubicBezTo>
                      <a:pt x="33" y="59"/>
                      <a:pt x="33" y="60"/>
                      <a:pt x="32" y="59"/>
                    </a:cubicBezTo>
                    <a:cubicBezTo>
                      <a:pt x="31" y="59"/>
                      <a:pt x="31" y="58"/>
                      <a:pt x="30" y="58"/>
                    </a:cubicBezTo>
                    <a:cubicBezTo>
                      <a:pt x="29" y="57"/>
                      <a:pt x="29" y="59"/>
                      <a:pt x="28" y="59"/>
                    </a:cubicBezTo>
                    <a:cubicBezTo>
                      <a:pt x="27" y="60"/>
                      <a:pt x="26" y="60"/>
                      <a:pt x="26" y="61"/>
                    </a:cubicBezTo>
                    <a:cubicBezTo>
                      <a:pt x="24" y="61"/>
                      <a:pt x="23" y="63"/>
                      <a:pt x="22" y="64"/>
                    </a:cubicBezTo>
                    <a:cubicBezTo>
                      <a:pt x="20" y="65"/>
                      <a:pt x="18" y="66"/>
                      <a:pt x="17" y="68"/>
                    </a:cubicBezTo>
                    <a:cubicBezTo>
                      <a:pt x="16" y="69"/>
                      <a:pt x="15" y="70"/>
                      <a:pt x="15" y="70"/>
                    </a:cubicBezTo>
                    <a:cubicBezTo>
                      <a:pt x="15" y="71"/>
                      <a:pt x="15" y="72"/>
                      <a:pt x="15" y="73"/>
                    </a:cubicBezTo>
                    <a:cubicBezTo>
                      <a:pt x="15" y="74"/>
                      <a:pt x="14" y="74"/>
                      <a:pt x="13" y="76"/>
                    </a:cubicBezTo>
                    <a:cubicBezTo>
                      <a:pt x="13" y="77"/>
                      <a:pt x="13" y="78"/>
                      <a:pt x="12" y="79"/>
                    </a:cubicBezTo>
                    <a:cubicBezTo>
                      <a:pt x="12" y="78"/>
                      <a:pt x="12" y="78"/>
                      <a:pt x="12" y="77"/>
                    </a:cubicBezTo>
                    <a:cubicBezTo>
                      <a:pt x="11" y="76"/>
                      <a:pt x="11" y="77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9" y="74"/>
                      <a:pt x="9" y="73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8" y="68"/>
                      <a:pt x="7" y="64"/>
                      <a:pt x="5" y="65"/>
                    </a:cubicBezTo>
                    <a:cubicBezTo>
                      <a:pt x="3" y="66"/>
                      <a:pt x="3" y="66"/>
                      <a:pt x="2" y="6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73"/>
                      <a:pt x="6" y="73"/>
                      <a:pt x="6" y="76"/>
                    </a:cubicBezTo>
                    <a:cubicBezTo>
                      <a:pt x="7" y="78"/>
                      <a:pt x="7" y="80"/>
                      <a:pt x="7" y="81"/>
                    </a:cubicBezTo>
                    <a:cubicBezTo>
                      <a:pt x="7" y="83"/>
                      <a:pt x="7" y="84"/>
                      <a:pt x="8" y="86"/>
                    </a:cubicBezTo>
                    <a:cubicBezTo>
                      <a:pt x="8" y="88"/>
                      <a:pt x="9" y="87"/>
                      <a:pt x="11" y="88"/>
                    </a:cubicBezTo>
                    <a:cubicBezTo>
                      <a:pt x="13" y="89"/>
                      <a:pt x="12" y="91"/>
                      <a:pt x="14" y="92"/>
                    </a:cubicBezTo>
                    <a:cubicBezTo>
                      <a:pt x="14" y="93"/>
                      <a:pt x="16" y="93"/>
                      <a:pt x="17" y="94"/>
                    </a:cubicBezTo>
                    <a:cubicBezTo>
                      <a:pt x="18" y="95"/>
                      <a:pt x="18" y="96"/>
                      <a:pt x="20" y="96"/>
                    </a:cubicBezTo>
                    <a:cubicBezTo>
                      <a:pt x="21" y="97"/>
                      <a:pt x="23" y="97"/>
                      <a:pt x="24" y="99"/>
                    </a:cubicBezTo>
                    <a:cubicBezTo>
                      <a:pt x="24" y="100"/>
                      <a:pt x="23" y="101"/>
                      <a:pt x="23" y="102"/>
                    </a:cubicBezTo>
                    <a:cubicBezTo>
                      <a:pt x="23" y="103"/>
                      <a:pt x="23" y="104"/>
                      <a:pt x="23" y="105"/>
                    </a:cubicBezTo>
                    <a:cubicBezTo>
                      <a:pt x="23" y="106"/>
                      <a:pt x="22" y="107"/>
                      <a:pt x="21" y="108"/>
                    </a:cubicBezTo>
                    <a:cubicBezTo>
                      <a:pt x="21" y="108"/>
                      <a:pt x="20" y="109"/>
                      <a:pt x="20" y="110"/>
                    </a:cubicBezTo>
                    <a:cubicBezTo>
                      <a:pt x="19" y="111"/>
                      <a:pt x="18" y="112"/>
                      <a:pt x="18" y="113"/>
                    </a:cubicBezTo>
                    <a:cubicBezTo>
                      <a:pt x="17" y="114"/>
                      <a:pt x="17" y="116"/>
                      <a:pt x="18" y="117"/>
                    </a:cubicBezTo>
                    <a:cubicBezTo>
                      <a:pt x="20" y="118"/>
                      <a:pt x="21" y="119"/>
                      <a:pt x="22" y="120"/>
                    </a:cubicBezTo>
                    <a:cubicBezTo>
                      <a:pt x="23" y="121"/>
                      <a:pt x="24" y="123"/>
                      <a:pt x="24" y="124"/>
                    </a:cubicBezTo>
                    <a:cubicBezTo>
                      <a:pt x="25" y="126"/>
                      <a:pt x="26" y="128"/>
                      <a:pt x="27" y="130"/>
                    </a:cubicBezTo>
                    <a:cubicBezTo>
                      <a:pt x="27" y="131"/>
                      <a:pt x="27" y="131"/>
                      <a:pt x="28" y="132"/>
                    </a:cubicBezTo>
                    <a:cubicBezTo>
                      <a:pt x="28" y="133"/>
                      <a:pt x="28" y="136"/>
                      <a:pt x="29" y="137"/>
                    </a:cubicBezTo>
                    <a:cubicBezTo>
                      <a:pt x="29" y="139"/>
                      <a:pt x="29" y="139"/>
                      <a:pt x="30" y="140"/>
                    </a:cubicBezTo>
                    <a:cubicBezTo>
                      <a:pt x="31" y="141"/>
                      <a:pt x="32" y="142"/>
                      <a:pt x="33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4" y="146"/>
                      <a:pt x="36" y="146"/>
                      <a:pt x="37" y="147"/>
                    </a:cubicBezTo>
                    <a:cubicBezTo>
                      <a:pt x="38" y="147"/>
                      <a:pt x="38" y="148"/>
                      <a:pt x="40" y="148"/>
                    </a:cubicBezTo>
                    <a:cubicBezTo>
                      <a:pt x="40" y="148"/>
                      <a:pt x="42" y="147"/>
                      <a:pt x="42" y="147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5" y="150"/>
                      <a:pt x="47" y="151"/>
                      <a:pt x="48" y="152"/>
                    </a:cubicBezTo>
                    <a:cubicBezTo>
                      <a:pt x="49" y="153"/>
                      <a:pt x="50" y="155"/>
                      <a:pt x="51" y="156"/>
                    </a:cubicBezTo>
                    <a:cubicBezTo>
                      <a:pt x="53" y="159"/>
                      <a:pt x="54" y="161"/>
                      <a:pt x="54" y="164"/>
                    </a:cubicBezTo>
                    <a:cubicBezTo>
                      <a:pt x="54" y="164"/>
                      <a:pt x="54" y="164"/>
                      <a:pt x="54" y="165"/>
                    </a:cubicBezTo>
                    <a:cubicBezTo>
                      <a:pt x="55" y="166"/>
                      <a:pt x="58" y="166"/>
                      <a:pt x="59" y="167"/>
                    </a:cubicBezTo>
                    <a:cubicBezTo>
                      <a:pt x="60" y="167"/>
                      <a:pt x="62" y="168"/>
                      <a:pt x="63" y="169"/>
                    </a:cubicBezTo>
                    <a:cubicBezTo>
                      <a:pt x="63" y="169"/>
                      <a:pt x="63" y="169"/>
                      <a:pt x="63" y="170"/>
                    </a:cubicBezTo>
                    <a:cubicBezTo>
                      <a:pt x="64" y="170"/>
                      <a:pt x="65" y="171"/>
                      <a:pt x="66" y="171"/>
                    </a:cubicBezTo>
                    <a:cubicBezTo>
                      <a:pt x="66" y="172"/>
                      <a:pt x="67" y="173"/>
                      <a:pt x="67" y="174"/>
                    </a:cubicBezTo>
                    <a:cubicBezTo>
                      <a:pt x="68" y="175"/>
                      <a:pt x="69" y="176"/>
                      <a:pt x="69" y="177"/>
                    </a:cubicBezTo>
                    <a:cubicBezTo>
                      <a:pt x="71" y="183"/>
                      <a:pt x="77" y="176"/>
                      <a:pt x="79" y="181"/>
                    </a:cubicBezTo>
                    <a:cubicBezTo>
                      <a:pt x="79" y="182"/>
                      <a:pt x="79" y="183"/>
                      <a:pt x="80" y="184"/>
                    </a:cubicBezTo>
                    <a:cubicBezTo>
                      <a:pt x="81" y="184"/>
                      <a:pt x="82" y="185"/>
                      <a:pt x="83" y="186"/>
                    </a:cubicBezTo>
                    <a:cubicBezTo>
                      <a:pt x="84" y="187"/>
                      <a:pt x="85" y="188"/>
                      <a:pt x="86" y="188"/>
                    </a:cubicBezTo>
                    <a:cubicBezTo>
                      <a:pt x="86" y="189"/>
                      <a:pt x="87" y="189"/>
                      <a:pt x="88" y="190"/>
                    </a:cubicBezTo>
                    <a:cubicBezTo>
                      <a:pt x="88" y="190"/>
                      <a:pt x="89" y="192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1" y="194"/>
                    </a:cubicBezTo>
                    <a:cubicBezTo>
                      <a:pt x="92" y="195"/>
                      <a:pt x="94" y="195"/>
                      <a:pt x="95" y="196"/>
                    </a:cubicBezTo>
                    <a:cubicBezTo>
                      <a:pt x="96" y="197"/>
                      <a:pt x="97" y="198"/>
                      <a:pt x="97" y="198"/>
                    </a:cubicBezTo>
                    <a:cubicBezTo>
                      <a:pt x="98" y="199"/>
                      <a:pt x="99" y="200"/>
                      <a:pt x="99" y="201"/>
                    </a:cubicBezTo>
                    <a:cubicBezTo>
                      <a:pt x="101" y="201"/>
                      <a:pt x="101" y="203"/>
                      <a:pt x="101" y="204"/>
                    </a:cubicBezTo>
                    <a:cubicBezTo>
                      <a:pt x="101" y="205"/>
                      <a:pt x="101" y="206"/>
                      <a:pt x="102" y="207"/>
                    </a:cubicBezTo>
                    <a:cubicBezTo>
                      <a:pt x="102" y="208"/>
                      <a:pt x="104" y="209"/>
                      <a:pt x="104" y="209"/>
                    </a:cubicBezTo>
                    <a:cubicBezTo>
                      <a:pt x="105" y="210"/>
                      <a:pt x="106" y="209"/>
                      <a:pt x="107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09" y="210"/>
                      <a:pt x="110" y="210"/>
                      <a:pt x="111" y="210"/>
                    </a:cubicBezTo>
                    <a:cubicBezTo>
                      <a:pt x="112" y="210"/>
                      <a:pt x="113" y="210"/>
                      <a:pt x="114" y="210"/>
                    </a:cubicBezTo>
                    <a:cubicBezTo>
                      <a:pt x="115" y="210"/>
                      <a:pt x="116" y="209"/>
                      <a:pt x="117" y="209"/>
                    </a:cubicBezTo>
                    <a:cubicBezTo>
                      <a:pt x="118" y="209"/>
                      <a:pt x="119" y="209"/>
                      <a:pt x="119" y="209"/>
                    </a:cubicBezTo>
                    <a:cubicBezTo>
                      <a:pt x="120" y="208"/>
                      <a:pt x="120" y="204"/>
                      <a:pt x="123" y="204"/>
                    </a:cubicBezTo>
                    <a:cubicBezTo>
                      <a:pt x="124" y="204"/>
                      <a:pt x="125" y="205"/>
                      <a:pt x="126" y="206"/>
                    </a:cubicBezTo>
                    <a:cubicBezTo>
                      <a:pt x="126" y="207"/>
                      <a:pt x="126" y="207"/>
                      <a:pt x="127" y="208"/>
                    </a:cubicBezTo>
                    <a:cubicBezTo>
                      <a:pt x="127" y="208"/>
                      <a:pt x="128" y="208"/>
                      <a:pt x="128" y="209"/>
                    </a:cubicBezTo>
                    <a:cubicBezTo>
                      <a:pt x="128" y="209"/>
                      <a:pt x="128" y="209"/>
                      <a:pt x="129" y="209"/>
                    </a:cubicBezTo>
                    <a:cubicBezTo>
                      <a:pt x="129" y="210"/>
                      <a:pt x="130" y="209"/>
                      <a:pt x="131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9"/>
                      <a:pt x="135" y="208"/>
                      <a:pt x="136" y="207"/>
                    </a:cubicBezTo>
                    <a:cubicBezTo>
                      <a:pt x="138" y="205"/>
                      <a:pt x="138" y="202"/>
                      <a:pt x="139" y="199"/>
                    </a:cubicBezTo>
                    <a:cubicBezTo>
                      <a:pt x="139" y="197"/>
                      <a:pt x="141" y="197"/>
                      <a:pt x="141" y="195"/>
                    </a:cubicBezTo>
                    <a:cubicBezTo>
                      <a:pt x="142" y="195"/>
                      <a:pt x="142" y="193"/>
                      <a:pt x="142" y="193"/>
                    </a:cubicBezTo>
                    <a:cubicBezTo>
                      <a:pt x="143" y="192"/>
                      <a:pt x="145" y="192"/>
                      <a:pt x="147" y="193"/>
                    </a:cubicBezTo>
                    <a:cubicBezTo>
                      <a:pt x="148" y="194"/>
                      <a:pt x="150" y="194"/>
                      <a:pt x="151" y="192"/>
                    </a:cubicBezTo>
                    <a:cubicBezTo>
                      <a:pt x="151" y="191"/>
                      <a:pt x="150" y="190"/>
                      <a:pt x="150" y="188"/>
                    </a:cubicBezTo>
                    <a:cubicBezTo>
                      <a:pt x="149" y="186"/>
                      <a:pt x="150" y="184"/>
                      <a:pt x="150" y="183"/>
                    </a:cubicBezTo>
                    <a:cubicBezTo>
                      <a:pt x="150" y="180"/>
                      <a:pt x="152" y="178"/>
                      <a:pt x="153" y="176"/>
                    </a:cubicBezTo>
                    <a:cubicBezTo>
                      <a:pt x="153" y="175"/>
                      <a:pt x="153" y="175"/>
                      <a:pt x="154" y="175"/>
                    </a:cubicBezTo>
                    <a:cubicBezTo>
                      <a:pt x="155" y="175"/>
                      <a:pt x="156" y="175"/>
                      <a:pt x="157" y="175"/>
                    </a:cubicBezTo>
                    <a:cubicBezTo>
                      <a:pt x="159" y="175"/>
                      <a:pt x="158" y="177"/>
                      <a:pt x="159" y="178"/>
                    </a:cubicBezTo>
                    <a:cubicBezTo>
                      <a:pt x="161" y="180"/>
                      <a:pt x="163" y="180"/>
                      <a:pt x="165" y="179"/>
                    </a:cubicBezTo>
                    <a:cubicBezTo>
                      <a:pt x="167" y="179"/>
                      <a:pt x="166" y="177"/>
                      <a:pt x="166" y="176"/>
                    </a:cubicBezTo>
                    <a:cubicBezTo>
                      <a:pt x="167" y="175"/>
                      <a:pt x="171" y="175"/>
                      <a:pt x="171" y="177"/>
                    </a:cubicBezTo>
                    <a:cubicBezTo>
                      <a:pt x="171" y="177"/>
                      <a:pt x="172" y="178"/>
                      <a:pt x="172" y="178"/>
                    </a:cubicBezTo>
                    <a:cubicBezTo>
                      <a:pt x="174" y="179"/>
                      <a:pt x="175" y="179"/>
                      <a:pt x="177" y="180"/>
                    </a:cubicBezTo>
                    <a:cubicBezTo>
                      <a:pt x="179" y="181"/>
                      <a:pt x="183" y="182"/>
                      <a:pt x="185" y="184"/>
                    </a:cubicBezTo>
                    <a:cubicBezTo>
                      <a:pt x="186" y="185"/>
                      <a:pt x="186" y="186"/>
                      <a:pt x="187" y="187"/>
                    </a:cubicBezTo>
                    <a:cubicBezTo>
                      <a:pt x="188" y="187"/>
                      <a:pt x="190" y="187"/>
                      <a:pt x="192" y="187"/>
                    </a:cubicBezTo>
                    <a:cubicBezTo>
                      <a:pt x="192" y="187"/>
                      <a:pt x="193" y="187"/>
                      <a:pt x="194" y="187"/>
                    </a:cubicBezTo>
                    <a:cubicBezTo>
                      <a:pt x="195" y="186"/>
                      <a:pt x="195" y="186"/>
                      <a:pt x="196" y="186"/>
                    </a:cubicBezTo>
                    <a:cubicBezTo>
                      <a:pt x="198" y="185"/>
                      <a:pt x="199" y="186"/>
                      <a:pt x="200" y="188"/>
                    </a:cubicBezTo>
                    <a:cubicBezTo>
                      <a:pt x="201" y="189"/>
                      <a:pt x="200" y="191"/>
                      <a:pt x="202" y="192"/>
                    </a:cubicBezTo>
                    <a:cubicBezTo>
                      <a:pt x="204" y="193"/>
                      <a:pt x="207" y="194"/>
                      <a:pt x="210" y="195"/>
                    </a:cubicBezTo>
                    <a:cubicBezTo>
                      <a:pt x="212" y="196"/>
                      <a:pt x="213" y="196"/>
                      <a:pt x="215" y="196"/>
                    </a:cubicBezTo>
                    <a:cubicBezTo>
                      <a:pt x="218" y="196"/>
                      <a:pt x="221" y="197"/>
                      <a:pt x="224" y="196"/>
                    </a:cubicBezTo>
                    <a:cubicBezTo>
                      <a:pt x="225" y="196"/>
                      <a:pt x="227" y="195"/>
                      <a:pt x="228" y="194"/>
                    </a:cubicBezTo>
                    <a:cubicBezTo>
                      <a:pt x="229" y="192"/>
                      <a:pt x="228" y="190"/>
                      <a:pt x="230" y="190"/>
                    </a:cubicBezTo>
                    <a:cubicBezTo>
                      <a:pt x="232" y="189"/>
                      <a:pt x="233" y="190"/>
                      <a:pt x="234" y="191"/>
                    </a:cubicBezTo>
                    <a:cubicBezTo>
                      <a:pt x="235" y="193"/>
                      <a:pt x="237" y="192"/>
                      <a:pt x="238" y="193"/>
                    </a:cubicBezTo>
                    <a:cubicBezTo>
                      <a:pt x="239" y="194"/>
                      <a:pt x="239" y="194"/>
                      <a:pt x="240" y="195"/>
                    </a:cubicBezTo>
                    <a:cubicBezTo>
                      <a:pt x="240" y="196"/>
                      <a:pt x="240" y="197"/>
                      <a:pt x="240" y="197"/>
                    </a:cubicBezTo>
                    <a:cubicBezTo>
                      <a:pt x="241" y="200"/>
                      <a:pt x="247" y="198"/>
                      <a:pt x="249" y="198"/>
                    </a:cubicBezTo>
                    <a:cubicBezTo>
                      <a:pt x="250" y="198"/>
                      <a:pt x="252" y="198"/>
                      <a:pt x="253" y="199"/>
                    </a:cubicBezTo>
                    <a:cubicBezTo>
                      <a:pt x="254" y="199"/>
                      <a:pt x="254" y="200"/>
                      <a:pt x="254" y="200"/>
                    </a:cubicBezTo>
                    <a:cubicBezTo>
                      <a:pt x="255" y="200"/>
                      <a:pt x="255" y="201"/>
                      <a:pt x="255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2"/>
                      <a:pt x="256" y="202"/>
                      <a:pt x="257" y="203"/>
                    </a:cubicBezTo>
                    <a:cubicBezTo>
                      <a:pt x="258" y="203"/>
                      <a:pt x="259" y="202"/>
                      <a:pt x="261" y="20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0" name="Freeform 23"/>
              <p:cNvSpPr>
                <a:spLocks/>
              </p:cNvSpPr>
              <p:nvPr/>
            </p:nvSpPr>
            <p:spPr bwMode="auto">
              <a:xfrm>
                <a:off x="5159375" y="4606925"/>
                <a:ext cx="604838" cy="287338"/>
              </a:xfrm>
              <a:custGeom>
                <a:avLst/>
                <a:gdLst/>
                <a:ahLst/>
                <a:cxnLst>
                  <a:cxn ang="0">
                    <a:pos x="23" y="143"/>
                  </a:cxn>
                  <a:cxn ang="0">
                    <a:pos x="37" y="152"/>
                  </a:cxn>
                  <a:cxn ang="0">
                    <a:pos x="76" y="151"/>
                  </a:cxn>
                  <a:cxn ang="0">
                    <a:pos x="90" y="147"/>
                  </a:cxn>
                  <a:cxn ang="0">
                    <a:pos x="93" y="130"/>
                  </a:cxn>
                  <a:cxn ang="0">
                    <a:pos x="118" y="125"/>
                  </a:cxn>
                  <a:cxn ang="0">
                    <a:pos x="133" y="115"/>
                  </a:cxn>
                  <a:cxn ang="0">
                    <a:pos x="144" y="116"/>
                  </a:cxn>
                  <a:cxn ang="0">
                    <a:pos x="161" y="116"/>
                  </a:cxn>
                  <a:cxn ang="0">
                    <a:pos x="173" y="111"/>
                  </a:cxn>
                  <a:cxn ang="0">
                    <a:pos x="182" y="94"/>
                  </a:cxn>
                  <a:cxn ang="0">
                    <a:pos x="207" y="89"/>
                  </a:cxn>
                  <a:cxn ang="0">
                    <a:pos x="221" y="91"/>
                  </a:cxn>
                  <a:cxn ang="0">
                    <a:pos x="236" y="88"/>
                  </a:cxn>
                  <a:cxn ang="0">
                    <a:pos x="248" y="102"/>
                  </a:cxn>
                  <a:cxn ang="0">
                    <a:pos x="262" y="102"/>
                  </a:cxn>
                  <a:cxn ang="0">
                    <a:pos x="275" y="90"/>
                  </a:cxn>
                  <a:cxn ang="0">
                    <a:pos x="281" y="76"/>
                  </a:cxn>
                  <a:cxn ang="0">
                    <a:pos x="289" y="57"/>
                  </a:cxn>
                  <a:cxn ang="0">
                    <a:pos x="301" y="52"/>
                  </a:cxn>
                  <a:cxn ang="0">
                    <a:pos x="323" y="43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89" y="23"/>
                  </a:cxn>
                  <a:cxn ang="0">
                    <a:pos x="276" y="16"/>
                  </a:cxn>
                  <a:cxn ang="0">
                    <a:pos x="255" y="13"/>
                  </a:cxn>
                  <a:cxn ang="0">
                    <a:pos x="241" y="25"/>
                  </a:cxn>
                  <a:cxn ang="0">
                    <a:pos x="232" y="22"/>
                  </a:cxn>
                  <a:cxn ang="0">
                    <a:pos x="212" y="18"/>
                  </a:cxn>
                  <a:cxn ang="0">
                    <a:pos x="190" y="30"/>
                  </a:cxn>
                  <a:cxn ang="0">
                    <a:pos x="181" y="32"/>
                  </a:cxn>
                  <a:cxn ang="0">
                    <a:pos x="175" y="21"/>
                  </a:cxn>
                  <a:cxn ang="0">
                    <a:pos x="167" y="10"/>
                  </a:cxn>
                  <a:cxn ang="0">
                    <a:pos x="155" y="4"/>
                  </a:cxn>
                  <a:cxn ang="0">
                    <a:pos x="142" y="17"/>
                  </a:cxn>
                  <a:cxn ang="0">
                    <a:pos x="126" y="7"/>
                  </a:cxn>
                  <a:cxn ang="0">
                    <a:pos x="117" y="9"/>
                  </a:cxn>
                  <a:cxn ang="0">
                    <a:pos x="105" y="12"/>
                  </a:cxn>
                  <a:cxn ang="0">
                    <a:pos x="96" y="22"/>
                  </a:cxn>
                  <a:cxn ang="0">
                    <a:pos x="87" y="28"/>
                  </a:cxn>
                  <a:cxn ang="0">
                    <a:pos x="78" y="47"/>
                  </a:cxn>
                  <a:cxn ang="0">
                    <a:pos x="70" y="52"/>
                  </a:cxn>
                  <a:cxn ang="0">
                    <a:pos x="57" y="62"/>
                  </a:cxn>
                  <a:cxn ang="0">
                    <a:pos x="51" y="64"/>
                  </a:cxn>
                  <a:cxn ang="0">
                    <a:pos x="31" y="60"/>
                  </a:cxn>
                  <a:cxn ang="0">
                    <a:pos x="23" y="69"/>
                  </a:cxn>
                  <a:cxn ang="0">
                    <a:pos x="8" y="75"/>
                  </a:cxn>
                  <a:cxn ang="0">
                    <a:pos x="4" y="88"/>
                  </a:cxn>
                  <a:cxn ang="0">
                    <a:pos x="4" y="101"/>
                  </a:cxn>
                  <a:cxn ang="0">
                    <a:pos x="9" y="118"/>
                  </a:cxn>
                  <a:cxn ang="0">
                    <a:pos x="12" y="126"/>
                  </a:cxn>
                  <a:cxn ang="0">
                    <a:pos x="9" y="135"/>
                  </a:cxn>
                </a:cxnLst>
                <a:rect l="0" t="0" r="r" b="b"/>
                <a:pathLst>
                  <a:path w="324" h="153">
                    <a:moveTo>
                      <a:pt x="9" y="135"/>
                    </a:moveTo>
                    <a:cubicBezTo>
                      <a:pt x="10" y="135"/>
                      <a:pt x="11" y="135"/>
                      <a:pt x="12" y="136"/>
                    </a:cubicBezTo>
                    <a:cubicBezTo>
                      <a:pt x="14" y="136"/>
                      <a:pt x="16" y="137"/>
                      <a:pt x="17" y="138"/>
                    </a:cubicBezTo>
                    <a:cubicBezTo>
                      <a:pt x="19" y="139"/>
                      <a:pt x="20" y="142"/>
                      <a:pt x="23" y="143"/>
                    </a:cubicBezTo>
                    <a:cubicBezTo>
                      <a:pt x="24" y="143"/>
                      <a:pt x="25" y="143"/>
                      <a:pt x="26" y="143"/>
                    </a:cubicBezTo>
                    <a:cubicBezTo>
                      <a:pt x="28" y="144"/>
                      <a:pt x="29" y="146"/>
                      <a:pt x="30" y="147"/>
                    </a:cubicBezTo>
                    <a:cubicBezTo>
                      <a:pt x="30" y="149"/>
                      <a:pt x="31" y="151"/>
                      <a:pt x="32" y="152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44" y="152"/>
                      <a:pt x="51" y="152"/>
                      <a:pt x="59" y="152"/>
                    </a:cubicBezTo>
                    <a:cubicBezTo>
                      <a:pt x="63" y="152"/>
                      <a:pt x="69" y="153"/>
                      <a:pt x="73" y="152"/>
                    </a:cubicBezTo>
                    <a:cubicBezTo>
                      <a:pt x="73" y="152"/>
                      <a:pt x="75" y="151"/>
                      <a:pt x="75" y="151"/>
                    </a:cubicBezTo>
                    <a:cubicBezTo>
                      <a:pt x="75" y="152"/>
                      <a:pt x="76" y="151"/>
                      <a:pt x="76" y="151"/>
                    </a:cubicBezTo>
                    <a:cubicBezTo>
                      <a:pt x="76" y="151"/>
                      <a:pt x="76" y="150"/>
                      <a:pt x="76" y="150"/>
                    </a:cubicBezTo>
                    <a:cubicBezTo>
                      <a:pt x="78" y="149"/>
                      <a:pt x="79" y="149"/>
                      <a:pt x="80" y="149"/>
                    </a:cubicBezTo>
                    <a:cubicBezTo>
                      <a:pt x="82" y="148"/>
                      <a:pt x="83" y="148"/>
                      <a:pt x="85" y="148"/>
                    </a:cubicBezTo>
                    <a:cubicBezTo>
                      <a:pt x="86" y="148"/>
                      <a:pt x="89" y="148"/>
                      <a:pt x="90" y="147"/>
                    </a:cubicBezTo>
                    <a:cubicBezTo>
                      <a:pt x="92" y="147"/>
                      <a:pt x="93" y="145"/>
                      <a:pt x="93" y="144"/>
                    </a:cubicBezTo>
                    <a:cubicBezTo>
                      <a:pt x="92" y="141"/>
                      <a:pt x="89" y="142"/>
                      <a:pt x="89" y="139"/>
                    </a:cubicBezTo>
                    <a:cubicBezTo>
                      <a:pt x="90" y="138"/>
                      <a:pt x="91" y="137"/>
                      <a:pt x="92" y="136"/>
                    </a:cubicBezTo>
                    <a:cubicBezTo>
                      <a:pt x="92" y="134"/>
                      <a:pt x="92" y="132"/>
                      <a:pt x="93" y="130"/>
                    </a:cubicBezTo>
                    <a:cubicBezTo>
                      <a:pt x="93" y="130"/>
                      <a:pt x="95" y="128"/>
                      <a:pt x="96" y="128"/>
                    </a:cubicBezTo>
                    <a:cubicBezTo>
                      <a:pt x="97" y="127"/>
                      <a:pt x="100" y="128"/>
                      <a:pt x="101" y="128"/>
                    </a:cubicBezTo>
                    <a:cubicBezTo>
                      <a:pt x="105" y="127"/>
                      <a:pt x="109" y="126"/>
                      <a:pt x="113" y="126"/>
                    </a:cubicBezTo>
                    <a:cubicBezTo>
                      <a:pt x="114" y="125"/>
                      <a:pt x="116" y="126"/>
                      <a:pt x="118" y="125"/>
                    </a:cubicBezTo>
                    <a:cubicBezTo>
                      <a:pt x="119" y="125"/>
                      <a:pt x="121" y="125"/>
                      <a:pt x="122" y="124"/>
                    </a:cubicBezTo>
                    <a:cubicBezTo>
                      <a:pt x="123" y="124"/>
                      <a:pt x="126" y="125"/>
                      <a:pt x="127" y="124"/>
                    </a:cubicBezTo>
                    <a:cubicBezTo>
                      <a:pt x="128" y="124"/>
                      <a:pt x="130" y="122"/>
                      <a:pt x="130" y="121"/>
                    </a:cubicBezTo>
                    <a:cubicBezTo>
                      <a:pt x="131" y="119"/>
                      <a:pt x="132" y="116"/>
                      <a:pt x="133" y="115"/>
                    </a:cubicBezTo>
                    <a:cubicBezTo>
                      <a:pt x="134" y="114"/>
                      <a:pt x="136" y="114"/>
                      <a:pt x="137" y="114"/>
                    </a:cubicBezTo>
                    <a:cubicBezTo>
                      <a:pt x="138" y="114"/>
                      <a:pt x="141" y="114"/>
                      <a:pt x="141" y="115"/>
                    </a:cubicBezTo>
                    <a:cubicBezTo>
                      <a:pt x="142" y="115"/>
                      <a:pt x="141" y="116"/>
                      <a:pt x="142" y="116"/>
                    </a:cubicBezTo>
                    <a:cubicBezTo>
                      <a:pt x="142" y="117"/>
                      <a:pt x="143" y="116"/>
                      <a:pt x="144" y="116"/>
                    </a:cubicBezTo>
                    <a:cubicBezTo>
                      <a:pt x="146" y="116"/>
                      <a:pt x="149" y="116"/>
                      <a:pt x="150" y="117"/>
                    </a:cubicBezTo>
                    <a:cubicBezTo>
                      <a:pt x="152" y="118"/>
                      <a:pt x="152" y="121"/>
                      <a:pt x="153" y="122"/>
                    </a:cubicBezTo>
                    <a:cubicBezTo>
                      <a:pt x="155" y="121"/>
                      <a:pt x="155" y="119"/>
                      <a:pt x="157" y="117"/>
                    </a:cubicBezTo>
                    <a:cubicBezTo>
                      <a:pt x="158" y="117"/>
                      <a:pt x="159" y="117"/>
                      <a:pt x="161" y="116"/>
                    </a:cubicBezTo>
                    <a:cubicBezTo>
                      <a:pt x="161" y="115"/>
                      <a:pt x="162" y="115"/>
                      <a:pt x="163" y="114"/>
                    </a:cubicBezTo>
                    <a:cubicBezTo>
                      <a:pt x="163" y="114"/>
                      <a:pt x="164" y="114"/>
                      <a:pt x="165" y="114"/>
                    </a:cubicBezTo>
                    <a:cubicBezTo>
                      <a:pt x="167" y="114"/>
                      <a:pt x="168" y="112"/>
                      <a:pt x="170" y="111"/>
                    </a:cubicBezTo>
                    <a:cubicBezTo>
                      <a:pt x="171" y="111"/>
                      <a:pt x="172" y="111"/>
                      <a:pt x="173" y="111"/>
                    </a:cubicBezTo>
                    <a:cubicBezTo>
                      <a:pt x="174" y="111"/>
                      <a:pt x="175" y="110"/>
                      <a:pt x="175" y="109"/>
                    </a:cubicBezTo>
                    <a:cubicBezTo>
                      <a:pt x="177" y="108"/>
                      <a:pt x="178" y="106"/>
                      <a:pt x="179" y="104"/>
                    </a:cubicBezTo>
                    <a:cubicBezTo>
                      <a:pt x="180" y="102"/>
                      <a:pt x="180" y="101"/>
                      <a:pt x="180" y="99"/>
                    </a:cubicBezTo>
                    <a:cubicBezTo>
                      <a:pt x="181" y="97"/>
                      <a:pt x="182" y="96"/>
                      <a:pt x="182" y="94"/>
                    </a:cubicBezTo>
                    <a:cubicBezTo>
                      <a:pt x="183" y="92"/>
                      <a:pt x="182" y="90"/>
                      <a:pt x="183" y="89"/>
                    </a:cubicBezTo>
                    <a:cubicBezTo>
                      <a:pt x="184" y="86"/>
                      <a:pt x="190" y="88"/>
                      <a:pt x="192" y="88"/>
                    </a:cubicBezTo>
                    <a:cubicBezTo>
                      <a:pt x="196" y="88"/>
                      <a:pt x="199" y="88"/>
                      <a:pt x="203" y="88"/>
                    </a:cubicBezTo>
                    <a:cubicBezTo>
                      <a:pt x="205" y="88"/>
                      <a:pt x="206" y="88"/>
                      <a:pt x="207" y="89"/>
                    </a:cubicBezTo>
                    <a:cubicBezTo>
                      <a:pt x="208" y="89"/>
                      <a:pt x="208" y="90"/>
                      <a:pt x="209" y="91"/>
                    </a:cubicBezTo>
                    <a:cubicBezTo>
                      <a:pt x="209" y="91"/>
                      <a:pt x="210" y="91"/>
                      <a:pt x="211" y="91"/>
                    </a:cubicBezTo>
                    <a:cubicBezTo>
                      <a:pt x="213" y="91"/>
                      <a:pt x="215" y="91"/>
                      <a:pt x="216" y="91"/>
                    </a:cubicBezTo>
                    <a:cubicBezTo>
                      <a:pt x="218" y="91"/>
                      <a:pt x="219" y="92"/>
                      <a:pt x="221" y="91"/>
                    </a:cubicBezTo>
                    <a:cubicBezTo>
                      <a:pt x="222" y="91"/>
                      <a:pt x="223" y="89"/>
                      <a:pt x="225" y="89"/>
                    </a:cubicBezTo>
                    <a:cubicBezTo>
                      <a:pt x="226" y="89"/>
                      <a:pt x="227" y="89"/>
                      <a:pt x="228" y="88"/>
                    </a:cubicBezTo>
                    <a:cubicBezTo>
                      <a:pt x="229" y="88"/>
                      <a:pt x="230" y="88"/>
                      <a:pt x="232" y="88"/>
                    </a:cubicBezTo>
                    <a:cubicBezTo>
                      <a:pt x="233" y="88"/>
                      <a:pt x="235" y="87"/>
                      <a:pt x="236" y="88"/>
                    </a:cubicBezTo>
                    <a:cubicBezTo>
                      <a:pt x="237" y="88"/>
                      <a:pt x="237" y="89"/>
                      <a:pt x="237" y="89"/>
                    </a:cubicBezTo>
                    <a:cubicBezTo>
                      <a:pt x="238" y="89"/>
                      <a:pt x="239" y="89"/>
                      <a:pt x="240" y="90"/>
                    </a:cubicBezTo>
                    <a:cubicBezTo>
                      <a:pt x="243" y="92"/>
                      <a:pt x="243" y="96"/>
                      <a:pt x="244" y="99"/>
                    </a:cubicBezTo>
                    <a:cubicBezTo>
                      <a:pt x="245" y="100"/>
                      <a:pt x="247" y="101"/>
                      <a:pt x="248" y="102"/>
                    </a:cubicBezTo>
                    <a:cubicBezTo>
                      <a:pt x="250" y="103"/>
                      <a:pt x="250" y="103"/>
                      <a:pt x="252" y="104"/>
                    </a:cubicBezTo>
                    <a:cubicBezTo>
                      <a:pt x="252" y="105"/>
                      <a:pt x="253" y="106"/>
                      <a:pt x="254" y="107"/>
                    </a:cubicBezTo>
                    <a:cubicBezTo>
                      <a:pt x="256" y="107"/>
                      <a:pt x="257" y="105"/>
                      <a:pt x="258" y="103"/>
                    </a:cubicBezTo>
                    <a:cubicBezTo>
                      <a:pt x="260" y="102"/>
                      <a:pt x="260" y="102"/>
                      <a:pt x="262" y="102"/>
                    </a:cubicBezTo>
                    <a:cubicBezTo>
                      <a:pt x="264" y="102"/>
                      <a:pt x="266" y="103"/>
                      <a:pt x="268" y="102"/>
                    </a:cubicBezTo>
                    <a:cubicBezTo>
                      <a:pt x="269" y="101"/>
                      <a:pt x="270" y="99"/>
                      <a:pt x="270" y="98"/>
                    </a:cubicBezTo>
                    <a:cubicBezTo>
                      <a:pt x="271" y="97"/>
                      <a:pt x="271" y="95"/>
                      <a:pt x="272" y="94"/>
                    </a:cubicBezTo>
                    <a:cubicBezTo>
                      <a:pt x="273" y="92"/>
                      <a:pt x="274" y="91"/>
                      <a:pt x="275" y="90"/>
                    </a:cubicBezTo>
                    <a:cubicBezTo>
                      <a:pt x="276" y="89"/>
                      <a:pt x="276" y="90"/>
                      <a:pt x="276" y="88"/>
                    </a:cubicBezTo>
                    <a:cubicBezTo>
                      <a:pt x="276" y="86"/>
                      <a:pt x="277" y="86"/>
                      <a:pt x="277" y="84"/>
                    </a:cubicBezTo>
                    <a:cubicBezTo>
                      <a:pt x="278" y="83"/>
                      <a:pt x="278" y="82"/>
                      <a:pt x="279" y="80"/>
                    </a:cubicBezTo>
                    <a:cubicBezTo>
                      <a:pt x="279" y="79"/>
                      <a:pt x="280" y="77"/>
                      <a:pt x="281" y="76"/>
                    </a:cubicBezTo>
                    <a:cubicBezTo>
                      <a:pt x="281" y="75"/>
                      <a:pt x="283" y="73"/>
                      <a:pt x="283" y="72"/>
                    </a:cubicBezTo>
                    <a:cubicBezTo>
                      <a:pt x="283" y="70"/>
                      <a:pt x="283" y="69"/>
                      <a:pt x="284" y="67"/>
                    </a:cubicBezTo>
                    <a:cubicBezTo>
                      <a:pt x="284" y="65"/>
                      <a:pt x="285" y="64"/>
                      <a:pt x="286" y="62"/>
                    </a:cubicBezTo>
                    <a:cubicBezTo>
                      <a:pt x="287" y="61"/>
                      <a:pt x="289" y="59"/>
                      <a:pt x="289" y="57"/>
                    </a:cubicBezTo>
                    <a:cubicBezTo>
                      <a:pt x="290" y="56"/>
                      <a:pt x="289" y="56"/>
                      <a:pt x="290" y="55"/>
                    </a:cubicBezTo>
                    <a:cubicBezTo>
                      <a:pt x="290" y="55"/>
                      <a:pt x="291" y="54"/>
                      <a:pt x="292" y="54"/>
                    </a:cubicBezTo>
                    <a:cubicBezTo>
                      <a:pt x="293" y="53"/>
                      <a:pt x="296" y="54"/>
                      <a:pt x="297" y="53"/>
                    </a:cubicBezTo>
                    <a:cubicBezTo>
                      <a:pt x="299" y="53"/>
                      <a:pt x="300" y="52"/>
                      <a:pt x="301" y="52"/>
                    </a:cubicBezTo>
                    <a:cubicBezTo>
                      <a:pt x="303" y="52"/>
                      <a:pt x="305" y="53"/>
                      <a:pt x="307" y="53"/>
                    </a:cubicBezTo>
                    <a:cubicBezTo>
                      <a:pt x="309" y="53"/>
                      <a:pt x="311" y="53"/>
                      <a:pt x="312" y="53"/>
                    </a:cubicBezTo>
                    <a:cubicBezTo>
                      <a:pt x="316" y="52"/>
                      <a:pt x="319" y="51"/>
                      <a:pt x="322" y="47"/>
                    </a:cubicBezTo>
                    <a:cubicBezTo>
                      <a:pt x="322" y="46"/>
                      <a:pt x="323" y="45"/>
                      <a:pt x="323" y="43"/>
                    </a:cubicBezTo>
                    <a:cubicBezTo>
                      <a:pt x="324" y="43"/>
                      <a:pt x="324" y="43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3" y="42"/>
                      <a:pt x="322" y="42"/>
                      <a:pt x="322" y="41"/>
                    </a:cubicBezTo>
                    <a:cubicBezTo>
                      <a:pt x="321" y="41"/>
                      <a:pt x="320" y="40"/>
                      <a:pt x="320" y="40"/>
                    </a:cubicBezTo>
                    <a:cubicBezTo>
                      <a:pt x="318" y="39"/>
                      <a:pt x="316" y="38"/>
                      <a:pt x="315" y="38"/>
                    </a:cubicBezTo>
                    <a:cubicBezTo>
                      <a:pt x="311" y="36"/>
                      <a:pt x="308" y="36"/>
                      <a:pt x="304" y="35"/>
                    </a:cubicBezTo>
                    <a:cubicBezTo>
                      <a:pt x="303" y="34"/>
                      <a:pt x="302" y="34"/>
                      <a:pt x="301" y="32"/>
                    </a:cubicBezTo>
                    <a:cubicBezTo>
                      <a:pt x="300" y="31"/>
                      <a:pt x="300" y="31"/>
                      <a:pt x="298" y="30"/>
                    </a:cubicBezTo>
                    <a:cubicBezTo>
                      <a:pt x="297" y="29"/>
                      <a:pt x="295" y="28"/>
                      <a:pt x="293" y="27"/>
                    </a:cubicBezTo>
                    <a:cubicBezTo>
                      <a:pt x="292" y="27"/>
                      <a:pt x="292" y="27"/>
                      <a:pt x="291" y="27"/>
                    </a:cubicBezTo>
                    <a:cubicBezTo>
                      <a:pt x="291" y="27"/>
                      <a:pt x="290" y="25"/>
                      <a:pt x="290" y="25"/>
                    </a:cubicBezTo>
                    <a:cubicBezTo>
                      <a:pt x="289" y="24"/>
                      <a:pt x="289" y="24"/>
                      <a:pt x="289" y="23"/>
                    </a:cubicBezTo>
                    <a:cubicBezTo>
                      <a:pt x="288" y="22"/>
                      <a:pt x="287" y="21"/>
                      <a:pt x="286" y="20"/>
                    </a:cubicBezTo>
                    <a:cubicBezTo>
                      <a:pt x="285" y="20"/>
                      <a:pt x="284" y="21"/>
                      <a:pt x="283" y="21"/>
                    </a:cubicBezTo>
                    <a:cubicBezTo>
                      <a:pt x="281" y="20"/>
                      <a:pt x="282" y="20"/>
                      <a:pt x="281" y="19"/>
                    </a:cubicBezTo>
                    <a:cubicBezTo>
                      <a:pt x="279" y="18"/>
                      <a:pt x="278" y="17"/>
                      <a:pt x="276" y="16"/>
                    </a:cubicBezTo>
                    <a:cubicBezTo>
                      <a:pt x="273" y="15"/>
                      <a:pt x="269" y="14"/>
                      <a:pt x="266" y="13"/>
                    </a:cubicBezTo>
                    <a:cubicBezTo>
                      <a:pt x="264" y="13"/>
                      <a:pt x="261" y="13"/>
                      <a:pt x="259" y="13"/>
                    </a:cubicBezTo>
                    <a:cubicBezTo>
                      <a:pt x="258" y="13"/>
                      <a:pt x="258" y="12"/>
                      <a:pt x="257" y="12"/>
                    </a:cubicBezTo>
                    <a:cubicBezTo>
                      <a:pt x="256" y="12"/>
                      <a:pt x="255" y="13"/>
                      <a:pt x="255" y="13"/>
                    </a:cubicBezTo>
                    <a:cubicBezTo>
                      <a:pt x="254" y="17"/>
                      <a:pt x="251" y="15"/>
                      <a:pt x="249" y="15"/>
                    </a:cubicBezTo>
                    <a:cubicBezTo>
                      <a:pt x="248" y="15"/>
                      <a:pt x="247" y="16"/>
                      <a:pt x="246" y="17"/>
                    </a:cubicBezTo>
                    <a:cubicBezTo>
                      <a:pt x="245" y="19"/>
                      <a:pt x="246" y="20"/>
                      <a:pt x="245" y="22"/>
                    </a:cubicBezTo>
                    <a:cubicBezTo>
                      <a:pt x="245" y="23"/>
                      <a:pt x="242" y="25"/>
                      <a:pt x="241" y="25"/>
                    </a:cubicBezTo>
                    <a:cubicBezTo>
                      <a:pt x="241" y="25"/>
                      <a:pt x="238" y="25"/>
                      <a:pt x="238" y="25"/>
                    </a:cubicBezTo>
                    <a:cubicBezTo>
                      <a:pt x="237" y="25"/>
                      <a:pt x="237" y="24"/>
                      <a:pt x="237" y="23"/>
                    </a:cubicBezTo>
                    <a:cubicBezTo>
                      <a:pt x="236" y="23"/>
                      <a:pt x="235" y="23"/>
                      <a:pt x="234" y="22"/>
                    </a:cubicBezTo>
                    <a:cubicBezTo>
                      <a:pt x="234" y="22"/>
                      <a:pt x="232" y="22"/>
                      <a:pt x="232" y="22"/>
                    </a:cubicBezTo>
                    <a:cubicBezTo>
                      <a:pt x="230" y="21"/>
                      <a:pt x="229" y="18"/>
                      <a:pt x="227" y="17"/>
                    </a:cubicBezTo>
                    <a:cubicBezTo>
                      <a:pt x="226" y="17"/>
                      <a:pt x="225" y="18"/>
                      <a:pt x="224" y="17"/>
                    </a:cubicBezTo>
                    <a:cubicBezTo>
                      <a:pt x="222" y="17"/>
                      <a:pt x="222" y="16"/>
                      <a:pt x="221" y="15"/>
                    </a:cubicBezTo>
                    <a:cubicBezTo>
                      <a:pt x="217" y="15"/>
                      <a:pt x="215" y="18"/>
                      <a:pt x="212" y="18"/>
                    </a:cubicBezTo>
                    <a:cubicBezTo>
                      <a:pt x="210" y="18"/>
                      <a:pt x="207" y="18"/>
                      <a:pt x="205" y="18"/>
                    </a:cubicBezTo>
                    <a:cubicBezTo>
                      <a:pt x="205" y="20"/>
                      <a:pt x="206" y="21"/>
                      <a:pt x="205" y="23"/>
                    </a:cubicBezTo>
                    <a:cubicBezTo>
                      <a:pt x="201" y="24"/>
                      <a:pt x="197" y="22"/>
                      <a:pt x="194" y="25"/>
                    </a:cubicBezTo>
                    <a:cubicBezTo>
                      <a:pt x="191" y="26"/>
                      <a:pt x="190" y="27"/>
                      <a:pt x="190" y="30"/>
                    </a:cubicBezTo>
                    <a:cubicBezTo>
                      <a:pt x="190" y="32"/>
                      <a:pt x="190" y="33"/>
                      <a:pt x="190" y="35"/>
                    </a:cubicBezTo>
                    <a:cubicBezTo>
                      <a:pt x="189" y="35"/>
                      <a:pt x="187" y="35"/>
                      <a:pt x="185" y="35"/>
                    </a:cubicBezTo>
                    <a:cubicBezTo>
                      <a:pt x="185" y="34"/>
                      <a:pt x="184" y="33"/>
                      <a:pt x="183" y="33"/>
                    </a:cubicBezTo>
                    <a:cubicBezTo>
                      <a:pt x="182" y="33"/>
                      <a:pt x="182" y="33"/>
                      <a:pt x="181" y="32"/>
                    </a:cubicBezTo>
                    <a:cubicBezTo>
                      <a:pt x="180" y="32"/>
                      <a:pt x="179" y="31"/>
                      <a:pt x="179" y="30"/>
                    </a:cubicBezTo>
                    <a:cubicBezTo>
                      <a:pt x="178" y="30"/>
                      <a:pt x="177" y="30"/>
                      <a:pt x="177" y="29"/>
                    </a:cubicBezTo>
                    <a:cubicBezTo>
                      <a:pt x="175" y="28"/>
                      <a:pt x="175" y="29"/>
                      <a:pt x="175" y="27"/>
                    </a:cubicBezTo>
                    <a:cubicBezTo>
                      <a:pt x="175" y="25"/>
                      <a:pt x="175" y="23"/>
                      <a:pt x="175" y="21"/>
                    </a:cubicBezTo>
                    <a:cubicBezTo>
                      <a:pt x="175" y="19"/>
                      <a:pt x="175" y="19"/>
                      <a:pt x="174" y="18"/>
                    </a:cubicBezTo>
                    <a:cubicBezTo>
                      <a:pt x="174" y="17"/>
                      <a:pt x="173" y="16"/>
                      <a:pt x="172" y="15"/>
                    </a:cubicBezTo>
                    <a:cubicBezTo>
                      <a:pt x="172" y="15"/>
                      <a:pt x="172" y="14"/>
                      <a:pt x="171" y="13"/>
                    </a:cubicBezTo>
                    <a:cubicBezTo>
                      <a:pt x="171" y="12"/>
                      <a:pt x="168" y="10"/>
                      <a:pt x="167" y="10"/>
                    </a:cubicBezTo>
                    <a:cubicBezTo>
                      <a:pt x="167" y="8"/>
                      <a:pt x="165" y="9"/>
                      <a:pt x="164" y="8"/>
                    </a:cubicBezTo>
                    <a:cubicBezTo>
                      <a:pt x="163" y="7"/>
                      <a:pt x="163" y="6"/>
                      <a:pt x="163" y="5"/>
                    </a:cubicBezTo>
                    <a:cubicBezTo>
                      <a:pt x="163" y="2"/>
                      <a:pt x="160" y="0"/>
                      <a:pt x="158" y="2"/>
                    </a:cubicBezTo>
                    <a:cubicBezTo>
                      <a:pt x="157" y="3"/>
                      <a:pt x="157" y="4"/>
                      <a:pt x="155" y="4"/>
                    </a:cubicBezTo>
                    <a:cubicBezTo>
                      <a:pt x="155" y="5"/>
                      <a:pt x="154" y="5"/>
                      <a:pt x="154" y="5"/>
                    </a:cubicBezTo>
                    <a:cubicBezTo>
                      <a:pt x="152" y="5"/>
                      <a:pt x="152" y="6"/>
                      <a:pt x="150" y="6"/>
                    </a:cubicBezTo>
                    <a:cubicBezTo>
                      <a:pt x="147" y="7"/>
                      <a:pt x="146" y="8"/>
                      <a:pt x="145" y="11"/>
                    </a:cubicBezTo>
                    <a:cubicBezTo>
                      <a:pt x="145" y="15"/>
                      <a:pt x="146" y="17"/>
                      <a:pt x="142" y="17"/>
                    </a:cubicBezTo>
                    <a:cubicBezTo>
                      <a:pt x="139" y="18"/>
                      <a:pt x="135" y="18"/>
                      <a:pt x="132" y="17"/>
                    </a:cubicBezTo>
                    <a:cubicBezTo>
                      <a:pt x="128" y="17"/>
                      <a:pt x="129" y="15"/>
                      <a:pt x="128" y="12"/>
                    </a:cubicBezTo>
                    <a:cubicBezTo>
                      <a:pt x="128" y="11"/>
                      <a:pt x="128" y="9"/>
                      <a:pt x="127" y="8"/>
                    </a:cubicBezTo>
                    <a:cubicBezTo>
                      <a:pt x="127" y="7"/>
                      <a:pt x="127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2" y="7"/>
                      <a:pt x="121" y="8"/>
                    </a:cubicBezTo>
                    <a:cubicBezTo>
                      <a:pt x="120" y="8"/>
                      <a:pt x="120" y="8"/>
                      <a:pt x="119" y="9"/>
                    </a:cubicBezTo>
                    <a:cubicBezTo>
                      <a:pt x="118" y="9"/>
                      <a:pt x="119" y="9"/>
                      <a:pt x="117" y="9"/>
                    </a:cubicBezTo>
                    <a:cubicBezTo>
                      <a:pt x="116" y="10"/>
                      <a:pt x="115" y="10"/>
                      <a:pt x="114" y="10"/>
                    </a:cubicBezTo>
                    <a:cubicBezTo>
                      <a:pt x="112" y="9"/>
                      <a:pt x="111" y="8"/>
                      <a:pt x="110" y="8"/>
                    </a:cubicBezTo>
                    <a:cubicBezTo>
                      <a:pt x="108" y="8"/>
                      <a:pt x="109" y="9"/>
                      <a:pt x="108" y="10"/>
                    </a:cubicBezTo>
                    <a:cubicBezTo>
                      <a:pt x="107" y="11"/>
                      <a:pt x="106" y="12"/>
                      <a:pt x="105" y="12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98" y="17"/>
                      <a:pt x="98" y="19"/>
                      <a:pt x="97" y="21"/>
                    </a:cubicBezTo>
                    <a:cubicBezTo>
                      <a:pt x="96" y="21"/>
                      <a:pt x="96" y="21"/>
                      <a:pt x="96" y="22"/>
                    </a:cubicBezTo>
                    <a:cubicBezTo>
                      <a:pt x="96" y="22"/>
                      <a:pt x="95" y="23"/>
                      <a:pt x="95" y="24"/>
                    </a:cubicBezTo>
                    <a:cubicBezTo>
                      <a:pt x="94" y="24"/>
                      <a:pt x="93" y="25"/>
                      <a:pt x="92" y="25"/>
                    </a:cubicBezTo>
                    <a:cubicBezTo>
                      <a:pt x="91" y="25"/>
                      <a:pt x="89" y="25"/>
                      <a:pt x="88" y="25"/>
                    </a:cubicBezTo>
                    <a:cubicBezTo>
                      <a:pt x="87" y="25"/>
                      <a:pt x="87" y="27"/>
                      <a:pt x="87" y="28"/>
                    </a:cubicBezTo>
                    <a:cubicBezTo>
                      <a:pt x="86" y="29"/>
                      <a:pt x="86" y="30"/>
                      <a:pt x="85" y="31"/>
                    </a:cubicBezTo>
                    <a:cubicBezTo>
                      <a:pt x="85" y="31"/>
                      <a:pt x="85" y="33"/>
                      <a:pt x="85" y="34"/>
                    </a:cubicBezTo>
                    <a:cubicBezTo>
                      <a:pt x="84" y="36"/>
                      <a:pt x="82" y="37"/>
                      <a:pt x="82" y="40"/>
                    </a:cubicBezTo>
                    <a:cubicBezTo>
                      <a:pt x="82" y="43"/>
                      <a:pt x="80" y="45"/>
                      <a:pt x="78" y="47"/>
                    </a:cubicBezTo>
                    <a:cubicBezTo>
                      <a:pt x="78" y="48"/>
                      <a:pt x="78" y="49"/>
                      <a:pt x="77" y="50"/>
                    </a:cubicBezTo>
                    <a:cubicBezTo>
                      <a:pt x="77" y="50"/>
                      <a:pt x="76" y="49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1" y="51"/>
                      <a:pt x="71" y="51"/>
                      <a:pt x="70" y="52"/>
                    </a:cubicBezTo>
                    <a:cubicBezTo>
                      <a:pt x="70" y="53"/>
                      <a:pt x="70" y="53"/>
                      <a:pt x="69" y="54"/>
                    </a:cubicBezTo>
                    <a:cubicBezTo>
                      <a:pt x="68" y="55"/>
                      <a:pt x="67" y="56"/>
                      <a:pt x="66" y="56"/>
                    </a:cubicBezTo>
                    <a:cubicBezTo>
                      <a:pt x="65" y="57"/>
                      <a:pt x="63" y="58"/>
                      <a:pt x="62" y="59"/>
                    </a:cubicBezTo>
                    <a:cubicBezTo>
                      <a:pt x="61" y="60"/>
                      <a:pt x="59" y="61"/>
                      <a:pt x="57" y="62"/>
                    </a:cubicBezTo>
                    <a:cubicBezTo>
                      <a:pt x="56" y="62"/>
                      <a:pt x="56" y="62"/>
                      <a:pt x="55" y="63"/>
                    </a:cubicBezTo>
                    <a:cubicBezTo>
                      <a:pt x="55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5"/>
                      <a:pt x="52" y="64"/>
                      <a:pt x="51" y="64"/>
                    </a:cubicBezTo>
                    <a:cubicBezTo>
                      <a:pt x="47" y="65"/>
                      <a:pt x="43" y="66"/>
                      <a:pt x="39" y="64"/>
                    </a:cubicBezTo>
                    <a:cubicBezTo>
                      <a:pt x="38" y="64"/>
                      <a:pt x="37" y="63"/>
                      <a:pt x="36" y="63"/>
                    </a:cubicBezTo>
                    <a:cubicBezTo>
                      <a:pt x="35" y="62"/>
                      <a:pt x="34" y="62"/>
                      <a:pt x="33" y="62"/>
                    </a:cubicBezTo>
                    <a:cubicBezTo>
                      <a:pt x="33" y="61"/>
                      <a:pt x="33" y="60"/>
                      <a:pt x="31" y="60"/>
                    </a:cubicBezTo>
                    <a:cubicBezTo>
                      <a:pt x="30" y="61"/>
                      <a:pt x="30" y="63"/>
                      <a:pt x="29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4" y="68"/>
                    </a:cubicBezTo>
                    <a:cubicBezTo>
                      <a:pt x="24" y="68"/>
                      <a:pt x="23" y="68"/>
                      <a:pt x="23" y="69"/>
                    </a:cubicBezTo>
                    <a:cubicBezTo>
                      <a:pt x="22" y="70"/>
                      <a:pt x="22" y="71"/>
                      <a:pt x="21" y="72"/>
                    </a:cubicBezTo>
                    <a:cubicBezTo>
                      <a:pt x="19" y="73"/>
                      <a:pt x="18" y="74"/>
                      <a:pt x="15" y="74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0" y="74"/>
                      <a:pt x="9" y="75"/>
                      <a:pt x="8" y="75"/>
                    </a:cubicBezTo>
                    <a:cubicBezTo>
                      <a:pt x="8" y="75"/>
                      <a:pt x="8" y="75"/>
                      <a:pt x="8" y="76"/>
                    </a:cubicBezTo>
                    <a:cubicBezTo>
                      <a:pt x="8" y="77"/>
                      <a:pt x="8" y="79"/>
                      <a:pt x="8" y="80"/>
                    </a:cubicBezTo>
                    <a:cubicBezTo>
                      <a:pt x="8" y="82"/>
                      <a:pt x="7" y="84"/>
                      <a:pt x="6" y="85"/>
                    </a:cubicBezTo>
                    <a:cubicBezTo>
                      <a:pt x="6" y="86"/>
                      <a:pt x="5" y="87"/>
                      <a:pt x="4" y="88"/>
                    </a:cubicBezTo>
                    <a:cubicBezTo>
                      <a:pt x="3" y="89"/>
                      <a:pt x="2" y="91"/>
                      <a:pt x="1" y="93"/>
                    </a:cubicBezTo>
                    <a:cubicBezTo>
                      <a:pt x="1" y="94"/>
                      <a:pt x="0" y="95"/>
                      <a:pt x="1" y="96"/>
                    </a:cubicBezTo>
                    <a:cubicBezTo>
                      <a:pt x="1" y="97"/>
                      <a:pt x="2" y="99"/>
                      <a:pt x="2" y="100"/>
                    </a:cubicBezTo>
                    <a:cubicBezTo>
                      <a:pt x="3" y="100"/>
                      <a:pt x="4" y="101"/>
                      <a:pt x="4" y="101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6" y="107"/>
                      <a:pt x="5" y="110"/>
                      <a:pt x="6" y="113"/>
                    </a:cubicBezTo>
                    <a:cubicBezTo>
                      <a:pt x="6" y="114"/>
                      <a:pt x="7" y="116"/>
                      <a:pt x="8" y="117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10" y="119"/>
                      <a:pt x="10" y="120"/>
                      <a:pt x="10" y="120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1" y="123"/>
                      <a:pt x="11" y="124"/>
                      <a:pt x="12" y="126"/>
                    </a:cubicBezTo>
                    <a:cubicBezTo>
                      <a:pt x="13" y="127"/>
                      <a:pt x="13" y="129"/>
                      <a:pt x="13" y="130"/>
                    </a:cubicBezTo>
                    <a:cubicBezTo>
                      <a:pt x="13" y="130"/>
                      <a:pt x="12" y="131"/>
                      <a:pt x="12" y="131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0" y="134"/>
                      <a:pt x="9" y="13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1" name="Freeform 24"/>
              <p:cNvSpPr>
                <a:spLocks noEditPoints="1"/>
              </p:cNvSpPr>
              <p:nvPr/>
            </p:nvSpPr>
            <p:spPr bwMode="auto">
              <a:xfrm>
                <a:off x="5080000" y="4768850"/>
                <a:ext cx="660400" cy="425450"/>
              </a:xfrm>
              <a:custGeom>
                <a:avLst/>
                <a:gdLst/>
                <a:ahLst/>
                <a:cxnLst>
                  <a:cxn ang="0">
                    <a:pos x="3" y="150"/>
                  </a:cxn>
                  <a:cxn ang="0">
                    <a:pos x="12" y="165"/>
                  </a:cxn>
                  <a:cxn ang="0">
                    <a:pos x="27" y="181"/>
                  </a:cxn>
                  <a:cxn ang="0">
                    <a:pos x="42" y="192"/>
                  </a:cxn>
                  <a:cxn ang="0">
                    <a:pos x="44" y="198"/>
                  </a:cxn>
                  <a:cxn ang="0">
                    <a:pos x="58" y="213"/>
                  </a:cxn>
                  <a:cxn ang="0">
                    <a:pos x="71" y="221"/>
                  </a:cxn>
                  <a:cxn ang="0">
                    <a:pos x="88" y="225"/>
                  </a:cxn>
                  <a:cxn ang="0">
                    <a:pos x="104" y="226"/>
                  </a:cxn>
                  <a:cxn ang="0">
                    <a:pos x="123" y="219"/>
                  </a:cxn>
                  <a:cxn ang="0">
                    <a:pos x="132" y="214"/>
                  </a:cxn>
                  <a:cxn ang="0">
                    <a:pos x="150" y="211"/>
                  </a:cxn>
                  <a:cxn ang="0">
                    <a:pos x="165" y="200"/>
                  </a:cxn>
                  <a:cxn ang="0">
                    <a:pos x="172" y="196"/>
                  </a:cxn>
                  <a:cxn ang="0">
                    <a:pos x="197" y="196"/>
                  </a:cxn>
                  <a:cxn ang="0">
                    <a:pos x="234" y="193"/>
                  </a:cxn>
                  <a:cxn ang="0">
                    <a:pos x="251" y="191"/>
                  </a:cxn>
                  <a:cxn ang="0">
                    <a:pos x="255" y="185"/>
                  </a:cxn>
                  <a:cxn ang="0">
                    <a:pos x="259" y="180"/>
                  </a:cxn>
                  <a:cxn ang="0">
                    <a:pos x="262" y="174"/>
                  </a:cxn>
                  <a:cxn ang="0">
                    <a:pos x="267" y="162"/>
                  </a:cxn>
                  <a:cxn ang="0">
                    <a:pos x="275" y="154"/>
                  </a:cxn>
                  <a:cxn ang="0">
                    <a:pos x="281" y="148"/>
                  </a:cxn>
                  <a:cxn ang="0">
                    <a:pos x="285" y="133"/>
                  </a:cxn>
                  <a:cxn ang="0">
                    <a:pos x="292" y="121"/>
                  </a:cxn>
                  <a:cxn ang="0">
                    <a:pos x="302" y="101"/>
                  </a:cxn>
                  <a:cxn ang="0">
                    <a:pos x="307" y="91"/>
                  </a:cxn>
                  <a:cxn ang="0">
                    <a:pos x="311" y="85"/>
                  </a:cxn>
                  <a:cxn ang="0">
                    <a:pos x="315" y="78"/>
                  </a:cxn>
                  <a:cxn ang="0">
                    <a:pos x="327" y="70"/>
                  </a:cxn>
                  <a:cxn ang="0">
                    <a:pos x="341" y="64"/>
                  </a:cxn>
                  <a:cxn ang="0">
                    <a:pos x="353" y="52"/>
                  </a:cxn>
                  <a:cxn ang="0">
                    <a:pos x="348" y="38"/>
                  </a:cxn>
                  <a:cxn ang="0">
                    <a:pos x="337" y="30"/>
                  </a:cxn>
                  <a:cxn ang="0">
                    <a:pos x="312" y="12"/>
                  </a:cxn>
                  <a:cxn ang="0">
                    <a:pos x="296" y="21"/>
                  </a:cxn>
                  <a:cxn ang="0">
                    <a:pos x="282" y="4"/>
                  </a:cxn>
                  <a:cxn ang="0">
                    <a:pos x="270" y="2"/>
                  </a:cxn>
                  <a:cxn ang="0">
                    <a:pos x="253" y="5"/>
                  </a:cxn>
                  <a:cxn ang="0">
                    <a:pos x="234" y="2"/>
                  </a:cxn>
                  <a:cxn ang="0">
                    <a:pos x="221" y="18"/>
                  </a:cxn>
                  <a:cxn ang="0">
                    <a:pos x="207" y="28"/>
                  </a:cxn>
                  <a:cxn ang="0">
                    <a:pos x="195" y="36"/>
                  </a:cxn>
                  <a:cxn ang="0">
                    <a:pos x="183" y="29"/>
                  </a:cxn>
                  <a:cxn ang="0">
                    <a:pos x="169" y="38"/>
                  </a:cxn>
                  <a:cxn ang="0">
                    <a:pos x="143" y="42"/>
                  </a:cxn>
                  <a:cxn ang="0">
                    <a:pos x="131" y="53"/>
                  </a:cxn>
                  <a:cxn ang="0">
                    <a:pos x="122" y="63"/>
                  </a:cxn>
                  <a:cxn ang="0">
                    <a:pos x="115" y="66"/>
                  </a:cxn>
                  <a:cxn ang="0">
                    <a:pos x="72" y="61"/>
                  </a:cxn>
                  <a:cxn ang="0">
                    <a:pos x="54" y="50"/>
                  </a:cxn>
                  <a:cxn ang="0">
                    <a:pos x="52" y="61"/>
                  </a:cxn>
                  <a:cxn ang="0">
                    <a:pos x="36" y="69"/>
                  </a:cxn>
                  <a:cxn ang="0">
                    <a:pos x="21" y="68"/>
                  </a:cxn>
                  <a:cxn ang="0">
                    <a:pos x="26" y="74"/>
                  </a:cxn>
                  <a:cxn ang="0">
                    <a:pos x="28" y="82"/>
                  </a:cxn>
                  <a:cxn ang="0">
                    <a:pos x="19" y="90"/>
                  </a:cxn>
                  <a:cxn ang="0">
                    <a:pos x="17" y="103"/>
                  </a:cxn>
                  <a:cxn ang="0">
                    <a:pos x="17" y="113"/>
                  </a:cxn>
                  <a:cxn ang="0">
                    <a:pos x="17" y="122"/>
                  </a:cxn>
                  <a:cxn ang="0">
                    <a:pos x="2" y="131"/>
                  </a:cxn>
                  <a:cxn ang="0">
                    <a:pos x="53" y="47"/>
                  </a:cxn>
                </a:cxnLst>
                <a:rect l="0" t="0" r="r" b="b"/>
                <a:pathLst>
                  <a:path w="353" h="228">
                    <a:moveTo>
                      <a:pt x="2" y="136"/>
                    </a:moveTo>
                    <a:cubicBezTo>
                      <a:pt x="4" y="138"/>
                      <a:pt x="5" y="139"/>
                      <a:pt x="5" y="141"/>
                    </a:cubicBezTo>
                    <a:cubicBezTo>
                      <a:pt x="5" y="143"/>
                      <a:pt x="4" y="144"/>
                      <a:pt x="4" y="146"/>
                    </a:cubicBezTo>
                    <a:cubicBezTo>
                      <a:pt x="3" y="147"/>
                      <a:pt x="3" y="148"/>
                      <a:pt x="3" y="150"/>
                    </a:cubicBezTo>
                    <a:cubicBezTo>
                      <a:pt x="3" y="152"/>
                      <a:pt x="3" y="152"/>
                      <a:pt x="5" y="153"/>
                    </a:cubicBezTo>
                    <a:cubicBezTo>
                      <a:pt x="6" y="154"/>
                      <a:pt x="7" y="154"/>
                      <a:pt x="8" y="155"/>
                    </a:cubicBezTo>
                    <a:cubicBezTo>
                      <a:pt x="9" y="159"/>
                      <a:pt x="6" y="162"/>
                      <a:pt x="10" y="165"/>
                    </a:cubicBezTo>
                    <a:cubicBezTo>
                      <a:pt x="10" y="165"/>
                      <a:pt x="11" y="165"/>
                      <a:pt x="12" y="165"/>
                    </a:cubicBezTo>
                    <a:cubicBezTo>
                      <a:pt x="12" y="165"/>
                      <a:pt x="13" y="167"/>
                      <a:pt x="13" y="167"/>
                    </a:cubicBezTo>
                    <a:cubicBezTo>
                      <a:pt x="14" y="168"/>
                      <a:pt x="15" y="169"/>
                      <a:pt x="17" y="170"/>
                    </a:cubicBezTo>
                    <a:cubicBezTo>
                      <a:pt x="20" y="172"/>
                      <a:pt x="23" y="174"/>
                      <a:pt x="25" y="177"/>
                    </a:cubicBezTo>
                    <a:cubicBezTo>
                      <a:pt x="26" y="178"/>
                      <a:pt x="26" y="180"/>
                      <a:pt x="27" y="181"/>
                    </a:cubicBezTo>
                    <a:cubicBezTo>
                      <a:pt x="28" y="182"/>
                      <a:pt x="30" y="183"/>
                      <a:pt x="32" y="183"/>
                    </a:cubicBezTo>
                    <a:cubicBezTo>
                      <a:pt x="31" y="186"/>
                      <a:pt x="31" y="187"/>
                      <a:pt x="34" y="189"/>
                    </a:cubicBezTo>
                    <a:cubicBezTo>
                      <a:pt x="35" y="190"/>
                      <a:pt x="37" y="190"/>
                      <a:pt x="38" y="191"/>
                    </a:cubicBezTo>
                    <a:cubicBezTo>
                      <a:pt x="39" y="191"/>
                      <a:pt x="40" y="193"/>
                      <a:pt x="42" y="192"/>
                    </a:cubicBezTo>
                    <a:cubicBezTo>
                      <a:pt x="41" y="192"/>
                      <a:pt x="41" y="193"/>
                      <a:pt x="41" y="193"/>
                    </a:cubicBezTo>
                    <a:cubicBezTo>
                      <a:pt x="42" y="194"/>
                      <a:pt x="43" y="195"/>
                      <a:pt x="43" y="196"/>
                    </a:cubicBezTo>
                    <a:cubicBezTo>
                      <a:pt x="44" y="196"/>
                      <a:pt x="44" y="196"/>
                      <a:pt x="43" y="197"/>
                    </a:cubicBezTo>
                    <a:cubicBezTo>
                      <a:pt x="44" y="197"/>
                      <a:pt x="44" y="197"/>
                      <a:pt x="44" y="198"/>
                    </a:cubicBezTo>
                    <a:cubicBezTo>
                      <a:pt x="45" y="198"/>
                      <a:pt x="45" y="199"/>
                      <a:pt x="46" y="199"/>
                    </a:cubicBezTo>
                    <a:cubicBezTo>
                      <a:pt x="47" y="201"/>
                      <a:pt x="48" y="201"/>
                      <a:pt x="49" y="203"/>
                    </a:cubicBezTo>
                    <a:cubicBezTo>
                      <a:pt x="50" y="205"/>
                      <a:pt x="50" y="208"/>
                      <a:pt x="51" y="210"/>
                    </a:cubicBezTo>
                    <a:cubicBezTo>
                      <a:pt x="53" y="212"/>
                      <a:pt x="56" y="212"/>
                      <a:pt x="58" y="213"/>
                    </a:cubicBezTo>
                    <a:cubicBezTo>
                      <a:pt x="60" y="214"/>
                      <a:pt x="60" y="215"/>
                      <a:pt x="63" y="215"/>
                    </a:cubicBezTo>
                    <a:cubicBezTo>
                      <a:pt x="64" y="215"/>
                      <a:pt x="64" y="215"/>
                      <a:pt x="65" y="215"/>
                    </a:cubicBezTo>
                    <a:cubicBezTo>
                      <a:pt x="66" y="216"/>
                      <a:pt x="66" y="216"/>
                      <a:pt x="66" y="217"/>
                    </a:cubicBezTo>
                    <a:cubicBezTo>
                      <a:pt x="68" y="218"/>
                      <a:pt x="70" y="219"/>
                      <a:pt x="71" y="221"/>
                    </a:cubicBezTo>
                    <a:cubicBezTo>
                      <a:pt x="72" y="222"/>
                      <a:pt x="72" y="222"/>
                      <a:pt x="73" y="223"/>
                    </a:cubicBezTo>
                    <a:cubicBezTo>
                      <a:pt x="75" y="223"/>
                      <a:pt x="77" y="223"/>
                      <a:pt x="78" y="223"/>
                    </a:cubicBezTo>
                    <a:cubicBezTo>
                      <a:pt x="80" y="223"/>
                      <a:pt x="82" y="224"/>
                      <a:pt x="84" y="224"/>
                    </a:cubicBezTo>
                    <a:cubicBezTo>
                      <a:pt x="85" y="225"/>
                      <a:pt x="87" y="224"/>
                      <a:pt x="88" y="225"/>
                    </a:cubicBezTo>
                    <a:cubicBezTo>
                      <a:pt x="89" y="225"/>
                      <a:pt x="89" y="225"/>
                      <a:pt x="90" y="226"/>
                    </a:cubicBezTo>
                    <a:cubicBezTo>
                      <a:pt x="91" y="226"/>
                      <a:pt x="92" y="226"/>
                      <a:pt x="92" y="226"/>
                    </a:cubicBezTo>
                    <a:cubicBezTo>
                      <a:pt x="94" y="226"/>
                      <a:pt x="95" y="226"/>
                      <a:pt x="97" y="226"/>
                    </a:cubicBezTo>
                    <a:cubicBezTo>
                      <a:pt x="99" y="226"/>
                      <a:pt x="101" y="226"/>
                      <a:pt x="104" y="226"/>
                    </a:cubicBezTo>
                    <a:cubicBezTo>
                      <a:pt x="107" y="225"/>
                      <a:pt x="113" y="228"/>
                      <a:pt x="116" y="226"/>
                    </a:cubicBezTo>
                    <a:cubicBezTo>
                      <a:pt x="116" y="225"/>
                      <a:pt x="116" y="223"/>
                      <a:pt x="117" y="222"/>
                    </a:cubicBezTo>
                    <a:cubicBezTo>
                      <a:pt x="117" y="221"/>
                      <a:pt x="118" y="221"/>
                      <a:pt x="119" y="220"/>
                    </a:cubicBezTo>
                    <a:cubicBezTo>
                      <a:pt x="120" y="220"/>
                      <a:pt x="122" y="219"/>
                      <a:pt x="123" y="219"/>
                    </a:cubicBezTo>
                    <a:cubicBezTo>
                      <a:pt x="123" y="219"/>
                      <a:pt x="125" y="218"/>
                      <a:pt x="125" y="218"/>
                    </a:cubicBezTo>
                    <a:cubicBezTo>
                      <a:pt x="126" y="217"/>
                      <a:pt x="127" y="213"/>
                      <a:pt x="129" y="214"/>
                    </a:cubicBezTo>
                    <a:cubicBezTo>
                      <a:pt x="129" y="215"/>
                      <a:pt x="130" y="215"/>
                      <a:pt x="130" y="215"/>
                    </a:cubicBezTo>
                    <a:cubicBezTo>
                      <a:pt x="131" y="215"/>
                      <a:pt x="131" y="214"/>
                      <a:pt x="132" y="214"/>
                    </a:cubicBezTo>
                    <a:cubicBezTo>
                      <a:pt x="133" y="213"/>
                      <a:pt x="136" y="214"/>
                      <a:pt x="138" y="213"/>
                    </a:cubicBezTo>
                    <a:cubicBezTo>
                      <a:pt x="139" y="210"/>
                      <a:pt x="141" y="206"/>
                      <a:pt x="144" y="204"/>
                    </a:cubicBezTo>
                    <a:cubicBezTo>
                      <a:pt x="144" y="205"/>
                      <a:pt x="145" y="206"/>
                      <a:pt x="146" y="206"/>
                    </a:cubicBezTo>
                    <a:cubicBezTo>
                      <a:pt x="147" y="208"/>
                      <a:pt x="148" y="210"/>
                      <a:pt x="150" y="211"/>
                    </a:cubicBezTo>
                    <a:cubicBezTo>
                      <a:pt x="152" y="212"/>
                      <a:pt x="154" y="211"/>
                      <a:pt x="155" y="209"/>
                    </a:cubicBezTo>
                    <a:cubicBezTo>
                      <a:pt x="155" y="208"/>
                      <a:pt x="155" y="208"/>
                      <a:pt x="155" y="206"/>
                    </a:cubicBezTo>
                    <a:cubicBezTo>
                      <a:pt x="156" y="205"/>
                      <a:pt x="157" y="204"/>
                      <a:pt x="158" y="203"/>
                    </a:cubicBezTo>
                    <a:cubicBezTo>
                      <a:pt x="160" y="202"/>
                      <a:pt x="163" y="202"/>
                      <a:pt x="165" y="200"/>
                    </a:cubicBezTo>
                    <a:cubicBezTo>
                      <a:pt x="165" y="200"/>
                      <a:pt x="165" y="199"/>
                      <a:pt x="165" y="199"/>
                    </a:cubicBezTo>
                    <a:cubicBezTo>
                      <a:pt x="166" y="199"/>
                      <a:pt x="166" y="199"/>
                      <a:pt x="166" y="198"/>
                    </a:cubicBezTo>
                    <a:cubicBezTo>
                      <a:pt x="167" y="198"/>
                      <a:pt x="167" y="197"/>
                      <a:pt x="168" y="197"/>
                    </a:cubicBezTo>
                    <a:cubicBezTo>
                      <a:pt x="169" y="196"/>
                      <a:pt x="170" y="196"/>
                      <a:pt x="172" y="196"/>
                    </a:cubicBezTo>
                    <a:cubicBezTo>
                      <a:pt x="173" y="196"/>
                      <a:pt x="175" y="195"/>
                      <a:pt x="176" y="195"/>
                    </a:cubicBezTo>
                    <a:cubicBezTo>
                      <a:pt x="177" y="196"/>
                      <a:pt x="177" y="197"/>
                      <a:pt x="178" y="197"/>
                    </a:cubicBezTo>
                    <a:cubicBezTo>
                      <a:pt x="182" y="198"/>
                      <a:pt x="185" y="198"/>
                      <a:pt x="188" y="198"/>
                    </a:cubicBezTo>
                    <a:cubicBezTo>
                      <a:pt x="191" y="197"/>
                      <a:pt x="193" y="196"/>
                      <a:pt x="197" y="196"/>
                    </a:cubicBezTo>
                    <a:cubicBezTo>
                      <a:pt x="200" y="196"/>
                      <a:pt x="203" y="198"/>
                      <a:pt x="206" y="198"/>
                    </a:cubicBezTo>
                    <a:cubicBezTo>
                      <a:pt x="208" y="198"/>
                      <a:pt x="209" y="198"/>
                      <a:pt x="210" y="198"/>
                    </a:cubicBezTo>
                    <a:cubicBezTo>
                      <a:pt x="212" y="198"/>
                      <a:pt x="212" y="197"/>
                      <a:pt x="213" y="197"/>
                    </a:cubicBezTo>
                    <a:cubicBezTo>
                      <a:pt x="220" y="196"/>
                      <a:pt x="230" y="202"/>
                      <a:pt x="234" y="193"/>
                    </a:cubicBezTo>
                    <a:cubicBezTo>
                      <a:pt x="235" y="192"/>
                      <a:pt x="236" y="189"/>
                      <a:pt x="239" y="189"/>
                    </a:cubicBezTo>
                    <a:cubicBezTo>
                      <a:pt x="240" y="189"/>
                      <a:pt x="241" y="189"/>
                      <a:pt x="242" y="190"/>
                    </a:cubicBezTo>
                    <a:cubicBezTo>
                      <a:pt x="244" y="191"/>
                      <a:pt x="245" y="191"/>
                      <a:pt x="246" y="191"/>
                    </a:cubicBezTo>
                    <a:cubicBezTo>
                      <a:pt x="248" y="191"/>
                      <a:pt x="250" y="191"/>
                      <a:pt x="251" y="191"/>
                    </a:cubicBezTo>
                    <a:cubicBezTo>
                      <a:pt x="253" y="190"/>
                      <a:pt x="253" y="189"/>
                      <a:pt x="254" y="188"/>
                    </a:cubicBezTo>
                    <a:cubicBezTo>
                      <a:pt x="253" y="188"/>
                      <a:pt x="254" y="187"/>
                      <a:pt x="254" y="187"/>
                    </a:cubicBezTo>
                    <a:cubicBezTo>
                      <a:pt x="254" y="187"/>
                      <a:pt x="254" y="186"/>
                      <a:pt x="255" y="186"/>
                    </a:cubicBezTo>
                    <a:cubicBezTo>
                      <a:pt x="254" y="186"/>
                      <a:pt x="255" y="186"/>
                      <a:pt x="255" y="185"/>
                    </a:cubicBezTo>
                    <a:cubicBezTo>
                      <a:pt x="255" y="185"/>
                      <a:pt x="255" y="186"/>
                      <a:pt x="255" y="186"/>
                    </a:cubicBezTo>
                    <a:cubicBezTo>
                      <a:pt x="255" y="186"/>
                      <a:pt x="256" y="183"/>
                      <a:pt x="256" y="184"/>
                    </a:cubicBezTo>
                    <a:cubicBezTo>
                      <a:pt x="256" y="184"/>
                      <a:pt x="257" y="184"/>
                      <a:pt x="257" y="183"/>
                    </a:cubicBezTo>
                    <a:cubicBezTo>
                      <a:pt x="258" y="182"/>
                      <a:pt x="258" y="181"/>
                      <a:pt x="259" y="180"/>
                    </a:cubicBezTo>
                    <a:cubicBezTo>
                      <a:pt x="259" y="180"/>
                      <a:pt x="260" y="179"/>
                      <a:pt x="260" y="179"/>
                    </a:cubicBezTo>
                    <a:cubicBezTo>
                      <a:pt x="261" y="178"/>
                      <a:pt x="261" y="177"/>
                      <a:pt x="261" y="177"/>
                    </a:cubicBezTo>
                    <a:cubicBezTo>
                      <a:pt x="261" y="176"/>
                      <a:pt x="262" y="176"/>
                      <a:pt x="262" y="176"/>
                    </a:cubicBezTo>
                    <a:cubicBezTo>
                      <a:pt x="263" y="175"/>
                      <a:pt x="262" y="174"/>
                      <a:pt x="262" y="174"/>
                    </a:cubicBezTo>
                    <a:cubicBezTo>
                      <a:pt x="262" y="173"/>
                      <a:pt x="263" y="171"/>
                      <a:pt x="263" y="170"/>
                    </a:cubicBezTo>
                    <a:cubicBezTo>
                      <a:pt x="264" y="168"/>
                      <a:pt x="265" y="167"/>
                      <a:pt x="266" y="166"/>
                    </a:cubicBezTo>
                    <a:cubicBezTo>
                      <a:pt x="266" y="165"/>
                      <a:pt x="267" y="165"/>
                      <a:pt x="267" y="164"/>
                    </a:cubicBezTo>
                    <a:cubicBezTo>
                      <a:pt x="267" y="164"/>
                      <a:pt x="267" y="163"/>
                      <a:pt x="267" y="162"/>
                    </a:cubicBezTo>
                    <a:cubicBezTo>
                      <a:pt x="268" y="161"/>
                      <a:pt x="269" y="161"/>
                      <a:pt x="270" y="160"/>
                    </a:cubicBezTo>
                    <a:cubicBezTo>
                      <a:pt x="271" y="159"/>
                      <a:pt x="270" y="158"/>
                      <a:pt x="272" y="158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74" y="157"/>
                      <a:pt x="274" y="154"/>
                      <a:pt x="275" y="154"/>
                    </a:cubicBezTo>
                    <a:cubicBezTo>
                      <a:pt x="275" y="153"/>
                      <a:pt x="275" y="153"/>
                      <a:pt x="276" y="153"/>
                    </a:cubicBezTo>
                    <a:cubicBezTo>
                      <a:pt x="276" y="153"/>
                      <a:pt x="276" y="153"/>
                      <a:pt x="277" y="153"/>
                    </a:cubicBezTo>
                    <a:cubicBezTo>
                      <a:pt x="278" y="152"/>
                      <a:pt x="278" y="152"/>
                      <a:pt x="278" y="151"/>
                    </a:cubicBezTo>
                    <a:cubicBezTo>
                      <a:pt x="279" y="151"/>
                      <a:pt x="280" y="150"/>
                      <a:pt x="281" y="148"/>
                    </a:cubicBezTo>
                    <a:cubicBezTo>
                      <a:pt x="282" y="147"/>
                      <a:pt x="282" y="145"/>
                      <a:pt x="282" y="143"/>
                    </a:cubicBezTo>
                    <a:cubicBezTo>
                      <a:pt x="282" y="142"/>
                      <a:pt x="283" y="140"/>
                      <a:pt x="283" y="138"/>
                    </a:cubicBezTo>
                    <a:cubicBezTo>
                      <a:pt x="283" y="137"/>
                      <a:pt x="283" y="135"/>
                      <a:pt x="283" y="134"/>
                    </a:cubicBezTo>
                    <a:cubicBezTo>
                      <a:pt x="284" y="134"/>
                      <a:pt x="284" y="134"/>
                      <a:pt x="285" y="133"/>
                    </a:cubicBezTo>
                    <a:cubicBezTo>
                      <a:pt x="285" y="132"/>
                      <a:pt x="285" y="131"/>
                      <a:pt x="286" y="130"/>
                    </a:cubicBezTo>
                    <a:cubicBezTo>
                      <a:pt x="287" y="129"/>
                      <a:pt x="287" y="128"/>
                      <a:pt x="288" y="127"/>
                    </a:cubicBezTo>
                    <a:cubicBezTo>
                      <a:pt x="288" y="126"/>
                      <a:pt x="288" y="124"/>
                      <a:pt x="289" y="123"/>
                    </a:cubicBezTo>
                    <a:cubicBezTo>
                      <a:pt x="289" y="122"/>
                      <a:pt x="291" y="121"/>
                      <a:pt x="292" y="121"/>
                    </a:cubicBezTo>
                    <a:cubicBezTo>
                      <a:pt x="294" y="119"/>
                      <a:pt x="296" y="116"/>
                      <a:pt x="296" y="114"/>
                    </a:cubicBezTo>
                    <a:cubicBezTo>
                      <a:pt x="297" y="112"/>
                      <a:pt x="296" y="111"/>
                      <a:pt x="297" y="109"/>
                    </a:cubicBezTo>
                    <a:cubicBezTo>
                      <a:pt x="297" y="108"/>
                      <a:pt x="297" y="107"/>
                      <a:pt x="298" y="106"/>
                    </a:cubicBezTo>
                    <a:cubicBezTo>
                      <a:pt x="299" y="104"/>
                      <a:pt x="300" y="102"/>
                      <a:pt x="302" y="101"/>
                    </a:cubicBezTo>
                    <a:cubicBezTo>
                      <a:pt x="303" y="101"/>
                      <a:pt x="305" y="101"/>
                      <a:pt x="306" y="100"/>
                    </a:cubicBezTo>
                    <a:cubicBezTo>
                      <a:pt x="306" y="99"/>
                      <a:pt x="306" y="98"/>
                      <a:pt x="306" y="96"/>
                    </a:cubicBezTo>
                    <a:cubicBezTo>
                      <a:pt x="307" y="95"/>
                      <a:pt x="307" y="94"/>
                      <a:pt x="307" y="92"/>
                    </a:cubicBezTo>
                    <a:cubicBezTo>
                      <a:pt x="307" y="92"/>
                      <a:pt x="307" y="91"/>
                      <a:pt x="307" y="91"/>
                    </a:cubicBezTo>
                    <a:cubicBezTo>
                      <a:pt x="308" y="90"/>
                      <a:pt x="308" y="89"/>
                      <a:pt x="309" y="88"/>
                    </a:cubicBezTo>
                    <a:cubicBezTo>
                      <a:pt x="309" y="88"/>
                      <a:pt x="310" y="87"/>
                      <a:pt x="310" y="87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10" y="86"/>
                      <a:pt x="311" y="85"/>
                      <a:pt x="311" y="85"/>
                    </a:cubicBezTo>
                    <a:cubicBezTo>
                      <a:pt x="311" y="85"/>
                      <a:pt x="312" y="84"/>
                      <a:pt x="312" y="84"/>
                    </a:cubicBezTo>
                    <a:cubicBezTo>
                      <a:pt x="313" y="83"/>
                      <a:pt x="312" y="82"/>
                      <a:pt x="312" y="81"/>
                    </a:cubicBezTo>
                    <a:cubicBezTo>
                      <a:pt x="313" y="80"/>
                      <a:pt x="313" y="80"/>
                      <a:pt x="314" y="80"/>
                    </a:cubicBezTo>
                    <a:cubicBezTo>
                      <a:pt x="314" y="79"/>
                      <a:pt x="314" y="78"/>
                      <a:pt x="315" y="78"/>
                    </a:cubicBezTo>
                    <a:cubicBezTo>
                      <a:pt x="316" y="77"/>
                      <a:pt x="316" y="76"/>
                      <a:pt x="317" y="75"/>
                    </a:cubicBezTo>
                    <a:cubicBezTo>
                      <a:pt x="318" y="73"/>
                      <a:pt x="318" y="73"/>
                      <a:pt x="320" y="73"/>
                    </a:cubicBezTo>
                    <a:cubicBezTo>
                      <a:pt x="321" y="73"/>
                      <a:pt x="323" y="73"/>
                      <a:pt x="324" y="73"/>
                    </a:cubicBezTo>
                    <a:cubicBezTo>
                      <a:pt x="326" y="72"/>
                      <a:pt x="326" y="71"/>
                      <a:pt x="327" y="70"/>
                    </a:cubicBezTo>
                    <a:cubicBezTo>
                      <a:pt x="328" y="68"/>
                      <a:pt x="329" y="68"/>
                      <a:pt x="330" y="68"/>
                    </a:cubicBezTo>
                    <a:cubicBezTo>
                      <a:pt x="332" y="68"/>
                      <a:pt x="332" y="67"/>
                      <a:pt x="333" y="67"/>
                    </a:cubicBezTo>
                    <a:cubicBezTo>
                      <a:pt x="335" y="67"/>
                      <a:pt x="338" y="68"/>
                      <a:pt x="340" y="67"/>
                    </a:cubicBezTo>
                    <a:cubicBezTo>
                      <a:pt x="341" y="66"/>
                      <a:pt x="341" y="65"/>
                      <a:pt x="341" y="64"/>
                    </a:cubicBezTo>
                    <a:cubicBezTo>
                      <a:pt x="343" y="62"/>
                      <a:pt x="346" y="60"/>
                      <a:pt x="348" y="60"/>
                    </a:cubicBezTo>
                    <a:cubicBezTo>
                      <a:pt x="348" y="59"/>
                      <a:pt x="349" y="58"/>
                      <a:pt x="349" y="58"/>
                    </a:cubicBezTo>
                    <a:cubicBezTo>
                      <a:pt x="350" y="57"/>
                      <a:pt x="349" y="56"/>
                      <a:pt x="350" y="55"/>
                    </a:cubicBezTo>
                    <a:cubicBezTo>
                      <a:pt x="350" y="53"/>
                      <a:pt x="351" y="52"/>
                      <a:pt x="353" y="52"/>
                    </a:cubicBezTo>
                    <a:cubicBezTo>
                      <a:pt x="353" y="50"/>
                      <a:pt x="353" y="47"/>
                      <a:pt x="353" y="45"/>
                    </a:cubicBezTo>
                    <a:cubicBezTo>
                      <a:pt x="353" y="44"/>
                      <a:pt x="353" y="42"/>
                      <a:pt x="353" y="41"/>
                    </a:cubicBezTo>
                    <a:cubicBezTo>
                      <a:pt x="352" y="40"/>
                      <a:pt x="351" y="40"/>
                      <a:pt x="351" y="39"/>
                    </a:cubicBezTo>
                    <a:cubicBezTo>
                      <a:pt x="350" y="39"/>
                      <a:pt x="349" y="39"/>
                      <a:pt x="348" y="38"/>
                    </a:cubicBezTo>
                    <a:cubicBezTo>
                      <a:pt x="347" y="38"/>
                      <a:pt x="346" y="38"/>
                      <a:pt x="345" y="38"/>
                    </a:cubicBezTo>
                    <a:cubicBezTo>
                      <a:pt x="342" y="38"/>
                      <a:pt x="339" y="36"/>
                      <a:pt x="338" y="38"/>
                    </a:cubicBezTo>
                    <a:cubicBezTo>
                      <a:pt x="336" y="38"/>
                      <a:pt x="337" y="35"/>
                      <a:pt x="337" y="33"/>
                    </a:cubicBezTo>
                    <a:cubicBezTo>
                      <a:pt x="337" y="32"/>
                      <a:pt x="337" y="31"/>
                      <a:pt x="337" y="30"/>
                    </a:cubicBezTo>
                    <a:cubicBezTo>
                      <a:pt x="336" y="29"/>
                      <a:pt x="336" y="29"/>
                      <a:pt x="334" y="29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8"/>
                    </a:cubicBezTo>
                    <a:cubicBezTo>
                      <a:pt x="313" y="9"/>
                      <a:pt x="313" y="11"/>
                      <a:pt x="312" y="12"/>
                    </a:cubicBezTo>
                    <a:cubicBezTo>
                      <a:pt x="312" y="13"/>
                      <a:pt x="311" y="15"/>
                      <a:pt x="310" y="16"/>
                    </a:cubicBezTo>
                    <a:cubicBezTo>
                      <a:pt x="308" y="17"/>
                      <a:pt x="306" y="16"/>
                      <a:pt x="304" y="16"/>
                    </a:cubicBezTo>
                    <a:cubicBezTo>
                      <a:pt x="302" y="16"/>
                      <a:pt x="302" y="16"/>
                      <a:pt x="300" y="17"/>
                    </a:cubicBezTo>
                    <a:cubicBezTo>
                      <a:pt x="299" y="19"/>
                      <a:pt x="298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2" y="17"/>
                      <a:pt x="292" y="17"/>
                      <a:pt x="290" y="16"/>
                    </a:cubicBezTo>
                    <a:cubicBezTo>
                      <a:pt x="289" y="15"/>
                      <a:pt x="287" y="14"/>
                      <a:pt x="286" y="13"/>
                    </a:cubicBezTo>
                    <a:cubicBezTo>
                      <a:pt x="285" y="10"/>
                      <a:pt x="285" y="6"/>
                      <a:pt x="282" y="4"/>
                    </a:cubicBezTo>
                    <a:cubicBezTo>
                      <a:pt x="281" y="3"/>
                      <a:pt x="280" y="3"/>
                      <a:pt x="279" y="3"/>
                    </a:cubicBezTo>
                    <a:cubicBezTo>
                      <a:pt x="279" y="3"/>
                      <a:pt x="279" y="2"/>
                      <a:pt x="278" y="2"/>
                    </a:cubicBezTo>
                    <a:cubicBezTo>
                      <a:pt x="277" y="1"/>
                      <a:pt x="275" y="2"/>
                      <a:pt x="274" y="2"/>
                    </a:cubicBezTo>
                    <a:cubicBezTo>
                      <a:pt x="272" y="2"/>
                      <a:pt x="271" y="2"/>
                      <a:pt x="270" y="2"/>
                    </a:cubicBezTo>
                    <a:cubicBezTo>
                      <a:pt x="269" y="3"/>
                      <a:pt x="268" y="3"/>
                      <a:pt x="267" y="3"/>
                    </a:cubicBezTo>
                    <a:cubicBezTo>
                      <a:pt x="265" y="3"/>
                      <a:pt x="264" y="5"/>
                      <a:pt x="263" y="5"/>
                    </a:cubicBezTo>
                    <a:cubicBezTo>
                      <a:pt x="261" y="6"/>
                      <a:pt x="260" y="5"/>
                      <a:pt x="258" y="5"/>
                    </a:cubicBezTo>
                    <a:cubicBezTo>
                      <a:pt x="257" y="5"/>
                      <a:pt x="255" y="5"/>
                      <a:pt x="253" y="5"/>
                    </a:cubicBezTo>
                    <a:cubicBezTo>
                      <a:pt x="252" y="5"/>
                      <a:pt x="251" y="5"/>
                      <a:pt x="251" y="5"/>
                    </a:cubicBezTo>
                    <a:cubicBezTo>
                      <a:pt x="250" y="4"/>
                      <a:pt x="250" y="3"/>
                      <a:pt x="249" y="3"/>
                    </a:cubicBezTo>
                    <a:cubicBezTo>
                      <a:pt x="248" y="2"/>
                      <a:pt x="247" y="2"/>
                      <a:pt x="245" y="2"/>
                    </a:cubicBezTo>
                    <a:cubicBezTo>
                      <a:pt x="241" y="2"/>
                      <a:pt x="238" y="2"/>
                      <a:pt x="234" y="2"/>
                    </a:cubicBezTo>
                    <a:cubicBezTo>
                      <a:pt x="232" y="2"/>
                      <a:pt x="226" y="0"/>
                      <a:pt x="225" y="3"/>
                    </a:cubicBezTo>
                    <a:cubicBezTo>
                      <a:pt x="224" y="4"/>
                      <a:pt x="225" y="6"/>
                      <a:pt x="224" y="8"/>
                    </a:cubicBezTo>
                    <a:cubicBezTo>
                      <a:pt x="224" y="10"/>
                      <a:pt x="223" y="11"/>
                      <a:pt x="222" y="13"/>
                    </a:cubicBezTo>
                    <a:cubicBezTo>
                      <a:pt x="222" y="15"/>
                      <a:pt x="222" y="16"/>
                      <a:pt x="221" y="18"/>
                    </a:cubicBezTo>
                    <a:cubicBezTo>
                      <a:pt x="220" y="20"/>
                      <a:pt x="219" y="22"/>
                      <a:pt x="217" y="23"/>
                    </a:cubicBezTo>
                    <a:cubicBezTo>
                      <a:pt x="217" y="24"/>
                      <a:pt x="216" y="25"/>
                      <a:pt x="215" y="25"/>
                    </a:cubicBezTo>
                    <a:cubicBezTo>
                      <a:pt x="214" y="25"/>
                      <a:pt x="213" y="25"/>
                      <a:pt x="212" y="25"/>
                    </a:cubicBezTo>
                    <a:cubicBezTo>
                      <a:pt x="210" y="26"/>
                      <a:pt x="209" y="28"/>
                      <a:pt x="207" y="28"/>
                    </a:cubicBezTo>
                    <a:cubicBezTo>
                      <a:pt x="206" y="28"/>
                      <a:pt x="205" y="28"/>
                      <a:pt x="205" y="28"/>
                    </a:cubicBezTo>
                    <a:cubicBezTo>
                      <a:pt x="204" y="29"/>
                      <a:pt x="203" y="29"/>
                      <a:pt x="203" y="30"/>
                    </a:cubicBezTo>
                    <a:cubicBezTo>
                      <a:pt x="201" y="31"/>
                      <a:pt x="200" y="31"/>
                      <a:pt x="199" y="31"/>
                    </a:cubicBezTo>
                    <a:cubicBezTo>
                      <a:pt x="197" y="33"/>
                      <a:pt x="197" y="35"/>
                      <a:pt x="195" y="36"/>
                    </a:cubicBezTo>
                    <a:cubicBezTo>
                      <a:pt x="194" y="35"/>
                      <a:pt x="194" y="32"/>
                      <a:pt x="192" y="31"/>
                    </a:cubicBezTo>
                    <a:cubicBezTo>
                      <a:pt x="191" y="30"/>
                      <a:pt x="188" y="30"/>
                      <a:pt x="186" y="30"/>
                    </a:cubicBezTo>
                    <a:cubicBezTo>
                      <a:pt x="185" y="30"/>
                      <a:pt x="184" y="31"/>
                      <a:pt x="184" y="30"/>
                    </a:cubicBezTo>
                    <a:cubicBezTo>
                      <a:pt x="183" y="30"/>
                      <a:pt x="184" y="29"/>
                      <a:pt x="183" y="29"/>
                    </a:cubicBezTo>
                    <a:cubicBezTo>
                      <a:pt x="183" y="28"/>
                      <a:pt x="180" y="28"/>
                      <a:pt x="179" y="28"/>
                    </a:cubicBezTo>
                    <a:cubicBezTo>
                      <a:pt x="178" y="28"/>
                      <a:pt x="176" y="28"/>
                      <a:pt x="175" y="29"/>
                    </a:cubicBezTo>
                    <a:cubicBezTo>
                      <a:pt x="174" y="30"/>
                      <a:pt x="173" y="33"/>
                      <a:pt x="172" y="35"/>
                    </a:cubicBezTo>
                    <a:cubicBezTo>
                      <a:pt x="172" y="36"/>
                      <a:pt x="170" y="38"/>
                      <a:pt x="169" y="38"/>
                    </a:cubicBezTo>
                    <a:cubicBezTo>
                      <a:pt x="168" y="39"/>
                      <a:pt x="165" y="38"/>
                      <a:pt x="164" y="38"/>
                    </a:cubicBezTo>
                    <a:cubicBezTo>
                      <a:pt x="163" y="39"/>
                      <a:pt x="161" y="39"/>
                      <a:pt x="160" y="39"/>
                    </a:cubicBezTo>
                    <a:cubicBezTo>
                      <a:pt x="158" y="40"/>
                      <a:pt x="156" y="39"/>
                      <a:pt x="155" y="40"/>
                    </a:cubicBezTo>
                    <a:cubicBezTo>
                      <a:pt x="151" y="40"/>
                      <a:pt x="147" y="41"/>
                      <a:pt x="143" y="42"/>
                    </a:cubicBezTo>
                    <a:cubicBezTo>
                      <a:pt x="142" y="42"/>
                      <a:pt x="139" y="41"/>
                      <a:pt x="138" y="42"/>
                    </a:cubicBezTo>
                    <a:cubicBezTo>
                      <a:pt x="137" y="42"/>
                      <a:pt x="135" y="44"/>
                      <a:pt x="135" y="44"/>
                    </a:cubicBezTo>
                    <a:cubicBezTo>
                      <a:pt x="134" y="46"/>
                      <a:pt x="134" y="48"/>
                      <a:pt x="134" y="50"/>
                    </a:cubicBezTo>
                    <a:cubicBezTo>
                      <a:pt x="133" y="51"/>
                      <a:pt x="132" y="52"/>
                      <a:pt x="131" y="53"/>
                    </a:cubicBezTo>
                    <a:cubicBezTo>
                      <a:pt x="131" y="56"/>
                      <a:pt x="134" y="55"/>
                      <a:pt x="135" y="58"/>
                    </a:cubicBezTo>
                    <a:cubicBezTo>
                      <a:pt x="135" y="59"/>
                      <a:pt x="134" y="61"/>
                      <a:pt x="132" y="61"/>
                    </a:cubicBezTo>
                    <a:cubicBezTo>
                      <a:pt x="131" y="62"/>
                      <a:pt x="128" y="62"/>
                      <a:pt x="127" y="62"/>
                    </a:cubicBezTo>
                    <a:cubicBezTo>
                      <a:pt x="125" y="62"/>
                      <a:pt x="124" y="62"/>
                      <a:pt x="122" y="63"/>
                    </a:cubicBezTo>
                    <a:cubicBezTo>
                      <a:pt x="121" y="63"/>
                      <a:pt x="120" y="63"/>
                      <a:pt x="118" y="64"/>
                    </a:cubicBezTo>
                    <a:cubicBezTo>
                      <a:pt x="118" y="64"/>
                      <a:pt x="118" y="65"/>
                      <a:pt x="118" y="65"/>
                    </a:cubicBezTo>
                    <a:cubicBezTo>
                      <a:pt x="118" y="65"/>
                      <a:pt x="117" y="66"/>
                      <a:pt x="117" y="65"/>
                    </a:cubicBezTo>
                    <a:cubicBezTo>
                      <a:pt x="117" y="65"/>
                      <a:pt x="115" y="66"/>
                      <a:pt x="115" y="66"/>
                    </a:cubicBezTo>
                    <a:cubicBezTo>
                      <a:pt x="111" y="67"/>
                      <a:pt x="105" y="66"/>
                      <a:pt x="101" y="66"/>
                    </a:cubicBezTo>
                    <a:cubicBezTo>
                      <a:pt x="93" y="66"/>
                      <a:pt x="86" y="66"/>
                      <a:pt x="79" y="66"/>
                    </a:cubicBezTo>
                    <a:cubicBezTo>
                      <a:pt x="77" y="66"/>
                      <a:pt x="75" y="67"/>
                      <a:pt x="74" y="66"/>
                    </a:cubicBezTo>
                    <a:cubicBezTo>
                      <a:pt x="73" y="65"/>
                      <a:pt x="72" y="63"/>
                      <a:pt x="72" y="61"/>
                    </a:cubicBezTo>
                    <a:cubicBezTo>
                      <a:pt x="71" y="60"/>
                      <a:pt x="70" y="58"/>
                      <a:pt x="68" y="57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62" y="56"/>
                      <a:pt x="61" y="53"/>
                      <a:pt x="59" y="52"/>
                    </a:cubicBezTo>
                    <a:cubicBezTo>
                      <a:pt x="58" y="51"/>
                      <a:pt x="56" y="50"/>
                      <a:pt x="54" y="50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52"/>
                      <a:pt x="46" y="55"/>
                      <a:pt x="48" y="57"/>
                    </a:cubicBezTo>
                    <a:cubicBezTo>
                      <a:pt x="50" y="59"/>
                      <a:pt x="53" y="58"/>
                      <a:pt x="52" y="61"/>
                    </a:cubicBezTo>
                    <a:cubicBezTo>
                      <a:pt x="51" y="63"/>
                      <a:pt x="48" y="64"/>
                      <a:pt x="47" y="65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39" y="67"/>
                      <a:pt x="38" y="69"/>
                      <a:pt x="36" y="69"/>
                    </a:cubicBezTo>
                    <a:cubicBezTo>
                      <a:pt x="35" y="69"/>
                      <a:pt x="34" y="70"/>
                      <a:pt x="33" y="69"/>
                    </a:cubicBezTo>
                    <a:cubicBezTo>
                      <a:pt x="32" y="69"/>
                      <a:pt x="32" y="67"/>
                      <a:pt x="31" y="66"/>
                    </a:cubicBezTo>
                    <a:cubicBezTo>
                      <a:pt x="30" y="64"/>
                      <a:pt x="26" y="63"/>
                      <a:pt x="25" y="64"/>
                    </a:cubicBezTo>
                    <a:cubicBezTo>
                      <a:pt x="23" y="66"/>
                      <a:pt x="24" y="68"/>
                      <a:pt x="21" y="68"/>
                    </a:cubicBezTo>
                    <a:cubicBezTo>
                      <a:pt x="20" y="68"/>
                      <a:pt x="17" y="67"/>
                      <a:pt x="17" y="68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9" y="72"/>
                      <a:pt x="21" y="73"/>
                    </a:cubicBezTo>
                    <a:cubicBezTo>
                      <a:pt x="22" y="74"/>
                      <a:pt x="24" y="73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7" y="76"/>
                      <a:pt x="27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80"/>
                      <a:pt x="28" y="82"/>
                      <a:pt x="28" y="82"/>
                    </a:cubicBezTo>
                    <a:cubicBezTo>
                      <a:pt x="28" y="83"/>
                      <a:pt x="27" y="84"/>
                      <a:pt x="26" y="85"/>
                    </a:cubicBezTo>
                    <a:cubicBezTo>
                      <a:pt x="25" y="86"/>
                      <a:pt x="24" y="88"/>
                      <a:pt x="24" y="89"/>
                    </a:cubicBezTo>
                    <a:cubicBezTo>
                      <a:pt x="23" y="90"/>
                      <a:pt x="23" y="90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7" y="91"/>
                    </a:cubicBezTo>
                    <a:cubicBezTo>
                      <a:pt x="15" y="92"/>
                      <a:pt x="14" y="97"/>
                      <a:pt x="16" y="99"/>
                    </a:cubicBezTo>
                    <a:cubicBezTo>
                      <a:pt x="16" y="100"/>
                      <a:pt x="20" y="99"/>
                      <a:pt x="19" y="102"/>
                    </a:cubicBezTo>
                    <a:cubicBezTo>
                      <a:pt x="19" y="102"/>
                      <a:pt x="17" y="103"/>
                      <a:pt x="17" y="103"/>
                    </a:cubicBezTo>
                    <a:cubicBezTo>
                      <a:pt x="16" y="103"/>
                      <a:pt x="14" y="105"/>
                      <a:pt x="14" y="106"/>
                    </a:cubicBezTo>
                    <a:cubicBezTo>
                      <a:pt x="13" y="107"/>
                      <a:pt x="14" y="108"/>
                      <a:pt x="14" y="108"/>
                    </a:cubicBezTo>
                    <a:cubicBezTo>
                      <a:pt x="14" y="109"/>
                      <a:pt x="14" y="110"/>
                      <a:pt x="15" y="110"/>
                    </a:cubicBezTo>
                    <a:cubicBezTo>
                      <a:pt x="15" y="112"/>
                      <a:pt x="15" y="112"/>
                      <a:pt x="17" y="113"/>
                    </a:cubicBezTo>
                    <a:cubicBezTo>
                      <a:pt x="18" y="113"/>
                      <a:pt x="18" y="113"/>
                      <a:pt x="18" y="115"/>
                    </a:cubicBezTo>
                    <a:cubicBezTo>
                      <a:pt x="18" y="116"/>
                      <a:pt x="18" y="117"/>
                      <a:pt x="18" y="117"/>
                    </a:cubicBezTo>
                    <a:cubicBezTo>
                      <a:pt x="18" y="118"/>
                      <a:pt x="17" y="119"/>
                      <a:pt x="17" y="120"/>
                    </a:cubicBezTo>
                    <a:cubicBezTo>
                      <a:pt x="17" y="121"/>
                      <a:pt x="17" y="121"/>
                      <a:pt x="17" y="122"/>
                    </a:cubicBezTo>
                    <a:cubicBezTo>
                      <a:pt x="17" y="124"/>
                      <a:pt x="16" y="124"/>
                      <a:pt x="14" y="124"/>
                    </a:cubicBezTo>
                    <a:cubicBezTo>
                      <a:pt x="13" y="124"/>
                      <a:pt x="12" y="125"/>
                      <a:pt x="10" y="125"/>
                    </a:cubicBezTo>
                    <a:cubicBezTo>
                      <a:pt x="8" y="125"/>
                      <a:pt x="8" y="126"/>
                      <a:pt x="6" y="127"/>
                    </a:cubicBezTo>
                    <a:cubicBezTo>
                      <a:pt x="4" y="128"/>
                      <a:pt x="3" y="128"/>
                      <a:pt x="2" y="131"/>
                    </a:cubicBezTo>
                    <a:cubicBezTo>
                      <a:pt x="1" y="132"/>
                      <a:pt x="1" y="132"/>
                      <a:pt x="0" y="133"/>
                    </a:cubicBezTo>
                    <a:cubicBezTo>
                      <a:pt x="1" y="134"/>
                      <a:pt x="2" y="135"/>
                      <a:pt x="2" y="136"/>
                    </a:cubicBezTo>
                    <a:moveTo>
                      <a:pt x="51" y="49"/>
                    </a:moveTo>
                    <a:cubicBezTo>
                      <a:pt x="52" y="49"/>
                      <a:pt x="53" y="48"/>
                      <a:pt x="53" y="47"/>
                    </a:cubicBezTo>
                    <a:cubicBezTo>
                      <a:pt x="53" y="48"/>
                      <a:pt x="52" y="49"/>
                      <a:pt x="51" y="49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2" name="Freeform 25"/>
              <p:cNvSpPr>
                <a:spLocks/>
              </p:cNvSpPr>
              <p:nvPr/>
            </p:nvSpPr>
            <p:spPr bwMode="auto">
              <a:xfrm>
                <a:off x="4791075" y="5016500"/>
                <a:ext cx="311150" cy="225425"/>
              </a:xfrm>
              <a:custGeom>
                <a:avLst/>
                <a:gdLst/>
                <a:ahLst/>
                <a:cxnLst>
                  <a:cxn ang="0">
                    <a:pos x="159" y="13"/>
                  </a:cxn>
                  <a:cxn ang="0">
                    <a:pos x="155" y="0"/>
                  </a:cxn>
                  <a:cxn ang="0">
                    <a:pos x="145" y="15"/>
                  </a:cxn>
                  <a:cxn ang="0">
                    <a:pos x="125" y="14"/>
                  </a:cxn>
                  <a:cxn ang="0">
                    <a:pos x="119" y="23"/>
                  </a:cxn>
                  <a:cxn ang="0">
                    <a:pos x="105" y="21"/>
                  </a:cxn>
                  <a:cxn ang="0">
                    <a:pos x="84" y="25"/>
                  </a:cxn>
                  <a:cxn ang="0">
                    <a:pos x="78" y="32"/>
                  </a:cxn>
                  <a:cxn ang="0">
                    <a:pos x="69" y="41"/>
                  </a:cxn>
                  <a:cxn ang="0">
                    <a:pos x="57" y="37"/>
                  </a:cxn>
                  <a:cxn ang="0">
                    <a:pos x="49" y="35"/>
                  </a:cxn>
                  <a:cxn ang="0">
                    <a:pos x="29" y="31"/>
                  </a:cxn>
                  <a:cxn ang="0">
                    <a:pos x="19" y="40"/>
                  </a:cxn>
                  <a:cxn ang="0">
                    <a:pos x="3" y="50"/>
                  </a:cxn>
                  <a:cxn ang="0">
                    <a:pos x="11" y="57"/>
                  </a:cxn>
                  <a:cxn ang="0">
                    <a:pos x="6" y="69"/>
                  </a:cxn>
                  <a:cxn ang="0">
                    <a:pos x="9" y="77"/>
                  </a:cxn>
                  <a:cxn ang="0">
                    <a:pos x="19" y="87"/>
                  </a:cxn>
                  <a:cxn ang="0">
                    <a:pos x="28" y="92"/>
                  </a:cxn>
                  <a:cxn ang="0">
                    <a:pos x="24" y="104"/>
                  </a:cxn>
                  <a:cxn ang="0">
                    <a:pos x="10" y="109"/>
                  </a:cxn>
                  <a:cxn ang="0">
                    <a:pos x="10" y="113"/>
                  </a:cxn>
                  <a:cxn ang="0">
                    <a:pos x="18" y="117"/>
                  </a:cxn>
                  <a:cxn ang="0">
                    <a:pos x="26" y="116"/>
                  </a:cxn>
                  <a:cxn ang="0">
                    <a:pos x="33" y="113"/>
                  </a:cxn>
                  <a:cxn ang="0">
                    <a:pos x="43" y="116"/>
                  </a:cxn>
                  <a:cxn ang="0">
                    <a:pos x="51" y="120"/>
                  </a:cxn>
                  <a:cxn ang="0">
                    <a:pos x="61" y="116"/>
                  </a:cxn>
                  <a:cxn ang="0">
                    <a:pos x="56" y="108"/>
                  </a:cxn>
                  <a:cxn ang="0">
                    <a:pos x="58" y="101"/>
                  </a:cxn>
                  <a:cxn ang="0">
                    <a:pos x="66" y="108"/>
                  </a:cxn>
                  <a:cxn ang="0">
                    <a:pos x="74" y="114"/>
                  </a:cxn>
                  <a:cxn ang="0">
                    <a:pos x="80" y="112"/>
                  </a:cxn>
                  <a:cxn ang="0">
                    <a:pos x="90" y="119"/>
                  </a:cxn>
                  <a:cxn ang="0">
                    <a:pos x="95" y="117"/>
                  </a:cxn>
                  <a:cxn ang="0">
                    <a:pos x="99" y="109"/>
                  </a:cxn>
                  <a:cxn ang="0">
                    <a:pos x="102" y="99"/>
                  </a:cxn>
                  <a:cxn ang="0">
                    <a:pos x="104" y="90"/>
                  </a:cxn>
                  <a:cxn ang="0">
                    <a:pos x="113" y="88"/>
                  </a:cxn>
                  <a:cxn ang="0">
                    <a:pos x="120" y="87"/>
                  </a:cxn>
                  <a:cxn ang="0">
                    <a:pos x="133" y="91"/>
                  </a:cxn>
                  <a:cxn ang="0">
                    <a:pos x="132" y="82"/>
                  </a:cxn>
                  <a:cxn ang="0">
                    <a:pos x="126" y="75"/>
                  </a:cxn>
                  <a:cxn ang="0">
                    <a:pos x="121" y="70"/>
                  </a:cxn>
                  <a:cxn ang="0">
                    <a:pos x="116" y="65"/>
                  </a:cxn>
                  <a:cxn ang="0">
                    <a:pos x="121" y="58"/>
                  </a:cxn>
                  <a:cxn ang="0">
                    <a:pos x="128" y="53"/>
                  </a:cxn>
                  <a:cxn ang="0">
                    <a:pos x="137" y="47"/>
                  </a:cxn>
                  <a:cxn ang="0">
                    <a:pos x="144" y="43"/>
                  </a:cxn>
                  <a:cxn ang="0">
                    <a:pos x="152" y="40"/>
                  </a:cxn>
                  <a:cxn ang="0">
                    <a:pos x="151" y="33"/>
                  </a:cxn>
                  <a:cxn ang="0">
                    <a:pos x="165" y="33"/>
                  </a:cxn>
                  <a:cxn ang="0">
                    <a:pos x="163" y="22"/>
                  </a:cxn>
                </a:cxnLst>
                <a:rect l="0" t="0" r="r" b="b"/>
                <a:pathLst>
                  <a:path w="167" h="120">
                    <a:moveTo>
                      <a:pt x="163" y="22"/>
                    </a:moveTo>
                    <a:cubicBezTo>
                      <a:pt x="162" y="21"/>
                      <a:pt x="161" y="21"/>
                      <a:pt x="160" y="20"/>
                    </a:cubicBezTo>
                    <a:cubicBezTo>
                      <a:pt x="158" y="19"/>
                      <a:pt x="158" y="19"/>
                      <a:pt x="158" y="17"/>
                    </a:cubicBezTo>
                    <a:cubicBezTo>
                      <a:pt x="158" y="15"/>
                      <a:pt x="158" y="14"/>
                      <a:pt x="159" y="13"/>
                    </a:cubicBezTo>
                    <a:cubicBezTo>
                      <a:pt x="159" y="11"/>
                      <a:pt x="160" y="10"/>
                      <a:pt x="160" y="8"/>
                    </a:cubicBezTo>
                    <a:cubicBezTo>
                      <a:pt x="160" y="6"/>
                      <a:pt x="159" y="5"/>
                      <a:pt x="157" y="3"/>
                    </a:cubicBezTo>
                    <a:cubicBezTo>
                      <a:pt x="157" y="2"/>
                      <a:pt x="156" y="1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1"/>
                      <a:pt x="153" y="1"/>
                    </a:cubicBezTo>
                    <a:cubicBezTo>
                      <a:pt x="152" y="3"/>
                      <a:pt x="150" y="2"/>
                      <a:pt x="149" y="3"/>
                    </a:cubicBezTo>
                    <a:cubicBezTo>
                      <a:pt x="147" y="4"/>
                      <a:pt x="146" y="6"/>
                      <a:pt x="146" y="9"/>
                    </a:cubicBezTo>
                    <a:cubicBezTo>
                      <a:pt x="146" y="11"/>
                      <a:pt x="146" y="13"/>
                      <a:pt x="145" y="15"/>
                    </a:cubicBezTo>
                    <a:cubicBezTo>
                      <a:pt x="144" y="18"/>
                      <a:pt x="141" y="18"/>
                      <a:pt x="138" y="18"/>
                    </a:cubicBezTo>
                    <a:cubicBezTo>
                      <a:pt x="136" y="17"/>
                      <a:pt x="133" y="18"/>
                      <a:pt x="131" y="17"/>
                    </a:cubicBezTo>
                    <a:cubicBezTo>
                      <a:pt x="129" y="15"/>
                      <a:pt x="131" y="12"/>
                      <a:pt x="129" y="11"/>
                    </a:cubicBezTo>
                    <a:cubicBezTo>
                      <a:pt x="128" y="10"/>
                      <a:pt x="126" y="13"/>
                      <a:pt x="125" y="14"/>
                    </a:cubicBezTo>
                    <a:cubicBezTo>
                      <a:pt x="124" y="15"/>
                      <a:pt x="125" y="14"/>
                      <a:pt x="124" y="15"/>
                    </a:cubicBezTo>
                    <a:cubicBezTo>
                      <a:pt x="124" y="15"/>
                      <a:pt x="123" y="15"/>
                      <a:pt x="123" y="15"/>
                    </a:cubicBezTo>
                    <a:cubicBezTo>
                      <a:pt x="122" y="15"/>
                      <a:pt x="122" y="15"/>
                      <a:pt x="122" y="16"/>
                    </a:cubicBezTo>
                    <a:cubicBezTo>
                      <a:pt x="121" y="18"/>
                      <a:pt x="119" y="20"/>
                      <a:pt x="119" y="23"/>
                    </a:cubicBezTo>
                    <a:cubicBezTo>
                      <a:pt x="118" y="23"/>
                      <a:pt x="118" y="22"/>
                      <a:pt x="116" y="22"/>
                    </a:cubicBezTo>
                    <a:cubicBezTo>
                      <a:pt x="115" y="21"/>
                      <a:pt x="113" y="22"/>
                      <a:pt x="112" y="22"/>
                    </a:cubicBezTo>
                    <a:cubicBezTo>
                      <a:pt x="111" y="22"/>
                      <a:pt x="111" y="22"/>
                      <a:pt x="111" y="21"/>
                    </a:cubicBezTo>
                    <a:cubicBezTo>
                      <a:pt x="109" y="21"/>
                      <a:pt x="107" y="21"/>
                      <a:pt x="105" y="21"/>
                    </a:cubicBezTo>
                    <a:cubicBezTo>
                      <a:pt x="104" y="21"/>
                      <a:pt x="103" y="20"/>
                      <a:pt x="102" y="20"/>
                    </a:cubicBezTo>
                    <a:cubicBezTo>
                      <a:pt x="100" y="19"/>
                      <a:pt x="99" y="20"/>
                      <a:pt x="97" y="21"/>
                    </a:cubicBezTo>
                    <a:cubicBezTo>
                      <a:pt x="95" y="22"/>
                      <a:pt x="93" y="22"/>
                      <a:pt x="90" y="23"/>
                    </a:cubicBezTo>
                    <a:cubicBezTo>
                      <a:pt x="88" y="23"/>
                      <a:pt x="85" y="23"/>
                      <a:pt x="84" y="25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1" y="29"/>
                      <a:pt x="81" y="29"/>
                      <a:pt x="81" y="30"/>
                    </a:cubicBezTo>
                    <a:cubicBezTo>
                      <a:pt x="80" y="31"/>
                      <a:pt x="79" y="32"/>
                      <a:pt x="78" y="32"/>
                    </a:cubicBezTo>
                    <a:cubicBezTo>
                      <a:pt x="77" y="32"/>
                      <a:pt x="76" y="31"/>
                      <a:pt x="76" y="32"/>
                    </a:cubicBezTo>
                    <a:cubicBezTo>
                      <a:pt x="75" y="32"/>
                      <a:pt x="74" y="33"/>
                      <a:pt x="74" y="33"/>
                    </a:cubicBezTo>
                    <a:cubicBezTo>
                      <a:pt x="73" y="34"/>
                      <a:pt x="73" y="35"/>
                      <a:pt x="72" y="35"/>
                    </a:cubicBezTo>
                    <a:cubicBezTo>
                      <a:pt x="71" y="37"/>
                      <a:pt x="72" y="40"/>
                      <a:pt x="69" y="41"/>
                    </a:cubicBezTo>
                    <a:cubicBezTo>
                      <a:pt x="67" y="41"/>
                      <a:pt x="65" y="40"/>
                      <a:pt x="63" y="39"/>
                    </a:cubicBezTo>
                    <a:cubicBezTo>
                      <a:pt x="62" y="39"/>
                      <a:pt x="61" y="39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7"/>
                      <a:pt x="57" y="38"/>
                      <a:pt x="57" y="37"/>
                    </a:cubicBezTo>
                    <a:cubicBezTo>
                      <a:pt x="55" y="37"/>
                      <a:pt x="52" y="37"/>
                      <a:pt x="50" y="36"/>
                    </a:cubicBezTo>
                    <a:cubicBezTo>
                      <a:pt x="49" y="36"/>
                      <a:pt x="48" y="36"/>
                      <a:pt x="47" y="36"/>
                    </a:cubicBezTo>
                    <a:cubicBezTo>
                      <a:pt x="48" y="36"/>
                      <a:pt x="48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33"/>
                      <a:pt x="38" y="34"/>
                      <a:pt x="33" y="32"/>
                    </a:cubicBezTo>
                    <a:cubicBezTo>
                      <a:pt x="32" y="32"/>
                      <a:pt x="31" y="31"/>
                      <a:pt x="29" y="31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0"/>
                      <a:pt x="26" y="30"/>
                      <a:pt x="25" y="30"/>
                    </a:cubicBezTo>
                    <a:cubicBezTo>
                      <a:pt x="24" y="30"/>
                      <a:pt x="22" y="29"/>
                      <a:pt x="21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1"/>
                      <a:pt x="15" y="41"/>
                      <a:pt x="13" y="41"/>
                    </a:cubicBezTo>
                    <a:cubicBezTo>
                      <a:pt x="10" y="41"/>
                      <a:pt x="8" y="42"/>
                      <a:pt x="6" y="44"/>
                    </a:cubicBezTo>
                    <a:cubicBezTo>
                      <a:pt x="5" y="45"/>
                      <a:pt x="5" y="46"/>
                      <a:pt x="5" y="48"/>
                    </a:cubicBezTo>
                    <a:cubicBezTo>
                      <a:pt x="5" y="49"/>
                      <a:pt x="5" y="49"/>
                      <a:pt x="3" y="50"/>
                    </a:cubicBezTo>
                    <a:cubicBezTo>
                      <a:pt x="2" y="51"/>
                      <a:pt x="1" y="51"/>
                      <a:pt x="1" y="52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2" y="55"/>
                      <a:pt x="4" y="56"/>
                      <a:pt x="7" y="56"/>
                    </a:cubicBezTo>
                    <a:cubicBezTo>
                      <a:pt x="8" y="56"/>
                      <a:pt x="9" y="57"/>
                      <a:pt x="11" y="57"/>
                    </a:cubicBezTo>
                    <a:cubicBezTo>
                      <a:pt x="12" y="58"/>
                      <a:pt x="15" y="59"/>
                      <a:pt x="16" y="60"/>
                    </a:cubicBezTo>
                    <a:cubicBezTo>
                      <a:pt x="17" y="62"/>
                      <a:pt x="14" y="62"/>
                      <a:pt x="13" y="62"/>
                    </a:cubicBezTo>
                    <a:cubicBezTo>
                      <a:pt x="11" y="63"/>
                      <a:pt x="10" y="65"/>
                      <a:pt x="9" y="66"/>
                    </a:cubicBezTo>
                    <a:cubicBezTo>
                      <a:pt x="7" y="67"/>
                      <a:pt x="7" y="68"/>
                      <a:pt x="6" y="69"/>
                    </a:cubicBezTo>
                    <a:cubicBezTo>
                      <a:pt x="3" y="73"/>
                      <a:pt x="8" y="72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6"/>
                      <a:pt x="11" y="75"/>
                      <a:pt x="10" y="76"/>
                    </a:cubicBezTo>
                    <a:cubicBezTo>
                      <a:pt x="10" y="76"/>
                      <a:pt x="9" y="76"/>
                      <a:pt x="9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1" y="81"/>
                      <a:pt x="12" y="82"/>
                    </a:cubicBezTo>
                    <a:cubicBezTo>
                      <a:pt x="13" y="84"/>
                      <a:pt x="13" y="85"/>
                      <a:pt x="15" y="86"/>
                    </a:cubicBezTo>
                    <a:cubicBezTo>
                      <a:pt x="16" y="87"/>
                      <a:pt x="18" y="87"/>
                      <a:pt x="19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3" y="87"/>
                      <a:pt x="23" y="88"/>
                      <a:pt x="24" y="89"/>
                    </a:cubicBezTo>
                    <a:cubicBezTo>
                      <a:pt x="25" y="90"/>
                      <a:pt x="27" y="90"/>
                      <a:pt x="27" y="91"/>
                    </a:cubicBezTo>
                    <a:cubicBezTo>
                      <a:pt x="28" y="92"/>
                      <a:pt x="27" y="92"/>
                      <a:pt x="28" y="92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28" y="98"/>
                      <a:pt x="28" y="99"/>
                      <a:pt x="27" y="101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5" y="103"/>
                      <a:pt x="24" y="104"/>
                    </a:cubicBezTo>
                    <a:cubicBezTo>
                      <a:pt x="23" y="105"/>
                      <a:pt x="22" y="106"/>
                      <a:pt x="20" y="107"/>
                    </a:cubicBezTo>
                    <a:cubicBezTo>
                      <a:pt x="19" y="107"/>
                      <a:pt x="16" y="107"/>
                      <a:pt x="14" y="107"/>
                    </a:cubicBezTo>
                    <a:cubicBezTo>
                      <a:pt x="14" y="108"/>
                      <a:pt x="13" y="108"/>
                      <a:pt x="12" y="108"/>
                    </a:cubicBezTo>
                    <a:cubicBezTo>
                      <a:pt x="12" y="109"/>
                      <a:pt x="11" y="108"/>
                      <a:pt x="10" y="109"/>
                    </a:cubicBezTo>
                    <a:cubicBezTo>
                      <a:pt x="9" y="109"/>
                      <a:pt x="8" y="110"/>
                      <a:pt x="7" y="110"/>
                    </a:cubicBezTo>
                    <a:cubicBezTo>
                      <a:pt x="8" y="110"/>
                      <a:pt x="8" y="111"/>
                      <a:pt x="8" y="112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0" y="113"/>
                      <a:pt x="9" y="113"/>
                      <a:pt x="10" y="113"/>
                    </a:cubicBezTo>
                    <a:cubicBezTo>
                      <a:pt x="10" y="114"/>
                      <a:pt x="11" y="115"/>
                      <a:pt x="11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4" y="117"/>
                      <a:pt x="15" y="117"/>
                      <a:pt x="15" y="117"/>
                    </a:cubicBezTo>
                    <a:cubicBezTo>
                      <a:pt x="16" y="117"/>
                      <a:pt x="17" y="117"/>
                      <a:pt x="18" y="117"/>
                    </a:cubicBezTo>
                    <a:cubicBezTo>
                      <a:pt x="19" y="117"/>
                      <a:pt x="20" y="117"/>
                      <a:pt x="21" y="118"/>
                    </a:cubicBezTo>
                    <a:cubicBezTo>
                      <a:pt x="21" y="118"/>
                      <a:pt x="22" y="119"/>
                      <a:pt x="22" y="119"/>
                    </a:cubicBezTo>
                    <a:cubicBezTo>
                      <a:pt x="24" y="119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5"/>
                      <a:pt x="27" y="115"/>
                    </a:cubicBezTo>
                    <a:cubicBezTo>
                      <a:pt x="27" y="114"/>
                      <a:pt x="29" y="112"/>
                      <a:pt x="30" y="112"/>
                    </a:cubicBezTo>
                    <a:cubicBezTo>
                      <a:pt x="30" y="112"/>
                      <a:pt x="31" y="111"/>
                      <a:pt x="31" y="112"/>
                    </a:cubicBezTo>
                    <a:cubicBezTo>
                      <a:pt x="32" y="112"/>
                      <a:pt x="32" y="112"/>
                      <a:pt x="33" y="113"/>
                    </a:cubicBezTo>
                    <a:cubicBezTo>
                      <a:pt x="34" y="113"/>
                      <a:pt x="34" y="113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7" y="114"/>
                      <a:pt x="39" y="113"/>
                      <a:pt x="41" y="114"/>
                    </a:cubicBezTo>
                    <a:cubicBezTo>
                      <a:pt x="42" y="115"/>
                      <a:pt x="42" y="116"/>
                      <a:pt x="43" y="116"/>
                    </a:cubicBezTo>
                    <a:cubicBezTo>
                      <a:pt x="44" y="117"/>
                      <a:pt x="45" y="117"/>
                      <a:pt x="46" y="118"/>
                    </a:cubicBezTo>
                    <a:cubicBezTo>
                      <a:pt x="47" y="118"/>
                      <a:pt x="48" y="119"/>
                      <a:pt x="49" y="119"/>
                    </a:cubicBezTo>
                    <a:cubicBezTo>
                      <a:pt x="49" y="120"/>
                      <a:pt x="50" y="120"/>
                      <a:pt x="50" y="120"/>
                    </a:cubicBezTo>
                    <a:cubicBezTo>
                      <a:pt x="50" y="120"/>
                      <a:pt x="51" y="120"/>
                      <a:pt x="5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3" y="119"/>
                      <a:pt x="53" y="119"/>
                      <a:pt x="53" y="118"/>
                    </a:cubicBezTo>
                    <a:cubicBezTo>
                      <a:pt x="54" y="118"/>
                      <a:pt x="55" y="119"/>
                      <a:pt x="56" y="119"/>
                    </a:cubicBezTo>
                    <a:cubicBezTo>
                      <a:pt x="57" y="119"/>
                      <a:pt x="60" y="117"/>
                      <a:pt x="61" y="116"/>
                    </a:cubicBezTo>
                    <a:cubicBezTo>
                      <a:pt x="61" y="115"/>
                      <a:pt x="61" y="114"/>
                      <a:pt x="60" y="114"/>
                    </a:cubicBezTo>
                    <a:cubicBezTo>
                      <a:pt x="59" y="113"/>
                      <a:pt x="59" y="112"/>
                      <a:pt x="58" y="112"/>
                    </a:cubicBezTo>
                    <a:cubicBezTo>
                      <a:pt x="58" y="111"/>
                      <a:pt x="57" y="110"/>
                      <a:pt x="57" y="109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7"/>
                      <a:pt x="56" y="107"/>
                    </a:cubicBezTo>
                    <a:cubicBezTo>
                      <a:pt x="55" y="106"/>
                      <a:pt x="56" y="105"/>
                      <a:pt x="56" y="104"/>
                    </a:cubicBezTo>
                    <a:cubicBezTo>
                      <a:pt x="57" y="103"/>
                      <a:pt x="57" y="103"/>
                      <a:pt x="58" y="102"/>
                    </a:cubicBezTo>
                    <a:cubicBezTo>
                      <a:pt x="58" y="102"/>
                      <a:pt x="58" y="101"/>
                      <a:pt x="58" y="101"/>
                    </a:cubicBezTo>
                    <a:cubicBezTo>
                      <a:pt x="59" y="101"/>
                      <a:pt x="58" y="102"/>
                      <a:pt x="59" y="103"/>
                    </a:cubicBezTo>
                    <a:cubicBezTo>
                      <a:pt x="60" y="104"/>
                      <a:pt x="61" y="104"/>
                      <a:pt x="62" y="105"/>
                    </a:cubicBezTo>
                    <a:cubicBezTo>
                      <a:pt x="63" y="105"/>
                      <a:pt x="64" y="106"/>
                      <a:pt x="64" y="107"/>
                    </a:cubicBezTo>
                    <a:cubicBezTo>
                      <a:pt x="65" y="107"/>
                      <a:pt x="66" y="108"/>
                      <a:pt x="66" y="108"/>
                    </a:cubicBezTo>
                    <a:cubicBezTo>
                      <a:pt x="67" y="108"/>
                      <a:pt x="67" y="108"/>
                      <a:pt x="68" y="109"/>
                    </a:cubicBezTo>
                    <a:cubicBezTo>
                      <a:pt x="68" y="110"/>
                      <a:pt x="69" y="111"/>
                      <a:pt x="69" y="112"/>
                    </a:cubicBezTo>
                    <a:cubicBezTo>
                      <a:pt x="69" y="112"/>
                      <a:pt x="70" y="113"/>
                      <a:pt x="70" y="114"/>
                    </a:cubicBezTo>
                    <a:cubicBezTo>
                      <a:pt x="71" y="114"/>
                      <a:pt x="73" y="114"/>
                      <a:pt x="74" y="114"/>
                    </a:cubicBezTo>
                    <a:cubicBezTo>
                      <a:pt x="75" y="114"/>
                      <a:pt x="75" y="114"/>
                      <a:pt x="75" y="113"/>
                    </a:cubicBezTo>
                    <a:cubicBezTo>
                      <a:pt x="76" y="112"/>
                      <a:pt x="77" y="112"/>
                      <a:pt x="77" y="111"/>
                    </a:cubicBezTo>
                    <a:cubicBezTo>
                      <a:pt x="77" y="110"/>
                      <a:pt x="77" y="109"/>
                      <a:pt x="78" y="110"/>
                    </a:cubicBezTo>
                    <a:cubicBezTo>
                      <a:pt x="79" y="111"/>
                      <a:pt x="79" y="112"/>
                      <a:pt x="80" y="112"/>
                    </a:cubicBezTo>
                    <a:cubicBezTo>
                      <a:pt x="80" y="113"/>
                      <a:pt x="80" y="113"/>
                      <a:pt x="81" y="113"/>
                    </a:cubicBezTo>
                    <a:cubicBezTo>
                      <a:pt x="81" y="113"/>
                      <a:pt x="81" y="113"/>
                      <a:pt x="82" y="113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5" y="117"/>
                      <a:pt x="87" y="119"/>
                      <a:pt x="90" y="119"/>
                    </a:cubicBezTo>
                    <a:cubicBezTo>
                      <a:pt x="91" y="119"/>
                      <a:pt x="91" y="119"/>
                      <a:pt x="92" y="119"/>
                    </a:cubicBezTo>
                    <a:cubicBezTo>
                      <a:pt x="92" y="119"/>
                      <a:pt x="92" y="118"/>
                      <a:pt x="93" y="118"/>
                    </a:cubicBezTo>
                    <a:cubicBezTo>
                      <a:pt x="93" y="118"/>
                      <a:pt x="93" y="117"/>
                      <a:pt x="93" y="117"/>
                    </a:cubicBezTo>
                    <a:cubicBezTo>
                      <a:pt x="94" y="116"/>
                      <a:pt x="94" y="117"/>
                      <a:pt x="95" y="117"/>
                    </a:cubicBezTo>
                    <a:cubicBezTo>
                      <a:pt x="97" y="117"/>
                      <a:pt x="99" y="115"/>
                      <a:pt x="100" y="114"/>
                    </a:cubicBezTo>
                    <a:cubicBezTo>
                      <a:pt x="101" y="113"/>
                      <a:pt x="101" y="113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0"/>
                      <a:pt x="99" y="110"/>
                      <a:pt x="99" y="109"/>
                    </a:cubicBezTo>
                    <a:cubicBezTo>
                      <a:pt x="99" y="108"/>
                      <a:pt x="99" y="107"/>
                      <a:pt x="99" y="106"/>
                    </a:cubicBezTo>
                    <a:cubicBezTo>
                      <a:pt x="99" y="105"/>
                      <a:pt x="99" y="104"/>
                      <a:pt x="99" y="103"/>
                    </a:cubicBezTo>
                    <a:cubicBezTo>
                      <a:pt x="99" y="103"/>
                      <a:pt x="99" y="103"/>
                      <a:pt x="99" y="102"/>
                    </a:cubicBezTo>
                    <a:cubicBezTo>
                      <a:pt x="99" y="100"/>
                      <a:pt x="100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6"/>
                      <a:pt x="100" y="96"/>
                      <a:pt x="100" y="94"/>
                    </a:cubicBezTo>
                    <a:cubicBezTo>
                      <a:pt x="100" y="94"/>
                      <a:pt x="101" y="93"/>
                      <a:pt x="102" y="93"/>
                    </a:cubicBezTo>
                    <a:cubicBezTo>
                      <a:pt x="102" y="92"/>
                      <a:pt x="103" y="91"/>
                      <a:pt x="104" y="90"/>
                    </a:cubicBezTo>
                    <a:cubicBezTo>
                      <a:pt x="105" y="90"/>
                      <a:pt x="105" y="89"/>
                      <a:pt x="106" y="89"/>
                    </a:cubicBezTo>
                    <a:cubicBezTo>
                      <a:pt x="107" y="88"/>
                      <a:pt x="108" y="88"/>
                      <a:pt x="109" y="88"/>
                    </a:cubicBezTo>
                    <a:cubicBezTo>
                      <a:pt x="110" y="87"/>
                      <a:pt x="110" y="87"/>
                      <a:pt x="111" y="87"/>
                    </a:cubicBezTo>
                    <a:cubicBezTo>
                      <a:pt x="112" y="87"/>
                      <a:pt x="112" y="87"/>
                      <a:pt x="113" y="88"/>
                    </a:cubicBezTo>
                    <a:cubicBezTo>
                      <a:pt x="114" y="88"/>
                      <a:pt x="113" y="88"/>
                      <a:pt x="114" y="88"/>
                    </a:cubicBezTo>
                    <a:cubicBezTo>
                      <a:pt x="116" y="87"/>
                      <a:pt x="117" y="89"/>
                      <a:pt x="119" y="89"/>
                    </a:cubicBezTo>
                    <a:cubicBezTo>
                      <a:pt x="119" y="88"/>
                      <a:pt x="119" y="87"/>
                      <a:pt x="119" y="87"/>
                    </a:cubicBezTo>
                    <a:cubicBezTo>
                      <a:pt x="119" y="87"/>
                      <a:pt x="120" y="87"/>
                      <a:pt x="120" y="87"/>
                    </a:cubicBezTo>
                    <a:cubicBezTo>
                      <a:pt x="120" y="86"/>
                      <a:pt x="123" y="87"/>
                      <a:pt x="123" y="88"/>
                    </a:cubicBezTo>
                    <a:cubicBezTo>
                      <a:pt x="124" y="88"/>
                      <a:pt x="125" y="89"/>
                      <a:pt x="126" y="89"/>
                    </a:cubicBezTo>
                    <a:cubicBezTo>
                      <a:pt x="127" y="90"/>
                      <a:pt x="129" y="91"/>
                      <a:pt x="131" y="91"/>
                    </a:cubicBezTo>
                    <a:cubicBezTo>
                      <a:pt x="132" y="91"/>
                      <a:pt x="133" y="91"/>
                      <a:pt x="133" y="91"/>
                    </a:cubicBezTo>
                    <a:cubicBezTo>
                      <a:pt x="135" y="91"/>
                      <a:pt x="137" y="91"/>
                      <a:pt x="137" y="89"/>
                    </a:cubicBezTo>
                    <a:cubicBezTo>
                      <a:pt x="138" y="88"/>
                      <a:pt x="136" y="86"/>
                      <a:pt x="135" y="84"/>
                    </a:cubicBezTo>
                    <a:cubicBezTo>
                      <a:pt x="135" y="84"/>
                      <a:pt x="135" y="82"/>
                      <a:pt x="135" y="82"/>
                    </a:cubicBezTo>
                    <a:cubicBezTo>
                      <a:pt x="134" y="82"/>
                      <a:pt x="133" y="82"/>
                      <a:pt x="132" y="82"/>
                    </a:cubicBezTo>
                    <a:cubicBezTo>
                      <a:pt x="132" y="81"/>
                      <a:pt x="132" y="82"/>
                      <a:pt x="132" y="81"/>
                    </a:cubicBezTo>
                    <a:cubicBezTo>
                      <a:pt x="131" y="81"/>
                      <a:pt x="131" y="80"/>
                      <a:pt x="131" y="79"/>
                    </a:cubicBezTo>
                    <a:cubicBezTo>
                      <a:pt x="130" y="78"/>
                      <a:pt x="130" y="76"/>
                      <a:pt x="128" y="75"/>
                    </a:cubicBezTo>
                    <a:cubicBezTo>
                      <a:pt x="128" y="75"/>
                      <a:pt x="127" y="76"/>
                      <a:pt x="126" y="75"/>
                    </a:cubicBezTo>
                    <a:cubicBezTo>
                      <a:pt x="125" y="75"/>
                      <a:pt x="125" y="73"/>
                      <a:pt x="124" y="73"/>
                    </a:cubicBezTo>
                    <a:cubicBezTo>
                      <a:pt x="123" y="72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19" y="70"/>
                      <a:pt x="119" y="69"/>
                    </a:cubicBezTo>
                    <a:cubicBezTo>
                      <a:pt x="119" y="69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7"/>
                      <a:pt x="117" y="66"/>
                      <a:pt x="116" y="65"/>
                    </a:cubicBezTo>
                    <a:cubicBezTo>
                      <a:pt x="116" y="65"/>
                      <a:pt x="115" y="64"/>
                      <a:pt x="115" y="64"/>
                    </a:cubicBezTo>
                    <a:cubicBezTo>
                      <a:pt x="115" y="62"/>
                      <a:pt x="116" y="61"/>
                      <a:pt x="117" y="60"/>
                    </a:cubicBezTo>
                    <a:cubicBezTo>
                      <a:pt x="118" y="59"/>
                      <a:pt x="118" y="58"/>
                      <a:pt x="119" y="58"/>
                    </a:cubicBezTo>
                    <a:cubicBezTo>
                      <a:pt x="120" y="57"/>
                      <a:pt x="121" y="58"/>
                      <a:pt x="121" y="58"/>
                    </a:cubicBezTo>
                    <a:cubicBezTo>
                      <a:pt x="122" y="58"/>
                      <a:pt x="123" y="58"/>
                      <a:pt x="123" y="58"/>
                    </a:cubicBezTo>
                    <a:cubicBezTo>
                      <a:pt x="124" y="57"/>
                      <a:pt x="124" y="55"/>
                      <a:pt x="125" y="55"/>
                    </a:cubicBezTo>
                    <a:cubicBezTo>
                      <a:pt x="126" y="54"/>
                      <a:pt x="125" y="54"/>
                      <a:pt x="126" y="54"/>
                    </a:cubicBezTo>
                    <a:cubicBezTo>
                      <a:pt x="127" y="54"/>
                      <a:pt x="128" y="54"/>
                      <a:pt x="128" y="53"/>
                    </a:cubicBezTo>
                    <a:cubicBezTo>
                      <a:pt x="129" y="53"/>
                      <a:pt x="129" y="53"/>
                      <a:pt x="130" y="52"/>
                    </a:cubicBezTo>
                    <a:cubicBezTo>
                      <a:pt x="130" y="51"/>
                      <a:pt x="132" y="50"/>
                      <a:pt x="133" y="50"/>
                    </a:cubicBezTo>
                    <a:cubicBezTo>
                      <a:pt x="134" y="50"/>
                      <a:pt x="135" y="50"/>
                      <a:pt x="136" y="50"/>
                    </a:cubicBezTo>
                    <a:cubicBezTo>
                      <a:pt x="137" y="49"/>
                      <a:pt x="136" y="47"/>
                      <a:pt x="137" y="47"/>
                    </a:cubicBezTo>
                    <a:cubicBezTo>
                      <a:pt x="138" y="46"/>
                      <a:pt x="140" y="47"/>
                      <a:pt x="141" y="47"/>
                    </a:cubicBezTo>
                    <a:cubicBezTo>
                      <a:pt x="142" y="47"/>
                      <a:pt x="142" y="47"/>
                      <a:pt x="142" y="46"/>
                    </a:cubicBezTo>
                    <a:cubicBezTo>
                      <a:pt x="142" y="46"/>
                      <a:pt x="142" y="45"/>
                      <a:pt x="142" y="45"/>
                    </a:cubicBezTo>
                    <a:cubicBezTo>
                      <a:pt x="142" y="44"/>
                      <a:pt x="143" y="44"/>
                      <a:pt x="144" y="43"/>
                    </a:cubicBezTo>
                    <a:cubicBezTo>
                      <a:pt x="146" y="43"/>
                      <a:pt x="148" y="42"/>
                      <a:pt x="150" y="43"/>
                    </a:cubicBezTo>
                    <a:cubicBezTo>
                      <a:pt x="151" y="43"/>
                      <a:pt x="152" y="43"/>
                      <a:pt x="152" y="43"/>
                    </a:cubicBezTo>
                    <a:cubicBezTo>
                      <a:pt x="153" y="43"/>
                      <a:pt x="153" y="42"/>
                      <a:pt x="153" y="42"/>
                    </a:cubicBezTo>
                    <a:cubicBezTo>
                      <a:pt x="153" y="41"/>
                      <a:pt x="152" y="41"/>
                      <a:pt x="152" y="40"/>
                    </a:cubicBezTo>
                    <a:cubicBezTo>
                      <a:pt x="151" y="39"/>
                      <a:pt x="151" y="38"/>
                      <a:pt x="150" y="37"/>
                    </a:cubicBezTo>
                    <a:cubicBezTo>
                      <a:pt x="150" y="37"/>
                      <a:pt x="149" y="36"/>
                      <a:pt x="148" y="35"/>
                    </a:cubicBezTo>
                    <a:cubicBezTo>
                      <a:pt x="148" y="35"/>
                      <a:pt x="148" y="34"/>
                      <a:pt x="149" y="34"/>
                    </a:cubicBezTo>
                    <a:cubicBezTo>
                      <a:pt x="149" y="33"/>
                      <a:pt x="150" y="33"/>
                      <a:pt x="151" y="33"/>
                    </a:cubicBezTo>
                    <a:cubicBezTo>
                      <a:pt x="152" y="33"/>
                      <a:pt x="152" y="33"/>
                      <a:pt x="153" y="33"/>
                    </a:cubicBezTo>
                    <a:cubicBezTo>
                      <a:pt x="153" y="32"/>
                      <a:pt x="154" y="31"/>
                      <a:pt x="155" y="31"/>
                    </a:cubicBezTo>
                    <a:cubicBezTo>
                      <a:pt x="156" y="30"/>
                      <a:pt x="159" y="32"/>
                      <a:pt x="160" y="33"/>
                    </a:cubicBezTo>
                    <a:cubicBezTo>
                      <a:pt x="162" y="33"/>
                      <a:pt x="163" y="33"/>
                      <a:pt x="165" y="33"/>
                    </a:cubicBezTo>
                    <a:cubicBezTo>
                      <a:pt x="165" y="33"/>
                      <a:pt x="166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6" y="32"/>
                      <a:pt x="165" y="32"/>
                      <a:pt x="165" y="32"/>
                    </a:cubicBezTo>
                    <a:cubicBezTo>
                      <a:pt x="161" y="29"/>
                      <a:pt x="164" y="26"/>
                      <a:pt x="163" y="22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3" name="Freeform 26"/>
              <p:cNvSpPr>
                <a:spLocks noEditPoints="1"/>
              </p:cNvSpPr>
              <p:nvPr/>
            </p:nvSpPr>
            <p:spPr bwMode="auto">
              <a:xfrm>
                <a:off x="4795838" y="5073650"/>
                <a:ext cx="584200" cy="542925"/>
              </a:xfrm>
              <a:custGeom>
                <a:avLst/>
                <a:gdLst/>
                <a:ahLst/>
                <a:cxnLst>
                  <a:cxn ang="0">
                    <a:pos x="261" y="120"/>
                  </a:cxn>
                  <a:cxn ang="0">
                    <a:pos x="275" y="132"/>
                  </a:cxn>
                  <a:cxn ang="0">
                    <a:pos x="294" y="124"/>
                  </a:cxn>
                  <a:cxn ang="0">
                    <a:pos x="305" y="104"/>
                  </a:cxn>
                  <a:cxn ang="0">
                    <a:pos x="291" y="87"/>
                  </a:cxn>
                  <a:cxn ang="0">
                    <a:pos x="288" y="72"/>
                  </a:cxn>
                  <a:cxn ang="0">
                    <a:pos x="284" y="56"/>
                  </a:cxn>
                  <a:cxn ang="0">
                    <a:pos x="275" y="56"/>
                  </a:cxn>
                  <a:cxn ang="0">
                    <a:pos x="244" y="63"/>
                  </a:cxn>
                  <a:cxn ang="0">
                    <a:pos x="223" y="58"/>
                  </a:cxn>
                  <a:cxn ang="0">
                    <a:pos x="201" y="40"/>
                  </a:cxn>
                  <a:cxn ang="0">
                    <a:pos x="194" y="29"/>
                  </a:cxn>
                  <a:cxn ang="0">
                    <a:pos x="169" y="7"/>
                  </a:cxn>
                  <a:cxn ang="0">
                    <a:pos x="152" y="1"/>
                  </a:cxn>
                  <a:cxn ang="0">
                    <a:pos x="149" y="10"/>
                  </a:cxn>
                  <a:cxn ang="0">
                    <a:pos x="139" y="16"/>
                  </a:cxn>
                  <a:cxn ang="0">
                    <a:pos x="125" y="23"/>
                  </a:cxn>
                  <a:cxn ang="0">
                    <a:pos x="114" y="30"/>
                  </a:cxn>
                  <a:cxn ang="0">
                    <a:pos x="118" y="40"/>
                  </a:cxn>
                  <a:cxn ang="0">
                    <a:pos x="128" y="49"/>
                  </a:cxn>
                  <a:cxn ang="0">
                    <a:pos x="130" y="61"/>
                  </a:cxn>
                  <a:cxn ang="0">
                    <a:pos x="116" y="59"/>
                  </a:cxn>
                  <a:cxn ang="0">
                    <a:pos x="101" y="60"/>
                  </a:cxn>
                  <a:cxn ang="0">
                    <a:pos x="96" y="73"/>
                  </a:cxn>
                  <a:cxn ang="0">
                    <a:pos x="92" y="87"/>
                  </a:cxn>
                  <a:cxn ang="0">
                    <a:pos x="79" y="83"/>
                  </a:cxn>
                  <a:cxn ang="0">
                    <a:pos x="71" y="84"/>
                  </a:cxn>
                  <a:cxn ang="0">
                    <a:pos x="59" y="75"/>
                  </a:cxn>
                  <a:cxn ang="0">
                    <a:pos x="53" y="78"/>
                  </a:cxn>
                  <a:cxn ang="0">
                    <a:pos x="50" y="88"/>
                  </a:cxn>
                  <a:cxn ang="0">
                    <a:pos x="40" y="86"/>
                  </a:cxn>
                  <a:cxn ang="0">
                    <a:pos x="27" y="82"/>
                  </a:cxn>
                  <a:cxn ang="0">
                    <a:pos x="15" y="87"/>
                  </a:cxn>
                  <a:cxn ang="0">
                    <a:pos x="5" y="82"/>
                  </a:cxn>
                  <a:cxn ang="0">
                    <a:pos x="1" y="87"/>
                  </a:cxn>
                  <a:cxn ang="0">
                    <a:pos x="16" y="127"/>
                  </a:cxn>
                  <a:cxn ang="0">
                    <a:pos x="25" y="131"/>
                  </a:cxn>
                  <a:cxn ang="0">
                    <a:pos x="37" y="109"/>
                  </a:cxn>
                  <a:cxn ang="0">
                    <a:pos x="54" y="109"/>
                  </a:cxn>
                  <a:cxn ang="0">
                    <a:pos x="64" y="125"/>
                  </a:cxn>
                  <a:cxn ang="0">
                    <a:pos x="70" y="130"/>
                  </a:cxn>
                  <a:cxn ang="0">
                    <a:pos x="75" y="151"/>
                  </a:cxn>
                  <a:cxn ang="0">
                    <a:pos x="93" y="179"/>
                  </a:cxn>
                  <a:cxn ang="0">
                    <a:pos x="95" y="203"/>
                  </a:cxn>
                  <a:cxn ang="0">
                    <a:pos x="106" y="217"/>
                  </a:cxn>
                  <a:cxn ang="0">
                    <a:pos x="119" y="235"/>
                  </a:cxn>
                  <a:cxn ang="0">
                    <a:pos x="134" y="242"/>
                  </a:cxn>
                  <a:cxn ang="0">
                    <a:pos x="157" y="246"/>
                  </a:cxn>
                  <a:cxn ang="0">
                    <a:pos x="200" y="287"/>
                  </a:cxn>
                  <a:cxn ang="0">
                    <a:pos x="202" y="278"/>
                  </a:cxn>
                  <a:cxn ang="0">
                    <a:pos x="195" y="264"/>
                  </a:cxn>
                  <a:cxn ang="0">
                    <a:pos x="192" y="250"/>
                  </a:cxn>
                  <a:cxn ang="0">
                    <a:pos x="169" y="224"/>
                  </a:cxn>
                  <a:cxn ang="0">
                    <a:pos x="142" y="196"/>
                  </a:cxn>
                  <a:cxn ang="0">
                    <a:pos x="135" y="175"/>
                  </a:cxn>
                  <a:cxn ang="0">
                    <a:pos x="131" y="151"/>
                  </a:cxn>
                  <a:cxn ang="0">
                    <a:pos x="118" y="134"/>
                  </a:cxn>
                  <a:cxn ang="0">
                    <a:pos x="133" y="107"/>
                  </a:cxn>
                  <a:cxn ang="0">
                    <a:pos x="150" y="118"/>
                  </a:cxn>
                  <a:cxn ang="0">
                    <a:pos x="174" y="105"/>
                  </a:cxn>
                  <a:cxn ang="0">
                    <a:pos x="192" y="114"/>
                  </a:cxn>
                  <a:cxn ang="0">
                    <a:pos x="221" y="116"/>
                  </a:cxn>
                  <a:cxn ang="0">
                    <a:pos x="237" y="114"/>
                  </a:cxn>
                </a:cxnLst>
                <a:rect l="0" t="0" r="r" b="b"/>
                <a:pathLst>
                  <a:path w="312" h="291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moveTo>
                      <a:pt x="255" y="117"/>
                    </a:moveTo>
                    <a:cubicBezTo>
                      <a:pt x="256" y="117"/>
                      <a:pt x="257" y="118"/>
                      <a:pt x="259" y="118"/>
                    </a:cubicBezTo>
                    <a:cubicBezTo>
                      <a:pt x="259" y="119"/>
                      <a:pt x="260" y="120"/>
                      <a:pt x="261" y="120"/>
                    </a:cubicBezTo>
                    <a:cubicBezTo>
                      <a:pt x="263" y="121"/>
                      <a:pt x="266" y="121"/>
                      <a:pt x="267" y="121"/>
                    </a:cubicBezTo>
                    <a:cubicBezTo>
                      <a:pt x="268" y="118"/>
                      <a:pt x="272" y="120"/>
                      <a:pt x="273" y="122"/>
                    </a:cubicBezTo>
                    <a:cubicBezTo>
                      <a:pt x="273" y="122"/>
                      <a:pt x="273" y="123"/>
                      <a:pt x="273" y="124"/>
                    </a:cubicBezTo>
                    <a:cubicBezTo>
                      <a:pt x="273" y="124"/>
                      <a:pt x="274" y="125"/>
                      <a:pt x="274" y="125"/>
                    </a:cubicBezTo>
                    <a:cubicBezTo>
                      <a:pt x="275" y="126"/>
                      <a:pt x="277" y="127"/>
                      <a:pt x="277" y="128"/>
                    </a:cubicBezTo>
                    <a:cubicBezTo>
                      <a:pt x="276" y="130"/>
                      <a:pt x="275" y="130"/>
                      <a:pt x="275" y="132"/>
                    </a:cubicBezTo>
                    <a:cubicBezTo>
                      <a:pt x="275" y="134"/>
                      <a:pt x="276" y="136"/>
                      <a:pt x="278" y="137"/>
                    </a:cubicBezTo>
                    <a:cubicBezTo>
                      <a:pt x="279" y="137"/>
                      <a:pt x="278" y="137"/>
                      <a:pt x="280" y="138"/>
                    </a:cubicBezTo>
                    <a:cubicBezTo>
                      <a:pt x="281" y="138"/>
                      <a:pt x="282" y="138"/>
                      <a:pt x="282" y="138"/>
                    </a:cubicBezTo>
                    <a:cubicBezTo>
                      <a:pt x="284" y="137"/>
                      <a:pt x="286" y="137"/>
                      <a:pt x="288" y="136"/>
                    </a:cubicBezTo>
                    <a:cubicBezTo>
                      <a:pt x="290" y="135"/>
                      <a:pt x="297" y="134"/>
                      <a:pt x="295" y="131"/>
                    </a:cubicBezTo>
                    <a:cubicBezTo>
                      <a:pt x="294" y="128"/>
                      <a:pt x="291" y="126"/>
                      <a:pt x="294" y="124"/>
                    </a:cubicBezTo>
                    <a:cubicBezTo>
                      <a:pt x="294" y="123"/>
                      <a:pt x="296" y="122"/>
                      <a:pt x="296" y="121"/>
                    </a:cubicBezTo>
                    <a:cubicBezTo>
                      <a:pt x="296" y="120"/>
                      <a:pt x="295" y="119"/>
                      <a:pt x="296" y="118"/>
                    </a:cubicBezTo>
                    <a:cubicBezTo>
                      <a:pt x="297" y="116"/>
                      <a:pt x="301" y="115"/>
                      <a:pt x="303" y="114"/>
                    </a:cubicBezTo>
                    <a:cubicBezTo>
                      <a:pt x="305" y="114"/>
                      <a:pt x="312" y="114"/>
                      <a:pt x="310" y="110"/>
                    </a:cubicBezTo>
                    <a:cubicBezTo>
                      <a:pt x="310" y="109"/>
                      <a:pt x="309" y="109"/>
                      <a:pt x="308" y="108"/>
                    </a:cubicBezTo>
                    <a:cubicBezTo>
                      <a:pt x="307" y="107"/>
                      <a:pt x="306" y="105"/>
                      <a:pt x="305" y="104"/>
                    </a:cubicBezTo>
                    <a:cubicBezTo>
                      <a:pt x="303" y="102"/>
                      <a:pt x="303" y="102"/>
                      <a:pt x="301" y="102"/>
                    </a:cubicBezTo>
                    <a:cubicBezTo>
                      <a:pt x="297" y="101"/>
                      <a:pt x="294" y="99"/>
                      <a:pt x="292" y="98"/>
                    </a:cubicBezTo>
                    <a:cubicBezTo>
                      <a:pt x="291" y="98"/>
                      <a:pt x="290" y="97"/>
                      <a:pt x="290" y="96"/>
                    </a:cubicBezTo>
                    <a:cubicBezTo>
                      <a:pt x="288" y="94"/>
                      <a:pt x="292" y="93"/>
                      <a:pt x="292" y="90"/>
                    </a:cubicBezTo>
                    <a:cubicBezTo>
                      <a:pt x="291" y="89"/>
                      <a:pt x="290" y="89"/>
                      <a:pt x="290" y="88"/>
                    </a:cubicBezTo>
                    <a:cubicBezTo>
                      <a:pt x="290" y="87"/>
                      <a:pt x="291" y="87"/>
                      <a:pt x="291" y="87"/>
                    </a:cubicBezTo>
                    <a:cubicBezTo>
                      <a:pt x="292" y="85"/>
                      <a:pt x="291" y="84"/>
                      <a:pt x="290" y="83"/>
                    </a:cubicBezTo>
                    <a:cubicBezTo>
                      <a:pt x="290" y="82"/>
                      <a:pt x="290" y="82"/>
                      <a:pt x="289" y="82"/>
                    </a:cubicBezTo>
                    <a:cubicBezTo>
                      <a:pt x="288" y="80"/>
                      <a:pt x="288" y="81"/>
                      <a:pt x="286" y="80"/>
                    </a:cubicBezTo>
                    <a:cubicBezTo>
                      <a:pt x="286" y="79"/>
                      <a:pt x="286" y="78"/>
                      <a:pt x="286" y="76"/>
                    </a:cubicBezTo>
                    <a:cubicBezTo>
                      <a:pt x="286" y="75"/>
                      <a:pt x="287" y="75"/>
                      <a:pt x="287" y="74"/>
                    </a:cubicBezTo>
                    <a:cubicBezTo>
                      <a:pt x="287" y="73"/>
                      <a:pt x="288" y="73"/>
                      <a:pt x="288" y="72"/>
                    </a:cubicBezTo>
                    <a:cubicBezTo>
                      <a:pt x="288" y="70"/>
                      <a:pt x="286" y="70"/>
                      <a:pt x="286" y="68"/>
                    </a:cubicBezTo>
                    <a:cubicBezTo>
                      <a:pt x="286" y="67"/>
                      <a:pt x="286" y="65"/>
                      <a:pt x="286" y="64"/>
                    </a:cubicBezTo>
                    <a:cubicBezTo>
                      <a:pt x="286" y="64"/>
                      <a:pt x="286" y="63"/>
                      <a:pt x="286" y="63"/>
                    </a:cubicBezTo>
                    <a:cubicBezTo>
                      <a:pt x="286" y="62"/>
                      <a:pt x="285" y="62"/>
                      <a:pt x="285" y="62"/>
                    </a:cubicBezTo>
                    <a:cubicBezTo>
                      <a:pt x="285" y="62"/>
                      <a:pt x="285" y="61"/>
                      <a:pt x="284" y="60"/>
                    </a:cubicBezTo>
                    <a:cubicBezTo>
                      <a:pt x="284" y="59"/>
                      <a:pt x="284" y="58"/>
                      <a:pt x="284" y="56"/>
                    </a:cubicBezTo>
                    <a:cubicBezTo>
                      <a:pt x="284" y="54"/>
                      <a:pt x="284" y="52"/>
                      <a:pt x="284" y="50"/>
                    </a:cubicBezTo>
                    <a:cubicBezTo>
                      <a:pt x="284" y="50"/>
                      <a:pt x="284" y="50"/>
                      <a:pt x="284" y="51"/>
                    </a:cubicBezTo>
                    <a:cubicBezTo>
                      <a:pt x="283" y="51"/>
                      <a:pt x="283" y="52"/>
                      <a:pt x="282" y="52"/>
                    </a:cubicBezTo>
                    <a:cubicBezTo>
                      <a:pt x="282" y="52"/>
                      <a:pt x="281" y="52"/>
                      <a:pt x="281" y="51"/>
                    </a:cubicBezTo>
                    <a:cubicBezTo>
                      <a:pt x="279" y="50"/>
                      <a:pt x="278" y="54"/>
                      <a:pt x="277" y="55"/>
                    </a:cubicBezTo>
                    <a:cubicBezTo>
                      <a:pt x="277" y="55"/>
                      <a:pt x="275" y="56"/>
                      <a:pt x="275" y="56"/>
                    </a:cubicBezTo>
                    <a:cubicBezTo>
                      <a:pt x="274" y="56"/>
                      <a:pt x="272" y="57"/>
                      <a:pt x="271" y="57"/>
                    </a:cubicBezTo>
                    <a:cubicBezTo>
                      <a:pt x="270" y="58"/>
                      <a:pt x="269" y="58"/>
                      <a:pt x="269" y="59"/>
                    </a:cubicBezTo>
                    <a:cubicBezTo>
                      <a:pt x="268" y="60"/>
                      <a:pt x="268" y="62"/>
                      <a:pt x="268" y="63"/>
                    </a:cubicBezTo>
                    <a:cubicBezTo>
                      <a:pt x="265" y="65"/>
                      <a:pt x="259" y="62"/>
                      <a:pt x="256" y="63"/>
                    </a:cubicBezTo>
                    <a:cubicBezTo>
                      <a:pt x="253" y="63"/>
                      <a:pt x="251" y="63"/>
                      <a:pt x="249" y="63"/>
                    </a:cubicBezTo>
                    <a:cubicBezTo>
                      <a:pt x="247" y="63"/>
                      <a:pt x="246" y="63"/>
                      <a:pt x="244" y="63"/>
                    </a:cubicBezTo>
                    <a:cubicBezTo>
                      <a:pt x="244" y="63"/>
                      <a:pt x="243" y="63"/>
                      <a:pt x="242" y="63"/>
                    </a:cubicBezTo>
                    <a:cubicBezTo>
                      <a:pt x="241" y="62"/>
                      <a:pt x="241" y="62"/>
                      <a:pt x="240" y="62"/>
                    </a:cubicBezTo>
                    <a:cubicBezTo>
                      <a:pt x="239" y="61"/>
                      <a:pt x="237" y="62"/>
                      <a:pt x="236" y="61"/>
                    </a:cubicBezTo>
                    <a:cubicBezTo>
                      <a:pt x="234" y="61"/>
                      <a:pt x="232" y="60"/>
                      <a:pt x="230" y="60"/>
                    </a:cubicBezTo>
                    <a:cubicBezTo>
                      <a:pt x="229" y="60"/>
                      <a:pt x="227" y="60"/>
                      <a:pt x="225" y="60"/>
                    </a:cubicBezTo>
                    <a:cubicBezTo>
                      <a:pt x="224" y="59"/>
                      <a:pt x="224" y="59"/>
                      <a:pt x="223" y="58"/>
                    </a:cubicBezTo>
                    <a:cubicBezTo>
                      <a:pt x="222" y="56"/>
                      <a:pt x="220" y="55"/>
                      <a:pt x="218" y="54"/>
                    </a:cubicBezTo>
                    <a:cubicBezTo>
                      <a:pt x="218" y="53"/>
                      <a:pt x="218" y="53"/>
                      <a:pt x="217" y="52"/>
                    </a:cubicBezTo>
                    <a:cubicBezTo>
                      <a:pt x="216" y="52"/>
                      <a:pt x="216" y="52"/>
                      <a:pt x="215" y="52"/>
                    </a:cubicBezTo>
                    <a:cubicBezTo>
                      <a:pt x="212" y="52"/>
                      <a:pt x="212" y="51"/>
                      <a:pt x="210" y="50"/>
                    </a:cubicBezTo>
                    <a:cubicBezTo>
                      <a:pt x="208" y="49"/>
                      <a:pt x="205" y="49"/>
                      <a:pt x="203" y="47"/>
                    </a:cubicBezTo>
                    <a:cubicBezTo>
                      <a:pt x="202" y="45"/>
                      <a:pt x="202" y="42"/>
                      <a:pt x="201" y="40"/>
                    </a:cubicBezTo>
                    <a:cubicBezTo>
                      <a:pt x="200" y="38"/>
                      <a:pt x="199" y="38"/>
                      <a:pt x="198" y="36"/>
                    </a:cubicBezTo>
                    <a:cubicBezTo>
                      <a:pt x="197" y="36"/>
                      <a:pt x="197" y="35"/>
                      <a:pt x="196" y="35"/>
                    </a:cubicBezTo>
                    <a:cubicBezTo>
                      <a:pt x="196" y="34"/>
                      <a:pt x="196" y="34"/>
                      <a:pt x="195" y="34"/>
                    </a:cubicBezTo>
                    <a:cubicBezTo>
                      <a:pt x="196" y="33"/>
                      <a:pt x="196" y="33"/>
                      <a:pt x="195" y="33"/>
                    </a:cubicBezTo>
                    <a:cubicBezTo>
                      <a:pt x="195" y="32"/>
                      <a:pt x="194" y="31"/>
                      <a:pt x="193" y="30"/>
                    </a:cubicBezTo>
                    <a:cubicBezTo>
                      <a:pt x="193" y="30"/>
                      <a:pt x="193" y="29"/>
                      <a:pt x="194" y="29"/>
                    </a:cubicBezTo>
                    <a:cubicBezTo>
                      <a:pt x="192" y="30"/>
                      <a:pt x="191" y="28"/>
                      <a:pt x="190" y="28"/>
                    </a:cubicBezTo>
                    <a:cubicBezTo>
                      <a:pt x="189" y="27"/>
                      <a:pt x="187" y="27"/>
                      <a:pt x="186" y="26"/>
                    </a:cubicBezTo>
                    <a:cubicBezTo>
                      <a:pt x="183" y="24"/>
                      <a:pt x="183" y="23"/>
                      <a:pt x="184" y="20"/>
                    </a:cubicBezTo>
                    <a:cubicBezTo>
                      <a:pt x="182" y="20"/>
                      <a:pt x="180" y="19"/>
                      <a:pt x="179" y="18"/>
                    </a:cubicBezTo>
                    <a:cubicBezTo>
                      <a:pt x="178" y="17"/>
                      <a:pt x="178" y="15"/>
                      <a:pt x="177" y="14"/>
                    </a:cubicBezTo>
                    <a:cubicBezTo>
                      <a:pt x="175" y="11"/>
                      <a:pt x="172" y="9"/>
                      <a:pt x="169" y="7"/>
                    </a:cubicBezTo>
                    <a:cubicBezTo>
                      <a:pt x="167" y="6"/>
                      <a:pt x="166" y="5"/>
                      <a:pt x="165" y="4"/>
                    </a:cubicBezTo>
                    <a:cubicBezTo>
                      <a:pt x="165" y="4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0" y="3"/>
                      <a:pt x="159" y="3"/>
                      <a:pt x="157" y="3"/>
                    </a:cubicBezTo>
                    <a:cubicBezTo>
                      <a:pt x="156" y="2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50" y="3"/>
                    </a:cubicBezTo>
                    <a:cubicBezTo>
                      <a:pt x="149" y="3"/>
                      <a:pt x="149" y="3"/>
                      <a:pt x="148" y="3"/>
                    </a:cubicBezTo>
                    <a:cubicBezTo>
                      <a:pt x="147" y="3"/>
                      <a:pt x="146" y="3"/>
                      <a:pt x="146" y="4"/>
                    </a:cubicBezTo>
                    <a:cubicBezTo>
                      <a:pt x="145" y="4"/>
                      <a:pt x="145" y="5"/>
                      <a:pt x="145" y="5"/>
                    </a:cubicBezTo>
                    <a:cubicBezTo>
                      <a:pt x="146" y="6"/>
                      <a:pt x="147" y="7"/>
                      <a:pt x="147" y="7"/>
                    </a:cubicBezTo>
                    <a:cubicBezTo>
                      <a:pt x="148" y="8"/>
                      <a:pt x="148" y="9"/>
                      <a:pt x="149" y="10"/>
                    </a:cubicBezTo>
                    <a:cubicBezTo>
                      <a:pt x="149" y="11"/>
                      <a:pt x="150" y="11"/>
                      <a:pt x="150" y="12"/>
                    </a:cubicBezTo>
                    <a:cubicBezTo>
                      <a:pt x="150" y="12"/>
                      <a:pt x="150" y="13"/>
                      <a:pt x="149" y="13"/>
                    </a:cubicBezTo>
                    <a:cubicBezTo>
                      <a:pt x="149" y="13"/>
                      <a:pt x="148" y="13"/>
                      <a:pt x="147" y="13"/>
                    </a:cubicBezTo>
                    <a:cubicBezTo>
                      <a:pt x="145" y="12"/>
                      <a:pt x="143" y="13"/>
                      <a:pt x="141" y="13"/>
                    </a:cubicBezTo>
                    <a:cubicBezTo>
                      <a:pt x="140" y="14"/>
                      <a:pt x="139" y="14"/>
                      <a:pt x="139" y="15"/>
                    </a:cubicBezTo>
                    <a:cubicBezTo>
                      <a:pt x="139" y="15"/>
                      <a:pt x="139" y="16"/>
                      <a:pt x="139" y="16"/>
                    </a:cubicBezTo>
                    <a:cubicBezTo>
                      <a:pt x="139" y="17"/>
                      <a:pt x="139" y="17"/>
                      <a:pt x="138" y="17"/>
                    </a:cubicBezTo>
                    <a:cubicBezTo>
                      <a:pt x="137" y="17"/>
                      <a:pt x="135" y="16"/>
                      <a:pt x="134" y="17"/>
                    </a:cubicBezTo>
                    <a:cubicBezTo>
                      <a:pt x="133" y="17"/>
                      <a:pt x="134" y="19"/>
                      <a:pt x="133" y="20"/>
                    </a:cubicBezTo>
                    <a:cubicBezTo>
                      <a:pt x="132" y="20"/>
                      <a:pt x="131" y="20"/>
                      <a:pt x="130" y="20"/>
                    </a:cubicBezTo>
                    <a:cubicBezTo>
                      <a:pt x="129" y="20"/>
                      <a:pt x="127" y="21"/>
                      <a:pt x="127" y="22"/>
                    </a:cubicBezTo>
                    <a:cubicBezTo>
                      <a:pt x="126" y="23"/>
                      <a:pt x="126" y="23"/>
                      <a:pt x="125" y="23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22" y="24"/>
                      <a:pt x="123" y="24"/>
                      <a:pt x="122" y="25"/>
                    </a:cubicBezTo>
                    <a:cubicBezTo>
                      <a:pt x="121" y="25"/>
                      <a:pt x="121" y="27"/>
                      <a:pt x="120" y="28"/>
                    </a:cubicBezTo>
                    <a:cubicBezTo>
                      <a:pt x="120" y="28"/>
                      <a:pt x="119" y="28"/>
                      <a:pt x="118" y="28"/>
                    </a:cubicBezTo>
                    <a:cubicBezTo>
                      <a:pt x="118" y="28"/>
                      <a:pt x="117" y="27"/>
                      <a:pt x="116" y="28"/>
                    </a:cubicBezTo>
                    <a:cubicBezTo>
                      <a:pt x="115" y="28"/>
                      <a:pt x="115" y="29"/>
                      <a:pt x="114" y="30"/>
                    </a:cubicBezTo>
                    <a:cubicBezTo>
                      <a:pt x="113" y="31"/>
                      <a:pt x="112" y="32"/>
                      <a:pt x="112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4" y="36"/>
                      <a:pt x="114" y="37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6" y="39"/>
                      <a:pt x="116" y="39"/>
                    </a:cubicBezTo>
                    <a:cubicBezTo>
                      <a:pt x="116" y="40"/>
                      <a:pt x="117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0" y="41"/>
                      <a:pt x="120" y="42"/>
                      <a:pt x="121" y="43"/>
                    </a:cubicBezTo>
                    <a:cubicBezTo>
                      <a:pt x="122" y="43"/>
                      <a:pt x="122" y="45"/>
                      <a:pt x="123" y="45"/>
                    </a:cubicBezTo>
                    <a:cubicBezTo>
                      <a:pt x="124" y="46"/>
                      <a:pt x="125" y="45"/>
                      <a:pt x="125" y="45"/>
                    </a:cubicBezTo>
                    <a:cubicBezTo>
                      <a:pt x="127" y="46"/>
                      <a:pt x="127" y="48"/>
                      <a:pt x="128" y="49"/>
                    </a:cubicBezTo>
                    <a:cubicBezTo>
                      <a:pt x="128" y="50"/>
                      <a:pt x="128" y="51"/>
                      <a:pt x="129" y="51"/>
                    </a:cubicBezTo>
                    <a:cubicBezTo>
                      <a:pt x="129" y="52"/>
                      <a:pt x="129" y="51"/>
                      <a:pt x="129" y="52"/>
                    </a:cubicBezTo>
                    <a:cubicBezTo>
                      <a:pt x="130" y="52"/>
                      <a:pt x="131" y="52"/>
                      <a:pt x="132" y="52"/>
                    </a:cubicBezTo>
                    <a:cubicBezTo>
                      <a:pt x="132" y="52"/>
                      <a:pt x="132" y="54"/>
                      <a:pt x="132" y="54"/>
                    </a:cubicBezTo>
                    <a:cubicBezTo>
                      <a:pt x="133" y="56"/>
                      <a:pt x="135" y="58"/>
                      <a:pt x="134" y="59"/>
                    </a:cubicBezTo>
                    <a:cubicBezTo>
                      <a:pt x="134" y="61"/>
                      <a:pt x="132" y="61"/>
                      <a:pt x="130" y="61"/>
                    </a:cubicBezTo>
                    <a:cubicBezTo>
                      <a:pt x="130" y="61"/>
                      <a:pt x="129" y="61"/>
                      <a:pt x="128" y="61"/>
                    </a:cubicBezTo>
                    <a:cubicBezTo>
                      <a:pt x="126" y="61"/>
                      <a:pt x="124" y="60"/>
                      <a:pt x="123" y="59"/>
                    </a:cubicBezTo>
                    <a:cubicBezTo>
                      <a:pt x="122" y="59"/>
                      <a:pt x="121" y="58"/>
                      <a:pt x="120" y="58"/>
                    </a:cubicBezTo>
                    <a:cubicBezTo>
                      <a:pt x="120" y="57"/>
                      <a:pt x="117" y="56"/>
                      <a:pt x="117" y="57"/>
                    </a:cubicBezTo>
                    <a:cubicBezTo>
                      <a:pt x="117" y="57"/>
                      <a:pt x="116" y="57"/>
                      <a:pt x="116" y="57"/>
                    </a:cubicBezTo>
                    <a:cubicBezTo>
                      <a:pt x="116" y="57"/>
                      <a:pt x="116" y="58"/>
                      <a:pt x="116" y="59"/>
                    </a:cubicBezTo>
                    <a:cubicBezTo>
                      <a:pt x="114" y="59"/>
                      <a:pt x="113" y="57"/>
                      <a:pt x="111" y="58"/>
                    </a:cubicBezTo>
                    <a:cubicBezTo>
                      <a:pt x="110" y="58"/>
                      <a:pt x="111" y="58"/>
                      <a:pt x="110" y="58"/>
                    </a:cubicBezTo>
                    <a:cubicBezTo>
                      <a:pt x="109" y="57"/>
                      <a:pt x="109" y="57"/>
                      <a:pt x="108" y="57"/>
                    </a:cubicBezTo>
                    <a:cubicBezTo>
                      <a:pt x="107" y="57"/>
                      <a:pt x="107" y="57"/>
                      <a:pt x="106" y="58"/>
                    </a:cubicBezTo>
                    <a:cubicBezTo>
                      <a:pt x="105" y="58"/>
                      <a:pt x="104" y="58"/>
                      <a:pt x="103" y="59"/>
                    </a:cubicBezTo>
                    <a:cubicBezTo>
                      <a:pt x="102" y="59"/>
                      <a:pt x="102" y="60"/>
                      <a:pt x="101" y="60"/>
                    </a:cubicBezTo>
                    <a:cubicBezTo>
                      <a:pt x="100" y="61"/>
                      <a:pt x="99" y="62"/>
                      <a:pt x="99" y="63"/>
                    </a:cubicBezTo>
                    <a:cubicBezTo>
                      <a:pt x="98" y="63"/>
                      <a:pt x="97" y="64"/>
                      <a:pt x="97" y="64"/>
                    </a:cubicBezTo>
                    <a:cubicBezTo>
                      <a:pt x="97" y="66"/>
                      <a:pt x="99" y="66"/>
                      <a:pt x="99" y="68"/>
                    </a:cubicBezTo>
                    <a:cubicBezTo>
                      <a:pt x="99" y="68"/>
                      <a:pt x="99" y="68"/>
                      <a:pt x="99" y="69"/>
                    </a:cubicBezTo>
                    <a:cubicBezTo>
                      <a:pt x="97" y="70"/>
                      <a:pt x="96" y="70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4"/>
                      <a:pt x="96" y="75"/>
                      <a:pt x="96" y="76"/>
                    </a:cubicBezTo>
                    <a:cubicBezTo>
                      <a:pt x="96" y="77"/>
                      <a:pt x="96" y="78"/>
                      <a:pt x="96" y="79"/>
                    </a:cubicBezTo>
                    <a:cubicBezTo>
                      <a:pt x="96" y="80"/>
                      <a:pt x="96" y="80"/>
                      <a:pt x="96" y="81"/>
                    </a:cubicBezTo>
                    <a:cubicBezTo>
                      <a:pt x="96" y="81"/>
                      <a:pt x="96" y="81"/>
                      <a:pt x="97" y="82"/>
                    </a:cubicBezTo>
                    <a:cubicBezTo>
                      <a:pt x="98" y="83"/>
                      <a:pt x="98" y="83"/>
                      <a:pt x="97" y="84"/>
                    </a:cubicBezTo>
                    <a:cubicBezTo>
                      <a:pt x="96" y="85"/>
                      <a:pt x="94" y="87"/>
                      <a:pt x="92" y="87"/>
                    </a:cubicBezTo>
                    <a:cubicBezTo>
                      <a:pt x="91" y="87"/>
                      <a:pt x="91" y="86"/>
                      <a:pt x="90" y="87"/>
                    </a:cubicBezTo>
                    <a:cubicBezTo>
                      <a:pt x="90" y="87"/>
                      <a:pt x="90" y="88"/>
                      <a:pt x="90" y="88"/>
                    </a:cubicBezTo>
                    <a:cubicBezTo>
                      <a:pt x="89" y="88"/>
                      <a:pt x="89" y="89"/>
                      <a:pt x="89" y="89"/>
                    </a:cubicBezTo>
                    <a:cubicBezTo>
                      <a:pt x="88" y="89"/>
                      <a:pt x="88" y="89"/>
                      <a:pt x="87" y="89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80" y="85"/>
                      <a:pt x="79" y="84"/>
                      <a:pt x="79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2"/>
                    </a:cubicBezTo>
                    <a:cubicBezTo>
                      <a:pt x="76" y="82"/>
                      <a:pt x="76" y="81"/>
                      <a:pt x="75" y="80"/>
                    </a:cubicBezTo>
                    <a:cubicBezTo>
                      <a:pt x="74" y="79"/>
                      <a:pt x="74" y="80"/>
                      <a:pt x="74" y="81"/>
                    </a:cubicBezTo>
                    <a:cubicBezTo>
                      <a:pt x="74" y="82"/>
                      <a:pt x="73" y="82"/>
                      <a:pt x="72" y="83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0" y="84"/>
                      <a:pt x="68" y="84"/>
                      <a:pt x="67" y="84"/>
                    </a:cubicBezTo>
                    <a:cubicBezTo>
                      <a:pt x="67" y="83"/>
                      <a:pt x="66" y="82"/>
                      <a:pt x="66" y="82"/>
                    </a:cubicBezTo>
                    <a:cubicBezTo>
                      <a:pt x="66" y="81"/>
                      <a:pt x="65" y="80"/>
                      <a:pt x="65" y="79"/>
                    </a:cubicBezTo>
                    <a:cubicBezTo>
                      <a:pt x="64" y="78"/>
                      <a:pt x="64" y="78"/>
                      <a:pt x="63" y="78"/>
                    </a:cubicBezTo>
                    <a:cubicBezTo>
                      <a:pt x="63" y="78"/>
                      <a:pt x="62" y="77"/>
                      <a:pt x="61" y="77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5" y="72"/>
                      <a:pt x="56" y="71"/>
                      <a:pt x="55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4" y="73"/>
                      <a:pt x="54" y="73"/>
                      <a:pt x="53" y="74"/>
                    </a:cubicBezTo>
                    <a:cubicBezTo>
                      <a:pt x="53" y="75"/>
                      <a:pt x="52" y="76"/>
                      <a:pt x="53" y="77"/>
                    </a:cubicBezTo>
                    <a:cubicBezTo>
                      <a:pt x="53" y="77"/>
                      <a:pt x="53" y="78"/>
                      <a:pt x="53" y="78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0"/>
                      <a:pt x="55" y="81"/>
                      <a:pt x="55" y="82"/>
                    </a:cubicBezTo>
                    <a:cubicBezTo>
                      <a:pt x="56" y="82"/>
                      <a:pt x="56" y="83"/>
                      <a:pt x="57" y="84"/>
                    </a:cubicBezTo>
                    <a:cubicBezTo>
                      <a:pt x="58" y="84"/>
                      <a:pt x="58" y="85"/>
                      <a:pt x="58" y="86"/>
                    </a:cubicBezTo>
                    <a:cubicBezTo>
                      <a:pt x="57" y="87"/>
                      <a:pt x="54" y="89"/>
                      <a:pt x="53" y="89"/>
                    </a:cubicBezTo>
                    <a:cubicBezTo>
                      <a:pt x="52" y="89"/>
                      <a:pt x="51" y="88"/>
                      <a:pt x="50" y="88"/>
                    </a:cubicBezTo>
                    <a:cubicBezTo>
                      <a:pt x="50" y="89"/>
                      <a:pt x="50" y="89"/>
                      <a:pt x="49" y="90"/>
                    </a:cubicBezTo>
                    <a:cubicBezTo>
                      <a:pt x="49" y="90"/>
                      <a:pt x="49" y="90"/>
                      <a:pt x="48" y="90"/>
                    </a:cubicBezTo>
                    <a:cubicBezTo>
                      <a:pt x="48" y="90"/>
                      <a:pt x="47" y="90"/>
                      <a:pt x="47" y="90"/>
                    </a:cubicBezTo>
                    <a:cubicBezTo>
                      <a:pt x="47" y="90"/>
                      <a:pt x="46" y="90"/>
                      <a:pt x="46" y="89"/>
                    </a:cubicBezTo>
                    <a:cubicBezTo>
                      <a:pt x="45" y="89"/>
                      <a:pt x="44" y="88"/>
                      <a:pt x="43" y="88"/>
                    </a:cubicBezTo>
                    <a:cubicBezTo>
                      <a:pt x="42" y="87"/>
                      <a:pt x="41" y="87"/>
                      <a:pt x="40" y="86"/>
                    </a:cubicBezTo>
                    <a:cubicBezTo>
                      <a:pt x="39" y="86"/>
                      <a:pt x="39" y="85"/>
                      <a:pt x="38" y="84"/>
                    </a:cubicBezTo>
                    <a:cubicBezTo>
                      <a:pt x="36" y="83"/>
                      <a:pt x="34" y="84"/>
                      <a:pt x="32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3"/>
                      <a:pt x="31" y="83"/>
                      <a:pt x="30" y="83"/>
                    </a:cubicBez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1"/>
                      <a:pt x="27" y="82"/>
                      <a:pt x="27" y="82"/>
                    </a:cubicBezTo>
                    <a:cubicBezTo>
                      <a:pt x="26" y="82"/>
                      <a:pt x="24" y="84"/>
                      <a:pt x="24" y="85"/>
                    </a:cubicBezTo>
                    <a:cubicBezTo>
                      <a:pt x="23" y="85"/>
                      <a:pt x="23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7"/>
                      <a:pt x="21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7"/>
                      <a:pt x="11" y="87"/>
                      <a:pt x="10" y="86"/>
                    </a:cubicBezTo>
                    <a:cubicBezTo>
                      <a:pt x="10" y="86"/>
                      <a:pt x="9" y="86"/>
                      <a:pt x="8" y="86"/>
                    </a:cubicBezTo>
                    <a:cubicBezTo>
                      <a:pt x="8" y="85"/>
                      <a:pt x="7" y="84"/>
                      <a:pt x="7" y="83"/>
                    </a:cubicBezTo>
                    <a:cubicBezTo>
                      <a:pt x="6" y="83"/>
                      <a:pt x="7" y="83"/>
                      <a:pt x="6" y="82"/>
                    </a:cubicBezTo>
                    <a:cubicBezTo>
                      <a:pt x="6" y="82"/>
                      <a:pt x="6" y="82"/>
                      <a:pt x="5" y="82"/>
                    </a:cubicBezTo>
                    <a:cubicBezTo>
                      <a:pt x="5" y="81"/>
                      <a:pt x="5" y="80"/>
                      <a:pt x="4" y="80"/>
                    </a:cubicBezTo>
                    <a:cubicBezTo>
                      <a:pt x="5" y="80"/>
                      <a:pt x="6" y="79"/>
                      <a:pt x="6" y="79"/>
                    </a:cubicBezTo>
                    <a:cubicBezTo>
                      <a:pt x="5" y="79"/>
                      <a:pt x="4" y="79"/>
                      <a:pt x="4" y="80"/>
                    </a:cubicBezTo>
                    <a:cubicBezTo>
                      <a:pt x="3" y="80"/>
                      <a:pt x="3" y="81"/>
                      <a:pt x="2" y="81"/>
                    </a:cubicBezTo>
                    <a:cubicBezTo>
                      <a:pt x="2" y="82"/>
                      <a:pt x="2" y="82"/>
                      <a:pt x="2" y="83"/>
                    </a:cubicBezTo>
                    <a:cubicBezTo>
                      <a:pt x="2" y="85"/>
                      <a:pt x="1" y="85"/>
                      <a:pt x="1" y="87"/>
                    </a:cubicBezTo>
                    <a:cubicBezTo>
                      <a:pt x="0" y="89"/>
                      <a:pt x="0" y="93"/>
                      <a:pt x="2" y="93"/>
                    </a:cubicBezTo>
                    <a:cubicBezTo>
                      <a:pt x="3" y="94"/>
                      <a:pt x="2" y="96"/>
                      <a:pt x="3" y="98"/>
                    </a:cubicBezTo>
                    <a:cubicBezTo>
                      <a:pt x="3" y="99"/>
                      <a:pt x="4" y="100"/>
                      <a:pt x="4" y="101"/>
                    </a:cubicBezTo>
                    <a:cubicBezTo>
                      <a:pt x="4" y="105"/>
                      <a:pt x="3" y="107"/>
                      <a:pt x="1" y="110"/>
                    </a:cubicBezTo>
                    <a:cubicBezTo>
                      <a:pt x="0" y="112"/>
                      <a:pt x="2" y="113"/>
                      <a:pt x="4" y="114"/>
                    </a:cubicBezTo>
                    <a:cubicBezTo>
                      <a:pt x="8" y="119"/>
                      <a:pt x="13" y="121"/>
                      <a:pt x="16" y="127"/>
                    </a:cubicBezTo>
                    <a:cubicBezTo>
                      <a:pt x="18" y="129"/>
                      <a:pt x="19" y="131"/>
                      <a:pt x="19" y="133"/>
                    </a:cubicBezTo>
                    <a:cubicBezTo>
                      <a:pt x="20" y="134"/>
                      <a:pt x="20" y="137"/>
                      <a:pt x="20" y="137"/>
                    </a:cubicBezTo>
                    <a:cubicBezTo>
                      <a:pt x="21" y="137"/>
                      <a:pt x="23" y="137"/>
                      <a:pt x="24" y="137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3" y="135"/>
                      <a:pt x="23" y="135"/>
                      <a:pt x="23" y="134"/>
                    </a:cubicBezTo>
                    <a:cubicBezTo>
                      <a:pt x="22" y="132"/>
                      <a:pt x="23" y="132"/>
                      <a:pt x="25" y="131"/>
                    </a:cubicBezTo>
                    <a:cubicBezTo>
                      <a:pt x="26" y="129"/>
                      <a:pt x="27" y="128"/>
                      <a:pt x="27" y="126"/>
                    </a:cubicBezTo>
                    <a:cubicBezTo>
                      <a:pt x="28" y="125"/>
                      <a:pt x="28" y="123"/>
                      <a:pt x="30" y="124"/>
                    </a:cubicBezTo>
                    <a:cubicBezTo>
                      <a:pt x="30" y="125"/>
                      <a:pt x="30" y="128"/>
                      <a:pt x="32" y="128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1" y="122"/>
                      <a:pt x="33" y="118"/>
                      <a:pt x="34" y="115"/>
                    </a:cubicBezTo>
                    <a:cubicBezTo>
                      <a:pt x="35" y="113"/>
                      <a:pt x="36" y="111"/>
                      <a:pt x="37" y="109"/>
                    </a:cubicBezTo>
                    <a:cubicBezTo>
                      <a:pt x="39" y="106"/>
                      <a:pt x="41" y="104"/>
                      <a:pt x="42" y="101"/>
                    </a:cubicBezTo>
                    <a:cubicBezTo>
                      <a:pt x="44" y="98"/>
                      <a:pt x="45" y="96"/>
                      <a:pt x="48" y="96"/>
                    </a:cubicBezTo>
                    <a:cubicBezTo>
                      <a:pt x="48" y="97"/>
                      <a:pt x="47" y="98"/>
                      <a:pt x="47" y="99"/>
                    </a:cubicBezTo>
                    <a:cubicBezTo>
                      <a:pt x="47" y="101"/>
                      <a:pt x="49" y="101"/>
                      <a:pt x="50" y="102"/>
                    </a:cubicBezTo>
                    <a:cubicBezTo>
                      <a:pt x="52" y="103"/>
                      <a:pt x="54" y="104"/>
                      <a:pt x="54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4" y="109"/>
                      <a:pt x="52" y="111"/>
                      <a:pt x="52" y="112"/>
                    </a:cubicBezTo>
                    <a:cubicBezTo>
                      <a:pt x="52" y="112"/>
                      <a:pt x="51" y="113"/>
                      <a:pt x="51" y="114"/>
                    </a:cubicBezTo>
                    <a:cubicBezTo>
                      <a:pt x="50" y="115"/>
                      <a:pt x="50" y="115"/>
                      <a:pt x="49" y="116"/>
                    </a:cubicBezTo>
                    <a:cubicBezTo>
                      <a:pt x="48" y="119"/>
                      <a:pt x="50" y="119"/>
                      <a:pt x="53" y="121"/>
                    </a:cubicBezTo>
                    <a:cubicBezTo>
                      <a:pt x="55" y="122"/>
                      <a:pt x="57" y="123"/>
                      <a:pt x="59" y="123"/>
                    </a:cubicBezTo>
                    <a:cubicBezTo>
                      <a:pt x="61" y="124"/>
                      <a:pt x="63" y="125"/>
                      <a:pt x="64" y="125"/>
                    </a:cubicBezTo>
                    <a:cubicBezTo>
                      <a:pt x="65" y="124"/>
                      <a:pt x="65" y="123"/>
                      <a:pt x="67" y="122"/>
                    </a:cubicBezTo>
                    <a:cubicBezTo>
                      <a:pt x="68" y="122"/>
                      <a:pt x="70" y="122"/>
                      <a:pt x="71" y="123"/>
                    </a:cubicBezTo>
                    <a:cubicBezTo>
                      <a:pt x="72" y="123"/>
                      <a:pt x="72" y="123"/>
                      <a:pt x="72" y="124"/>
                    </a:cubicBezTo>
                    <a:cubicBezTo>
                      <a:pt x="72" y="124"/>
                      <a:pt x="72" y="124"/>
                      <a:pt x="73" y="124"/>
                    </a:cubicBezTo>
                    <a:cubicBezTo>
                      <a:pt x="73" y="125"/>
                      <a:pt x="73" y="124"/>
                      <a:pt x="73" y="125"/>
                    </a:cubicBezTo>
                    <a:cubicBezTo>
                      <a:pt x="74" y="128"/>
                      <a:pt x="70" y="129"/>
                      <a:pt x="70" y="130"/>
                    </a:cubicBezTo>
                    <a:cubicBezTo>
                      <a:pt x="70" y="131"/>
                      <a:pt x="71" y="132"/>
                      <a:pt x="71" y="133"/>
                    </a:cubicBezTo>
                    <a:cubicBezTo>
                      <a:pt x="71" y="134"/>
                      <a:pt x="71" y="136"/>
                      <a:pt x="71" y="137"/>
                    </a:cubicBezTo>
                    <a:cubicBezTo>
                      <a:pt x="71" y="138"/>
                      <a:pt x="70" y="139"/>
                      <a:pt x="70" y="140"/>
                    </a:cubicBezTo>
                    <a:cubicBezTo>
                      <a:pt x="70" y="141"/>
                      <a:pt x="71" y="143"/>
                      <a:pt x="72" y="144"/>
                    </a:cubicBezTo>
                    <a:cubicBezTo>
                      <a:pt x="72" y="146"/>
                      <a:pt x="73" y="148"/>
                      <a:pt x="74" y="150"/>
                    </a:cubicBezTo>
                    <a:cubicBezTo>
                      <a:pt x="74" y="150"/>
                      <a:pt x="75" y="150"/>
                      <a:pt x="75" y="151"/>
                    </a:cubicBezTo>
                    <a:cubicBezTo>
                      <a:pt x="75" y="151"/>
                      <a:pt x="75" y="152"/>
                      <a:pt x="76" y="153"/>
                    </a:cubicBezTo>
                    <a:cubicBezTo>
                      <a:pt x="77" y="157"/>
                      <a:pt x="80" y="160"/>
                      <a:pt x="82" y="163"/>
                    </a:cubicBezTo>
                    <a:cubicBezTo>
                      <a:pt x="83" y="165"/>
                      <a:pt x="84" y="166"/>
                      <a:pt x="85" y="167"/>
                    </a:cubicBezTo>
                    <a:cubicBezTo>
                      <a:pt x="86" y="168"/>
                      <a:pt x="89" y="169"/>
                      <a:pt x="90" y="172"/>
                    </a:cubicBezTo>
                    <a:cubicBezTo>
                      <a:pt x="90" y="173"/>
                      <a:pt x="89" y="174"/>
                      <a:pt x="90" y="175"/>
                    </a:cubicBezTo>
                    <a:cubicBezTo>
                      <a:pt x="90" y="176"/>
                      <a:pt x="94" y="177"/>
                      <a:pt x="93" y="179"/>
                    </a:cubicBezTo>
                    <a:cubicBezTo>
                      <a:pt x="93" y="180"/>
                      <a:pt x="92" y="180"/>
                      <a:pt x="92" y="181"/>
                    </a:cubicBezTo>
                    <a:cubicBezTo>
                      <a:pt x="91" y="181"/>
                      <a:pt x="92" y="182"/>
                      <a:pt x="91" y="182"/>
                    </a:cubicBezTo>
                    <a:cubicBezTo>
                      <a:pt x="90" y="184"/>
                      <a:pt x="87" y="183"/>
                      <a:pt x="85" y="184"/>
                    </a:cubicBezTo>
                    <a:cubicBezTo>
                      <a:pt x="82" y="186"/>
                      <a:pt x="85" y="189"/>
                      <a:pt x="86" y="190"/>
                    </a:cubicBezTo>
                    <a:cubicBezTo>
                      <a:pt x="88" y="193"/>
                      <a:pt x="90" y="197"/>
                      <a:pt x="92" y="200"/>
                    </a:cubicBezTo>
                    <a:cubicBezTo>
                      <a:pt x="93" y="201"/>
                      <a:pt x="94" y="202"/>
                      <a:pt x="95" y="203"/>
                    </a:cubicBezTo>
                    <a:cubicBezTo>
                      <a:pt x="96" y="203"/>
                      <a:pt x="96" y="204"/>
                      <a:pt x="97" y="205"/>
                    </a:cubicBezTo>
                    <a:cubicBezTo>
                      <a:pt x="98" y="206"/>
                      <a:pt x="98" y="207"/>
                      <a:pt x="99" y="208"/>
                    </a:cubicBezTo>
                    <a:cubicBezTo>
                      <a:pt x="99" y="209"/>
                      <a:pt x="99" y="211"/>
                      <a:pt x="100" y="212"/>
                    </a:cubicBezTo>
                    <a:cubicBezTo>
                      <a:pt x="101" y="212"/>
                      <a:pt x="103" y="212"/>
                      <a:pt x="103" y="212"/>
                    </a:cubicBezTo>
                    <a:cubicBezTo>
                      <a:pt x="104" y="213"/>
                      <a:pt x="103" y="214"/>
                      <a:pt x="104" y="215"/>
                    </a:cubicBezTo>
                    <a:cubicBezTo>
                      <a:pt x="104" y="215"/>
                      <a:pt x="105" y="216"/>
                      <a:pt x="106" y="217"/>
                    </a:cubicBezTo>
                    <a:cubicBezTo>
                      <a:pt x="107" y="219"/>
                      <a:pt x="111" y="220"/>
                      <a:pt x="111" y="222"/>
                    </a:cubicBezTo>
                    <a:cubicBezTo>
                      <a:pt x="112" y="223"/>
                      <a:pt x="111" y="224"/>
                      <a:pt x="112" y="225"/>
                    </a:cubicBezTo>
                    <a:cubicBezTo>
                      <a:pt x="113" y="226"/>
                      <a:pt x="114" y="226"/>
                      <a:pt x="115" y="227"/>
                    </a:cubicBezTo>
                    <a:cubicBezTo>
                      <a:pt x="116" y="228"/>
                      <a:pt x="116" y="228"/>
                      <a:pt x="117" y="228"/>
                    </a:cubicBezTo>
                    <a:cubicBezTo>
                      <a:pt x="117" y="229"/>
                      <a:pt x="118" y="229"/>
                      <a:pt x="118" y="230"/>
                    </a:cubicBezTo>
                    <a:cubicBezTo>
                      <a:pt x="119" y="232"/>
                      <a:pt x="119" y="233"/>
                      <a:pt x="119" y="235"/>
                    </a:cubicBezTo>
                    <a:cubicBezTo>
                      <a:pt x="119" y="236"/>
                      <a:pt x="119" y="237"/>
                      <a:pt x="120" y="238"/>
                    </a:cubicBezTo>
                    <a:cubicBezTo>
                      <a:pt x="120" y="240"/>
                      <a:pt x="122" y="240"/>
                      <a:pt x="123" y="240"/>
                    </a:cubicBezTo>
                    <a:cubicBezTo>
                      <a:pt x="125" y="240"/>
                      <a:pt x="126" y="240"/>
                      <a:pt x="127" y="241"/>
                    </a:cubicBezTo>
                    <a:cubicBezTo>
                      <a:pt x="128" y="241"/>
                      <a:pt x="128" y="242"/>
                      <a:pt x="128" y="242"/>
                    </a:cubicBezTo>
                    <a:cubicBezTo>
                      <a:pt x="129" y="242"/>
                      <a:pt x="131" y="242"/>
                      <a:pt x="133" y="242"/>
                    </a:cubicBezTo>
                    <a:cubicBezTo>
                      <a:pt x="133" y="242"/>
                      <a:pt x="134" y="242"/>
                      <a:pt x="134" y="242"/>
                    </a:cubicBezTo>
                    <a:cubicBezTo>
                      <a:pt x="135" y="242"/>
                      <a:pt x="135" y="241"/>
                      <a:pt x="136" y="241"/>
                    </a:cubicBezTo>
                    <a:cubicBezTo>
                      <a:pt x="137" y="241"/>
                      <a:pt x="138" y="241"/>
                      <a:pt x="139" y="241"/>
                    </a:cubicBezTo>
                    <a:cubicBezTo>
                      <a:pt x="142" y="241"/>
                      <a:pt x="144" y="239"/>
                      <a:pt x="146" y="240"/>
                    </a:cubicBezTo>
                    <a:cubicBezTo>
                      <a:pt x="148" y="241"/>
                      <a:pt x="149" y="241"/>
                      <a:pt x="150" y="242"/>
                    </a:cubicBezTo>
                    <a:cubicBezTo>
                      <a:pt x="152" y="243"/>
                      <a:pt x="153" y="243"/>
                      <a:pt x="155" y="244"/>
                    </a:cubicBezTo>
                    <a:cubicBezTo>
                      <a:pt x="156" y="245"/>
                      <a:pt x="156" y="245"/>
                      <a:pt x="157" y="246"/>
                    </a:cubicBezTo>
                    <a:cubicBezTo>
                      <a:pt x="159" y="248"/>
                      <a:pt x="160" y="249"/>
                      <a:pt x="163" y="251"/>
                    </a:cubicBezTo>
                    <a:cubicBezTo>
                      <a:pt x="166" y="253"/>
                      <a:pt x="169" y="253"/>
                      <a:pt x="171" y="254"/>
                    </a:cubicBezTo>
                    <a:cubicBezTo>
                      <a:pt x="173" y="255"/>
                      <a:pt x="174" y="257"/>
                      <a:pt x="176" y="259"/>
                    </a:cubicBezTo>
                    <a:cubicBezTo>
                      <a:pt x="178" y="263"/>
                      <a:pt x="182" y="265"/>
                      <a:pt x="185" y="269"/>
                    </a:cubicBezTo>
                    <a:cubicBezTo>
                      <a:pt x="187" y="271"/>
                      <a:pt x="188" y="273"/>
                      <a:pt x="190" y="275"/>
                    </a:cubicBezTo>
                    <a:cubicBezTo>
                      <a:pt x="194" y="278"/>
                      <a:pt x="198" y="282"/>
                      <a:pt x="200" y="287"/>
                    </a:cubicBezTo>
                    <a:cubicBezTo>
                      <a:pt x="201" y="288"/>
                      <a:pt x="202" y="291"/>
                      <a:pt x="204" y="291"/>
                    </a:cubicBezTo>
                    <a:cubicBezTo>
                      <a:pt x="205" y="291"/>
                      <a:pt x="209" y="291"/>
                      <a:pt x="210" y="290"/>
                    </a:cubicBezTo>
                    <a:cubicBezTo>
                      <a:pt x="209" y="290"/>
                      <a:pt x="209" y="289"/>
                      <a:pt x="209" y="289"/>
                    </a:cubicBezTo>
                    <a:cubicBezTo>
                      <a:pt x="209" y="289"/>
                      <a:pt x="208" y="288"/>
                      <a:pt x="208" y="288"/>
                    </a:cubicBezTo>
                    <a:cubicBezTo>
                      <a:pt x="207" y="287"/>
                      <a:pt x="208" y="286"/>
                      <a:pt x="207" y="285"/>
                    </a:cubicBezTo>
                    <a:cubicBezTo>
                      <a:pt x="207" y="283"/>
                      <a:pt x="204" y="281"/>
                      <a:pt x="202" y="278"/>
                    </a:cubicBezTo>
                    <a:cubicBezTo>
                      <a:pt x="202" y="277"/>
                      <a:pt x="202" y="276"/>
                      <a:pt x="201" y="276"/>
                    </a:cubicBezTo>
                    <a:cubicBezTo>
                      <a:pt x="200" y="275"/>
                      <a:pt x="196" y="275"/>
                      <a:pt x="195" y="274"/>
                    </a:cubicBezTo>
                    <a:cubicBezTo>
                      <a:pt x="195" y="273"/>
                      <a:pt x="196" y="272"/>
                      <a:pt x="197" y="271"/>
                    </a:cubicBezTo>
                    <a:cubicBezTo>
                      <a:pt x="197" y="270"/>
                      <a:pt x="197" y="269"/>
                      <a:pt x="197" y="268"/>
                    </a:cubicBezTo>
                    <a:cubicBezTo>
                      <a:pt x="197" y="267"/>
                      <a:pt x="197" y="266"/>
                      <a:pt x="197" y="265"/>
                    </a:cubicBezTo>
                    <a:cubicBezTo>
                      <a:pt x="197" y="265"/>
                      <a:pt x="196" y="265"/>
                      <a:pt x="195" y="264"/>
                    </a:cubicBezTo>
                    <a:cubicBezTo>
                      <a:pt x="195" y="264"/>
                      <a:pt x="195" y="264"/>
                      <a:pt x="195" y="263"/>
                    </a:cubicBezTo>
                    <a:cubicBezTo>
                      <a:pt x="195" y="263"/>
                      <a:pt x="195" y="262"/>
                      <a:pt x="194" y="261"/>
                    </a:cubicBezTo>
                    <a:cubicBezTo>
                      <a:pt x="194" y="261"/>
                      <a:pt x="193" y="260"/>
                      <a:pt x="193" y="260"/>
                    </a:cubicBezTo>
                    <a:cubicBezTo>
                      <a:pt x="193" y="259"/>
                      <a:pt x="193" y="258"/>
                      <a:pt x="193" y="258"/>
                    </a:cubicBezTo>
                    <a:cubicBezTo>
                      <a:pt x="192" y="256"/>
                      <a:pt x="192" y="255"/>
                      <a:pt x="192" y="253"/>
                    </a:cubicBezTo>
                    <a:cubicBezTo>
                      <a:pt x="192" y="252"/>
                      <a:pt x="192" y="251"/>
                      <a:pt x="192" y="250"/>
                    </a:cubicBezTo>
                    <a:cubicBezTo>
                      <a:pt x="192" y="249"/>
                      <a:pt x="192" y="248"/>
                      <a:pt x="191" y="247"/>
                    </a:cubicBezTo>
                    <a:cubicBezTo>
                      <a:pt x="191" y="246"/>
                      <a:pt x="189" y="246"/>
                      <a:pt x="188" y="245"/>
                    </a:cubicBezTo>
                    <a:cubicBezTo>
                      <a:pt x="185" y="242"/>
                      <a:pt x="182" y="239"/>
                      <a:pt x="179" y="237"/>
                    </a:cubicBezTo>
                    <a:cubicBezTo>
                      <a:pt x="179" y="236"/>
                      <a:pt x="178" y="235"/>
                      <a:pt x="178" y="234"/>
                    </a:cubicBezTo>
                    <a:cubicBezTo>
                      <a:pt x="177" y="233"/>
                      <a:pt x="176" y="232"/>
                      <a:pt x="174" y="231"/>
                    </a:cubicBezTo>
                    <a:cubicBezTo>
                      <a:pt x="172" y="229"/>
                      <a:pt x="171" y="226"/>
                      <a:pt x="169" y="224"/>
                    </a:cubicBezTo>
                    <a:cubicBezTo>
                      <a:pt x="169" y="223"/>
                      <a:pt x="168" y="222"/>
                      <a:pt x="167" y="221"/>
                    </a:cubicBezTo>
                    <a:cubicBezTo>
                      <a:pt x="166" y="220"/>
                      <a:pt x="165" y="219"/>
                      <a:pt x="165" y="219"/>
                    </a:cubicBezTo>
                    <a:cubicBezTo>
                      <a:pt x="164" y="218"/>
                      <a:pt x="163" y="215"/>
                      <a:pt x="163" y="214"/>
                    </a:cubicBezTo>
                    <a:cubicBezTo>
                      <a:pt x="161" y="210"/>
                      <a:pt x="159" y="207"/>
                      <a:pt x="155" y="206"/>
                    </a:cubicBezTo>
                    <a:cubicBezTo>
                      <a:pt x="151" y="205"/>
                      <a:pt x="147" y="202"/>
                      <a:pt x="144" y="199"/>
                    </a:cubicBezTo>
                    <a:cubicBezTo>
                      <a:pt x="143" y="198"/>
                      <a:pt x="142" y="197"/>
                      <a:pt x="142" y="196"/>
                    </a:cubicBezTo>
                    <a:cubicBezTo>
                      <a:pt x="142" y="195"/>
                      <a:pt x="142" y="194"/>
                      <a:pt x="142" y="193"/>
                    </a:cubicBezTo>
                    <a:cubicBezTo>
                      <a:pt x="141" y="191"/>
                      <a:pt x="141" y="189"/>
                      <a:pt x="140" y="188"/>
                    </a:cubicBezTo>
                    <a:cubicBezTo>
                      <a:pt x="139" y="186"/>
                      <a:pt x="137" y="184"/>
                      <a:pt x="137" y="182"/>
                    </a:cubicBezTo>
                    <a:cubicBezTo>
                      <a:pt x="137" y="181"/>
                      <a:pt x="137" y="180"/>
                      <a:pt x="137" y="179"/>
                    </a:cubicBezTo>
                    <a:cubicBezTo>
                      <a:pt x="136" y="178"/>
                      <a:pt x="135" y="178"/>
                      <a:pt x="135" y="177"/>
                    </a:cubicBezTo>
                    <a:cubicBezTo>
                      <a:pt x="135" y="177"/>
                      <a:pt x="135" y="176"/>
                      <a:pt x="135" y="175"/>
                    </a:cubicBezTo>
                    <a:cubicBezTo>
                      <a:pt x="135" y="172"/>
                      <a:pt x="135" y="169"/>
                      <a:pt x="135" y="165"/>
                    </a:cubicBezTo>
                    <a:cubicBezTo>
                      <a:pt x="135" y="165"/>
                      <a:pt x="135" y="164"/>
                      <a:pt x="135" y="163"/>
                    </a:cubicBezTo>
                    <a:cubicBezTo>
                      <a:pt x="135" y="163"/>
                      <a:pt x="134" y="162"/>
                      <a:pt x="134" y="162"/>
                    </a:cubicBezTo>
                    <a:cubicBezTo>
                      <a:pt x="134" y="161"/>
                      <a:pt x="134" y="160"/>
                      <a:pt x="134" y="160"/>
                    </a:cubicBezTo>
                    <a:cubicBezTo>
                      <a:pt x="134" y="157"/>
                      <a:pt x="134" y="155"/>
                      <a:pt x="133" y="153"/>
                    </a:cubicBezTo>
                    <a:cubicBezTo>
                      <a:pt x="132" y="152"/>
                      <a:pt x="132" y="151"/>
                      <a:pt x="131" y="151"/>
                    </a:cubicBezTo>
                    <a:cubicBezTo>
                      <a:pt x="131" y="151"/>
                      <a:pt x="130" y="151"/>
                      <a:pt x="130" y="151"/>
                    </a:cubicBezTo>
                    <a:cubicBezTo>
                      <a:pt x="127" y="151"/>
                      <a:pt x="125" y="147"/>
                      <a:pt x="123" y="145"/>
                    </a:cubicBezTo>
                    <a:cubicBezTo>
                      <a:pt x="123" y="145"/>
                      <a:pt x="122" y="144"/>
                      <a:pt x="122" y="144"/>
                    </a:cubicBezTo>
                    <a:cubicBezTo>
                      <a:pt x="122" y="143"/>
                      <a:pt x="121" y="143"/>
                      <a:pt x="121" y="142"/>
                    </a:cubicBezTo>
                    <a:cubicBezTo>
                      <a:pt x="120" y="141"/>
                      <a:pt x="119" y="140"/>
                      <a:pt x="119" y="139"/>
                    </a:cubicBezTo>
                    <a:cubicBezTo>
                      <a:pt x="118" y="137"/>
                      <a:pt x="118" y="136"/>
                      <a:pt x="118" y="134"/>
                    </a:cubicBezTo>
                    <a:cubicBezTo>
                      <a:pt x="118" y="133"/>
                      <a:pt x="117" y="133"/>
                      <a:pt x="117" y="132"/>
                    </a:cubicBezTo>
                    <a:cubicBezTo>
                      <a:pt x="116" y="129"/>
                      <a:pt x="117" y="126"/>
                      <a:pt x="118" y="124"/>
                    </a:cubicBezTo>
                    <a:cubicBezTo>
                      <a:pt x="119" y="120"/>
                      <a:pt x="118" y="116"/>
                      <a:pt x="118" y="112"/>
                    </a:cubicBezTo>
                    <a:cubicBezTo>
                      <a:pt x="118" y="109"/>
                      <a:pt x="121" y="106"/>
                      <a:pt x="125" y="105"/>
                    </a:cubicBezTo>
                    <a:cubicBezTo>
                      <a:pt x="126" y="105"/>
                      <a:pt x="128" y="106"/>
                      <a:pt x="129" y="106"/>
                    </a:cubicBezTo>
                    <a:cubicBezTo>
                      <a:pt x="131" y="106"/>
                      <a:pt x="132" y="106"/>
                      <a:pt x="133" y="107"/>
                    </a:cubicBezTo>
                    <a:cubicBezTo>
                      <a:pt x="134" y="108"/>
                      <a:pt x="134" y="109"/>
                      <a:pt x="135" y="110"/>
                    </a:cubicBezTo>
                    <a:cubicBezTo>
                      <a:pt x="136" y="112"/>
                      <a:pt x="136" y="113"/>
                      <a:pt x="137" y="114"/>
                    </a:cubicBezTo>
                    <a:cubicBezTo>
                      <a:pt x="138" y="116"/>
                      <a:pt x="140" y="117"/>
                      <a:pt x="141" y="119"/>
                    </a:cubicBezTo>
                    <a:cubicBezTo>
                      <a:pt x="142" y="122"/>
                      <a:pt x="143" y="124"/>
                      <a:pt x="146" y="124"/>
                    </a:cubicBezTo>
                    <a:cubicBezTo>
                      <a:pt x="147" y="123"/>
                      <a:pt x="148" y="122"/>
                      <a:pt x="149" y="121"/>
                    </a:cubicBezTo>
                    <a:cubicBezTo>
                      <a:pt x="150" y="120"/>
                      <a:pt x="150" y="119"/>
                      <a:pt x="150" y="118"/>
                    </a:cubicBezTo>
                    <a:cubicBezTo>
                      <a:pt x="151" y="116"/>
                      <a:pt x="152" y="115"/>
                      <a:pt x="152" y="114"/>
                    </a:cubicBezTo>
                    <a:cubicBezTo>
                      <a:pt x="153" y="112"/>
                      <a:pt x="154" y="111"/>
                      <a:pt x="154" y="110"/>
                    </a:cubicBezTo>
                    <a:cubicBezTo>
                      <a:pt x="155" y="109"/>
                      <a:pt x="156" y="108"/>
                      <a:pt x="158" y="107"/>
                    </a:cubicBezTo>
                    <a:cubicBezTo>
                      <a:pt x="160" y="107"/>
                      <a:pt x="162" y="107"/>
                      <a:pt x="164" y="107"/>
                    </a:cubicBezTo>
                    <a:cubicBezTo>
                      <a:pt x="167" y="107"/>
                      <a:pt x="171" y="109"/>
                      <a:pt x="174" y="109"/>
                    </a:cubicBezTo>
                    <a:cubicBezTo>
                      <a:pt x="174" y="108"/>
                      <a:pt x="174" y="106"/>
                      <a:pt x="174" y="105"/>
                    </a:cubicBezTo>
                    <a:cubicBezTo>
                      <a:pt x="175" y="103"/>
                      <a:pt x="178" y="105"/>
                      <a:pt x="179" y="106"/>
                    </a:cubicBezTo>
                    <a:cubicBezTo>
                      <a:pt x="180" y="107"/>
                      <a:pt x="180" y="107"/>
                      <a:pt x="182" y="107"/>
                    </a:cubicBezTo>
                    <a:cubicBezTo>
                      <a:pt x="183" y="107"/>
                      <a:pt x="185" y="107"/>
                      <a:pt x="186" y="107"/>
                    </a:cubicBezTo>
                    <a:cubicBezTo>
                      <a:pt x="186" y="108"/>
                      <a:pt x="186" y="108"/>
                      <a:pt x="186" y="109"/>
                    </a:cubicBezTo>
                    <a:cubicBezTo>
                      <a:pt x="187" y="110"/>
                      <a:pt x="188" y="110"/>
                      <a:pt x="189" y="112"/>
                    </a:cubicBezTo>
                    <a:cubicBezTo>
                      <a:pt x="191" y="113"/>
                      <a:pt x="190" y="114"/>
                      <a:pt x="192" y="114"/>
                    </a:cubicBezTo>
                    <a:cubicBezTo>
                      <a:pt x="196" y="115"/>
                      <a:pt x="195" y="111"/>
                      <a:pt x="197" y="109"/>
                    </a:cubicBezTo>
                    <a:cubicBezTo>
                      <a:pt x="199" y="109"/>
                      <a:pt x="198" y="111"/>
                      <a:pt x="199" y="112"/>
                    </a:cubicBezTo>
                    <a:cubicBezTo>
                      <a:pt x="200" y="113"/>
                      <a:pt x="200" y="113"/>
                      <a:pt x="201" y="113"/>
                    </a:cubicBezTo>
                    <a:cubicBezTo>
                      <a:pt x="203" y="113"/>
                      <a:pt x="204" y="113"/>
                      <a:pt x="205" y="115"/>
                    </a:cubicBezTo>
                    <a:cubicBezTo>
                      <a:pt x="205" y="115"/>
                      <a:pt x="205" y="116"/>
                      <a:pt x="205" y="117"/>
                    </a:cubicBezTo>
                    <a:cubicBezTo>
                      <a:pt x="210" y="117"/>
                      <a:pt x="215" y="115"/>
                      <a:pt x="221" y="116"/>
                    </a:cubicBezTo>
                    <a:cubicBezTo>
                      <a:pt x="223" y="116"/>
                      <a:pt x="224" y="118"/>
                      <a:pt x="225" y="120"/>
                    </a:cubicBezTo>
                    <a:cubicBezTo>
                      <a:pt x="227" y="120"/>
                      <a:pt x="228" y="119"/>
                      <a:pt x="229" y="119"/>
                    </a:cubicBezTo>
                    <a:cubicBezTo>
                      <a:pt x="231" y="119"/>
                      <a:pt x="232" y="119"/>
                      <a:pt x="233" y="118"/>
                    </a:cubicBezTo>
                    <a:cubicBezTo>
                      <a:pt x="233" y="118"/>
                      <a:pt x="233" y="117"/>
                      <a:pt x="233" y="116"/>
                    </a:cubicBezTo>
                    <a:cubicBezTo>
                      <a:pt x="233" y="116"/>
                      <a:pt x="234" y="116"/>
                      <a:pt x="234" y="115"/>
                    </a:cubicBezTo>
                    <a:cubicBezTo>
                      <a:pt x="235" y="114"/>
                      <a:pt x="236" y="113"/>
                      <a:pt x="237" y="114"/>
                    </a:cubicBezTo>
                    <a:cubicBezTo>
                      <a:pt x="239" y="114"/>
                      <a:pt x="239" y="116"/>
                      <a:pt x="240" y="117"/>
                    </a:cubicBezTo>
                    <a:cubicBezTo>
                      <a:pt x="241" y="119"/>
                      <a:pt x="244" y="120"/>
                      <a:pt x="246" y="120"/>
                    </a:cubicBezTo>
                    <a:cubicBezTo>
                      <a:pt x="246" y="118"/>
                      <a:pt x="245" y="116"/>
                      <a:pt x="246" y="115"/>
                    </a:cubicBezTo>
                    <a:cubicBezTo>
                      <a:pt x="249" y="114"/>
                      <a:pt x="252" y="116"/>
                      <a:pt x="255" y="117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4" name="Freeform 27"/>
              <p:cNvSpPr>
                <a:spLocks/>
              </p:cNvSpPr>
              <p:nvPr/>
            </p:nvSpPr>
            <p:spPr bwMode="auto">
              <a:xfrm>
                <a:off x="5013325" y="5265738"/>
                <a:ext cx="381000" cy="420688"/>
              </a:xfrm>
              <a:custGeom>
                <a:avLst/>
                <a:gdLst/>
                <a:ahLst/>
                <a:cxnLst>
                  <a:cxn ang="0">
                    <a:pos x="193" y="94"/>
                  </a:cxn>
                  <a:cxn ang="0">
                    <a:pos x="188" y="87"/>
                  </a:cxn>
                  <a:cxn ang="0">
                    <a:pos x="192" y="80"/>
                  </a:cxn>
                  <a:cxn ang="0">
                    <a:pos x="181" y="74"/>
                  </a:cxn>
                  <a:cxn ang="0">
                    <a:pos x="179" y="68"/>
                  </a:cxn>
                  <a:cxn ang="0">
                    <a:pos x="191" y="41"/>
                  </a:cxn>
                  <a:cxn ang="0">
                    <a:pos x="164" y="35"/>
                  </a:cxn>
                  <a:cxn ang="0">
                    <a:pos x="158" y="22"/>
                  </a:cxn>
                  <a:cxn ang="0">
                    <a:pos x="145" y="17"/>
                  </a:cxn>
                  <a:cxn ang="0">
                    <a:pos x="130" y="17"/>
                  </a:cxn>
                  <a:cxn ang="0">
                    <a:pos x="117" y="13"/>
                  </a:cxn>
                  <a:cxn ang="0">
                    <a:pos x="105" y="13"/>
                  </a:cxn>
                  <a:cxn ang="0">
                    <a:pos x="83" y="9"/>
                  </a:cxn>
                  <a:cxn ang="0">
                    <a:pos x="70" y="6"/>
                  </a:cxn>
                  <a:cxn ang="0">
                    <a:pos x="58" y="2"/>
                  </a:cxn>
                  <a:cxn ang="0">
                    <a:pos x="38" y="7"/>
                  </a:cxn>
                  <a:cxn ang="0">
                    <a:pos x="30" y="21"/>
                  </a:cxn>
                  <a:cxn ang="0">
                    <a:pos x="17" y="4"/>
                  </a:cxn>
                  <a:cxn ang="0">
                    <a:pos x="2" y="21"/>
                  </a:cxn>
                  <a:cxn ang="0">
                    <a:pos x="5" y="39"/>
                  </a:cxn>
                  <a:cxn ang="0">
                    <a:pos x="15" y="48"/>
                  </a:cxn>
                  <a:cxn ang="0">
                    <a:pos x="19" y="60"/>
                  </a:cxn>
                  <a:cxn ang="0">
                    <a:pos x="21" y="76"/>
                  </a:cxn>
                  <a:cxn ang="0">
                    <a:pos x="26" y="93"/>
                  </a:cxn>
                  <a:cxn ang="0">
                    <a:pos x="49" y="116"/>
                  </a:cxn>
                  <a:cxn ang="0">
                    <a:pos x="62" y="131"/>
                  </a:cxn>
                  <a:cxn ang="0">
                    <a:pos x="76" y="147"/>
                  </a:cxn>
                  <a:cxn ang="0">
                    <a:pos x="78" y="158"/>
                  </a:cxn>
                  <a:cxn ang="0">
                    <a:pos x="81" y="165"/>
                  </a:cxn>
                  <a:cxn ang="0">
                    <a:pos x="86" y="175"/>
                  </a:cxn>
                  <a:cxn ang="0">
                    <a:pos x="94" y="187"/>
                  </a:cxn>
                  <a:cxn ang="0">
                    <a:pos x="98" y="191"/>
                  </a:cxn>
                  <a:cxn ang="0">
                    <a:pos x="104" y="192"/>
                  </a:cxn>
                  <a:cxn ang="0">
                    <a:pos x="112" y="203"/>
                  </a:cxn>
                  <a:cxn ang="0">
                    <a:pos x="131" y="214"/>
                  </a:cxn>
                  <a:cxn ang="0">
                    <a:pos x="140" y="223"/>
                  </a:cxn>
                  <a:cxn ang="0">
                    <a:pos x="143" y="209"/>
                  </a:cxn>
                  <a:cxn ang="0">
                    <a:pos x="140" y="200"/>
                  </a:cxn>
                  <a:cxn ang="0">
                    <a:pos x="143" y="189"/>
                  </a:cxn>
                  <a:cxn ang="0">
                    <a:pos x="147" y="180"/>
                  </a:cxn>
                  <a:cxn ang="0">
                    <a:pos x="150" y="167"/>
                  </a:cxn>
                  <a:cxn ang="0">
                    <a:pos x="163" y="158"/>
                  </a:cxn>
                  <a:cxn ang="0">
                    <a:pos x="171" y="164"/>
                  </a:cxn>
                  <a:cxn ang="0">
                    <a:pos x="168" y="151"/>
                  </a:cxn>
                  <a:cxn ang="0">
                    <a:pos x="166" y="142"/>
                  </a:cxn>
                  <a:cxn ang="0">
                    <a:pos x="178" y="144"/>
                  </a:cxn>
                  <a:cxn ang="0">
                    <a:pos x="184" y="138"/>
                  </a:cxn>
                  <a:cxn ang="0">
                    <a:pos x="193" y="143"/>
                  </a:cxn>
                  <a:cxn ang="0">
                    <a:pos x="197" y="133"/>
                  </a:cxn>
                  <a:cxn ang="0">
                    <a:pos x="189" y="117"/>
                  </a:cxn>
                  <a:cxn ang="0">
                    <a:pos x="183" y="105"/>
                  </a:cxn>
                  <a:cxn ang="0">
                    <a:pos x="203" y="106"/>
                  </a:cxn>
                </a:cxnLst>
                <a:rect l="0" t="0" r="r" b="b"/>
                <a:pathLst>
                  <a:path w="204" h="225">
                    <a:moveTo>
                      <a:pt x="204" y="100"/>
                    </a:moveTo>
                    <a:cubicBezTo>
                      <a:pt x="204" y="99"/>
                      <a:pt x="201" y="98"/>
                      <a:pt x="200" y="98"/>
                    </a:cubicBezTo>
                    <a:cubicBezTo>
                      <a:pt x="199" y="98"/>
                      <a:pt x="197" y="97"/>
                      <a:pt x="196" y="96"/>
                    </a:cubicBezTo>
                    <a:cubicBezTo>
                      <a:pt x="195" y="96"/>
                      <a:pt x="194" y="95"/>
                      <a:pt x="193" y="94"/>
                    </a:cubicBezTo>
                    <a:cubicBezTo>
                      <a:pt x="193" y="94"/>
                      <a:pt x="192" y="93"/>
                      <a:pt x="192" y="94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1" y="92"/>
                      <a:pt x="191" y="91"/>
                      <a:pt x="190" y="90"/>
                    </a:cubicBezTo>
                    <a:cubicBezTo>
                      <a:pt x="189" y="89"/>
                      <a:pt x="188" y="88"/>
                      <a:pt x="188" y="87"/>
                    </a:cubicBezTo>
                    <a:cubicBezTo>
                      <a:pt x="188" y="86"/>
                      <a:pt x="188" y="84"/>
                      <a:pt x="189" y="83"/>
                    </a:cubicBezTo>
                    <a:cubicBezTo>
                      <a:pt x="190" y="83"/>
                      <a:pt x="191" y="83"/>
                      <a:pt x="191" y="83"/>
                    </a:cubicBezTo>
                    <a:cubicBezTo>
                      <a:pt x="191" y="82"/>
                      <a:pt x="191" y="82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9"/>
                      <a:pt x="193" y="78"/>
                      <a:pt x="193" y="77"/>
                    </a:cubicBezTo>
                    <a:cubicBezTo>
                      <a:pt x="192" y="75"/>
                      <a:pt x="189" y="76"/>
                      <a:pt x="187" y="76"/>
                    </a:cubicBezTo>
                    <a:cubicBezTo>
                      <a:pt x="186" y="76"/>
                      <a:pt x="184" y="75"/>
                      <a:pt x="183" y="75"/>
                    </a:cubicBezTo>
                    <a:cubicBezTo>
                      <a:pt x="182" y="75"/>
                      <a:pt x="182" y="74"/>
                      <a:pt x="181" y="74"/>
                    </a:cubicBezTo>
                    <a:cubicBezTo>
                      <a:pt x="180" y="74"/>
                      <a:pt x="181" y="73"/>
                      <a:pt x="181" y="73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9" y="71"/>
                      <a:pt x="179" y="70"/>
                      <a:pt x="179" y="70"/>
                    </a:cubicBezTo>
                    <a:cubicBezTo>
                      <a:pt x="179" y="69"/>
                      <a:pt x="179" y="68"/>
                      <a:pt x="179" y="68"/>
                    </a:cubicBezTo>
                    <a:cubicBezTo>
                      <a:pt x="179" y="67"/>
                      <a:pt x="179" y="67"/>
                      <a:pt x="180" y="66"/>
                    </a:cubicBezTo>
                    <a:cubicBezTo>
                      <a:pt x="180" y="65"/>
                      <a:pt x="180" y="65"/>
                      <a:pt x="181" y="64"/>
                    </a:cubicBezTo>
                    <a:cubicBezTo>
                      <a:pt x="182" y="58"/>
                      <a:pt x="185" y="53"/>
                      <a:pt x="189" y="4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0" y="38"/>
                      <a:pt x="186" y="33"/>
                      <a:pt x="179" y="28"/>
                    </a:cubicBezTo>
                    <a:cubicBezTo>
                      <a:pt x="180" y="31"/>
                      <a:pt x="174" y="32"/>
                      <a:pt x="172" y="33"/>
                    </a:cubicBezTo>
                    <a:cubicBezTo>
                      <a:pt x="170" y="34"/>
                      <a:pt x="168" y="34"/>
                      <a:pt x="166" y="35"/>
                    </a:cubicBezTo>
                    <a:cubicBezTo>
                      <a:pt x="166" y="35"/>
                      <a:pt x="165" y="35"/>
                      <a:pt x="164" y="35"/>
                    </a:cubicBezTo>
                    <a:cubicBezTo>
                      <a:pt x="162" y="34"/>
                      <a:pt x="163" y="34"/>
                      <a:pt x="162" y="34"/>
                    </a:cubicBezTo>
                    <a:cubicBezTo>
                      <a:pt x="160" y="33"/>
                      <a:pt x="159" y="31"/>
                      <a:pt x="159" y="29"/>
                    </a:cubicBezTo>
                    <a:cubicBezTo>
                      <a:pt x="159" y="27"/>
                      <a:pt x="160" y="27"/>
                      <a:pt x="161" y="25"/>
                    </a:cubicBezTo>
                    <a:cubicBezTo>
                      <a:pt x="161" y="24"/>
                      <a:pt x="159" y="23"/>
                      <a:pt x="158" y="22"/>
                    </a:cubicBezTo>
                    <a:cubicBezTo>
                      <a:pt x="158" y="22"/>
                      <a:pt x="157" y="21"/>
                      <a:pt x="157" y="21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6" y="17"/>
                      <a:pt x="152" y="15"/>
                      <a:pt x="151" y="18"/>
                    </a:cubicBezTo>
                    <a:cubicBezTo>
                      <a:pt x="150" y="18"/>
                      <a:pt x="147" y="18"/>
                      <a:pt x="145" y="17"/>
                    </a:cubicBezTo>
                    <a:cubicBezTo>
                      <a:pt x="144" y="17"/>
                      <a:pt x="143" y="16"/>
                      <a:pt x="143" y="15"/>
                    </a:cubicBezTo>
                    <a:cubicBezTo>
                      <a:pt x="141" y="15"/>
                      <a:pt x="140" y="14"/>
                      <a:pt x="139" y="14"/>
                    </a:cubicBezTo>
                    <a:cubicBezTo>
                      <a:pt x="136" y="13"/>
                      <a:pt x="133" y="11"/>
                      <a:pt x="130" y="12"/>
                    </a:cubicBezTo>
                    <a:cubicBezTo>
                      <a:pt x="129" y="13"/>
                      <a:pt x="130" y="15"/>
                      <a:pt x="130" y="17"/>
                    </a:cubicBezTo>
                    <a:cubicBezTo>
                      <a:pt x="128" y="17"/>
                      <a:pt x="125" y="16"/>
                      <a:pt x="124" y="14"/>
                    </a:cubicBezTo>
                    <a:cubicBezTo>
                      <a:pt x="123" y="13"/>
                      <a:pt x="123" y="11"/>
                      <a:pt x="121" y="11"/>
                    </a:cubicBezTo>
                    <a:cubicBezTo>
                      <a:pt x="120" y="10"/>
                      <a:pt x="119" y="11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4"/>
                      <a:pt x="117" y="15"/>
                      <a:pt x="117" y="15"/>
                    </a:cubicBezTo>
                    <a:cubicBezTo>
                      <a:pt x="116" y="16"/>
                      <a:pt x="115" y="16"/>
                      <a:pt x="113" y="16"/>
                    </a:cubicBezTo>
                    <a:cubicBezTo>
                      <a:pt x="112" y="16"/>
                      <a:pt x="111" y="17"/>
                      <a:pt x="109" y="17"/>
                    </a:cubicBezTo>
                    <a:cubicBezTo>
                      <a:pt x="108" y="15"/>
                      <a:pt x="107" y="13"/>
                      <a:pt x="105" y="13"/>
                    </a:cubicBezTo>
                    <a:cubicBezTo>
                      <a:pt x="99" y="12"/>
                      <a:pt x="94" y="14"/>
                      <a:pt x="89" y="14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8" y="10"/>
                      <a:pt x="87" y="10"/>
                      <a:pt x="85" y="10"/>
                    </a:cubicBezTo>
                    <a:cubicBezTo>
                      <a:pt x="84" y="10"/>
                      <a:pt x="84" y="10"/>
                      <a:pt x="83" y="9"/>
                    </a:cubicBezTo>
                    <a:cubicBezTo>
                      <a:pt x="82" y="8"/>
                      <a:pt x="83" y="6"/>
                      <a:pt x="81" y="6"/>
                    </a:cubicBezTo>
                    <a:cubicBezTo>
                      <a:pt x="79" y="8"/>
                      <a:pt x="80" y="12"/>
                      <a:pt x="76" y="11"/>
                    </a:cubicBezTo>
                    <a:cubicBezTo>
                      <a:pt x="74" y="11"/>
                      <a:pt x="75" y="10"/>
                      <a:pt x="73" y="9"/>
                    </a:cubicBezTo>
                    <a:cubicBezTo>
                      <a:pt x="72" y="7"/>
                      <a:pt x="71" y="7"/>
                      <a:pt x="70" y="6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69" y="4"/>
                      <a:pt x="67" y="4"/>
                      <a:pt x="66" y="4"/>
                    </a:cubicBezTo>
                    <a:cubicBezTo>
                      <a:pt x="64" y="4"/>
                      <a:pt x="64" y="4"/>
                      <a:pt x="63" y="3"/>
                    </a:cubicBezTo>
                    <a:cubicBezTo>
                      <a:pt x="62" y="2"/>
                      <a:pt x="59" y="0"/>
                      <a:pt x="58" y="2"/>
                    </a:cubicBezTo>
                    <a:cubicBezTo>
                      <a:pt x="58" y="3"/>
                      <a:pt x="58" y="5"/>
                      <a:pt x="58" y="6"/>
                    </a:cubicBezTo>
                    <a:cubicBezTo>
                      <a:pt x="55" y="6"/>
                      <a:pt x="51" y="4"/>
                      <a:pt x="48" y="4"/>
                    </a:cubicBezTo>
                    <a:cubicBezTo>
                      <a:pt x="46" y="4"/>
                      <a:pt x="44" y="4"/>
                      <a:pt x="42" y="4"/>
                    </a:cubicBezTo>
                    <a:cubicBezTo>
                      <a:pt x="40" y="5"/>
                      <a:pt x="39" y="6"/>
                      <a:pt x="38" y="7"/>
                    </a:cubicBezTo>
                    <a:cubicBezTo>
                      <a:pt x="38" y="8"/>
                      <a:pt x="37" y="9"/>
                      <a:pt x="36" y="11"/>
                    </a:cubicBezTo>
                    <a:cubicBezTo>
                      <a:pt x="36" y="12"/>
                      <a:pt x="35" y="13"/>
                      <a:pt x="34" y="15"/>
                    </a:cubicBezTo>
                    <a:cubicBezTo>
                      <a:pt x="34" y="16"/>
                      <a:pt x="34" y="17"/>
                      <a:pt x="33" y="18"/>
                    </a:cubicBezTo>
                    <a:cubicBezTo>
                      <a:pt x="32" y="19"/>
                      <a:pt x="31" y="20"/>
                      <a:pt x="30" y="21"/>
                    </a:cubicBezTo>
                    <a:cubicBezTo>
                      <a:pt x="27" y="21"/>
                      <a:pt x="26" y="19"/>
                      <a:pt x="25" y="16"/>
                    </a:cubicBezTo>
                    <a:cubicBezTo>
                      <a:pt x="24" y="14"/>
                      <a:pt x="22" y="13"/>
                      <a:pt x="21" y="11"/>
                    </a:cubicBezTo>
                    <a:cubicBezTo>
                      <a:pt x="20" y="10"/>
                      <a:pt x="20" y="9"/>
                      <a:pt x="19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2"/>
                      <a:pt x="9" y="2"/>
                    </a:cubicBezTo>
                    <a:cubicBezTo>
                      <a:pt x="5" y="3"/>
                      <a:pt x="2" y="6"/>
                      <a:pt x="2" y="9"/>
                    </a:cubicBezTo>
                    <a:cubicBezTo>
                      <a:pt x="2" y="13"/>
                      <a:pt x="3" y="17"/>
                      <a:pt x="2" y="21"/>
                    </a:cubicBezTo>
                    <a:cubicBezTo>
                      <a:pt x="1" y="23"/>
                      <a:pt x="0" y="26"/>
                      <a:pt x="1" y="29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3"/>
                      <a:pt x="2" y="34"/>
                      <a:pt x="3" y="36"/>
                    </a:cubicBezTo>
                    <a:cubicBezTo>
                      <a:pt x="3" y="37"/>
                      <a:pt x="4" y="38"/>
                      <a:pt x="5" y="39"/>
                    </a:cubicBezTo>
                    <a:cubicBezTo>
                      <a:pt x="5" y="40"/>
                      <a:pt x="6" y="40"/>
                      <a:pt x="6" y="41"/>
                    </a:cubicBezTo>
                    <a:cubicBezTo>
                      <a:pt x="6" y="41"/>
                      <a:pt x="7" y="42"/>
                      <a:pt x="7" y="42"/>
                    </a:cubicBezTo>
                    <a:cubicBezTo>
                      <a:pt x="9" y="44"/>
                      <a:pt x="11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6" y="48"/>
                      <a:pt x="16" y="49"/>
                      <a:pt x="17" y="50"/>
                    </a:cubicBezTo>
                    <a:cubicBezTo>
                      <a:pt x="18" y="52"/>
                      <a:pt x="18" y="54"/>
                      <a:pt x="18" y="57"/>
                    </a:cubicBezTo>
                    <a:cubicBezTo>
                      <a:pt x="18" y="57"/>
                      <a:pt x="18" y="58"/>
                      <a:pt x="18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6"/>
                      <a:pt x="19" y="69"/>
                      <a:pt x="19" y="72"/>
                    </a:cubicBezTo>
                    <a:cubicBezTo>
                      <a:pt x="19" y="73"/>
                      <a:pt x="19" y="74"/>
                      <a:pt x="19" y="74"/>
                    </a:cubicBezTo>
                    <a:cubicBezTo>
                      <a:pt x="19" y="75"/>
                      <a:pt x="20" y="75"/>
                      <a:pt x="21" y="76"/>
                    </a:cubicBezTo>
                    <a:cubicBezTo>
                      <a:pt x="21" y="77"/>
                      <a:pt x="21" y="78"/>
                      <a:pt x="21" y="79"/>
                    </a:cubicBezTo>
                    <a:cubicBezTo>
                      <a:pt x="21" y="81"/>
                      <a:pt x="23" y="83"/>
                      <a:pt x="24" y="85"/>
                    </a:cubicBezTo>
                    <a:cubicBezTo>
                      <a:pt x="25" y="86"/>
                      <a:pt x="25" y="88"/>
                      <a:pt x="26" y="90"/>
                    </a:cubicBezTo>
                    <a:cubicBezTo>
                      <a:pt x="26" y="91"/>
                      <a:pt x="26" y="92"/>
                      <a:pt x="26" y="93"/>
                    </a:cubicBezTo>
                    <a:cubicBezTo>
                      <a:pt x="26" y="94"/>
                      <a:pt x="27" y="95"/>
                      <a:pt x="28" y="96"/>
                    </a:cubicBezTo>
                    <a:cubicBezTo>
                      <a:pt x="31" y="99"/>
                      <a:pt x="35" y="102"/>
                      <a:pt x="39" y="103"/>
                    </a:cubicBezTo>
                    <a:cubicBezTo>
                      <a:pt x="43" y="104"/>
                      <a:pt x="45" y="107"/>
                      <a:pt x="47" y="111"/>
                    </a:cubicBezTo>
                    <a:cubicBezTo>
                      <a:pt x="47" y="112"/>
                      <a:pt x="48" y="115"/>
                      <a:pt x="49" y="116"/>
                    </a:cubicBezTo>
                    <a:cubicBezTo>
                      <a:pt x="49" y="116"/>
                      <a:pt x="50" y="117"/>
                      <a:pt x="51" y="118"/>
                    </a:cubicBezTo>
                    <a:cubicBezTo>
                      <a:pt x="52" y="119"/>
                      <a:pt x="53" y="120"/>
                      <a:pt x="53" y="121"/>
                    </a:cubicBezTo>
                    <a:cubicBezTo>
                      <a:pt x="55" y="123"/>
                      <a:pt x="56" y="126"/>
                      <a:pt x="58" y="128"/>
                    </a:cubicBezTo>
                    <a:cubicBezTo>
                      <a:pt x="60" y="129"/>
                      <a:pt x="61" y="130"/>
                      <a:pt x="62" y="131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6" y="136"/>
                      <a:pt x="69" y="139"/>
                      <a:pt x="72" y="142"/>
                    </a:cubicBezTo>
                    <a:cubicBezTo>
                      <a:pt x="73" y="143"/>
                      <a:pt x="75" y="143"/>
                      <a:pt x="75" y="144"/>
                    </a:cubicBezTo>
                    <a:cubicBezTo>
                      <a:pt x="76" y="145"/>
                      <a:pt x="76" y="146"/>
                      <a:pt x="76" y="147"/>
                    </a:cubicBezTo>
                    <a:cubicBezTo>
                      <a:pt x="76" y="148"/>
                      <a:pt x="76" y="149"/>
                      <a:pt x="76" y="150"/>
                    </a:cubicBezTo>
                    <a:cubicBezTo>
                      <a:pt x="76" y="152"/>
                      <a:pt x="76" y="153"/>
                      <a:pt x="77" y="155"/>
                    </a:cubicBezTo>
                    <a:cubicBezTo>
                      <a:pt x="77" y="155"/>
                      <a:pt x="77" y="156"/>
                      <a:pt x="77" y="157"/>
                    </a:cubicBezTo>
                    <a:cubicBezTo>
                      <a:pt x="77" y="157"/>
                      <a:pt x="78" y="158"/>
                      <a:pt x="78" y="158"/>
                    </a:cubicBezTo>
                    <a:cubicBezTo>
                      <a:pt x="79" y="159"/>
                      <a:pt x="79" y="160"/>
                      <a:pt x="79" y="160"/>
                    </a:cubicBezTo>
                    <a:cubicBezTo>
                      <a:pt x="79" y="161"/>
                      <a:pt x="79" y="161"/>
                      <a:pt x="79" y="161"/>
                    </a:cubicBezTo>
                    <a:cubicBezTo>
                      <a:pt x="80" y="162"/>
                      <a:pt x="81" y="162"/>
                      <a:pt x="81" y="162"/>
                    </a:cubicBezTo>
                    <a:cubicBezTo>
                      <a:pt x="81" y="163"/>
                      <a:pt x="81" y="164"/>
                      <a:pt x="81" y="165"/>
                    </a:cubicBezTo>
                    <a:cubicBezTo>
                      <a:pt x="81" y="166"/>
                      <a:pt x="81" y="167"/>
                      <a:pt x="81" y="168"/>
                    </a:cubicBezTo>
                    <a:cubicBezTo>
                      <a:pt x="80" y="169"/>
                      <a:pt x="79" y="170"/>
                      <a:pt x="79" y="171"/>
                    </a:cubicBezTo>
                    <a:cubicBezTo>
                      <a:pt x="80" y="172"/>
                      <a:pt x="84" y="172"/>
                      <a:pt x="85" y="173"/>
                    </a:cubicBezTo>
                    <a:cubicBezTo>
                      <a:pt x="86" y="173"/>
                      <a:pt x="86" y="174"/>
                      <a:pt x="86" y="175"/>
                    </a:cubicBezTo>
                    <a:cubicBezTo>
                      <a:pt x="88" y="178"/>
                      <a:pt x="91" y="180"/>
                      <a:pt x="91" y="182"/>
                    </a:cubicBezTo>
                    <a:cubicBezTo>
                      <a:pt x="92" y="183"/>
                      <a:pt x="91" y="184"/>
                      <a:pt x="92" y="185"/>
                    </a:cubicBezTo>
                    <a:cubicBezTo>
                      <a:pt x="92" y="185"/>
                      <a:pt x="93" y="186"/>
                      <a:pt x="93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3" y="188"/>
                      <a:pt x="89" y="188"/>
                      <a:pt x="88" y="188"/>
                    </a:cubicBezTo>
                    <a:cubicBezTo>
                      <a:pt x="88" y="189"/>
                      <a:pt x="89" y="190"/>
                      <a:pt x="90" y="191"/>
                    </a:cubicBezTo>
                    <a:cubicBezTo>
                      <a:pt x="90" y="192"/>
                      <a:pt x="91" y="194"/>
                      <a:pt x="92" y="194"/>
                    </a:cubicBezTo>
                    <a:cubicBezTo>
                      <a:pt x="93" y="192"/>
                      <a:pt x="97" y="191"/>
                      <a:pt x="98" y="191"/>
                    </a:cubicBezTo>
                    <a:cubicBezTo>
                      <a:pt x="99" y="191"/>
                      <a:pt x="100" y="190"/>
                      <a:pt x="100" y="190"/>
                    </a:cubicBezTo>
                    <a:cubicBezTo>
                      <a:pt x="101" y="190"/>
                      <a:pt x="102" y="189"/>
                      <a:pt x="103" y="190"/>
                    </a:cubicBezTo>
                    <a:cubicBezTo>
                      <a:pt x="103" y="190"/>
                      <a:pt x="103" y="191"/>
                      <a:pt x="103" y="191"/>
                    </a:cubicBezTo>
                    <a:cubicBezTo>
                      <a:pt x="103" y="191"/>
                      <a:pt x="104" y="191"/>
                      <a:pt x="104" y="192"/>
                    </a:cubicBezTo>
                    <a:cubicBezTo>
                      <a:pt x="104" y="192"/>
                      <a:pt x="104" y="192"/>
                      <a:pt x="104" y="193"/>
                    </a:cubicBezTo>
                    <a:cubicBezTo>
                      <a:pt x="105" y="194"/>
                      <a:pt x="106" y="195"/>
                      <a:pt x="107" y="196"/>
                    </a:cubicBezTo>
                    <a:cubicBezTo>
                      <a:pt x="108" y="197"/>
                      <a:pt x="108" y="198"/>
                      <a:pt x="108" y="199"/>
                    </a:cubicBezTo>
                    <a:cubicBezTo>
                      <a:pt x="109" y="200"/>
                      <a:pt x="110" y="202"/>
                      <a:pt x="112" y="203"/>
                    </a:cubicBezTo>
                    <a:cubicBezTo>
                      <a:pt x="113" y="204"/>
                      <a:pt x="115" y="206"/>
                      <a:pt x="117" y="207"/>
                    </a:cubicBezTo>
                    <a:cubicBezTo>
                      <a:pt x="119" y="209"/>
                      <a:pt x="121" y="210"/>
                      <a:pt x="122" y="211"/>
                    </a:cubicBezTo>
                    <a:cubicBezTo>
                      <a:pt x="123" y="211"/>
                      <a:pt x="124" y="212"/>
                      <a:pt x="125" y="213"/>
                    </a:cubicBezTo>
                    <a:cubicBezTo>
                      <a:pt x="125" y="215"/>
                      <a:pt x="130" y="214"/>
                      <a:pt x="131" y="214"/>
                    </a:cubicBezTo>
                    <a:cubicBezTo>
                      <a:pt x="132" y="214"/>
                      <a:pt x="133" y="216"/>
                      <a:pt x="134" y="217"/>
                    </a:cubicBezTo>
                    <a:cubicBezTo>
                      <a:pt x="135" y="218"/>
                      <a:pt x="135" y="219"/>
                      <a:pt x="135" y="220"/>
                    </a:cubicBezTo>
                    <a:cubicBezTo>
                      <a:pt x="136" y="221"/>
                      <a:pt x="137" y="223"/>
                      <a:pt x="138" y="224"/>
                    </a:cubicBezTo>
                    <a:cubicBezTo>
                      <a:pt x="139" y="225"/>
                      <a:pt x="139" y="224"/>
                      <a:pt x="140" y="223"/>
                    </a:cubicBezTo>
                    <a:cubicBezTo>
                      <a:pt x="140" y="223"/>
                      <a:pt x="140" y="222"/>
                      <a:pt x="140" y="222"/>
                    </a:cubicBezTo>
                    <a:cubicBezTo>
                      <a:pt x="141" y="222"/>
                      <a:pt x="141" y="221"/>
                      <a:pt x="141" y="221"/>
                    </a:cubicBezTo>
                    <a:cubicBezTo>
                      <a:pt x="143" y="219"/>
                      <a:pt x="143" y="214"/>
                      <a:pt x="143" y="211"/>
                    </a:cubicBezTo>
                    <a:cubicBezTo>
                      <a:pt x="143" y="210"/>
                      <a:pt x="143" y="209"/>
                      <a:pt x="143" y="209"/>
                    </a:cubicBezTo>
                    <a:cubicBezTo>
                      <a:pt x="143" y="208"/>
                      <a:pt x="142" y="207"/>
                      <a:pt x="142" y="207"/>
                    </a:cubicBezTo>
                    <a:cubicBezTo>
                      <a:pt x="142" y="206"/>
                      <a:pt x="142" y="206"/>
                      <a:pt x="141" y="206"/>
                    </a:cubicBezTo>
                    <a:cubicBezTo>
                      <a:pt x="141" y="206"/>
                      <a:pt x="141" y="204"/>
                      <a:pt x="140" y="204"/>
                    </a:cubicBezTo>
                    <a:cubicBezTo>
                      <a:pt x="140" y="202"/>
                      <a:pt x="140" y="201"/>
                      <a:pt x="140" y="200"/>
                    </a:cubicBezTo>
                    <a:cubicBezTo>
                      <a:pt x="140" y="198"/>
                      <a:pt x="139" y="198"/>
                      <a:pt x="139" y="197"/>
                    </a:cubicBezTo>
                    <a:cubicBezTo>
                      <a:pt x="139" y="196"/>
                      <a:pt x="140" y="195"/>
                      <a:pt x="140" y="195"/>
                    </a:cubicBezTo>
                    <a:cubicBezTo>
                      <a:pt x="141" y="193"/>
                      <a:pt x="142" y="192"/>
                      <a:pt x="143" y="190"/>
                    </a:cubicBezTo>
                    <a:cubicBezTo>
                      <a:pt x="143" y="190"/>
                      <a:pt x="143" y="189"/>
                      <a:pt x="143" y="189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44" y="187"/>
                      <a:pt x="144" y="185"/>
                      <a:pt x="144" y="184"/>
                    </a:cubicBezTo>
                    <a:cubicBezTo>
                      <a:pt x="145" y="183"/>
                      <a:pt x="147" y="183"/>
                      <a:pt x="147" y="182"/>
                    </a:cubicBezTo>
                    <a:cubicBezTo>
                      <a:pt x="148" y="181"/>
                      <a:pt x="147" y="181"/>
                      <a:pt x="147" y="180"/>
                    </a:cubicBezTo>
                    <a:cubicBezTo>
                      <a:pt x="148" y="179"/>
                      <a:pt x="148" y="178"/>
                      <a:pt x="148" y="177"/>
                    </a:cubicBezTo>
                    <a:cubicBezTo>
                      <a:pt x="149" y="176"/>
                      <a:pt x="149" y="175"/>
                      <a:pt x="149" y="173"/>
                    </a:cubicBezTo>
                    <a:cubicBezTo>
                      <a:pt x="149" y="172"/>
                      <a:pt x="148" y="171"/>
                      <a:pt x="148" y="170"/>
                    </a:cubicBezTo>
                    <a:cubicBezTo>
                      <a:pt x="148" y="169"/>
                      <a:pt x="149" y="168"/>
                      <a:pt x="150" y="167"/>
                    </a:cubicBezTo>
                    <a:cubicBezTo>
                      <a:pt x="152" y="166"/>
                      <a:pt x="154" y="164"/>
                      <a:pt x="155" y="163"/>
                    </a:cubicBezTo>
                    <a:cubicBezTo>
                      <a:pt x="155" y="162"/>
                      <a:pt x="155" y="162"/>
                      <a:pt x="156" y="162"/>
                    </a:cubicBezTo>
                    <a:cubicBezTo>
                      <a:pt x="156" y="161"/>
                      <a:pt x="157" y="161"/>
                      <a:pt x="157" y="161"/>
                    </a:cubicBezTo>
                    <a:cubicBezTo>
                      <a:pt x="159" y="160"/>
                      <a:pt x="161" y="158"/>
                      <a:pt x="163" y="158"/>
                    </a:cubicBezTo>
                    <a:cubicBezTo>
                      <a:pt x="165" y="158"/>
                      <a:pt x="166" y="159"/>
                      <a:pt x="167" y="161"/>
                    </a:cubicBezTo>
                    <a:cubicBezTo>
                      <a:pt x="167" y="162"/>
                      <a:pt x="167" y="163"/>
                      <a:pt x="168" y="164"/>
                    </a:cubicBezTo>
                    <a:cubicBezTo>
                      <a:pt x="168" y="164"/>
                      <a:pt x="169" y="165"/>
                      <a:pt x="170" y="165"/>
                    </a:cubicBezTo>
                    <a:cubicBezTo>
                      <a:pt x="170" y="164"/>
                      <a:pt x="171" y="165"/>
                      <a:pt x="171" y="164"/>
                    </a:cubicBezTo>
                    <a:cubicBezTo>
                      <a:pt x="172" y="164"/>
                      <a:pt x="172" y="163"/>
                      <a:pt x="172" y="163"/>
                    </a:cubicBezTo>
                    <a:cubicBezTo>
                      <a:pt x="174" y="161"/>
                      <a:pt x="173" y="160"/>
                      <a:pt x="172" y="158"/>
                    </a:cubicBezTo>
                    <a:cubicBezTo>
                      <a:pt x="172" y="157"/>
                      <a:pt x="172" y="156"/>
                      <a:pt x="171" y="155"/>
                    </a:cubicBezTo>
                    <a:cubicBezTo>
                      <a:pt x="170" y="154"/>
                      <a:pt x="169" y="152"/>
                      <a:pt x="168" y="151"/>
                    </a:cubicBezTo>
                    <a:cubicBezTo>
                      <a:pt x="167" y="150"/>
                      <a:pt x="166" y="150"/>
                      <a:pt x="166" y="148"/>
                    </a:cubicBezTo>
                    <a:cubicBezTo>
                      <a:pt x="166" y="147"/>
                      <a:pt x="165" y="145"/>
                      <a:pt x="166" y="144"/>
                    </a:cubicBezTo>
                    <a:cubicBezTo>
                      <a:pt x="166" y="144"/>
                      <a:pt x="166" y="144"/>
                      <a:pt x="167" y="143"/>
                    </a:cubicBezTo>
                    <a:cubicBezTo>
                      <a:pt x="167" y="143"/>
                      <a:pt x="166" y="142"/>
                      <a:pt x="166" y="142"/>
                    </a:cubicBezTo>
                    <a:cubicBezTo>
                      <a:pt x="167" y="141"/>
                      <a:pt x="167" y="141"/>
                      <a:pt x="168" y="141"/>
                    </a:cubicBezTo>
                    <a:cubicBezTo>
                      <a:pt x="170" y="140"/>
                      <a:pt x="172" y="143"/>
                      <a:pt x="173" y="144"/>
                    </a:cubicBezTo>
                    <a:cubicBezTo>
                      <a:pt x="174" y="145"/>
                      <a:pt x="175" y="145"/>
                      <a:pt x="176" y="145"/>
                    </a:cubicBezTo>
                    <a:cubicBezTo>
                      <a:pt x="177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0" y="143"/>
                    </a:cubicBezTo>
                    <a:cubicBezTo>
                      <a:pt x="181" y="143"/>
                      <a:pt x="181" y="142"/>
                      <a:pt x="181" y="141"/>
                    </a:cubicBezTo>
                    <a:cubicBezTo>
                      <a:pt x="181" y="140"/>
                      <a:pt x="182" y="140"/>
                      <a:pt x="183" y="139"/>
                    </a:cubicBezTo>
                    <a:cubicBezTo>
                      <a:pt x="184" y="139"/>
                      <a:pt x="184" y="138"/>
                      <a:pt x="184" y="138"/>
                    </a:cubicBezTo>
                    <a:cubicBezTo>
                      <a:pt x="185" y="137"/>
                      <a:pt x="187" y="135"/>
                      <a:pt x="188" y="136"/>
                    </a:cubicBezTo>
                    <a:cubicBezTo>
                      <a:pt x="188" y="136"/>
                      <a:pt x="188" y="138"/>
                      <a:pt x="189" y="139"/>
                    </a:cubicBezTo>
                    <a:cubicBezTo>
                      <a:pt x="190" y="140"/>
                      <a:pt x="191" y="141"/>
                      <a:pt x="191" y="143"/>
                    </a:cubicBezTo>
                    <a:cubicBezTo>
                      <a:pt x="192" y="143"/>
                      <a:pt x="192" y="144"/>
                      <a:pt x="193" y="143"/>
                    </a:cubicBezTo>
                    <a:cubicBezTo>
                      <a:pt x="194" y="143"/>
                      <a:pt x="193" y="143"/>
                      <a:pt x="194" y="142"/>
                    </a:cubicBezTo>
                    <a:cubicBezTo>
                      <a:pt x="194" y="141"/>
                      <a:pt x="195" y="141"/>
                      <a:pt x="196" y="140"/>
                    </a:cubicBezTo>
                    <a:cubicBezTo>
                      <a:pt x="196" y="139"/>
                      <a:pt x="196" y="138"/>
                      <a:pt x="196" y="137"/>
                    </a:cubicBezTo>
                    <a:cubicBezTo>
                      <a:pt x="196" y="135"/>
                      <a:pt x="197" y="134"/>
                      <a:pt x="197" y="133"/>
                    </a:cubicBezTo>
                    <a:cubicBezTo>
                      <a:pt x="197" y="132"/>
                      <a:pt x="196" y="132"/>
                      <a:pt x="196" y="131"/>
                    </a:cubicBezTo>
                    <a:cubicBezTo>
                      <a:pt x="196" y="131"/>
                      <a:pt x="196" y="130"/>
                      <a:pt x="196" y="130"/>
                    </a:cubicBezTo>
                    <a:cubicBezTo>
                      <a:pt x="196" y="128"/>
                      <a:pt x="195" y="127"/>
                      <a:pt x="194" y="125"/>
                    </a:cubicBezTo>
                    <a:cubicBezTo>
                      <a:pt x="192" y="122"/>
                      <a:pt x="190" y="120"/>
                      <a:pt x="189" y="117"/>
                    </a:cubicBezTo>
                    <a:cubicBezTo>
                      <a:pt x="188" y="116"/>
                      <a:pt x="188" y="115"/>
                      <a:pt x="187" y="114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2" y="111"/>
                      <a:pt x="182" y="110"/>
                    </a:cubicBezTo>
                    <a:cubicBezTo>
                      <a:pt x="181" y="109"/>
                      <a:pt x="182" y="106"/>
                      <a:pt x="183" y="105"/>
                    </a:cubicBezTo>
                    <a:cubicBezTo>
                      <a:pt x="184" y="106"/>
                      <a:pt x="185" y="107"/>
                      <a:pt x="186" y="107"/>
                    </a:cubicBezTo>
                    <a:cubicBezTo>
                      <a:pt x="188" y="109"/>
                      <a:pt x="192" y="109"/>
                      <a:pt x="195" y="109"/>
                    </a:cubicBezTo>
                    <a:cubicBezTo>
                      <a:pt x="197" y="109"/>
                      <a:pt x="200" y="109"/>
                      <a:pt x="201" y="108"/>
                    </a:cubicBezTo>
                    <a:cubicBezTo>
                      <a:pt x="202" y="107"/>
                      <a:pt x="202" y="107"/>
                      <a:pt x="203" y="106"/>
                    </a:cubicBezTo>
                    <a:cubicBezTo>
                      <a:pt x="204" y="105"/>
                      <a:pt x="204" y="105"/>
                      <a:pt x="204" y="104"/>
                    </a:cubicBezTo>
                    <a:cubicBezTo>
                      <a:pt x="204" y="104"/>
                      <a:pt x="204" y="103"/>
                      <a:pt x="204" y="102"/>
                    </a:cubicBezTo>
                    <a:cubicBezTo>
                      <a:pt x="204" y="102"/>
                      <a:pt x="204" y="100"/>
                      <a:pt x="204" y="100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5" name="Freeform 28"/>
              <p:cNvSpPr>
                <a:spLocks/>
              </p:cNvSpPr>
              <p:nvPr/>
            </p:nvSpPr>
            <p:spPr bwMode="auto">
              <a:xfrm>
                <a:off x="5184775" y="5527675"/>
                <a:ext cx="280988" cy="252413"/>
              </a:xfrm>
              <a:custGeom>
                <a:avLst/>
                <a:gdLst/>
                <a:ahLst/>
                <a:cxnLst>
                  <a:cxn ang="0">
                    <a:pos x="145" y="47"/>
                  </a:cxn>
                  <a:cxn ang="0">
                    <a:pos x="135" y="45"/>
                  </a:cxn>
                  <a:cxn ang="0">
                    <a:pos x="132" y="40"/>
                  </a:cxn>
                  <a:cxn ang="0">
                    <a:pos x="121" y="36"/>
                  </a:cxn>
                  <a:cxn ang="0">
                    <a:pos x="116" y="31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84" y="5"/>
                  </a:cxn>
                  <a:cxn ang="0">
                    <a:pos x="74" y="2"/>
                  </a:cxn>
                  <a:cxn ang="0">
                    <a:pos x="74" y="8"/>
                  </a:cxn>
                  <a:cxn ang="0">
                    <a:pos x="80" y="18"/>
                  </a:cxn>
                  <a:cxn ang="0">
                    <a:pos x="78" y="25"/>
                  </a:cxn>
                  <a:cxn ang="0">
                    <a:pos x="71" y="18"/>
                  </a:cxn>
                  <a:cxn ang="0">
                    <a:pos x="63" y="23"/>
                  </a:cxn>
                  <a:cxn ang="0">
                    <a:pos x="57" y="33"/>
                  </a:cxn>
                  <a:cxn ang="0">
                    <a:pos x="55" y="42"/>
                  </a:cxn>
                  <a:cxn ang="0">
                    <a:pos x="51" y="49"/>
                  </a:cxn>
                  <a:cxn ang="0">
                    <a:pos x="47" y="57"/>
                  </a:cxn>
                  <a:cxn ang="0">
                    <a:pos x="49" y="66"/>
                  </a:cxn>
                  <a:cxn ang="0">
                    <a:pos x="51" y="71"/>
                  </a:cxn>
                  <a:cxn ang="0">
                    <a:pos x="48" y="83"/>
                  </a:cxn>
                  <a:cxn ang="0">
                    <a:pos x="42" y="77"/>
                  </a:cxn>
                  <a:cxn ang="0">
                    <a:pos x="30" y="71"/>
                  </a:cxn>
                  <a:cxn ang="0">
                    <a:pos x="16" y="59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6" y="75"/>
                  </a:cxn>
                  <a:cxn ang="0">
                    <a:pos x="34" y="82"/>
                  </a:cxn>
                  <a:cxn ang="0">
                    <a:pos x="53" y="94"/>
                  </a:cxn>
                  <a:cxn ang="0">
                    <a:pos x="62" y="104"/>
                  </a:cxn>
                  <a:cxn ang="0">
                    <a:pos x="68" y="106"/>
                  </a:cxn>
                  <a:cxn ang="0">
                    <a:pos x="76" y="116"/>
                  </a:cxn>
                  <a:cxn ang="0">
                    <a:pos x="82" y="131"/>
                  </a:cxn>
                  <a:cxn ang="0">
                    <a:pos x="91" y="133"/>
                  </a:cxn>
                  <a:cxn ang="0">
                    <a:pos x="90" y="111"/>
                  </a:cxn>
                  <a:cxn ang="0">
                    <a:pos x="95" y="98"/>
                  </a:cxn>
                  <a:cxn ang="0">
                    <a:pos x="101" y="88"/>
                  </a:cxn>
                  <a:cxn ang="0">
                    <a:pos x="109" y="76"/>
                  </a:cxn>
                  <a:cxn ang="0">
                    <a:pos x="113" y="81"/>
                  </a:cxn>
                  <a:cxn ang="0">
                    <a:pos x="126" y="88"/>
                  </a:cxn>
                  <a:cxn ang="0">
                    <a:pos x="132" y="81"/>
                  </a:cxn>
                  <a:cxn ang="0">
                    <a:pos x="132" y="70"/>
                  </a:cxn>
                  <a:cxn ang="0">
                    <a:pos x="133" y="64"/>
                  </a:cxn>
                  <a:cxn ang="0">
                    <a:pos x="142" y="62"/>
                  </a:cxn>
                  <a:cxn ang="0">
                    <a:pos x="148" y="59"/>
                  </a:cxn>
                </a:cxnLst>
                <a:rect l="0" t="0" r="r" b="b"/>
                <a:pathLst>
                  <a:path w="150" h="135">
                    <a:moveTo>
                      <a:pt x="147" y="51"/>
                    </a:moveTo>
                    <a:cubicBezTo>
                      <a:pt x="146" y="51"/>
                      <a:pt x="146" y="50"/>
                      <a:pt x="146" y="49"/>
                    </a:cubicBezTo>
                    <a:cubicBezTo>
                      <a:pt x="145" y="49"/>
                      <a:pt x="146" y="47"/>
                      <a:pt x="145" y="47"/>
                    </a:cubicBezTo>
                    <a:cubicBezTo>
                      <a:pt x="144" y="46"/>
                      <a:pt x="142" y="47"/>
                      <a:pt x="141" y="47"/>
                    </a:cubicBezTo>
                    <a:cubicBezTo>
                      <a:pt x="140" y="47"/>
                      <a:pt x="136" y="48"/>
                      <a:pt x="136" y="47"/>
                    </a:cubicBezTo>
                    <a:cubicBezTo>
                      <a:pt x="135" y="46"/>
                      <a:pt x="135" y="46"/>
                      <a:pt x="135" y="45"/>
                    </a:cubicBezTo>
                    <a:cubicBezTo>
                      <a:pt x="135" y="44"/>
                      <a:pt x="135" y="44"/>
                      <a:pt x="135" y="43"/>
                    </a:cubicBezTo>
                    <a:cubicBezTo>
                      <a:pt x="134" y="43"/>
                      <a:pt x="134" y="42"/>
                      <a:pt x="133" y="42"/>
                    </a:cubicBezTo>
                    <a:cubicBezTo>
                      <a:pt x="133" y="41"/>
                      <a:pt x="132" y="41"/>
                      <a:pt x="132" y="40"/>
                    </a:cubicBezTo>
                    <a:cubicBezTo>
                      <a:pt x="130" y="40"/>
                      <a:pt x="130" y="39"/>
                      <a:pt x="130" y="38"/>
                    </a:cubicBezTo>
                    <a:cubicBezTo>
                      <a:pt x="129" y="36"/>
                      <a:pt x="128" y="36"/>
                      <a:pt x="127" y="36"/>
                    </a:cubicBezTo>
                    <a:cubicBezTo>
                      <a:pt x="125" y="36"/>
                      <a:pt x="123" y="37"/>
                      <a:pt x="121" y="36"/>
                    </a:cubicBezTo>
                    <a:cubicBezTo>
                      <a:pt x="120" y="36"/>
                      <a:pt x="119" y="35"/>
                      <a:pt x="118" y="34"/>
                    </a:cubicBezTo>
                    <a:cubicBezTo>
                      <a:pt x="117" y="34"/>
                      <a:pt x="117" y="33"/>
                      <a:pt x="116" y="33"/>
                    </a:cubicBezTo>
                    <a:cubicBezTo>
                      <a:pt x="116" y="32"/>
                      <a:pt x="116" y="32"/>
                      <a:pt x="116" y="31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3" y="31"/>
                      <a:pt x="113" y="30"/>
                      <a:pt x="112" y="30"/>
                    </a:cubicBezTo>
                    <a:cubicBezTo>
                      <a:pt x="112" y="29"/>
                      <a:pt x="111" y="29"/>
                      <a:pt x="110" y="28"/>
                    </a:cubicBezTo>
                    <a:cubicBezTo>
                      <a:pt x="108" y="27"/>
                      <a:pt x="106" y="25"/>
                      <a:pt x="106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7" y="22"/>
                      <a:pt x="106" y="21"/>
                      <a:pt x="105" y="20"/>
                    </a:cubicBezTo>
                    <a:cubicBezTo>
                      <a:pt x="103" y="18"/>
                      <a:pt x="101" y="17"/>
                      <a:pt x="100" y="14"/>
                    </a:cubicBezTo>
                    <a:cubicBezTo>
                      <a:pt x="99" y="13"/>
                      <a:pt x="99" y="12"/>
                      <a:pt x="98" y="12"/>
                    </a:cubicBezTo>
                    <a:cubicBezTo>
                      <a:pt x="96" y="11"/>
                      <a:pt x="95" y="11"/>
                      <a:pt x="94" y="10"/>
                    </a:cubicBezTo>
                    <a:cubicBezTo>
                      <a:pt x="93" y="9"/>
                      <a:pt x="93" y="9"/>
                      <a:pt x="92" y="8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89" y="5"/>
                      <a:pt x="88" y="4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6" y="4"/>
                      <a:pt x="85" y="4"/>
                      <a:pt x="84" y="5"/>
                    </a:cubicBezTo>
                    <a:cubicBezTo>
                      <a:pt x="83" y="5"/>
                      <a:pt x="82" y="5"/>
                      <a:pt x="81" y="4"/>
                    </a:cubicBezTo>
                    <a:cubicBezTo>
                      <a:pt x="80" y="3"/>
                      <a:pt x="78" y="0"/>
                      <a:pt x="76" y="1"/>
                    </a:cubicBezTo>
                    <a:cubicBezTo>
                      <a:pt x="75" y="1"/>
                      <a:pt x="75" y="1"/>
                      <a:pt x="74" y="2"/>
                    </a:cubicBezTo>
                    <a:cubicBezTo>
                      <a:pt x="74" y="2"/>
                      <a:pt x="75" y="3"/>
                      <a:pt x="75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4" y="10"/>
                      <a:pt x="75" y="10"/>
                      <a:pt x="76" y="11"/>
                    </a:cubicBezTo>
                    <a:cubicBezTo>
                      <a:pt x="77" y="12"/>
                      <a:pt x="78" y="14"/>
                      <a:pt x="79" y="15"/>
                    </a:cubicBezTo>
                    <a:cubicBezTo>
                      <a:pt x="80" y="16"/>
                      <a:pt x="80" y="17"/>
                      <a:pt x="80" y="18"/>
                    </a:cubicBezTo>
                    <a:cubicBezTo>
                      <a:pt x="81" y="20"/>
                      <a:pt x="82" y="21"/>
                      <a:pt x="80" y="23"/>
                    </a:cubicBezTo>
                    <a:cubicBezTo>
                      <a:pt x="80" y="23"/>
                      <a:pt x="80" y="24"/>
                      <a:pt x="79" y="24"/>
                    </a:cubicBezTo>
                    <a:cubicBezTo>
                      <a:pt x="79" y="25"/>
                      <a:pt x="78" y="24"/>
                      <a:pt x="78" y="25"/>
                    </a:cubicBezTo>
                    <a:cubicBezTo>
                      <a:pt x="77" y="25"/>
                      <a:pt x="76" y="24"/>
                      <a:pt x="76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4" y="19"/>
                      <a:pt x="73" y="18"/>
                      <a:pt x="71" y="18"/>
                    </a:cubicBezTo>
                    <a:cubicBezTo>
                      <a:pt x="69" y="18"/>
                      <a:pt x="67" y="20"/>
                      <a:pt x="65" y="21"/>
                    </a:cubicBezTo>
                    <a:cubicBezTo>
                      <a:pt x="65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3"/>
                    </a:cubicBezTo>
                    <a:cubicBezTo>
                      <a:pt x="62" y="24"/>
                      <a:pt x="60" y="26"/>
                      <a:pt x="58" y="27"/>
                    </a:cubicBezTo>
                    <a:cubicBezTo>
                      <a:pt x="57" y="28"/>
                      <a:pt x="56" y="29"/>
                      <a:pt x="56" y="30"/>
                    </a:cubicBezTo>
                    <a:cubicBezTo>
                      <a:pt x="56" y="31"/>
                      <a:pt x="57" y="32"/>
                      <a:pt x="57" y="33"/>
                    </a:cubicBezTo>
                    <a:cubicBezTo>
                      <a:pt x="57" y="35"/>
                      <a:pt x="57" y="36"/>
                      <a:pt x="56" y="37"/>
                    </a:cubicBezTo>
                    <a:cubicBezTo>
                      <a:pt x="56" y="38"/>
                      <a:pt x="56" y="39"/>
                      <a:pt x="55" y="40"/>
                    </a:cubicBezTo>
                    <a:cubicBezTo>
                      <a:pt x="55" y="41"/>
                      <a:pt x="56" y="41"/>
                      <a:pt x="55" y="42"/>
                    </a:cubicBezTo>
                    <a:cubicBezTo>
                      <a:pt x="55" y="43"/>
                      <a:pt x="53" y="43"/>
                      <a:pt x="52" y="44"/>
                    </a:cubicBezTo>
                    <a:cubicBezTo>
                      <a:pt x="52" y="45"/>
                      <a:pt x="52" y="47"/>
                      <a:pt x="51" y="48"/>
                    </a:cubicBezTo>
                    <a:cubicBezTo>
                      <a:pt x="51" y="48"/>
                      <a:pt x="51" y="48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0" y="52"/>
                      <a:pt x="49" y="53"/>
                      <a:pt x="48" y="55"/>
                    </a:cubicBezTo>
                    <a:cubicBezTo>
                      <a:pt x="48" y="55"/>
                      <a:pt x="47" y="56"/>
                      <a:pt x="47" y="57"/>
                    </a:cubicBezTo>
                    <a:cubicBezTo>
                      <a:pt x="47" y="58"/>
                      <a:pt x="48" y="58"/>
                      <a:pt x="48" y="60"/>
                    </a:cubicBezTo>
                    <a:cubicBezTo>
                      <a:pt x="48" y="61"/>
                      <a:pt x="48" y="62"/>
                      <a:pt x="48" y="64"/>
                    </a:cubicBezTo>
                    <a:cubicBezTo>
                      <a:pt x="49" y="64"/>
                      <a:pt x="49" y="66"/>
                      <a:pt x="49" y="66"/>
                    </a:cubicBezTo>
                    <a:cubicBezTo>
                      <a:pt x="50" y="66"/>
                      <a:pt x="50" y="66"/>
                      <a:pt x="50" y="67"/>
                    </a:cubicBezTo>
                    <a:cubicBezTo>
                      <a:pt x="50" y="67"/>
                      <a:pt x="51" y="68"/>
                      <a:pt x="51" y="69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4"/>
                      <a:pt x="51" y="79"/>
                      <a:pt x="49" y="81"/>
                    </a:cubicBezTo>
                    <a:cubicBezTo>
                      <a:pt x="49" y="81"/>
                      <a:pt x="49" y="82"/>
                      <a:pt x="48" y="82"/>
                    </a:cubicBezTo>
                    <a:cubicBezTo>
                      <a:pt x="48" y="82"/>
                      <a:pt x="48" y="83"/>
                      <a:pt x="48" y="83"/>
                    </a:cubicBezTo>
                    <a:cubicBezTo>
                      <a:pt x="47" y="84"/>
                      <a:pt x="47" y="85"/>
                      <a:pt x="46" y="84"/>
                    </a:cubicBezTo>
                    <a:cubicBezTo>
                      <a:pt x="45" y="83"/>
                      <a:pt x="44" y="81"/>
                      <a:pt x="43" y="80"/>
                    </a:cubicBezTo>
                    <a:cubicBezTo>
                      <a:pt x="43" y="79"/>
                      <a:pt x="43" y="78"/>
                      <a:pt x="42" y="77"/>
                    </a:cubicBezTo>
                    <a:cubicBezTo>
                      <a:pt x="41" y="76"/>
                      <a:pt x="40" y="74"/>
                      <a:pt x="39" y="74"/>
                    </a:cubicBezTo>
                    <a:cubicBezTo>
                      <a:pt x="38" y="74"/>
                      <a:pt x="33" y="75"/>
                      <a:pt x="33" y="73"/>
                    </a:cubicBezTo>
                    <a:cubicBezTo>
                      <a:pt x="32" y="72"/>
                      <a:pt x="31" y="71"/>
                      <a:pt x="30" y="71"/>
                    </a:cubicBezTo>
                    <a:cubicBezTo>
                      <a:pt x="29" y="70"/>
                      <a:pt x="27" y="69"/>
                      <a:pt x="25" y="67"/>
                    </a:cubicBezTo>
                    <a:cubicBezTo>
                      <a:pt x="23" y="66"/>
                      <a:pt x="21" y="64"/>
                      <a:pt x="20" y="63"/>
                    </a:cubicBezTo>
                    <a:cubicBezTo>
                      <a:pt x="18" y="62"/>
                      <a:pt x="17" y="60"/>
                      <a:pt x="16" y="59"/>
                    </a:cubicBezTo>
                    <a:cubicBezTo>
                      <a:pt x="16" y="58"/>
                      <a:pt x="16" y="57"/>
                      <a:pt x="15" y="56"/>
                    </a:cubicBezTo>
                    <a:cubicBezTo>
                      <a:pt x="14" y="55"/>
                      <a:pt x="13" y="54"/>
                      <a:pt x="12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1" y="50"/>
                    </a:cubicBezTo>
                    <a:cubicBezTo>
                      <a:pt x="10" y="49"/>
                      <a:pt x="9" y="50"/>
                      <a:pt x="8" y="50"/>
                    </a:cubicBezTo>
                    <a:cubicBezTo>
                      <a:pt x="8" y="50"/>
                      <a:pt x="7" y="51"/>
                      <a:pt x="6" y="51"/>
                    </a:cubicBezTo>
                    <a:cubicBezTo>
                      <a:pt x="5" y="51"/>
                      <a:pt x="1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1" y="57"/>
                      <a:pt x="2" y="57"/>
                      <a:pt x="3" y="58"/>
                    </a:cubicBezTo>
                    <a:cubicBezTo>
                      <a:pt x="4" y="58"/>
                      <a:pt x="5" y="58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7" y="59"/>
                      <a:pt x="9" y="60"/>
                      <a:pt x="10" y="61"/>
                    </a:cubicBezTo>
                    <a:cubicBezTo>
                      <a:pt x="11" y="62"/>
                      <a:pt x="12" y="62"/>
                      <a:pt x="12" y="62"/>
                    </a:cubicBezTo>
                    <a:cubicBezTo>
                      <a:pt x="13" y="62"/>
                      <a:pt x="13" y="63"/>
                      <a:pt x="14" y="63"/>
                    </a:cubicBezTo>
                    <a:cubicBezTo>
                      <a:pt x="14" y="64"/>
                      <a:pt x="15" y="64"/>
                      <a:pt x="15" y="65"/>
                    </a:cubicBezTo>
                    <a:cubicBezTo>
                      <a:pt x="16" y="65"/>
                      <a:pt x="17" y="65"/>
                      <a:pt x="17" y="66"/>
                    </a:cubicBezTo>
                    <a:cubicBezTo>
                      <a:pt x="19" y="67"/>
                      <a:pt x="20" y="69"/>
                      <a:pt x="22" y="71"/>
                    </a:cubicBezTo>
                    <a:cubicBezTo>
                      <a:pt x="23" y="71"/>
                      <a:pt x="24" y="72"/>
                      <a:pt x="24" y="73"/>
                    </a:cubicBezTo>
                    <a:cubicBezTo>
                      <a:pt x="25" y="73"/>
                      <a:pt x="25" y="74"/>
                      <a:pt x="26" y="75"/>
                    </a:cubicBezTo>
                    <a:cubicBezTo>
                      <a:pt x="27" y="76"/>
                      <a:pt x="29" y="77"/>
                      <a:pt x="30" y="78"/>
                    </a:cubicBezTo>
                    <a:cubicBezTo>
                      <a:pt x="31" y="79"/>
                      <a:pt x="32" y="80"/>
                      <a:pt x="33" y="81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6" y="83"/>
                    </a:cubicBezTo>
                    <a:cubicBezTo>
                      <a:pt x="40" y="85"/>
                      <a:pt x="43" y="88"/>
                      <a:pt x="47" y="90"/>
                    </a:cubicBezTo>
                    <a:cubicBezTo>
                      <a:pt x="49" y="91"/>
                      <a:pt x="51" y="93"/>
                      <a:pt x="53" y="94"/>
                    </a:cubicBezTo>
                    <a:cubicBezTo>
                      <a:pt x="55" y="95"/>
                      <a:pt x="57" y="97"/>
                      <a:pt x="58" y="99"/>
                    </a:cubicBezTo>
                    <a:cubicBezTo>
                      <a:pt x="59" y="100"/>
                      <a:pt x="59" y="102"/>
                      <a:pt x="60" y="102"/>
                    </a:cubicBezTo>
                    <a:cubicBezTo>
                      <a:pt x="61" y="103"/>
                      <a:pt x="62" y="103"/>
                      <a:pt x="62" y="104"/>
                    </a:cubicBezTo>
                    <a:cubicBezTo>
                      <a:pt x="63" y="104"/>
                      <a:pt x="64" y="105"/>
                      <a:pt x="65" y="105"/>
                    </a:cubicBezTo>
                    <a:cubicBezTo>
                      <a:pt x="67" y="105"/>
                      <a:pt x="66" y="105"/>
                      <a:pt x="6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6"/>
                      <a:pt x="69" y="107"/>
                      <a:pt x="69" y="107"/>
                    </a:cubicBezTo>
                    <a:cubicBezTo>
                      <a:pt x="71" y="109"/>
                      <a:pt x="72" y="113"/>
                      <a:pt x="74" y="115"/>
                    </a:cubicBezTo>
                    <a:cubicBezTo>
                      <a:pt x="75" y="116"/>
                      <a:pt x="75" y="116"/>
                      <a:pt x="76" y="116"/>
                    </a:cubicBezTo>
                    <a:cubicBezTo>
                      <a:pt x="77" y="117"/>
                      <a:pt x="77" y="118"/>
                      <a:pt x="78" y="119"/>
                    </a:cubicBezTo>
                    <a:cubicBezTo>
                      <a:pt x="79" y="121"/>
                      <a:pt x="79" y="124"/>
                      <a:pt x="80" y="126"/>
                    </a:cubicBezTo>
                    <a:cubicBezTo>
                      <a:pt x="81" y="128"/>
                      <a:pt x="81" y="129"/>
                      <a:pt x="82" y="131"/>
                    </a:cubicBezTo>
                    <a:cubicBezTo>
                      <a:pt x="83" y="132"/>
                      <a:pt x="85" y="132"/>
                      <a:pt x="86" y="133"/>
                    </a:cubicBezTo>
                    <a:cubicBezTo>
                      <a:pt x="87" y="133"/>
                      <a:pt x="88" y="135"/>
                      <a:pt x="90" y="135"/>
                    </a:cubicBezTo>
                    <a:cubicBezTo>
                      <a:pt x="91" y="134"/>
                      <a:pt x="90" y="134"/>
                      <a:pt x="91" y="133"/>
                    </a:cubicBezTo>
                    <a:cubicBezTo>
                      <a:pt x="91" y="132"/>
                      <a:pt x="91" y="132"/>
                      <a:pt x="91" y="131"/>
                    </a:cubicBezTo>
                    <a:cubicBezTo>
                      <a:pt x="93" y="129"/>
                      <a:pt x="96" y="127"/>
                      <a:pt x="95" y="124"/>
                    </a:cubicBezTo>
                    <a:cubicBezTo>
                      <a:pt x="95" y="120"/>
                      <a:pt x="92" y="115"/>
                      <a:pt x="90" y="111"/>
                    </a:cubicBezTo>
                    <a:cubicBezTo>
                      <a:pt x="88" y="110"/>
                      <a:pt x="86" y="108"/>
                      <a:pt x="86" y="105"/>
                    </a:cubicBezTo>
                    <a:cubicBezTo>
                      <a:pt x="87" y="103"/>
                      <a:pt x="91" y="103"/>
                      <a:pt x="93" y="102"/>
                    </a:cubicBezTo>
                    <a:cubicBezTo>
                      <a:pt x="94" y="101"/>
                      <a:pt x="95" y="100"/>
                      <a:pt x="95" y="98"/>
                    </a:cubicBezTo>
                    <a:cubicBezTo>
                      <a:pt x="96" y="97"/>
                      <a:pt x="97" y="95"/>
                      <a:pt x="97" y="94"/>
                    </a:cubicBezTo>
                    <a:cubicBezTo>
                      <a:pt x="98" y="93"/>
                      <a:pt x="98" y="92"/>
                      <a:pt x="99" y="91"/>
                    </a:cubicBezTo>
                    <a:cubicBezTo>
                      <a:pt x="100" y="90"/>
                      <a:pt x="100" y="89"/>
                      <a:pt x="101" y="88"/>
                    </a:cubicBezTo>
                    <a:cubicBezTo>
                      <a:pt x="103" y="87"/>
                      <a:pt x="104" y="85"/>
                      <a:pt x="105" y="83"/>
                    </a:cubicBezTo>
                    <a:cubicBezTo>
                      <a:pt x="107" y="81"/>
                      <a:pt x="108" y="80"/>
                      <a:pt x="109" y="78"/>
                    </a:cubicBezTo>
                    <a:cubicBezTo>
                      <a:pt x="109" y="77"/>
                      <a:pt x="109" y="77"/>
                      <a:pt x="109" y="76"/>
                    </a:cubicBezTo>
                    <a:cubicBezTo>
                      <a:pt x="109" y="76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2" y="75"/>
                    </a:cubicBezTo>
                    <a:cubicBezTo>
                      <a:pt x="113" y="77"/>
                      <a:pt x="113" y="79"/>
                      <a:pt x="113" y="81"/>
                    </a:cubicBezTo>
                    <a:cubicBezTo>
                      <a:pt x="113" y="83"/>
                      <a:pt x="113" y="86"/>
                      <a:pt x="113" y="87"/>
                    </a:cubicBezTo>
                    <a:cubicBezTo>
                      <a:pt x="114" y="90"/>
                      <a:pt x="116" y="89"/>
                      <a:pt x="118" y="89"/>
                    </a:cubicBezTo>
                    <a:cubicBezTo>
                      <a:pt x="121" y="89"/>
                      <a:pt x="123" y="89"/>
                      <a:pt x="126" y="88"/>
                    </a:cubicBezTo>
                    <a:cubicBezTo>
                      <a:pt x="127" y="87"/>
                      <a:pt x="129" y="87"/>
                      <a:pt x="130" y="85"/>
                    </a:cubicBezTo>
                    <a:cubicBezTo>
                      <a:pt x="131" y="85"/>
                      <a:pt x="131" y="84"/>
                      <a:pt x="131" y="83"/>
                    </a:cubicBezTo>
                    <a:cubicBezTo>
                      <a:pt x="131" y="82"/>
                      <a:pt x="132" y="82"/>
                      <a:pt x="132" y="81"/>
                    </a:cubicBezTo>
                    <a:cubicBezTo>
                      <a:pt x="133" y="80"/>
                      <a:pt x="133" y="79"/>
                      <a:pt x="133" y="78"/>
                    </a:cubicBezTo>
                    <a:cubicBezTo>
                      <a:pt x="134" y="76"/>
                      <a:pt x="135" y="73"/>
                      <a:pt x="134" y="71"/>
                    </a:cubicBezTo>
                    <a:cubicBezTo>
                      <a:pt x="134" y="71"/>
                      <a:pt x="133" y="70"/>
                      <a:pt x="132" y="70"/>
                    </a:cubicBezTo>
                    <a:cubicBezTo>
                      <a:pt x="132" y="69"/>
                      <a:pt x="131" y="69"/>
                      <a:pt x="130" y="69"/>
                    </a:cubicBezTo>
                    <a:cubicBezTo>
                      <a:pt x="129" y="69"/>
                      <a:pt x="129" y="68"/>
                      <a:pt x="129" y="68"/>
                    </a:cubicBezTo>
                    <a:cubicBezTo>
                      <a:pt x="128" y="66"/>
                      <a:pt x="131" y="64"/>
                      <a:pt x="133" y="64"/>
                    </a:cubicBezTo>
                    <a:cubicBezTo>
                      <a:pt x="134" y="65"/>
                      <a:pt x="135" y="65"/>
                      <a:pt x="136" y="66"/>
                    </a:cubicBezTo>
                    <a:cubicBezTo>
                      <a:pt x="138" y="67"/>
                      <a:pt x="139" y="67"/>
                      <a:pt x="141" y="67"/>
                    </a:cubicBezTo>
                    <a:cubicBezTo>
                      <a:pt x="141" y="65"/>
                      <a:pt x="140" y="62"/>
                      <a:pt x="142" y="62"/>
                    </a:cubicBezTo>
                    <a:cubicBezTo>
                      <a:pt x="143" y="62"/>
                      <a:pt x="145" y="63"/>
                      <a:pt x="146" y="62"/>
                    </a:cubicBezTo>
                    <a:cubicBezTo>
                      <a:pt x="146" y="61"/>
                      <a:pt x="145" y="60"/>
                      <a:pt x="146" y="60"/>
                    </a:cubicBezTo>
                    <a:cubicBezTo>
                      <a:pt x="147" y="59"/>
                      <a:pt x="148" y="59"/>
                      <a:pt x="148" y="59"/>
                    </a:cubicBezTo>
                    <a:cubicBezTo>
                      <a:pt x="149" y="58"/>
                      <a:pt x="149" y="58"/>
                      <a:pt x="149" y="57"/>
                    </a:cubicBezTo>
                    <a:cubicBezTo>
                      <a:pt x="150" y="55"/>
                      <a:pt x="148" y="52"/>
                      <a:pt x="147" y="51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6" name="Freeform 29"/>
              <p:cNvSpPr>
                <a:spLocks noEditPoints="1"/>
              </p:cNvSpPr>
              <p:nvPr/>
            </p:nvSpPr>
            <p:spPr bwMode="auto">
              <a:xfrm>
                <a:off x="5327650" y="5132388"/>
                <a:ext cx="406400" cy="601663"/>
              </a:xfrm>
              <a:custGeom>
                <a:avLst/>
                <a:gdLst/>
                <a:ahLst/>
                <a:cxnLst>
                  <a:cxn ang="0">
                    <a:pos x="53" y="277"/>
                  </a:cxn>
                  <a:cxn ang="0">
                    <a:pos x="53" y="278"/>
                  </a:cxn>
                  <a:cxn ang="0">
                    <a:pos x="54" y="276"/>
                  </a:cxn>
                  <a:cxn ang="0">
                    <a:pos x="58" y="282"/>
                  </a:cxn>
                  <a:cxn ang="0">
                    <a:pos x="54" y="280"/>
                  </a:cxn>
                  <a:cxn ang="0">
                    <a:pos x="208" y="236"/>
                  </a:cxn>
                  <a:cxn ang="0">
                    <a:pos x="200" y="227"/>
                  </a:cxn>
                  <a:cxn ang="0">
                    <a:pos x="192" y="213"/>
                  </a:cxn>
                  <a:cxn ang="0">
                    <a:pos x="188" y="190"/>
                  </a:cxn>
                  <a:cxn ang="0">
                    <a:pos x="201" y="176"/>
                  </a:cxn>
                  <a:cxn ang="0">
                    <a:pos x="195" y="148"/>
                  </a:cxn>
                  <a:cxn ang="0">
                    <a:pos x="198" y="139"/>
                  </a:cxn>
                  <a:cxn ang="0">
                    <a:pos x="183" y="129"/>
                  </a:cxn>
                  <a:cxn ang="0">
                    <a:pos x="170" y="135"/>
                  </a:cxn>
                  <a:cxn ang="0">
                    <a:pos x="147" y="122"/>
                  </a:cxn>
                  <a:cxn ang="0">
                    <a:pos x="137" y="115"/>
                  </a:cxn>
                  <a:cxn ang="0">
                    <a:pos x="141" y="103"/>
                  </a:cxn>
                  <a:cxn ang="0">
                    <a:pos x="137" y="90"/>
                  </a:cxn>
                  <a:cxn ang="0">
                    <a:pos x="137" y="76"/>
                  </a:cxn>
                  <a:cxn ang="0">
                    <a:pos x="107" y="61"/>
                  </a:cxn>
                  <a:cxn ang="0">
                    <a:pos x="105" y="40"/>
                  </a:cxn>
                  <a:cxn ang="0">
                    <a:pos x="95" y="29"/>
                  </a:cxn>
                  <a:cxn ang="0">
                    <a:pos x="81" y="12"/>
                  </a:cxn>
                  <a:cxn ang="0">
                    <a:pos x="44" y="0"/>
                  </a:cxn>
                  <a:cxn ang="0">
                    <a:pos x="26" y="8"/>
                  </a:cxn>
                  <a:cxn ang="0">
                    <a:pos x="6" y="18"/>
                  </a:cxn>
                  <a:cxn ang="0">
                    <a:pos x="2" y="31"/>
                  </a:cxn>
                  <a:cxn ang="0">
                    <a:pos x="2" y="48"/>
                  </a:cxn>
                  <a:cxn ang="0">
                    <a:pos x="6" y="64"/>
                  </a:cxn>
                  <a:cxn ang="0">
                    <a:pos x="19" y="82"/>
                  </a:cxn>
                  <a:cxn ang="0">
                    <a:pos x="23" y="112"/>
                  </a:cxn>
                  <a:cxn ang="0">
                    <a:pos x="11" y="142"/>
                  </a:cxn>
                  <a:cxn ang="0">
                    <a:pos x="24" y="151"/>
                  </a:cxn>
                  <a:cxn ang="0">
                    <a:pos x="24" y="164"/>
                  </a:cxn>
                  <a:cxn ang="0">
                    <a:pos x="36" y="173"/>
                  </a:cxn>
                  <a:cxn ang="0">
                    <a:pos x="15" y="176"/>
                  </a:cxn>
                  <a:cxn ang="0">
                    <a:pos x="28" y="201"/>
                  </a:cxn>
                  <a:cxn ang="0">
                    <a:pos x="25" y="214"/>
                  </a:cxn>
                  <a:cxn ang="0">
                    <a:pos x="13" y="212"/>
                  </a:cxn>
                  <a:cxn ang="0">
                    <a:pos x="22" y="223"/>
                  </a:cxn>
                  <a:cxn ang="0">
                    <a:pos x="36" y="241"/>
                  </a:cxn>
                  <a:cxn ang="0">
                    <a:pos x="51" y="247"/>
                  </a:cxn>
                  <a:cxn ang="0">
                    <a:pos x="60" y="258"/>
                  </a:cxn>
                  <a:cxn ang="0">
                    <a:pos x="72" y="270"/>
                  </a:cxn>
                  <a:cxn ang="0">
                    <a:pos x="82" y="262"/>
                  </a:cxn>
                  <a:cxn ang="0">
                    <a:pos x="93" y="244"/>
                  </a:cxn>
                  <a:cxn ang="0">
                    <a:pos x="105" y="245"/>
                  </a:cxn>
                  <a:cxn ang="0">
                    <a:pos x="117" y="255"/>
                  </a:cxn>
                  <a:cxn ang="0">
                    <a:pos x="131" y="272"/>
                  </a:cxn>
                  <a:cxn ang="0">
                    <a:pos x="151" y="289"/>
                  </a:cxn>
                  <a:cxn ang="0">
                    <a:pos x="143" y="305"/>
                  </a:cxn>
                  <a:cxn ang="0">
                    <a:pos x="138" y="321"/>
                  </a:cxn>
                  <a:cxn ang="0">
                    <a:pos x="159" y="316"/>
                  </a:cxn>
                  <a:cxn ang="0">
                    <a:pos x="174" y="312"/>
                  </a:cxn>
                  <a:cxn ang="0">
                    <a:pos x="190" y="299"/>
                  </a:cxn>
                  <a:cxn ang="0">
                    <a:pos x="187" y="276"/>
                  </a:cxn>
                  <a:cxn ang="0">
                    <a:pos x="202" y="269"/>
                  </a:cxn>
                </a:cxnLst>
                <a:rect l="0" t="0" r="r" b="b"/>
                <a:pathLst>
                  <a:path w="218" h="322">
                    <a:moveTo>
                      <a:pt x="53" y="27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6"/>
                    </a:cubicBezTo>
                    <a:cubicBezTo>
                      <a:pt x="53" y="277"/>
                      <a:pt x="53" y="277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7"/>
                      <a:pt x="53" y="277"/>
                    </a:cubicBezTo>
                    <a:moveTo>
                      <a:pt x="53" y="278"/>
                    </a:moveTo>
                    <a:cubicBezTo>
                      <a:pt x="53" y="278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moveTo>
                      <a:pt x="54" y="276"/>
                    </a:moveTo>
                    <a:cubicBezTo>
                      <a:pt x="54" y="276"/>
                      <a:pt x="54" y="276"/>
                      <a:pt x="54" y="276"/>
                    </a:cubicBezTo>
                    <a:cubicBezTo>
                      <a:pt x="55" y="275"/>
                      <a:pt x="56" y="275"/>
                      <a:pt x="56" y="275"/>
                    </a:cubicBezTo>
                    <a:cubicBezTo>
                      <a:pt x="55" y="275"/>
                      <a:pt x="54" y="276"/>
                      <a:pt x="54" y="276"/>
                    </a:cubicBezTo>
                    <a:moveTo>
                      <a:pt x="58" y="282"/>
                    </a:moveTo>
                    <a:cubicBezTo>
                      <a:pt x="58" y="283"/>
                      <a:pt x="59" y="284"/>
                      <a:pt x="59" y="285"/>
                    </a:cubicBezTo>
                    <a:cubicBezTo>
                      <a:pt x="59" y="284"/>
                      <a:pt x="58" y="283"/>
                      <a:pt x="58" y="282"/>
                    </a:cubicBezTo>
                    <a:moveTo>
                      <a:pt x="56" y="275"/>
                    </a:move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57" y="275"/>
                      <a:pt x="56" y="275"/>
                    </a:cubicBezTo>
                    <a:moveTo>
                      <a:pt x="54" y="280"/>
                    </a:moveTo>
                    <a:cubicBezTo>
                      <a:pt x="54" y="280"/>
                      <a:pt x="54" y="280"/>
                      <a:pt x="54" y="280"/>
                    </a:cubicBezTo>
                    <a:cubicBezTo>
                      <a:pt x="54" y="280"/>
                      <a:pt x="54" y="280"/>
                      <a:pt x="54" y="280"/>
                    </a:cubicBezTo>
                    <a:moveTo>
                      <a:pt x="217" y="248"/>
                    </a:moveTo>
                    <a:cubicBezTo>
                      <a:pt x="217" y="248"/>
                      <a:pt x="216" y="248"/>
                      <a:pt x="216" y="247"/>
                    </a:cubicBezTo>
                    <a:cubicBezTo>
                      <a:pt x="216" y="247"/>
                      <a:pt x="215" y="246"/>
                      <a:pt x="215" y="246"/>
                    </a:cubicBezTo>
                    <a:cubicBezTo>
                      <a:pt x="215" y="245"/>
                      <a:pt x="214" y="244"/>
                      <a:pt x="213" y="243"/>
                    </a:cubicBezTo>
                    <a:cubicBezTo>
                      <a:pt x="212" y="242"/>
                      <a:pt x="210" y="240"/>
                      <a:pt x="210" y="238"/>
                    </a:cubicBezTo>
                    <a:cubicBezTo>
                      <a:pt x="210" y="237"/>
                      <a:pt x="209" y="237"/>
                      <a:pt x="208" y="236"/>
                    </a:cubicBezTo>
                    <a:cubicBezTo>
                      <a:pt x="207" y="235"/>
                      <a:pt x="207" y="234"/>
                      <a:pt x="206" y="233"/>
                    </a:cubicBezTo>
                    <a:cubicBezTo>
                      <a:pt x="205" y="232"/>
                      <a:pt x="205" y="231"/>
                      <a:pt x="203" y="231"/>
                    </a:cubicBezTo>
                    <a:cubicBezTo>
                      <a:pt x="202" y="230"/>
                      <a:pt x="200" y="231"/>
                      <a:pt x="198" y="230"/>
                    </a:cubicBezTo>
                    <a:cubicBezTo>
                      <a:pt x="197" y="230"/>
                      <a:pt x="195" y="230"/>
                      <a:pt x="194" y="230"/>
                    </a:cubicBezTo>
                    <a:cubicBezTo>
                      <a:pt x="193" y="229"/>
                      <a:pt x="193" y="226"/>
                      <a:pt x="194" y="226"/>
                    </a:cubicBezTo>
                    <a:cubicBezTo>
                      <a:pt x="196" y="226"/>
                      <a:pt x="198" y="228"/>
                      <a:pt x="200" y="227"/>
                    </a:cubicBezTo>
                    <a:cubicBezTo>
                      <a:pt x="199" y="225"/>
                      <a:pt x="198" y="224"/>
                      <a:pt x="197" y="222"/>
                    </a:cubicBezTo>
                    <a:cubicBezTo>
                      <a:pt x="196" y="221"/>
                      <a:pt x="196" y="221"/>
                      <a:pt x="195" y="220"/>
                    </a:cubicBezTo>
                    <a:cubicBezTo>
                      <a:pt x="195" y="220"/>
                      <a:pt x="194" y="219"/>
                      <a:pt x="194" y="218"/>
                    </a:cubicBezTo>
                    <a:cubicBezTo>
                      <a:pt x="194" y="218"/>
                      <a:pt x="193" y="217"/>
                      <a:pt x="193" y="216"/>
                    </a:cubicBezTo>
                    <a:cubicBezTo>
                      <a:pt x="193" y="215"/>
                      <a:pt x="193" y="214"/>
                      <a:pt x="193" y="214"/>
                    </a:cubicBezTo>
                    <a:cubicBezTo>
                      <a:pt x="192" y="213"/>
                      <a:pt x="192" y="214"/>
                      <a:pt x="192" y="213"/>
                    </a:cubicBezTo>
                    <a:cubicBezTo>
                      <a:pt x="191" y="212"/>
                      <a:pt x="192" y="210"/>
                      <a:pt x="191" y="210"/>
                    </a:cubicBezTo>
                    <a:cubicBezTo>
                      <a:pt x="191" y="209"/>
                      <a:pt x="191" y="209"/>
                      <a:pt x="190" y="209"/>
                    </a:cubicBezTo>
                    <a:cubicBezTo>
                      <a:pt x="190" y="209"/>
                      <a:pt x="190" y="208"/>
                      <a:pt x="190" y="208"/>
                    </a:cubicBezTo>
                    <a:cubicBezTo>
                      <a:pt x="189" y="207"/>
                      <a:pt x="188" y="205"/>
                      <a:pt x="187" y="203"/>
                    </a:cubicBezTo>
                    <a:cubicBezTo>
                      <a:pt x="187" y="201"/>
                      <a:pt x="187" y="196"/>
                      <a:pt x="187" y="194"/>
                    </a:cubicBezTo>
                    <a:cubicBezTo>
                      <a:pt x="187" y="192"/>
                      <a:pt x="188" y="191"/>
                      <a:pt x="188" y="190"/>
                    </a:cubicBezTo>
                    <a:cubicBezTo>
                      <a:pt x="189" y="189"/>
                      <a:pt x="190" y="189"/>
                      <a:pt x="191" y="187"/>
                    </a:cubicBezTo>
                    <a:cubicBezTo>
                      <a:pt x="191" y="186"/>
                      <a:pt x="191" y="186"/>
                      <a:pt x="191" y="185"/>
                    </a:cubicBezTo>
                    <a:cubicBezTo>
                      <a:pt x="191" y="184"/>
                      <a:pt x="192" y="184"/>
                      <a:pt x="192" y="183"/>
                    </a:cubicBezTo>
                    <a:cubicBezTo>
                      <a:pt x="194" y="181"/>
                      <a:pt x="194" y="178"/>
                      <a:pt x="196" y="177"/>
                    </a:cubicBezTo>
                    <a:cubicBezTo>
                      <a:pt x="196" y="176"/>
                      <a:pt x="198" y="176"/>
                      <a:pt x="198" y="176"/>
                    </a:cubicBezTo>
                    <a:cubicBezTo>
                      <a:pt x="199" y="176"/>
                      <a:pt x="201" y="176"/>
                      <a:pt x="201" y="176"/>
                    </a:cubicBezTo>
                    <a:cubicBezTo>
                      <a:pt x="202" y="175"/>
                      <a:pt x="202" y="174"/>
                      <a:pt x="202" y="173"/>
                    </a:cubicBezTo>
                    <a:cubicBezTo>
                      <a:pt x="202" y="169"/>
                      <a:pt x="202" y="165"/>
                      <a:pt x="202" y="161"/>
                    </a:cubicBezTo>
                    <a:cubicBezTo>
                      <a:pt x="202" y="159"/>
                      <a:pt x="201" y="157"/>
                      <a:pt x="199" y="156"/>
                    </a:cubicBezTo>
                    <a:cubicBezTo>
                      <a:pt x="199" y="155"/>
                      <a:pt x="198" y="154"/>
                      <a:pt x="198" y="154"/>
                    </a:cubicBezTo>
                    <a:cubicBezTo>
                      <a:pt x="197" y="153"/>
                      <a:pt x="196" y="153"/>
                      <a:pt x="195" y="152"/>
                    </a:cubicBezTo>
                    <a:cubicBezTo>
                      <a:pt x="194" y="151"/>
                      <a:pt x="195" y="149"/>
                      <a:pt x="195" y="148"/>
                    </a:cubicBezTo>
                    <a:cubicBezTo>
                      <a:pt x="194" y="148"/>
                      <a:pt x="193" y="147"/>
                      <a:pt x="193" y="146"/>
                    </a:cubicBezTo>
                    <a:cubicBezTo>
                      <a:pt x="193" y="145"/>
                      <a:pt x="192" y="145"/>
                      <a:pt x="192" y="144"/>
                    </a:cubicBezTo>
                    <a:cubicBezTo>
                      <a:pt x="193" y="143"/>
                      <a:pt x="193" y="143"/>
                      <a:pt x="194" y="143"/>
                    </a:cubicBezTo>
                    <a:cubicBezTo>
                      <a:pt x="194" y="142"/>
                      <a:pt x="194" y="142"/>
                      <a:pt x="194" y="141"/>
                    </a:cubicBezTo>
                    <a:cubicBezTo>
                      <a:pt x="194" y="140"/>
                      <a:pt x="196" y="140"/>
                      <a:pt x="196" y="140"/>
                    </a:cubicBezTo>
                    <a:cubicBezTo>
                      <a:pt x="197" y="139"/>
                      <a:pt x="197" y="139"/>
                      <a:pt x="198" y="139"/>
                    </a:cubicBezTo>
                    <a:cubicBezTo>
                      <a:pt x="199" y="138"/>
                      <a:pt x="200" y="138"/>
                      <a:pt x="201" y="137"/>
                    </a:cubicBezTo>
                    <a:cubicBezTo>
                      <a:pt x="204" y="137"/>
                      <a:pt x="207" y="137"/>
                      <a:pt x="208" y="135"/>
                    </a:cubicBezTo>
                    <a:cubicBezTo>
                      <a:pt x="209" y="132"/>
                      <a:pt x="206" y="131"/>
                      <a:pt x="204" y="130"/>
                    </a:cubicBezTo>
                    <a:cubicBezTo>
                      <a:pt x="201" y="128"/>
                      <a:pt x="199" y="128"/>
                      <a:pt x="196" y="126"/>
                    </a:cubicBezTo>
                    <a:cubicBezTo>
                      <a:pt x="193" y="125"/>
                      <a:pt x="191" y="122"/>
                      <a:pt x="188" y="123"/>
                    </a:cubicBezTo>
                    <a:cubicBezTo>
                      <a:pt x="185" y="124"/>
                      <a:pt x="185" y="127"/>
                      <a:pt x="183" y="129"/>
                    </a:cubicBezTo>
                    <a:cubicBezTo>
                      <a:pt x="182" y="129"/>
                      <a:pt x="182" y="130"/>
                      <a:pt x="181" y="131"/>
                    </a:cubicBezTo>
                    <a:cubicBezTo>
                      <a:pt x="181" y="131"/>
                      <a:pt x="181" y="132"/>
                      <a:pt x="180" y="133"/>
                    </a:cubicBezTo>
                    <a:cubicBezTo>
                      <a:pt x="180" y="133"/>
                      <a:pt x="180" y="134"/>
                      <a:pt x="180" y="134"/>
                    </a:cubicBezTo>
                    <a:cubicBezTo>
                      <a:pt x="179" y="136"/>
                      <a:pt x="179" y="135"/>
                      <a:pt x="178" y="136"/>
                    </a:cubicBezTo>
                    <a:cubicBezTo>
                      <a:pt x="176" y="138"/>
                      <a:pt x="175" y="138"/>
                      <a:pt x="172" y="137"/>
                    </a:cubicBezTo>
                    <a:cubicBezTo>
                      <a:pt x="170" y="137"/>
                      <a:pt x="170" y="137"/>
                      <a:pt x="170" y="135"/>
                    </a:cubicBezTo>
                    <a:cubicBezTo>
                      <a:pt x="169" y="135"/>
                      <a:pt x="169" y="133"/>
                      <a:pt x="169" y="133"/>
                    </a:cubicBezTo>
                    <a:cubicBezTo>
                      <a:pt x="168" y="132"/>
                      <a:pt x="167" y="132"/>
                      <a:pt x="166" y="131"/>
                    </a:cubicBezTo>
                    <a:cubicBezTo>
                      <a:pt x="165" y="131"/>
                      <a:pt x="164" y="130"/>
                      <a:pt x="163" y="130"/>
                    </a:cubicBezTo>
                    <a:cubicBezTo>
                      <a:pt x="161" y="128"/>
                      <a:pt x="159" y="126"/>
                      <a:pt x="156" y="125"/>
                    </a:cubicBezTo>
                    <a:cubicBezTo>
                      <a:pt x="153" y="124"/>
                      <a:pt x="150" y="123"/>
                      <a:pt x="147" y="122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2"/>
                      <a:pt x="146" y="122"/>
                      <a:pt x="146" y="122"/>
                    </a:cubicBezTo>
                    <a:cubicBezTo>
                      <a:pt x="145" y="121"/>
                      <a:pt x="144" y="121"/>
                      <a:pt x="143" y="120"/>
                    </a:cubicBezTo>
                    <a:cubicBezTo>
                      <a:pt x="143" y="119"/>
                      <a:pt x="143" y="119"/>
                      <a:pt x="143" y="118"/>
                    </a:cubicBezTo>
                    <a:cubicBezTo>
                      <a:pt x="143" y="118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1" y="115"/>
                    </a:cubicBezTo>
                    <a:cubicBezTo>
                      <a:pt x="141" y="115"/>
                      <a:pt x="138" y="115"/>
                      <a:pt x="137" y="115"/>
                    </a:cubicBezTo>
                    <a:cubicBezTo>
                      <a:pt x="136" y="115"/>
                      <a:pt x="135" y="115"/>
                      <a:pt x="134" y="115"/>
                    </a:cubicBezTo>
                    <a:cubicBezTo>
                      <a:pt x="133" y="114"/>
                      <a:pt x="133" y="113"/>
                      <a:pt x="133" y="112"/>
                    </a:cubicBezTo>
                    <a:cubicBezTo>
                      <a:pt x="132" y="111"/>
                      <a:pt x="133" y="111"/>
                      <a:pt x="134" y="110"/>
                    </a:cubicBezTo>
                    <a:cubicBezTo>
                      <a:pt x="135" y="109"/>
                      <a:pt x="135" y="108"/>
                      <a:pt x="136" y="108"/>
                    </a:cubicBezTo>
                    <a:cubicBezTo>
                      <a:pt x="138" y="107"/>
                      <a:pt x="140" y="108"/>
                      <a:pt x="141" y="108"/>
                    </a:cubicBezTo>
                    <a:cubicBezTo>
                      <a:pt x="143" y="107"/>
                      <a:pt x="142" y="104"/>
                      <a:pt x="141" y="103"/>
                    </a:cubicBezTo>
                    <a:cubicBezTo>
                      <a:pt x="140" y="102"/>
                      <a:pt x="139" y="101"/>
                      <a:pt x="139" y="101"/>
                    </a:cubicBezTo>
                    <a:cubicBezTo>
                      <a:pt x="138" y="100"/>
                      <a:pt x="136" y="100"/>
                      <a:pt x="135" y="99"/>
                    </a:cubicBezTo>
                    <a:cubicBezTo>
                      <a:pt x="134" y="98"/>
                      <a:pt x="133" y="95"/>
                      <a:pt x="134" y="94"/>
                    </a:cubicBezTo>
                    <a:cubicBezTo>
                      <a:pt x="134" y="93"/>
                      <a:pt x="135" y="93"/>
                      <a:pt x="136" y="92"/>
                    </a:cubicBezTo>
                    <a:cubicBezTo>
                      <a:pt x="136" y="92"/>
                      <a:pt x="136" y="92"/>
                      <a:pt x="136" y="91"/>
                    </a:cubicBezTo>
                    <a:cubicBezTo>
                      <a:pt x="137" y="91"/>
                      <a:pt x="137" y="90"/>
                      <a:pt x="137" y="90"/>
                    </a:cubicBezTo>
                    <a:cubicBezTo>
                      <a:pt x="137" y="88"/>
                      <a:pt x="138" y="88"/>
                      <a:pt x="139" y="87"/>
                    </a:cubicBezTo>
                    <a:cubicBezTo>
                      <a:pt x="140" y="86"/>
                      <a:pt x="141" y="85"/>
                      <a:pt x="141" y="84"/>
                    </a:cubicBezTo>
                    <a:cubicBezTo>
                      <a:pt x="141" y="83"/>
                      <a:pt x="140" y="83"/>
                      <a:pt x="139" y="82"/>
                    </a:cubicBezTo>
                    <a:cubicBezTo>
                      <a:pt x="138" y="81"/>
                      <a:pt x="138" y="80"/>
                      <a:pt x="138" y="79"/>
                    </a:cubicBezTo>
                    <a:cubicBezTo>
                      <a:pt x="139" y="78"/>
                      <a:pt x="140" y="78"/>
                      <a:pt x="139" y="77"/>
                    </a:cubicBezTo>
                    <a:cubicBezTo>
                      <a:pt x="139" y="76"/>
                      <a:pt x="138" y="76"/>
                      <a:pt x="137" y="76"/>
                    </a:cubicBezTo>
                    <a:cubicBezTo>
                      <a:pt x="137" y="75"/>
                      <a:pt x="137" y="75"/>
                      <a:pt x="136" y="74"/>
                    </a:cubicBezTo>
                    <a:cubicBezTo>
                      <a:pt x="135" y="73"/>
                      <a:pt x="134" y="73"/>
                      <a:pt x="133" y="73"/>
                    </a:cubicBezTo>
                    <a:cubicBezTo>
                      <a:pt x="126" y="73"/>
                      <a:pt x="120" y="73"/>
                      <a:pt x="114" y="71"/>
                    </a:cubicBezTo>
                    <a:cubicBezTo>
                      <a:pt x="112" y="70"/>
                      <a:pt x="111" y="69"/>
                      <a:pt x="110" y="68"/>
                    </a:cubicBezTo>
                    <a:cubicBezTo>
                      <a:pt x="110" y="67"/>
                      <a:pt x="110" y="66"/>
                      <a:pt x="110" y="65"/>
                    </a:cubicBezTo>
                    <a:cubicBezTo>
                      <a:pt x="110" y="62"/>
                      <a:pt x="110" y="62"/>
                      <a:pt x="107" y="61"/>
                    </a:cubicBezTo>
                    <a:cubicBezTo>
                      <a:pt x="105" y="61"/>
                      <a:pt x="104" y="61"/>
                      <a:pt x="104" y="59"/>
                    </a:cubicBezTo>
                    <a:cubicBezTo>
                      <a:pt x="103" y="58"/>
                      <a:pt x="103" y="57"/>
                      <a:pt x="103" y="56"/>
                    </a:cubicBezTo>
                    <a:cubicBezTo>
                      <a:pt x="104" y="55"/>
                      <a:pt x="107" y="53"/>
                      <a:pt x="106" y="52"/>
                    </a:cubicBezTo>
                    <a:cubicBezTo>
                      <a:pt x="104" y="52"/>
                      <a:pt x="103" y="48"/>
                      <a:pt x="104" y="46"/>
                    </a:cubicBezTo>
                    <a:cubicBezTo>
                      <a:pt x="104" y="45"/>
                      <a:pt x="105" y="45"/>
                      <a:pt x="105" y="44"/>
                    </a:cubicBezTo>
                    <a:cubicBezTo>
                      <a:pt x="105" y="43"/>
                      <a:pt x="105" y="41"/>
                      <a:pt x="105" y="40"/>
                    </a:cubicBezTo>
                    <a:cubicBezTo>
                      <a:pt x="105" y="38"/>
                      <a:pt x="106" y="35"/>
                      <a:pt x="105" y="33"/>
                    </a:cubicBezTo>
                    <a:cubicBezTo>
                      <a:pt x="104" y="32"/>
                      <a:pt x="103" y="32"/>
                      <a:pt x="102" y="32"/>
                    </a:cubicBezTo>
                    <a:cubicBezTo>
                      <a:pt x="101" y="32"/>
                      <a:pt x="100" y="31"/>
                      <a:pt x="100" y="32"/>
                    </a:cubicBezTo>
                    <a:cubicBezTo>
                      <a:pt x="99" y="32"/>
                      <a:pt x="99" y="33"/>
                      <a:pt x="98" y="33"/>
                    </a:cubicBezTo>
                    <a:cubicBezTo>
                      <a:pt x="97" y="33"/>
                      <a:pt x="96" y="31"/>
                      <a:pt x="96" y="30"/>
                    </a:cubicBezTo>
                    <a:cubicBezTo>
                      <a:pt x="96" y="30"/>
                      <a:pt x="95" y="29"/>
                      <a:pt x="95" y="29"/>
                    </a:cubicBezTo>
                    <a:cubicBezTo>
                      <a:pt x="94" y="28"/>
                      <a:pt x="95" y="28"/>
                      <a:pt x="94" y="27"/>
                    </a:cubicBezTo>
                    <a:cubicBezTo>
                      <a:pt x="94" y="26"/>
                      <a:pt x="93" y="25"/>
                      <a:pt x="92" y="25"/>
                    </a:cubicBezTo>
                    <a:cubicBezTo>
                      <a:pt x="90" y="24"/>
                      <a:pt x="90" y="25"/>
                      <a:pt x="90" y="23"/>
                    </a:cubicBezTo>
                    <a:cubicBezTo>
                      <a:pt x="89" y="20"/>
                      <a:pt x="86" y="20"/>
                      <a:pt x="84" y="19"/>
                    </a:cubicBezTo>
                    <a:cubicBezTo>
                      <a:pt x="83" y="19"/>
                      <a:pt x="82" y="19"/>
                      <a:pt x="82" y="18"/>
                    </a:cubicBezTo>
                    <a:cubicBezTo>
                      <a:pt x="80" y="16"/>
                      <a:pt x="81" y="14"/>
                      <a:pt x="81" y="1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68" y="1"/>
                      <a:pt x="65" y="1"/>
                    </a:cubicBezTo>
                    <a:cubicBezTo>
                      <a:pt x="61" y="1"/>
                      <a:pt x="59" y="2"/>
                      <a:pt x="56" y="3"/>
                    </a:cubicBezTo>
                    <a:cubicBezTo>
                      <a:pt x="53" y="3"/>
                      <a:pt x="50" y="3"/>
                      <a:pt x="46" y="2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3" y="0"/>
                      <a:pt x="41" y="1"/>
                      <a:pt x="40" y="1"/>
                    </a:cubicBezTo>
                    <a:cubicBezTo>
                      <a:pt x="38" y="1"/>
                      <a:pt x="37" y="1"/>
                      <a:pt x="36" y="2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5" y="9"/>
                      <a:pt x="24" y="10"/>
                      <a:pt x="23" y="11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16" y="15"/>
                      <a:pt x="15" y="13"/>
                      <a:pt x="14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9" y="11"/>
                      <a:pt x="7" y="15"/>
                      <a:pt x="6" y="18"/>
                    </a:cubicBezTo>
                    <a:cubicBezTo>
                      <a:pt x="4" y="19"/>
                      <a:pt x="1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2" y="33"/>
                      <a:pt x="2" y="35"/>
                      <a:pt x="2" y="36"/>
                    </a:cubicBezTo>
                    <a:cubicBezTo>
                      <a:pt x="2" y="38"/>
                      <a:pt x="4" y="38"/>
                      <a:pt x="4" y="40"/>
                    </a:cubicBezTo>
                    <a:cubicBezTo>
                      <a:pt x="4" y="41"/>
                      <a:pt x="3" y="41"/>
                      <a:pt x="3" y="42"/>
                    </a:cubicBezTo>
                    <a:cubicBezTo>
                      <a:pt x="3" y="43"/>
                      <a:pt x="2" y="43"/>
                      <a:pt x="2" y="44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4" y="49"/>
                      <a:pt x="4" y="48"/>
                      <a:pt x="5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7" y="52"/>
                      <a:pt x="8" y="53"/>
                      <a:pt x="7" y="55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6" y="57"/>
                      <a:pt x="7" y="57"/>
                      <a:pt x="8" y="58"/>
                    </a:cubicBezTo>
                    <a:cubicBezTo>
                      <a:pt x="8" y="61"/>
                      <a:pt x="4" y="62"/>
                      <a:pt x="6" y="64"/>
                    </a:cubicBezTo>
                    <a:cubicBezTo>
                      <a:pt x="6" y="65"/>
                      <a:pt x="7" y="66"/>
                      <a:pt x="8" y="66"/>
                    </a:cubicBezTo>
                    <a:cubicBezTo>
                      <a:pt x="10" y="67"/>
                      <a:pt x="13" y="69"/>
                      <a:pt x="17" y="70"/>
                    </a:cubicBezTo>
                    <a:cubicBezTo>
                      <a:pt x="19" y="70"/>
                      <a:pt x="19" y="70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5" y="77"/>
                      <a:pt x="26" y="77"/>
                      <a:pt x="26" y="78"/>
                    </a:cubicBezTo>
                    <a:cubicBezTo>
                      <a:pt x="28" y="82"/>
                      <a:pt x="21" y="82"/>
                      <a:pt x="19" y="82"/>
                    </a:cubicBezTo>
                    <a:cubicBezTo>
                      <a:pt x="17" y="83"/>
                      <a:pt x="13" y="84"/>
                      <a:pt x="12" y="86"/>
                    </a:cubicBezTo>
                    <a:cubicBezTo>
                      <a:pt x="11" y="87"/>
                      <a:pt x="12" y="88"/>
                      <a:pt x="12" y="89"/>
                    </a:cubicBezTo>
                    <a:cubicBezTo>
                      <a:pt x="12" y="90"/>
                      <a:pt x="10" y="91"/>
                      <a:pt x="10" y="92"/>
                    </a:cubicBezTo>
                    <a:cubicBezTo>
                      <a:pt x="7" y="94"/>
                      <a:pt x="10" y="96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8" y="104"/>
                      <a:pt x="22" y="109"/>
                      <a:pt x="23" y="11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7" y="124"/>
                      <a:pt x="14" y="129"/>
                      <a:pt x="13" y="135"/>
                    </a:cubicBezTo>
                    <a:cubicBezTo>
                      <a:pt x="12" y="136"/>
                      <a:pt x="12" y="136"/>
                      <a:pt x="12" y="137"/>
                    </a:cubicBezTo>
                    <a:cubicBezTo>
                      <a:pt x="11" y="138"/>
                      <a:pt x="11" y="138"/>
                      <a:pt x="11" y="139"/>
                    </a:cubicBezTo>
                    <a:cubicBezTo>
                      <a:pt x="11" y="139"/>
                      <a:pt x="11" y="140"/>
                      <a:pt x="11" y="141"/>
                    </a:cubicBezTo>
                    <a:cubicBezTo>
                      <a:pt x="11" y="141"/>
                      <a:pt x="11" y="142"/>
                      <a:pt x="11" y="142"/>
                    </a:cubicBezTo>
                    <a:cubicBezTo>
                      <a:pt x="11" y="143"/>
                      <a:pt x="12" y="143"/>
                      <a:pt x="13" y="144"/>
                    </a:cubicBezTo>
                    <a:cubicBezTo>
                      <a:pt x="13" y="144"/>
                      <a:pt x="12" y="145"/>
                      <a:pt x="13" y="145"/>
                    </a:cubicBezTo>
                    <a:cubicBezTo>
                      <a:pt x="14" y="145"/>
                      <a:pt x="14" y="146"/>
                      <a:pt x="15" y="146"/>
                    </a:cubicBezTo>
                    <a:cubicBezTo>
                      <a:pt x="16" y="146"/>
                      <a:pt x="18" y="147"/>
                      <a:pt x="19" y="147"/>
                    </a:cubicBezTo>
                    <a:cubicBezTo>
                      <a:pt x="21" y="147"/>
                      <a:pt x="24" y="146"/>
                      <a:pt x="25" y="148"/>
                    </a:cubicBezTo>
                    <a:cubicBezTo>
                      <a:pt x="25" y="149"/>
                      <a:pt x="24" y="150"/>
                      <a:pt x="24" y="151"/>
                    </a:cubicBezTo>
                    <a:cubicBezTo>
                      <a:pt x="24" y="152"/>
                      <a:pt x="24" y="152"/>
                      <a:pt x="24" y="153"/>
                    </a:cubicBezTo>
                    <a:cubicBezTo>
                      <a:pt x="23" y="153"/>
                      <a:pt x="23" y="153"/>
                      <a:pt x="23" y="154"/>
                    </a:cubicBezTo>
                    <a:cubicBezTo>
                      <a:pt x="23" y="154"/>
                      <a:pt x="22" y="154"/>
                      <a:pt x="21" y="154"/>
                    </a:cubicBezTo>
                    <a:cubicBezTo>
                      <a:pt x="20" y="155"/>
                      <a:pt x="20" y="157"/>
                      <a:pt x="20" y="158"/>
                    </a:cubicBezTo>
                    <a:cubicBezTo>
                      <a:pt x="20" y="159"/>
                      <a:pt x="21" y="160"/>
                      <a:pt x="22" y="161"/>
                    </a:cubicBezTo>
                    <a:cubicBezTo>
                      <a:pt x="23" y="162"/>
                      <a:pt x="23" y="163"/>
                      <a:pt x="24" y="164"/>
                    </a:cubicBezTo>
                    <a:cubicBezTo>
                      <a:pt x="24" y="164"/>
                      <a:pt x="24" y="164"/>
                      <a:pt x="24" y="165"/>
                    </a:cubicBezTo>
                    <a:cubicBezTo>
                      <a:pt x="24" y="164"/>
                      <a:pt x="25" y="165"/>
                      <a:pt x="25" y="165"/>
                    </a:cubicBezTo>
                    <a:cubicBezTo>
                      <a:pt x="26" y="166"/>
                      <a:pt x="27" y="167"/>
                      <a:pt x="28" y="167"/>
                    </a:cubicBezTo>
                    <a:cubicBezTo>
                      <a:pt x="29" y="168"/>
                      <a:pt x="31" y="169"/>
                      <a:pt x="32" y="169"/>
                    </a:cubicBezTo>
                    <a:cubicBezTo>
                      <a:pt x="33" y="169"/>
                      <a:pt x="36" y="170"/>
                      <a:pt x="36" y="171"/>
                    </a:cubicBezTo>
                    <a:cubicBezTo>
                      <a:pt x="36" y="171"/>
                      <a:pt x="36" y="173"/>
                      <a:pt x="36" y="173"/>
                    </a:cubicBezTo>
                    <a:cubicBezTo>
                      <a:pt x="36" y="174"/>
                      <a:pt x="36" y="175"/>
                      <a:pt x="36" y="175"/>
                    </a:cubicBezTo>
                    <a:cubicBezTo>
                      <a:pt x="36" y="176"/>
                      <a:pt x="36" y="176"/>
                      <a:pt x="35" y="177"/>
                    </a:cubicBezTo>
                    <a:cubicBezTo>
                      <a:pt x="34" y="178"/>
                      <a:pt x="34" y="178"/>
                      <a:pt x="33" y="179"/>
                    </a:cubicBezTo>
                    <a:cubicBezTo>
                      <a:pt x="32" y="180"/>
                      <a:pt x="29" y="180"/>
                      <a:pt x="27" y="180"/>
                    </a:cubicBezTo>
                    <a:cubicBezTo>
                      <a:pt x="24" y="180"/>
                      <a:pt x="20" y="180"/>
                      <a:pt x="18" y="178"/>
                    </a:cubicBezTo>
                    <a:cubicBezTo>
                      <a:pt x="17" y="178"/>
                      <a:pt x="16" y="177"/>
                      <a:pt x="15" y="176"/>
                    </a:cubicBezTo>
                    <a:cubicBezTo>
                      <a:pt x="14" y="177"/>
                      <a:pt x="13" y="180"/>
                      <a:pt x="14" y="181"/>
                    </a:cubicBezTo>
                    <a:cubicBezTo>
                      <a:pt x="14" y="182"/>
                      <a:pt x="15" y="183"/>
                      <a:pt x="16" y="183"/>
                    </a:cubicBezTo>
                    <a:cubicBezTo>
                      <a:pt x="18" y="184"/>
                      <a:pt x="18" y="183"/>
                      <a:pt x="19" y="185"/>
                    </a:cubicBezTo>
                    <a:cubicBezTo>
                      <a:pt x="20" y="186"/>
                      <a:pt x="20" y="187"/>
                      <a:pt x="21" y="188"/>
                    </a:cubicBezTo>
                    <a:cubicBezTo>
                      <a:pt x="22" y="191"/>
                      <a:pt x="24" y="193"/>
                      <a:pt x="26" y="196"/>
                    </a:cubicBezTo>
                    <a:cubicBezTo>
                      <a:pt x="27" y="198"/>
                      <a:pt x="28" y="199"/>
                      <a:pt x="28" y="201"/>
                    </a:cubicBezTo>
                    <a:cubicBezTo>
                      <a:pt x="28" y="201"/>
                      <a:pt x="28" y="202"/>
                      <a:pt x="28" y="202"/>
                    </a:cubicBezTo>
                    <a:cubicBezTo>
                      <a:pt x="28" y="203"/>
                      <a:pt x="29" y="203"/>
                      <a:pt x="29" y="204"/>
                    </a:cubicBezTo>
                    <a:cubicBezTo>
                      <a:pt x="29" y="205"/>
                      <a:pt x="28" y="206"/>
                      <a:pt x="28" y="208"/>
                    </a:cubicBezTo>
                    <a:cubicBezTo>
                      <a:pt x="28" y="209"/>
                      <a:pt x="28" y="210"/>
                      <a:pt x="28" y="211"/>
                    </a:cubicBezTo>
                    <a:cubicBezTo>
                      <a:pt x="27" y="212"/>
                      <a:pt x="26" y="212"/>
                      <a:pt x="26" y="213"/>
                    </a:cubicBezTo>
                    <a:cubicBezTo>
                      <a:pt x="25" y="214"/>
                      <a:pt x="26" y="214"/>
                      <a:pt x="25" y="214"/>
                    </a:cubicBezTo>
                    <a:cubicBezTo>
                      <a:pt x="24" y="215"/>
                      <a:pt x="24" y="214"/>
                      <a:pt x="23" y="214"/>
                    </a:cubicBezTo>
                    <a:cubicBezTo>
                      <a:pt x="23" y="212"/>
                      <a:pt x="22" y="211"/>
                      <a:pt x="21" y="210"/>
                    </a:cubicBezTo>
                    <a:cubicBezTo>
                      <a:pt x="20" y="209"/>
                      <a:pt x="20" y="207"/>
                      <a:pt x="20" y="207"/>
                    </a:cubicBezTo>
                    <a:cubicBezTo>
                      <a:pt x="19" y="206"/>
                      <a:pt x="17" y="208"/>
                      <a:pt x="16" y="209"/>
                    </a:cubicBezTo>
                    <a:cubicBezTo>
                      <a:pt x="16" y="209"/>
                      <a:pt x="16" y="210"/>
                      <a:pt x="15" y="210"/>
                    </a:cubicBezTo>
                    <a:cubicBezTo>
                      <a:pt x="14" y="211"/>
                      <a:pt x="13" y="211"/>
                      <a:pt x="13" y="212"/>
                    </a:cubicBezTo>
                    <a:cubicBezTo>
                      <a:pt x="13" y="213"/>
                      <a:pt x="13" y="214"/>
                      <a:pt x="12" y="214"/>
                    </a:cubicBezTo>
                    <a:cubicBezTo>
                      <a:pt x="12" y="214"/>
                      <a:pt x="12" y="214"/>
                      <a:pt x="12" y="214"/>
                    </a:cubicBezTo>
                    <a:cubicBezTo>
                      <a:pt x="12" y="215"/>
                      <a:pt x="13" y="216"/>
                      <a:pt x="14" y="217"/>
                    </a:cubicBezTo>
                    <a:cubicBezTo>
                      <a:pt x="14" y="218"/>
                      <a:pt x="14" y="219"/>
                      <a:pt x="16" y="219"/>
                    </a:cubicBezTo>
                    <a:cubicBezTo>
                      <a:pt x="17" y="220"/>
                      <a:pt x="17" y="220"/>
                      <a:pt x="18" y="221"/>
                    </a:cubicBezTo>
                    <a:cubicBezTo>
                      <a:pt x="19" y="222"/>
                      <a:pt x="20" y="222"/>
                      <a:pt x="22" y="223"/>
                    </a:cubicBezTo>
                    <a:cubicBezTo>
                      <a:pt x="23" y="223"/>
                      <a:pt x="23" y="224"/>
                      <a:pt x="24" y="225"/>
                    </a:cubicBezTo>
                    <a:cubicBezTo>
                      <a:pt x="25" y="228"/>
                      <a:pt x="27" y="229"/>
                      <a:pt x="29" y="231"/>
                    </a:cubicBezTo>
                    <a:cubicBezTo>
                      <a:pt x="30" y="232"/>
                      <a:pt x="31" y="233"/>
                      <a:pt x="32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6"/>
                      <a:pt x="32" y="238"/>
                      <a:pt x="34" y="239"/>
                    </a:cubicBezTo>
                    <a:cubicBezTo>
                      <a:pt x="35" y="240"/>
                      <a:pt x="36" y="240"/>
                      <a:pt x="36" y="241"/>
                    </a:cubicBezTo>
                    <a:cubicBezTo>
                      <a:pt x="37" y="241"/>
                      <a:pt x="37" y="242"/>
                      <a:pt x="38" y="242"/>
                    </a:cubicBezTo>
                    <a:cubicBezTo>
                      <a:pt x="39" y="242"/>
                      <a:pt x="39" y="242"/>
                      <a:pt x="40" y="242"/>
                    </a:cubicBezTo>
                    <a:cubicBezTo>
                      <a:pt x="40" y="243"/>
                      <a:pt x="40" y="243"/>
                      <a:pt x="40" y="244"/>
                    </a:cubicBezTo>
                    <a:cubicBezTo>
                      <a:pt x="41" y="244"/>
                      <a:pt x="41" y="245"/>
                      <a:pt x="42" y="245"/>
                    </a:cubicBezTo>
                    <a:cubicBezTo>
                      <a:pt x="43" y="246"/>
                      <a:pt x="44" y="247"/>
                      <a:pt x="45" y="247"/>
                    </a:cubicBezTo>
                    <a:cubicBezTo>
                      <a:pt x="47" y="248"/>
                      <a:pt x="49" y="247"/>
                      <a:pt x="51" y="247"/>
                    </a:cubicBezTo>
                    <a:cubicBezTo>
                      <a:pt x="52" y="247"/>
                      <a:pt x="53" y="247"/>
                      <a:pt x="54" y="249"/>
                    </a:cubicBezTo>
                    <a:cubicBezTo>
                      <a:pt x="54" y="250"/>
                      <a:pt x="54" y="251"/>
                      <a:pt x="56" y="251"/>
                    </a:cubicBezTo>
                    <a:cubicBezTo>
                      <a:pt x="56" y="252"/>
                      <a:pt x="57" y="252"/>
                      <a:pt x="57" y="253"/>
                    </a:cubicBezTo>
                    <a:cubicBezTo>
                      <a:pt x="58" y="253"/>
                      <a:pt x="58" y="254"/>
                      <a:pt x="59" y="254"/>
                    </a:cubicBezTo>
                    <a:cubicBezTo>
                      <a:pt x="59" y="255"/>
                      <a:pt x="59" y="255"/>
                      <a:pt x="59" y="256"/>
                    </a:cubicBezTo>
                    <a:cubicBezTo>
                      <a:pt x="59" y="257"/>
                      <a:pt x="59" y="257"/>
                      <a:pt x="60" y="258"/>
                    </a:cubicBezTo>
                    <a:cubicBezTo>
                      <a:pt x="60" y="259"/>
                      <a:pt x="64" y="258"/>
                      <a:pt x="65" y="258"/>
                    </a:cubicBezTo>
                    <a:cubicBezTo>
                      <a:pt x="66" y="258"/>
                      <a:pt x="68" y="257"/>
                      <a:pt x="69" y="258"/>
                    </a:cubicBezTo>
                    <a:cubicBezTo>
                      <a:pt x="70" y="258"/>
                      <a:pt x="69" y="260"/>
                      <a:pt x="70" y="260"/>
                    </a:cubicBezTo>
                    <a:cubicBezTo>
                      <a:pt x="70" y="261"/>
                      <a:pt x="70" y="262"/>
                      <a:pt x="71" y="262"/>
                    </a:cubicBezTo>
                    <a:cubicBezTo>
                      <a:pt x="72" y="263"/>
                      <a:pt x="74" y="266"/>
                      <a:pt x="73" y="268"/>
                    </a:cubicBezTo>
                    <a:cubicBezTo>
                      <a:pt x="73" y="269"/>
                      <a:pt x="73" y="269"/>
                      <a:pt x="72" y="270"/>
                    </a:cubicBezTo>
                    <a:cubicBezTo>
                      <a:pt x="72" y="270"/>
                      <a:pt x="72" y="270"/>
                      <a:pt x="72" y="270"/>
                    </a:cubicBezTo>
                    <a:cubicBezTo>
                      <a:pt x="73" y="270"/>
                      <a:pt x="75" y="271"/>
                      <a:pt x="75" y="270"/>
                    </a:cubicBezTo>
                    <a:cubicBezTo>
                      <a:pt x="76" y="270"/>
                      <a:pt x="77" y="269"/>
                      <a:pt x="77" y="268"/>
                    </a:cubicBezTo>
                    <a:cubicBezTo>
                      <a:pt x="78" y="268"/>
                      <a:pt x="78" y="267"/>
                      <a:pt x="79" y="266"/>
                    </a:cubicBezTo>
                    <a:cubicBezTo>
                      <a:pt x="80" y="265"/>
                      <a:pt x="81" y="266"/>
                      <a:pt x="82" y="264"/>
                    </a:cubicBezTo>
                    <a:cubicBezTo>
                      <a:pt x="82" y="263"/>
                      <a:pt x="82" y="262"/>
                      <a:pt x="82" y="262"/>
                    </a:cubicBezTo>
                    <a:cubicBezTo>
                      <a:pt x="82" y="259"/>
                      <a:pt x="84" y="258"/>
                      <a:pt x="86" y="257"/>
                    </a:cubicBezTo>
                    <a:cubicBezTo>
                      <a:pt x="86" y="256"/>
                      <a:pt x="87" y="256"/>
                      <a:pt x="88" y="256"/>
                    </a:cubicBezTo>
                    <a:cubicBezTo>
                      <a:pt x="88" y="256"/>
                      <a:pt x="88" y="255"/>
                      <a:pt x="88" y="255"/>
                    </a:cubicBezTo>
                    <a:cubicBezTo>
                      <a:pt x="88" y="254"/>
                      <a:pt x="89" y="253"/>
                      <a:pt x="90" y="252"/>
                    </a:cubicBezTo>
                    <a:cubicBezTo>
                      <a:pt x="91" y="251"/>
                      <a:pt x="92" y="251"/>
                      <a:pt x="93" y="249"/>
                    </a:cubicBezTo>
                    <a:cubicBezTo>
                      <a:pt x="93" y="248"/>
                      <a:pt x="93" y="246"/>
                      <a:pt x="93" y="244"/>
                    </a:cubicBezTo>
                    <a:cubicBezTo>
                      <a:pt x="93" y="241"/>
                      <a:pt x="93" y="239"/>
                      <a:pt x="95" y="236"/>
                    </a:cubicBezTo>
                    <a:cubicBezTo>
                      <a:pt x="96" y="235"/>
                      <a:pt x="97" y="232"/>
                      <a:pt x="98" y="234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7"/>
                      <a:pt x="96" y="236"/>
                      <a:pt x="96" y="238"/>
                    </a:cubicBezTo>
                    <a:cubicBezTo>
                      <a:pt x="96" y="241"/>
                      <a:pt x="99" y="244"/>
                      <a:pt x="100" y="247"/>
                    </a:cubicBezTo>
                    <a:cubicBezTo>
                      <a:pt x="102" y="247"/>
                      <a:pt x="103" y="245"/>
                      <a:pt x="105" y="245"/>
                    </a:cubicBezTo>
                    <a:cubicBezTo>
                      <a:pt x="106" y="244"/>
                      <a:pt x="107" y="244"/>
                      <a:pt x="107" y="243"/>
                    </a:cubicBezTo>
                    <a:cubicBezTo>
                      <a:pt x="108" y="242"/>
                      <a:pt x="107" y="241"/>
                      <a:pt x="108" y="241"/>
                    </a:cubicBezTo>
                    <a:cubicBezTo>
                      <a:pt x="108" y="240"/>
                      <a:pt x="110" y="240"/>
                      <a:pt x="111" y="240"/>
                    </a:cubicBezTo>
                    <a:cubicBezTo>
                      <a:pt x="113" y="242"/>
                      <a:pt x="112" y="243"/>
                      <a:pt x="112" y="245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2"/>
                      <a:pt x="116" y="253"/>
                      <a:pt x="117" y="255"/>
                    </a:cubicBezTo>
                    <a:cubicBezTo>
                      <a:pt x="117" y="257"/>
                      <a:pt x="116" y="258"/>
                      <a:pt x="118" y="260"/>
                    </a:cubicBezTo>
                    <a:cubicBezTo>
                      <a:pt x="119" y="261"/>
                      <a:pt x="122" y="261"/>
                      <a:pt x="124" y="263"/>
                    </a:cubicBezTo>
                    <a:cubicBezTo>
                      <a:pt x="124" y="265"/>
                      <a:pt x="124" y="265"/>
                      <a:pt x="125" y="266"/>
                    </a:cubicBezTo>
                    <a:cubicBezTo>
                      <a:pt x="126" y="267"/>
                      <a:pt x="126" y="267"/>
                      <a:pt x="127" y="268"/>
                    </a:cubicBezTo>
                    <a:cubicBezTo>
                      <a:pt x="128" y="267"/>
                      <a:pt x="130" y="267"/>
                      <a:pt x="132" y="267"/>
                    </a:cubicBezTo>
                    <a:cubicBezTo>
                      <a:pt x="132" y="269"/>
                      <a:pt x="131" y="271"/>
                      <a:pt x="131" y="272"/>
                    </a:cubicBezTo>
                    <a:cubicBezTo>
                      <a:pt x="131" y="274"/>
                      <a:pt x="131" y="276"/>
                      <a:pt x="131" y="278"/>
                    </a:cubicBezTo>
                    <a:cubicBezTo>
                      <a:pt x="134" y="278"/>
                      <a:pt x="134" y="282"/>
                      <a:pt x="136" y="282"/>
                    </a:cubicBezTo>
                    <a:cubicBezTo>
                      <a:pt x="140" y="274"/>
                      <a:pt x="143" y="288"/>
                      <a:pt x="147" y="287"/>
                    </a:cubicBezTo>
                    <a:cubicBezTo>
                      <a:pt x="148" y="287"/>
                      <a:pt x="149" y="285"/>
                      <a:pt x="150" y="286"/>
                    </a:cubicBezTo>
                    <a:cubicBezTo>
                      <a:pt x="151" y="286"/>
                      <a:pt x="152" y="287"/>
                      <a:pt x="152" y="287"/>
                    </a:cubicBezTo>
                    <a:cubicBezTo>
                      <a:pt x="153" y="288"/>
                      <a:pt x="152" y="288"/>
                      <a:pt x="151" y="289"/>
                    </a:cubicBezTo>
                    <a:cubicBezTo>
                      <a:pt x="150" y="290"/>
                      <a:pt x="150" y="291"/>
                      <a:pt x="149" y="292"/>
                    </a:cubicBezTo>
                    <a:cubicBezTo>
                      <a:pt x="148" y="293"/>
                      <a:pt x="146" y="294"/>
                      <a:pt x="146" y="296"/>
                    </a:cubicBezTo>
                    <a:cubicBezTo>
                      <a:pt x="146" y="297"/>
                      <a:pt x="147" y="300"/>
                      <a:pt x="146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2"/>
                      <a:pt x="145" y="304"/>
                      <a:pt x="145" y="304"/>
                    </a:cubicBezTo>
                    <a:cubicBezTo>
                      <a:pt x="144" y="304"/>
                      <a:pt x="143" y="304"/>
                      <a:pt x="143" y="305"/>
                    </a:cubicBezTo>
                    <a:cubicBezTo>
                      <a:pt x="142" y="306"/>
                      <a:pt x="142" y="307"/>
                      <a:pt x="142" y="308"/>
                    </a:cubicBezTo>
                    <a:cubicBezTo>
                      <a:pt x="142" y="308"/>
                      <a:pt x="141" y="309"/>
                      <a:pt x="140" y="309"/>
                    </a:cubicBezTo>
                    <a:cubicBezTo>
                      <a:pt x="139" y="311"/>
                      <a:pt x="135" y="313"/>
                      <a:pt x="135" y="316"/>
                    </a:cubicBezTo>
                    <a:cubicBezTo>
                      <a:pt x="136" y="317"/>
                      <a:pt x="137" y="318"/>
                      <a:pt x="137" y="319"/>
                    </a:cubicBezTo>
                    <a:cubicBezTo>
                      <a:pt x="138" y="319"/>
                      <a:pt x="138" y="319"/>
                      <a:pt x="138" y="320"/>
                    </a:cubicBezTo>
                    <a:cubicBezTo>
                      <a:pt x="138" y="320"/>
                      <a:pt x="138" y="321"/>
                      <a:pt x="138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40" y="322"/>
                      <a:pt x="144" y="322"/>
                      <a:pt x="146" y="321"/>
                    </a:cubicBezTo>
                    <a:cubicBezTo>
                      <a:pt x="148" y="320"/>
                      <a:pt x="148" y="320"/>
                      <a:pt x="149" y="318"/>
                    </a:cubicBezTo>
                    <a:cubicBezTo>
                      <a:pt x="149" y="318"/>
                      <a:pt x="149" y="317"/>
                      <a:pt x="150" y="316"/>
                    </a:cubicBezTo>
                    <a:cubicBezTo>
                      <a:pt x="151" y="315"/>
                      <a:pt x="153" y="315"/>
                      <a:pt x="155" y="314"/>
                    </a:cubicBezTo>
                    <a:cubicBezTo>
                      <a:pt x="157" y="313"/>
                      <a:pt x="158" y="314"/>
                      <a:pt x="159" y="316"/>
                    </a:cubicBezTo>
                    <a:cubicBezTo>
                      <a:pt x="160" y="317"/>
                      <a:pt x="159" y="317"/>
                      <a:pt x="160" y="317"/>
                    </a:cubicBezTo>
                    <a:cubicBezTo>
                      <a:pt x="161" y="318"/>
                      <a:pt x="162" y="318"/>
                      <a:pt x="163" y="319"/>
                    </a:cubicBezTo>
                    <a:cubicBezTo>
                      <a:pt x="164" y="319"/>
                      <a:pt x="163" y="320"/>
                      <a:pt x="165" y="319"/>
                    </a:cubicBezTo>
                    <a:cubicBezTo>
                      <a:pt x="165" y="319"/>
                      <a:pt x="166" y="319"/>
                      <a:pt x="167" y="318"/>
                    </a:cubicBezTo>
                    <a:cubicBezTo>
                      <a:pt x="168" y="317"/>
                      <a:pt x="168" y="315"/>
                      <a:pt x="170" y="314"/>
                    </a:cubicBezTo>
                    <a:cubicBezTo>
                      <a:pt x="171" y="313"/>
                      <a:pt x="172" y="313"/>
                      <a:pt x="174" y="312"/>
                    </a:cubicBezTo>
                    <a:cubicBezTo>
                      <a:pt x="178" y="310"/>
                      <a:pt x="181" y="314"/>
                      <a:pt x="184" y="316"/>
                    </a:cubicBezTo>
                    <a:cubicBezTo>
                      <a:pt x="186" y="317"/>
                      <a:pt x="190" y="317"/>
                      <a:pt x="193" y="315"/>
                    </a:cubicBezTo>
                    <a:cubicBezTo>
                      <a:pt x="194" y="314"/>
                      <a:pt x="195" y="312"/>
                      <a:pt x="195" y="311"/>
                    </a:cubicBezTo>
                    <a:cubicBezTo>
                      <a:pt x="195" y="309"/>
                      <a:pt x="195" y="309"/>
                      <a:pt x="194" y="307"/>
                    </a:cubicBezTo>
                    <a:cubicBezTo>
                      <a:pt x="193" y="306"/>
                      <a:pt x="193" y="304"/>
                      <a:pt x="193" y="303"/>
                    </a:cubicBezTo>
                    <a:cubicBezTo>
                      <a:pt x="192" y="301"/>
                      <a:pt x="191" y="301"/>
                      <a:pt x="190" y="299"/>
                    </a:cubicBezTo>
                    <a:cubicBezTo>
                      <a:pt x="190" y="297"/>
                      <a:pt x="190" y="298"/>
                      <a:pt x="189" y="297"/>
                    </a:cubicBezTo>
                    <a:cubicBezTo>
                      <a:pt x="188" y="296"/>
                      <a:pt x="188" y="296"/>
                      <a:pt x="187" y="295"/>
                    </a:cubicBezTo>
                    <a:cubicBezTo>
                      <a:pt x="186" y="293"/>
                      <a:pt x="186" y="293"/>
                      <a:pt x="186" y="290"/>
                    </a:cubicBezTo>
                    <a:cubicBezTo>
                      <a:pt x="186" y="288"/>
                      <a:pt x="187" y="287"/>
                      <a:pt x="187" y="285"/>
                    </a:cubicBezTo>
                    <a:cubicBezTo>
                      <a:pt x="188" y="283"/>
                      <a:pt x="189" y="281"/>
                      <a:pt x="188" y="279"/>
                    </a:cubicBezTo>
                    <a:cubicBezTo>
                      <a:pt x="188" y="278"/>
                      <a:pt x="187" y="277"/>
                      <a:pt x="187" y="276"/>
                    </a:cubicBezTo>
                    <a:cubicBezTo>
                      <a:pt x="187" y="275"/>
                      <a:pt x="187" y="273"/>
                      <a:pt x="187" y="272"/>
                    </a:cubicBezTo>
                    <a:cubicBezTo>
                      <a:pt x="188" y="271"/>
                      <a:pt x="192" y="270"/>
                      <a:pt x="193" y="270"/>
                    </a:cubicBezTo>
                    <a:cubicBezTo>
                      <a:pt x="194" y="270"/>
                      <a:pt x="195" y="270"/>
                      <a:pt x="196" y="270"/>
                    </a:cubicBezTo>
                    <a:cubicBezTo>
                      <a:pt x="197" y="270"/>
                      <a:pt x="197" y="271"/>
                      <a:pt x="198" y="271"/>
                    </a:cubicBezTo>
                    <a:cubicBezTo>
                      <a:pt x="199" y="270"/>
                      <a:pt x="199" y="270"/>
                      <a:pt x="200" y="270"/>
                    </a:cubicBezTo>
                    <a:cubicBezTo>
                      <a:pt x="201" y="269"/>
                      <a:pt x="201" y="270"/>
                      <a:pt x="202" y="269"/>
                    </a:cubicBezTo>
                    <a:cubicBezTo>
                      <a:pt x="202" y="269"/>
                      <a:pt x="204" y="268"/>
                      <a:pt x="205" y="267"/>
                    </a:cubicBezTo>
                    <a:cubicBezTo>
                      <a:pt x="205" y="267"/>
                      <a:pt x="205" y="265"/>
                      <a:pt x="205" y="264"/>
                    </a:cubicBezTo>
                    <a:cubicBezTo>
                      <a:pt x="206" y="262"/>
                      <a:pt x="206" y="260"/>
                      <a:pt x="208" y="258"/>
                    </a:cubicBezTo>
                    <a:cubicBezTo>
                      <a:pt x="210" y="256"/>
                      <a:pt x="213" y="256"/>
                      <a:pt x="214" y="254"/>
                    </a:cubicBezTo>
                    <a:cubicBezTo>
                      <a:pt x="215" y="253"/>
                      <a:pt x="218" y="251"/>
                      <a:pt x="217" y="248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7" name="Freeform 30"/>
              <p:cNvSpPr>
                <a:spLocks noEditPoints="1"/>
              </p:cNvSpPr>
              <p:nvPr/>
            </p:nvSpPr>
            <p:spPr bwMode="auto">
              <a:xfrm>
                <a:off x="5426075" y="5565775"/>
                <a:ext cx="187325" cy="219075"/>
              </a:xfrm>
              <a:custGeom>
                <a:avLst/>
                <a:gdLst/>
                <a:ahLst/>
                <a:cxnLst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78" y="46"/>
                  </a:cxn>
                  <a:cxn ang="0">
                    <a:pos x="79" y="35"/>
                  </a:cxn>
                  <a:cxn ang="0">
                    <a:pos x="72" y="34"/>
                  </a:cxn>
                  <a:cxn ang="0">
                    <a:pos x="65" y="28"/>
                  </a:cxn>
                  <a:cxn ang="0">
                    <a:pos x="62" y="18"/>
                  </a:cxn>
                  <a:cxn ang="0">
                    <a:pos x="58" y="8"/>
                  </a:cxn>
                  <a:cxn ang="0">
                    <a:pos x="54" y="11"/>
                  </a:cxn>
                  <a:cxn ang="0">
                    <a:pos x="47" y="1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17"/>
                  </a:cxn>
                  <a:cxn ang="0">
                    <a:pos x="35" y="23"/>
                  </a:cxn>
                  <a:cxn ang="0">
                    <a:pos x="33" y="25"/>
                  </a:cxn>
                  <a:cxn ang="0">
                    <a:pos x="29" y="32"/>
                  </a:cxn>
                  <a:cxn ang="0">
                    <a:pos x="24" y="36"/>
                  </a:cxn>
                  <a:cxn ang="0">
                    <a:pos x="19" y="38"/>
                  </a:cxn>
                  <a:cxn ang="0">
                    <a:pos x="17" y="39"/>
                  </a:cxn>
                  <a:cxn ang="0">
                    <a:pos x="13" y="41"/>
                  </a:cxn>
                  <a:cxn ang="0">
                    <a:pos x="7" y="45"/>
                  </a:cxn>
                  <a:cxn ang="0">
                    <a:pos x="1" y="44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8" y="62"/>
                  </a:cxn>
                  <a:cxn ang="0">
                    <a:pos x="17" y="67"/>
                  </a:cxn>
                  <a:cxn ang="0">
                    <a:pos x="22" y="74"/>
                  </a:cxn>
                  <a:cxn ang="0">
                    <a:pos x="25" y="82"/>
                  </a:cxn>
                  <a:cxn ang="0">
                    <a:pos x="27" y="88"/>
                  </a:cxn>
                  <a:cxn ang="0">
                    <a:pos x="30" y="99"/>
                  </a:cxn>
                  <a:cxn ang="0">
                    <a:pos x="30" y="114"/>
                  </a:cxn>
                  <a:cxn ang="0">
                    <a:pos x="34" y="115"/>
                  </a:cxn>
                  <a:cxn ang="0">
                    <a:pos x="40" y="111"/>
                  </a:cxn>
                  <a:cxn ang="0">
                    <a:pos x="40" y="106"/>
                  </a:cxn>
                  <a:cxn ang="0">
                    <a:pos x="45" y="98"/>
                  </a:cxn>
                  <a:cxn ang="0">
                    <a:pos x="61" y="93"/>
                  </a:cxn>
                  <a:cxn ang="0">
                    <a:pos x="64" y="98"/>
                  </a:cxn>
                  <a:cxn ang="0">
                    <a:pos x="69" y="96"/>
                  </a:cxn>
                  <a:cxn ang="0">
                    <a:pos x="75" y="87"/>
                  </a:cxn>
                  <a:cxn ang="0">
                    <a:pos x="85" y="89"/>
                  </a:cxn>
                  <a:cxn ang="0">
                    <a:pos x="84" y="87"/>
                  </a:cxn>
                  <a:cxn ang="0">
                    <a:pos x="87" y="77"/>
                  </a:cxn>
                  <a:cxn ang="0">
                    <a:pos x="90" y="73"/>
                  </a:cxn>
                  <a:cxn ang="0">
                    <a:pos x="93" y="70"/>
                  </a:cxn>
                  <a:cxn ang="0">
                    <a:pos x="93" y="64"/>
                  </a:cxn>
                  <a:cxn ang="0">
                    <a:pos x="98" y="57"/>
                  </a:cxn>
                  <a:cxn ang="0">
                    <a:pos x="97" y="54"/>
                  </a:cxn>
                  <a:cxn ang="0">
                    <a:pos x="83" y="50"/>
                  </a:cxn>
                  <a:cxn ang="0">
                    <a:pos x="0" y="47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62"/>
                  </a:cxn>
                </a:cxnLst>
                <a:rect l="0" t="0" r="r" b="b"/>
                <a:pathLst>
                  <a:path w="100" h="117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moveTo>
                      <a:pt x="83" y="50"/>
                    </a:moveTo>
                    <a:cubicBezTo>
                      <a:pt x="81" y="50"/>
                      <a:pt x="81" y="46"/>
                      <a:pt x="78" y="46"/>
                    </a:cubicBezTo>
                    <a:cubicBezTo>
                      <a:pt x="78" y="44"/>
                      <a:pt x="78" y="42"/>
                      <a:pt x="78" y="40"/>
                    </a:cubicBezTo>
                    <a:cubicBezTo>
                      <a:pt x="78" y="39"/>
                      <a:pt x="79" y="37"/>
                      <a:pt x="79" y="35"/>
                    </a:cubicBezTo>
                    <a:cubicBezTo>
                      <a:pt x="77" y="35"/>
                      <a:pt x="75" y="35"/>
                      <a:pt x="74" y="36"/>
                    </a:cubicBezTo>
                    <a:cubicBezTo>
                      <a:pt x="73" y="35"/>
                      <a:pt x="73" y="35"/>
                      <a:pt x="72" y="34"/>
                    </a:cubicBezTo>
                    <a:cubicBezTo>
                      <a:pt x="71" y="33"/>
                      <a:pt x="71" y="33"/>
                      <a:pt x="71" y="31"/>
                    </a:cubicBezTo>
                    <a:cubicBezTo>
                      <a:pt x="69" y="29"/>
                      <a:pt x="66" y="29"/>
                      <a:pt x="65" y="28"/>
                    </a:cubicBezTo>
                    <a:cubicBezTo>
                      <a:pt x="63" y="26"/>
                      <a:pt x="64" y="25"/>
                      <a:pt x="64" y="23"/>
                    </a:cubicBezTo>
                    <a:cubicBezTo>
                      <a:pt x="63" y="21"/>
                      <a:pt x="62" y="20"/>
                      <a:pt x="62" y="1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60" y="10"/>
                      <a:pt x="58" y="8"/>
                    </a:cubicBezTo>
                    <a:cubicBezTo>
                      <a:pt x="57" y="8"/>
                      <a:pt x="55" y="8"/>
                      <a:pt x="55" y="9"/>
                    </a:cubicBezTo>
                    <a:cubicBezTo>
                      <a:pt x="54" y="9"/>
                      <a:pt x="55" y="10"/>
                      <a:pt x="54" y="11"/>
                    </a:cubicBezTo>
                    <a:cubicBezTo>
                      <a:pt x="54" y="12"/>
                      <a:pt x="53" y="12"/>
                      <a:pt x="52" y="13"/>
                    </a:cubicBezTo>
                    <a:cubicBezTo>
                      <a:pt x="50" y="13"/>
                      <a:pt x="49" y="15"/>
                      <a:pt x="47" y="15"/>
                    </a:cubicBezTo>
                    <a:cubicBezTo>
                      <a:pt x="46" y="12"/>
                      <a:pt x="43" y="9"/>
                      <a:pt x="43" y="6"/>
                    </a:cubicBezTo>
                    <a:cubicBezTo>
                      <a:pt x="43" y="4"/>
                      <a:pt x="43" y="5"/>
                      <a:pt x="44" y="4"/>
                    </a:cubicBezTo>
                    <a:cubicBezTo>
                      <a:pt x="45" y="4"/>
                      <a:pt x="46" y="4"/>
                      <a:pt x="45" y="2"/>
                    </a:cubicBezTo>
                    <a:cubicBezTo>
                      <a:pt x="44" y="0"/>
                      <a:pt x="43" y="3"/>
                      <a:pt x="42" y="4"/>
                    </a:cubicBezTo>
                    <a:cubicBezTo>
                      <a:pt x="40" y="7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40" y="17"/>
                    </a:cubicBezTo>
                    <a:cubicBezTo>
                      <a:pt x="39" y="19"/>
                      <a:pt x="38" y="19"/>
                      <a:pt x="37" y="20"/>
                    </a:cubicBezTo>
                    <a:cubicBezTo>
                      <a:pt x="36" y="21"/>
                      <a:pt x="35" y="22"/>
                      <a:pt x="35" y="23"/>
                    </a:cubicBezTo>
                    <a:cubicBezTo>
                      <a:pt x="35" y="23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1" y="26"/>
                      <a:pt x="29" y="27"/>
                      <a:pt x="29" y="30"/>
                    </a:cubicBezTo>
                    <a:cubicBezTo>
                      <a:pt x="29" y="30"/>
                      <a:pt x="29" y="31"/>
                      <a:pt x="29" y="32"/>
                    </a:cubicBezTo>
                    <a:cubicBezTo>
                      <a:pt x="28" y="34"/>
                      <a:pt x="27" y="33"/>
                      <a:pt x="26" y="34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2" y="39"/>
                      <a:pt x="20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39"/>
                      <a:pt x="17" y="40"/>
                      <a:pt x="17" y="41"/>
                    </a:cubicBezTo>
                    <a:cubicBezTo>
                      <a:pt x="16" y="42"/>
                      <a:pt x="14" y="41"/>
                      <a:pt x="13" y="41"/>
                    </a:cubicBezTo>
                    <a:cubicBezTo>
                      <a:pt x="11" y="41"/>
                      <a:pt x="12" y="44"/>
                      <a:pt x="12" y="46"/>
                    </a:cubicBezTo>
                    <a:cubicBezTo>
                      <a:pt x="10" y="46"/>
                      <a:pt x="9" y="46"/>
                      <a:pt x="7" y="45"/>
                    </a:cubicBezTo>
                    <a:cubicBezTo>
                      <a:pt x="6" y="44"/>
                      <a:pt x="5" y="44"/>
                      <a:pt x="4" y="43"/>
                    </a:cubicBezTo>
                    <a:cubicBezTo>
                      <a:pt x="3" y="43"/>
                      <a:pt x="2" y="43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3" y="49"/>
                      <a:pt x="3" y="49"/>
                    </a:cubicBezTo>
                    <a:cubicBezTo>
                      <a:pt x="4" y="49"/>
                      <a:pt x="5" y="50"/>
                      <a:pt x="5" y="50"/>
                    </a:cubicBezTo>
                    <a:cubicBezTo>
                      <a:pt x="6" y="52"/>
                      <a:pt x="6" y="54"/>
                      <a:pt x="5" y="55"/>
                    </a:cubicBezTo>
                    <a:cubicBezTo>
                      <a:pt x="6" y="56"/>
                      <a:pt x="6" y="57"/>
                      <a:pt x="6" y="58"/>
                    </a:cubicBezTo>
                    <a:cubicBezTo>
                      <a:pt x="7" y="59"/>
                      <a:pt x="7" y="61"/>
                      <a:pt x="8" y="62"/>
                    </a:cubicBezTo>
                    <a:cubicBezTo>
                      <a:pt x="10" y="64"/>
                      <a:pt x="13" y="62"/>
                      <a:pt x="15" y="64"/>
                    </a:cubicBezTo>
                    <a:cubicBezTo>
                      <a:pt x="16" y="65"/>
                      <a:pt x="16" y="66"/>
                      <a:pt x="17" y="67"/>
                    </a:cubicBezTo>
                    <a:cubicBezTo>
                      <a:pt x="18" y="68"/>
                      <a:pt x="19" y="69"/>
                      <a:pt x="20" y="70"/>
                    </a:cubicBezTo>
                    <a:cubicBezTo>
                      <a:pt x="21" y="71"/>
                      <a:pt x="21" y="72"/>
                      <a:pt x="22" y="74"/>
                    </a:cubicBezTo>
                    <a:cubicBezTo>
                      <a:pt x="22" y="75"/>
                      <a:pt x="24" y="77"/>
                      <a:pt x="25" y="79"/>
                    </a:cubicBezTo>
                    <a:cubicBezTo>
                      <a:pt x="26" y="80"/>
                      <a:pt x="25" y="81"/>
                      <a:pt x="25" y="82"/>
                    </a:cubicBezTo>
                    <a:cubicBezTo>
                      <a:pt x="25" y="83"/>
                      <a:pt x="26" y="83"/>
                      <a:pt x="26" y="84"/>
                    </a:cubicBezTo>
                    <a:cubicBezTo>
                      <a:pt x="27" y="86"/>
                      <a:pt x="27" y="87"/>
                      <a:pt x="27" y="88"/>
                    </a:cubicBezTo>
                    <a:cubicBezTo>
                      <a:pt x="27" y="90"/>
                      <a:pt x="28" y="92"/>
                      <a:pt x="28" y="94"/>
                    </a:cubicBezTo>
                    <a:cubicBezTo>
                      <a:pt x="28" y="96"/>
                      <a:pt x="29" y="97"/>
                      <a:pt x="30" y="99"/>
                    </a:cubicBezTo>
                    <a:cubicBezTo>
                      <a:pt x="31" y="101"/>
                      <a:pt x="31" y="104"/>
                      <a:pt x="31" y="106"/>
                    </a:cubicBezTo>
                    <a:cubicBezTo>
                      <a:pt x="31" y="109"/>
                      <a:pt x="31" y="112"/>
                      <a:pt x="30" y="114"/>
                    </a:cubicBezTo>
                    <a:cubicBezTo>
                      <a:pt x="30" y="115"/>
                      <a:pt x="30" y="117"/>
                      <a:pt x="31" y="117"/>
                    </a:cubicBezTo>
                    <a:cubicBezTo>
                      <a:pt x="32" y="117"/>
                      <a:pt x="33" y="116"/>
                      <a:pt x="34" y="115"/>
                    </a:cubicBezTo>
                    <a:cubicBezTo>
                      <a:pt x="35" y="114"/>
                      <a:pt x="36" y="114"/>
                      <a:pt x="37" y="113"/>
                    </a:cubicBezTo>
                    <a:cubicBezTo>
                      <a:pt x="38" y="112"/>
                      <a:pt x="39" y="112"/>
                      <a:pt x="40" y="111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7"/>
                      <a:pt x="40" y="106"/>
                      <a:pt x="40" y="106"/>
                    </a:cubicBezTo>
                    <a:cubicBezTo>
                      <a:pt x="40" y="105"/>
                      <a:pt x="41" y="104"/>
                      <a:pt x="41" y="103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6"/>
                      <a:pt x="49" y="96"/>
                      <a:pt x="51" y="95"/>
                    </a:cubicBezTo>
                    <a:cubicBezTo>
                      <a:pt x="54" y="94"/>
                      <a:pt x="58" y="91"/>
                      <a:pt x="61" y="93"/>
                    </a:cubicBezTo>
                    <a:cubicBezTo>
                      <a:pt x="63" y="94"/>
                      <a:pt x="62" y="94"/>
                      <a:pt x="63" y="95"/>
                    </a:cubicBezTo>
                    <a:cubicBezTo>
                      <a:pt x="63" y="96"/>
                      <a:pt x="64" y="97"/>
                      <a:pt x="64" y="98"/>
                    </a:cubicBezTo>
                    <a:cubicBezTo>
                      <a:pt x="65" y="98"/>
                      <a:pt x="67" y="101"/>
                      <a:pt x="68" y="100"/>
                    </a:cubicBezTo>
                    <a:cubicBezTo>
                      <a:pt x="68" y="99"/>
                      <a:pt x="69" y="97"/>
                      <a:pt x="69" y="96"/>
                    </a:cubicBezTo>
                    <a:cubicBezTo>
                      <a:pt x="70" y="94"/>
                      <a:pt x="70" y="93"/>
                      <a:pt x="72" y="92"/>
                    </a:cubicBezTo>
                    <a:cubicBezTo>
                      <a:pt x="71" y="90"/>
                      <a:pt x="75" y="89"/>
                      <a:pt x="75" y="87"/>
                    </a:cubicBezTo>
                    <a:cubicBezTo>
                      <a:pt x="77" y="86"/>
                      <a:pt x="86" y="86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8"/>
                      <a:pt x="85" y="88"/>
                    </a:cubicBezTo>
                    <a:cubicBezTo>
                      <a:pt x="85" y="87"/>
                      <a:pt x="85" y="87"/>
                      <a:pt x="84" y="87"/>
                    </a:cubicBezTo>
                    <a:cubicBezTo>
                      <a:pt x="84" y="86"/>
                      <a:pt x="83" y="85"/>
                      <a:pt x="82" y="84"/>
                    </a:cubicBezTo>
                    <a:cubicBezTo>
                      <a:pt x="82" y="81"/>
                      <a:pt x="86" y="79"/>
                      <a:pt x="87" y="77"/>
                    </a:cubicBezTo>
                    <a:cubicBezTo>
                      <a:pt x="88" y="77"/>
                      <a:pt x="89" y="76"/>
                      <a:pt x="89" y="76"/>
                    </a:cubicBezTo>
                    <a:cubicBezTo>
                      <a:pt x="89" y="75"/>
                      <a:pt x="89" y="74"/>
                      <a:pt x="90" y="73"/>
                    </a:cubicBezTo>
                    <a:cubicBezTo>
                      <a:pt x="90" y="72"/>
                      <a:pt x="91" y="72"/>
                      <a:pt x="92" y="72"/>
                    </a:cubicBezTo>
                    <a:cubicBezTo>
                      <a:pt x="92" y="72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4" y="68"/>
                      <a:pt x="93" y="65"/>
                      <a:pt x="93" y="64"/>
                    </a:cubicBezTo>
                    <a:cubicBezTo>
                      <a:pt x="93" y="62"/>
                      <a:pt x="95" y="61"/>
                      <a:pt x="96" y="60"/>
                    </a:cubicBezTo>
                    <a:cubicBezTo>
                      <a:pt x="97" y="59"/>
                      <a:pt x="97" y="58"/>
                      <a:pt x="98" y="57"/>
                    </a:cubicBezTo>
                    <a:cubicBezTo>
                      <a:pt x="99" y="56"/>
                      <a:pt x="100" y="56"/>
                      <a:pt x="99" y="55"/>
                    </a:cubicBezTo>
                    <a:cubicBezTo>
                      <a:pt x="99" y="55"/>
                      <a:pt x="98" y="54"/>
                      <a:pt x="97" y="54"/>
                    </a:cubicBezTo>
                    <a:cubicBezTo>
                      <a:pt x="96" y="53"/>
                      <a:pt x="95" y="55"/>
                      <a:pt x="94" y="55"/>
                    </a:cubicBezTo>
                    <a:cubicBezTo>
                      <a:pt x="90" y="56"/>
                      <a:pt x="87" y="42"/>
                      <a:pt x="83" y="50"/>
                    </a:cubicBezTo>
                    <a:moveTo>
                      <a:pt x="0" y="4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6"/>
                    </a:cubicBezTo>
                    <a:moveTo>
                      <a:pt x="1" y="44"/>
                    </a:moveTo>
                    <a:cubicBezTo>
                      <a:pt x="1" y="44"/>
                      <a:pt x="1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moveTo>
                      <a:pt x="2" y="62"/>
                    </a:move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8" name="Freeform 31"/>
              <p:cNvSpPr>
                <a:spLocks noEditPoints="1"/>
              </p:cNvSpPr>
              <p:nvPr/>
            </p:nvSpPr>
            <p:spPr bwMode="auto">
              <a:xfrm>
                <a:off x="5343525" y="5646738"/>
                <a:ext cx="185738" cy="4635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11" y="187"/>
                  </a:cxn>
                  <a:cxn ang="0">
                    <a:pos x="9" y="201"/>
                  </a:cxn>
                  <a:cxn ang="0">
                    <a:pos x="15" y="208"/>
                  </a:cxn>
                  <a:cxn ang="0">
                    <a:pos x="20" y="215"/>
                  </a:cxn>
                  <a:cxn ang="0">
                    <a:pos x="28" y="221"/>
                  </a:cxn>
                  <a:cxn ang="0">
                    <a:pos x="34" y="229"/>
                  </a:cxn>
                  <a:cxn ang="0">
                    <a:pos x="37" y="242"/>
                  </a:cxn>
                  <a:cxn ang="0">
                    <a:pos x="50" y="244"/>
                  </a:cxn>
                  <a:cxn ang="0">
                    <a:pos x="56" y="236"/>
                  </a:cxn>
                  <a:cxn ang="0">
                    <a:pos x="56" y="228"/>
                  </a:cxn>
                  <a:cxn ang="0">
                    <a:pos x="59" y="219"/>
                  </a:cxn>
                  <a:cxn ang="0">
                    <a:pos x="73" y="213"/>
                  </a:cxn>
                  <a:cxn ang="0">
                    <a:pos x="77" y="202"/>
                  </a:cxn>
                  <a:cxn ang="0">
                    <a:pos x="83" y="185"/>
                  </a:cxn>
                  <a:cxn ang="0">
                    <a:pos x="92" y="184"/>
                  </a:cxn>
                  <a:cxn ang="0">
                    <a:pos x="96" y="167"/>
                  </a:cxn>
                  <a:cxn ang="0">
                    <a:pos x="94" y="155"/>
                  </a:cxn>
                  <a:cxn ang="0">
                    <a:pos x="81" y="147"/>
                  </a:cxn>
                  <a:cxn ang="0">
                    <a:pos x="75" y="134"/>
                  </a:cxn>
                  <a:cxn ang="0">
                    <a:pos x="69" y="125"/>
                  </a:cxn>
                  <a:cxn ang="0">
                    <a:pos x="68" y="112"/>
                  </a:cxn>
                  <a:cxn ang="0">
                    <a:pos x="67" y="104"/>
                  </a:cxn>
                  <a:cxn ang="0">
                    <a:pos x="71" y="95"/>
                  </a:cxn>
                  <a:cxn ang="0">
                    <a:pos x="72" y="79"/>
                  </a:cxn>
                  <a:cxn ang="0">
                    <a:pos x="74" y="56"/>
                  </a:cxn>
                  <a:cxn ang="0">
                    <a:pos x="69" y="39"/>
                  </a:cxn>
                  <a:cxn ang="0">
                    <a:pos x="61" y="24"/>
                  </a:cxn>
                  <a:cxn ang="0">
                    <a:pos x="49" y="12"/>
                  </a:cxn>
                  <a:cxn ang="0">
                    <a:pos x="45" y="21"/>
                  </a:cxn>
                  <a:cxn ang="0">
                    <a:pos x="28" y="17"/>
                  </a:cxn>
                  <a:cxn ang="0">
                    <a:pos x="24" y="14"/>
                  </a:cxn>
                  <a:cxn ang="0">
                    <a:pos x="12" y="30"/>
                  </a:cxn>
                  <a:cxn ang="0">
                    <a:pos x="5" y="47"/>
                  </a:cxn>
                  <a:cxn ang="0">
                    <a:pos x="10" y="69"/>
                  </a:cxn>
                  <a:cxn ang="0">
                    <a:pos x="18" y="82"/>
                  </a:cxn>
                  <a:cxn ang="0">
                    <a:pos x="19" y="103"/>
                  </a:cxn>
                  <a:cxn ang="0">
                    <a:pos x="7" y="112"/>
                  </a:cxn>
                  <a:cxn ang="0">
                    <a:pos x="12" y="121"/>
                  </a:cxn>
                  <a:cxn ang="0">
                    <a:pos x="11" y="135"/>
                  </a:cxn>
                  <a:cxn ang="0">
                    <a:pos x="13" y="146"/>
                  </a:cxn>
                  <a:cxn ang="0">
                    <a:pos x="8" y="143"/>
                  </a:cxn>
                  <a:cxn ang="0">
                    <a:pos x="2" y="167"/>
                  </a:cxn>
                </a:cxnLst>
                <a:rect l="0" t="0" r="r" b="b"/>
                <a:pathLst>
                  <a:path w="99" h="248"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2" y="174"/>
                    </a:moveTo>
                    <a:cubicBezTo>
                      <a:pt x="3" y="176"/>
                      <a:pt x="8" y="176"/>
                      <a:pt x="9" y="178"/>
                    </a:cubicBezTo>
                    <a:cubicBezTo>
                      <a:pt x="9" y="179"/>
                      <a:pt x="8" y="181"/>
                      <a:pt x="9" y="182"/>
                    </a:cubicBezTo>
                    <a:cubicBezTo>
                      <a:pt x="9" y="184"/>
                      <a:pt x="11" y="185"/>
                      <a:pt x="11" y="187"/>
                    </a:cubicBezTo>
                    <a:cubicBezTo>
                      <a:pt x="12" y="188"/>
                      <a:pt x="11" y="189"/>
                      <a:pt x="10" y="190"/>
                    </a:cubicBezTo>
                    <a:cubicBezTo>
                      <a:pt x="9" y="191"/>
                      <a:pt x="8" y="191"/>
                      <a:pt x="7" y="193"/>
                    </a:cubicBezTo>
                    <a:cubicBezTo>
                      <a:pt x="7" y="194"/>
                      <a:pt x="7" y="196"/>
                      <a:pt x="8" y="197"/>
                    </a:cubicBezTo>
                    <a:cubicBezTo>
                      <a:pt x="8" y="199"/>
                      <a:pt x="8" y="200"/>
                      <a:pt x="9" y="201"/>
                    </a:cubicBezTo>
                    <a:cubicBezTo>
                      <a:pt x="10" y="202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5"/>
                    </a:cubicBezTo>
                    <a:cubicBezTo>
                      <a:pt x="11" y="205"/>
                      <a:pt x="12" y="206"/>
                      <a:pt x="13" y="206"/>
                    </a:cubicBezTo>
                    <a:cubicBezTo>
                      <a:pt x="13" y="207"/>
                      <a:pt x="14" y="207"/>
                      <a:pt x="15" y="208"/>
                    </a:cubicBezTo>
                    <a:cubicBezTo>
                      <a:pt x="15" y="209"/>
                      <a:pt x="15" y="209"/>
                      <a:pt x="16" y="209"/>
                    </a:cubicBezTo>
                    <a:cubicBezTo>
                      <a:pt x="16" y="210"/>
                      <a:pt x="18" y="210"/>
                      <a:pt x="19" y="211"/>
                    </a:cubicBezTo>
                    <a:cubicBezTo>
                      <a:pt x="20" y="211"/>
                      <a:pt x="20" y="212"/>
                      <a:pt x="20" y="213"/>
                    </a:cubicBezTo>
                    <a:cubicBezTo>
                      <a:pt x="20" y="213"/>
                      <a:pt x="20" y="214"/>
                      <a:pt x="20" y="215"/>
                    </a:cubicBezTo>
                    <a:cubicBezTo>
                      <a:pt x="21" y="215"/>
                      <a:pt x="21" y="215"/>
                      <a:pt x="21" y="216"/>
                    </a:cubicBezTo>
                    <a:cubicBezTo>
                      <a:pt x="22" y="217"/>
                      <a:pt x="22" y="218"/>
                      <a:pt x="24" y="218"/>
                    </a:cubicBezTo>
                    <a:cubicBezTo>
                      <a:pt x="24" y="219"/>
                      <a:pt x="25" y="219"/>
                      <a:pt x="26" y="220"/>
                    </a:cubicBezTo>
                    <a:cubicBezTo>
                      <a:pt x="27" y="220"/>
                      <a:pt x="27" y="221"/>
                      <a:pt x="28" y="221"/>
                    </a:cubicBezTo>
                    <a:cubicBezTo>
                      <a:pt x="29" y="222"/>
                      <a:pt x="30" y="222"/>
                      <a:pt x="31" y="222"/>
                    </a:cubicBezTo>
                    <a:cubicBezTo>
                      <a:pt x="33" y="222"/>
                      <a:pt x="32" y="225"/>
                      <a:pt x="32" y="226"/>
                    </a:cubicBezTo>
                    <a:cubicBezTo>
                      <a:pt x="32" y="228"/>
                      <a:pt x="32" y="228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29"/>
                      <a:pt x="36" y="230"/>
                      <a:pt x="37" y="231"/>
                    </a:cubicBezTo>
                    <a:cubicBezTo>
                      <a:pt x="38" y="232"/>
                      <a:pt x="39" y="233"/>
                      <a:pt x="37" y="234"/>
                    </a:cubicBezTo>
                    <a:cubicBezTo>
                      <a:pt x="36" y="235"/>
                      <a:pt x="36" y="235"/>
                      <a:pt x="36" y="236"/>
                    </a:cubicBezTo>
                    <a:cubicBezTo>
                      <a:pt x="35" y="238"/>
                      <a:pt x="36" y="240"/>
                      <a:pt x="37" y="242"/>
                    </a:cubicBezTo>
                    <a:cubicBezTo>
                      <a:pt x="38" y="245"/>
                      <a:pt x="40" y="244"/>
                      <a:pt x="42" y="245"/>
                    </a:cubicBezTo>
                    <a:cubicBezTo>
                      <a:pt x="43" y="245"/>
                      <a:pt x="46" y="248"/>
                      <a:pt x="48" y="247"/>
                    </a:cubicBezTo>
                    <a:cubicBezTo>
                      <a:pt x="48" y="246"/>
                      <a:pt x="48" y="246"/>
                      <a:pt x="49" y="245"/>
                    </a:cubicBezTo>
                    <a:cubicBezTo>
                      <a:pt x="49" y="245"/>
                      <a:pt x="50" y="245"/>
                      <a:pt x="50" y="244"/>
                    </a:cubicBezTo>
                    <a:cubicBezTo>
                      <a:pt x="51" y="244"/>
                      <a:pt x="52" y="242"/>
                      <a:pt x="53" y="241"/>
                    </a:cubicBezTo>
                    <a:cubicBezTo>
                      <a:pt x="53" y="239"/>
                      <a:pt x="53" y="238"/>
                      <a:pt x="54" y="237"/>
                    </a:cubicBezTo>
                    <a:cubicBezTo>
                      <a:pt x="54" y="237"/>
                      <a:pt x="54" y="237"/>
                      <a:pt x="55" y="237"/>
                    </a:cubicBezTo>
                    <a:cubicBezTo>
                      <a:pt x="55" y="237"/>
                      <a:pt x="55" y="237"/>
                      <a:pt x="56" y="236"/>
                    </a:cubicBezTo>
                    <a:cubicBezTo>
                      <a:pt x="56" y="236"/>
                      <a:pt x="56" y="236"/>
                      <a:pt x="57" y="236"/>
                    </a:cubicBezTo>
                    <a:cubicBezTo>
                      <a:pt x="57" y="235"/>
                      <a:pt x="58" y="235"/>
                      <a:pt x="58" y="234"/>
                    </a:cubicBezTo>
                    <a:cubicBezTo>
                      <a:pt x="59" y="233"/>
                      <a:pt x="58" y="232"/>
                      <a:pt x="57" y="231"/>
                    </a:cubicBezTo>
                    <a:cubicBezTo>
                      <a:pt x="57" y="230"/>
                      <a:pt x="57" y="229"/>
                      <a:pt x="56" y="228"/>
                    </a:cubicBezTo>
                    <a:cubicBezTo>
                      <a:pt x="56" y="227"/>
                      <a:pt x="55" y="227"/>
                      <a:pt x="55" y="226"/>
                    </a:cubicBezTo>
                    <a:cubicBezTo>
                      <a:pt x="55" y="225"/>
                      <a:pt x="56" y="223"/>
                      <a:pt x="56" y="223"/>
                    </a:cubicBezTo>
                    <a:cubicBezTo>
                      <a:pt x="57" y="222"/>
                      <a:pt x="57" y="222"/>
                      <a:pt x="57" y="221"/>
                    </a:cubicBezTo>
                    <a:cubicBezTo>
                      <a:pt x="58" y="220"/>
                      <a:pt x="58" y="220"/>
                      <a:pt x="59" y="219"/>
                    </a:cubicBezTo>
                    <a:cubicBezTo>
                      <a:pt x="60" y="217"/>
                      <a:pt x="62" y="216"/>
                      <a:pt x="64" y="215"/>
                    </a:cubicBezTo>
                    <a:cubicBezTo>
                      <a:pt x="65" y="214"/>
                      <a:pt x="66" y="214"/>
                      <a:pt x="68" y="214"/>
                    </a:cubicBezTo>
                    <a:cubicBezTo>
                      <a:pt x="69" y="214"/>
                      <a:pt x="71" y="215"/>
                      <a:pt x="72" y="215"/>
                    </a:cubicBezTo>
                    <a:cubicBezTo>
                      <a:pt x="72" y="215"/>
                      <a:pt x="73" y="213"/>
                      <a:pt x="73" y="213"/>
                    </a:cubicBezTo>
                    <a:cubicBezTo>
                      <a:pt x="73" y="212"/>
                      <a:pt x="73" y="211"/>
                      <a:pt x="74" y="210"/>
                    </a:cubicBezTo>
                    <a:cubicBezTo>
                      <a:pt x="74" y="209"/>
                      <a:pt x="75" y="209"/>
                      <a:pt x="75" y="207"/>
                    </a:cubicBezTo>
                    <a:cubicBezTo>
                      <a:pt x="75" y="207"/>
                      <a:pt x="74" y="206"/>
                      <a:pt x="75" y="206"/>
                    </a:cubicBezTo>
                    <a:cubicBezTo>
                      <a:pt x="75" y="204"/>
                      <a:pt x="76" y="203"/>
                      <a:pt x="77" y="202"/>
                    </a:cubicBezTo>
                    <a:cubicBezTo>
                      <a:pt x="77" y="201"/>
                      <a:pt x="77" y="200"/>
                      <a:pt x="78" y="199"/>
                    </a:cubicBezTo>
                    <a:cubicBezTo>
                      <a:pt x="79" y="197"/>
                      <a:pt x="79" y="196"/>
                      <a:pt x="79" y="194"/>
                    </a:cubicBezTo>
                    <a:cubicBezTo>
                      <a:pt x="79" y="192"/>
                      <a:pt x="80" y="190"/>
                      <a:pt x="81" y="188"/>
                    </a:cubicBezTo>
                    <a:cubicBezTo>
                      <a:pt x="82" y="187"/>
                      <a:pt x="82" y="186"/>
                      <a:pt x="83" y="185"/>
                    </a:cubicBezTo>
                    <a:cubicBezTo>
                      <a:pt x="84" y="185"/>
                      <a:pt x="85" y="186"/>
                      <a:pt x="86" y="185"/>
                    </a:cubicBezTo>
                    <a:cubicBezTo>
                      <a:pt x="86" y="185"/>
                      <a:pt x="87" y="185"/>
                      <a:pt x="87" y="184"/>
                    </a:cubicBezTo>
                    <a:cubicBezTo>
                      <a:pt x="87" y="184"/>
                      <a:pt x="88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4" y="183"/>
                      <a:pt x="93" y="181"/>
                      <a:pt x="94" y="179"/>
                    </a:cubicBezTo>
                    <a:cubicBezTo>
                      <a:pt x="94" y="177"/>
                      <a:pt x="94" y="177"/>
                      <a:pt x="96" y="176"/>
                    </a:cubicBezTo>
                    <a:cubicBezTo>
                      <a:pt x="96" y="176"/>
                      <a:pt x="97" y="175"/>
                      <a:pt x="98" y="175"/>
                    </a:cubicBezTo>
                    <a:cubicBezTo>
                      <a:pt x="99" y="173"/>
                      <a:pt x="97" y="168"/>
                      <a:pt x="96" y="167"/>
                    </a:cubicBezTo>
                    <a:cubicBezTo>
                      <a:pt x="95" y="165"/>
                      <a:pt x="90" y="162"/>
                      <a:pt x="92" y="160"/>
                    </a:cubicBezTo>
                    <a:cubicBezTo>
                      <a:pt x="92" y="159"/>
                      <a:pt x="93" y="159"/>
                      <a:pt x="93" y="158"/>
                    </a:cubicBezTo>
                    <a:cubicBezTo>
                      <a:pt x="93" y="158"/>
                      <a:pt x="93" y="157"/>
                      <a:pt x="93" y="157"/>
                    </a:cubicBezTo>
                    <a:cubicBezTo>
                      <a:pt x="93" y="156"/>
                      <a:pt x="93" y="156"/>
                      <a:pt x="94" y="155"/>
                    </a:cubicBezTo>
                    <a:cubicBezTo>
                      <a:pt x="94" y="153"/>
                      <a:pt x="93" y="151"/>
                      <a:pt x="92" y="150"/>
                    </a:cubicBezTo>
                    <a:cubicBezTo>
                      <a:pt x="91" y="149"/>
                      <a:pt x="89" y="147"/>
                      <a:pt x="87" y="148"/>
                    </a:cubicBezTo>
                    <a:cubicBezTo>
                      <a:pt x="86" y="148"/>
                      <a:pt x="85" y="150"/>
                      <a:pt x="84" y="149"/>
                    </a:cubicBezTo>
                    <a:cubicBezTo>
                      <a:pt x="82" y="149"/>
                      <a:pt x="82" y="147"/>
                      <a:pt x="81" y="147"/>
                    </a:cubicBezTo>
                    <a:cubicBezTo>
                      <a:pt x="80" y="147"/>
                      <a:pt x="79" y="147"/>
                      <a:pt x="79" y="147"/>
                    </a:cubicBezTo>
                    <a:cubicBezTo>
                      <a:pt x="78" y="147"/>
                      <a:pt x="78" y="146"/>
                      <a:pt x="78" y="146"/>
                    </a:cubicBezTo>
                    <a:cubicBezTo>
                      <a:pt x="77" y="143"/>
                      <a:pt x="78" y="140"/>
                      <a:pt x="78" y="137"/>
                    </a:cubicBezTo>
                    <a:cubicBezTo>
                      <a:pt x="77" y="136"/>
                      <a:pt x="76" y="135"/>
                      <a:pt x="75" y="134"/>
                    </a:cubicBezTo>
                    <a:cubicBezTo>
                      <a:pt x="74" y="133"/>
                      <a:pt x="74" y="131"/>
                      <a:pt x="72" y="131"/>
                    </a:cubicBezTo>
                    <a:cubicBezTo>
                      <a:pt x="71" y="131"/>
                      <a:pt x="70" y="132"/>
                      <a:pt x="69" y="131"/>
                    </a:cubicBezTo>
                    <a:cubicBezTo>
                      <a:pt x="69" y="130"/>
                      <a:pt x="69" y="129"/>
                      <a:pt x="69" y="129"/>
                    </a:cubicBezTo>
                    <a:cubicBezTo>
                      <a:pt x="69" y="127"/>
                      <a:pt x="69" y="126"/>
                      <a:pt x="69" y="125"/>
                    </a:cubicBezTo>
                    <a:cubicBezTo>
                      <a:pt x="68" y="123"/>
                      <a:pt x="68" y="122"/>
                      <a:pt x="67" y="120"/>
                    </a:cubicBezTo>
                    <a:cubicBezTo>
                      <a:pt x="67" y="119"/>
                      <a:pt x="66" y="118"/>
                      <a:pt x="67" y="116"/>
                    </a:cubicBezTo>
                    <a:cubicBezTo>
                      <a:pt x="67" y="116"/>
                      <a:pt x="67" y="115"/>
                      <a:pt x="68" y="114"/>
                    </a:cubicBezTo>
                    <a:cubicBezTo>
                      <a:pt x="68" y="113"/>
                      <a:pt x="68" y="113"/>
                      <a:pt x="68" y="112"/>
                    </a:cubicBezTo>
                    <a:cubicBezTo>
                      <a:pt x="69" y="111"/>
                      <a:pt x="70" y="111"/>
                      <a:pt x="70" y="110"/>
                    </a:cubicBezTo>
                    <a:cubicBezTo>
                      <a:pt x="70" y="109"/>
                      <a:pt x="69" y="108"/>
                      <a:pt x="69" y="108"/>
                    </a:cubicBezTo>
                    <a:cubicBezTo>
                      <a:pt x="69" y="107"/>
                      <a:pt x="69" y="107"/>
                      <a:pt x="68" y="106"/>
                    </a:cubicBezTo>
                    <a:cubicBezTo>
                      <a:pt x="68" y="105"/>
                      <a:pt x="67" y="105"/>
                      <a:pt x="67" y="104"/>
                    </a:cubicBezTo>
                    <a:cubicBezTo>
                      <a:pt x="67" y="103"/>
                      <a:pt x="66" y="102"/>
                      <a:pt x="66" y="101"/>
                    </a:cubicBezTo>
                    <a:cubicBezTo>
                      <a:pt x="66" y="101"/>
                      <a:pt x="66" y="100"/>
                      <a:pt x="66" y="100"/>
                    </a:cubicBezTo>
                    <a:cubicBezTo>
                      <a:pt x="67" y="99"/>
                      <a:pt x="66" y="97"/>
                      <a:pt x="68" y="97"/>
                    </a:cubicBezTo>
                    <a:cubicBezTo>
                      <a:pt x="69" y="96"/>
                      <a:pt x="70" y="96"/>
                      <a:pt x="71" y="95"/>
                    </a:cubicBezTo>
                    <a:cubicBezTo>
                      <a:pt x="71" y="95"/>
                      <a:pt x="71" y="94"/>
                      <a:pt x="71" y="94"/>
                    </a:cubicBezTo>
                    <a:cubicBezTo>
                      <a:pt x="71" y="92"/>
                      <a:pt x="71" y="91"/>
                      <a:pt x="71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69"/>
                      <a:pt x="75" y="66"/>
                      <a:pt x="75" y="63"/>
                    </a:cubicBezTo>
                    <a:cubicBezTo>
                      <a:pt x="75" y="61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2" y="49"/>
                      <a:pt x="71" y="47"/>
                      <a:pt x="71" y="45"/>
                    </a:cubicBezTo>
                    <a:cubicBezTo>
                      <a:pt x="71" y="44"/>
                      <a:pt x="71" y="43"/>
                      <a:pt x="70" y="41"/>
                    </a:cubicBezTo>
                    <a:cubicBezTo>
                      <a:pt x="70" y="40"/>
                      <a:pt x="69" y="40"/>
                      <a:pt x="69" y="39"/>
                    </a:cubicBezTo>
                    <a:cubicBezTo>
                      <a:pt x="69" y="38"/>
                      <a:pt x="70" y="37"/>
                      <a:pt x="69" y="36"/>
                    </a:cubicBezTo>
                    <a:cubicBezTo>
                      <a:pt x="68" y="34"/>
                      <a:pt x="66" y="32"/>
                      <a:pt x="66" y="31"/>
                    </a:cubicBezTo>
                    <a:cubicBezTo>
                      <a:pt x="65" y="29"/>
                      <a:pt x="65" y="28"/>
                      <a:pt x="64" y="27"/>
                    </a:cubicBezTo>
                    <a:cubicBezTo>
                      <a:pt x="63" y="26"/>
                      <a:pt x="62" y="25"/>
                      <a:pt x="61" y="24"/>
                    </a:cubicBezTo>
                    <a:cubicBezTo>
                      <a:pt x="60" y="23"/>
                      <a:pt x="60" y="22"/>
                      <a:pt x="59" y="21"/>
                    </a:cubicBezTo>
                    <a:cubicBezTo>
                      <a:pt x="57" y="19"/>
                      <a:pt x="54" y="21"/>
                      <a:pt x="52" y="19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50" y="14"/>
                      <a:pt x="50" y="13"/>
                      <a:pt x="49" y="12"/>
                    </a:cubicBezTo>
                    <a:cubicBezTo>
                      <a:pt x="49" y="13"/>
                      <a:pt x="49" y="13"/>
                      <a:pt x="48" y="14"/>
                    </a:cubicBezTo>
                    <a:cubicBezTo>
                      <a:pt x="48" y="15"/>
                      <a:pt x="48" y="16"/>
                      <a:pt x="47" y="17"/>
                    </a:cubicBezTo>
                    <a:cubicBezTo>
                      <a:pt x="47" y="18"/>
                      <a:pt x="46" y="18"/>
                      <a:pt x="46" y="19"/>
                    </a:cubicBezTo>
                    <a:cubicBezTo>
                      <a:pt x="46" y="20"/>
                      <a:pt x="46" y="21"/>
                      <a:pt x="45" y="21"/>
                    </a:cubicBezTo>
                    <a:cubicBezTo>
                      <a:pt x="44" y="23"/>
                      <a:pt x="42" y="23"/>
                      <a:pt x="41" y="24"/>
                    </a:cubicBezTo>
                    <a:cubicBezTo>
                      <a:pt x="38" y="25"/>
                      <a:pt x="36" y="25"/>
                      <a:pt x="33" y="25"/>
                    </a:cubicBezTo>
                    <a:cubicBezTo>
                      <a:pt x="31" y="25"/>
                      <a:pt x="29" y="26"/>
                      <a:pt x="28" y="23"/>
                    </a:cubicBezTo>
                    <a:cubicBezTo>
                      <a:pt x="28" y="22"/>
                      <a:pt x="28" y="19"/>
                      <a:pt x="28" y="17"/>
                    </a:cubicBezTo>
                    <a:cubicBezTo>
                      <a:pt x="28" y="15"/>
                      <a:pt x="28" y="13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3" y="16"/>
                      <a:pt x="22" y="17"/>
                      <a:pt x="20" y="19"/>
                    </a:cubicBezTo>
                    <a:cubicBezTo>
                      <a:pt x="19" y="21"/>
                      <a:pt x="18" y="23"/>
                      <a:pt x="16" y="24"/>
                    </a:cubicBezTo>
                    <a:cubicBezTo>
                      <a:pt x="15" y="25"/>
                      <a:pt x="15" y="26"/>
                      <a:pt x="14" y="27"/>
                    </a:cubicBezTo>
                    <a:cubicBezTo>
                      <a:pt x="13" y="28"/>
                      <a:pt x="13" y="29"/>
                      <a:pt x="12" y="30"/>
                    </a:cubicBezTo>
                    <a:cubicBezTo>
                      <a:pt x="12" y="31"/>
                      <a:pt x="11" y="33"/>
                      <a:pt x="10" y="34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6" y="39"/>
                      <a:pt x="2" y="39"/>
                      <a:pt x="1" y="41"/>
                    </a:cubicBezTo>
                    <a:cubicBezTo>
                      <a:pt x="1" y="44"/>
                      <a:pt x="3" y="46"/>
                      <a:pt x="5" y="47"/>
                    </a:cubicBezTo>
                    <a:cubicBezTo>
                      <a:pt x="7" y="51"/>
                      <a:pt x="10" y="56"/>
                      <a:pt x="10" y="60"/>
                    </a:cubicBezTo>
                    <a:cubicBezTo>
                      <a:pt x="11" y="63"/>
                      <a:pt x="8" y="65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9" y="68"/>
                      <a:pt x="10" y="69"/>
                    </a:cubicBezTo>
                    <a:cubicBezTo>
                      <a:pt x="13" y="70"/>
                      <a:pt x="16" y="68"/>
                      <a:pt x="19" y="70"/>
                    </a:cubicBezTo>
                    <a:cubicBezTo>
                      <a:pt x="20" y="72"/>
                      <a:pt x="20" y="76"/>
                      <a:pt x="19" y="77"/>
                    </a:cubicBezTo>
                    <a:cubicBezTo>
                      <a:pt x="18" y="78"/>
                      <a:pt x="18" y="78"/>
                      <a:pt x="18" y="79"/>
                    </a:cubicBezTo>
                    <a:cubicBezTo>
                      <a:pt x="18" y="80"/>
                      <a:pt x="18" y="81"/>
                      <a:pt x="18" y="82"/>
                    </a:cubicBezTo>
                    <a:cubicBezTo>
                      <a:pt x="18" y="86"/>
                      <a:pt x="19" y="90"/>
                      <a:pt x="18" y="93"/>
                    </a:cubicBezTo>
                    <a:cubicBezTo>
                      <a:pt x="18" y="95"/>
                      <a:pt x="18" y="97"/>
                      <a:pt x="18" y="99"/>
                    </a:cubicBezTo>
                    <a:cubicBezTo>
                      <a:pt x="18" y="100"/>
                      <a:pt x="18" y="100"/>
                      <a:pt x="18" y="101"/>
                    </a:cubicBezTo>
                    <a:cubicBezTo>
                      <a:pt x="18" y="101"/>
                      <a:pt x="19" y="102"/>
                      <a:pt x="19" y="103"/>
                    </a:cubicBezTo>
                    <a:cubicBezTo>
                      <a:pt x="19" y="104"/>
                      <a:pt x="19" y="105"/>
                      <a:pt x="18" y="103"/>
                    </a:cubicBezTo>
                    <a:cubicBezTo>
                      <a:pt x="16" y="104"/>
                      <a:pt x="13" y="103"/>
                      <a:pt x="10" y="104"/>
                    </a:cubicBezTo>
                    <a:cubicBezTo>
                      <a:pt x="8" y="104"/>
                      <a:pt x="8" y="107"/>
                      <a:pt x="8" y="108"/>
                    </a:cubicBezTo>
                    <a:cubicBezTo>
                      <a:pt x="8" y="110"/>
                      <a:pt x="7" y="111"/>
                      <a:pt x="7" y="112"/>
                    </a:cubicBezTo>
                    <a:cubicBezTo>
                      <a:pt x="8" y="113"/>
                      <a:pt x="9" y="114"/>
                      <a:pt x="10" y="115"/>
                    </a:cubicBezTo>
                    <a:cubicBezTo>
                      <a:pt x="11" y="116"/>
                      <a:pt x="11" y="117"/>
                      <a:pt x="12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0"/>
                      <a:pt x="12" y="120"/>
                      <a:pt x="12" y="121"/>
                    </a:cubicBezTo>
                    <a:cubicBezTo>
                      <a:pt x="12" y="121"/>
                      <a:pt x="12" y="123"/>
                      <a:pt x="13" y="123"/>
                    </a:cubicBezTo>
                    <a:cubicBezTo>
                      <a:pt x="13" y="124"/>
                      <a:pt x="15" y="124"/>
                      <a:pt x="15" y="125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3" y="131"/>
                      <a:pt x="11" y="133"/>
                      <a:pt x="11" y="135"/>
                    </a:cubicBezTo>
                    <a:cubicBezTo>
                      <a:pt x="11" y="136"/>
                      <a:pt x="11" y="138"/>
                      <a:pt x="12" y="139"/>
                    </a:cubicBezTo>
                    <a:cubicBezTo>
                      <a:pt x="12" y="139"/>
                      <a:pt x="13" y="140"/>
                      <a:pt x="13" y="140"/>
                    </a:cubicBezTo>
                    <a:cubicBezTo>
                      <a:pt x="14" y="141"/>
                      <a:pt x="13" y="142"/>
                      <a:pt x="13" y="143"/>
                    </a:cubicBezTo>
                    <a:cubicBezTo>
                      <a:pt x="13" y="144"/>
                      <a:pt x="13" y="145"/>
                      <a:pt x="13" y="146"/>
                    </a:cubicBezTo>
                    <a:cubicBezTo>
                      <a:pt x="13" y="146"/>
                      <a:pt x="12" y="148"/>
                      <a:pt x="12" y="148"/>
                    </a:cubicBezTo>
                    <a:cubicBezTo>
                      <a:pt x="11" y="147"/>
                      <a:pt x="11" y="146"/>
                      <a:pt x="11" y="145"/>
                    </a:cubicBezTo>
                    <a:cubicBezTo>
                      <a:pt x="11" y="144"/>
                      <a:pt x="11" y="143"/>
                      <a:pt x="11" y="142"/>
                    </a:cubicBezTo>
                    <a:cubicBezTo>
                      <a:pt x="10" y="142"/>
                      <a:pt x="8" y="142"/>
                      <a:pt x="8" y="143"/>
                    </a:cubicBezTo>
                    <a:cubicBezTo>
                      <a:pt x="7" y="143"/>
                      <a:pt x="6" y="144"/>
                      <a:pt x="5" y="144"/>
                    </a:cubicBezTo>
                    <a:cubicBezTo>
                      <a:pt x="2" y="148"/>
                      <a:pt x="3" y="152"/>
                      <a:pt x="3" y="156"/>
                    </a:cubicBezTo>
                    <a:cubicBezTo>
                      <a:pt x="3" y="159"/>
                      <a:pt x="2" y="162"/>
                      <a:pt x="1" y="165"/>
                    </a:cubicBezTo>
                    <a:cubicBezTo>
                      <a:pt x="1" y="166"/>
                      <a:pt x="2" y="167"/>
                      <a:pt x="2" y="167"/>
                    </a:cubicBezTo>
                    <a:cubicBezTo>
                      <a:pt x="2" y="169"/>
                      <a:pt x="0" y="173"/>
                      <a:pt x="2" y="174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9" name="Freeform 32"/>
              <p:cNvSpPr>
                <a:spLocks/>
              </p:cNvSpPr>
              <p:nvPr/>
            </p:nvSpPr>
            <p:spPr bwMode="auto">
              <a:xfrm>
                <a:off x="5467350" y="5711825"/>
                <a:ext cx="266700" cy="236538"/>
              </a:xfrm>
              <a:custGeom>
                <a:avLst/>
                <a:gdLst/>
                <a:ahLst/>
                <a:cxnLst>
                  <a:cxn ang="0">
                    <a:pos x="137" y="46"/>
                  </a:cxn>
                  <a:cxn ang="0">
                    <a:pos x="136" y="39"/>
                  </a:cxn>
                  <a:cxn ang="0">
                    <a:pos x="135" y="32"/>
                  </a:cxn>
                  <a:cxn ang="0">
                    <a:pos x="132" y="28"/>
                  </a:cxn>
                  <a:cxn ang="0">
                    <a:pos x="122" y="25"/>
                  </a:cxn>
                  <a:cxn ang="0">
                    <a:pos x="117" y="20"/>
                  </a:cxn>
                  <a:cxn ang="0">
                    <a:pos x="115" y="18"/>
                  </a:cxn>
                  <a:cxn ang="0">
                    <a:pos x="113" y="12"/>
                  </a:cxn>
                  <a:cxn ang="0">
                    <a:pos x="99" y="2"/>
                  </a:cxn>
                  <a:cxn ang="0">
                    <a:pos x="90" y="9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53" y="9"/>
                  </a:cxn>
                  <a:cxn ang="0">
                    <a:pos x="46" y="22"/>
                  </a:cxn>
                  <a:cxn ang="0">
                    <a:pos x="39" y="15"/>
                  </a:cxn>
                  <a:cxn ang="0">
                    <a:pos x="19" y="25"/>
                  </a:cxn>
                  <a:cxn ang="0">
                    <a:pos x="18" y="33"/>
                  </a:cxn>
                  <a:cxn ang="0">
                    <a:pos x="9" y="39"/>
                  </a:cxn>
                  <a:cxn ang="0">
                    <a:pos x="5" y="50"/>
                  </a:cxn>
                  <a:cxn ang="0">
                    <a:pos x="5" y="60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2" y="79"/>
                  </a:cxn>
                  <a:cxn ang="0">
                    <a:pos x="3" y="90"/>
                  </a:cxn>
                  <a:cxn ang="0">
                    <a:pos x="6" y="96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8" y="120"/>
                  </a:cxn>
                  <a:cxn ang="0">
                    <a:pos x="26" y="125"/>
                  </a:cxn>
                  <a:cxn ang="0">
                    <a:pos x="36" y="119"/>
                  </a:cxn>
                  <a:cxn ang="0">
                    <a:pos x="50" y="116"/>
                  </a:cxn>
                  <a:cxn ang="0">
                    <a:pos x="58" y="115"/>
                  </a:cxn>
                  <a:cxn ang="0">
                    <a:pos x="66" y="115"/>
                  </a:cxn>
                  <a:cxn ang="0">
                    <a:pos x="74" y="108"/>
                  </a:cxn>
                  <a:cxn ang="0">
                    <a:pos x="87" y="96"/>
                  </a:cxn>
                  <a:cxn ang="0">
                    <a:pos x="95" y="97"/>
                  </a:cxn>
                  <a:cxn ang="0">
                    <a:pos x="104" y="98"/>
                  </a:cxn>
                  <a:cxn ang="0">
                    <a:pos x="115" y="99"/>
                  </a:cxn>
                  <a:cxn ang="0">
                    <a:pos x="124" y="99"/>
                  </a:cxn>
                  <a:cxn ang="0">
                    <a:pos x="126" y="89"/>
                  </a:cxn>
                  <a:cxn ang="0">
                    <a:pos x="130" y="85"/>
                  </a:cxn>
                  <a:cxn ang="0">
                    <a:pos x="137" y="80"/>
                  </a:cxn>
                  <a:cxn ang="0">
                    <a:pos x="139" y="65"/>
                  </a:cxn>
                  <a:cxn ang="0">
                    <a:pos x="142" y="54"/>
                  </a:cxn>
                </a:cxnLst>
                <a:rect l="0" t="0" r="r" b="b"/>
                <a:pathLst>
                  <a:path w="143" h="126">
                    <a:moveTo>
                      <a:pt x="143" y="52"/>
                    </a:moveTo>
                    <a:cubicBezTo>
                      <a:pt x="143" y="50"/>
                      <a:pt x="140" y="50"/>
                      <a:pt x="139" y="49"/>
                    </a:cubicBezTo>
                    <a:cubicBezTo>
                      <a:pt x="138" y="48"/>
                      <a:pt x="138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3"/>
                      <a:pt x="137" y="42"/>
                      <a:pt x="137" y="41"/>
                    </a:cubicBezTo>
                    <a:cubicBezTo>
                      <a:pt x="137" y="40"/>
                      <a:pt x="136" y="40"/>
                      <a:pt x="136" y="39"/>
                    </a:cubicBezTo>
                    <a:cubicBezTo>
                      <a:pt x="136" y="38"/>
                      <a:pt x="136" y="37"/>
                      <a:pt x="136" y="37"/>
                    </a:cubicBezTo>
                    <a:cubicBezTo>
                      <a:pt x="136" y="36"/>
                      <a:pt x="135" y="36"/>
                      <a:pt x="135" y="35"/>
                    </a:cubicBez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8"/>
                      <a:pt x="133" y="28"/>
                      <a:pt x="132" y="28"/>
                    </a:cubicBezTo>
                    <a:cubicBezTo>
                      <a:pt x="131" y="28"/>
                      <a:pt x="130" y="27"/>
                      <a:pt x="129" y="27"/>
                    </a:cubicBezTo>
                    <a:cubicBezTo>
                      <a:pt x="128" y="26"/>
                      <a:pt x="127" y="25"/>
                      <a:pt x="126" y="25"/>
                    </a:cubicBezTo>
                    <a:cubicBezTo>
                      <a:pt x="124" y="24"/>
                      <a:pt x="123" y="25"/>
                      <a:pt x="122" y="25"/>
                    </a:cubicBezTo>
                    <a:cubicBezTo>
                      <a:pt x="121" y="24"/>
                      <a:pt x="120" y="24"/>
                      <a:pt x="119" y="24"/>
                    </a:cubicBezTo>
                    <a:cubicBezTo>
                      <a:pt x="118" y="23"/>
                      <a:pt x="118" y="22"/>
                      <a:pt x="118" y="21"/>
                    </a:cubicBezTo>
                    <a:cubicBezTo>
                      <a:pt x="117" y="21"/>
                      <a:pt x="117" y="20"/>
                      <a:pt x="117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7"/>
                      <a:pt x="115" y="17"/>
                    </a:cubicBezTo>
                    <a:cubicBezTo>
                      <a:pt x="114" y="16"/>
                      <a:pt x="114" y="16"/>
                      <a:pt x="114" y="15"/>
                    </a:cubicBezTo>
                    <a:cubicBezTo>
                      <a:pt x="113" y="14"/>
                      <a:pt x="113" y="13"/>
                      <a:pt x="113" y="1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0" y="6"/>
                      <a:pt x="109" y="6"/>
                    </a:cubicBezTo>
                    <a:cubicBezTo>
                      <a:pt x="106" y="4"/>
                      <a:pt x="103" y="0"/>
                      <a:pt x="99" y="2"/>
                    </a:cubicBezTo>
                    <a:cubicBezTo>
                      <a:pt x="97" y="3"/>
                      <a:pt x="96" y="3"/>
                      <a:pt x="95" y="4"/>
                    </a:cubicBezTo>
                    <a:cubicBezTo>
                      <a:pt x="93" y="5"/>
                      <a:pt x="93" y="7"/>
                      <a:pt x="92" y="8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88" y="10"/>
                      <a:pt x="89" y="9"/>
                      <a:pt x="88" y="9"/>
                    </a:cubicBezTo>
                    <a:cubicBezTo>
                      <a:pt x="87" y="8"/>
                      <a:pt x="86" y="8"/>
                      <a:pt x="85" y="7"/>
                    </a:cubicBezTo>
                    <a:cubicBezTo>
                      <a:pt x="84" y="7"/>
                      <a:pt x="85" y="7"/>
                      <a:pt x="84" y="6"/>
                    </a:cubicBezTo>
                    <a:cubicBezTo>
                      <a:pt x="83" y="4"/>
                      <a:pt x="82" y="3"/>
                      <a:pt x="80" y="4"/>
                    </a:cubicBezTo>
                    <a:cubicBezTo>
                      <a:pt x="78" y="5"/>
                      <a:pt x="76" y="5"/>
                      <a:pt x="75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3" y="10"/>
                      <a:pt x="73" y="10"/>
                      <a:pt x="71" y="11"/>
                    </a:cubicBezTo>
                    <a:cubicBezTo>
                      <a:pt x="69" y="12"/>
                      <a:pt x="65" y="12"/>
                      <a:pt x="63" y="11"/>
                    </a:cubicBezTo>
                    <a:cubicBezTo>
                      <a:pt x="64" y="8"/>
                      <a:pt x="55" y="8"/>
                      <a:pt x="53" y="9"/>
                    </a:cubicBezTo>
                    <a:cubicBezTo>
                      <a:pt x="53" y="11"/>
                      <a:pt x="49" y="12"/>
                      <a:pt x="50" y="14"/>
                    </a:cubicBezTo>
                    <a:cubicBezTo>
                      <a:pt x="48" y="15"/>
                      <a:pt x="48" y="16"/>
                      <a:pt x="47" y="18"/>
                    </a:cubicBezTo>
                    <a:cubicBezTo>
                      <a:pt x="47" y="19"/>
                      <a:pt x="46" y="21"/>
                      <a:pt x="46" y="22"/>
                    </a:cubicBezTo>
                    <a:cubicBezTo>
                      <a:pt x="45" y="23"/>
                      <a:pt x="43" y="20"/>
                      <a:pt x="42" y="20"/>
                    </a:cubicBezTo>
                    <a:cubicBezTo>
                      <a:pt x="42" y="19"/>
                      <a:pt x="41" y="18"/>
                      <a:pt x="41" y="17"/>
                    </a:cubicBezTo>
                    <a:cubicBezTo>
                      <a:pt x="40" y="16"/>
                      <a:pt x="41" y="16"/>
                      <a:pt x="39" y="15"/>
                    </a:cubicBezTo>
                    <a:cubicBezTo>
                      <a:pt x="36" y="13"/>
                      <a:pt x="32" y="16"/>
                      <a:pt x="29" y="17"/>
                    </a:cubicBezTo>
                    <a:cubicBezTo>
                      <a:pt x="27" y="18"/>
                      <a:pt x="25" y="18"/>
                      <a:pt x="23" y="20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9" y="26"/>
                      <a:pt x="18" y="27"/>
                      <a:pt x="18" y="28"/>
                    </a:cubicBezTo>
                    <a:cubicBezTo>
                      <a:pt x="18" y="28"/>
                      <a:pt x="18" y="29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4" y="36"/>
                      <a:pt x="13" y="36"/>
                      <a:pt x="12" y="37"/>
                    </a:cubicBezTo>
                    <a:cubicBezTo>
                      <a:pt x="11" y="38"/>
                      <a:pt x="10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8"/>
                      <a:pt x="5" y="50"/>
                    </a:cubicBezTo>
                    <a:cubicBezTo>
                      <a:pt x="5" y="51"/>
                      <a:pt x="5" y="53"/>
                      <a:pt x="5" y="54"/>
                    </a:cubicBezTo>
                    <a:cubicBezTo>
                      <a:pt x="5" y="56"/>
                      <a:pt x="5" y="57"/>
                      <a:pt x="5" y="59"/>
                    </a:cubicBezTo>
                    <a:cubicBezTo>
                      <a:pt x="5" y="59"/>
                      <a:pt x="5" y="60"/>
                      <a:pt x="5" y="60"/>
                    </a:cubicBezTo>
                    <a:cubicBezTo>
                      <a:pt x="4" y="61"/>
                      <a:pt x="3" y="61"/>
                      <a:pt x="2" y="62"/>
                    </a:cubicBezTo>
                    <a:cubicBezTo>
                      <a:pt x="0" y="62"/>
                      <a:pt x="1" y="64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7"/>
                      <a:pt x="1" y="68"/>
                      <a:pt x="1" y="69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3" y="72"/>
                      <a:pt x="3" y="72"/>
                      <a:pt x="3" y="73"/>
                    </a:cubicBezTo>
                    <a:cubicBezTo>
                      <a:pt x="3" y="73"/>
                      <a:pt x="4" y="74"/>
                      <a:pt x="4" y="75"/>
                    </a:cubicBezTo>
                    <a:cubicBezTo>
                      <a:pt x="4" y="76"/>
                      <a:pt x="3" y="76"/>
                      <a:pt x="2" y="77"/>
                    </a:cubicBezTo>
                    <a:cubicBezTo>
                      <a:pt x="2" y="78"/>
                      <a:pt x="2" y="78"/>
                      <a:pt x="2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0" y="83"/>
                      <a:pt x="1" y="84"/>
                      <a:pt x="1" y="85"/>
                    </a:cubicBezTo>
                    <a:cubicBezTo>
                      <a:pt x="2" y="87"/>
                      <a:pt x="2" y="88"/>
                      <a:pt x="3" y="90"/>
                    </a:cubicBezTo>
                    <a:cubicBezTo>
                      <a:pt x="3" y="91"/>
                      <a:pt x="3" y="92"/>
                      <a:pt x="3" y="94"/>
                    </a:cubicBezTo>
                    <a:cubicBezTo>
                      <a:pt x="3" y="94"/>
                      <a:pt x="3" y="95"/>
                      <a:pt x="3" y="96"/>
                    </a:cubicBezTo>
                    <a:cubicBezTo>
                      <a:pt x="4" y="97"/>
                      <a:pt x="5" y="96"/>
                      <a:pt x="6" y="96"/>
                    </a:cubicBezTo>
                    <a:cubicBezTo>
                      <a:pt x="8" y="96"/>
                      <a:pt x="8" y="98"/>
                      <a:pt x="9" y="99"/>
                    </a:cubicBezTo>
                    <a:cubicBezTo>
                      <a:pt x="10" y="100"/>
                      <a:pt x="11" y="101"/>
                      <a:pt x="12" y="102"/>
                    </a:cubicBezTo>
                    <a:cubicBezTo>
                      <a:pt x="12" y="105"/>
                      <a:pt x="11" y="108"/>
                      <a:pt x="12" y="111"/>
                    </a:cubicBezTo>
                    <a:cubicBezTo>
                      <a:pt x="12" y="111"/>
                      <a:pt x="12" y="112"/>
                      <a:pt x="13" y="112"/>
                    </a:cubicBezTo>
                    <a:cubicBezTo>
                      <a:pt x="13" y="112"/>
                      <a:pt x="14" y="112"/>
                      <a:pt x="15" y="112"/>
                    </a:cubicBezTo>
                    <a:cubicBezTo>
                      <a:pt x="16" y="112"/>
                      <a:pt x="16" y="114"/>
                      <a:pt x="18" y="114"/>
                    </a:cubicBezTo>
                    <a:cubicBezTo>
                      <a:pt x="19" y="115"/>
                      <a:pt x="20" y="113"/>
                      <a:pt x="21" y="113"/>
                    </a:cubicBezTo>
                    <a:cubicBezTo>
                      <a:pt x="23" y="112"/>
                      <a:pt x="25" y="114"/>
                      <a:pt x="26" y="115"/>
                    </a:cubicBezTo>
                    <a:cubicBezTo>
                      <a:pt x="27" y="116"/>
                      <a:pt x="28" y="118"/>
                      <a:pt x="28" y="120"/>
                    </a:cubicBezTo>
                    <a:cubicBezTo>
                      <a:pt x="27" y="121"/>
                      <a:pt x="27" y="121"/>
                      <a:pt x="27" y="122"/>
                    </a:cubicBezTo>
                    <a:cubicBezTo>
                      <a:pt x="27" y="122"/>
                      <a:pt x="27" y="123"/>
                      <a:pt x="27" y="123"/>
                    </a:cubicBezTo>
                    <a:cubicBezTo>
                      <a:pt x="27" y="124"/>
                      <a:pt x="26" y="124"/>
                      <a:pt x="26" y="125"/>
                    </a:cubicBezTo>
                    <a:cubicBezTo>
                      <a:pt x="25" y="125"/>
                      <a:pt x="25" y="126"/>
                      <a:pt x="25" y="126"/>
                    </a:cubicBezTo>
                    <a:cubicBezTo>
                      <a:pt x="27" y="125"/>
                      <a:pt x="29" y="123"/>
                      <a:pt x="31" y="121"/>
                    </a:cubicBezTo>
                    <a:cubicBezTo>
                      <a:pt x="32" y="120"/>
                      <a:pt x="34" y="119"/>
                      <a:pt x="36" y="119"/>
                    </a:cubicBezTo>
                    <a:cubicBezTo>
                      <a:pt x="37" y="118"/>
                      <a:pt x="39" y="117"/>
                      <a:pt x="40" y="116"/>
                    </a:cubicBezTo>
                    <a:cubicBezTo>
                      <a:pt x="42" y="116"/>
                      <a:pt x="44" y="116"/>
                      <a:pt x="45" y="116"/>
                    </a:cubicBezTo>
                    <a:cubicBezTo>
                      <a:pt x="47" y="116"/>
                      <a:pt x="48" y="116"/>
                      <a:pt x="50" y="116"/>
                    </a:cubicBezTo>
                    <a:cubicBezTo>
                      <a:pt x="52" y="116"/>
                      <a:pt x="53" y="117"/>
                      <a:pt x="55" y="117"/>
                    </a:cubicBezTo>
                    <a:cubicBezTo>
                      <a:pt x="56" y="117"/>
                      <a:pt x="57" y="117"/>
                      <a:pt x="57" y="117"/>
                    </a:cubicBezTo>
                    <a:cubicBezTo>
                      <a:pt x="58" y="116"/>
                      <a:pt x="57" y="116"/>
                      <a:pt x="58" y="115"/>
                    </a:cubicBezTo>
                    <a:cubicBezTo>
                      <a:pt x="58" y="115"/>
                      <a:pt x="59" y="115"/>
                      <a:pt x="59" y="115"/>
                    </a:cubicBezTo>
                    <a:cubicBezTo>
                      <a:pt x="60" y="115"/>
                      <a:pt x="61" y="116"/>
                      <a:pt x="62" y="115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7" y="115"/>
                      <a:pt x="69" y="114"/>
                      <a:pt x="70" y="113"/>
                    </a:cubicBezTo>
                    <a:cubicBezTo>
                      <a:pt x="71" y="113"/>
                      <a:pt x="72" y="111"/>
                      <a:pt x="73" y="111"/>
                    </a:cubicBezTo>
                    <a:cubicBezTo>
                      <a:pt x="73" y="110"/>
                      <a:pt x="73" y="109"/>
                      <a:pt x="74" y="108"/>
                    </a:cubicBezTo>
                    <a:cubicBezTo>
                      <a:pt x="75" y="106"/>
                      <a:pt x="78" y="105"/>
                      <a:pt x="79" y="103"/>
                    </a:cubicBezTo>
                    <a:cubicBezTo>
                      <a:pt x="80" y="102"/>
                      <a:pt x="81" y="101"/>
                      <a:pt x="82" y="100"/>
                    </a:cubicBezTo>
                    <a:cubicBezTo>
                      <a:pt x="83" y="98"/>
                      <a:pt x="85" y="96"/>
                      <a:pt x="87" y="96"/>
                    </a:cubicBezTo>
                    <a:cubicBezTo>
                      <a:pt x="87" y="96"/>
                      <a:pt x="88" y="96"/>
                      <a:pt x="89" y="97"/>
                    </a:cubicBezTo>
                    <a:cubicBezTo>
                      <a:pt x="90" y="97"/>
                      <a:pt x="92" y="98"/>
                      <a:pt x="93" y="98"/>
                    </a:cubicBezTo>
                    <a:cubicBezTo>
                      <a:pt x="94" y="98"/>
                      <a:pt x="95" y="97"/>
                      <a:pt x="95" y="97"/>
                    </a:cubicBezTo>
                    <a:cubicBezTo>
                      <a:pt x="96" y="96"/>
                      <a:pt x="97" y="96"/>
                      <a:pt x="98" y="96"/>
                    </a:cubicBezTo>
                    <a:cubicBezTo>
                      <a:pt x="99" y="97"/>
                      <a:pt x="101" y="97"/>
                      <a:pt x="102" y="98"/>
                    </a:cubicBezTo>
                    <a:cubicBezTo>
                      <a:pt x="103" y="98"/>
                      <a:pt x="103" y="98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7" y="98"/>
                      <a:pt x="109" y="98"/>
                      <a:pt x="111" y="98"/>
                    </a:cubicBezTo>
                    <a:cubicBezTo>
                      <a:pt x="112" y="98"/>
                      <a:pt x="113" y="99"/>
                      <a:pt x="115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18" y="98"/>
                      <a:pt x="121" y="96"/>
                      <a:pt x="122" y="96"/>
                    </a:cubicBezTo>
                    <a:cubicBezTo>
                      <a:pt x="123" y="97"/>
                      <a:pt x="123" y="99"/>
                      <a:pt x="124" y="99"/>
                    </a:cubicBezTo>
                    <a:cubicBezTo>
                      <a:pt x="125" y="98"/>
                      <a:pt x="125" y="97"/>
                      <a:pt x="125" y="96"/>
                    </a:cubicBezTo>
                    <a:cubicBezTo>
                      <a:pt x="125" y="94"/>
                      <a:pt x="125" y="93"/>
                      <a:pt x="126" y="91"/>
                    </a:cubicBezTo>
                    <a:cubicBezTo>
                      <a:pt x="126" y="90"/>
                      <a:pt x="126" y="90"/>
                      <a:pt x="126" y="89"/>
                    </a:cubicBezTo>
                    <a:cubicBezTo>
                      <a:pt x="126" y="89"/>
                      <a:pt x="126" y="89"/>
                      <a:pt x="127" y="88"/>
                    </a:cubicBezTo>
                    <a:cubicBezTo>
                      <a:pt x="127" y="88"/>
                      <a:pt x="126" y="86"/>
                      <a:pt x="127" y="86"/>
                    </a:cubicBezTo>
                    <a:cubicBezTo>
                      <a:pt x="127" y="84"/>
                      <a:pt x="129" y="85"/>
                      <a:pt x="130" y="85"/>
                    </a:cubicBezTo>
                    <a:cubicBezTo>
                      <a:pt x="131" y="85"/>
                      <a:pt x="132" y="83"/>
                      <a:pt x="133" y="83"/>
                    </a:cubicBezTo>
                    <a:cubicBezTo>
                      <a:pt x="134" y="82"/>
                      <a:pt x="134" y="82"/>
                      <a:pt x="135" y="81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8" y="80"/>
                      <a:pt x="138" y="79"/>
                      <a:pt x="138" y="78"/>
                    </a:cubicBezTo>
                    <a:cubicBezTo>
                      <a:pt x="138" y="74"/>
                      <a:pt x="139" y="71"/>
                      <a:pt x="139" y="67"/>
                    </a:cubicBezTo>
                    <a:cubicBezTo>
                      <a:pt x="139" y="66"/>
                      <a:pt x="139" y="65"/>
                      <a:pt x="139" y="65"/>
                    </a:cubicBezTo>
                    <a:cubicBezTo>
                      <a:pt x="138" y="63"/>
                      <a:pt x="137" y="61"/>
                      <a:pt x="137" y="60"/>
                    </a:cubicBezTo>
                    <a:cubicBezTo>
                      <a:pt x="137" y="58"/>
                      <a:pt x="139" y="57"/>
                      <a:pt x="140" y="56"/>
                    </a:cubicBezTo>
                    <a:cubicBezTo>
                      <a:pt x="141" y="55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3"/>
                      <a:pt x="143" y="53"/>
                      <a:pt x="143" y="5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0" name="Freeform 33"/>
              <p:cNvSpPr>
                <a:spLocks noEditPoints="1"/>
              </p:cNvSpPr>
              <p:nvPr/>
            </p:nvSpPr>
            <p:spPr bwMode="auto">
              <a:xfrm>
                <a:off x="5675313" y="5438775"/>
                <a:ext cx="666750" cy="452438"/>
              </a:xfrm>
              <a:custGeom>
                <a:avLst/>
                <a:gdLst/>
                <a:ahLst/>
                <a:cxnLst>
                  <a:cxn ang="0">
                    <a:pos x="357" y="62"/>
                  </a:cxn>
                  <a:cxn ang="0">
                    <a:pos x="346" y="45"/>
                  </a:cxn>
                  <a:cxn ang="0">
                    <a:pos x="318" y="38"/>
                  </a:cxn>
                  <a:cxn ang="0">
                    <a:pos x="312" y="26"/>
                  </a:cxn>
                  <a:cxn ang="0">
                    <a:pos x="298" y="24"/>
                  </a:cxn>
                  <a:cxn ang="0">
                    <a:pos x="287" y="21"/>
                  </a:cxn>
                  <a:cxn ang="0">
                    <a:pos x="272" y="13"/>
                  </a:cxn>
                  <a:cxn ang="0">
                    <a:pos x="241" y="16"/>
                  </a:cxn>
                  <a:cxn ang="0">
                    <a:pos x="206" y="25"/>
                  </a:cxn>
                  <a:cxn ang="0">
                    <a:pos x="190" y="41"/>
                  </a:cxn>
                  <a:cxn ang="0">
                    <a:pos x="173" y="50"/>
                  </a:cxn>
                  <a:cxn ang="0">
                    <a:pos x="147" y="44"/>
                  </a:cxn>
                  <a:cxn ang="0">
                    <a:pos x="111" y="44"/>
                  </a:cxn>
                  <a:cxn ang="0">
                    <a:pos x="79" y="36"/>
                  </a:cxn>
                  <a:cxn ang="0">
                    <a:pos x="38" y="33"/>
                  </a:cxn>
                  <a:cxn ang="0">
                    <a:pos x="31" y="15"/>
                  </a:cxn>
                  <a:cxn ang="0">
                    <a:pos x="16" y="9"/>
                  </a:cxn>
                  <a:cxn ang="0">
                    <a:pos x="5" y="21"/>
                  </a:cxn>
                  <a:cxn ang="0">
                    <a:pos x="4" y="44"/>
                  </a:cxn>
                  <a:cxn ang="0">
                    <a:pos x="7" y="52"/>
                  </a:cxn>
                  <a:cxn ang="0">
                    <a:pos x="8" y="62"/>
                  </a:cxn>
                  <a:cxn ang="0">
                    <a:pos x="22" y="72"/>
                  </a:cxn>
                  <a:cxn ang="0">
                    <a:pos x="31" y="84"/>
                  </a:cxn>
                  <a:cxn ang="0">
                    <a:pos x="16" y="105"/>
                  </a:cxn>
                  <a:cxn ang="0">
                    <a:pos x="1" y="108"/>
                  </a:cxn>
                  <a:cxn ang="0">
                    <a:pos x="1" y="131"/>
                  </a:cxn>
                  <a:cxn ang="0">
                    <a:pos x="9" y="147"/>
                  </a:cxn>
                  <a:cxn ang="0">
                    <a:pos x="4" y="163"/>
                  </a:cxn>
                  <a:cxn ang="0">
                    <a:pos x="7" y="167"/>
                  </a:cxn>
                  <a:cxn ang="0">
                    <a:pos x="21" y="174"/>
                  </a:cxn>
                  <a:cxn ang="0">
                    <a:pos x="25" y="183"/>
                  </a:cxn>
                  <a:cxn ang="0">
                    <a:pos x="28" y="195"/>
                  </a:cxn>
                  <a:cxn ang="0">
                    <a:pos x="26" y="206"/>
                  </a:cxn>
                  <a:cxn ang="0">
                    <a:pos x="27" y="226"/>
                  </a:cxn>
                  <a:cxn ang="0">
                    <a:pos x="49" y="230"/>
                  </a:cxn>
                  <a:cxn ang="0">
                    <a:pos x="76" y="226"/>
                  </a:cxn>
                  <a:cxn ang="0">
                    <a:pos x="91" y="216"/>
                  </a:cxn>
                  <a:cxn ang="0">
                    <a:pos x="105" y="216"/>
                  </a:cxn>
                  <a:cxn ang="0">
                    <a:pos x="116" y="223"/>
                  </a:cxn>
                  <a:cxn ang="0">
                    <a:pos x="129" y="235"/>
                  </a:cxn>
                  <a:cxn ang="0">
                    <a:pos x="146" y="237"/>
                  </a:cxn>
                  <a:cxn ang="0">
                    <a:pos x="162" y="242"/>
                  </a:cxn>
                  <a:cxn ang="0">
                    <a:pos x="189" y="238"/>
                  </a:cxn>
                  <a:cxn ang="0">
                    <a:pos x="206" y="227"/>
                  </a:cxn>
                  <a:cxn ang="0">
                    <a:pos x="209" y="205"/>
                  </a:cxn>
                  <a:cxn ang="0">
                    <a:pos x="230" y="198"/>
                  </a:cxn>
                  <a:cxn ang="0">
                    <a:pos x="238" y="189"/>
                  </a:cxn>
                  <a:cxn ang="0">
                    <a:pos x="266" y="179"/>
                  </a:cxn>
                  <a:cxn ang="0">
                    <a:pos x="286" y="191"/>
                  </a:cxn>
                  <a:cxn ang="0">
                    <a:pos x="310" y="189"/>
                  </a:cxn>
                  <a:cxn ang="0">
                    <a:pos x="302" y="169"/>
                  </a:cxn>
                  <a:cxn ang="0">
                    <a:pos x="301" y="156"/>
                  </a:cxn>
                  <a:cxn ang="0">
                    <a:pos x="284" y="148"/>
                  </a:cxn>
                  <a:cxn ang="0">
                    <a:pos x="292" y="140"/>
                  </a:cxn>
                  <a:cxn ang="0">
                    <a:pos x="299" y="132"/>
                  </a:cxn>
                  <a:cxn ang="0">
                    <a:pos x="313" y="121"/>
                  </a:cxn>
                  <a:cxn ang="0">
                    <a:pos x="310" y="108"/>
                  </a:cxn>
                  <a:cxn ang="0">
                    <a:pos x="314" y="90"/>
                  </a:cxn>
                  <a:cxn ang="0">
                    <a:pos x="320" y="76"/>
                  </a:cxn>
                  <a:cxn ang="0">
                    <a:pos x="339" y="74"/>
                  </a:cxn>
                  <a:cxn ang="0">
                    <a:pos x="356" y="69"/>
                  </a:cxn>
                </a:cxnLst>
                <a:rect l="0" t="0" r="r" b="b"/>
                <a:pathLst>
                  <a:path w="357" h="242">
                    <a:moveTo>
                      <a:pt x="345" y="45"/>
                    </a:moveTo>
                    <a:cubicBezTo>
                      <a:pt x="345" y="45"/>
                      <a:pt x="346" y="45"/>
                      <a:pt x="346" y="45"/>
                    </a:cubicBezTo>
                    <a:cubicBezTo>
                      <a:pt x="346" y="45"/>
                      <a:pt x="347" y="45"/>
                      <a:pt x="347" y="45"/>
                    </a:cubicBezTo>
                    <a:lnTo>
                      <a:pt x="345" y="45"/>
                    </a:lnTo>
                    <a:close/>
                    <a:moveTo>
                      <a:pt x="357" y="62"/>
                    </a:moveTo>
                    <a:cubicBezTo>
                      <a:pt x="357" y="62"/>
                      <a:pt x="357" y="61"/>
                      <a:pt x="356" y="60"/>
                    </a:cubicBezTo>
                    <a:cubicBezTo>
                      <a:pt x="356" y="59"/>
                      <a:pt x="354" y="59"/>
                      <a:pt x="354" y="58"/>
                    </a:cubicBezTo>
                    <a:cubicBezTo>
                      <a:pt x="353" y="57"/>
                      <a:pt x="353" y="54"/>
                      <a:pt x="352" y="53"/>
                    </a:cubicBezTo>
                    <a:cubicBezTo>
                      <a:pt x="351" y="51"/>
                      <a:pt x="350" y="50"/>
                      <a:pt x="350" y="48"/>
                    </a:cubicBezTo>
                    <a:cubicBezTo>
                      <a:pt x="349" y="48"/>
                      <a:pt x="347" y="46"/>
                      <a:pt x="346" y="45"/>
                    </a:cubicBezTo>
                    <a:cubicBezTo>
                      <a:pt x="343" y="45"/>
                      <a:pt x="339" y="45"/>
                      <a:pt x="336" y="45"/>
                    </a:cubicBezTo>
                    <a:cubicBezTo>
                      <a:pt x="333" y="44"/>
                      <a:pt x="331" y="43"/>
                      <a:pt x="329" y="43"/>
                    </a:cubicBezTo>
                    <a:cubicBezTo>
                      <a:pt x="326" y="42"/>
                      <a:pt x="323" y="42"/>
                      <a:pt x="321" y="41"/>
                    </a:cubicBezTo>
                    <a:cubicBezTo>
                      <a:pt x="320" y="41"/>
                      <a:pt x="319" y="40"/>
                      <a:pt x="319" y="39"/>
                    </a:cubicBezTo>
                    <a:cubicBezTo>
                      <a:pt x="318" y="39"/>
                      <a:pt x="319" y="38"/>
                      <a:pt x="318" y="38"/>
                    </a:cubicBezTo>
                    <a:cubicBezTo>
                      <a:pt x="318" y="36"/>
                      <a:pt x="317" y="36"/>
                      <a:pt x="316" y="35"/>
                    </a:cubicBezTo>
                    <a:cubicBezTo>
                      <a:pt x="316" y="35"/>
                      <a:pt x="316" y="34"/>
                      <a:pt x="316" y="34"/>
                    </a:cubicBezTo>
                    <a:cubicBezTo>
                      <a:pt x="315" y="34"/>
                      <a:pt x="315" y="34"/>
                      <a:pt x="314" y="33"/>
                    </a:cubicBezTo>
                    <a:cubicBezTo>
                      <a:pt x="313" y="32"/>
                      <a:pt x="314" y="31"/>
                      <a:pt x="313" y="30"/>
                    </a:cubicBezTo>
                    <a:cubicBezTo>
                      <a:pt x="313" y="28"/>
                      <a:pt x="313" y="28"/>
                      <a:pt x="312" y="26"/>
                    </a:cubicBezTo>
                    <a:cubicBezTo>
                      <a:pt x="311" y="26"/>
                      <a:pt x="311" y="25"/>
                      <a:pt x="311" y="25"/>
                    </a:cubicBezTo>
                    <a:cubicBezTo>
                      <a:pt x="311" y="24"/>
                      <a:pt x="311" y="24"/>
                      <a:pt x="311" y="23"/>
                    </a:cubicBezTo>
                    <a:cubicBezTo>
                      <a:pt x="310" y="21"/>
                      <a:pt x="305" y="25"/>
                      <a:pt x="304" y="26"/>
                    </a:cubicBezTo>
                    <a:cubicBezTo>
                      <a:pt x="303" y="26"/>
                      <a:pt x="301" y="26"/>
                      <a:pt x="300" y="26"/>
                    </a:cubicBezTo>
                    <a:cubicBezTo>
                      <a:pt x="300" y="26"/>
                      <a:pt x="299" y="24"/>
                      <a:pt x="298" y="24"/>
                    </a:cubicBezTo>
                    <a:cubicBezTo>
                      <a:pt x="298" y="23"/>
                      <a:pt x="297" y="23"/>
                      <a:pt x="297" y="22"/>
                    </a:cubicBezTo>
                    <a:cubicBezTo>
                      <a:pt x="296" y="20"/>
                      <a:pt x="297" y="20"/>
                      <a:pt x="294" y="20"/>
                    </a:cubicBezTo>
                    <a:cubicBezTo>
                      <a:pt x="293" y="20"/>
                      <a:pt x="292" y="20"/>
                      <a:pt x="291" y="20"/>
                    </a:cubicBezTo>
                    <a:cubicBezTo>
                      <a:pt x="291" y="20"/>
                      <a:pt x="289" y="21"/>
                      <a:pt x="289" y="21"/>
                    </a:cubicBezTo>
                    <a:cubicBezTo>
                      <a:pt x="288" y="21"/>
                      <a:pt x="288" y="21"/>
                      <a:pt x="287" y="21"/>
                    </a:cubicBezTo>
                    <a:cubicBezTo>
                      <a:pt x="286" y="20"/>
                      <a:pt x="284" y="19"/>
                      <a:pt x="283" y="19"/>
                    </a:cubicBezTo>
                    <a:cubicBezTo>
                      <a:pt x="282" y="19"/>
                      <a:pt x="280" y="19"/>
                      <a:pt x="280" y="19"/>
                    </a:cubicBezTo>
                    <a:cubicBezTo>
                      <a:pt x="279" y="19"/>
                      <a:pt x="278" y="18"/>
                      <a:pt x="277" y="18"/>
                    </a:cubicBezTo>
                    <a:cubicBezTo>
                      <a:pt x="276" y="17"/>
                      <a:pt x="275" y="17"/>
                      <a:pt x="274" y="16"/>
                    </a:cubicBezTo>
                    <a:cubicBezTo>
                      <a:pt x="273" y="15"/>
                      <a:pt x="273" y="14"/>
                      <a:pt x="272" y="13"/>
                    </a:cubicBezTo>
                    <a:cubicBezTo>
                      <a:pt x="270" y="12"/>
                      <a:pt x="268" y="11"/>
                      <a:pt x="267" y="11"/>
                    </a:cubicBezTo>
                    <a:cubicBezTo>
                      <a:pt x="266" y="10"/>
                      <a:pt x="264" y="9"/>
                      <a:pt x="263" y="9"/>
                    </a:cubicBezTo>
                    <a:cubicBezTo>
                      <a:pt x="260" y="8"/>
                      <a:pt x="258" y="10"/>
                      <a:pt x="256" y="11"/>
                    </a:cubicBezTo>
                    <a:cubicBezTo>
                      <a:pt x="253" y="13"/>
                      <a:pt x="251" y="14"/>
                      <a:pt x="248" y="15"/>
                    </a:cubicBezTo>
                    <a:cubicBezTo>
                      <a:pt x="246" y="16"/>
                      <a:pt x="244" y="16"/>
                      <a:pt x="241" y="16"/>
                    </a:cubicBezTo>
                    <a:cubicBezTo>
                      <a:pt x="239" y="16"/>
                      <a:pt x="236" y="16"/>
                      <a:pt x="234" y="16"/>
                    </a:cubicBezTo>
                    <a:cubicBezTo>
                      <a:pt x="231" y="16"/>
                      <a:pt x="228" y="18"/>
                      <a:pt x="225" y="19"/>
                    </a:cubicBezTo>
                    <a:cubicBezTo>
                      <a:pt x="224" y="20"/>
                      <a:pt x="223" y="20"/>
                      <a:pt x="221" y="21"/>
                    </a:cubicBezTo>
                    <a:cubicBezTo>
                      <a:pt x="218" y="21"/>
                      <a:pt x="216" y="21"/>
                      <a:pt x="214" y="22"/>
                    </a:cubicBezTo>
                    <a:cubicBezTo>
                      <a:pt x="211" y="23"/>
                      <a:pt x="208" y="23"/>
                      <a:pt x="206" y="25"/>
                    </a:cubicBezTo>
                    <a:cubicBezTo>
                      <a:pt x="205" y="25"/>
                      <a:pt x="204" y="26"/>
                      <a:pt x="203" y="27"/>
                    </a:cubicBezTo>
                    <a:cubicBezTo>
                      <a:pt x="201" y="28"/>
                      <a:pt x="199" y="29"/>
                      <a:pt x="198" y="30"/>
                    </a:cubicBezTo>
                    <a:cubicBezTo>
                      <a:pt x="198" y="31"/>
                      <a:pt x="198" y="32"/>
                      <a:pt x="198" y="33"/>
                    </a:cubicBezTo>
                    <a:cubicBezTo>
                      <a:pt x="198" y="35"/>
                      <a:pt x="197" y="36"/>
                      <a:pt x="195" y="37"/>
                    </a:cubicBezTo>
                    <a:cubicBezTo>
                      <a:pt x="194" y="38"/>
                      <a:pt x="191" y="39"/>
                      <a:pt x="190" y="41"/>
                    </a:cubicBezTo>
                    <a:cubicBezTo>
                      <a:pt x="190" y="42"/>
                      <a:pt x="191" y="43"/>
                      <a:pt x="190" y="44"/>
                    </a:cubicBezTo>
                    <a:cubicBezTo>
                      <a:pt x="189" y="46"/>
                      <a:pt x="187" y="45"/>
                      <a:pt x="185" y="45"/>
                    </a:cubicBezTo>
                    <a:cubicBezTo>
                      <a:pt x="183" y="45"/>
                      <a:pt x="182" y="45"/>
                      <a:pt x="180" y="47"/>
                    </a:cubicBezTo>
                    <a:cubicBezTo>
                      <a:pt x="179" y="48"/>
                      <a:pt x="178" y="48"/>
                      <a:pt x="176" y="49"/>
                    </a:cubicBezTo>
                    <a:cubicBezTo>
                      <a:pt x="175" y="50"/>
                      <a:pt x="175" y="50"/>
                      <a:pt x="173" y="50"/>
                    </a:cubicBezTo>
                    <a:cubicBezTo>
                      <a:pt x="171" y="50"/>
                      <a:pt x="168" y="48"/>
                      <a:pt x="165" y="48"/>
                    </a:cubicBezTo>
                    <a:cubicBezTo>
                      <a:pt x="165" y="48"/>
                      <a:pt x="165" y="48"/>
                      <a:pt x="164" y="48"/>
                    </a:cubicBezTo>
                    <a:cubicBezTo>
                      <a:pt x="163" y="48"/>
                      <a:pt x="162" y="47"/>
                      <a:pt x="161" y="47"/>
                    </a:cubicBezTo>
                    <a:cubicBezTo>
                      <a:pt x="159" y="46"/>
                      <a:pt x="156" y="45"/>
                      <a:pt x="153" y="44"/>
                    </a:cubicBezTo>
                    <a:cubicBezTo>
                      <a:pt x="151" y="44"/>
                      <a:pt x="149" y="44"/>
                      <a:pt x="147" y="44"/>
                    </a:cubicBezTo>
                    <a:cubicBezTo>
                      <a:pt x="145" y="44"/>
                      <a:pt x="143" y="41"/>
                      <a:pt x="141" y="40"/>
                    </a:cubicBezTo>
                    <a:cubicBezTo>
                      <a:pt x="138" y="39"/>
                      <a:pt x="138" y="40"/>
                      <a:pt x="136" y="41"/>
                    </a:cubicBezTo>
                    <a:cubicBezTo>
                      <a:pt x="134" y="42"/>
                      <a:pt x="132" y="42"/>
                      <a:pt x="130" y="42"/>
                    </a:cubicBezTo>
                    <a:cubicBezTo>
                      <a:pt x="126" y="41"/>
                      <a:pt x="122" y="40"/>
                      <a:pt x="118" y="41"/>
                    </a:cubicBezTo>
                    <a:cubicBezTo>
                      <a:pt x="115" y="41"/>
                      <a:pt x="113" y="43"/>
                      <a:pt x="111" y="44"/>
                    </a:cubicBezTo>
                    <a:cubicBezTo>
                      <a:pt x="109" y="45"/>
                      <a:pt x="105" y="45"/>
                      <a:pt x="103" y="45"/>
                    </a:cubicBezTo>
                    <a:cubicBezTo>
                      <a:pt x="99" y="44"/>
                      <a:pt x="97" y="40"/>
                      <a:pt x="93" y="40"/>
                    </a:cubicBezTo>
                    <a:cubicBezTo>
                      <a:pt x="92" y="40"/>
                      <a:pt x="92" y="41"/>
                      <a:pt x="91" y="41"/>
                    </a:cubicBezTo>
                    <a:cubicBezTo>
                      <a:pt x="90" y="41"/>
                      <a:pt x="88" y="40"/>
                      <a:pt x="87" y="39"/>
                    </a:cubicBezTo>
                    <a:cubicBezTo>
                      <a:pt x="84" y="38"/>
                      <a:pt x="82" y="37"/>
                      <a:pt x="79" y="36"/>
                    </a:cubicBezTo>
                    <a:cubicBezTo>
                      <a:pt x="78" y="35"/>
                      <a:pt x="76" y="35"/>
                      <a:pt x="75" y="35"/>
                    </a:cubicBezTo>
                    <a:cubicBezTo>
                      <a:pt x="73" y="34"/>
                      <a:pt x="72" y="33"/>
                      <a:pt x="70" y="33"/>
                    </a:cubicBezTo>
                    <a:cubicBezTo>
                      <a:pt x="67" y="31"/>
                      <a:pt x="64" y="31"/>
                      <a:pt x="61" y="31"/>
                    </a:cubicBezTo>
                    <a:cubicBezTo>
                      <a:pt x="56" y="31"/>
                      <a:pt x="52" y="30"/>
                      <a:pt x="47" y="30"/>
                    </a:cubicBezTo>
                    <a:cubicBezTo>
                      <a:pt x="43" y="30"/>
                      <a:pt x="41" y="34"/>
                      <a:pt x="38" y="33"/>
                    </a:cubicBezTo>
                    <a:cubicBezTo>
                      <a:pt x="36" y="33"/>
                      <a:pt x="35" y="32"/>
                      <a:pt x="33" y="32"/>
                    </a:cubicBezTo>
                    <a:cubicBezTo>
                      <a:pt x="31" y="32"/>
                      <a:pt x="30" y="32"/>
                      <a:pt x="28" y="31"/>
                    </a:cubicBezTo>
                    <a:cubicBezTo>
                      <a:pt x="26" y="29"/>
                      <a:pt x="26" y="24"/>
                      <a:pt x="26" y="22"/>
                    </a:cubicBezTo>
                    <a:cubicBezTo>
                      <a:pt x="26" y="21"/>
                      <a:pt x="26" y="18"/>
                      <a:pt x="27" y="18"/>
                    </a:cubicBezTo>
                    <a:cubicBezTo>
                      <a:pt x="28" y="17"/>
                      <a:pt x="30" y="16"/>
                      <a:pt x="31" y="15"/>
                    </a:cubicBezTo>
                    <a:cubicBezTo>
                      <a:pt x="33" y="14"/>
                      <a:pt x="36" y="13"/>
                      <a:pt x="35" y="10"/>
                    </a:cubicBezTo>
                    <a:cubicBezTo>
                      <a:pt x="34" y="7"/>
                      <a:pt x="29" y="6"/>
                      <a:pt x="26" y="4"/>
                    </a:cubicBezTo>
                    <a:cubicBezTo>
                      <a:pt x="25" y="3"/>
                      <a:pt x="24" y="2"/>
                      <a:pt x="22" y="1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6" y="3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2"/>
                      <a:pt x="13" y="12"/>
                      <a:pt x="12" y="12"/>
                    </a:cubicBezTo>
                    <a:cubicBezTo>
                      <a:pt x="12" y="12"/>
                      <a:pt x="10" y="12"/>
                      <a:pt x="10" y="13"/>
                    </a:cubicBezTo>
                    <a:cubicBezTo>
                      <a:pt x="8" y="14"/>
                      <a:pt x="8" y="17"/>
                      <a:pt x="6" y="19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1" y="32"/>
                      <a:pt x="1" y="37"/>
                      <a:pt x="1" y="39"/>
                    </a:cubicBezTo>
                    <a:cubicBezTo>
                      <a:pt x="2" y="41"/>
                      <a:pt x="3" y="43"/>
                      <a:pt x="4" y="44"/>
                    </a:cubicBezTo>
                    <a:cubicBezTo>
                      <a:pt x="4" y="44"/>
                      <a:pt x="4" y="45"/>
                      <a:pt x="4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6"/>
                      <a:pt x="5" y="48"/>
                      <a:pt x="6" y="49"/>
                    </a:cubicBezTo>
                    <a:cubicBezTo>
                      <a:pt x="6" y="50"/>
                      <a:pt x="6" y="49"/>
                      <a:pt x="7" y="50"/>
                    </a:cubicBezTo>
                    <a:cubicBezTo>
                      <a:pt x="7" y="50"/>
                      <a:pt x="7" y="51"/>
                      <a:pt x="7" y="52"/>
                    </a:cubicBezTo>
                    <a:cubicBezTo>
                      <a:pt x="7" y="53"/>
                      <a:pt x="8" y="54"/>
                      <a:pt x="8" y="54"/>
                    </a:cubicBezTo>
                    <a:cubicBezTo>
                      <a:pt x="8" y="55"/>
                      <a:pt x="9" y="56"/>
                      <a:pt x="9" y="56"/>
                    </a:cubicBezTo>
                    <a:cubicBezTo>
                      <a:pt x="10" y="57"/>
                      <a:pt x="10" y="57"/>
                      <a:pt x="11" y="58"/>
                    </a:cubicBezTo>
                    <a:cubicBezTo>
                      <a:pt x="12" y="60"/>
                      <a:pt x="13" y="61"/>
                      <a:pt x="14" y="63"/>
                    </a:cubicBezTo>
                    <a:cubicBezTo>
                      <a:pt x="12" y="64"/>
                      <a:pt x="10" y="62"/>
                      <a:pt x="8" y="62"/>
                    </a:cubicBezTo>
                    <a:cubicBezTo>
                      <a:pt x="7" y="62"/>
                      <a:pt x="7" y="65"/>
                      <a:pt x="8" y="66"/>
                    </a:cubicBezTo>
                    <a:cubicBezTo>
                      <a:pt x="9" y="66"/>
                      <a:pt x="11" y="66"/>
                      <a:pt x="12" y="66"/>
                    </a:cubicBezTo>
                    <a:cubicBezTo>
                      <a:pt x="14" y="67"/>
                      <a:pt x="16" y="66"/>
                      <a:pt x="17" y="67"/>
                    </a:cubicBezTo>
                    <a:cubicBezTo>
                      <a:pt x="19" y="67"/>
                      <a:pt x="19" y="68"/>
                      <a:pt x="20" y="69"/>
                    </a:cubicBezTo>
                    <a:cubicBezTo>
                      <a:pt x="21" y="70"/>
                      <a:pt x="21" y="71"/>
                      <a:pt x="22" y="72"/>
                    </a:cubicBezTo>
                    <a:cubicBezTo>
                      <a:pt x="23" y="73"/>
                      <a:pt x="24" y="73"/>
                      <a:pt x="24" y="74"/>
                    </a:cubicBezTo>
                    <a:cubicBezTo>
                      <a:pt x="24" y="76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30" y="83"/>
                      <a:pt x="30" y="83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2" y="87"/>
                      <a:pt x="29" y="89"/>
                      <a:pt x="28" y="90"/>
                    </a:cubicBezTo>
                    <a:cubicBezTo>
                      <a:pt x="27" y="92"/>
                      <a:pt x="24" y="92"/>
                      <a:pt x="22" y="94"/>
                    </a:cubicBezTo>
                    <a:cubicBezTo>
                      <a:pt x="20" y="96"/>
                      <a:pt x="20" y="98"/>
                      <a:pt x="19" y="100"/>
                    </a:cubicBezTo>
                    <a:cubicBezTo>
                      <a:pt x="19" y="101"/>
                      <a:pt x="19" y="103"/>
                      <a:pt x="19" y="103"/>
                    </a:cubicBezTo>
                    <a:cubicBezTo>
                      <a:pt x="18" y="104"/>
                      <a:pt x="16" y="105"/>
                      <a:pt x="16" y="105"/>
                    </a:cubicBezTo>
                    <a:cubicBezTo>
                      <a:pt x="15" y="106"/>
                      <a:pt x="15" y="105"/>
                      <a:pt x="14" y="106"/>
                    </a:cubicBezTo>
                    <a:cubicBezTo>
                      <a:pt x="13" y="106"/>
                      <a:pt x="13" y="106"/>
                      <a:pt x="12" y="107"/>
                    </a:cubicBezTo>
                    <a:cubicBezTo>
                      <a:pt x="11" y="107"/>
                      <a:pt x="11" y="106"/>
                      <a:pt x="10" y="106"/>
                    </a:cubicBezTo>
                    <a:cubicBezTo>
                      <a:pt x="9" y="106"/>
                      <a:pt x="8" y="106"/>
                      <a:pt x="7" y="106"/>
                    </a:cubicBezTo>
                    <a:cubicBezTo>
                      <a:pt x="6" y="106"/>
                      <a:pt x="2" y="107"/>
                      <a:pt x="1" y="108"/>
                    </a:cubicBezTo>
                    <a:cubicBezTo>
                      <a:pt x="1" y="109"/>
                      <a:pt x="1" y="111"/>
                      <a:pt x="1" y="112"/>
                    </a:cubicBezTo>
                    <a:cubicBezTo>
                      <a:pt x="1" y="113"/>
                      <a:pt x="2" y="114"/>
                      <a:pt x="2" y="115"/>
                    </a:cubicBezTo>
                    <a:cubicBezTo>
                      <a:pt x="3" y="117"/>
                      <a:pt x="2" y="119"/>
                      <a:pt x="1" y="121"/>
                    </a:cubicBezTo>
                    <a:cubicBezTo>
                      <a:pt x="1" y="123"/>
                      <a:pt x="0" y="124"/>
                      <a:pt x="0" y="126"/>
                    </a:cubicBezTo>
                    <a:cubicBezTo>
                      <a:pt x="0" y="129"/>
                      <a:pt x="0" y="129"/>
                      <a:pt x="1" y="131"/>
                    </a:cubicBezTo>
                    <a:cubicBezTo>
                      <a:pt x="2" y="132"/>
                      <a:pt x="2" y="132"/>
                      <a:pt x="3" y="133"/>
                    </a:cubicBezTo>
                    <a:cubicBezTo>
                      <a:pt x="4" y="134"/>
                      <a:pt x="4" y="133"/>
                      <a:pt x="4" y="135"/>
                    </a:cubicBezTo>
                    <a:cubicBezTo>
                      <a:pt x="5" y="137"/>
                      <a:pt x="6" y="137"/>
                      <a:pt x="7" y="139"/>
                    </a:cubicBezTo>
                    <a:cubicBezTo>
                      <a:pt x="7" y="140"/>
                      <a:pt x="7" y="142"/>
                      <a:pt x="8" y="143"/>
                    </a:cubicBezTo>
                    <a:cubicBezTo>
                      <a:pt x="9" y="145"/>
                      <a:pt x="9" y="145"/>
                      <a:pt x="9" y="147"/>
                    </a:cubicBezTo>
                    <a:cubicBezTo>
                      <a:pt x="9" y="148"/>
                      <a:pt x="8" y="150"/>
                      <a:pt x="7" y="151"/>
                    </a:cubicBezTo>
                    <a:cubicBezTo>
                      <a:pt x="5" y="152"/>
                      <a:pt x="3" y="153"/>
                      <a:pt x="1" y="153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2" y="160"/>
                      <a:pt x="3" y="161"/>
                    </a:cubicBezTo>
                    <a:cubicBezTo>
                      <a:pt x="3" y="162"/>
                      <a:pt x="3" y="162"/>
                      <a:pt x="4" y="163"/>
                    </a:cubicBezTo>
                    <a:cubicBezTo>
                      <a:pt x="4" y="163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6"/>
                    </a:cubicBezTo>
                    <a:cubicBezTo>
                      <a:pt x="4" y="166"/>
                      <a:pt x="5" y="166"/>
                      <a:pt x="6" y="166"/>
                    </a:cubicBezTo>
                    <a:cubicBezTo>
                      <a:pt x="6" y="166"/>
                      <a:pt x="6" y="167"/>
                      <a:pt x="7" y="167"/>
                    </a:cubicBezTo>
                    <a:cubicBezTo>
                      <a:pt x="7" y="168"/>
                      <a:pt x="7" y="169"/>
                      <a:pt x="8" y="170"/>
                    </a:cubicBezTo>
                    <a:cubicBezTo>
                      <a:pt x="9" y="170"/>
                      <a:pt x="10" y="170"/>
                      <a:pt x="11" y="171"/>
                    </a:cubicBezTo>
                    <a:cubicBezTo>
                      <a:pt x="12" y="171"/>
                      <a:pt x="13" y="170"/>
                      <a:pt x="15" y="171"/>
                    </a:cubicBezTo>
                    <a:cubicBezTo>
                      <a:pt x="16" y="171"/>
                      <a:pt x="17" y="172"/>
                      <a:pt x="18" y="173"/>
                    </a:cubicBezTo>
                    <a:cubicBezTo>
                      <a:pt x="19" y="173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3" y="175"/>
                    </a:cubicBezTo>
                    <a:cubicBezTo>
                      <a:pt x="23" y="175"/>
                      <a:pt x="23" y="175"/>
                      <a:pt x="23" y="176"/>
                    </a:cubicBezTo>
                    <a:cubicBezTo>
                      <a:pt x="23" y="176"/>
                      <a:pt x="24" y="177"/>
                      <a:pt x="24" y="178"/>
                    </a:cubicBezTo>
                    <a:cubicBezTo>
                      <a:pt x="24" y="179"/>
                      <a:pt x="24" y="180"/>
                      <a:pt x="24" y="181"/>
                    </a:cubicBezTo>
                    <a:cubicBezTo>
                      <a:pt x="24" y="182"/>
                      <a:pt x="25" y="182"/>
                      <a:pt x="25" y="183"/>
                    </a:cubicBezTo>
                    <a:cubicBezTo>
                      <a:pt x="25" y="183"/>
                      <a:pt x="25" y="184"/>
                      <a:pt x="25" y="185"/>
                    </a:cubicBezTo>
                    <a:cubicBezTo>
                      <a:pt x="25" y="186"/>
                      <a:pt x="26" y="186"/>
                      <a:pt x="26" y="187"/>
                    </a:cubicBezTo>
                    <a:cubicBezTo>
                      <a:pt x="26" y="188"/>
                      <a:pt x="26" y="189"/>
                      <a:pt x="26" y="190"/>
                    </a:cubicBezTo>
                    <a:cubicBezTo>
                      <a:pt x="26" y="190"/>
                      <a:pt x="26" y="191"/>
                      <a:pt x="26" y="192"/>
                    </a:cubicBezTo>
                    <a:cubicBezTo>
                      <a:pt x="27" y="193"/>
                      <a:pt x="27" y="194"/>
                      <a:pt x="28" y="195"/>
                    </a:cubicBezTo>
                    <a:cubicBezTo>
                      <a:pt x="29" y="196"/>
                      <a:pt x="32" y="196"/>
                      <a:pt x="32" y="198"/>
                    </a:cubicBezTo>
                    <a:cubicBezTo>
                      <a:pt x="32" y="199"/>
                      <a:pt x="31" y="199"/>
                      <a:pt x="31" y="200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1" y="201"/>
                      <a:pt x="30" y="201"/>
                      <a:pt x="29" y="202"/>
                    </a:cubicBezTo>
                    <a:cubicBezTo>
                      <a:pt x="28" y="203"/>
                      <a:pt x="26" y="204"/>
                      <a:pt x="26" y="206"/>
                    </a:cubicBezTo>
                    <a:cubicBezTo>
                      <a:pt x="26" y="207"/>
                      <a:pt x="27" y="209"/>
                      <a:pt x="28" y="211"/>
                    </a:cubicBezTo>
                    <a:cubicBezTo>
                      <a:pt x="28" y="211"/>
                      <a:pt x="28" y="212"/>
                      <a:pt x="28" y="213"/>
                    </a:cubicBezTo>
                    <a:cubicBezTo>
                      <a:pt x="28" y="217"/>
                      <a:pt x="27" y="220"/>
                      <a:pt x="27" y="224"/>
                    </a:cubicBezTo>
                    <a:cubicBezTo>
                      <a:pt x="27" y="225"/>
                      <a:pt x="27" y="225"/>
                      <a:pt x="27" y="226"/>
                    </a:cubicBezTo>
                    <a:cubicBezTo>
                      <a:pt x="27" y="226"/>
                      <a:pt x="27" y="226"/>
                      <a:pt x="27" y="226"/>
                    </a:cubicBezTo>
                    <a:cubicBezTo>
                      <a:pt x="28" y="227"/>
                      <a:pt x="29" y="228"/>
                      <a:pt x="30" y="229"/>
                    </a:cubicBezTo>
                    <a:cubicBezTo>
                      <a:pt x="31" y="229"/>
                      <a:pt x="31" y="230"/>
                      <a:pt x="32" y="231"/>
                    </a:cubicBezTo>
                    <a:cubicBezTo>
                      <a:pt x="33" y="232"/>
                      <a:pt x="34" y="231"/>
                      <a:pt x="36" y="231"/>
                    </a:cubicBezTo>
                    <a:cubicBezTo>
                      <a:pt x="37" y="231"/>
                      <a:pt x="39" y="231"/>
                      <a:pt x="41" y="231"/>
                    </a:cubicBezTo>
                    <a:cubicBezTo>
                      <a:pt x="44" y="231"/>
                      <a:pt x="46" y="231"/>
                      <a:pt x="49" y="230"/>
                    </a:cubicBezTo>
                    <a:cubicBezTo>
                      <a:pt x="51" y="229"/>
                      <a:pt x="55" y="227"/>
                      <a:pt x="57" y="228"/>
                    </a:cubicBezTo>
                    <a:cubicBezTo>
                      <a:pt x="58" y="228"/>
                      <a:pt x="59" y="229"/>
                      <a:pt x="60" y="229"/>
                    </a:cubicBezTo>
                    <a:cubicBezTo>
                      <a:pt x="62" y="229"/>
                      <a:pt x="63" y="229"/>
                      <a:pt x="64" y="229"/>
                    </a:cubicBezTo>
                    <a:cubicBezTo>
                      <a:pt x="66" y="228"/>
                      <a:pt x="68" y="229"/>
                      <a:pt x="70" y="228"/>
                    </a:cubicBezTo>
                    <a:cubicBezTo>
                      <a:pt x="72" y="228"/>
                      <a:pt x="75" y="227"/>
                      <a:pt x="76" y="226"/>
                    </a:cubicBezTo>
                    <a:cubicBezTo>
                      <a:pt x="77" y="225"/>
                      <a:pt x="77" y="224"/>
                      <a:pt x="78" y="224"/>
                    </a:cubicBezTo>
                    <a:cubicBezTo>
                      <a:pt x="79" y="224"/>
                      <a:pt x="80" y="224"/>
                      <a:pt x="80" y="224"/>
                    </a:cubicBezTo>
                    <a:cubicBezTo>
                      <a:pt x="81" y="224"/>
                      <a:pt x="82" y="223"/>
                      <a:pt x="83" y="222"/>
                    </a:cubicBezTo>
                    <a:cubicBezTo>
                      <a:pt x="85" y="224"/>
                      <a:pt x="88" y="223"/>
                      <a:pt x="89" y="220"/>
                    </a:cubicBezTo>
                    <a:cubicBezTo>
                      <a:pt x="89" y="219"/>
                      <a:pt x="88" y="215"/>
                      <a:pt x="91" y="216"/>
                    </a:cubicBezTo>
                    <a:cubicBezTo>
                      <a:pt x="92" y="217"/>
                      <a:pt x="93" y="218"/>
                      <a:pt x="94" y="218"/>
                    </a:cubicBezTo>
                    <a:cubicBezTo>
                      <a:pt x="95" y="218"/>
                      <a:pt x="97" y="218"/>
                      <a:pt x="98" y="218"/>
                    </a:cubicBezTo>
                    <a:cubicBezTo>
                      <a:pt x="100" y="218"/>
                      <a:pt x="101" y="219"/>
                      <a:pt x="103" y="218"/>
                    </a:cubicBezTo>
                    <a:cubicBezTo>
                      <a:pt x="103" y="218"/>
                      <a:pt x="103" y="217"/>
                      <a:pt x="104" y="217"/>
                    </a:cubicBezTo>
                    <a:cubicBezTo>
                      <a:pt x="104" y="216"/>
                      <a:pt x="105" y="217"/>
                      <a:pt x="105" y="216"/>
                    </a:cubicBezTo>
                    <a:cubicBezTo>
                      <a:pt x="107" y="216"/>
                      <a:pt x="106" y="218"/>
                      <a:pt x="108" y="218"/>
                    </a:cubicBezTo>
                    <a:cubicBezTo>
                      <a:pt x="109" y="218"/>
                      <a:pt x="110" y="216"/>
                      <a:pt x="110" y="218"/>
                    </a:cubicBezTo>
                    <a:cubicBezTo>
                      <a:pt x="111" y="217"/>
                      <a:pt x="113" y="216"/>
                      <a:pt x="114" y="217"/>
                    </a:cubicBezTo>
                    <a:cubicBezTo>
                      <a:pt x="115" y="218"/>
                      <a:pt x="114" y="221"/>
                      <a:pt x="115" y="222"/>
                    </a:cubicBezTo>
                    <a:cubicBezTo>
                      <a:pt x="115" y="222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8" y="225"/>
                    </a:cubicBezTo>
                    <a:cubicBezTo>
                      <a:pt x="120" y="226"/>
                      <a:pt x="122" y="226"/>
                      <a:pt x="124" y="228"/>
                    </a:cubicBezTo>
                    <a:cubicBezTo>
                      <a:pt x="124" y="229"/>
                      <a:pt x="125" y="230"/>
                      <a:pt x="126" y="231"/>
                    </a:cubicBezTo>
                    <a:cubicBezTo>
                      <a:pt x="126" y="231"/>
                      <a:pt x="126" y="231"/>
                      <a:pt x="127" y="232"/>
                    </a:cubicBezTo>
                    <a:cubicBezTo>
                      <a:pt x="128" y="232"/>
                      <a:pt x="128" y="234"/>
                      <a:pt x="129" y="235"/>
                    </a:cubicBezTo>
                    <a:cubicBezTo>
                      <a:pt x="130" y="236"/>
                      <a:pt x="130" y="235"/>
                      <a:pt x="131" y="234"/>
                    </a:cubicBezTo>
                    <a:cubicBezTo>
                      <a:pt x="133" y="234"/>
                      <a:pt x="135" y="233"/>
                      <a:pt x="137" y="233"/>
                    </a:cubicBezTo>
                    <a:cubicBezTo>
                      <a:pt x="138" y="234"/>
                      <a:pt x="138" y="235"/>
                      <a:pt x="139" y="235"/>
                    </a:cubicBezTo>
                    <a:cubicBezTo>
                      <a:pt x="140" y="236"/>
                      <a:pt x="141" y="236"/>
                      <a:pt x="142" y="236"/>
                    </a:cubicBezTo>
                    <a:cubicBezTo>
                      <a:pt x="143" y="238"/>
                      <a:pt x="144" y="237"/>
                      <a:pt x="146" y="237"/>
                    </a:cubicBezTo>
                    <a:cubicBezTo>
                      <a:pt x="147" y="237"/>
                      <a:pt x="148" y="238"/>
                      <a:pt x="148" y="238"/>
                    </a:cubicBezTo>
                    <a:cubicBezTo>
                      <a:pt x="150" y="239"/>
                      <a:pt x="151" y="241"/>
                      <a:pt x="152" y="241"/>
                    </a:cubicBezTo>
                    <a:cubicBezTo>
                      <a:pt x="153" y="242"/>
                      <a:pt x="154" y="241"/>
                      <a:pt x="155" y="241"/>
                    </a:cubicBezTo>
                    <a:cubicBezTo>
                      <a:pt x="155" y="242"/>
                      <a:pt x="156" y="242"/>
                      <a:pt x="156" y="242"/>
                    </a:cubicBezTo>
                    <a:cubicBezTo>
                      <a:pt x="158" y="242"/>
                      <a:pt x="160" y="242"/>
                      <a:pt x="162" y="242"/>
                    </a:cubicBezTo>
                    <a:cubicBezTo>
                      <a:pt x="167" y="242"/>
                      <a:pt x="173" y="241"/>
                      <a:pt x="178" y="241"/>
                    </a:cubicBezTo>
                    <a:cubicBezTo>
                      <a:pt x="178" y="239"/>
                      <a:pt x="178" y="237"/>
                      <a:pt x="176" y="236"/>
                    </a:cubicBezTo>
                    <a:cubicBezTo>
                      <a:pt x="179" y="235"/>
                      <a:pt x="181" y="239"/>
                      <a:pt x="184" y="238"/>
                    </a:cubicBezTo>
                    <a:cubicBezTo>
                      <a:pt x="185" y="237"/>
                      <a:pt x="185" y="237"/>
                      <a:pt x="186" y="237"/>
                    </a:cubicBezTo>
                    <a:cubicBezTo>
                      <a:pt x="187" y="237"/>
                      <a:pt x="188" y="238"/>
                      <a:pt x="189" y="238"/>
                    </a:cubicBezTo>
                    <a:cubicBezTo>
                      <a:pt x="191" y="239"/>
                      <a:pt x="192" y="240"/>
                      <a:pt x="195" y="239"/>
                    </a:cubicBezTo>
                    <a:cubicBezTo>
                      <a:pt x="196" y="239"/>
                      <a:pt x="198" y="238"/>
                      <a:pt x="199" y="238"/>
                    </a:cubicBezTo>
                    <a:cubicBezTo>
                      <a:pt x="200" y="237"/>
                      <a:pt x="201" y="236"/>
                      <a:pt x="202" y="236"/>
                    </a:cubicBezTo>
                    <a:cubicBezTo>
                      <a:pt x="203" y="235"/>
                      <a:pt x="204" y="235"/>
                      <a:pt x="205" y="235"/>
                    </a:cubicBezTo>
                    <a:cubicBezTo>
                      <a:pt x="207" y="233"/>
                      <a:pt x="206" y="230"/>
                      <a:pt x="206" y="227"/>
                    </a:cubicBezTo>
                    <a:cubicBezTo>
                      <a:pt x="206" y="227"/>
                      <a:pt x="206" y="226"/>
                      <a:pt x="206" y="226"/>
                    </a:cubicBezTo>
                    <a:cubicBezTo>
                      <a:pt x="206" y="224"/>
                      <a:pt x="207" y="224"/>
                      <a:pt x="207" y="223"/>
                    </a:cubicBezTo>
                    <a:cubicBezTo>
                      <a:pt x="208" y="221"/>
                      <a:pt x="207" y="220"/>
                      <a:pt x="207" y="218"/>
                    </a:cubicBezTo>
                    <a:cubicBezTo>
                      <a:pt x="207" y="215"/>
                      <a:pt x="204" y="214"/>
                      <a:pt x="203" y="211"/>
                    </a:cubicBezTo>
                    <a:cubicBezTo>
                      <a:pt x="202" y="207"/>
                      <a:pt x="205" y="205"/>
                      <a:pt x="209" y="205"/>
                    </a:cubicBezTo>
                    <a:cubicBezTo>
                      <a:pt x="211" y="205"/>
                      <a:pt x="213" y="207"/>
                      <a:pt x="215" y="208"/>
                    </a:cubicBezTo>
                    <a:cubicBezTo>
                      <a:pt x="217" y="208"/>
                      <a:pt x="220" y="210"/>
                      <a:pt x="223" y="210"/>
                    </a:cubicBezTo>
                    <a:cubicBezTo>
                      <a:pt x="223" y="208"/>
                      <a:pt x="223" y="206"/>
                      <a:pt x="223" y="204"/>
                    </a:cubicBezTo>
                    <a:cubicBezTo>
                      <a:pt x="224" y="202"/>
                      <a:pt x="224" y="201"/>
                      <a:pt x="225" y="200"/>
                    </a:cubicBezTo>
                    <a:cubicBezTo>
                      <a:pt x="227" y="198"/>
                      <a:pt x="227" y="198"/>
                      <a:pt x="230" y="198"/>
                    </a:cubicBezTo>
                    <a:cubicBezTo>
                      <a:pt x="229" y="197"/>
                      <a:pt x="230" y="197"/>
                      <a:pt x="230" y="197"/>
                    </a:cubicBezTo>
                    <a:cubicBezTo>
                      <a:pt x="230" y="196"/>
                      <a:pt x="231" y="196"/>
                      <a:pt x="231" y="196"/>
                    </a:cubicBezTo>
                    <a:cubicBezTo>
                      <a:pt x="232" y="195"/>
                      <a:pt x="232" y="195"/>
                      <a:pt x="233" y="194"/>
                    </a:cubicBezTo>
                    <a:cubicBezTo>
                      <a:pt x="233" y="194"/>
                      <a:pt x="233" y="193"/>
                      <a:pt x="233" y="193"/>
                    </a:cubicBezTo>
                    <a:cubicBezTo>
                      <a:pt x="235" y="191"/>
                      <a:pt x="237" y="190"/>
                      <a:pt x="238" y="189"/>
                    </a:cubicBezTo>
                    <a:cubicBezTo>
                      <a:pt x="240" y="189"/>
                      <a:pt x="242" y="189"/>
                      <a:pt x="244" y="188"/>
                    </a:cubicBezTo>
                    <a:cubicBezTo>
                      <a:pt x="245" y="188"/>
                      <a:pt x="246" y="187"/>
                      <a:pt x="247" y="187"/>
                    </a:cubicBezTo>
                    <a:cubicBezTo>
                      <a:pt x="249" y="188"/>
                      <a:pt x="249" y="188"/>
                      <a:pt x="251" y="187"/>
                    </a:cubicBezTo>
                    <a:cubicBezTo>
                      <a:pt x="254" y="185"/>
                      <a:pt x="256" y="183"/>
                      <a:pt x="260" y="181"/>
                    </a:cubicBezTo>
                    <a:cubicBezTo>
                      <a:pt x="262" y="180"/>
                      <a:pt x="263" y="177"/>
                      <a:pt x="266" y="179"/>
                    </a:cubicBezTo>
                    <a:cubicBezTo>
                      <a:pt x="268" y="180"/>
                      <a:pt x="270" y="183"/>
                      <a:pt x="273" y="183"/>
                    </a:cubicBezTo>
                    <a:cubicBezTo>
                      <a:pt x="275" y="183"/>
                      <a:pt x="276" y="182"/>
                      <a:pt x="277" y="183"/>
                    </a:cubicBezTo>
                    <a:cubicBezTo>
                      <a:pt x="278" y="183"/>
                      <a:pt x="278" y="184"/>
                      <a:pt x="279" y="185"/>
                    </a:cubicBezTo>
                    <a:cubicBezTo>
                      <a:pt x="281" y="185"/>
                      <a:pt x="281" y="185"/>
                      <a:pt x="282" y="187"/>
                    </a:cubicBezTo>
                    <a:cubicBezTo>
                      <a:pt x="283" y="188"/>
                      <a:pt x="285" y="190"/>
                      <a:pt x="286" y="191"/>
                    </a:cubicBezTo>
                    <a:cubicBezTo>
                      <a:pt x="287" y="193"/>
                      <a:pt x="286" y="193"/>
                      <a:pt x="288" y="193"/>
                    </a:cubicBezTo>
                    <a:cubicBezTo>
                      <a:pt x="290" y="193"/>
                      <a:pt x="291" y="192"/>
                      <a:pt x="292" y="192"/>
                    </a:cubicBezTo>
                    <a:cubicBezTo>
                      <a:pt x="294" y="191"/>
                      <a:pt x="296" y="190"/>
                      <a:pt x="298" y="190"/>
                    </a:cubicBezTo>
                    <a:cubicBezTo>
                      <a:pt x="301" y="190"/>
                      <a:pt x="303" y="189"/>
                      <a:pt x="306" y="188"/>
                    </a:cubicBezTo>
                    <a:cubicBezTo>
                      <a:pt x="308" y="188"/>
                      <a:pt x="309" y="189"/>
                      <a:pt x="310" y="189"/>
                    </a:cubicBezTo>
                    <a:cubicBezTo>
                      <a:pt x="311" y="189"/>
                      <a:pt x="314" y="189"/>
                      <a:pt x="315" y="188"/>
                    </a:cubicBezTo>
                    <a:cubicBezTo>
                      <a:pt x="316" y="187"/>
                      <a:pt x="315" y="182"/>
                      <a:pt x="314" y="181"/>
                    </a:cubicBezTo>
                    <a:cubicBezTo>
                      <a:pt x="313" y="181"/>
                      <a:pt x="312" y="181"/>
                      <a:pt x="311" y="180"/>
                    </a:cubicBezTo>
                    <a:cubicBezTo>
                      <a:pt x="309" y="179"/>
                      <a:pt x="308" y="177"/>
                      <a:pt x="307" y="175"/>
                    </a:cubicBezTo>
                    <a:cubicBezTo>
                      <a:pt x="305" y="173"/>
                      <a:pt x="303" y="171"/>
                      <a:pt x="302" y="169"/>
                    </a:cubicBezTo>
                    <a:cubicBezTo>
                      <a:pt x="301" y="168"/>
                      <a:pt x="300" y="167"/>
                      <a:pt x="301" y="166"/>
                    </a:cubicBezTo>
                    <a:cubicBezTo>
                      <a:pt x="301" y="167"/>
                      <a:pt x="302" y="165"/>
                      <a:pt x="302" y="165"/>
                    </a:cubicBezTo>
                    <a:cubicBezTo>
                      <a:pt x="303" y="165"/>
                      <a:pt x="304" y="164"/>
                      <a:pt x="304" y="164"/>
                    </a:cubicBezTo>
                    <a:cubicBezTo>
                      <a:pt x="305" y="163"/>
                      <a:pt x="305" y="162"/>
                      <a:pt x="304" y="161"/>
                    </a:cubicBezTo>
                    <a:cubicBezTo>
                      <a:pt x="304" y="159"/>
                      <a:pt x="302" y="158"/>
                      <a:pt x="301" y="156"/>
                    </a:cubicBezTo>
                    <a:cubicBezTo>
                      <a:pt x="301" y="155"/>
                      <a:pt x="302" y="154"/>
                      <a:pt x="300" y="154"/>
                    </a:cubicBezTo>
                    <a:cubicBezTo>
                      <a:pt x="298" y="153"/>
                      <a:pt x="297" y="154"/>
                      <a:pt x="295" y="153"/>
                    </a:cubicBezTo>
                    <a:cubicBezTo>
                      <a:pt x="294" y="152"/>
                      <a:pt x="293" y="151"/>
                      <a:pt x="292" y="150"/>
                    </a:cubicBezTo>
                    <a:cubicBezTo>
                      <a:pt x="291" y="149"/>
                      <a:pt x="286" y="146"/>
                      <a:pt x="285" y="147"/>
                    </a:cubicBezTo>
                    <a:cubicBezTo>
                      <a:pt x="284" y="147"/>
                      <a:pt x="284" y="148"/>
                      <a:pt x="284" y="148"/>
                    </a:cubicBezTo>
                    <a:cubicBezTo>
                      <a:pt x="283" y="148"/>
                      <a:pt x="282" y="148"/>
                      <a:pt x="282" y="148"/>
                    </a:cubicBezTo>
                    <a:cubicBezTo>
                      <a:pt x="281" y="146"/>
                      <a:pt x="281" y="145"/>
                      <a:pt x="283" y="144"/>
                    </a:cubicBezTo>
                    <a:cubicBezTo>
                      <a:pt x="284" y="144"/>
                      <a:pt x="285" y="143"/>
                      <a:pt x="286" y="143"/>
                    </a:cubicBezTo>
                    <a:cubicBezTo>
                      <a:pt x="287" y="142"/>
                      <a:pt x="289" y="143"/>
                      <a:pt x="290" y="143"/>
                    </a:cubicBezTo>
                    <a:cubicBezTo>
                      <a:pt x="292" y="142"/>
                      <a:pt x="291" y="142"/>
                      <a:pt x="292" y="140"/>
                    </a:cubicBezTo>
                    <a:cubicBezTo>
                      <a:pt x="292" y="139"/>
                      <a:pt x="292" y="138"/>
                      <a:pt x="293" y="137"/>
                    </a:cubicBezTo>
                    <a:cubicBezTo>
                      <a:pt x="293" y="136"/>
                      <a:pt x="293" y="134"/>
                      <a:pt x="294" y="135"/>
                    </a:cubicBezTo>
                    <a:cubicBezTo>
                      <a:pt x="295" y="136"/>
                      <a:pt x="297" y="138"/>
                      <a:pt x="298" y="138"/>
                    </a:cubicBezTo>
                    <a:cubicBezTo>
                      <a:pt x="300" y="138"/>
                      <a:pt x="299" y="136"/>
                      <a:pt x="299" y="135"/>
                    </a:cubicBezTo>
                    <a:cubicBezTo>
                      <a:pt x="299" y="134"/>
                      <a:pt x="299" y="133"/>
                      <a:pt x="299" y="132"/>
                    </a:cubicBezTo>
                    <a:cubicBezTo>
                      <a:pt x="299" y="130"/>
                      <a:pt x="300" y="131"/>
                      <a:pt x="301" y="131"/>
                    </a:cubicBezTo>
                    <a:cubicBezTo>
                      <a:pt x="303" y="131"/>
                      <a:pt x="305" y="130"/>
                      <a:pt x="306" y="128"/>
                    </a:cubicBezTo>
                    <a:cubicBezTo>
                      <a:pt x="306" y="126"/>
                      <a:pt x="304" y="125"/>
                      <a:pt x="304" y="123"/>
                    </a:cubicBezTo>
                    <a:cubicBezTo>
                      <a:pt x="307" y="123"/>
                      <a:pt x="310" y="123"/>
                      <a:pt x="312" y="122"/>
                    </a:cubicBezTo>
                    <a:cubicBezTo>
                      <a:pt x="313" y="121"/>
                      <a:pt x="313" y="121"/>
                      <a:pt x="313" y="121"/>
                    </a:cubicBezTo>
                    <a:cubicBezTo>
                      <a:pt x="313" y="120"/>
                      <a:pt x="313" y="120"/>
                      <a:pt x="312" y="120"/>
                    </a:cubicBezTo>
                    <a:cubicBezTo>
                      <a:pt x="312" y="119"/>
                      <a:pt x="312" y="119"/>
                      <a:pt x="312" y="118"/>
                    </a:cubicBezTo>
                    <a:cubicBezTo>
                      <a:pt x="311" y="117"/>
                      <a:pt x="311" y="117"/>
                      <a:pt x="310" y="116"/>
                    </a:cubicBezTo>
                    <a:cubicBezTo>
                      <a:pt x="310" y="116"/>
                      <a:pt x="310" y="114"/>
                      <a:pt x="310" y="114"/>
                    </a:cubicBezTo>
                    <a:cubicBezTo>
                      <a:pt x="310" y="112"/>
                      <a:pt x="310" y="110"/>
                      <a:pt x="310" y="108"/>
                    </a:cubicBezTo>
                    <a:cubicBezTo>
                      <a:pt x="310" y="107"/>
                      <a:pt x="311" y="107"/>
                      <a:pt x="310" y="106"/>
                    </a:cubicBezTo>
                    <a:cubicBezTo>
                      <a:pt x="310" y="105"/>
                      <a:pt x="310" y="105"/>
                      <a:pt x="310" y="104"/>
                    </a:cubicBezTo>
                    <a:cubicBezTo>
                      <a:pt x="310" y="103"/>
                      <a:pt x="310" y="102"/>
                      <a:pt x="311" y="101"/>
                    </a:cubicBezTo>
                    <a:cubicBezTo>
                      <a:pt x="312" y="100"/>
                      <a:pt x="313" y="98"/>
                      <a:pt x="314" y="96"/>
                    </a:cubicBezTo>
                    <a:cubicBezTo>
                      <a:pt x="315" y="94"/>
                      <a:pt x="315" y="92"/>
                      <a:pt x="314" y="90"/>
                    </a:cubicBezTo>
                    <a:cubicBezTo>
                      <a:pt x="313" y="88"/>
                      <a:pt x="314" y="87"/>
                      <a:pt x="315" y="85"/>
                    </a:cubicBezTo>
                    <a:cubicBezTo>
                      <a:pt x="316" y="84"/>
                      <a:pt x="316" y="82"/>
                      <a:pt x="318" y="80"/>
                    </a:cubicBezTo>
                    <a:cubicBezTo>
                      <a:pt x="318" y="80"/>
                      <a:pt x="318" y="79"/>
                      <a:pt x="318" y="79"/>
                    </a:cubicBezTo>
                    <a:cubicBezTo>
                      <a:pt x="319" y="79"/>
                      <a:pt x="319" y="79"/>
                      <a:pt x="319" y="78"/>
                    </a:cubicBezTo>
                    <a:cubicBezTo>
                      <a:pt x="319" y="78"/>
                      <a:pt x="320" y="76"/>
                      <a:pt x="320" y="76"/>
                    </a:cubicBezTo>
                    <a:cubicBezTo>
                      <a:pt x="322" y="75"/>
                      <a:pt x="325" y="76"/>
                      <a:pt x="327" y="76"/>
                    </a:cubicBezTo>
                    <a:cubicBezTo>
                      <a:pt x="329" y="76"/>
                      <a:pt x="330" y="77"/>
                      <a:pt x="332" y="77"/>
                    </a:cubicBezTo>
                    <a:cubicBezTo>
                      <a:pt x="333" y="77"/>
                      <a:pt x="334" y="77"/>
                      <a:pt x="335" y="77"/>
                    </a:cubicBezTo>
                    <a:cubicBezTo>
                      <a:pt x="336" y="77"/>
                      <a:pt x="336" y="77"/>
                      <a:pt x="337" y="75"/>
                    </a:cubicBezTo>
                    <a:cubicBezTo>
                      <a:pt x="338" y="75"/>
                      <a:pt x="338" y="74"/>
                      <a:pt x="339" y="74"/>
                    </a:cubicBezTo>
                    <a:cubicBezTo>
                      <a:pt x="341" y="74"/>
                      <a:pt x="343" y="76"/>
                      <a:pt x="345" y="76"/>
                    </a:cubicBezTo>
                    <a:cubicBezTo>
                      <a:pt x="347" y="76"/>
                      <a:pt x="348" y="74"/>
                      <a:pt x="348" y="72"/>
                    </a:cubicBezTo>
                    <a:cubicBezTo>
                      <a:pt x="349" y="72"/>
                      <a:pt x="351" y="73"/>
                      <a:pt x="352" y="73"/>
                    </a:cubicBezTo>
                    <a:cubicBezTo>
                      <a:pt x="352" y="74"/>
                      <a:pt x="353" y="75"/>
                      <a:pt x="354" y="74"/>
                    </a:cubicBezTo>
                    <a:cubicBezTo>
                      <a:pt x="355" y="74"/>
                      <a:pt x="356" y="69"/>
                      <a:pt x="356" y="69"/>
                    </a:cubicBezTo>
                    <a:cubicBezTo>
                      <a:pt x="357" y="67"/>
                      <a:pt x="357" y="64"/>
                      <a:pt x="357" y="62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1" name="Freeform 34"/>
              <p:cNvSpPr>
                <a:spLocks/>
              </p:cNvSpPr>
              <p:nvPr/>
            </p:nvSpPr>
            <p:spPr bwMode="auto">
              <a:xfrm>
                <a:off x="5468938" y="4814888"/>
                <a:ext cx="981075" cy="717550"/>
              </a:xfrm>
              <a:custGeom>
                <a:avLst/>
                <a:gdLst/>
                <a:ahLst/>
                <a:cxnLst>
                  <a:cxn ang="0">
                    <a:pos x="474" y="252"/>
                  </a:cxn>
                  <a:cxn ang="0">
                    <a:pos x="437" y="239"/>
                  </a:cxn>
                  <a:cxn ang="0">
                    <a:pos x="438" y="138"/>
                  </a:cxn>
                  <a:cxn ang="0">
                    <a:pos x="412" y="87"/>
                  </a:cxn>
                  <a:cxn ang="0">
                    <a:pos x="392" y="65"/>
                  </a:cxn>
                  <a:cxn ang="0">
                    <a:pos x="379" y="32"/>
                  </a:cxn>
                  <a:cxn ang="0">
                    <a:pos x="336" y="10"/>
                  </a:cxn>
                  <a:cxn ang="0">
                    <a:pos x="295" y="30"/>
                  </a:cxn>
                  <a:cxn ang="0">
                    <a:pos x="245" y="34"/>
                  </a:cxn>
                  <a:cxn ang="0">
                    <a:pos x="212" y="27"/>
                  </a:cxn>
                  <a:cxn ang="0">
                    <a:pos x="175" y="24"/>
                  </a:cxn>
                  <a:cxn ang="0">
                    <a:pos x="145" y="27"/>
                  </a:cxn>
                  <a:cxn ang="0">
                    <a:pos x="125" y="42"/>
                  </a:cxn>
                  <a:cxn ang="0">
                    <a:pos x="107" y="53"/>
                  </a:cxn>
                  <a:cxn ang="0">
                    <a:pos x="102" y="62"/>
                  </a:cxn>
                  <a:cxn ang="0">
                    <a:pos x="94" y="76"/>
                  </a:cxn>
                  <a:cxn ang="0">
                    <a:pos x="80" y="102"/>
                  </a:cxn>
                  <a:cxn ang="0">
                    <a:pos x="73" y="123"/>
                  </a:cxn>
                  <a:cxn ang="0">
                    <a:pos x="64" y="133"/>
                  </a:cxn>
                  <a:cxn ang="0">
                    <a:pos x="54" y="149"/>
                  </a:cxn>
                  <a:cxn ang="0">
                    <a:pos x="48" y="159"/>
                  </a:cxn>
                  <a:cxn ang="0">
                    <a:pos x="34" y="165"/>
                  </a:cxn>
                  <a:cxn ang="0">
                    <a:pos x="5" y="182"/>
                  </a:cxn>
                  <a:cxn ang="0">
                    <a:pos x="19" y="199"/>
                  </a:cxn>
                  <a:cxn ang="0">
                    <a:pos x="29" y="210"/>
                  </a:cxn>
                  <a:cxn ang="0">
                    <a:pos x="31" y="231"/>
                  </a:cxn>
                  <a:cxn ang="0">
                    <a:pos x="61" y="246"/>
                  </a:cxn>
                  <a:cxn ang="0">
                    <a:pos x="61" y="260"/>
                  </a:cxn>
                  <a:cxn ang="0">
                    <a:pos x="65" y="273"/>
                  </a:cxn>
                  <a:cxn ang="0">
                    <a:pos x="61" y="285"/>
                  </a:cxn>
                  <a:cxn ang="0">
                    <a:pos x="71" y="292"/>
                  </a:cxn>
                  <a:cxn ang="0">
                    <a:pos x="94" y="305"/>
                  </a:cxn>
                  <a:cxn ang="0">
                    <a:pos x="107" y="299"/>
                  </a:cxn>
                  <a:cxn ang="0">
                    <a:pos x="122" y="309"/>
                  </a:cxn>
                  <a:cxn ang="0">
                    <a:pos x="119" y="318"/>
                  </a:cxn>
                  <a:cxn ang="0">
                    <a:pos x="132" y="335"/>
                  </a:cxn>
                  <a:cxn ang="0">
                    <a:pos x="138" y="365"/>
                  </a:cxn>
                  <a:cxn ang="0">
                    <a:pos x="185" y="369"/>
                  </a:cxn>
                  <a:cxn ang="0">
                    <a:pos x="221" y="378"/>
                  </a:cxn>
                  <a:cxn ang="0">
                    <a:pos x="263" y="378"/>
                  </a:cxn>
                  <a:cxn ang="0">
                    <a:pos x="290" y="381"/>
                  </a:cxn>
                  <a:cxn ang="0">
                    <a:pos x="308" y="364"/>
                  </a:cxn>
                  <a:cxn ang="0">
                    <a:pos x="344" y="350"/>
                  </a:cxn>
                  <a:cxn ang="0">
                    <a:pos x="382" y="347"/>
                  </a:cxn>
                  <a:cxn ang="0">
                    <a:pos x="399" y="355"/>
                  </a:cxn>
                  <a:cxn ang="0">
                    <a:pos x="414" y="360"/>
                  </a:cxn>
                  <a:cxn ang="0">
                    <a:pos x="426" y="368"/>
                  </a:cxn>
                  <a:cxn ang="0">
                    <a:pos x="446" y="379"/>
                  </a:cxn>
                  <a:cxn ang="0">
                    <a:pos x="458" y="366"/>
                  </a:cxn>
                  <a:cxn ang="0">
                    <a:pos x="468" y="316"/>
                  </a:cxn>
                  <a:cxn ang="0">
                    <a:pos x="476" y="294"/>
                  </a:cxn>
                  <a:cxn ang="0">
                    <a:pos x="491" y="289"/>
                  </a:cxn>
                  <a:cxn ang="0">
                    <a:pos x="518" y="280"/>
                  </a:cxn>
                </a:cxnLst>
                <a:rect l="0" t="0" r="r" b="b"/>
                <a:pathLst>
                  <a:path w="525" h="384">
                    <a:moveTo>
                      <a:pt x="525" y="255"/>
                    </a:moveTo>
                    <a:cubicBezTo>
                      <a:pt x="525" y="252"/>
                      <a:pt x="515" y="249"/>
                      <a:pt x="512" y="247"/>
                    </a:cubicBezTo>
                    <a:cubicBezTo>
                      <a:pt x="507" y="244"/>
                      <a:pt x="503" y="241"/>
                      <a:pt x="496" y="243"/>
                    </a:cubicBezTo>
                    <a:cubicBezTo>
                      <a:pt x="493" y="243"/>
                      <a:pt x="493" y="244"/>
                      <a:pt x="491" y="246"/>
                    </a:cubicBezTo>
                    <a:cubicBezTo>
                      <a:pt x="490" y="247"/>
                      <a:pt x="487" y="249"/>
                      <a:pt x="483" y="250"/>
                    </a:cubicBezTo>
                    <a:cubicBezTo>
                      <a:pt x="478" y="252"/>
                      <a:pt x="476" y="252"/>
                      <a:pt x="474" y="252"/>
                    </a:cubicBezTo>
                    <a:cubicBezTo>
                      <a:pt x="472" y="252"/>
                      <a:pt x="470" y="251"/>
                      <a:pt x="468" y="252"/>
                    </a:cubicBezTo>
                    <a:cubicBezTo>
                      <a:pt x="467" y="252"/>
                      <a:pt x="467" y="255"/>
                      <a:pt x="466" y="256"/>
                    </a:cubicBezTo>
                    <a:cubicBezTo>
                      <a:pt x="463" y="259"/>
                      <a:pt x="462" y="257"/>
                      <a:pt x="459" y="256"/>
                    </a:cubicBezTo>
                    <a:cubicBezTo>
                      <a:pt x="457" y="254"/>
                      <a:pt x="455" y="253"/>
                      <a:pt x="453" y="252"/>
                    </a:cubicBezTo>
                    <a:cubicBezTo>
                      <a:pt x="451" y="252"/>
                      <a:pt x="445" y="249"/>
                      <a:pt x="443" y="248"/>
                    </a:cubicBezTo>
                    <a:cubicBezTo>
                      <a:pt x="443" y="247"/>
                      <a:pt x="438" y="239"/>
                      <a:pt x="437" y="239"/>
                    </a:cubicBezTo>
                    <a:cubicBezTo>
                      <a:pt x="433" y="234"/>
                      <a:pt x="428" y="230"/>
                      <a:pt x="432" y="223"/>
                    </a:cubicBezTo>
                    <a:cubicBezTo>
                      <a:pt x="433" y="219"/>
                      <a:pt x="433" y="211"/>
                      <a:pt x="431" y="208"/>
                    </a:cubicBezTo>
                    <a:cubicBezTo>
                      <a:pt x="429" y="204"/>
                      <a:pt x="430" y="191"/>
                      <a:pt x="430" y="185"/>
                    </a:cubicBezTo>
                    <a:cubicBezTo>
                      <a:pt x="431" y="175"/>
                      <a:pt x="433" y="171"/>
                      <a:pt x="437" y="161"/>
                    </a:cubicBezTo>
                    <a:cubicBezTo>
                      <a:pt x="438" y="159"/>
                      <a:pt x="439" y="151"/>
                      <a:pt x="437" y="148"/>
                    </a:cubicBezTo>
                    <a:cubicBezTo>
                      <a:pt x="436" y="146"/>
                      <a:pt x="438" y="141"/>
                      <a:pt x="438" y="138"/>
                    </a:cubicBezTo>
                    <a:cubicBezTo>
                      <a:pt x="438" y="136"/>
                      <a:pt x="434" y="130"/>
                      <a:pt x="434" y="128"/>
                    </a:cubicBezTo>
                    <a:cubicBezTo>
                      <a:pt x="432" y="125"/>
                      <a:pt x="434" y="121"/>
                      <a:pt x="431" y="121"/>
                    </a:cubicBezTo>
                    <a:cubicBezTo>
                      <a:pt x="427" y="121"/>
                      <a:pt x="424" y="119"/>
                      <a:pt x="422" y="115"/>
                    </a:cubicBezTo>
                    <a:cubicBezTo>
                      <a:pt x="420" y="112"/>
                      <a:pt x="421" y="109"/>
                      <a:pt x="421" y="106"/>
                    </a:cubicBezTo>
                    <a:cubicBezTo>
                      <a:pt x="420" y="101"/>
                      <a:pt x="419" y="96"/>
                      <a:pt x="416" y="92"/>
                    </a:cubicBezTo>
                    <a:cubicBezTo>
                      <a:pt x="414" y="91"/>
                      <a:pt x="414" y="90"/>
                      <a:pt x="412" y="87"/>
                    </a:cubicBezTo>
                    <a:cubicBezTo>
                      <a:pt x="411" y="86"/>
                      <a:pt x="409" y="85"/>
                      <a:pt x="408" y="84"/>
                    </a:cubicBezTo>
                    <a:cubicBezTo>
                      <a:pt x="407" y="83"/>
                      <a:pt x="406" y="81"/>
                      <a:pt x="405" y="79"/>
                    </a:cubicBezTo>
                    <a:cubicBezTo>
                      <a:pt x="403" y="77"/>
                      <a:pt x="403" y="73"/>
                      <a:pt x="401" y="72"/>
                    </a:cubicBezTo>
                    <a:cubicBezTo>
                      <a:pt x="399" y="70"/>
                      <a:pt x="396" y="70"/>
                      <a:pt x="394" y="68"/>
                    </a:cubicBezTo>
                    <a:cubicBezTo>
                      <a:pt x="394" y="68"/>
                      <a:pt x="395" y="67"/>
                      <a:pt x="394" y="67"/>
                    </a:cubicBezTo>
                    <a:cubicBezTo>
                      <a:pt x="394" y="66"/>
                      <a:pt x="393" y="66"/>
                      <a:pt x="392" y="65"/>
                    </a:cubicBezTo>
                    <a:cubicBezTo>
                      <a:pt x="391" y="65"/>
                      <a:pt x="392" y="64"/>
                      <a:pt x="391" y="63"/>
                    </a:cubicBezTo>
                    <a:cubicBezTo>
                      <a:pt x="391" y="62"/>
                      <a:pt x="390" y="62"/>
                      <a:pt x="390" y="60"/>
                    </a:cubicBezTo>
                    <a:cubicBezTo>
                      <a:pt x="389" y="59"/>
                      <a:pt x="390" y="58"/>
                      <a:pt x="390" y="57"/>
                    </a:cubicBezTo>
                    <a:cubicBezTo>
                      <a:pt x="390" y="53"/>
                      <a:pt x="390" y="49"/>
                      <a:pt x="388" y="46"/>
                    </a:cubicBezTo>
                    <a:cubicBezTo>
                      <a:pt x="386" y="42"/>
                      <a:pt x="383" y="40"/>
                      <a:pt x="381" y="37"/>
                    </a:cubicBezTo>
                    <a:cubicBezTo>
                      <a:pt x="380" y="36"/>
                      <a:pt x="380" y="34"/>
                      <a:pt x="379" y="32"/>
                    </a:cubicBezTo>
                    <a:cubicBezTo>
                      <a:pt x="378" y="27"/>
                      <a:pt x="374" y="26"/>
                      <a:pt x="372" y="22"/>
                    </a:cubicBezTo>
                    <a:cubicBezTo>
                      <a:pt x="369" y="19"/>
                      <a:pt x="367" y="17"/>
                      <a:pt x="365" y="14"/>
                    </a:cubicBezTo>
                    <a:cubicBezTo>
                      <a:pt x="362" y="10"/>
                      <a:pt x="361" y="4"/>
                      <a:pt x="357" y="2"/>
                    </a:cubicBezTo>
                    <a:cubicBezTo>
                      <a:pt x="353" y="0"/>
                      <a:pt x="348" y="5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1" y="7"/>
                      <a:pt x="339" y="8"/>
                      <a:pt x="336" y="10"/>
                    </a:cubicBezTo>
                    <a:cubicBezTo>
                      <a:pt x="333" y="11"/>
                      <a:pt x="329" y="13"/>
                      <a:pt x="328" y="16"/>
                    </a:cubicBezTo>
                    <a:cubicBezTo>
                      <a:pt x="326" y="18"/>
                      <a:pt x="326" y="21"/>
                      <a:pt x="324" y="23"/>
                    </a:cubicBezTo>
                    <a:cubicBezTo>
                      <a:pt x="322" y="26"/>
                      <a:pt x="321" y="25"/>
                      <a:pt x="317" y="25"/>
                    </a:cubicBezTo>
                    <a:cubicBezTo>
                      <a:pt x="313" y="25"/>
                      <a:pt x="308" y="27"/>
                      <a:pt x="303" y="27"/>
                    </a:cubicBezTo>
                    <a:cubicBezTo>
                      <a:pt x="301" y="27"/>
                      <a:pt x="298" y="28"/>
                      <a:pt x="296" y="29"/>
                    </a:cubicBezTo>
                    <a:cubicBezTo>
                      <a:pt x="296" y="29"/>
                      <a:pt x="296" y="30"/>
                      <a:pt x="295" y="30"/>
                    </a:cubicBezTo>
                    <a:cubicBezTo>
                      <a:pt x="295" y="30"/>
                      <a:pt x="293" y="30"/>
                      <a:pt x="293" y="30"/>
                    </a:cubicBezTo>
                    <a:cubicBezTo>
                      <a:pt x="287" y="30"/>
                      <a:pt x="281" y="30"/>
                      <a:pt x="276" y="30"/>
                    </a:cubicBezTo>
                    <a:cubicBezTo>
                      <a:pt x="272" y="30"/>
                      <a:pt x="271" y="32"/>
                      <a:pt x="269" y="35"/>
                    </a:cubicBezTo>
                    <a:cubicBezTo>
                      <a:pt x="268" y="37"/>
                      <a:pt x="267" y="41"/>
                      <a:pt x="264" y="42"/>
                    </a:cubicBezTo>
                    <a:cubicBezTo>
                      <a:pt x="259" y="44"/>
                      <a:pt x="253" y="42"/>
                      <a:pt x="249" y="39"/>
                    </a:cubicBezTo>
                    <a:cubicBezTo>
                      <a:pt x="247" y="37"/>
                      <a:pt x="246" y="35"/>
                      <a:pt x="245" y="34"/>
                    </a:cubicBezTo>
                    <a:cubicBezTo>
                      <a:pt x="244" y="33"/>
                      <a:pt x="242" y="32"/>
                      <a:pt x="241" y="31"/>
                    </a:cubicBezTo>
                    <a:cubicBezTo>
                      <a:pt x="240" y="30"/>
                      <a:pt x="241" y="29"/>
                      <a:pt x="238" y="29"/>
                    </a:cubicBezTo>
                    <a:cubicBezTo>
                      <a:pt x="239" y="25"/>
                      <a:pt x="229" y="29"/>
                      <a:pt x="228" y="29"/>
                    </a:cubicBezTo>
                    <a:cubicBezTo>
                      <a:pt x="223" y="31"/>
                      <a:pt x="220" y="31"/>
                      <a:pt x="216" y="29"/>
                    </a:cubicBezTo>
                    <a:cubicBezTo>
                      <a:pt x="215" y="29"/>
                      <a:pt x="214" y="29"/>
                      <a:pt x="214" y="29"/>
                    </a:cubicBezTo>
                    <a:cubicBezTo>
                      <a:pt x="213" y="29"/>
                      <a:pt x="213" y="28"/>
                      <a:pt x="212" y="27"/>
                    </a:cubicBezTo>
                    <a:cubicBezTo>
                      <a:pt x="210" y="26"/>
                      <a:pt x="205" y="26"/>
                      <a:pt x="203" y="26"/>
                    </a:cubicBezTo>
                    <a:cubicBezTo>
                      <a:pt x="201" y="26"/>
                      <a:pt x="199" y="26"/>
                      <a:pt x="197" y="26"/>
                    </a:cubicBezTo>
                    <a:cubicBezTo>
                      <a:pt x="195" y="26"/>
                      <a:pt x="195" y="27"/>
                      <a:pt x="194" y="29"/>
                    </a:cubicBezTo>
                    <a:cubicBezTo>
                      <a:pt x="194" y="28"/>
                      <a:pt x="192" y="24"/>
                      <a:pt x="191" y="24"/>
                    </a:cubicBezTo>
                    <a:cubicBezTo>
                      <a:pt x="189" y="22"/>
                      <a:pt x="187" y="23"/>
                      <a:pt x="186" y="23"/>
                    </a:cubicBezTo>
                    <a:cubicBezTo>
                      <a:pt x="182" y="23"/>
                      <a:pt x="179" y="24"/>
                      <a:pt x="175" y="24"/>
                    </a:cubicBezTo>
                    <a:cubicBezTo>
                      <a:pt x="171" y="23"/>
                      <a:pt x="172" y="21"/>
                      <a:pt x="170" y="18"/>
                    </a:cubicBezTo>
                    <a:cubicBezTo>
                      <a:pt x="168" y="16"/>
                      <a:pt x="165" y="15"/>
                      <a:pt x="162" y="17"/>
                    </a:cubicBezTo>
                    <a:cubicBezTo>
                      <a:pt x="160" y="18"/>
                      <a:pt x="159" y="19"/>
                      <a:pt x="158" y="20"/>
                    </a:cubicBezTo>
                    <a:cubicBezTo>
                      <a:pt x="157" y="21"/>
                      <a:pt x="156" y="22"/>
                      <a:pt x="155" y="23"/>
                    </a:cubicBezTo>
                    <a:cubicBezTo>
                      <a:pt x="152" y="24"/>
                      <a:pt x="148" y="22"/>
                      <a:pt x="145" y="23"/>
                    </a:cubicBezTo>
                    <a:cubicBezTo>
                      <a:pt x="145" y="24"/>
                      <a:pt x="145" y="25"/>
                      <a:pt x="145" y="27"/>
                    </a:cubicBezTo>
                    <a:cubicBezTo>
                      <a:pt x="143" y="27"/>
                      <a:pt x="142" y="28"/>
                      <a:pt x="142" y="30"/>
                    </a:cubicBezTo>
                    <a:cubicBezTo>
                      <a:pt x="141" y="31"/>
                      <a:pt x="142" y="32"/>
                      <a:pt x="141" y="33"/>
                    </a:cubicBezTo>
                    <a:cubicBezTo>
                      <a:pt x="141" y="33"/>
                      <a:pt x="140" y="34"/>
                      <a:pt x="140" y="35"/>
                    </a:cubicBezTo>
                    <a:cubicBezTo>
                      <a:pt x="138" y="35"/>
                      <a:pt x="135" y="37"/>
                      <a:pt x="133" y="39"/>
                    </a:cubicBezTo>
                    <a:cubicBezTo>
                      <a:pt x="133" y="40"/>
                      <a:pt x="133" y="41"/>
                      <a:pt x="132" y="42"/>
                    </a:cubicBezTo>
                    <a:cubicBezTo>
                      <a:pt x="130" y="43"/>
                      <a:pt x="127" y="42"/>
                      <a:pt x="125" y="42"/>
                    </a:cubicBezTo>
                    <a:cubicBezTo>
                      <a:pt x="124" y="42"/>
                      <a:pt x="124" y="43"/>
                      <a:pt x="122" y="43"/>
                    </a:cubicBezTo>
                    <a:cubicBezTo>
                      <a:pt x="121" y="43"/>
                      <a:pt x="120" y="43"/>
                      <a:pt x="119" y="45"/>
                    </a:cubicBezTo>
                    <a:cubicBezTo>
                      <a:pt x="118" y="46"/>
                      <a:pt x="118" y="47"/>
                      <a:pt x="116" y="48"/>
                    </a:cubicBezTo>
                    <a:cubicBezTo>
                      <a:pt x="115" y="48"/>
                      <a:pt x="113" y="48"/>
                      <a:pt x="112" y="48"/>
                    </a:cubicBezTo>
                    <a:cubicBezTo>
                      <a:pt x="110" y="48"/>
                      <a:pt x="110" y="48"/>
                      <a:pt x="109" y="50"/>
                    </a:cubicBezTo>
                    <a:cubicBezTo>
                      <a:pt x="108" y="51"/>
                      <a:pt x="108" y="52"/>
                      <a:pt x="107" y="53"/>
                    </a:cubicBezTo>
                    <a:cubicBezTo>
                      <a:pt x="106" y="53"/>
                      <a:pt x="106" y="54"/>
                      <a:pt x="106" y="55"/>
                    </a:cubicBezTo>
                    <a:cubicBezTo>
                      <a:pt x="105" y="55"/>
                      <a:pt x="105" y="55"/>
                      <a:pt x="104" y="56"/>
                    </a:cubicBezTo>
                    <a:cubicBezTo>
                      <a:pt x="104" y="57"/>
                      <a:pt x="105" y="58"/>
                      <a:pt x="104" y="59"/>
                    </a:cubicBezTo>
                    <a:cubicBezTo>
                      <a:pt x="104" y="59"/>
                      <a:pt x="103" y="60"/>
                      <a:pt x="103" y="60"/>
                    </a:cubicBezTo>
                    <a:cubicBezTo>
                      <a:pt x="103" y="60"/>
                      <a:pt x="102" y="61"/>
                      <a:pt x="102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1" y="63"/>
                      <a:pt x="101" y="63"/>
                    </a:cubicBezTo>
                    <a:cubicBezTo>
                      <a:pt x="100" y="64"/>
                      <a:pt x="100" y="65"/>
                      <a:pt x="99" y="66"/>
                    </a:cubicBezTo>
                    <a:cubicBezTo>
                      <a:pt x="99" y="66"/>
                      <a:pt x="99" y="67"/>
                      <a:pt x="99" y="67"/>
                    </a:cubicBezTo>
                    <a:cubicBezTo>
                      <a:pt x="99" y="69"/>
                      <a:pt x="99" y="70"/>
                      <a:pt x="98" y="71"/>
                    </a:cubicBezTo>
                    <a:cubicBezTo>
                      <a:pt x="98" y="73"/>
                      <a:pt x="98" y="74"/>
                      <a:pt x="98" y="75"/>
                    </a:cubicBezTo>
                    <a:cubicBezTo>
                      <a:pt x="97" y="76"/>
                      <a:pt x="95" y="76"/>
                      <a:pt x="94" y="76"/>
                    </a:cubicBezTo>
                    <a:cubicBezTo>
                      <a:pt x="92" y="77"/>
                      <a:pt x="91" y="79"/>
                      <a:pt x="90" y="81"/>
                    </a:cubicBezTo>
                    <a:cubicBezTo>
                      <a:pt x="89" y="82"/>
                      <a:pt x="89" y="83"/>
                      <a:pt x="89" y="84"/>
                    </a:cubicBezTo>
                    <a:cubicBezTo>
                      <a:pt x="88" y="86"/>
                      <a:pt x="89" y="87"/>
                      <a:pt x="88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1" y="97"/>
                      <a:pt x="81" y="98"/>
                    </a:cubicBezTo>
                    <a:cubicBezTo>
                      <a:pt x="80" y="99"/>
                      <a:pt x="80" y="101"/>
                      <a:pt x="80" y="102"/>
                    </a:cubicBezTo>
                    <a:cubicBezTo>
                      <a:pt x="79" y="103"/>
                      <a:pt x="79" y="104"/>
                      <a:pt x="78" y="105"/>
                    </a:cubicBezTo>
                    <a:cubicBezTo>
                      <a:pt x="77" y="106"/>
                      <a:pt x="77" y="107"/>
                      <a:pt x="77" y="108"/>
                    </a:cubicBezTo>
                    <a:cubicBezTo>
                      <a:pt x="76" y="109"/>
                      <a:pt x="76" y="109"/>
                      <a:pt x="75" y="109"/>
                    </a:cubicBezTo>
                    <a:cubicBezTo>
                      <a:pt x="75" y="110"/>
                      <a:pt x="75" y="112"/>
                      <a:pt x="75" y="113"/>
                    </a:cubicBezTo>
                    <a:cubicBezTo>
                      <a:pt x="75" y="115"/>
                      <a:pt x="74" y="117"/>
                      <a:pt x="74" y="118"/>
                    </a:cubicBezTo>
                    <a:cubicBezTo>
                      <a:pt x="74" y="120"/>
                      <a:pt x="74" y="122"/>
                      <a:pt x="73" y="123"/>
                    </a:cubicBezTo>
                    <a:cubicBezTo>
                      <a:pt x="72" y="125"/>
                      <a:pt x="71" y="126"/>
                      <a:pt x="70" y="126"/>
                    </a:cubicBezTo>
                    <a:cubicBezTo>
                      <a:pt x="70" y="127"/>
                      <a:pt x="70" y="127"/>
                      <a:pt x="69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9"/>
                    </a:cubicBezTo>
                    <a:cubicBezTo>
                      <a:pt x="66" y="129"/>
                      <a:pt x="66" y="132"/>
                      <a:pt x="64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2" y="133"/>
                      <a:pt x="63" y="134"/>
                      <a:pt x="62" y="135"/>
                    </a:cubicBezTo>
                    <a:cubicBezTo>
                      <a:pt x="61" y="136"/>
                      <a:pt x="60" y="136"/>
                      <a:pt x="59" y="137"/>
                    </a:cubicBezTo>
                    <a:cubicBezTo>
                      <a:pt x="59" y="138"/>
                      <a:pt x="59" y="139"/>
                      <a:pt x="59" y="139"/>
                    </a:cubicBezTo>
                    <a:cubicBezTo>
                      <a:pt x="59" y="140"/>
                      <a:pt x="58" y="140"/>
                      <a:pt x="58" y="141"/>
                    </a:cubicBezTo>
                    <a:cubicBezTo>
                      <a:pt x="57" y="142"/>
                      <a:pt x="56" y="143"/>
                      <a:pt x="55" y="145"/>
                    </a:cubicBezTo>
                    <a:cubicBezTo>
                      <a:pt x="55" y="146"/>
                      <a:pt x="54" y="148"/>
                      <a:pt x="54" y="149"/>
                    </a:cubicBezTo>
                    <a:cubicBezTo>
                      <a:pt x="54" y="149"/>
                      <a:pt x="55" y="150"/>
                      <a:pt x="54" y="151"/>
                    </a:cubicBezTo>
                    <a:cubicBezTo>
                      <a:pt x="54" y="151"/>
                      <a:pt x="53" y="151"/>
                      <a:pt x="53" y="152"/>
                    </a:cubicBezTo>
                    <a:cubicBezTo>
                      <a:pt x="53" y="152"/>
                      <a:pt x="53" y="153"/>
                      <a:pt x="52" y="154"/>
                    </a:cubicBezTo>
                    <a:cubicBezTo>
                      <a:pt x="52" y="154"/>
                      <a:pt x="51" y="155"/>
                      <a:pt x="51" y="155"/>
                    </a:cubicBezTo>
                    <a:cubicBezTo>
                      <a:pt x="50" y="156"/>
                      <a:pt x="50" y="157"/>
                      <a:pt x="49" y="158"/>
                    </a:cubicBezTo>
                    <a:cubicBezTo>
                      <a:pt x="49" y="159"/>
                      <a:pt x="48" y="159"/>
                      <a:pt x="48" y="159"/>
                    </a:cubicBezTo>
                    <a:cubicBezTo>
                      <a:pt x="48" y="158"/>
                      <a:pt x="47" y="161"/>
                      <a:pt x="47" y="161"/>
                    </a:cubicBezTo>
                    <a:cubicBezTo>
                      <a:pt x="46" y="161"/>
                      <a:pt x="46" y="162"/>
                      <a:pt x="46" y="162"/>
                    </a:cubicBezTo>
                    <a:cubicBezTo>
                      <a:pt x="46" y="162"/>
                      <a:pt x="45" y="163"/>
                      <a:pt x="46" y="163"/>
                    </a:cubicBezTo>
                    <a:cubicBezTo>
                      <a:pt x="45" y="164"/>
                      <a:pt x="45" y="165"/>
                      <a:pt x="43" y="166"/>
                    </a:cubicBezTo>
                    <a:cubicBezTo>
                      <a:pt x="42" y="166"/>
                      <a:pt x="40" y="166"/>
                      <a:pt x="38" y="166"/>
                    </a:cubicBezTo>
                    <a:cubicBezTo>
                      <a:pt x="37" y="166"/>
                      <a:pt x="36" y="166"/>
                      <a:pt x="34" y="165"/>
                    </a:cubicBezTo>
                    <a:cubicBezTo>
                      <a:pt x="33" y="164"/>
                      <a:pt x="32" y="164"/>
                      <a:pt x="31" y="164"/>
                    </a:cubicBezTo>
                    <a:cubicBezTo>
                      <a:pt x="28" y="164"/>
                      <a:pt x="27" y="167"/>
                      <a:pt x="26" y="168"/>
                    </a:cubicBezTo>
                    <a:cubicBezTo>
                      <a:pt x="22" y="177"/>
                      <a:pt x="12" y="171"/>
                      <a:pt x="5" y="172"/>
                    </a:cubicBezTo>
                    <a:cubicBezTo>
                      <a:pt x="4" y="172"/>
                      <a:pt x="4" y="173"/>
                      <a:pt x="2" y="173"/>
                    </a:cubicBezTo>
                    <a:cubicBezTo>
                      <a:pt x="2" y="173"/>
                      <a:pt x="1" y="173"/>
                      <a:pt x="0" y="173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4" y="186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0" y="190"/>
                      <a:pt x="13" y="190"/>
                      <a:pt x="14" y="193"/>
                    </a:cubicBezTo>
                    <a:cubicBezTo>
                      <a:pt x="14" y="195"/>
                      <a:pt x="14" y="194"/>
                      <a:pt x="16" y="195"/>
                    </a:cubicBezTo>
                    <a:cubicBezTo>
                      <a:pt x="17" y="195"/>
                      <a:pt x="18" y="196"/>
                      <a:pt x="18" y="197"/>
                    </a:cubicBezTo>
                    <a:cubicBezTo>
                      <a:pt x="19" y="198"/>
                      <a:pt x="18" y="198"/>
                      <a:pt x="19" y="199"/>
                    </a:cubicBezTo>
                    <a:cubicBezTo>
                      <a:pt x="19" y="199"/>
                      <a:pt x="20" y="200"/>
                      <a:pt x="20" y="200"/>
                    </a:cubicBezTo>
                    <a:cubicBezTo>
                      <a:pt x="20" y="201"/>
                      <a:pt x="21" y="203"/>
                      <a:pt x="22" y="203"/>
                    </a:cubicBezTo>
                    <a:cubicBezTo>
                      <a:pt x="23" y="203"/>
                      <a:pt x="23" y="202"/>
                      <a:pt x="24" y="202"/>
                    </a:cubicBezTo>
                    <a:cubicBezTo>
                      <a:pt x="24" y="201"/>
                      <a:pt x="25" y="202"/>
                      <a:pt x="26" y="202"/>
                    </a:cubicBezTo>
                    <a:cubicBezTo>
                      <a:pt x="27" y="202"/>
                      <a:pt x="28" y="202"/>
                      <a:pt x="29" y="203"/>
                    </a:cubicBezTo>
                    <a:cubicBezTo>
                      <a:pt x="30" y="205"/>
                      <a:pt x="29" y="208"/>
                      <a:pt x="29" y="210"/>
                    </a:cubicBezTo>
                    <a:cubicBezTo>
                      <a:pt x="29" y="211"/>
                      <a:pt x="29" y="213"/>
                      <a:pt x="29" y="214"/>
                    </a:cubicBezTo>
                    <a:cubicBezTo>
                      <a:pt x="29" y="215"/>
                      <a:pt x="28" y="215"/>
                      <a:pt x="28" y="216"/>
                    </a:cubicBezTo>
                    <a:cubicBezTo>
                      <a:pt x="27" y="218"/>
                      <a:pt x="28" y="222"/>
                      <a:pt x="30" y="222"/>
                    </a:cubicBezTo>
                    <a:cubicBezTo>
                      <a:pt x="31" y="223"/>
                      <a:pt x="28" y="225"/>
                      <a:pt x="27" y="226"/>
                    </a:cubicBezTo>
                    <a:cubicBezTo>
                      <a:pt x="27" y="227"/>
                      <a:pt x="27" y="228"/>
                      <a:pt x="28" y="229"/>
                    </a:cubicBezTo>
                    <a:cubicBezTo>
                      <a:pt x="28" y="231"/>
                      <a:pt x="29" y="231"/>
                      <a:pt x="31" y="231"/>
                    </a:cubicBezTo>
                    <a:cubicBezTo>
                      <a:pt x="34" y="232"/>
                      <a:pt x="34" y="232"/>
                      <a:pt x="34" y="235"/>
                    </a:cubicBezTo>
                    <a:cubicBezTo>
                      <a:pt x="34" y="236"/>
                      <a:pt x="34" y="237"/>
                      <a:pt x="34" y="238"/>
                    </a:cubicBezTo>
                    <a:cubicBezTo>
                      <a:pt x="35" y="239"/>
                      <a:pt x="36" y="240"/>
                      <a:pt x="38" y="241"/>
                    </a:cubicBezTo>
                    <a:cubicBezTo>
                      <a:pt x="44" y="243"/>
                      <a:pt x="50" y="243"/>
                      <a:pt x="57" y="243"/>
                    </a:cubicBezTo>
                    <a:cubicBezTo>
                      <a:pt x="58" y="243"/>
                      <a:pt x="59" y="243"/>
                      <a:pt x="60" y="244"/>
                    </a:cubicBezTo>
                    <a:cubicBezTo>
                      <a:pt x="61" y="245"/>
                      <a:pt x="61" y="245"/>
                      <a:pt x="61" y="246"/>
                    </a:cubicBezTo>
                    <a:cubicBezTo>
                      <a:pt x="62" y="246"/>
                      <a:pt x="63" y="246"/>
                      <a:pt x="63" y="247"/>
                    </a:cubicBezTo>
                    <a:cubicBezTo>
                      <a:pt x="64" y="248"/>
                      <a:pt x="63" y="248"/>
                      <a:pt x="62" y="249"/>
                    </a:cubicBezTo>
                    <a:cubicBezTo>
                      <a:pt x="62" y="250"/>
                      <a:pt x="62" y="251"/>
                      <a:pt x="63" y="252"/>
                    </a:cubicBezTo>
                    <a:cubicBezTo>
                      <a:pt x="64" y="253"/>
                      <a:pt x="65" y="253"/>
                      <a:pt x="65" y="254"/>
                    </a:cubicBezTo>
                    <a:cubicBezTo>
                      <a:pt x="65" y="255"/>
                      <a:pt x="64" y="256"/>
                      <a:pt x="63" y="257"/>
                    </a:cubicBezTo>
                    <a:cubicBezTo>
                      <a:pt x="62" y="258"/>
                      <a:pt x="61" y="258"/>
                      <a:pt x="61" y="260"/>
                    </a:cubicBezTo>
                    <a:cubicBezTo>
                      <a:pt x="61" y="260"/>
                      <a:pt x="61" y="261"/>
                      <a:pt x="60" y="261"/>
                    </a:cubicBezTo>
                    <a:cubicBezTo>
                      <a:pt x="60" y="262"/>
                      <a:pt x="60" y="262"/>
                      <a:pt x="60" y="262"/>
                    </a:cubicBezTo>
                    <a:cubicBezTo>
                      <a:pt x="59" y="263"/>
                      <a:pt x="58" y="263"/>
                      <a:pt x="58" y="264"/>
                    </a:cubicBezTo>
                    <a:cubicBezTo>
                      <a:pt x="57" y="265"/>
                      <a:pt x="58" y="268"/>
                      <a:pt x="59" y="269"/>
                    </a:cubicBezTo>
                    <a:cubicBezTo>
                      <a:pt x="60" y="270"/>
                      <a:pt x="62" y="270"/>
                      <a:pt x="63" y="271"/>
                    </a:cubicBezTo>
                    <a:cubicBezTo>
                      <a:pt x="63" y="271"/>
                      <a:pt x="64" y="272"/>
                      <a:pt x="65" y="273"/>
                    </a:cubicBezTo>
                    <a:cubicBezTo>
                      <a:pt x="66" y="274"/>
                      <a:pt x="67" y="277"/>
                      <a:pt x="65" y="278"/>
                    </a:cubicBezTo>
                    <a:cubicBezTo>
                      <a:pt x="64" y="278"/>
                      <a:pt x="62" y="277"/>
                      <a:pt x="60" y="278"/>
                    </a:cubicBezTo>
                    <a:cubicBezTo>
                      <a:pt x="59" y="278"/>
                      <a:pt x="59" y="279"/>
                      <a:pt x="58" y="280"/>
                    </a:cubicBezTo>
                    <a:cubicBezTo>
                      <a:pt x="57" y="281"/>
                      <a:pt x="56" y="281"/>
                      <a:pt x="57" y="282"/>
                    </a:cubicBezTo>
                    <a:cubicBezTo>
                      <a:pt x="57" y="283"/>
                      <a:pt x="57" y="284"/>
                      <a:pt x="58" y="285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62" y="285"/>
                      <a:pt x="65" y="285"/>
                      <a:pt x="65" y="285"/>
                    </a:cubicBezTo>
                    <a:cubicBezTo>
                      <a:pt x="66" y="286"/>
                      <a:pt x="66" y="286"/>
                      <a:pt x="66" y="287"/>
                    </a:cubicBezTo>
                    <a:cubicBezTo>
                      <a:pt x="66" y="287"/>
                      <a:pt x="67" y="288"/>
                      <a:pt x="67" y="288"/>
                    </a:cubicBezTo>
                    <a:cubicBezTo>
                      <a:pt x="67" y="289"/>
                      <a:pt x="67" y="289"/>
                      <a:pt x="67" y="290"/>
                    </a:cubicBezTo>
                    <a:cubicBezTo>
                      <a:pt x="68" y="291"/>
                      <a:pt x="69" y="291"/>
                      <a:pt x="70" y="292"/>
                    </a:cubicBezTo>
                    <a:cubicBezTo>
                      <a:pt x="70" y="292"/>
                      <a:pt x="71" y="292"/>
                      <a:pt x="71" y="292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4" y="293"/>
                      <a:pt x="77" y="294"/>
                      <a:pt x="80" y="295"/>
                    </a:cubicBezTo>
                    <a:cubicBezTo>
                      <a:pt x="83" y="296"/>
                      <a:pt x="85" y="298"/>
                      <a:pt x="87" y="300"/>
                    </a:cubicBezTo>
                    <a:cubicBezTo>
                      <a:pt x="88" y="300"/>
                      <a:pt x="89" y="301"/>
                      <a:pt x="90" y="301"/>
                    </a:cubicBezTo>
                    <a:cubicBezTo>
                      <a:pt x="91" y="302"/>
                      <a:pt x="92" y="302"/>
                      <a:pt x="93" y="303"/>
                    </a:cubicBezTo>
                    <a:cubicBezTo>
                      <a:pt x="93" y="303"/>
                      <a:pt x="93" y="305"/>
                      <a:pt x="94" y="305"/>
                    </a:cubicBezTo>
                    <a:cubicBezTo>
                      <a:pt x="94" y="307"/>
                      <a:pt x="94" y="307"/>
                      <a:pt x="96" y="307"/>
                    </a:cubicBezTo>
                    <a:cubicBezTo>
                      <a:pt x="99" y="308"/>
                      <a:pt x="100" y="308"/>
                      <a:pt x="102" y="306"/>
                    </a:cubicBezTo>
                    <a:cubicBezTo>
                      <a:pt x="103" y="305"/>
                      <a:pt x="103" y="306"/>
                      <a:pt x="104" y="304"/>
                    </a:cubicBezTo>
                    <a:cubicBezTo>
                      <a:pt x="104" y="304"/>
                      <a:pt x="104" y="303"/>
                      <a:pt x="104" y="303"/>
                    </a:cubicBezTo>
                    <a:cubicBezTo>
                      <a:pt x="105" y="302"/>
                      <a:pt x="105" y="301"/>
                      <a:pt x="105" y="301"/>
                    </a:cubicBezTo>
                    <a:cubicBezTo>
                      <a:pt x="106" y="300"/>
                      <a:pt x="106" y="299"/>
                      <a:pt x="107" y="299"/>
                    </a:cubicBezTo>
                    <a:cubicBezTo>
                      <a:pt x="109" y="297"/>
                      <a:pt x="109" y="294"/>
                      <a:pt x="112" y="293"/>
                    </a:cubicBezTo>
                    <a:cubicBezTo>
                      <a:pt x="115" y="292"/>
                      <a:pt x="117" y="295"/>
                      <a:pt x="120" y="296"/>
                    </a:cubicBezTo>
                    <a:cubicBezTo>
                      <a:pt x="123" y="298"/>
                      <a:pt x="125" y="298"/>
                      <a:pt x="128" y="300"/>
                    </a:cubicBezTo>
                    <a:cubicBezTo>
                      <a:pt x="130" y="301"/>
                      <a:pt x="133" y="302"/>
                      <a:pt x="132" y="305"/>
                    </a:cubicBezTo>
                    <a:cubicBezTo>
                      <a:pt x="131" y="307"/>
                      <a:pt x="128" y="307"/>
                      <a:pt x="125" y="307"/>
                    </a:cubicBezTo>
                    <a:cubicBezTo>
                      <a:pt x="124" y="308"/>
                      <a:pt x="123" y="308"/>
                      <a:pt x="122" y="309"/>
                    </a:cubicBezTo>
                    <a:cubicBezTo>
                      <a:pt x="121" y="309"/>
                      <a:pt x="121" y="309"/>
                      <a:pt x="120" y="310"/>
                    </a:cubicBezTo>
                    <a:cubicBezTo>
                      <a:pt x="120" y="310"/>
                      <a:pt x="118" y="310"/>
                      <a:pt x="118" y="311"/>
                    </a:cubicBezTo>
                    <a:cubicBezTo>
                      <a:pt x="118" y="312"/>
                      <a:pt x="118" y="312"/>
                      <a:pt x="118" y="313"/>
                    </a:cubicBezTo>
                    <a:cubicBezTo>
                      <a:pt x="117" y="313"/>
                      <a:pt x="117" y="313"/>
                      <a:pt x="116" y="314"/>
                    </a:cubicBezTo>
                    <a:cubicBezTo>
                      <a:pt x="116" y="315"/>
                      <a:pt x="117" y="315"/>
                      <a:pt x="117" y="316"/>
                    </a:cubicBezTo>
                    <a:cubicBezTo>
                      <a:pt x="117" y="317"/>
                      <a:pt x="118" y="318"/>
                      <a:pt x="119" y="318"/>
                    </a:cubicBezTo>
                    <a:cubicBezTo>
                      <a:pt x="119" y="319"/>
                      <a:pt x="118" y="321"/>
                      <a:pt x="119" y="322"/>
                    </a:cubicBezTo>
                    <a:cubicBezTo>
                      <a:pt x="120" y="323"/>
                      <a:pt x="121" y="323"/>
                      <a:pt x="122" y="324"/>
                    </a:cubicBezTo>
                    <a:cubicBezTo>
                      <a:pt x="122" y="324"/>
                      <a:pt x="123" y="325"/>
                      <a:pt x="123" y="326"/>
                    </a:cubicBezTo>
                    <a:cubicBezTo>
                      <a:pt x="125" y="327"/>
                      <a:pt x="126" y="329"/>
                      <a:pt x="126" y="331"/>
                    </a:cubicBezTo>
                    <a:cubicBezTo>
                      <a:pt x="126" y="332"/>
                      <a:pt x="126" y="333"/>
                      <a:pt x="126" y="334"/>
                    </a:cubicBezTo>
                    <a:cubicBezTo>
                      <a:pt x="128" y="334"/>
                      <a:pt x="130" y="335"/>
                      <a:pt x="132" y="335"/>
                    </a:cubicBezTo>
                    <a:cubicBezTo>
                      <a:pt x="134" y="336"/>
                      <a:pt x="135" y="337"/>
                      <a:pt x="136" y="338"/>
                    </a:cubicBezTo>
                    <a:cubicBezTo>
                      <a:pt x="139" y="340"/>
                      <a:pt x="144" y="341"/>
                      <a:pt x="145" y="344"/>
                    </a:cubicBezTo>
                    <a:cubicBezTo>
                      <a:pt x="146" y="347"/>
                      <a:pt x="143" y="348"/>
                      <a:pt x="141" y="349"/>
                    </a:cubicBezTo>
                    <a:cubicBezTo>
                      <a:pt x="140" y="350"/>
                      <a:pt x="138" y="351"/>
                      <a:pt x="137" y="352"/>
                    </a:cubicBezTo>
                    <a:cubicBezTo>
                      <a:pt x="136" y="352"/>
                      <a:pt x="136" y="355"/>
                      <a:pt x="136" y="356"/>
                    </a:cubicBezTo>
                    <a:cubicBezTo>
                      <a:pt x="136" y="358"/>
                      <a:pt x="136" y="363"/>
                      <a:pt x="138" y="365"/>
                    </a:cubicBezTo>
                    <a:cubicBezTo>
                      <a:pt x="140" y="366"/>
                      <a:pt x="141" y="366"/>
                      <a:pt x="143" y="366"/>
                    </a:cubicBezTo>
                    <a:cubicBezTo>
                      <a:pt x="145" y="366"/>
                      <a:pt x="146" y="367"/>
                      <a:pt x="148" y="367"/>
                    </a:cubicBezTo>
                    <a:cubicBezTo>
                      <a:pt x="151" y="368"/>
                      <a:pt x="153" y="364"/>
                      <a:pt x="157" y="364"/>
                    </a:cubicBezTo>
                    <a:cubicBezTo>
                      <a:pt x="162" y="364"/>
                      <a:pt x="166" y="365"/>
                      <a:pt x="171" y="365"/>
                    </a:cubicBezTo>
                    <a:cubicBezTo>
                      <a:pt x="174" y="365"/>
                      <a:pt x="177" y="365"/>
                      <a:pt x="180" y="367"/>
                    </a:cubicBezTo>
                    <a:cubicBezTo>
                      <a:pt x="182" y="367"/>
                      <a:pt x="183" y="368"/>
                      <a:pt x="185" y="369"/>
                    </a:cubicBezTo>
                    <a:cubicBezTo>
                      <a:pt x="186" y="369"/>
                      <a:pt x="188" y="369"/>
                      <a:pt x="189" y="370"/>
                    </a:cubicBezTo>
                    <a:cubicBezTo>
                      <a:pt x="192" y="371"/>
                      <a:pt x="194" y="372"/>
                      <a:pt x="197" y="373"/>
                    </a:cubicBezTo>
                    <a:cubicBezTo>
                      <a:pt x="198" y="374"/>
                      <a:pt x="200" y="375"/>
                      <a:pt x="201" y="375"/>
                    </a:cubicBezTo>
                    <a:cubicBezTo>
                      <a:pt x="202" y="375"/>
                      <a:pt x="202" y="374"/>
                      <a:pt x="203" y="374"/>
                    </a:cubicBezTo>
                    <a:cubicBezTo>
                      <a:pt x="207" y="374"/>
                      <a:pt x="209" y="378"/>
                      <a:pt x="213" y="379"/>
                    </a:cubicBezTo>
                    <a:cubicBezTo>
                      <a:pt x="215" y="379"/>
                      <a:pt x="219" y="379"/>
                      <a:pt x="221" y="378"/>
                    </a:cubicBezTo>
                    <a:cubicBezTo>
                      <a:pt x="223" y="377"/>
                      <a:pt x="225" y="375"/>
                      <a:pt x="228" y="375"/>
                    </a:cubicBezTo>
                    <a:cubicBezTo>
                      <a:pt x="232" y="374"/>
                      <a:pt x="236" y="375"/>
                      <a:pt x="240" y="376"/>
                    </a:cubicBezTo>
                    <a:cubicBezTo>
                      <a:pt x="242" y="376"/>
                      <a:pt x="244" y="376"/>
                      <a:pt x="246" y="375"/>
                    </a:cubicBezTo>
                    <a:cubicBezTo>
                      <a:pt x="248" y="374"/>
                      <a:pt x="248" y="373"/>
                      <a:pt x="251" y="374"/>
                    </a:cubicBezTo>
                    <a:cubicBezTo>
                      <a:pt x="253" y="375"/>
                      <a:pt x="255" y="378"/>
                      <a:pt x="257" y="378"/>
                    </a:cubicBezTo>
                    <a:cubicBezTo>
                      <a:pt x="259" y="378"/>
                      <a:pt x="261" y="378"/>
                      <a:pt x="263" y="378"/>
                    </a:cubicBezTo>
                    <a:cubicBezTo>
                      <a:pt x="266" y="379"/>
                      <a:pt x="269" y="380"/>
                      <a:pt x="271" y="381"/>
                    </a:cubicBezTo>
                    <a:cubicBezTo>
                      <a:pt x="272" y="381"/>
                      <a:pt x="273" y="382"/>
                      <a:pt x="274" y="382"/>
                    </a:cubicBezTo>
                    <a:cubicBezTo>
                      <a:pt x="275" y="382"/>
                      <a:pt x="275" y="382"/>
                      <a:pt x="275" y="382"/>
                    </a:cubicBezTo>
                    <a:cubicBezTo>
                      <a:pt x="278" y="382"/>
                      <a:pt x="281" y="384"/>
                      <a:pt x="283" y="384"/>
                    </a:cubicBezTo>
                    <a:cubicBezTo>
                      <a:pt x="285" y="384"/>
                      <a:pt x="285" y="384"/>
                      <a:pt x="286" y="383"/>
                    </a:cubicBezTo>
                    <a:cubicBezTo>
                      <a:pt x="288" y="382"/>
                      <a:pt x="289" y="382"/>
                      <a:pt x="290" y="381"/>
                    </a:cubicBezTo>
                    <a:cubicBezTo>
                      <a:pt x="292" y="379"/>
                      <a:pt x="293" y="379"/>
                      <a:pt x="295" y="379"/>
                    </a:cubicBezTo>
                    <a:cubicBezTo>
                      <a:pt x="297" y="379"/>
                      <a:pt x="299" y="380"/>
                      <a:pt x="300" y="378"/>
                    </a:cubicBezTo>
                    <a:cubicBezTo>
                      <a:pt x="301" y="377"/>
                      <a:pt x="300" y="376"/>
                      <a:pt x="300" y="375"/>
                    </a:cubicBezTo>
                    <a:cubicBezTo>
                      <a:pt x="301" y="373"/>
                      <a:pt x="304" y="372"/>
                      <a:pt x="305" y="371"/>
                    </a:cubicBezTo>
                    <a:cubicBezTo>
                      <a:pt x="307" y="370"/>
                      <a:pt x="308" y="369"/>
                      <a:pt x="308" y="367"/>
                    </a:cubicBezTo>
                    <a:cubicBezTo>
                      <a:pt x="308" y="366"/>
                      <a:pt x="308" y="365"/>
                      <a:pt x="308" y="364"/>
                    </a:cubicBezTo>
                    <a:cubicBezTo>
                      <a:pt x="309" y="363"/>
                      <a:pt x="311" y="362"/>
                      <a:pt x="313" y="361"/>
                    </a:cubicBezTo>
                    <a:cubicBezTo>
                      <a:pt x="314" y="360"/>
                      <a:pt x="315" y="359"/>
                      <a:pt x="316" y="359"/>
                    </a:cubicBezTo>
                    <a:cubicBezTo>
                      <a:pt x="318" y="357"/>
                      <a:pt x="321" y="357"/>
                      <a:pt x="324" y="356"/>
                    </a:cubicBezTo>
                    <a:cubicBezTo>
                      <a:pt x="326" y="355"/>
                      <a:pt x="328" y="355"/>
                      <a:pt x="331" y="355"/>
                    </a:cubicBezTo>
                    <a:cubicBezTo>
                      <a:pt x="333" y="354"/>
                      <a:pt x="334" y="354"/>
                      <a:pt x="335" y="353"/>
                    </a:cubicBezTo>
                    <a:cubicBezTo>
                      <a:pt x="338" y="352"/>
                      <a:pt x="341" y="350"/>
                      <a:pt x="344" y="350"/>
                    </a:cubicBezTo>
                    <a:cubicBezTo>
                      <a:pt x="346" y="350"/>
                      <a:pt x="349" y="350"/>
                      <a:pt x="351" y="350"/>
                    </a:cubicBezTo>
                    <a:cubicBezTo>
                      <a:pt x="354" y="350"/>
                      <a:pt x="356" y="350"/>
                      <a:pt x="358" y="349"/>
                    </a:cubicBezTo>
                    <a:cubicBezTo>
                      <a:pt x="361" y="348"/>
                      <a:pt x="363" y="347"/>
                      <a:pt x="366" y="345"/>
                    </a:cubicBezTo>
                    <a:cubicBezTo>
                      <a:pt x="368" y="344"/>
                      <a:pt x="370" y="342"/>
                      <a:pt x="373" y="343"/>
                    </a:cubicBezTo>
                    <a:cubicBezTo>
                      <a:pt x="374" y="343"/>
                      <a:pt x="376" y="344"/>
                      <a:pt x="377" y="345"/>
                    </a:cubicBezTo>
                    <a:cubicBezTo>
                      <a:pt x="378" y="345"/>
                      <a:pt x="380" y="346"/>
                      <a:pt x="382" y="347"/>
                    </a:cubicBezTo>
                    <a:cubicBezTo>
                      <a:pt x="383" y="348"/>
                      <a:pt x="383" y="349"/>
                      <a:pt x="384" y="350"/>
                    </a:cubicBezTo>
                    <a:cubicBezTo>
                      <a:pt x="385" y="351"/>
                      <a:pt x="386" y="351"/>
                      <a:pt x="387" y="352"/>
                    </a:cubicBezTo>
                    <a:cubicBezTo>
                      <a:pt x="388" y="352"/>
                      <a:pt x="389" y="353"/>
                      <a:pt x="390" y="353"/>
                    </a:cubicBezTo>
                    <a:cubicBezTo>
                      <a:pt x="390" y="353"/>
                      <a:pt x="392" y="353"/>
                      <a:pt x="393" y="353"/>
                    </a:cubicBezTo>
                    <a:cubicBezTo>
                      <a:pt x="394" y="353"/>
                      <a:pt x="396" y="354"/>
                      <a:pt x="397" y="355"/>
                    </a:cubicBezTo>
                    <a:cubicBezTo>
                      <a:pt x="398" y="355"/>
                      <a:pt x="398" y="355"/>
                      <a:pt x="399" y="355"/>
                    </a:cubicBezTo>
                    <a:cubicBezTo>
                      <a:pt x="399" y="355"/>
                      <a:pt x="401" y="354"/>
                      <a:pt x="401" y="354"/>
                    </a:cubicBezTo>
                    <a:cubicBezTo>
                      <a:pt x="402" y="354"/>
                      <a:pt x="403" y="354"/>
                      <a:pt x="404" y="354"/>
                    </a:cubicBezTo>
                    <a:cubicBezTo>
                      <a:pt x="407" y="354"/>
                      <a:pt x="406" y="354"/>
                      <a:pt x="407" y="356"/>
                    </a:cubicBezTo>
                    <a:cubicBezTo>
                      <a:pt x="407" y="357"/>
                      <a:pt x="408" y="357"/>
                      <a:pt x="408" y="358"/>
                    </a:cubicBezTo>
                    <a:cubicBezTo>
                      <a:pt x="409" y="358"/>
                      <a:pt x="410" y="360"/>
                      <a:pt x="410" y="360"/>
                    </a:cubicBezTo>
                    <a:cubicBezTo>
                      <a:pt x="411" y="360"/>
                      <a:pt x="413" y="360"/>
                      <a:pt x="414" y="360"/>
                    </a:cubicBezTo>
                    <a:cubicBezTo>
                      <a:pt x="415" y="359"/>
                      <a:pt x="420" y="355"/>
                      <a:pt x="421" y="357"/>
                    </a:cubicBezTo>
                    <a:cubicBezTo>
                      <a:pt x="421" y="358"/>
                      <a:pt x="421" y="358"/>
                      <a:pt x="421" y="359"/>
                    </a:cubicBezTo>
                    <a:cubicBezTo>
                      <a:pt x="421" y="359"/>
                      <a:pt x="421" y="360"/>
                      <a:pt x="422" y="360"/>
                    </a:cubicBezTo>
                    <a:cubicBezTo>
                      <a:pt x="423" y="362"/>
                      <a:pt x="423" y="362"/>
                      <a:pt x="423" y="364"/>
                    </a:cubicBezTo>
                    <a:cubicBezTo>
                      <a:pt x="424" y="365"/>
                      <a:pt x="423" y="366"/>
                      <a:pt x="424" y="367"/>
                    </a:cubicBezTo>
                    <a:cubicBezTo>
                      <a:pt x="425" y="368"/>
                      <a:pt x="425" y="368"/>
                      <a:pt x="426" y="368"/>
                    </a:cubicBezTo>
                    <a:cubicBezTo>
                      <a:pt x="426" y="368"/>
                      <a:pt x="426" y="369"/>
                      <a:pt x="426" y="369"/>
                    </a:cubicBezTo>
                    <a:cubicBezTo>
                      <a:pt x="427" y="370"/>
                      <a:pt x="428" y="370"/>
                      <a:pt x="428" y="372"/>
                    </a:cubicBezTo>
                    <a:cubicBezTo>
                      <a:pt x="429" y="372"/>
                      <a:pt x="428" y="373"/>
                      <a:pt x="429" y="373"/>
                    </a:cubicBezTo>
                    <a:cubicBezTo>
                      <a:pt x="429" y="374"/>
                      <a:pt x="430" y="375"/>
                      <a:pt x="431" y="375"/>
                    </a:cubicBezTo>
                    <a:cubicBezTo>
                      <a:pt x="433" y="376"/>
                      <a:pt x="436" y="376"/>
                      <a:pt x="439" y="377"/>
                    </a:cubicBezTo>
                    <a:cubicBezTo>
                      <a:pt x="441" y="377"/>
                      <a:pt x="443" y="378"/>
                      <a:pt x="446" y="379"/>
                    </a:cubicBezTo>
                    <a:cubicBezTo>
                      <a:pt x="449" y="379"/>
                      <a:pt x="452" y="379"/>
                      <a:pt x="456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9"/>
                      <a:pt x="455" y="379"/>
                      <a:pt x="455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8"/>
                      <a:pt x="456" y="377"/>
                      <a:pt x="456" y="376"/>
                    </a:cubicBezTo>
                    <a:cubicBezTo>
                      <a:pt x="457" y="372"/>
                      <a:pt x="458" y="369"/>
                      <a:pt x="458" y="366"/>
                    </a:cubicBezTo>
                    <a:cubicBezTo>
                      <a:pt x="458" y="362"/>
                      <a:pt x="458" y="359"/>
                      <a:pt x="458" y="356"/>
                    </a:cubicBezTo>
                    <a:cubicBezTo>
                      <a:pt x="458" y="347"/>
                      <a:pt x="457" y="340"/>
                      <a:pt x="462" y="332"/>
                    </a:cubicBezTo>
                    <a:cubicBezTo>
                      <a:pt x="465" y="330"/>
                      <a:pt x="466" y="328"/>
                      <a:pt x="466" y="325"/>
                    </a:cubicBezTo>
                    <a:cubicBezTo>
                      <a:pt x="466" y="323"/>
                      <a:pt x="466" y="322"/>
                      <a:pt x="466" y="321"/>
                    </a:cubicBezTo>
                    <a:cubicBezTo>
                      <a:pt x="466" y="321"/>
                      <a:pt x="467" y="319"/>
                      <a:pt x="467" y="319"/>
                    </a:cubicBezTo>
                    <a:cubicBezTo>
                      <a:pt x="467" y="318"/>
                      <a:pt x="467" y="317"/>
                      <a:pt x="468" y="316"/>
                    </a:cubicBezTo>
                    <a:cubicBezTo>
                      <a:pt x="469" y="314"/>
                      <a:pt x="469" y="312"/>
                      <a:pt x="469" y="309"/>
                    </a:cubicBezTo>
                    <a:cubicBezTo>
                      <a:pt x="469" y="308"/>
                      <a:pt x="468" y="306"/>
                      <a:pt x="467" y="305"/>
                    </a:cubicBezTo>
                    <a:cubicBezTo>
                      <a:pt x="466" y="304"/>
                      <a:pt x="465" y="304"/>
                      <a:pt x="464" y="302"/>
                    </a:cubicBezTo>
                    <a:cubicBezTo>
                      <a:pt x="466" y="302"/>
                      <a:pt x="468" y="302"/>
                      <a:pt x="470" y="302"/>
                    </a:cubicBezTo>
                    <a:cubicBezTo>
                      <a:pt x="472" y="302"/>
                      <a:pt x="472" y="301"/>
                      <a:pt x="474" y="299"/>
                    </a:cubicBezTo>
                    <a:cubicBezTo>
                      <a:pt x="475" y="297"/>
                      <a:pt x="476" y="296"/>
                      <a:pt x="476" y="294"/>
                    </a:cubicBezTo>
                    <a:cubicBezTo>
                      <a:pt x="476" y="291"/>
                      <a:pt x="473" y="290"/>
                      <a:pt x="472" y="288"/>
                    </a:cubicBezTo>
                    <a:cubicBezTo>
                      <a:pt x="471" y="284"/>
                      <a:pt x="472" y="279"/>
                      <a:pt x="475" y="278"/>
                    </a:cubicBezTo>
                    <a:cubicBezTo>
                      <a:pt x="477" y="277"/>
                      <a:pt x="479" y="278"/>
                      <a:pt x="481" y="277"/>
                    </a:cubicBezTo>
                    <a:cubicBezTo>
                      <a:pt x="483" y="277"/>
                      <a:pt x="482" y="274"/>
                      <a:pt x="484" y="274"/>
                    </a:cubicBezTo>
                    <a:cubicBezTo>
                      <a:pt x="485" y="279"/>
                      <a:pt x="479" y="280"/>
                      <a:pt x="478" y="285"/>
                    </a:cubicBezTo>
                    <a:cubicBezTo>
                      <a:pt x="477" y="290"/>
                      <a:pt x="488" y="288"/>
                      <a:pt x="491" y="289"/>
                    </a:cubicBezTo>
                    <a:cubicBezTo>
                      <a:pt x="492" y="289"/>
                      <a:pt x="493" y="288"/>
                      <a:pt x="494" y="289"/>
                    </a:cubicBezTo>
                    <a:cubicBezTo>
                      <a:pt x="494" y="290"/>
                      <a:pt x="494" y="291"/>
                      <a:pt x="494" y="292"/>
                    </a:cubicBezTo>
                    <a:cubicBezTo>
                      <a:pt x="496" y="293"/>
                      <a:pt x="500" y="292"/>
                      <a:pt x="502" y="292"/>
                    </a:cubicBezTo>
                    <a:cubicBezTo>
                      <a:pt x="507" y="292"/>
                      <a:pt x="512" y="292"/>
                      <a:pt x="515" y="288"/>
                    </a:cubicBezTo>
                    <a:cubicBezTo>
                      <a:pt x="516" y="287"/>
                      <a:pt x="516" y="286"/>
                      <a:pt x="517" y="285"/>
                    </a:cubicBezTo>
                    <a:cubicBezTo>
                      <a:pt x="517" y="284"/>
                      <a:pt x="517" y="281"/>
                      <a:pt x="518" y="280"/>
                    </a:cubicBezTo>
                    <a:cubicBezTo>
                      <a:pt x="518" y="278"/>
                      <a:pt x="518" y="276"/>
                      <a:pt x="518" y="274"/>
                    </a:cubicBezTo>
                    <a:cubicBezTo>
                      <a:pt x="518" y="271"/>
                      <a:pt x="520" y="268"/>
                      <a:pt x="521" y="265"/>
                    </a:cubicBezTo>
                    <a:cubicBezTo>
                      <a:pt x="521" y="262"/>
                      <a:pt x="522" y="259"/>
                      <a:pt x="523" y="257"/>
                    </a:cubicBezTo>
                    <a:cubicBezTo>
                      <a:pt x="523" y="257"/>
                      <a:pt x="525" y="255"/>
                      <a:pt x="525" y="255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2" name="Freeform 35"/>
              <p:cNvSpPr>
                <a:spLocks/>
              </p:cNvSpPr>
              <p:nvPr/>
            </p:nvSpPr>
            <p:spPr bwMode="auto">
              <a:xfrm>
                <a:off x="6130925" y="4779963"/>
                <a:ext cx="336550" cy="477838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63" y="133"/>
                  </a:cxn>
                  <a:cxn ang="0">
                    <a:pos x="158" y="123"/>
                  </a:cxn>
                  <a:cxn ang="0">
                    <a:pos x="159" y="115"/>
                  </a:cxn>
                  <a:cxn ang="0">
                    <a:pos x="160" y="101"/>
                  </a:cxn>
                  <a:cxn ang="0">
                    <a:pos x="150" y="101"/>
                  </a:cxn>
                  <a:cxn ang="0">
                    <a:pos x="144" y="96"/>
                  </a:cxn>
                  <a:cxn ang="0">
                    <a:pos x="136" y="85"/>
                  </a:cxn>
                  <a:cxn ang="0">
                    <a:pos x="139" y="74"/>
                  </a:cxn>
                  <a:cxn ang="0">
                    <a:pos x="141" y="63"/>
                  </a:cxn>
                  <a:cxn ang="0">
                    <a:pos x="141" y="56"/>
                  </a:cxn>
                  <a:cxn ang="0">
                    <a:pos x="141" y="48"/>
                  </a:cxn>
                  <a:cxn ang="0">
                    <a:pos x="130" y="48"/>
                  </a:cxn>
                  <a:cxn ang="0">
                    <a:pos x="121" y="45"/>
                  </a:cxn>
                  <a:cxn ang="0">
                    <a:pos x="115" y="35"/>
                  </a:cxn>
                  <a:cxn ang="0">
                    <a:pos x="107" y="31"/>
                  </a:cxn>
                  <a:cxn ang="0">
                    <a:pos x="97" y="37"/>
                  </a:cxn>
                  <a:cxn ang="0">
                    <a:pos x="95" y="29"/>
                  </a:cxn>
                  <a:cxn ang="0">
                    <a:pos x="92" y="24"/>
                  </a:cxn>
                  <a:cxn ang="0">
                    <a:pos x="80" y="23"/>
                  </a:cxn>
                  <a:cxn ang="0">
                    <a:pos x="75" y="18"/>
                  </a:cxn>
                  <a:cxn ang="0">
                    <a:pos x="60" y="7"/>
                  </a:cxn>
                  <a:cxn ang="0">
                    <a:pos x="48" y="4"/>
                  </a:cxn>
                  <a:cxn ang="0">
                    <a:pos x="36" y="6"/>
                  </a:cxn>
                  <a:cxn ang="0">
                    <a:pos x="25" y="11"/>
                  </a:cxn>
                  <a:cxn ang="0">
                    <a:pos x="12" y="13"/>
                  </a:cxn>
                  <a:cxn ang="0">
                    <a:pos x="4" y="7"/>
                  </a:cxn>
                  <a:cxn ang="0">
                    <a:pos x="2" y="18"/>
                  </a:cxn>
                  <a:cxn ang="0">
                    <a:pos x="11" y="33"/>
                  </a:cxn>
                  <a:cxn ang="0">
                    <a:pos x="34" y="65"/>
                  </a:cxn>
                  <a:cxn ang="0">
                    <a:pos x="38" y="84"/>
                  </a:cxn>
                  <a:cxn ang="0">
                    <a:pos x="51" y="98"/>
                  </a:cxn>
                  <a:cxn ang="0">
                    <a:pos x="67" y="125"/>
                  </a:cxn>
                  <a:cxn ang="0">
                    <a:pos x="84" y="157"/>
                  </a:cxn>
                  <a:cxn ang="0">
                    <a:pos x="77" y="227"/>
                  </a:cxn>
                  <a:cxn ang="0">
                    <a:pos x="88" y="252"/>
                  </a:cxn>
                  <a:cxn ang="0">
                    <a:pos x="98" y="253"/>
                  </a:cxn>
                  <a:cxn ang="0">
                    <a:pos x="99" y="244"/>
                  </a:cxn>
                  <a:cxn ang="0">
                    <a:pos x="101" y="234"/>
                  </a:cxn>
                  <a:cxn ang="0">
                    <a:pos x="108" y="228"/>
                  </a:cxn>
                  <a:cxn ang="0">
                    <a:pos x="126" y="211"/>
                  </a:cxn>
                  <a:cxn ang="0">
                    <a:pos x="128" y="195"/>
                  </a:cxn>
                  <a:cxn ang="0">
                    <a:pos x="126" y="182"/>
                  </a:cxn>
                  <a:cxn ang="0">
                    <a:pos x="127" y="172"/>
                  </a:cxn>
                  <a:cxn ang="0">
                    <a:pos x="143" y="169"/>
                  </a:cxn>
                  <a:cxn ang="0">
                    <a:pos x="142" y="180"/>
                  </a:cxn>
                  <a:cxn ang="0">
                    <a:pos x="146" y="171"/>
                  </a:cxn>
                  <a:cxn ang="0">
                    <a:pos x="155" y="176"/>
                  </a:cxn>
                  <a:cxn ang="0">
                    <a:pos x="163" y="185"/>
                  </a:cxn>
                  <a:cxn ang="0">
                    <a:pos x="171" y="172"/>
                  </a:cxn>
                  <a:cxn ang="0">
                    <a:pos x="178" y="165"/>
                  </a:cxn>
                </a:cxnLst>
                <a:rect l="0" t="0" r="r" b="b"/>
                <a:pathLst>
                  <a:path w="180" h="256">
                    <a:moveTo>
                      <a:pt x="180" y="147"/>
                    </a:moveTo>
                    <a:cubicBezTo>
                      <a:pt x="180" y="144"/>
                      <a:pt x="178" y="144"/>
                      <a:pt x="176" y="143"/>
                    </a:cubicBezTo>
                    <a:cubicBezTo>
                      <a:pt x="175" y="142"/>
                      <a:pt x="174" y="141"/>
                      <a:pt x="173" y="142"/>
                    </a:cubicBezTo>
                    <a:cubicBezTo>
                      <a:pt x="171" y="143"/>
                      <a:pt x="170" y="143"/>
                      <a:pt x="169" y="144"/>
                    </a:cubicBezTo>
                    <a:cubicBezTo>
                      <a:pt x="168" y="144"/>
                      <a:pt x="168" y="144"/>
                      <a:pt x="167" y="143"/>
                    </a:cubicBezTo>
                    <a:cubicBezTo>
                      <a:pt x="167" y="141"/>
                      <a:pt x="165" y="138"/>
                      <a:pt x="165" y="136"/>
                    </a:cubicBezTo>
                    <a:cubicBezTo>
                      <a:pt x="165" y="135"/>
                      <a:pt x="165" y="135"/>
                      <a:pt x="164" y="134"/>
                    </a:cubicBezTo>
                    <a:cubicBezTo>
                      <a:pt x="164" y="134"/>
                      <a:pt x="163" y="133"/>
                      <a:pt x="163" y="133"/>
                    </a:cubicBezTo>
                    <a:cubicBezTo>
                      <a:pt x="163" y="132"/>
                      <a:pt x="163" y="130"/>
                      <a:pt x="164" y="128"/>
                    </a:cubicBezTo>
                    <a:cubicBezTo>
                      <a:pt x="164" y="128"/>
                      <a:pt x="164" y="127"/>
                      <a:pt x="164" y="126"/>
                    </a:cubicBezTo>
                    <a:cubicBezTo>
                      <a:pt x="164" y="126"/>
                      <a:pt x="164" y="124"/>
                      <a:pt x="163" y="123"/>
                    </a:cubicBezTo>
                    <a:cubicBezTo>
                      <a:pt x="162" y="123"/>
                      <a:pt x="159" y="123"/>
                      <a:pt x="158" y="123"/>
                    </a:cubicBezTo>
                    <a:cubicBezTo>
                      <a:pt x="156" y="123"/>
                      <a:pt x="152" y="122"/>
                      <a:pt x="154" y="120"/>
                    </a:cubicBezTo>
                    <a:cubicBezTo>
                      <a:pt x="155" y="118"/>
                      <a:pt x="156" y="119"/>
                      <a:pt x="158" y="120"/>
                    </a:cubicBezTo>
                    <a:cubicBezTo>
                      <a:pt x="157" y="119"/>
                      <a:pt x="157" y="118"/>
                      <a:pt x="157" y="117"/>
                    </a:cubicBezTo>
                    <a:cubicBezTo>
                      <a:pt x="158" y="115"/>
                      <a:pt x="158" y="116"/>
                      <a:pt x="159" y="115"/>
                    </a:cubicBezTo>
                    <a:cubicBezTo>
                      <a:pt x="159" y="114"/>
                      <a:pt x="159" y="114"/>
                      <a:pt x="159" y="113"/>
                    </a:cubicBezTo>
                    <a:cubicBezTo>
                      <a:pt x="159" y="113"/>
                      <a:pt x="159" y="112"/>
                      <a:pt x="159" y="112"/>
                    </a:cubicBezTo>
                    <a:cubicBezTo>
                      <a:pt x="158" y="109"/>
                      <a:pt x="160" y="109"/>
                      <a:pt x="161" y="107"/>
                    </a:cubicBezTo>
                    <a:cubicBezTo>
                      <a:pt x="162" y="105"/>
                      <a:pt x="160" y="103"/>
                      <a:pt x="160" y="101"/>
                    </a:cubicBezTo>
                    <a:cubicBezTo>
                      <a:pt x="160" y="99"/>
                      <a:pt x="160" y="98"/>
                      <a:pt x="160" y="97"/>
                    </a:cubicBezTo>
                    <a:cubicBezTo>
                      <a:pt x="159" y="97"/>
                      <a:pt x="158" y="97"/>
                      <a:pt x="157" y="98"/>
                    </a:cubicBezTo>
                    <a:cubicBezTo>
                      <a:pt x="157" y="98"/>
                      <a:pt x="156" y="98"/>
                      <a:pt x="156" y="98"/>
                    </a:cubicBezTo>
                    <a:cubicBezTo>
                      <a:pt x="154" y="100"/>
                      <a:pt x="153" y="103"/>
                      <a:pt x="150" y="101"/>
                    </a:cubicBezTo>
                    <a:cubicBezTo>
                      <a:pt x="149" y="101"/>
                      <a:pt x="148" y="100"/>
                      <a:pt x="147" y="100"/>
                    </a:cubicBezTo>
                    <a:cubicBezTo>
                      <a:pt x="146" y="99"/>
                      <a:pt x="146" y="97"/>
                      <a:pt x="146" y="96"/>
                    </a:cubicBezTo>
                    <a:cubicBezTo>
                      <a:pt x="146" y="96"/>
                      <a:pt x="145" y="95"/>
                      <a:pt x="145" y="94"/>
                    </a:cubicBezTo>
                    <a:cubicBezTo>
                      <a:pt x="145" y="95"/>
                      <a:pt x="144" y="96"/>
                      <a:pt x="144" y="96"/>
                    </a:cubicBezTo>
                    <a:cubicBezTo>
                      <a:pt x="143" y="96"/>
                      <a:pt x="141" y="95"/>
                      <a:pt x="141" y="94"/>
                    </a:cubicBezTo>
                    <a:cubicBezTo>
                      <a:pt x="141" y="93"/>
                      <a:pt x="141" y="92"/>
                      <a:pt x="140" y="91"/>
                    </a:cubicBezTo>
                    <a:cubicBezTo>
                      <a:pt x="139" y="90"/>
                      <a:pt x="139" y="89"/>
                      <a:pt x="138" y="89"/>
                    </a:cubicBezTo>
                    <a:cubicBezTo>
                      <a:pt x="137" y="88"/>
                      <a:pt x="137" y="86"/>
                      <a:pt x="136" y="85"/>
                    </a:cubicBezTo>
                    <a:cubicBezTo>
                      <a:pt x="135" y="84"/>
                      <a:pt x="135" y="84"/>
                      <a:pt x="135" y="84"/>
                    </a:cubicBezTo>
                    <a:cubicBezTo>
                      <a:pt x="135" y="83"/>
                      <a:pt x="135" y="82"/>
                      <a:pt x="135" y="81"/>
                    </a:cubicBezTo>
                    <a:cubicBezTo>
                      <a:pt x="134" y="80"/>
                      <a:pt x="134" y="79"/>
                      <a:pt x="135" y="78"/>
                    </a:cubicBezTo>
                    <a:cubicBezTo>
                      <a:pt x="136" y="76"/>
                      <a:pt x="139" y="76"/>
                      <a:pt x="139" y="74"/>
                    </a:cubicBezTo>
                    <a:cubicBezTo>
                      <a:pt x="139" y="74"/>
                      <a:pt x="139" y="73"/>
                      <a:pt x="139" y="72"/>
                    </a:cubicBezTo>
                    <a:cubicBezTo>
                      <a:pt x="139" y="71"/>
                      <a:pt x="139" y="70"/>
                      <a:pt x="139" y="70"/>
                    </a:cubicBezTo>
                    <a:cubicBezTo>
                      <a:pt x="140" y="68"/>
                      <a:pt x="140" y="67"/>
                      <a:pt x="140" y="66"/>
                    </a:cubicBezTo>
                    <a:cubicBezTo>
                      <a:pt x="140" y="65"/>
                      <a:pt x="141" y="64"/>
                      <a:pt x="141" y="63"/>
                    </a:cubicBezTo>
                    <a:cubicBezTo>
                      <a:pt x="142" y="63"/>
                      <a:pt x="143" y="63"/>
                      <a:pt x="142" y="62"/>
                    </a:cubicBezTo>
                    <a:cubicBezTo>
                      <a:pt x="141" y="61"/>
                      <a:pt x="140" y="61"/>
                      <a:pt x="140" y="60"/>
                    </a:cubicBezTo>
                    <a:cubicBezTo>
                      <a:pt x="140" y="60"/>
                      <a:pt x="140" y="59"/>
                      <a:pt x="140" y="59"/>
                    </a:cubicBezTo>
                    <a:cubicBezTo>
                      <a:pt x="141" y="58"/>
                      <a:pt x="141" y="58"/>
                      <a:pt x="141" y="56"/>
                    </a:cubicBezTo>
                    <a:cubicBezTo>
                      <a:pt x="141" y="56"/>
                      <a:pt x="141" y="55"/>
                      <a:pt x="141" y="55"/>
                    </a:cubicBezTo>
                    <a:cubicBezTo>
                      <a:pt x="141" y="54"/>
                      <a:pt x="141" y="54"/>
                      <a:pt x="142" y="53"/>
                    </a:cubicBezTo>
                    <a:cubicBezTo>
                      <a:pt x="142" y="53"/>
                      <a:pt x="142" y="53"/>
                      <a:pt x="142" y="52"/>
                    </a:cubicBezTo>
                    <a:cubicBezTo>
                      <a:pt x="143" y="51"/>
                      <a:pt x="143" y="49"/>
                      <a:pt x="141" y="48"/>
                    </a:cubicBezTo>
                    <a:cubicBezTo>
                      <a:pt x="141" y="48"/>
                      <a:pt x="140" y="48"/>
                      <a:pt x="139" y="48"/>
                    </a:cubicBezTo>
                    <a:cubicBezTo>
                      <a:pt x="138" y="47"/>
                      <a:pt x="137" y="47"/>
                      <a:pt x="136" y="46"/>
                    </a:cubicBezTo>
                    <a:cubicBezTo>
                      <a:pt x="135" y="46"/>
                      <a:pt x="133" y="45"/>
                      <a:pt x="132" y="46"/>
                    </a:cubicBezTo>
                    <a:cubicBezTo>
                      <a:pt x="131" y="47"/>
                      <a:pt x="131" y="48"/>
                      <a:pt x="130" y="48"/>
                    </a:cubicBezTo>
                    <a:cubicBezTo>
                      <a:pt x="130" y="48"/>
                      <a:pt x="129" y="48"/>
                      <a:pt x="129" y="48"/>
                    </a:cubicBezTo>
                    <a:cubicBezTo>
                      <a:pt x="128" y="48"/>
                      <a:pt x="126" y="48"/>
                      <a:pt x="125" y="48"/>
                    </a:cubicBezTo>
                    <a:cubicBezTo>
                      <a:pt x="124" y="47"/>
                      <a:pt x="125" y="47"/>
                      <a:pt x="124" y="46"/>
                    </a:cubicBezTo>
                    <a:cubicBezTo>
                      <a:pt x="123" y="45"/>
                      <a:pt x="123" y="45"/>
                      <a:pt x="121" y="45"/>
                    </a:cubicBezTo>
                    <a:cubicBezTo>
                      <a:pt x="120" y="45"/>
                      <a:pt x="120" y="43"/>
                      <a:pt x="119" y="42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7"/>
                      <a:pt x="118" y="35"/>
                      <a:pt x="117" y="35"/>
                    </a:cubicBezTo>
                    <a:cubicBezTo>
                      <a:pt x="116" y="34"/>
                      <a:pt x="116" y="35"/>
                      <a:pt x="115" y="35"/>
                    </a:cubicBezTo>
                    <a:cubicBezTo>
                      <a:pt x="114" y="34"/>
                      <a:pt x="114" y="33"/>
                      <a:pt x="113" y="33"/>
                    </a:cubicBezTo>
                    <a:cubicBezTo>
                      <a:pt x="112" y="32"/>
                      <a:pt x="113" y="32"/>
                      <a:pt x="111" y="32"/>
                    </a:cubicBezTo>
                    <a:cubicBezTo>
                      <a:pt x="111" y="32"/>
                      <a:pt x="110" y="32"/>
                      <a:pt x="109" y="32"/>
                    </a:cubicBezTo>
                    <a:cubicBezTo>
                      <a:pt x="109" y="32"/>
                      <a:pt x="108" y="31"/>
                      <a:pt x="107" y="31"/>
                    </a:cubicBezTo>
                    <a:cubicBezTo>
                      <a:pt x="106" y="30"/>
                      <a:pt x="105" y="30"/>
                      <a:pt x="104" y="30"/>
                    </a:cubicBezTo>
                    <a:cubicBezTo>
                      <a:pt x="103" y="30"/>
                      <a:pt x="100" y="29"/>
                      <a:pt x="99" y="30"/>
                    </a:cubicBezTo>
                    <a:cubicBezTo>
                      <a:pt x="99" y="31"/>
                      <a:pt x="99" y="33"/>
                      <a:pt x="99" y="34"/>
                    </a:cubicBezTo>
                    <a:cubicBezTo>
                      <a:pt x="99" y="35"/>
                      <a:pt x="98" y="37"/>
                      <a:pt x="97" y="37"/>
                    </a:cubicBezTo>
                    <a:cubicBezTo>
                      <a:pt x="97" y="37"/>
                      <a:pt x="97" y="36"/>
                      <a:pt x="97" y="35"/>
                    </a:cubicBezTo>
                    <a:cubicBezTo>
                      <a:pt x="96" y="35"/>
                      <a:pt x="96" y="35"/>
                      <a:pt x="95" y="35"/>
                    </a:cubicBezTo>
                    <a:cubicBezTo>
                      <a:pt x="95" y="35"/>
                      <a:pt x="95" y="33"/>
                      <a:pt x="95" y="32"/>
                    </a:cubicBezTo>
                    <a:cubicBezTo>
                      <a:pt x="95" y="32"/>
                      <a:pt x="95" y="30"/>
                      <a:pt x="95" y="29"/>
                    </a:cubicBezTo>
                    <a:cubicBezTo>
                      <a:pt x="94" y="29"/>
                      <a:pt x="93" y="31"/>
                      <a:pt x="92" y="31"/>
                    </a:cubicBezTo>
                    <a:cubicBezTo>
                      <a:pt x="91" y="31"/>
                      <a:pt x="90" y="32"/>
                      <a:pt x="89" y="31"/>
                    </a:cubicBezTo>
                    <a:cubicBezTo>
                      <a:pt x="89" y="30"/>
                      <a:pt x="90" y="30"/>
                      <a:pt x="91" y="29"/>
                    </a:cubicBezTo>
                    <a:cubicBezTo>
                      <a:pt x="92" y="28"/>
                      <a:pt x="93" y="26"/>
                      <a:pt x="92" y="24"/>
                    </a:cubicBezTo>
                    <a:cubicBezTo>
                      <a:pt x="91" y="22"/>
                      <a:pt x="90" y="23"/>
                      <a:pt x="88" y="23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4" y="24"/>
                      <a:pt x="83" y="24"/>
                      <a:pt x="83" y="25"/>
                    </a:cubicBezTo>
                    <a:cubicBezTo>
                      <a:pt x="82" y="25"/>
                      <a:pt x="80" y="24"/>
                      <a:pt x="80" y="23"/>
                    </a:cubicBezTo>
                    <a:cubicBezTo>
                      <a:pt x="79" y="22"/>
                      <a:pt x="80" y="22"/>
                      <a:pt x="79" y="21"/>
                    </a:cubicBezTo>
                    <a:cubicBezTo>
                      <a:pt x="77" y="21"/>
                      <a:pt x="77" y="22"/>
                      <a:pt x="77" y="20"/>
                    </a:cubicBezTo>
                    <a:cubicBezTo>
                      <a:pt x="77" y="20"/>
                      <a:pt x="77" y="19"/>
                      <a:pt x="77" y="19"/>
                    </a:cubicBezTo>
                    <a:cubicBezTo>
                      <a:pt x="77" y="18"/>
                      <a:pt x="76" y="18"/>
                      <a:pt x="75" y="18"/>
                    </a:cubicBezTo>
                    <a:cubicBezTo>
                      <a:pt x="73" y="17"/>
                      <a:pt x="71" y="14"/>
                      <a:pt x="69" y="13"/>
                    </a:cubicBezTo>
                    <a:cubicBezTo>
                      <a:pt x="68" y="12"/>
                      <a:pt x="66" y="12"/>
                      <a:pt x="64" y="11"/>
                    </a:cubicBezTo>
                    <a:cubicBezTo>
                      <a:pt x="63" y="10"/>
                      <a:pt x="62" y="9"/>
                      <a:pt x="61" y="8"/>
                    </a:cubicBezTo>
                    <a:cubicBezTo>
                      <a:pt x="61" y="8"/>
                      <a:pt x="60" y="8"/>
                      <a:pt x="60" y="7"/>
                    </a:cubicBezTo>
                    <a:cubicBezTo>
                      <a:pt x="58" y="6"/>
                      <a:pt x="59" y="6"/>
                      <a:pt x="57" y="6"/>
                    </a:cubicBezTo>
                    <a:cubicBezTo>
                      <a:pt x="56" y="6"/>
                      <a:pt x="54" y="6"/>
                      <a:pt x="54" y="5"/>
                    </a:cubicBezTo>
                    <a:cubicBezTo>
                      <a:pt x="53" y="5"/>
                      <a:pt x="51" y="0"/>
                      <a:pt x="49" y="2"/>
                    </a:cubicBezTo>
                    <a:cubicBezTo>
                      <a:pt x="48" y="2"/>
                      <a:pt x="48" y="4"/>
                      <a:pt x="48" y="4"/>
                    </a:cubicBezTo>
                    <a:cubicBezTo>
                      <a:pt x="48" y="7"/>
                      <a:pt x="45" y="9"/>
                      <a:pt x="42" y="10"/>
                    </a:cubicBezTo>
                    <a:cubicBezTo>
                      <a:pt x="41" y="10"/>
                      <a:pt x="40" y="10"/>
                      <a:pt x="39" y="9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6"/>
                      <a:pt x="36" y="5"/>
                      <a:pt x="36" y="6"/>
                    </a:cubicBezTo>
                    <a:cubicBezTo>
                      <a:pt x="35" y="6"/>
                      <a:pt x="35" y="7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1"/>
                      <a:pt x="28" y="12"/>
                      <a:pt x="26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4" y="9"/>
                      <a:pt x="23" y="8"/>
                      <a:pt x="21" y="8"/>
                    </a:cubicBezTo>
                    <a:cubicBezTo>
                      <a:pt x="19" y="7"/>
                      <a:pt x="19" y="7"/>
                      <a:pt x="19" y="9"/>
                    </a:cubicBezTo>
                    <a:cubicBezTo>
                      <a:pt x="18" y="11"/>
                      <a:pt x="18" y="12"/>
                      <a:pt x="15" y="13"/>
                    </a:cubicBezTo>
                    <a:cubicBezTo>
                      <a:pt x="14" y="14"/>
                      <a:pt x="13" y="14"/>
                      <a:pt x="12" y="13"/>
                    </a:cubicBezTo>
                    <a:cubicBezTo>
                      <a:pt x="12" y="12"/>
                      <a:pt x="12" y="11"/>
                      <a:pt x="11" y="11"/>
                    </a:cubicBezTo>
                    <a:cubicBezTo>
                      <a:pt x="10" y="10"/>
                      <a:pt x="9" y="11"/>
                      <a:pt x="8" y="10"/>
                    </a:cubicBezTo>
                    <a:cubicBezTo>
                      <a:pt x="6" y="10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2" y="8"/>
                      <a:pt x="1" y="8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9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3"/>
                      <a:pt x="8" y="29"/>
                      <a:pt x="11" y="33"/>
                    </a:cubicBezTo>
                    <a:cubicBezTo>
                      <a:pt x="13" y="36"/>
                      <a:pt x="15" y="38"/>
                      <a:pt x="18" y="41"/>
                    </a:cubicBezTo>
                    <a:cubicBezTo>
                      <a:pt x="20" y="45"/>
                      <a:pt x="24" y="46"/>
                      <a:pt x="25" y="51"/>
                    </a:cubicBezTo>
                    <a:cubicBezTo>
                      <a:pt x="26" y="53"/>
                      <a:pt x="26" y="55"/>
                      <a:pt x="27" y="56"/>
                    </a:cubicBezTo>
                    <a:cubicBezTo>
                      <a:pt x="29" y="59"/>
                      <a:pt x="32" y="61"/>
                      <a:pt x="34" y="65"/>
                    </a:cubicBezTo>
                    <a:cubicBezTo>
                      <a:pt x="36" y="68"/>
                      <a:pt x="36" y="72"/>
                      <a:pt x="36" y="76"/>
                    </a:cubicBezTo>
                    <a:cubicBezTo>
                      <a:pt x="36" y="77"/>
                      <a:pt x="35" y="78"/>
                      <a:pt x="36" y="79"/>
                    </a:cubicBezTo>
                    <a:cubicBezTo>
                      <a:pt x="36" y="81"/>
                      <a:pt x="37" y="81"/>
                      <a:pt x="37" y="82"/>
                    </a:cubicBezTo>
                    <a:cubicBezTo>
                      <a:pt x="38" y="83"/>
                      <a:pt x="37" y="84"/>
                      <a:pt x="38" y="84"/>
                    </a:cubicBezTo>
                    <a:cubicBezTo>
                      <a:pt x="39" y="85"/>
                      <a:pt x="40" y="85"/>
                      <a:pt x="40" y="86"/>
                    </a:cubicBezTo>
                    <a:cubicBezTo>
                      <a:pt x="41" y="86"/>
                      <a:pt x="40" y="87"/>
                      <a:pt x="40" y="87"/>
                    </a:cubicBezTo>
                    <a:cubicBezTo>
                      <a:pt x="42" y="89"/>
                      <a:pt x="45" y="89"/>
                      <a:pt x="47" y="91"/>
                    </a:cubicBezTo>
                    <a:cubicBezTo>
                      <a:pt x="49" y="92"/>
                      <a:pt x="49" y="96"/>
                      <a:pt x="51" y="98"/>
                    </a:cubicBezTo>
                    <a:cubicBezTo>
                      <a:pt x="52" y="100"/>
                      <a:pt x="53" y="102"/>
                      <a:pt x="54" y="103"/>
                    </a:cubicBezTo>
                    <a:cubicBezTo>
                      <a:pt x="55" y="104"/>
                      <a:pt x="57" y="105"/>
                      <a:pt x="58" y="106"/>
                    </a:cubicBezTo>
                    <a:cubicBezTo>
                      <a:pt x="60" y="109"/>
                      <a:pt x="60" y="110"/>
                      <a:pt x="62" y="111"/>
                    </a:cubicBezTo>
                    <a:cubicBezTo>
                      <a:pt x="65" y="115"/>
                      <a:pt x="66" y="120"/>
                      <a:pt x="67" y="125"/>
                    </a:cubicBezTo>
                    <a:cubicBezTo>
                      <a:pt x="67" y="128"/>
                      <a:pt x="66" y="131"/>
                      <a:pt x="68" y="134"/>
                    </a:cubicBezTo>
                    <a:cubicBezTo>
                      <a:pt x="70" y="138"/>
                      <a:pt x="73" y="140"/>
                      <a:pt x="77" y="140"/>
                    </a:cubicBezTo>
                    <a:cubicBezTo>
                      <a:pt x="80" y="140"/>
                      <a:pt x="78" y="144"/>
                      <a:pt x="80" y="147"/>
                    </a:cubicBezTo>
                    <a:cubicBezTo>
                      <a:pt x="80" y="149"/>
                      <a:pt x="84" y="155"/>
                      <a:pt x="84" y="157"/>
                    </a:cubicBezTo>
                    <a:cubicBezTo>
                      <a:pt x="84" y="160"/>
                      <a:pt x="82" y="165"/>
                      <a:pt x="83" y="167"/>
                    </a:cubicBezTo>
                    <a:cubicBezTo>
                      <a:pt x="85" y="170"/>
                      <a:pt x="84" y="178"/>
                      <a:pt x="83" y="180"/>
                    </a:cubicBezTo>
                    <a:cubicBezTo>
                      <a:pt x="79" y="190"/>
                      <a:pt x="77" y="194"/>
                      <a:pt x="76" y="204"/>
                    </a:cubicBezTo>
                    <a:cubicBezTo>
                      <a:pt x="76" y="210"/>
                      <a:pt x="75" y="223"/>
                      <a:pt x="77" y="227"/>
                    </a:cubicBezTo>
                    <a:cubicBezTo>
                      <a:pt x="79" y="230"/>
                      <a:pt x="79" y="238"/>
                      <a:pt x="78" y="242"/>
                    </a:cubicBezTo>
                    <a:cubicBezTo>
                      <a:pt x="75" y="249"/>
                      <a:pt x="78" y="252"/>
                      <a:pt x="82" y="256"/>
                    </a:cubicBezTo>
                    <a:cubicBezTo>
                      <a:pt x="83" y="256"/>
                      <a:pt x="84" y="255"/>
                      <a:pt x="85" y="254"/>
                    </a:cubicBezTo>
                    <a:cubicBezTo>
                      <a:pt x="86" y="253"/>
                      <a:pt x="87" y="252"/>
                      <a:pt x="88" y="252"/>
                    </a:cubicBezTo>
                    <a:cubicBezTo>
                      <a:pt x="91" y="249"/>
                      <a:pt x="91" y="256"/>
                      <a:pt x="94" y="256"/>
                    </a:cubicBezTo>
                    <a:cubicBezTo>
                      <a:pt x="95" y="256"/>
                      <a:pt x="95" y="256"/>
                      <a:pt x="96" y="255"/>
                    </a:cubicBezTo>
                    <a:cubicBezTo>
                      <a:pt x="96" y="255"/>
                      <a:pt x="96" y="254"/>
                      <a:pt x="97" y="254"/>
                    </a:cubicBezTo>
                    <a:cubicBezTo>
                      <a:pt x="97" y="253"/>
                      <a:pt x="98" y="253"/>
                      <a:pt x="98" y="253"/>
                    </a:cubicBezTo>
                    <a:cubicBezTo>
                      <a:pt x="98" y="252"/>
                      <a:pt x="98" y="251"/>
                      <a:pt x="98" y="250"/>
                    </a:cubicBezTo>
                    <a:cubicBezTo>
                      <a:pt x="98" y="250"/>
                      <a:pt x="98" y="249"/>
                      <a:pt x="99" y="248"/>
                    </a:cubicBezTo>
                    <a:cubicBezTo>
                      <a:pt x="99" y="247"/>
                      <a:pt x="99" y="246"/>
                      <a:pt x="99" y="245"/>
                    </a:cubicBezTo>
                    <a:cubicBezTo>
                      <a:pt x="99" y="245"/>
                      <a:pt x="99" y="244"/>
                      <a:pt x="99" y="244"/>
                    </a:cubicBezTo>
                    <a:cubicBezTo>
                      <a:pt x="99" y="244"/>
                      <a:pt x="100" y="243"/>
                      <a:pt x="100" y="243"/>
                    </a:cubicBezTo>
                    <a:cubicBezTo>
                      <a:pt x="101" y="241"/>
                      <a:pt x="99" y="240"/>
                      <a:pt x="99" y="238"/>
                    </a:cubicBezTo>
                    <a:cubicBezTo>
                      <a:pt x="99" y="237"/>
                      <a:pt x="99" y="236"/>
                      <a:pt x="99" y="235"/>
                    </a:cubicBezTo>
                    <a:cubicBezTo>
                      <a:pt x="99" y="234"/>
                      <a:pt x="100" y="234"/>
                      <a:pt x="101" y="234"/>
                    </a:cubicBezTo>
                    <a:cubicBezTo>
                      <a:pt x="102" y="233"/>
                      <a:pt x="102" y="233"/>
                      <a:pt x="102" y="232"/>
                    </a:cubicBezTo>
                    <a:cubicBezTo>
                      <a:pt x="102" y="231"/>
                      <a:pt x="103" y="230"/>
                      <a:pt x="104" y="230"/>
                    </a:cubicBezTo>
                    <a:cubicBezTo>
                      <a:pt x="104" y="229"/>
                      <a:pt x="105" y="229"/>
                      <a:pt x="106" y="228"/>
                    </a:cubicBezTo>
                    <a:cubicBezTo>
                      <a:pt x="107" y="228"/>
                      <a:pt x="107" y="228"/>
                      <a:pt x="108" y="228"/>
                    </a:cubicBezTo>
                    <a:cubicBezTo>
                      <a:pt x="109" y="228"/>
                      <a:pt x="110" y="227"/>
                      <a:pt x="111" y="227"/>
                    </a:cubicBezTo>
                    <a:cubicBezTo>
                      <a:pt x="113" y="225"/>
                      <a:pt x="112" y="223"/>
                      <a:pt x="111" y="221"/>
                    </a:cubicBezTo>
                    <a:cubicBezTo>
                      <a:pt x="110" y="219"/>
                      <a:pt x="113" y="217"/>
                      <a:pt x="115" y="216"/>
                    </a:cubicBezTo>
                    <a:cubicBezTo>
                      <a:pt x="118" y="214"/>
                      <a:pt x="122" y="213"/>
                      <a:pt x="126" y="211"/>
                    </a:cubicBezTo>
                    <a:cubicBezTo>
                      <a:pt x="127" y="210"/>
                      <a:pt x="128" y="210"/>
                      <a:pt x="128" y="209"/>
                    </a:cubicBezTo>
                    <a:cubicBezTo>
                      <a:pt x="128" y="208"/>
                      <a:pt x="127" y="207"/>
                      <a:pt x="126" y="206"/>
                    </a:cubicBezTo>
                    <a:cubicBezTo>
                      <a:pt x="125" y="204"/>
                      <a:pt x="127" y="202"/>
                      <a:pt x="128" y="200"/>
                    </a:cubicBezTo>
                    <a:cubicBezTo>
                      <a:pt x="129" y="198"/>
                      <a:pt x="129" y="197"/>
                      <a:pt x="128" y="195"/>
                    </a:cubicBezTo>
                    <a:cubicBezTo>
                      <a:pt x="128" y="194"/>
                      <a:pt x="128" y="194"/>
                      <a:pt x="127" y="193"/>
                    </a:cubicBezTo>
                    <a:cubicBezTo>
                      <a:pt x="126" y="193"/>
                      <a:pt x="124" y="194"/>
                      <a:pt x="124" y="193"/>
                    </a:cubicBezTo>
                    <a:cubicBezTo>
                      <a:pt x="123" y="192"/>
                      <a:pt x="125" y="189"/>
                      <a:pt x="125" y="188"/>
                    </a:cubicBezTo>
                    <a:cubicBezTo>
                      <a:pt x="126" y="186"/>
                      <a:pt x="126" y="184"/>
                      <a:pt x="126" y="182"/>
                    </a:cubicBezTo>
                    <a:cubicBezTo>
                      <a:pt x="126" y="181"/>
                      <a:pt x="127" y="180"/>
                      <a:pt x="127" y="179"/>
                    </a:cubicBezTo>
                    <a:cubicBezTo>
                      <a:pt x="126" y="177"/>
                      <a:pt x="125" y="178"/>
                      <a:pt x="124" y="177"/>
                    </a:cubicBezTo>
                    <a:cubicBezTo>
                      <a:pt x="124" y="176"/>
                      <a:pt x="125" y="174"/>
                      <a:pt x="125" y="174"/>
                    </a:cubicBezTo>
                    <a:cubicBezTo>
                      <a:pt x="126" y="172"/>
                      <a:pt x="126" y="172"/>
                      <a:pt x="127" y="172"/>
                    </a:cubicBezTo>
                    <a:cubicBezTo>
                      <a:pt x="129" y="171"/>
                      <a:pt x="130" y="170"/>
                      <a:pt x="131" y="170"/>
                    </a:cubicBezTo>
                    <a:cubicBezTo>
                      <a:pt x="132" y="170"/>
                      <a:pt x="133" y="170"/>
                      <a:pt x="134" y="169"/>
                    </a:cubicBezTo>
                    <a:cubicBezTo>
                      <a:pt x="135" y="169"/>
                      <a:pt x="134" y="169"/>
                      <a:pt x="135" y="168"/>
                    </a:cubicBezTo>
                    <a:cubicBezTo>
                      <a:pt x="137" y="166"/>
                      <a:pt x="143" y="164"/>
                      <a:pt x="143" y="169"/>
                    </a:cubicBezTo>
                    <a:cubicBezTo>
                      <a:pt x="143" y="171"/>
                      <a:pt x="142" y="172"/>
                      <a:pt x="141" y="174"/>
                    </a:cubicBezTo>
                    <a:cubicBezTo>
                      <a:pt x="139" y="176"/>
                      <a:pt x="139" y="177"/>
                      <a:pt x="139" y="179"/>
                    </a:cubicBezTo>
                    <a:cubicBezTo>
                      <a:pt x="140" y="180"/>
                      <a:pt x="140" y="183"/>
                      <a:pt x="141" y="182"/>
                    </a:cubicBezTo>
                    <a:cubicBezTo>
                      <a:pt x="142" y="181"/>
                      <a:pt x="142" y="180"/>
                      <a:pt x="142" y="180"/>
                    </a:cubicBezTo>
                    <a:cubicBezTo>
                      <a:pt x="142" y="179"/>
                      <a:pt x="143" y="179"/>
                      <a:pt x="143" y="178"/>
                    </a:cubicBezTo>
                    <a:cubicBezTo>
                      <a:pt x="144" y="177"/>
                      <a:pt x="144" y="176"/>
                      <a:pt x="144" y="175"/>
                    </a:cubicBezTo>
                    <a:cubicBezTo>
                      <a:pt x="144" y="172"/>
                      <a:pt x="145" y="169"/>
                      <a:pt x="146" y="168"/>
                    </a:cubicBezTo>
                    <a:cubicBezTo>
                      <a:pt x="147" y="169"/>
                      <a:pt x="146" y="170"/>
                      <a:pt x="146" y="171"/>
                    </a:cubicBezTo>
                    <a:cubicBezTo>
                      <a:pt x="146" y="172"/>
                      <a:pt x="147" y="176"/>
                      <a:pt x="148" y="177"/>
                    </a:cubicBezTo>
                    <a:cubicBezTo>
                      <a:pt x="149" y="176"/>
                      <a:pt x="151" y="171"/>
                      <a:pt x="154" y="172"/>
                    </a:cubicBezTo>
                    <a:cubicBezTo>
                      <a:pt x="155" y="172"/>
                      <a:pt x="155" y="173"/>
                      <a:pt x="155" y="174"/>
                    </a:cubicBezTo>
                    <a:cubicBezTo>
                      <a:pt x="155" y="175"/>
                      <a:pt x="155" y="175"/>
                      <a:pt x="155" y="176"/>
                    </a:cubicBezTo>
                    <a:cubicBezTo>
                      <a:pt x="156" y="176"/>
                      <a:pt x="157" y="177"/>
                      <a:pt x="158" y="177"/>
                    </a:cubicBezTo>
                    <a:cubicBezTo>
                      <a:pt x="158" y="178"/>
                      <a:pt x="159" y="179"/>
                      <a:pt x="159" y="180"/>
                    </a:cubicBezTo>
                    <a:cubicBezTo>
                      <a:pt x="159" y="180"/>
                      <a:pt x="160" y="181"/>
                      <a:pt x="160" y="182"/>
                    </a:cubicBezTo>
                    <a:cubicBezTo>
                      <a:pt x="161" y="183"/>
                      <a:pt x="162" y="184"/>
                      <a:pt x="163" y="185"/>
                    </a:cubicBezTo>
                    <a:cubicBezTo>
                      <a:pt x="163" y="185"/>
                      <a:pt x="165" y="185"/>
                      <a:pt x="166" y="185"/>
                    </a:cubicBezTo>
                    <a:cubicBezTo>
                      <a:pt x="166" y="182"/>
                      <a:pt x="166" y="180"/>
                      <a:pt x="168" y="178"/>
                    </a:cubicBezTo>
                    <a:cubicBezTo>
                      <a:pt x="169" y="177"/>
                      <a:pt x="170" y="176"/>
                      <a:pt x="170" y="175"/>
                    </a:cubicBezTo>
                    <a:cubicBezTo>
                      <a:pt x="171" y="174"/>
                      <a:pt x="170" y="173"/>
                      <a:pt x="171" y="172"/>
                    </a:cubicBezTo>
                    <a:cubicBezTo>
                      <a:pt x="172" y="171"/>
                      <a:pt x="172" y="171"/>
                      <a:pt x="173" y="170"/>
                    </a:cubicBezTo>
                    <a:cubicBezTo>
                      <a:pt x="173" y="170"/>
                      <a:pt x="173" y="169"/>
                      <a:pt x="173" y="168"/>
                    </a:cubicBezTo>
                    <a:cubicBezTo>
                      <a:pt x="175" y="167"/>
                      <a:pt x="176" y="169"/>
                      <a:pt x="178" y="168"/>
                    </a:cubicBezTo>
                    <a:cubicBezTo>
                      <a:pt x="179" y="167"/>
                      <a:pt x="178" y="166"/>
                      <a:pt x="178" y="165"/>
                    </a:cubicBezTo>
                    <a:cubicBezTo>
                      <a:pt x="178" y="163"/>
                      <a:pt x="179" y="161"/>
                      <a:pt x="179" y="160"/>
                    </a:cubicBezTo>
                    <a:cubicBezTo>
                      <a:pt x="180" y="156"/>
                      <a:pt x="180" y="151"/>
                      <a:pt x="180" y="147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3" name="Freeform 36"/>
              <p:cNvSpPr>
                <a:spLocks/>
              </p:cNvSpPr>
              <p:nvPr/>
            </p:nvSpPr>
            <p:spPr bwMode="auto">
              <a:xfrm>
                <a:off x="5480050" y="3663950"/>
                <a:ext cx="346075" cy="179388"/>
              </a:xfrm>
              <a:custGeom>
                <a:avLst/>
                <a:gdLst/>
                <a:ahLst/>
                <a:cxnLst>
                  <a:cxn ang="0">
                    <a:pos x="184" y="94"/>
                  </a:cxn>
                  <a:cxn ang="0">
                    <a:pos x="182" y="91"/>
                  </a:cxn>
                  <a:cxn ang="0">
                    <a:pos x="175" y="87"/>
                  </a:cxn>
                  <a:cxn ang="0">
                    <a:pos x="163" y="83"/>
                  </a:cxn>
                  <a:cxn ang="0">
                    <a:pos x="161" y="81"/>
                  </a:cxn>
                  <a:cxn ang="0">
                    <a:pos x="160" y="75"/>
                  </a:cxn>
                  <a:cxn ang="0">
                    <a:pos x="163" y="61"/>
                  </a:cxn>
                  <a:cxn ang="0">
                    <a:pos x="171" y="47"/>
                  </a:cxn>
                  <a:cxn ang="0">
                    <a:pos x="169" y="38"/>
                  </a:cxn>
                  <a:cxn ang="0">
                    <a:pos x="163" y="31"/>
                  </a:cxn>
                  <a:cxn ang="0">
                    <a:pos x="158" y="23"/>
                  </a:cxn>
                  <a:cxn ang="0">
                    <a:pos x="151" y="22"/>
                  </a:cxn>
                  <a:cxn ang="0">
                    <a:pos x="139" y="20"/>
                  </a:cxn>
                  <a:cxn ang="0">
                    <a:pos x="132" y="22"/>
                  </a:cxn>
                  <a:cxn ang="0">
                    <a:pos x="127" y="22"/>
                  </a:cxn>
                  <a:cxn ang="0">
                    <a:pos x="122" y="20"/>
                  </a:cxn>
                  <a:cxn ang="0">
                    <a:pos x="115" y="17"/>
                  </a:cxn>
                  <a:cxn ang="0">
                    <a:pos x="110" y="15"/>
                  </a:cxn>
                  <a:cxn ang="0">
                    <a:pos x="101" y="12"/>
                  </a:cxn>
                  <a:cxn ang="0">
                    <a:pos x="90" y="1"/>
                  </a:cxn>
                  <a:cxn ang="0">
                    <a:pos x="82" y="3"/>
                  </a:cxn>
                  <a:cxn ang="0">
                    <a:pos x="83" y="9"/>
                  </a:cxn>
                  <a:cxn ang="0">
                    <a:pos x="76" y="12"/>
                  </a:cxn>
                  <a:cxn ang="0">
                    <a:pos x="76" y="20"/>
                  </a:cxn>
                  <a:cxn ang="0">
                    <a:pos x="76" y="36"/>
                  </a:cxn>
                  <a:cxn ang="0">
                    <a:pos x="74" y="40"/>
                  </a:cxn>
                  <a:cxn ang="0">
                    <a:pos x="62" y="33"/>
                  </a:cxn>
                  <a:cxn ang="0">
                    <a:pos x="48" y="39"/>
                  </a:cxn>
                  <a:cxn ang="0">
                    <a:pos x="33" y="45"/>
                  </a:cxn>
                  <a:cxn ang="0">
                    <a:pos x="14" y="52"/>
                  </a:cxn>
                  <a:cxn ang="0">
                    <a:pos x="28" y="56"/>
                  </a:cxn>
                  <a:cxn ang="0">
                    <a:pos x="28" y="62"/>
                  </a:cxn>
                  <a:cxn ang="0">
                    <a:pos x="22" y="65"/>
                  </a:cxn>
                  <a:cxn ang="0">
                    <a:pos x="15" y="66"/>
                  </a:cxn>
                  <a:cxn ang="0">
                    <a:pos x="11" y="71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6" y="83"/>
                  </a:cxn>
                  <a:cxn ang="0">
                    <a:pos x="76" y="88"/>
                  </a:cxn>
                  <a:cxn ang="0">
                    <a:pos x="137" y="89"/>
                  </a:cxn>
                  <a:cxn ang="0">
                    <a:pos x="164" y="89"/>
                  </a:cxn>
                  <a:cxn ang="0">
                    <a:pos x="184" y="96"/>
                  </a:cxn>
                </a:cxnLst>
                <a:rect l="0" t="0" r="r" b="b"/>
                <a:pathLst>
                  <a:path w="185" h="96">
                    <a:moveTo>
                      <a:pt x="185" y="96"/>
                    </a:moveTo>
                    <a:cubicBezTo>
                      <a:pt x="185" y="96"/>
                      <a:pt x="184" y="95"/>
                      <a:pt x="184" y="94"/>
                    </a:cubicBezTo>
                    <a:cubicBezTo>
                      <a:pt x="183" y="94"/>
                      <a:pt x="184" y="93"/>
                      <a:pt x="183" y="92"/>
                    </a:cubicBezTo>
                    <a:cubicBezTo>
                      <a:pt x="183" y="92"/>
                      <a:pt x="182" y="91"/>
                      <a:pt x="182" y="91"/>
                    </a:cubicBezTo>
                    <a:cubicBezTo>
                      <a:pt x="181" y="90"/>
                      <a:pt x="180" y="89"/>
                      <a:pt x="179" y="88"/>
                    </a:cubicBezTo>
                    <a:cubicBezTo>
                      <a:pt x="178" y="87"/>
                      <a:pt x="177" y="87"/>
                      <a:pt x="175" y="87"/>
                    </a:cubicBezTo>
                    <a:cubicBezTo>
                      <a:pt x="173" y="87"/>
                      <a:pt x="171" y="86"/>
                      <a:pt x="169" y="85"/>
                    </a:cubicBezTo>
                    <a:cubicBezTo>
                      <a:pt x="167" y="85"/>
                      <a:pt x="165" y="84"/>
                      <a:pt x="163" y="83"/>
                    </a:cubicBezTo>
                    <a:cubicBezTo>
                      <a:pt x="163" y="82"/>
                      <a:pt x="163" y="82"/>
                      <a:pt x="162" y="82"/>
                    </a:cubicBezTo>
                    <a:cubicBezTo>
                      <a:pt x="162" y="81"/>
                      <a:pt x="161" y="81"/>
                      <a:pt x="161" y="81"/>
                    </a:cubicBezTo>
                    <a:cubicBezTo>
                      <a:pt x="160" y="81"/>
                      <a:pt x="160" y="81"/>
                      <a:pt x="160" y="80"/>
                    </a:cubicBezTo>
                    <a:cubicBezTo>
                      <a:pt x="160" y="78"/>
                      <a:pt x="160" y="76"/>
                      <a:pt x="160" y="75"/>
                    </a:cubicBezTo>
                    <a:cubicBezTo>
                      <a:pt x="160" y="73"/>
                      <a:pt x="161" y="72"/>
                      <a:pt x="161" y="71"/>
                    </a:cubicBezTo>
                    <a:cubicBezTo>
                      <a:pt x="161" y="67"/>
                      <a:pt x="162" y="64"/>
                      <a:pt x="163" y="61"/>
                    </a:cubicBezTo>
                    <a:cubicBezTo>
                      <a:pt x="163" y="58"/>
                      <a:pt x="163" y="57"/>
                      <a:pt x="165" y="55"/>
                    </a:cubicBezTo>
                    <a:cubicBezTo>
                      <a:pt x="167" y="53"/>
                      <a:pt x="169" y="50"/>
                      <a:pt x="171" y="47"/>
                    </a:cubicBezTo>
                    <a:cubicBezTo>
                      <a:pt x="172" y="47"/>
                      <a:pt x="172" y="46"/>
                      <a:pt x="172" y="45"/>
                    </a:cubicBezTo>
                    <a:cubicBezTo>
                      <a:pt x="172" y="42"/>
                      <a:pt x="169" y="40"/>
                      <a:pt x="169" y="38"/>
                    </a:cubicBezTo>
                    <a:cubicBezTo>
                      <a:pt x="168" y="37"/>
                      <a:pt x="168" y="35"/>
                      <a:pt x="167" y="33"/>
                    </a:cubicBezTo>
                    <a:cubicBezTo>
                      <a:pt x="166" y="32"/>
                      <a:pt x="164" y="32"/>
                      <a:pt x="163" y="31"/>
                    </a:cubicBezTo>
                    <a:cubicBezTo>
                      <a:pt x="162" y="30"/>
                      <a:pt x="159" y="28"/>
                      <a:pt x="159" y="27"/>
                    </a:cubicBezTo>
                    <a:cubicBezTo>
                      <a:pt x="158" y="26"/>
                      <a:pt x="159" y="25"/>
                      <a:pt x="158" y="23"/>
                    </a:cubicBezTo>
                    <a:cubicBezTo>
                      <a:pt x="157" y="22"/>
                      <a:pt x="155" y="20"/>
                      <a:pt x="154" y="20"/>
                    </a:cubicBezTo>
                    <a:cubicBezTo>
                      <a:pt x="152" y="20"/>
                      <a:pt x="152" y="21"/>
                      <a:pt x="151" y="22"/>
                    </a:cubicBezTo>
                    <a:cubicBezTo>
                      <a:pt x="150" y="22"/>
                      <a:pt x="149" y="22"/>
                      <a:pt x="148" y="22"/>
                    </a:cubicBezTo>
                    <a:cubicBezTo>
                      <a:pt x="144" y="22"/>
                      <a:pt x="142" y="21"/>
                      <a:pt x="139" y="20"/>
                    </a:cubicBezTo>
                    <a:cubicBezTo>
                      <a:pt x="137" y="19"/>
                      <a:pt x="136" y="19"/>
                      <a:pt x="134" y="20"/>
                    </a:cubicBezTo>
                    <a:cubicBezTo>
                      <a:pt x="133" y="21"/>
                      <a:pt x="132" y="22"/>
                      <a:pt x="132" y="22"/>
                    </a:cubicBezTo>
                    <a:cubicBezTo>
                      <a:pt x="131" y="23"/>
                      <a:pt x="132" y="24"/>
                      <a:pt x="130" y="24"/>
                    </a:cubicBezTo>
                    <a:cubicBezTo>
                      <a:pt x="129" y="24"/>
                      <a:pt x="128" y="22"/>
                      <a:pt x="127" y="22"/>
                    </a:cubicBezTo>
                    <a:cubicBezTo>
                      <a:pt x="126" y="21"/>
                      <a:pt x="125" y="18"/>
                      <a:pt x="124" y="19"/>
                    </a:cubicBezTo>
                    <a:cubicBezTo>
                      <a:pt x="123" y="19"/>
                      <a:pt x="123" y="20"/>
                      <a:pt x="122" y="20"/>
                    </a:cubicBezTo>
                    <a:cubicBezTo>
                      <a:pt x="121" y="20"/>
                      <a:pt x="121" y="19"/>
                      <a:pt x="120" y="18"/>
                    </a:cubicBezTo>
                    <a:cubicBezTo>
                      <a:pt x="119" y="17"/>
                      <a:pt x="116" y="18"/>
                      <a:pt x="115" y="17"/>
                    </a:cubicBezTo>
                    <a:cubicBezTo>
                      <a:pt x="114" y="17"/>
                      <a:pt x="113" y="16"/>
                      <a:pt x="112" y="15"/>
                    </a:cubicBezTo>
                    <a:cubicBezTo>
                      <a:pt x="111" y="15"/>
                      <a:pt x="110" y="15"/>
                      <a:pt x="110" y="15"/>
                    </a:cubicBezTo>
                    <a:cubicBezTo>
                      <a:pt x="109" y="14"/>
                      <a:pt x="108" y="14"/>
                      <a:pt x="107" y="13"/>
                    </a:cubicBezTo>
                    <a:cubicBezTo>
                      <a:pt x="105" y="13"/>
                      <a:pt x="103" y="12"/>
                      <a:pt x="101" y="12"/>
                    </a:cubicBezTo>
                    <a:cubicBezTo>
                      <a:pt x="99" y="12"/>
                      <a:pt x="98" y="10"/>
                      <a:pt x="97" y="9"/>
                    </a:cubicBezTo>
                    <a:cubicBezTo>
                      <a:pt x="95" y="6"/>
                      <a:pt x="93" y="2"/>
                      <a:pt x="90" y="1"/>
                    </a:cubicBezTo>
                    <a:cubicBezTo>
                      <a:pt x="88" y="0"/>
                      <a:pt x="87" y="1"/>
                      <a:pt x="85" y="2"/>
                    </a:cubicBezTo>
                    <a:cubicBezTo>
                      <a:pt x="85" y="2"/>
                      <a:pt x="83" y="3"/>
                      <a:pt x="82" y="3"/>
                    </a:cubicBezTo>
                    <a:cubicBezTo>
                      <a:pt x="82" y="4"/>
                      <a:pt x="82" y="4"/>
                      <a:pt x="83" y="5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82" y="10"/>
                      <a:pt x="80" y="10"/>
                      <a:pt x="79" y="10"/>
                    </a:cubicBezTo>
                    <a:cubicBezTo>
                      <a:pt x="77" y="10"/>
                      <a:pt x="76" y="10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16"/>
                      <a:pt x="76" y="18"/>
                      <a:pt x="76" y="20"/>
                    </a:cubicBezTo>
                    <a:cubicBezTo>
                      <a:pt x="76" y="22"/>
                      <a:pt x="76" y="25"/>
                      <a:pt x="76" y="27"/>
                    </a:cubicBezTo>
                    <a:cubicBezTo>
                      <a:pt x="76" y="30"/>
                      <a:pt x="76" y="33"/>
                      <a:pt x="76" y="36"/>
                    </a:cubicBezTo>
                    <a:cubicBezTo>
                      <a:pt x="76" y="37"/>
                      <a:pt x="77" y="38"/>
                      <a:pt x="76" y="39"/>
                    </a:cubicBezTo>
                    <a:cubicBezTo>
                      <a:pt x="75" y="39"/>
                      <a:pt x="75" y="40"/>
                      <a:pt x="74" y="40"/>
                    </a:cubicBezTo>
                    <a:cubicBezTo>
                      <a:pt x="73" y="40"/>
                      <a:pt x="72" y="40"/>
                      <a:pt x="71" y="39"/>
                    </a:cubicBezTo>
                    <a:cubicBezTo>
                      <a:pt x="68" y="37"/>
                      <a:pt x="66" y="34"/>
                      <a:pt x="62" y="33"/>
                    </a:cubicBezTo>
                    <a:cubicBezTo>
                      <a:pt x="58" y="33"/>
                      <a:pt x="54" y="30"/>
                      <a:pt x="50" y="31"/>
                    </a:cubicBezTo>
                    <a:cubicBezTo>
                      <a:pt x="47" y="32"/>
                      <a:pt x="48" y="36"/>
                      <a:pt x="48" y="39"/>
                    </a:cubicBezTo>
                    <a:cubicBezTo>
                      <a:pt x="45" y="39"/>
                      <a:pt x="40" y="36"/>
                      <a:pt x="37" y="39"/>
                    </a:cubicBezTo>
                    <a:cubicBezTo>
                      <a:pt x="35" y="40"/>
                      <a:pt x="35" y="44"/>
                      <a:pt x="33" y="45"/>
                    </a:cubicBezTo>
                    <a:cubicBezTo>
                      <a:pt x="28" y="48"/>
                      <a:pt x="23" y="49"/>
                      <a:pt x="18" y="50"/>
                    </a:cubicBezTo>
                    <a:cubicBezTo>
                      <a:pt x="17" y="50"/>
                      <a:pt x="15" y="51"/>
                      <a:pt x="14" y="52"/>
                    </a:cubicBezTo>
                    <a:cubicBezTo>
                      <a:pt x="14" y="54"/>
                      <a:pt x="17" y="55"/>
                      <a:pt x="19" y="56"/>
                    </a:cubicBezTo>
                    <a:cubicBezTo>
                      <a:pt x="22" y="56"/>
                      <a:pt x="25" y="56"/>
                      <a:pt x="28" y="56"/>
                    </a:cubicBezTo>
                    <a:cubicBezTo>
                      <a:pt x="30" y="56"/>
                      <a:pt x="33" y="56"/>
                      <a:pt x="34" y="57"/>
                    </a:cubicBezTo>
                    <a:cubicBezTo>
                      <a:pt x="37" y="60"/>
                      <a:pt x="30" y="61"/>
                      <a:pt x="28" y="62"/>
                    </a:cubicBezTo>
                    <a:cubicBezTo>
                      <a:pt x="26" y="62"/>
                      <a:pt x="25" y="63"/>
                      <a:pt x="24" y="64"/>
                    </a:cubicBezTo>
                    <a:cubicBezTo>
                      <a:pt x="23" y="64"/>
                      <a:pt x="22" y="64"/>
                      <a:pt x="22" y="65"/>
                    </a:cubicBezTo>
                    <a:cubicBezTo>
                      <a:pt x="21" y="66"/>
                      <a:pt x="21" y="67"/>
                      <a:pt x="20" y="67"/>
                    </a:cubicBezTo>
                    <a:cubicBezTo>
                      <a:pt x="17" y="68"/>
                      <a:pt x="17" y="67"/>
                      <a:pt x="15" y="66"/>
                    </a:cubicBezTo>
                    <a:cubicBezTo>
                      <a:pt x="14" y="65"/>
                      <a:pt x="13" y="65"/>
                      <a:pt x="12" y="66"/>
                    </a:cubicBezTo>
                    <a:cubicBezTo>
                      <a:pt x="10" y="67"/>
                      <a:pt x="11" y="68"/>
                      <a:pt x="11" y="71"/>
                    </a:cubicBezTo>
                    <a:cubicBezTo>
                      <a:pt x="10" y="75"/>
                      <a:pt x="6" y="72"/>
                      <a:pt x="4" y="73"/>
                    </a:cubicBezTo>
                    <a:cubicBezTo>
                      <a:pt x="2" y="73"/>
                      <a:pt x="1" y="76"/>
                      <a:pt x="0" y="78"/>
                    </a:cubicBezTo>
                    <a:cubicBezTo>
                      <a:pt x="0" y="80"/>
                      <a:pt x="1" y="80"/>
                      <a:pt x="2" y="82"/>
                    </a:cubicBezTo>
                    <a:cubicBezTo>
                      <a:pt x="2" y="83"/>
                      <a:pt x="2" y="83"/>
                      <a:pt x="2" y="84"/>
                    </a:cubicBezTo>
                    <a:cubicBezTo>
                      <a:pt x="2" y="83"/>
                      <a:pt x="3" y="83"/>
                      <a:pt x="3" y="82"/>
                    </a:cubicBezTo>
                    <a:cubicBezTo>
                      <a:pt x="4" y="82"/>
                      <a:pt x="5" y="82"/>
                      <a:pt x="6" y="83"/>
                    </a:cubicBezTo>
                    <a:cubicBezTo>
                      <a:pt x="13" y="84"/>
                      <a:pt x="20" y="85"/>
                      <a:pt x="27" y="86"/>
                    </a:cubicBezTo>
                    <a:cubicBezTo>
                      <a:pt x="43" y="87"/>
                      <a:pt x="59" y="88"/>
                      <a:pt x="76" y="88"/>
                    </a:cubicBezTo>
                    <a:cubicBezTo>
                      <a:pt x="88" y="89"/>
                      <a:pt x="100" y="88"/>
                      <a:pt x="112" y="88"/>
                    </a:cubicBezTo>
                    <a:cubicBezTo>
                      <a:pt x="120" y="88"/>
                      <a:pt x="129" y="89"/>
                      <a:pt x="137" y="89"/>
                    </a:cubicBezTo>
                    <a:cubicBezTo>
                      <a:pt x="144" y="89"/>
                      <a:pt x="150" y="89"/>
                      <a:pt x="157" y="89"/>
                    </a:cubicBezTo>
                    <a:cubicBezTo>
                      <a:pt x="159" y="89"/>
                      <a:pt x="162" y="89"/>
                      <a:pt x="164" y="89"/>
                    </a:cubicBezTo>
                    <a:cubicBezTo>
                      <a:pt x="166" y="89"/>
                      <a:pt x="168" y="90"/>
                      <a:pt x="170" y="90"/>
                    </a:cubicBezTo>
                    <a:cubicBezTo>
                      <a:pt x="175" y="92"/>
                      <a:pt x="179" y="95"/>
                      <a:pt x="184" y="96"/>
                    </a:cubicBezTo>
                    <a:cubicBezTo>
                      <a:pt x="184" y="96"/>
                      <a:pt x="185" y="96"/>
                      <a:pt x="185" y="96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4" name="Freeform 37"/>
              <p:cNvSpPr>
                <a:spLocks/>
              </p:cNvSpPr>
              <p:nvPr/>
            </p:nvSpPr>
            <p:spPr bwMode="auto">
              <a:xfrm>
                <a:off x="5607050" y="3459163"/>
                <a:ext cx="592138" cy="452438"/>
              </a:xfrm>
              <a:custGeom>
                <a:avLst/>
                <a:gdLst/>
                <a:ahLst/>
                <a:cxnLst>
                  <a:cxn ang="0">
                    <a:pos x="305" y="111"/>
                  </a:cxn>
                  <a:cxn ang="0">
                    <a:pos x="303" y="97"/>
                  </a:cxn>
                  <a:cxn ang="0">
                    <a:pos x="309" y="76"/>
                  </a:cxn>
                  <a:cxn ang="0">
                    <a:pos x="291" y="69"/>
                  </a:cxn>
                  <a:cxn ang="0">
                    <a:pos x="278" y="50"/>
                  </a:cxn>
                  <a:cxn ang="0">
                    <a:pos x="252" y="32"/>
                  </a:cxn>
                  <a:cxn ang="0">
                    <a:pos x="229" y="29"/>
                  </a:cxn>
                  <a:cxn ang="0">
                    <a:pos x="213" y="9"/>
                  </a:cxn>
                  <a:cxn ang="0">
                    <a:pos x="208" y="2"/>
                  </a:cxn>
                  <a:cxn ang="0">
                    <a:pos x="200" y="11"/>
                  </a:cxn>
                  <a:cxn ang="0">
                    <a:pos x="189" y="18"/>
                  </a:cxn>
                  <a:cxn ang="0">
                    <a:pos x="168" y="16"/>
                  </a:cxn>
                  <a:cxn ang="0">
                    <a:pos x="154" y="13"/>
                  </a:cxn>
                  <a:cxn ang="0">
                    <a:pos x="137" y="10"/>
                  </a:cxn>
                  <a:cxn ang="0">
                    <a:pos x="121" y="10"/>
                  </a:cxn>
                  <a:cxn ang="0">
                    <a:pos x="112" y="6"/>
                  </a:cxn>
                  <a:cxn ang="0">
                    <a:pos x="101" y="7"/>
                  </a:cxn>
                  <a:cxn ang="0">
                    <a:pos x="78" y="5"/>
                  </a:cxn>
                  <a:cxn ang="0">
                    <a:pos x="53" y="3"/>
                  </a:cxn>
                  <a:cxn ang="0">
                    <a:pos x="36" y="13"/>
                  </a:cxn>
                  <a:cxn ang="0">
                    <a:pos x="20" y="23"/>
                  </a:cxn>
                  <a:cxn ang="0">
                    <a:pos x="12" y="27"/>
                  </a:cxn>
                  <a:cxn ang="0">
                    <a:pos x="8" y="34"/>
                  </a:cxn>
                  <a:cxn ang="0">
                    <a:pos x="1" y="51"/>
                  </a:cxn>
                  <a:cxn ang="0">
                    <a:pos x="3" y="65"/>
                  </a:cxn>
                  <a:cxn ang="0">
                    <a:pos x="8" y="74"/>
                  </a:cxn>
                  <a:cxn ang="0">
                    <a:pos x="9" y="90"/>
                  </a:cxn>
                  <a:cxn ang="0">
                    <a:pos x="15" y="106"/>
                  </a:cxn>
                  <a:cxn ang="0">
                    <a:pos x="22" y="110"/>
                  </a:cxn>
                  <a:cxn ang="0">
                    <a:pos x="42" y="124"/>
                  </a:cxn>
                  <a:cxn ang="0">
                    <a:pos x="54" y="129"/>
                  </a:cxn>
                  <a:cxn ang="0">
                    <a:pos x="64" y="131"/>
                  </a:cxn>
                  <a:cxn ang="0">
                    <a:pos x="83" y="131"/>
                  </a:cxn>
                  <a:cxn ang="0">
                    <a:pos x="95" y="140"/>
                  </a:cxn>
                  <a:cxn ang="0">
                    <a:pos x="103" y="156"/>
                  </a:cxn>
                  <a:cxn ang="0">
                    <a:pos x="92" y="184"/>
                  </a:cxn>
                  <a:cxn ang="0">
                    <a:pos x="95" y="192"/>
                  </a:cxn>
                  <a:cxn ang="0">
                    <a:pos x="114" y="200"/>
                  </a:cxn>
                  <a:cxn ang="0">
                    <a:pos x="128" y="207"/>
                  </a:cxn>
                  <a:cxn ang="0">
                    <a:pos x="138" y="221"/>
                  </a:cxn>
                  <a:cxn ang="0">
                    <a:pos x="137" y="237"/>
                  </a:cxn>
                  <a:cxn ang="0">
                    <a:pos x="144" y="235"/>
                  </a:cxn>
                  <a:cxn ang="0">
                    <a:pos x="159" y="236"/>
                  </a:cxn>
                  <a:cxn ang="0">
                    <a:pos x="185" y="240"/>
                  </a:cxn>
                  <a:cxn ang="0">
                    <a:pos x="195" y="232"/>
                  </a:cxn>
                  <a:cxn ang="0">
                    <a:pos x="203" y="234"/>
                  </a:cxn>
                  <a:cxn ang="0">
                    <a:pos x="207" y="222"/>
                  </a:cxn>
                  <a:cxn ang="0">
                    <a:pos x="223" y="220"/>
                  </a:cxn>
                  <a:cxn ang="0">
                    <a:pos x="237" y="204"/>
                  </a:cxn>
                  <a:cxn ang="0">
                    <a:pos x="247" y="212"/>
                  </a:cxn>
                  <a:cxn ang="0">
                    <a:pos x="259" y="217"/>
                  </a:cxn>
                  <a:cxn ang="0">
                    <a:pos x="251" y="202"/>
                  </a:cxn>
                  <a:cxn ang="0">
                    <a:pos x="251" y="191"/>
                  </a:cxn>
                  <a:cxn ang="0">
                    <a:pos x="258" y="164"/>
                  </a:cxn>
                  <a:cxn ang="0">
                    <a:pos x="261" y="149"/>
                  </a:cxn>
                  <a:cxn ang="0">
                    <a:pos x="274" y="142"/>
                  </a:cxn>
                  <a:cxn ang="0">
                    <a:pos x="283" y="135"/>
                  </a:cxn>
                  <a:cxn ang="0">
                    <a:pos x="289" y="129"/>
                  </a:cxn>
                  <a:cxn ang="0">
                    <a:pos x="304" y="123"/>
                  </a:cxn>
                  <a:cxn ang="0">
                    <a:pos x="312" y="116"/>
                  </a:cxn>
                </a:cxnLst>
                <a:rect l="0" t="0" r="r" b="b"/>
                <a:pathLst>
                  <a:path w="317" h="242">
                    <a:moveTo>
                      <a:pt x="316" y="111"/>
                    </a:moveTo>
                    <a:cubicBezTo>
                      <a:pt x="314" y="110"/>
                      <a:pt x="310" y="110"/>
                      <a:pt x="308" y="110"/>
                    </a:cubicBezTo>
                    <a:cubicBezTo>
                      <a:pt x="308" y="110"/>
                      <a:pt x="307" y="110"/>
                      <a:pt x="306" y="110"/>
                    </a:cubicBezTo>
                    <a:cubicBezTo>
                      <a:pt x="306" y="110"/>
                      <a:pt x="305" y="111"/>
                      <a:pt x="305" y="111"/>
                    </a:cubicBezTo>
                    <a:cubicBezTo>
                      <a:pt x="303" y="111"/>
                      <a:pt x="302" y="109"/>
                      <a:pt x="301" y="108"/>
                    </a:cubicBezTo>
                    <a:cubicBezTo>
                      <a:pt x="300" y="106"/>
                      <a:pt x="300" y="106"/>
                      <a:pt x="301" y="105"/>
                    </a:cubicBezTo>
                    <a:cubicBezTo>
                      <a:pt x="302" y="103"/>
                      <a:pt x="304" y="102"/>
                      <a:pt x="304" y="100"/>
                    </a:cubicBezTo>
                    <a:cubicBezTo>
                      <a:pt x="304" y="98"/>
                      <a:pt x="304" y="98"/>
                      <a:pt x="303" y="97"/>
                    </a:cubicBezTo>
                    <a:cubicBezTo>
                      <a:pt x="302" y="96"/>
                      <a:pt x="300" y="97"/>
                      <a:pt x="301" y="94"/>
                    </a:cubicBezTo>
                    <a:cubicBezTo>
                      <a:pt x="301" y="94"/>
                      <a:pt x="301" y="93"/>
                      <a:pt x="302" y="92"/>
                    </a:cubicBezTo>
                    <a:cubicBezTo>
                      <a:pt x="304" y="91"/>
                      <a:pt x="305" y="89"/>
                      <a:pt x="306" y="87"/>
                    </a:cubicBezTo>
                    <a:cubicBezTo>
                      <a:pt x="307" y="85"/>
                      <a:pt x="312" y="78"/>
                      <a:pt x="309" y="76"/>
                    </a:cubicBezTo>
                    <a:cubicBezTo>
                      <a:pt x="308" y="75"/>
                      <a:pt x="306" y="75"/>
                      <a:pt x="305" y="75"/>
                    </a:cubicBezTo>
                    <a:cubicBezTo>
                      <a:pt x="303" y="75"/>
                      <a:pt x="301" y="74"/>
                      <a:pt x="299" y="74"/>
                    </a:cubicBezTo>
                    <a:cubicBezTo>
                      <a:pt x="297" y="73"/>
                      <a:pt x="293" y="73"/>
                      <a:pt x="292" y="72"/>
                    </a:cubicBezTo>
                    <a:cubicBezTo>
                      <a:pt x="291" y="71"/>
                      <a:pt x="291" y="70"/>
                      <a:pt x="291" y="69"/>
                    </a:cubicBezTo>
                    <a:cubicBezTo>
                      <a:pt x="290" y="67"/>
                      <a:pt x="288" y="65"/>
                      <a:pt x="287" y="63"/>
                    </a:cubicBezTo>
                    <a:cubicBezTo>
                      <a:pt x="286" y="62"/>
                      <a:pt x="285" y="61"/>
                      <a:pt x="285" y="60"/>
                    </a:cubicBezTo>
                    <a:cubicBezTo>
                      <a:pt x="284" y="60"/>
                      <a:pt x="284" y="59"/>
                      <a:pt x="284" y="58"/>
                    </a:cubicBezTo>
                    <a:cubicBezTo>
                      <a:pt x="283" y="55"/>
                      <a:pt x="280" y="52"/>
                      <a:pt x="278" y="50"/>
                    </a:cubicBezTo>
                    <a:cubicBezTo>
                      <a:pt x="275" y="48"/>
                      <a:pt x="273" y="46"/>
                      <a:pt x="270" y="44"/>
                    </a:cubicBezTo>
                    <a:cubicBezTo>
                      <a:pt x="267" y="42"/>
                      <a:pt x="265" y="40"/>
                      <a:pt x="262" y="39"/>
                    </a:cubicBezTo>
                    <a:cubicBezTo>
                      <a:pt x="260" y="37"/>
                      <a:pt x="258" y="36"/>
                      <a:pt x="255" y="35"/>
                    </a:cubicBezTo>
                    <a:cubicBezTo>
                      <a:pt x="254" y="34"/>
                      <a:pt x="253" y="32"/>
                      <a:pt x="252" y="32"/>
                    </a:cubicBezTo>
                    <a:cubicBezTo>
                      <a:pt x="250" y="30"/>
                      <a:pt x="248" y="30"/>
                      <a:pt x="246" y="30"/>
                    </a:cubicBezTo>
                    <a:cubicBezTo>
                      <a:pt x="243" y="30"/>
                      <a:pt x="239" y="31"/>
                      <a:pt x="236" y="29"/>
                    </a:cubicBezTo>
                    <a:cubicBezTo>
                      <a:pt x="235" y="29"/>
                      <a:pt x="234" y="27"/>
                      <a:pt x="233" y="27"/>
                    </a:cubicBezTo>
                    <a:cubicBezTo>
                      <a:pt x="232" y="26"/>
                      <a:pt x="229" y="27"/>
                      <a:pt x="229" y="29"/>
                    </a:cubicBezTo>
                    <a:cubicBezTo>
                      <a:pt x="227" y="29"/>
                      <a:pt x="226" y="26"/>
                      <a:pt x="226" y="25"/>
                    </a:cubicBezTo>
                    <a:cubicBezTo>
                      <a:pt x="223" y="24"/>
                      <a:pt x="222" y="22"/>
                      <a:pt x="221" y="19"/>
                    </a:cubicBezTo>
                    <a:cubicBezTo>
                      <a:pt x="219" y="16"/>
                      <a:pt x="217" y="14"/>
                      <a:pt x="216" y="11"/>
                    </a:cubicBezTo>
                    <a:cubicBezTo>
                      <a:pt x="215" y="10"/>
                      <a:pt x="214" y="9"/>
                      <a:pt x="213" y="9"/>
                    </a:cubicBezTo>
                    <a:cubicBezTo>
                      <a:pt x="213" y="8"/>
                      <a:pt x="213" y="8"/>
                      <a:pt x="213" y="7"/>
                    </a:cubicBezTo>
                    <a:cubicBezTo>
                      <a:pt x="214" y="6"/>
                      <a:pt x="213" y="6"/>
                      <a:pt x="214" y="5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0"/>
                      <a:pt x="210" y="0"/>
                      <a:pt x="208" y="2"/>
                    </a:cubicBezTo>
                    <a:cubicBezTo>
                      <a:pt x="208" y="2"/>
                      <a:pt x="208" y="3"/>
                      <a:pt x="207" y="3"/>
                    </a:cubicBezTo>
                    <a:cubicBezTo>
                      <a:pt x="207" y="4"/>
                      <a:pt x="206" y="4"/>
                      <a:pt x="205" y="4"/>
                    </a:cubicBezTo>
                    <a:cubicBezTo>
                      <a:pt x="204" y="5"/>
                      <a:pt x="202" y="6"/>
                      <a:pt x="201" y="7"/>
                    </a:cubicBezTo>
                    <a:cubicBezTo>
                      <a:pt x="200" y="8"/>
                      <a:pt x="200" y="10"/>
                      <a:pt x="200" y="11"/>
                    </a:cubicBezTo>
                    <a:cubicBezTo>
                      <a:pt x="200" y="12"/>
                      <a:pt x="200" y="13"/>
                      <a:pt x="200" y="14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6" y="15"/>
                      <a:pt x="196" y="16"/>
                      <a:pt x="195" y="17"/>
                    </a:cubicBezTo>
                    <a:cubicBezTo>
                      <a:pt x="193" y="18"/>
                      <a:pt x="190" y="18"/>
                      <a:pt x="189" y="18"/>
                    </a:cubicBezTo>
                    <a:cubicBezTo>
                      <a:pt x="184" y="17"/>
                      <a:pt x="179" y="15"/>
                      <a:pt x="175" y="18"/>
                    </a:cubicBezTo>
                    <a:cubicBezTo>
                      <a:pt x="174" y="18"/>
                      <a:pt x="173" y="20"/>
                      <a:pt x="171" y="20"/>
                    </a:cubicBezTo>
                    <a:cubicBezTo>
                      <a:pt x="170" y="20"/>
                      <a:pt x="169" y="20"/>
                      <a:pt x="169" y="19"/>
                    </a:cubicBezTo>
                    <a:cubicBezTo>
                      <a:pt x="168" y="18"/>
                      <a:pt x="169" y="17"/>
                      <a:pt x="168" y="16"/>
                    </a:cubicBezTo>
                    <a:cubicBezTo>
                      <a:pt x="168" y="15"/>
                      <a:pt x="166" y="15"/>
                      <a:pt x="165" y="15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8" y="11"/>
                      <a:pt x="157" y="10"/>
                      <a:pt x="156" y="10"/>
                    </a:cubicBezTo>
                    <a:cubicBezTo>
                      <a:pt x="154" y="10"/>
                      <a:pt x="155" y="13"/>
                      <a:pt x="154" y="13"/>
                    </a:cubicBezTo>
                    <a:cubicBezTo>
                      <a:pt x="153" y="12"/>
                      <a:pt x="153" y="10"/>
                      <a:pt x="153" y="9"/>
                    </a:cubicBezTo>
                    <a:cubicBezTo>
                      <a:pt x="150" y="8"/>
                      <a:pt x="148" y="8"/>
                      <a:pt x="145" y="9"/>
                    </a:cubicBezTo>
                    <a:cubicBezTo>
                      <a:pt x="144" y="9"/>
                      <a:pt x="143" y="10"/>
                      <a:pt x="142" y="10"/>
                    </a:cubicBezTo>
                    <a:cubicBezTo>
                      <a:pt x="140" y="10"/>
                      <a:pt x="138" y="10"/>
                      <a:pt x="137" y="10"/>
                    </a:cubicBezTo>
                    <a:cubicBezTo>
                      <a:pt x="135" y="9"/>
                      <a:pt x="134" y="8"/>
                      <a:pt x="132" y="8"/>
                    </a:cubicBezTo>
                    <a:cubicBezTo>
                      <a:pt x="131" y="8"/>
                      <a:pt x="129" y="7"/>
                      <a:pt x="128" y="7"/>
                    </a:cubicBezTo>
                    <a:cubicBezTo>
                      <a:pt x="127" y="8"/>
                      <a:pt x="127" y="10"/>
                      <a:pt x="125" y="10"/>
                    </a:cubicBezTo>
                    <a:cubicBezTo>
                      <a:pt x="124" y="10"/>
                      <a:pt x="122" y="9"/>
                      <a:pt x="121" y="10"/>
                    </a:cubicBezTo>
                    <a:cubicBezTo>
                      <a:pt x="121" y="12"/>
                      <a:pt x="117" y="14"/>
                      <a:pt x="115" y="14"/>
                    </a:cubicBezTo>
                    <a:cubicBezTo>
                      <a:pt x="113" y="13"/>
                      <a:pt x="113" y="10"/>
                      <a:pt x="113" y="9"/>
                    </a:cubicBezTo>
                    <a:cubicBezTo>
                      <a:pt x="113" y="8"/>
                      <a:pt x="112" y="8"/>
                      <a:pt x="112" y="8"/>
                    </a:cubicBezTo>
                    <a:cubicBezTo>
                      <a:pt x="112" y="7"/>
                      <a:pt x="112" y="6"/>
                      <a:pt x="112" y="6"/>
                    </a:cubicBezTo>
                    <a:cubicBezTo>
                      <a:pt x="112" y="5"/>
                      <a:pt x="110" y="6"/>
                      <a:pt x="110" y="6"/>
                    </a:cubicBezTo>
                    <a:cubicBezTo>
                      <a:pt x="109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2" y="6"/>
                      <a:pt x="102" y="7"/>
                      <a:pt x="101" y="7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7" y="7"/>
                      <a:pt x="96" y="7"/>
                      <a:pt x="94" y="7"/>
                    </a:cubicBezTo>
                    <a:cubicBezTo>
                      <a:pt x="91" y="7"/>
                      <a:pt x="89" y="7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5" y="5"/>
                      <a:pt x="71" y="5"/>
                      <a:pt x="67" y="4"/>
                    </a:cubicBezTo>
                    <a:cubicBezTo>
                      <a:pt x="66" y="4"/>
                      <a:pt x="65" y="3"/>
                      <a:pt x="64" y="3"/>
                    </a:cubicBezTo>
                    <a:cubicBezTo>
                      <a:pt x="63" y="3"/>
                      <a:pt x="62" y="2"/>
                      <a:pt x="61" y="2"/>
                    </a:cubicBezTo>
                    <a:cubicBezTo>
                      <a:pt x="60" y="1"/>
                      <a:pt x="54" y="1"/>
                      <a:pt x="53" y="3"/>
                    </a:cubicBezTo>
                    <a:cubicBezTo>
                      <a:pt x="52" y="5"/>
                      <a:pt x="54" y="7"/>
                      <a:pt x="50" y="7"/>
                    </a:cubicBezTo>
                    <a:cubicBezTo>
                      <a:pt x="49" y="7"/>
                      <a:pt x="48" y="7"/>
                      <a:pt x="47" y="8"/>
                    </a:cubicBezTo>
                    <a:cubicBezTo>
                      <a:pt x="45" y="8"/>
                      <a:pt x="42" y="9"/>
                      <a:pt x="41" y="10"/>
                    </a:cubicBezTo>
                    <a:cubicBezTo>
                      <a:pt x="39" y="12"/>
                      <a:pt x="39" y="13"/>
                      <a:pt x="36" y="13"/>
                    </a:cubicBezTo>
                    <a:cubicBezTo>
                      <a:pt x="33" y="13"/>
                      <a:pt x="31" y="12"/>
                      <a:pt x="29" y="14"/>
                    </a:cubicBezTo>
                    <a:cubicBezTo>
                      <a:pt x="28" y="14"/>
                      <a:pt x="26" y="16"/>
                      <a:pt x="25" y="17"/>
                    </a:cubicBezTo>
                    <a:cubicBezTo>
                      <a:pt x="23" y="17"/>
                      <a:pt x="22" y="17"/>
                      <a:pt x="21" y="19"/>
                    </a:cubicBezTo>
                    <a:cubicBezTo>
                      <a:pt x="21" y="20"/>
                      <a:pt x="21" y="22"/>
                      <a:pt x="20" y="23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6" y="24"/>
                      <a:pt x="15" y="25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6"/>
                      <a:pt x="12" y="26"/>
                      <a:pt x="12" y="27"/>
                    </a:cubicBezTo>
                    <a:cubicBezTo>
                      <a:pt x="11" y="27"/>
                      <a:pt x="12" y="28"/>
                      <a:pt x="12" y="28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30"/>
                      <a:pt x="10" y="31"/>
                      <a:pt x="10" y="31"/>
                    </a:cubicBezTo>
                    <a:cubicBezTo>
                      <a:pt x="9" y="32"/>
                      <a:pt x="9" y="33"/>
                      <a:pt x="8" y="34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3" y="35"/>
                      <a:pt x="3" y="38"/>
                      <a:pt x="3" y="40"/>
                    </a:cubicBezTo>
                    <a:cubicBezTo>
                      <a:pt x="2" y="43"/>
                      <a:pt x="2" y="46"/>
                      <a:pt x="2" y="49"/>
                    </a:cubicBezTo>
                    <a:cubicBezTo>
                      <a:pt x="2" y="50"/>
                      <a:pt x="2" y="50"/>
                      <a:pt x="1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7"/>
                      <a:pt x="0" y="61"/>
                      <a:pt x="1" y="63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3" y="65"/>
                      <a:pt x="3" y="65"/>
                    </a:cubicBezTo>
                    <a:cubicBezTo>
                      <a:pt x="4" y="67"/>
                      <a:pt x="5" y="67"/>
                      <a:pt x="5" y="69"/>
                    </a:cubicBezTo>
                    <a:cubicBezTo>
                      <a:pt x="5" y="68"/>
                      <a:pt x="6" y="70"/>
                      <a:pt x="6" y="70"/>
                    </a:cubicBezTo>
                    <a:cubicBezTo>
                      <a:pt x="6" y="70"/>
                      <a:pt x="7" y="70"/>
                      <a:pt x="7" y="71"/>
                    </a:cubicBezTo>
                    <a:cubicBezTo>
                      <a:pt x="8" y="72"/>
                      <a:pt x="7" y="73"/>
                      <a:pt x="8" y="74"/>
                    </a:cubicBezTo>
                    <a:cubicBezTo>
                      <a:pt x="8" y="76"/>
                      <a:pt x="8" y="76"/>
                      <a:pt x="8" y="78"/>
                    </a:cubicBezTo>
                    <a:cubicBezTo>
                      <a:pt x="9" y="81"/>
                      <a:pt x="8" y="84"/>
                      <a:pt x="8" y="88"/>
                    </a:cubicBezTo>
                    <a:cubicBezTo>
                      <a:pt x="8" y="88"/>
                      <a:pt x="8" y="89"/>
                      <a:pt x="8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92"/>
                      <a:pt x="12" y="95"/>
                      <a:pt x="12" y="97"/>
                    </a:cubicBezTo>
                    <a:cubicBezTo>
                      <a:pt x="12" y="99"/>
                      <a:pt x="12" y="101"/>
                      <a:pt x="12" y="102"/>
                    </a:cubicBezTo>
                    <a:cubicBezTo>
                      <a:pt x="12" y="103"/>
                      <a:pt x="12" y="104"/>
                      <a:pt x="13" y="105"/>
                    </a:cubicBezTo>
                    <a:cubicBezTo>
                      <a:pt x="13" y="105"/>
                      <a:pt x="14" y="105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6" y="109"/>
                      <a:pt x="18" y="109"/>
                      <a:pt x="19" y="110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0" y="109"/>
                      <a:pt x="22" y="110"/>
                    </a:cubicBezTo>
                    <a:cubicBezTo>
                      <a:pt x="25" y="111"/>
                      <a:pt x="27" y="115"/>
                      <a:pt x="29" y="118"/>
                    </a:cubicBezTo>
                    <a:cubicBezTo>
                      <a:pt x="30" y="119"/>
                      <a:pt x="31" y="121"/>
                      <a:pt x="33" y="121"/>
                    </a:cubicBezTo>
                    <a:cubicBezTo>
                      <a:pt x="35" y="121"/>
                      <a:pt x="37" y="122"/>
                      <a:pt x="39" y="122"/>
                    </a:cubicBezTo>
                    <a:cubicBezTo>
                      <a:pt x="40" y="123"/>
                      <a:pt x="41" y="123"/>
                      <a:pt x="42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5" y="125"/>
                      <a:pt x="46" y="126"/>
                      <a:pt x="47" y="126"/>
                    </a:cubicBezTo>
                    <a:cubicBezTo>
                      <a:pt x="48" y="127"/>
                      <a:pt x="51" y="126"/>
                      <a:pt x="52" y="127"/>
                    </a:cubicBezTo>
                    <a:cubicBezTo>
                      <a:pt x="53" y="128"/>
                      <a:pt x="53" y="129"/>
                      <a:pt x="54" y="129"/>
                    </a:cubicBezTo>
                    <a:cubicBezTo>
                      <a:pt x="55" y="129"/>
                      <a:pt x="55" y="128"/>
                      <a:pt x="56" y="128"/>
                    </a:cubicBezTo>
                    <a:cubicBezTo>
                      <a:pt x="57" y="127"/>
                      <a:pt x="58" y="130"/>
                      <a:pt x="59" y="131"/>
                    </a:cubicBezTo>
                    <a:cubicBezTo>
                      <a:pt x="60" y="131"/>
                      <a:pt x="61" y="133"/>
                      <a:pt x="62" y="133"/>
                    </a:cubicBezTo>
                    <a:cubicBezTo>
                      <a:pt x="64" y="133"/>
                      <a:pt x="63" y="132"/>
                      <a:pt x="64" y="131"/>
                    </a:cubicBezTo>
                    <a:cubicBezTo>
                      <a:pt x="64" y="131"/>
                      <a:pt x="65" y="130"/>
                      <a:pt x="66" y="129"/>
                    </a:cubicBezTo>
                    <a:cubicBezTo>
                      <a:pt x="68" y="128"/>
                      <a:pt x="69" y="128"/>
                      <a:pt x="71" y="129"/>
                    </a:cubicBezTo>
                    <a:cubicBezTo>
                      <a:pt x="74" y="130"/>
                      <a:pt x="76" y="131"/>
                      <a:pt x="80" y="131"/>
                    </a:cubicBezTo>
                    <a:cubicBezTo>
                      <a:pt x="81" y="131"/>
                      <a:pt x="82" y="131"/>
                      <a:pt x="83" y="131"/>
                    </a:cubicBezTo>
                    <a:cubicBezTo>
                      <a:pt x="84" y="130"/>
                      <a:pt x="84" y="129"/>
                      <a:pt x="86" y="129"/>
                    </a:cubicBezTo>
                    <a:cubicBezTo>
                      <a:pt x="87" y="129"/>
                      <a:pt x="89" y="131"/>
                      <a:pt x="90" y="132"/>
                    </a:cubicBezTo>
                    <a:cubicBezTo>
                      <a:pt x="91" y="134"/>
                      <a:pt x="90" y="135"/>
                      <a:pt x="91" y="136"/>
                    </a:cubicBezTo>
                    <a:cubicBezTo>
                      <a:pt x="91" y="137"/>
                      <a:pt x="94" y="139"/>
                      <a:pt x="95" y="140"/>
                    </a:cubicBezTo>
                    <a:cubicBezTo>
                      <a:pt x="96" y="141"/>
                      <a:pt x="98" y="141"/>
                      <a:pt x="99" y="142"/>
                    </a:cubicBezTo>
                    <a:cubicBezTo>
                      <a:pt x="100" y="144"/>
                      <a:pt x="100" y="146"/>
                      <a:pt x="101" y="147"/>
                    </a:cubicBezTo>
                    <a:cubicBezTo>
                      <a:pt x="101" y="149"/>
                      <a:pt x="104" y="151"/>
                      <a:pt x="104" y="154"/>
                    </a:cubicBezTo>
                    <a:cubicBezTo>
                      <a:pt x="104" y="155"/>
                      <a:pt x="104" y="156"/>
                      <a:pt x="103" y="156"/>
                    </a:cubicBezTo>
                    <a:cubicBezTo>
                      <a:pt x="101" y="159"/>
                      <a:pt x="99" y="162"/>
                      <a:pt x="97" y="164"/>
                    </a:cubicBezTo>
                    <a:cubicBezTo>
                      <a:pt x="95" y="166"/>
                      <a:pt x="95" y="167"/>
                      <a:pt x="95" y="170"/>
                    </a:cubicBezTo>
                    <a:cubicBezTo>
                      <a:pt x="94" y="173"/>
                      <a:pt x="93" y="176"/>
                      <a:pt x="93" y="180"/>
                    </a:cubicBezTo>
                    <a:cubicBezTo>
                      <a:pt x="93" y="181"/>
                      <a:pt x="92" y="182"/>
                      <a:pt x="92" y="184"/>
                    </a:cubicBezTo>
                    <a:cubicBezTo>
                      <a:pt x="92" y="185"/>
                      <a:pt x="92" y="187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0"/>
                      <a:pt x="94" y="190"/>
                      <a:pt x="94" y="191"/>
                    </a:cubicBezTo>
                    <a:cubicBezTo>
                      <a:pt x="95" y="191"/>
                      <a:pt x="95" y="191"/>
                      <a:pt x="95" y="192"/>
                    </a:cubicBezTo>
                    <a:cubicBezTo>
                      <a:pt x="97" y="193"/>
                      <a:pt x="99" y="194"/>
                      <a:pt x="101" y="194"/>
                    </a:cubicBezTo>
                    <a:cubicBezTo>
                      <a:pt x="103" y="195"/>
                      <a:pt x="105" y="196"/>
                      <a:pt x="107" y="196"/>
                    </a:cubicBezTo>
                    <a:cubicBezTo>
                      <a:pt x="109" y="196"/>
                      <a:pt x="110" y="196"/>
                      <a:pt x="111" y="197"/>
                    </a:cubicBezTo>
                    <a:cubicBezTo>
                      <a:pt x="112" y="198"/>
                      <a:pt x="113" y="199"/>
                      <a:pt x="114" y="200"/>
                    </a:cubicBezTo>
                    <a:cubicBezTo>
                      <a:pt x="114" y="200"/>
                      <a:pt x="115" y="201"/>
                      <a:pt x="115" y="201"/>
                    </a:cubicBezTo>
                    <a:cubicBezTo>
                      <a:pt x="116" y="202"/>
                      <a:pt x="115" y="203"/>
                      <a:pt x="116" y="203"/>
                    </a:cubicBezTo>
                    <a:cubicBezTo>
                      <a:pt x="116" y="204"/>
                      <a:pt x="117" y="205"/>
                      <a:pt x="117" y="205"/>
                    </a:cubicBezTo>
                    <a:cubicBezTo>
                      <a:pt x="121" y="206"/>
                      <a:pt x="125" y="205"/>
                      <a:pt x="128" y="207"/>
                    </a:cubicBezTo>
                    <a:cubicBezTo>
                      <a:pt x="129" y="208"/>
                      <a:pt x="131" y="210"/>
                      <a:pt x="132" y="210"/>
                    </a:cubicBezTo>
                    <a:cubicBezTo>
                      <a:pt x="132" y="211"/>
                      <a:pt x="132" y="212"/>
                      <a:pt x="132" y="213"/>
                    </a:cubicBezTo>
                    <a:cubicBezTo>
                      <a:pt x="132" y="215"/>
                      <a:pt x="134" y="216"/>
                      <a:pt x="134" y="217"/>
                    </a:cubicBezTo>
                    <a:cubicBezTo>
                      <a:pt x="135" y="218"/>
                      <a:pt x="137" y="219"/>
                      <a:pt x="138" y="221"/>
                    </a:cubicBezTo>
                    <a:cubicBezTo>
                      <a:pt x="139" y="223"/>
                      <a:pt x="139" y="228"/>
                      <a:pt x="138" y="230"/>
                    </a:cubicBezTo>
                    <a:cubicBezTo>
                      <a:pt x="138" y="231"/>
                      <a:pt x="137" y="230"/>
                      <a:pt x="137" y="231"/>
                    </a:cubicBezTo>
                    <a:cubicBezTo>
                      <a:pt x="136" y="232"/>
                      <a:pt x="137" y="233"/>
                      <a:pt x="137" y="233"/>
                    </a:cubicBezTo>
                    <a:cubicBezTo>
                      <a:pt x="137" y="234"/>
                      <a:pt x="136" y="236"/>
                      <a:pt x="137" y="237"/>
                    </a:cubicBezTo>
                    <a:cubicBezTo>
                      <a:pt x="137" y="238"/>
                      <a:pt x="137" y="239"/>
                      <a:pt x="138" y="240"/>
                    </a:cubicBezTo>
                    <a:cubicBezTo>
                      <a:pt x="138" y="240"/>
                      <a:pt x="138" y="240"/>
                      <a:pt x="139" y="239"/>
                    </a:cubicBezTo>
                    <a:cubicBezTo>
                      <a:pt x="139" y="238"/>
                      <a:pt x="140" y="237"/>
                      <a:pt x="141" y="237"/>
                    </a:cubicBezTo>
                    <a:cubicBezTo>
                      <a:pt x="142" y="235"/>
                      <a:pt x="142" y="235"/>
                      <a:pt x="144" y="235"/>
                    </a:cubicBezTo>
                    <a:cubicBezTo>
                      <a:pt x="147" y="234"/>
                      <a:pt x="149" y="234"/>
                      <a:pt x="152" y="234"/>
                    </a:cubicBezTo>
                    <a:cubicBezTo>
                      <a:pt x="153" y="234"/>
                      <a:pt x="154" y="234"/>
                      <a:pt x="155" y="234"/>
                    </a:cubicBezTo>
                    <a:cubicBezTo>
                      <a:pt x="156" y="235"/>
                      <a:pt x="156" y="235"/>
                      <a:pt x="157" y="235"/>
                    </a:cubicBezTo>
                    <a:cubicBezTo>
                      <a:pt x="158" y="236"/>
                      <a:pt x="159" y="236"/>
                      <a:pt x="159" y="236"/>
                    </a:cubicBezTo>
                    <a:cubicBezTo>
                      <a:pt x="161" y="236"/>
                      <a:pt x="166" y="238"/>
                      <a:pt x="167" y="236"/>
                    </a:cubicBezTo>
                    <a:cubicBezTo>
                      <a:pt x="167" y="236"/>
                      <a:pt x="167" y="237"/>
                      <a:pt x="167" y="237"/>
                    </a:cubicBezTo>
                    <a:cubicBezTo>
                      <a:pt x="170" y="238"/>
                      <a:pt x="174" y="237"/>
                      <a:pt x="176" y="238"/>
                    </a:cubicBezTo>
                    <a:cubicBezTo>
                      <a:pt x="179" y="239"/>
                      <a:pt x="182" y="242"/>
                      <a:pt x="185" y="240"/>
                    </a:cubicBezTo>
                    <a:cubicBezTo>
                      <a:pt x="187" y="240"/>
                      <a:pt x="187" y="239"/>
                      <a:pt x="188" y="237"/>
                    </a:cubicBezTo>
                    <a:cubicBezTo>
                      <a:pt x="189" y="236"/>
                      <a:pt x="190" y="236"/>
                      <a:pt x="192" y="235"/>
                    </a:cubicBezTo>
                    <a:cubicBezTo>
                      <a:pt x="192" y="235"/>
                      <a:pt x="193" y="234"/>
                      <a:pt x="194" y="234"/>
                    </a:cubicBezTo>
                    <a:cubicBezTo>
                      <a:pt x="194" y="233"/>
                      <a:pt x="195" y="233"/>
                      <a:pt x="195" y="232"/>
                    </a:cubicBezTo>
                    <a:cubicBezTo>
                      <a:pt x="196" y="232"/>
                      <a:pt x="197" y="232"/>
                      <a:pt x="197" y="232"/>
                    </a:cubicBezTo>
                    <a:cubicBezTo>
                      <a:pt x="198" y="231"/>
                      <a:pt x="199" y="230"/>
                      <a:pt x="200" y="230"/>
                    </a:cubicBezTo>
                    <a:cubicBezTo>
                      <a:pt x="201" y="232"/>
                      <a:pt x="198" y="236"/>
                      <a:pt x="202" y="234"/>
                    </a:cubicBezTo>
                    <a:cubicBezTo>
                      <a:pt x="202" y="234"/>
                      <a:pt x="203" y="234"/>
                      <a:pt x="203" y="234"/>
                    </a:cubicBezTo>
                    <a:cubicBezTo>
                      <a:pt x="204" y="233"/>
                      <a:pt x="204" y="233"/>
                      <a:pt x="205" y="232"/>
                    </a:cubicBezTo>
                    <a:cubicBezTo>
                      <a:pt x="206" y="231"/>
                      <a:pt x="207" y="232"/>
                      <a:pt x="208" y="231"/>
                    </a:cubicBezTo>
                    <a:cubicBezTo>
                      <a:pt x="209" y="229"/>
                      <a:pt x="207" y="228"/>
                      <a:pt x="207" y="226"/>
                    </a:cubicBezTo>
                    <a:cubicBezTo>
                      <a:pt x="207" y="225"/>
                      <a:pt x="207" y="223"/>
                      <a:pt x="207" y="222"/>
                    </a:cubicBezTo>
                    <a:cubicBezTo>
                      <a:pt x="207" y="221"/>
                      <a:pt x="208" y="218"/>
                      <a:pt x="210" y="218"/>
                    </a:cubicBezTo>
                    <a:cubicBezTo>
                      <a:pt x="211" y="217"/>
                      <a:pt x="214" y="216"/>
                      <a:pt x="216" y="216"/>
                    </a:cubicBezTo>
                    <a:cubicBezTo>
                      <a:pt x="217" y="217"/>
                      <a:pt x="217" y="219"/>
                      <a:pt x="219" y="219"/>
                    </a:cubicBezTo>
                    <a:cubicBezTo>
                      <a:pt x="220" y="220"/>
                      <a:pt x="222" y="220"/>
                      <a:pt x="223" y="220"/>
                    </a:cubicBezTo>
                    <a:cubicBezTo>
                      <a:pt x="228" y="220"/>
                      <a:pt x="227" y="215"/>
                      <a:pt x="227" y="212"/>
                    </a:cubicBezTo>
                    <a:cubicBezTo>
                      <a:pt x="227" y="208"/>
                      <a:pt x="231" y="204"/>
                      <a:pt x="235" y="205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7" y="205"/>
                      <a:pt x="237" y="205"/>
                      <a:pt x="237" y="204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41" y="204"/>
                      <a:pt x="244" y="204"/>
                      <a:pt x="246" y="204"/>
                    </a:cubicBezTo>
                    <a:cubicBezTo>
                      <a:pt x="246" y="206"/>
                      <a:pt x="248" y="206"/>
                      <a:pt x="248" y="208"/>
                    </a:cubicBezTo>
                    <a:cubicBezTo>
                      <a:pt x="248" y="210"/>
                      <a:pt x="247" y="210"/>
                      <a:pt x="247" y="212"/>
                    </a:cubicBezTo>
                    <a:cubicBezTo>
                      <a:pt x="246" y="213"/>
                      <a:pt x="246" y="215"/>
                      <a:pt x="246" y="216"/>
                    </a:cubicBezTo>
                    <a:cubicBezTo>
                      <a:pt x="246" y="218"/>
                      <a:pt x="246" y="218"/>
                      <a:pt x="248" y="219"/>
                    </a:cubicBezTo>
                    <a:cubicBezTo>
                      <a:pt x="250" y="219"/>
                      <a:pt x="254" y="219"/>
                      <a:pt x="256" y="219"/>
                    </a:cubicBezTo>
                    <a:cubicBezTo>
                      <a:pt x="257" y="219"/>
                      <a:pt x="259" y="218"/>
                      <a:pt x="259" y="217"/>
                    </a:cubicBezTo>
                    <a:cubicBezTo>
                      <a:pt x="261" y="214"/>
                      <a:pt x="259" y="211"/>
                      <a:pt x="257" y="209"/>
                    </a:cubicBezTo>
                    <a:cubicBezTo>
                      <a:pt x="257" y="208"/>
                      <a:pt x="256" y="207"/>
                      <a:pt x="255" y="207"/>
                    </a:cubicBezTo>
                    <a:cubicBezTo>
                      <a:pt x="254" y="206"/>
                      <a:pt x="253" y="205"/>
                      <a:pt x="252" y="204"/>
                    </a:cubicBezTo>
                    <a:cubicBezTo>
                      <a:pt x="252" y="204"/>
                      <a:pt x="252" y="202"/>
                      <a:pt x="251" y="202"/>
                    </a:cubicBezTo>
                    <a:cubicBezTo>
                      <a:pt x="250" y="200"/>
                      <a:pt x="249" y="201"/>
                      <a:pt x="249" y="199"/>
                    </a:cubicBezTo>
                    <a:cubicBezTo>
                      <a:pt x="249" y="198"/>
                      <a:pt x="249" y="197"/>
                      <a:pt x="249" y="196"/>
                    </a:cubicBezTo>
                    <a:cubicBezTo>
                      <a:pt x="249" y="195"/>
                      <a:pt x="249" y="194"/>
                      <a:pt x="250" y="193"/>
                    </a:cubicBezTo>
                    <a:cubicBezTo>
                      <a:pt x="250" y="192"/>
                      <a:pt x="251" y="191"/>
                      <a:pt x="251" y="191"/>
                    </a:cubicBezTo>
                    <a:cubicBezTo>
                      <a:pt x="252" y="189"/>
                      <a:pt x="253" y="188"/>
                      <a:pt x="254" y="186"/>
                    </a:cubicBezTo>
                    <a:cubicBezTo>
                      <a:pt x="255" y="184"/>
                      <a:pt x="256" y="183"/>
                      <a:pt x="257" y="180"/>
                    </a:cubicBezTo>
                    <a:cubicBezTo>
                      <a:pt x="257" y="179"/>
                      <a:pt x="258" y="177"/>
                      <a:pt x="258" y="176"/>
                    </a:cubicBezTo>
                    <a:cubicBezTo>
                      <a:pt x="259" y="172"/>
                      <a:pt x="258" y="168"/>
                      <a:pt x="258" y="164"/>
                    </a:cubicBezTo>
                    <a:cubicBezTo>
                      <a:pt x="258" y="161"/>
                      <a:pt x="258" y="158"/>
                      <a:pt x="258" y="155"/>
                    </a:cubicBezTo>
                    <a:cubicBezTo>
                      <a:pt x="258" y="155"/>
                      <a:pt x="258" y="154"/>
                      <a:pt x="258" y="154"/>
                    </a:cubicBezTo>
                    <a:cubicBezTo>
                      <a:pt x="259" y="153"/>
                      <a:pt x="259" y="153"/>
                      <a:pt x="259" y="152"/>
                    </a:cubicBezTo>
                    <a:cubicBezTo>
                      <a:pt x="260" y="150"/>
                      <a:pt x="260" y="150"/>
                      <a:pt x="261" y="149"/>
                    </a:cubicBezTo>
                    <a:cubicBezTo>
                      <a:pt x="263" y="148"/>
                      <a:pt x="264" y="148"/>
                      <a:pt x="265" y="148"/>
                    </a:cubicBezTo>
                    <a:cubicBezTo>
                      <a:pt x="266" y="147"/>
                      <a:pt x="268" y="146"/>
                      <a:pt x="269" y="145"/>
                    </a:cubicBezTo>
                    <a:cubicBezTo>
                      <a:pt x="269" y="145"/>
                      <a:pt x="269" y="144"/>
                      <a:pt x="270" y="144"/>
                    </a:cubicBezTo>
                    <a:cubicBezTo>
                      <a:pt x="271" y="143"/>
                      <a:pt x="273" y="143"/>
                      <a:pt x="274" y="142"/>
                    </a:cubicBezTo>
                    <a:cubicBezTo>
                      <a:pt x="276" y="142"/>
                      <a:pt x="277" y="142"/>
                      <a:pt x="279" y="142"/>
                    </a:cubicBezTo>
                    <a:cubicBezTo>
                      <a:pt x="281" y="142"/>
                      <a:pt x="281" y="142"/>
                      <a:pt x="282" y="141"/>
                    </a:cubicBezTo>
                    <a:cubicBezTo>
                      <a:pt x="282" y="140"/>
                      <a:pt x="283" y="139"/>
                      <a:pt x="283" y="138"/>
                    </a:cubicBezTo>
                    <a:cubicBezTo>
                      <a:pt x="283" y="137"/>
                      <a:pt x="283" y="136"/>
                      <a:pt x="283" y="135"/>
                    </a:cubicBezTo>
                    <a:cubicBezTo>
                      <a:pt x="283" y="135"/>
                      <a:pt x="284" y="135"/>
                      <a:pt x="284" y="134"/>
                    </a:cubicBezTo>
                    <a:cubicBezTo>
                      <a:pt x="284" y="134"/>
                      <a:pt x="284" y="134"/>
                      <a:pt x="284" y="133"/>
                    </a:cubicBezTo>
                    <a:cubicBezTo>
                      <a:pt x="285" y="133"/>
                      <a:pt x="285" y="132"/>
                      <a:pt x="285" y="132"/>
                    </a:cubicBezTo>
                    <a:cubicBezTo>
                      <a:pt x="287" y="131"/>
                      <a:pt x="288" y="130"/>
                      <a:pt x="289" y="129"/>
                    </a:cubicBezTo>
                    <a:cubicBezTo>
                      <a:pt x="291" y="129"/>
                      <a:pt x="293" y="128"/>
                      <a:pt x="294" y="127"/>
                    </a:cubicBezTo>
                    <a:cubicBezTo>
                      <a:pt x="295" y="126"/>
                      <a:pt x="295" y="126"/>
                      <a:pt x="296" y="125"/>
                    </a:cubicBezTo>
                    <a:cubicBezTo>
                      <a:pt x="298" y="125"/>
                      <a:pt x="299" y="124"/>
                      <a:pt x="301" y="124"/>
                    </a:cubicBezTo>
                    <a:cubicBezTo>
                      <a:pt x="302" y="123"/>
                      <a:pt x="303" y="124"/>
                      <a:pt x="304" y="123"/>
                    </a:cubicBezTo>
                    <a:cubicBezTo>
                      <a:pt x="305" y="123"/>
                      <a:pt x="305" y="122"/>
                      <a:pt x="306" y="122"/>
                    </a:cubicBezTo>
                    <a:cubicBezTo>
                      <a:pt x="307" y="121"/>
                      <a:pt x="308" y="121"/>
                      <a:pt x="309" y="120"/>
                    </a:cubicBezTo>
                    <a:cubicBezTo>
                      <a:pt x="310" y="118"/>
                      <a:pt x="309" y="118"/>
                      <a:pt x="311" y="117"/>
                    </a:cubicBezTo>
                    <a:cubicBezTo>
                      <a:pt x="311" y="117"/>
                      <a:pt x="312" y="117"/>
                      <a:pt x="312" y="116"/>
                    </a:cubicBezTo>
                    <a:cubicBezTo>
                      <a:pt x="313" y="116"/>
                      <a:pt x="313" y="116"/>
                      <a:pt x="314" y="116"/>
                    </a:cubicBezTo>
                    <a:cubicBezTo>
                      <a:pt x="316" y="115"/>
                      <a:pt x="317" y="113"/>
                      <a:pt x="316" y="111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5" name="Freeform 38"/>
              <p:cNvSpPr>
                <a:spLocks noEditPoints="1"/>
              </p:cNvSpPr>
              <p:nvPr/>
            </p:nvSpPr>
            <p:spPr bwMode="auto">
              <a:xfrm>
                <a:off x="5916612" y="3573463"/>
                <a:ext cx="947738" cy="849313"/>
              </a:xfrm>
              <a:custGeom>
                <a:avLst/>
                <a:gdLst/>
                <a:ahLst/>
                <a:cxnLst>
                  <a:cxn ang="0">
                    <a:pos x="493" y="252"/>
                  </a:cxn>
                  <a:cxn ang="0">
                    <a:pos x="479" y="230"/>
                  </a:cxn>
                  <a:cxn ang="0">
                    <a:pos x="455" y="220"/>
                  </a:cxn>
                  <a:cxn ang="0">
                    <a:pos x="426" y="174"/>
                  </a:cxn>
                  <a:cxn ang="0">
                    <a:pos x="418" y="142"/>
                  </a:cxn>
                  <a:cxn ang="0">
                    <a:pos x="406" y="117"/>
                  </a:cxn>
                  <a:cxn ang="0">
                    <a:pos x="412" y="91"/>
                  </a:cxn>
                  <a:cxn ang="0">
                    <a:pos x="408" y="69"/>
                  </a:cxn>
                  <a:cxn ang="0">
                    <a:pos x="383" y="37"/>
                  </a:cxn>
                  <a:cxn ang="0">
                    <a:pos x="354" y="34"/>
                  </a:cxn>
                  <a:cxn ang="0">
                    <a:pos x="329" y="44"/>
                  </a:cxn>
                  <a:cxn ang="0">
                    <a:pos x="294" y="18"/>
                  </a:cxn>
                  <a:cxn ang="0">
                    <a:pos x="256" y="8"/>
                  </a:cxn>
                  <a:cxn ang="0">
                    <a:pos x="210" y="33"/>
                  </a:cxn>
                  <a:cxn ang="0">
                    <a:pos x="185" y="47"/>
                  </a:cxn>
                  <a:cxn ang="0">
                    <a:pos x="173" y="66"/>
                  </a:cxn>
                  <a:cxn ang="0">
                    <a:pos x="178" y="82"/>
                  </a:cxn>
                  <a:cxn ang="0">
                    <a:pos x="181" y="92"/>
                  </a:cxn>
                  <a:cxn ang="0">
                    <a:pos x="161" y="101"/>
                  </a:cxn>
                  <a:cxn ang="0">
                    <a:pos x="154" y="113"/>
                  </a:cxn>
                  <a:cxn ang="0">
                    <a:pos x="133" y="121"/>
                  </a:cxn>
                  <a:cxn ang="0">
                    <a:pos x="129" y="152"/>
                  </a:cxn>
                  <a:cxn ang="0">
                    <a:pos x="123" y="174"/>
                  </a:cxn>
                  <a:cxn ang="0">
                    <a:pos x="120" y="191"/>
                  </a:cxn>
                  <a:cxn ang="0">
                    <a:pos x="109" y="176"/>
                  </a:cxn>
                  <a:cxn ang="0">
                    <a:pos x="88" y="188"/>
                  </a:cxn>
                  <a:cxn ang="0">
                    <a:pos x="75" y="206"/>
                  </a:cxn>
                  <a:cxn ang="0">
                    <a:pos x="64" y="207"/>
                  </a:cxn>
                  <a:cxn ang="0">
                    <a:pos x="31" y="208"/>
                  </a:cxn>
                  <a:cxn ang="0">
                    <a:pos x="11" y="211"/>
                  </a:cxn>
                  <a:cxn ang="0">
                    <a:pos x="22" y="253"/>
                  </a:cxn>
                  <a:cxn ang="0">
                    <a:pos x="38" y="294"/>
                  </a:cxn>
                  <a:cxn ang="0">
                    <a:pos x="40" y="316"/>
                  </a:cxn>
                  <a:cxn ang="0">
                    <a:pos x="20" y="331"/>
                  </a:cxn>
                  <a:cxn ang="0">
                    <a:pos x="4" y="360"/>
                  </a:cxn>
                  <a:cxn ang="0">
                    <a:pos x="23" y="380"/>
                  </a:cxn>
                  <a:cxn ang="0">
                    <a:pos x="13" y="404"/>
                  </a:cxn>
                  <a:cxn ang="0">
                    <a:pos x="43" y="408"/>
                  </a:cxn>
                  <a:cxn ang="0">
                    <a:pos x="69" y="393"/>
                  </a:cxn>
                  <a:cxn ang="0">
                    <a:pos x="118" y="394"/>
                  </a:cxn>
                  <a:cxn ang="0">
                    <a:pos x="148" y="398"/>
                  </a:cxn>
                  <a:cxn ang="0">
                    <a:pos x="200" y="407"/>
                  </a:cxn>
                  <a:cxn ang="0">
                    <a:pos x="215" y="420"/>
                  </a:cxn>
                  <a:cxn ang="0">
                    <a:pos x="242" y="423"/>
                  </a:cxn>
                  <a:cxn ang="0">
                    <a:pos x="272" y="425"/>
                  </a:cxn>
                  <a:cxn ang="0">
                    <a:pos x="296" y="425"/>
                  </a:cxn>
                  <a:cxn ang="0">
                    <a:pos x="322" y="435"/>
                  </a:cxn>
                  <a:cxn ang="0">
                    <a:pos x="370" y="445"/>
                  </a:cxn>
                  <a:cxn ang="0">
                    <a:pos x="391" y="406"/>
                  </a:cxn>
                  <a:cxn ang="0">
                    <a:pos x="406" y="384"/>
                  </a:cxn>
                  <a:cxn ang="0">
                    <a:pos x="427" y="375"/>
                  </a:cxn>
                  <a:cxn ang="0">
                    <a:pos x="443" y="363"/>
                  </a:cxn>
                  <a:cxn ang="0">
                    <a:pos x="436" y="319"/>
                  </a:cxn>
                  <a:cxn ang="0">
                    <a:pos x="444" y="280"/>
                  </a:cxn>
                  <a:cxn ang="0">
                    <a:pos x="483" y="284"/>
                  </a:cxn>
                  <a:cxn ang="0">
                    <a:pos x="500" y="270"/>
                  </a:cxn>
                </a:cxnLst>
                <a:rect l="0" t="0" r="r" b="b"/>
                <a:pathLst>
                  <a:path w="507" h="454">
                    <a:moveTo>
                      <a:pt x="9" y="209"/>
                    </a:moveTo>
                    <a:cubicBezTo>
                      <a:pt x="9" y="210"/>
                      <a:pt x="9" y="210"/>
                      <a:pt x="9" y="211"/>
                    </a:cubicBezTo>
                    <a:cubicBezTo>
                      <a:pt x="9" y="210"/>
                      <a:pt x="9" y="210"/>
                      <a:pt x="9" y="209"/>
                    </a:cubicBezTo>
                    <a:moveTo>
                      <a:pt x="505" y="257"/>
                    </a:moveTo>
                    <a:cubicBezTo>
                      <a:pt x="503" y="254"/>
                      <a:pt x="502" y="255"/>
                      <a:pt x="498" y="255"/>
                    </a:cubicBezTo>
                    <a:cubicBezTo>
                      <a:pt x="496" y="255"/>
                      <a:pt x="495" y="255"/>
                      <a:pt x="493" y="252"/>
                    </a:cubicBezTo>
                    <a:cubicBezTo>
                      <a:pt x="491" y="249"/>
                      <a:pt x="491" y="246"/>
                      <a:pt x="491" y="242"/>
                    </a:cubicBezTo>
                    <a:cubicBezTo>
                      <a:pt x="491" y="241"/>
                      <a:pt x="490" y="239"/>
                      <a:pt x="490" y="238"/>
                    </a:cubicBezTo>
                    <a:cubicBezTo>
                      <a:pt x="490" y="236"/>
                      <a:pt x="492" y="232"/>
                      <a:pt x="491" y="230"/>
                    </a:cubicBezTo>
                    <a:cubicBezTo>
                      <a:pt x="489" y="229"/>
                      <a:pt x="487" y="232"/>
                      <a:pt x="484" y="232"/>
                    </a:cubicBezTo>
                    <a:cubicBezTo>
                      <a:pt x="483" y="232"/>
                      <a:pt x="483" y="231"/>
                      <a:pt x="482" y="231"/>
                    </a:cubicBezTo>
                    <a:cubicBezTo>
                      <a:pt x="481" y="230"/>
                      <a:pt x="480" y="231"/>
                      <a:pt x="479" y="230"/>
                    </a:cubicBezTo>
                    <a:cubicBezTo>
                      <a:pt x="478" y="230"/>
                      <a:pt x="478" y="231"/>
                      <a:pt x="476" y="229"/>
                    </a:cubicBezTo>
                    <a:cubicBezTo>
                      <a:pt x="475" y="228"/>
                      <a:pt x="475" y="227"/>
                      <a:pt x="474" y="226"/>
                    </a:cubicBezTo>
                    <a:cubicBezTo>
                      <a:pt x="472" y="225"/>
                      <a:pt x="468" y="226"/>
                      <a:pt x="466" y="225"/>
                    </a:cubicBezTo>
                    <a:cubicBezTo>
                      <a:pt x="462" y="225"/>
                      <a:pt x="457" y="227"/>
                      <a:pt x="453" y="227"/>
                    </a:cubicBezTo>
                    <a:cubicBezTo>
                      <a:pt x="452" y="225"/>
                      <a:pt x="453" y="225"/>
                      <a:pt x="454" y="224"/>
                    </a:cubicBezTo>
                    <a:cubicBezTo>
                      <a:pt x="454" y="223"/>
                      <a:pt x="454" y="221"/>
                      <a:pt x="455" y="220"/>
                    </a:cubicBezTo>
                    <a:cubicBezTo>
                      <a:pt x="457" y="215"/>
                      <a:pt x="458" y="211"/>
                      <a:pt x="458" y="206"/>
                    </a:cubicBezTo>
                    <a:cubicBezTo>
                      <a:pt x="457" y="204"/>
                      <a:pt x="456" y="203"/>
                      <a:pt x="456" y="201"/>
                    </a:cubicBezTo>
                    <a:cubicBezTo>
                      <a:pt x="455" y="199"/>
                      <a:pt x="454" y="198"/>
                      <a:pt x="453" y="197"/>
                    </a:cubicBezTo>
                    <a:cubicBezTo>
                      <a:pt x="446" y="193"/>
                      <a:pt x="438" y="200"/>
                      <a:pt x="435" y="190"/>
                    </a:cubicBezTo>
                    <a:cubicBezTo>
                      <a:pt x="434" y="188"/>
                      <a:pt x="434" y="185"/>
                      <a:pt x="432" y="182"/>
                    </a:cubicBezTo>
                    <a:cubicBezTo>
                      <a:pt x="431" y="179"/>
                      <a:pt x="428" y="177"/>
                      <a:pt x="426" y="174"/>
                    </a:cubicBezTo>
                    <a:cubicBezTo>
                      <a:pt x="425" y="171"/>
                      <a:pt x="425" y="167"/>
                      <a:pt x="422" y="165"/>
                    </a:cubicBezTo>
                    <a:cubicBezTo>
                      <a:pt x="421" y="164"/>
                      <a:pt x="417" y="165"/>
                      <a:pt x="416" y="163"/>
                    </a:cubicBezTo>
                    <a:cubicBezTo>
                      <a:pt x="415" y="161"/>
                      <a:pt x="416" y="160"/>
                      <a:pt x="417" y="159"/>
                    </a:cubicBezTo>
                    <a:cubicBezTo>
                      <a:pt x="419" y="156"/>
                      <a:pt x="421" y="154"/>
                      <a:pt x="422" y="150"/>
                    </a:cubicBezTo>
                    <a:cubicBezTo>
                      <a:pt x="423" y="149"/>
                      <a:pt x="422" y="147"/>
                      <a:pt x="422" y="145"/>
                    </a:cubicBezTo>
                    <a:cubicBezTo>
                      <a:pt x="421" y="142"/>
                      <a:pt x="420" y="142"/>
                      <a:pt x="418" y="142"/>
                    </a:cubicBezTo>
                    <a:cubicBezTo>
                      <a:pt x="415" y="142"/>
                      <a:pt x="414" y="143"/>
                      <a:pt x="413" y="141"/>
                    </a:cubicBezTo>
                    <a:cubicBezTo>
                      <a:pt x="411" y="140"/>
                      <a:pt x="411" y="139"/>
                      <a:pt x="409" y="138"/>
                    </a:cubicBezTo>
                    <a:cubicBezTo>
                      <a:pt x="406" y="136"/>
                      <a:pt x="402" y="137"/>
                      <a:pt x="401" y="132"/>
                    </a:cubicBezTo>
                    <a:cubicBezTo>
                      <a:pt x="399" y="129"/>
                      <a:pt x="403" y="126"/>
                      <a:pt x="402" y="123"/>
                    </a:cubicBezTo>
                    <a:cubicBezTo>
                      <a:pt x="402" y="121"/>
                      <a:pt x="400" y="120"/>
                      <a:pt x="402" y="118"/>
                    </a:cubicBezTo>
                    <a:cubicBezTo>
                      <a:pt x="403" y="117"/>
                      <a:pt x="405" y="117"/>
                      <a:pt x="406" y="117"/>
                    </a:cubicBezTo>
                    <a:cubicBezTo>
                      <a:pt x="406" y="116"/>
                      <a:pt x="407" y="115"/>
                      <a:pt x="408" y="115"/>
                    </a:cubicBezTo>
                    <a:cubicBezTo>
                      <a:pt x="408" y="114"/>
                      <a:pt x="408" y="112"/>
                      <a:pt x="408" y="111"/>
                    </a:cubicBezTo>
                    <a:cubicBezTo>
                      <a:pt x="410" y="111"/>
                      <a:pt x="411" y="110"/>
                      <a:pt x="412" y="109"/>
                    </a:cubicBezTo>
                    <a:cubicBezTo>
                      <a:pt x="412" y="108"/>
                      <a:pt x="412" y="106"/>
                      <a:pt x="412" y="105"/>
                    </a:cubicBezTo>
                    <a:cubicBezTo>
                      <a:pt x="411" y="102"/>
                      <a:pt x="411" y="102"/>
                      <a:pt x="412" y="100"/>
                    </a:cubicBezTo>
                    <a:cubicBezTo>
                      <a:pt x="413" y="97"/>
                      <a:pt x="412" y="94"/>
                      <a:pt x="412" y="91"/>
                    </a:cubicBezTo>
                    <a:cubicBezTo>
                      <a:pt x="410" y="91"/>
                      <a:pt x="406" y="89"/>
                      <a:pt x="405" y="88"/>
                    </a:cubicBezTo>
                    <a:cubicBezTo>
                      <a:pt x="404" y="86"/>
                      <a:pt x="405" y="87"/>
                      <a:pt x="405" y="85"/>
                    </a:cubicBezTo>
                    <a:cubicBezTo>
                      <a:pt x="405" y="83"/>
                      <a:pt x="405" y="81"/>
                      <a:pt x="406" y="80"/>
                    </a:cubicBezTo>
                    <a:cubicBezTo>
                      <a:pt x="407" y="79"/>
                      <a:pt x="408" y="79"/>
                      <a:pt x="408" y="78"/>
                    </a:cubicBezTo>
                    <a:cubicBezTo>
                      <a:pt x="408" y="77"/>
                      <a:pt x="408" y="76"/>
                      <a:pt x="408" y="76"/>
                    </a:cubicBezTo>
                    <a:cubicBezTo>
                      <a:pt x="408" y="73"/>
                      <a:pt x="408" y="71"/>
                      <a:pt x="408" y="69"/>
                    </a:cubicBezTo>
                    <a:cubicBezTo>
                      <a:pt x="408" y="64"/>
                      <a:pt x="410" y="63"/>
                      <a:pt x="411" y="58"/>
                    </a:cubicBezTo>
                    <a:cubicBezTo>
                      <a:pt x="411" y="57"/>
                      <a:pt x="411" y="54"/>
                      <a:pt x="409" y="54"/>
                    </a:cubicBezTo>
                    <a:cubicBezTo>
                      <a:pt x="407" y="53"/>
                      <a:pt x="404" y="54"/>
                      <a:pt x="402" y="54"/>
                    </a:cubicBezTo>
                    <a:cubicBezTo>
                      <a:pt x="396" y="54"/>
                      <a:pt x="399" y="49"/>
                      <a:pt x="397" y="45"/>
                    </a:cubicBezTo>
                    <a:cubicBezTo>
                      <a:pt x="396" y="43"/>
                      <a:pt x="393" y="42"/>
                      <a:pt x="391" y="41"/>
                    </a:cubicBezTo>
                    <a:cubicBezTo>
                      <a:pt x="388" y="39"/>
                      <a:pt x="386" y="38"/>
                      <a:pt x="383" y="37"/>
                    </a:cubicBezTo>
                    <a:cubicBezTo>
                      <a:pt x="381" y="37"/>
                      <a:pt x="379" y="36"/>
                      <a:pt x="377" y="34"/>
                    </a:cubicBezTo>
                    <a:cubicBezTo>
                      <a:pt x="376" y="33"/>
                      <a:pt x="375" y="31"/>
                      <a:pt x="374" y="29"/>
                    </a:cubicBezTo>
                    <a:cubicBezTo>
                      <a:pt x="371" y="26"/>
                      <a:pt x="365" y="30"/>
                      <a:pt x="362" y="32"/>
                    </a:cubicBezTo>
                    <a:cubicBezTo>
                      <a:pt x="362" y="32"/>
                      <a:pt x="362" y="33"/>
                      <a:pt x="362" y="33"/>
                    </a:cubicBezTo>
                    <a:cubicBezTo>
                      <a:pt x="360" y="33"/>
                      <a:pt x="359" y="32"/>
                      <a:pt x="357" y="32"/>
                    </a:cubicBezTo>
                    <a:cubicBezTo>
                      <a:pt x="355" y="32"/>
                      <a:pt x="355" y="32"/>
                      <a:pt x="354" y="34"/>
                    </a:cubicBezTo>
                    <a:cubicBezTo>
                      <a:pt x="351" y="36"/>
                      <a:pt x="352" y="39"/>
                      <a:pt x="350" y="42"/>
                    </a:cubicBezTo>
                    <a:cubicBezTo>
                      <a:pt x="348" y="41"/>
                      <a:pt x="346" y="39"/>
                      <a:pt x="343" y="39"/>
                    </a:cubicBezTo>
                    <a:cubicBezTo>
                      <a:pt x="342" y="39"/>
                      <a:pt x="341" y="40"/>
                      <a:pt x="340" y="41"/>
                    </a:cubicBezTo>
                    <a:cubicBezTo>
                      <a:pt x="338" y="43"/>
                      <a:pt x="339" y="43"/>
                      <a:pt x="337" y="44"/>
                    </a:cubicBezTo>
                    <a:cubicBezTo>
                      <a:pt x="337" y="44"/>
                      <a:pt x="336" y="44"/>
                      <a:pt x="335" y="45"/>
                    </a:cubicBezTo>
                    <a:cubicBezTo>
                      <a:pt x="334" y="45"/>
                      <a:pt x="330" y="45"/>
                      <a:pt x="329" y="44"/>
                    </a:cubicBezTo>
                    <a:cubicBezTo>
                      <a:pt x="327" y="43"/>
                      <a:pt x="328" y="36"/>
                      <a:pt x="328" y="35"/>
                    </a:cubicBezTo>
                    <a:cubicBezTo>
                      <a:pt x="328" y="33"/>
                      <a:pt x="328" y="31"/>
                      <a:pt x="328" y="29"/>
                    </a:cubicBezTo>
                    <a:cubicBezTo>
                      <a:pt x="329" y="28"/>
                      <a:pt x="330" y="27"/>
                      <a:pt x="330" y="25"/>
                    </a:cubicBezTo>
                    <a:cubicBezTo>
                      <a:pt x="329" y="18"/>
                      <a:pt x="321" y="16"/>
                      <a:pt x="315" y="16"/>
                    </a:cubicBezTo>
                    <a:cubicBezTo>
                      <a:pt x="311" y="16"/>
                      <a:pt x="306" y="16"/>
                      <a:pt x="302" y="18"/>
                    </a:cubicBezTo>
                    <a:cubicBezTo>
                      <a:pt x="299" y="19"/>
                      <a:pt x="297" y="21"/>
                      <a:pt x="294" y="18"/>
                    </a:cubicBezTo>
                    <a:cubicBezTo>
                      <a:pt x="291" y="17"/>
                      <a:pt x="290" y="13"/>
                      <a:pt x="289" y="10"/>
                    </a:cubicBezTo>
                    <a:cubicBezTo>
                      <a:pt x="287" y="6"/>
                      <a:pt x="286" y="4"/>
                      <a:pt x="282" y="6"/>
                    </a:cubicBezTo>
                    <a:cubicBezTo>
                      <a:pt x="278" y="7"/>
                      <a:pt x="274" y="9"/>
                      <a:pt x="270" y="8"/>
                    </a:cubicBezTo>
                    <a:cubicBezTo>
                      <a:pt x="269" y="8"/>
                      <a:pt x="265" y="7"/>
                      <a:pt x="264" y="6"/>
                    </a:cubicBezTo>
                    <a:cubicBezTo>
                      <a:pt x="264" y="6"/>
                      <a:pt x="264" y="2"/>
                      <a:pt x="263" y="1"/>
                    </a:cubicBezTo>
                    <a:cubicBezTo>
                      <a:pt x="262" y="0"/>
                      <a:pt x="257" y="6"/>
                      <a:pt x="256" y="8"/>
                    </a:cubicBezTo>
                    <a:cubicBezTo>
                      <a:pt x="253" y="11"/>
                      <a:pt x="249" y="16"/>
                      <a:pt x="245" y="16"/>
                    </a:cubicBezTo>
                    <a:cubicBezTo>
                      <a:pt x="240" y="17"/>
                      <a:pt x="237" y="19"/>
                      <a:pt x="236" y="24"/>
                    </a:cubicBezTo>
                    <a:cubicBezTo>
                      <a:pt x="235" y="28"/>
                      <a:pt x="238" y="33"/>
                      <a:pt x="234" y="36"/>
                    </a:cubicBezTo>
                    <a:cubicBezTo>
                      <a:pt x="230" y="39"/>
                      <a:pt x="227" y="34"/>
                      <a:pt x="223" y="35"/>
                    </a:cubicBezTo>
                    <a:cubicBezTo>
                      <a:pt x="220" y="35"/>
                      <a:pt x="217" y="35"/>
                      <a:pt x="215" y="35"/>
                    </a:cubicBezTo>
                    <a:cubicBezTo>
                      <a:pt x="212" y="34"/>
                      <a:pt x="212" y="34"/>
                      <a:pt x="210" y="33"/>
                    </a:cubicBezTo>
                    <a:cubicBezTo>
                      <a:pt x="207" y="31"/>
                      <a:pt x="203" y="33"/>
                      <a:pt x="201" y="35"/>
                    </a:cubicBezTo>
                    <a:cubicBezTo>
                      <a:pt x="200" y="35"/>
                      <a:pt x="200" y="37"/>
                      <a:pt x="199" y="37"/>
                    </a:cubicBezTo>
                    <a:cubicBezTo>
                      <a:pt x="198" y="37"/>
                      <a:pt x="197" y="37"/>
                      <a:pt x="196" y="38"/>
                    </a:cubicBezTo>
                    <a:cubicBezTo>
                      <a:pt x="195" y="38"/>
                      <a:pt x="193" y="39"/>
                      <a:pt x="193" y="40"/>
                    </a:cubicBezTo>
                    <a:cubicBezTo>
                      <a:pt x="191" y="41"/>
                      <a:pt x="190" y="44"/>
                      <a:pt x="189" y="45"/>
                    </a:cubicBezTo>
                    <a:cubicBezTo>
                      <a:pt x="188" y="47"/>
                      <a:pt x="187" y="47"/>
                      <a:pt x="185" y="47"/>
                    </a:cubicBezTo>
                    <a:cubicBezTo>
                      <a:pt x="183" y="47"/>
                      <a:pt x="181" y="46"/>
                      <a:pt x="180" y="46"/>
                    </a:cubicBezTo>
                    <a:cubicBezTo>
                      <a:pt x="179" y="47"/>
                      <a:pt x="179" y="47"/>
                      <a:pt x="178" y="47"/>
                    </a:cubicBezTo>
                    <a:cubicBezTo>
                      <a:pt x="179" y="47"/>
                      <a:pt x="181" y="47"/>
                      <a:pt x="181" y="48"/>
                    </a:cubicBezTo>
                    <a:cubicBezTo>
                      <a:pt x="184" y="50"/>
                      <a:pt x="179" y="57"/>
                      <a:pt x="178" y="59"/>
                    </a:cubicBezTo>
                    <a:cubicBezTo>
                      <a:pt x="177" y="61"/>
                      <a:pt x="176" y="63"/>
                      <a:pt x="174" y="64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2" y="69"/>
                      <a:pt x="174" y="68"/>
                      <a:pt x="175" y="69"/>
                    </a:cubicBezTo>
                    <a:cubicBezTo>
                      <a:pt x="176" y="70"/>
                      <a:pt x="176" y="70"/>
                      <a:pt x="176" y="72"/>
                    </a:cubicBezTo>
                    <a:cubicBezTo>
                      <a:pt x="176" y="74"/>
                      <a:pt x="174" y="75"/>
                      <a:pt x="173" y="77"/>
                    </a:cubicBezTo>
                    <a:cubicBezTo>
                      <a:pt x="172" y="78"/>
                      <a:pt x="172" y="78"/>
                      <a:pt x="173" y="80"/>
                    </a:cubicBezTo>
                    <a:cubicBezTo>
                      <a:pt x="174" y="81"/>
                      <a:pt x="175" y="83"/>
                      <a:pt x="177" y="83"/>
                    </a:cubicBezTo>
                    <a:cubicBezTo>
                      <a:pt x="177" y="83"/>
                      <a:pt x="178" y="82"/>
                      <a:pt x="178" y="82"/>
                    </a:cubicBezTo>
                    <a:cubicBezTo>
                      <a:pt x="179" y="82"/>
                      <a:pt x="180" y="82"/>
                      <a:pt x="180" y="82"/>
                    </a:cubicBezTo>
                    <a:cubicBezTo>
                      <a:pt x="182" y="82"/>
                      <a:pt x="186" y="82"/>
                      <a:pt x="188" y="83"/>
                    </a:cubicBezTo>
                    <a:cubicBezTo>
                      <a:pt x="189" y="85"/>
                      <a:pt x="188" y="87"/>
                      <a:pt x="186" y="88"/>
                    </a:cubicBezTo>
                    <a:cubicBezTo>
                      <a:pt x="185" y="88"/>
                      <a:pt x="185" y="88"/>
                      <a:pt x="184" y="88"/>
                    </a:cubicBezTo>
                    <a:cubicBezTo>
                      <a:pt x="184" y="89"/>
                      <a:pt x="183" y="89"/>
                      <a:pt x="183" y="89"/>
                    </a:cubicBezTo>
                    <a:cubicBezTo>
                      <a:pt x="181" y="90"/>
                      <a:pt x="182" y="90"/>
                      <a:pt x="181" y="92"/>
                    </a:cubicBezTo>
                    <a:cubicBezTo>
                      <a:pt x="180" y="93"/>
                      <a:pt x="179" y="93"/>
                      <a:pt x="178" y="94"/>
                    </a:cubicBezTo>
                    <a:cubicBezTo>
                      <a:pt x="177" y="94"/>
                      <a:pt x="177" y="95"/>
                      <a:pt x="176" y="95"/>
                    </a:cubicBezTo>
                    <a:cubicBezTo>
                      <a:pt x="175" y="96"/>
                      <a:pt x="174" y="95"/>
                      <a:pt x="173" y="96"/>
                    </a:cubicBezTo>
                    <a:cubicBezTo>
                      <a:pt x="171" y="96"/>
                      <a:pt x="170" y="97"/>
                      <a:pt x="168" y="97"/>
                    </a:cubicBezTo>
                    <a:cubicBezTo>
                      <a:pt x="167" y="98"/>
                      <a:pt x="167" y="98"/>
                      <a:pt x="166" y="99"/>
                    </a:cubicBezTo>
                    <a:cubicBezTo>
                      <a:pt x="165" y="100"/>
                      <a:pt x="163" y="101"/>
                      <a:pt x="161" y="101"/>
                    </a:cubicBezTo>
                    <a:cubicBezTo>
                      <a:pt x="160" y="102"/>
                      <a:pt x="159" y="103"/>
                      <a:pt x="157" y="104"/>
                    </a:cubicBezTo>
                    <a:cubicBezTo>
                      <a:pt x="157" y="104"/>
                      <a:pt x="157" y="105"/>
                      <a:pt x="156" y="105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8"/>
                      <a:pt x="155" y="109"/>
                      <a:pt x="155" y="110"/>
                    </a:cubicBezTo>
                    <a:cubicBezTo>
                      <a:pt x="155" y="111"/>
                      <a:pt x="154" y="112"/>
                      <a:pt x="154" y="113"/>
                    </a:cubicBezTo>
                    <a:cubicBezTo>
                      <a:pt x="153" y="114"/>
                      <a:pt x="153" y="114"/>
                      <a:pt x="151" y="114"/>
                    </a:cubicBezTo>
                    <a:cubicBezTo>
                      <a:pt x="149" y="114"/>
                      <a:pt x="148" y="114"/>
                      <a:pt x="146" y="114"/>
                    </a:cubicBezTo>
                    <a:cubicBezTo>
                      <a:pt x="145" y="115"/>
                      <a:pt x="143" y="115"/>
                      <a:pt x="142" y="116"/>
                    </a:cubicBezTo>
                    <a:cubicBezTo>
                      <a:pt x="141" y="116"/>
                      <a:pt x="141" y="117"/>
                      <a:pt x="141" y="117"/>
                    </a:cubicBezTo>
                    <a:cubicBezTo>
                      <a:pt x="140" y="118"/>
                      <a:pt x="138" y="119"/>
                      <a:pt x="137" y="120"/>
                    </a:cubicBezTo>
                    <a:cubicBezTo>
                      <a:pt x="136" y="120"/>
                      <a:pt x="135" y="120"/>
                      <a:pt x="133" y="121"/>
                    </a:cubicBezTo>
                    <a:cubicBezTo>
                      <a:pt x="132" y="122"/>
                      <a:pt x="132" y="122"/>
                      <a:pt x="131" y="124"/>
                    </a:cubicBezTo>
                    <a:cubicBezTo>
                      <a:pt x="131" y="125"/>
                      <a:pt x="131" y="125"/>
                      <a:pt x="130" y="126"/>
                    </a:cubicBezTo>
                    <a:cubicBezTo>
                      <a:pt x="130" y="126"/>
                      <a:pt x="130" y="127"/>
                      <a:pt x="130" y="127"/>
                    </a:cubicBezTo>
                    <a:cubicBezTo>
                      <a:pt x="130" y="130"/>
                      <a:pt x="130" y="133"/>
                      <a:pt x="130" y="136"/>
                    </a:cubicBezTo>
                    <a:cubicBezTo>
                      <a:pt x="130" y="140"/>
                      <a:pt x="131" y="144"/>
                      <a:pt x="130" y="148"/>
                    </a:cubicBezTo>
                    <a:cubicBezTo>
                      <a:pt x="130" y="149"/>
                      <a:pt x="129" y="151"/>
                      <a:pt x="129" y="152"/>
                    </a:cubicBezTo>
                    <a:cubicBezTo>
                      <a:pt x="128" y="155"/>
                      <a:pt x="127" y="156"/>
                      <a:pt x="126" y="158"/>
                    </a:cubicBezTo>
                    <a:cubicBezTo>
                      <a:pt x="125" y="160"/>
                      <a:pt x="124" y="161"/>
                      <a:pt x="123" y="163"/>
                    </a:cubicBezTo>
                    <a:cubicBezTo>
                      <a:pt x="123" y="163"/>
                      <a:pt x="122" y="164"/>
                      <a:pt x="122" y="165"/>
                    </a:cubicBezTo>
                    <a:cubicBezTo>
                      <a:pt x="121" y="166"/>
                      <a:pt x="121" y="167"/>
                      <a:pt x="121" y="168"/>
                    </a:cubicBezTo>
                    <a:cubicBezTo>
                      <a:pt x="121" y="169"/>
                      <a:pt x="121" y="170"/>
                      <a:pt x="121" y="171"/>
                    </a:cubicBezTo>
                    <a:cubicBezTo>
                      <a:pt x="121" y="173"/>
                      <a:pt x="122" y="172"/>
                      <a:pt x="123" y="174"/>
                    </a:cubicBezTo>
                    <a:cubicBezTo>
                      <a:pt x="124" y="174"/>
                      <a:pt x="124" y="176"/>
                      <a:pt x="124" y="176"/>
                    </a:cubicBezTo>
                    <a:cubicBezTo>
                      <a:pt x="125" y="177"/>
                      <a:pt x="126" y="178"/>
                      <a:pt x="127" y="179"/>
                    </a:cubicBezTo>
                    <a:cubicBezTo>
                      <a:pt x="128" y="179"/>
                      <a:pt x="129" y="180"/>
                      <a:pt x="129" y="181"/>
                    </a:cubicBezTo>
                    <a:cubicBezTo>
                      <a:pt x="131" y="183"/>
                      <a:pt x="133" y="186"/>
                      <a:pt x="131" y="189"/>
                    </a:cubicBezTo>
                    <a:cubicBezTo>
                      <a:pt x="131" y="190"/>
                      <a:pt x="129" y="191"/>
                      <a:pt x="128" y="191"/>
                    </a:cubicBezTo>
                    <a:cubicBezTo>
                      <a:pt x="126" y="191"/>
                      <a:pt x="122" y="191"/>
                      <a:pt x="120" y="191"/>
                    </a:cubicBezTo>
                    <a:cubicBezTo>
                      <a:pt x="118" y="190"/>
                      <a:pt x="118" y="190"/>
                      <a:pt x="118" y="188"/>
                    </a:cubicBezTo>
                    <a:cubicBezTo>
                      <a:pt x="118" y="187"/>
                      <a:pt x="118" y="185"/>
                      <a:pt x="119" y="184"/>
                    </a:cubicBezTo>
                    <a:cubicBezTo>
                      <a:pt x="119" y="182"/>
                      <a:pt x="120" y="182"/>
                      <a:pt x="120" y="180"/>
                    </a:cubicBezTo>
                    <a:cubicBezTo>
                      <a:pt x="120" y="178"/>
                      <a:pt x="118" y="178"/>
                      <a:pt x="118" y="176"/>
                    </a:cubicBezTo>
                    <a:cubicBezTo>
                      <a:pt x="116" y="176"/>
                      <a:pt x="113" y="176"/>
                      <a:pt x="110" y="176"/>
                    </a:cubicBezTo>
                    <a:cubicBezTo>
                      <a:pt x="110" y="176"/>
                      <a:pt x="110" y="176"/>
                      <a:pt x="109" y="176"/>
                    </a:cubicBezTo>
                    <a:cubicBezTo>
                      <a:pt x="109" y="177"/>
                      <a:pt x="109" y="177"/>
                      <a:pt x="108" y="177"/>
                    </a:cubicBezTo>
                    <a:cubicBezTo>
                      <a:pt x="108" y="177"/>
                      <a:pt x="108" y="177"/>
                      <a:pt x="107" y="177"/>
                    </a:cubicBezTo>
                    <a:cubicBezTo>
                      <a:pt x="103" y="176"/>
                      <a:pt x="99" y="180"/>
                      <a:pt x="99" y="184"/>
                    </a:cubicBezTo>
                    <a:cubicBezTo>
                      <a:pt x="99" y="187"/>
                      <a:pt x="100" y="192"/>
                      <a:pt x="95" y="192"/>
                    </a:cubicBezTo>
                    <a:cubicBezTo>
                      <a:pt x="94" y="192"/>
                      <a:pt x="92" y="192"/>
                      <a:pt x="91" y="191"/>
                    </a:cubicBezTo>
                    <a:cubicBezTo>
                      <a:pt x="89" y="191"/>
                      <a:pt x="89" y="189"/>
                      <a:pt x="88" y="188"/>
                    </a:cubicBezTo>
                    <a:cubicBezTo>
                      <a:pt x="86" y="188"/>
                      <a:pt x="83" y="189"/>
                      <a:pt x="82" y="190"/>
                    </a:cubicBezTo>
                    <a:cubicBezTo>
                      <a:pt x="80" y="190"/>
                      <a:pt x="79" y="193"/>
                      <a:pt x="79" y="194"/>
                    </a:cubicBezTo>
                    <a:cubicBezTo>
                      <a:pt x="79" y="195"/>
                      <a:pt x="79" y="197"/>
                      <a:pt x="79" y="198"/>
                    </a:cubicBezTo>
                    <a:cubicBezTo>
                      <a:pt x="79" y="200"/>
                      <a:pt x="81" y="201"/>
                      <a:pt x="80" y="203"/>
                    </a:cubicBezTo>
                    <a:cubicBezTo>
                      <a:pt x="79" y="204"/>
                      <a:pt x="78" y="203"/>
                      <a:pt x="77" y="204"/>
                    </a:cubicBezTo>
                    <a:cubicBezTo>
                      <a:pt x="76" y="205"/>
                      <a:pt x="76" y="205"/>
                      <a:pt x="75" y="206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0" y="208"/>
                      <a:pt x="73" y="204"/>
                      <a:pt x="72" y="202"/>
                    </a:cubicBezTo>
                    <a:cubicBezTo>
                      <a:pt x="71" y="202"/>
                      <a:pt x="70" y="203"/>
                      <a:pt x="69" y="204"/>
                    </a:cubicBezTo>
                    <a:cubicBezTo>
                      <a:pt x="69" y="204"/>
                      <a:pt x="68" y="204"/>
                      <a:pt x="67" y="204"/>
                    </a:cubicBezTo>
                    <a:cubicBezTo>
                      <a:pt x="67" y="205"/>
                      <a:pt x="66" y="205"/>
                      <a:pt x="66" y="206"/>
                    </a:cubicBezTo>
                    <a:cubicBezTo>
                      <a:pt x="65" y="206"/>
                      <a:pt x="64" y="207"/>
                      <a:pt x="64" y="207"/>
                    </a:cubicBezTo>
                    <a:cubicBezTo>
                      <a:pt x="62" y="208"/>
                      <a:pt x="61" y="208"/>
                      <a:pt x="60" y="209"/>
                    </a:cubicBezTo>
                    <a:cubicBezTo>
                      <a:pt x="59" y="211"/>
                      <a:pt x="59" y="212"/>
                      <a:pt x="57" y="212"/>
                    </a:cubicBezTo>
                    <a:cubicBezTo>
                      <a:pt x="54" y="214"/>
                      <a:pt x="51" y="211"/>
                      <a:pt x="48" y="210"/>
                    </a:cubicBezTo>
                    <a:cubicBezTo>
                      <a:pt x="46" y="209"/>
                      <a:pt x="42" y="210"/>
                      <a:pt x="39" y="209"/>
                    </a:cubicBezTo>
                    <a:cubicBezTo>
                      <a:pt x="39" y="209"/>
                      <a:pt x="39" y="208"/>
                      <a:pt x="39" y="208"/>
                    </a:cubicBezTo>
                    <a:cubicBezTo>
                      <a:pt x="38" y="210"/>
                      <a:pt x="33" y="208"/>
                      <a:pt x="31" y="208"/>
                    </a:cubicBezTo>
                    <a:cubicBezTo>
                      <a:pt x="31" y="208"/>
                      <a:pt x="30" y="208"/>
                      <a:pt x="29" y="207"/>
                    </a:cubicBezTo>
                    <a:cubicBezTo>
                      <a:pt x="28" y="207"/>
                      <a:pt x="28" y="207"/>
                      <a:pt x="27" y="206"/>
                    </a:cubicBezTo>
                    <a:cubicBezTo>
                      <a:pt x="26" y="206"/>
                      <a:pt x="25" y="206"/>
                      <a:pt x="24" y="206"/>
                    </a:cubicBezTo>
                    <a:cubicBezTo>
                      <a:pt x="21" y="206"/>
                      <a:pt x="19" y="206"/>
                      <a:pt x="16" y="207"/>
                    </a:cubicBezTo>
                    <a:cubicBezTo>
                      <a:pt x="14" y="207"/>
                      <a:pt x="14" y="207"/>
                      <a:pt x="13" y="209"/>
                    </a:cubicBezTo>
                    <a:cubicBezTo>
                      <a:pt x="12" y="209"/>
                      <a:pt x="11" y="210"/>
                      <a:pt x="11" y="211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1" y="215"/>
                      <a:pt x="13" y="217"/>
                      <a:pt x="14" y="220"/>
                    </a:cubicBezTo>
                    <a:cubicBezTo>
                      <a:pt x="14" y="222"/>
                      <a:pt x="13" y="223"/>
                      <a:pt x="12" y="225"/>
                    </a:cubicBezTo>
                    <a:cubicBezTo>
                      <a:pt x="11" y="227"/>
                      <a:pt x="11" y="227"/>
                      <a:pt x="11" y="230"/>
                    </a:cubicBezTo>
                    <a:cubicBezTo>
                      <a:pt x="11" y="234"/>
                      <a:pt x="14" y="236"/>
                      <a:pt x="15" y="239"/>
                    </a:cubicBezTo>
                    <a:cubicBezTo>
                      <a:pt x="17" y="244"/>
                      <a:pt x="20" y="248"/>
                      <a:pt x="22" y="253"/>
                    </a:cubicBezTo>
                    <a:cubicBezTo>
                      <a:pt x="25" y="259"/>
                      <a:pt x="26" y="264"/>
                      <a:pt x="28" y="270"/>
                    </a:cubicBezTo>
                    <a:cubicBezTo>
                      <a:pt x="30" y="273"/>
                      <a:pt x="31" y="277"/>
                      <a:pt x="33" y="279"/>
                    </a:cubicBezTo>
                    <a:cubicBezTo>
                      <a:pt x="33" y="281"/>
                      <a:pt x="34" y="281"/>
                      <a:pt x="35" y="282"/>
                    </a:cubicBezTo>
                    <a:cubicBezTo>
                      <a:pt x="35" y="284"/>
                      <a:pt x="34" y="287"/>
                      <a:pt x="34" y="289"/>
                    </a:cubicBezTo>
                    <a:cubicBezTo>
                      <a:pt x="35" y="291"/>
                      <a:pt x="35" y="291"/>
                      <a:pt x="36" y="293"/>
                    </a:cubicBezTo>
                    <a:cubicBezTo>
                      <a:pt x="37" y="293"/>
                      <a:pt x="37" y="294"/>
                      <a:pt x="38" y="294"/>
                    </a:cubicBezTo>
                    <a:cubicBezTo>
                      <a:pt x="39" y="295"/>
                      <a:pt x="39" y="293"/>
                      <a:pt x="40" y="293"/>
                    </a:cubicBezTo>
                    <a:cubicBezTo>
                      <a:pt x="44" y="292"/>
                      <a:pt x="43" y="296"/>
                      <a:pt x="43" y="298"/>
                    </a:cubicBezTo>
                    <a:cubicBezTo>
                      <a:pt x="43" y="300"/>
                      <a:pt x="43" y="302"/>
                      <a:pt x="43" y="304"/>
                    </a:cubicBezTo>
                    <a:cubicBezTo>
                      <a:pt x="43" y="306"/>
                      <a:pt x="43" y="307"/>
                      <a:pt x="42" y="309"/>
                    </a:cubicBezTo>
                    <a:cubicBezTo>
                      <a:pt x="42" y="310"/>
                      <a:pt x="41" y="311"/>
                      <a:pt x="40" y="312"/>
                    </a:cubicBezTo>
                    <a:cubicBezTo>
                      <a:pt x="40" y="313"/>
                      <a:pt x="40" y="315"/>
                      <a:pt x="40" y="316"/>
                    </a:cubicBezTo>
                    <a:cubicBezTo>
                      <a:pt x="40" y="318"/>
                      <a:pt x="39" y="320"/>
                      <a:pt x="38" y="321"/>
                    </a:cubicBezTo>
                    <a:cubicBezTo>
                      <a:pt x="37" y="323"/>
                      <a:pt x="38" y="323"/>
                      <a:pt x="35" y="324"/>
                    </a:cubicBezTo>
                    <a:cubicBezTo>
                      <a:pt x="32" y="324"/>
                      <a:pt x="30" y="323"/>
                      <a:pt x="27" y="324"/>
                    </a:cubicBezTo>
                    <a:cubicBezTo>
                      <a:pt x="25" y="325"/>
                      <a:pt x="24" y="326"/>
                      <a:pt x="23" y="327"/>
                    </a:cubicBezTo>
                    <a:cubicBezTo>
                      <a:pt x="22" y="328"/>
                      <a:pt x="21" y="328"/>
                      <a:pt x="21" y="329"/>
                    </a:cubicBezTo>
                    <a:cubicBezTo>
                      <a:pt x="20" y="329"/>
                      <a:pt x="20" y="331"/>
                      <a:pt x="20" y="331"/>
                    </a:cubicBezTo>
                    <a:cubicBezTo>
                      <a:pt x="19" y="333"/>
                      <a:pt x="19" y="334"/>
                      <a:pt x="18" y="336"/>
                    </a:cubicBezTo>
                    <a:cubicBezTo>
                      <a:pt x="17" y="338"/>
                      <a:pt x="18" y="337"/>
                      <a:pt x="16" y="338"/>
                    </a:cubicBezTo>
                    <a:cubicBezTo>
                      <a:pt x="14" y="341"/>
                      <a:pt x="11" y="342"/>
                      <a:pt x="8" y="344"/>
                    </a:cubicBezTo>
                    <a:cubicBezTo>
                      <a:pt x="6" y="345"/>
                      <a:pt x="4" y="346"/>
                      <a:pt x="3" y="347"/>
                    </a:cubicBezTo>
                    <a:cubicBezTo>
                      <a:pt x="3" y="349"/>
                      <a:pt x="3" y="351"/>
                      <a:pt x="2" y="352"/>
                    </a:cubicBezTo>
                    <a:cubicBezTo>
                      <a:pt x="1" y="355"/>
                      <a:pt x="0" y="360"/>
                      <a:pt x="4" y="360"/>
                    </a:cubicBezTo>
                    <a:cubicBezTo>
                      <a:pt x="8" y="359"/>
                      <a:pt x="8" y="360"/>
                      <a:pt x="10" y="363"/>
                    </a:cubicBezTo>
                    <a:cubicBezTo>
                      <a:pt x="11" y="365"/>
                      <a:pt x="12" y="367"/>
                      <a:pt x="14" y="368"/>
                    </a:cubicBezTo>
                    <a:cubicBezTo>
                      <a:pt x="16" y="368"/>
                      <a:pt x="16" y="368"/>
                      <a:pt x="18" y="370"/>
                    </a:cubicBezTo>
                    <a:cubicBezTo>
                      <a:pt x="19" y="371"/>
                      <a:pt x="20" y="372"/>
                      <a:pt x="21" y="373"/>
                    </a:cubicBezTo>
                    <a:cubicBezTo>
                      <a:pt x="22" y="375"/>
                      <a:pt x="23" y="375"/>
                      <a:pt x="23" y="377"/>
                    </a:cubicBezTo>
                    <a:cubicBezTo>
                      <a:pt x="23" y="377"/>
                      <a:pt x="23" y="379"/>
                      <a:pt x="23" y="380"/>
                    </a:cubicBezTo>
                    <a:cubicBezTo>
                      <a:pt x="23" y="381"/>
                      <a:pt x="22" y="380"/>
                      <a:pt x="22" y="381"/>
                    </a:cubicBezTo>
                    <a:cubicBezTo>
                      <a:pt x="20" y="382"/>
                      <a:pt x="21" y="383"/>
                      <a:pt x="21" y="385"/>
                    </a:cubicBezTo>
                    <a:cubicBezTo>
                      <a:pt x="20" y="388"/>
                      <a:pt x="19" y="390"/>
                      <a:pt x="18" y="392"/>
                    </a:cubicBezTo>
                    <a:cubicBezTo>
                      <a:pt x="17" y="394"/>
                      <a:pt x="17" y="394"/>
                      <a:pt x="16" y="396"/>
                    </a:cubicBezTo>
                    <a:cubicBezTo>
                      <a:pt x="16" y="397"/>
                      <a:pt x="16" y="399"/>
                      <a:pt x="16" y="400"/>
                    </a:cubicBezTo>
                    <a:cubicBezTo>
                      <a:pt x="15" y="402"/>
                      <a:pt x="14" y="402"/>
                      <a:pt x="13" y="404"/>
                    </a:cubicBezTo>
                    <a:cubicBezTo>
                      <a:pt x="13" y="406"/>
                      <a:pt x="13" y="408"/>
                      <a:pt x="13" y="410"/>
                    </a:cubicBezTo>
                    <a:cubicBezTo>
                      <a:pt x="13" y="413"/>
                      <a:pt x="12" y="416"/>
                      <a:pt x="15" y="417"/>
                    </a:cubicBezTo>
                    <a:cubicBezTo>
                      <a:pt x="17" y="418"/>
                      <a:pt x="17" y="416"/>
                      <a:pt x="19" y="418"/>
                    </a:cubicBezTo>
                    <a:cubicBezTo>
                      <a:pt x="22" y="418"/>
                      <a:pt x="25" y="417"/>
                      <a:pt x="28" y="416"/>
                    </a:cubicBezTo>
                    <a:cubicBezTo>
                      <a:pt x="31" y="416"/>
                      <a:pt x="32" y="416"/>
                      <a:pt x="35" y="414"/>
                    </a:cubicBezTo>
                    <a:cubicBezTo>
                      <a:pt x="37" y="412"/>
                      <a:pt x="42" y="412"/>
                      <a:pt x="43" y="408"/>
                    </a:cubicBezTo>
                    <a:cubicBezTo>
                      <a:pt x="45" y="405"/>
                      <a:pt x="43" y="402"/>
                      <a:pt x="46" y="399"/>
                    </a:cubicBezTo>
                    <a:cubicBezTo>
                      <a:pt x="47" y="397"/>
                      <a:pt x="49" y="396"/>
                      <a:pt x="50" y="396"/>
                    </a:cubicBezTo>
                    <a:cubicBezTo>
                      <a:pt x="51" y="396"/>
                      <a:pt x="52" y="396"/>
                      <a:pt x="53" y="396"/>
                    </a:cubicBezTo>
                    <a:cubicBezTo>
                      <a:pt x="53" y="396"/>
                      <a:pt x="55" y="394"/>
                      <a:pt x="55" y="394"/>
                    </a:cubicBezTo>
                    <a:cubicBezTo>
                      <a:pt x="57" y="392"/>
                      <a:pt x="60" y="391"/>
                      <a:pt x="63" y="392"/>
                    </a:cubicBezTo>
                    <a:cubicBezTo>
                      <a:pt x="65" y="392"/>
                      <a:pt x="67" y="392"/>
                      <a:pt x="69" y="393"/>
                    </a:cubicBezTo>
                    <a:cubicBezTo>
                      <a:pt x="71" y="393"/>
                      <a:pt x="73" y="395"/>
                      <a:pt x="75" y="395"/>
                    </a:cubicBezTo>
                    <a:cubicBezTo>
                      <a:pt x="76" y="395"/>
                      <a:pt x="78" y="395"/>
                      <a:pt x="80" y="394"/>
                    </a:cubicBezTo>
                    <a:cubicBezTo>
                      <a:pt x="83" y="394"/>
                      <a:pt x="86" y="391"/>
                      <a:pt x="89" y="392"/>
                    </a:cubicBezTo>
                    <a:cubicBezTo>
                      <a:pt x="91" y="392"/>
                      <a:pt x="92" y="392"/>
                      <a:pt x="94" y="392"/>
                    </a:cubicBezTo>
                    <a:cubicBezTo>
                      <a:pt x="98" y="392"/>
                      <a:pt x="102" y="393"/>
                      <a:pt x="106" y="393"/>
                    </a:cubicBezTo>
                    <a:cubicBezTo>
                      <a:pt x="110" y="393"/>
                      <a:pt x="114" y="394"/>
                      <a:pt x="118" y="394"/>
                    </a:cubicBezTo>
                    <a:cubicBezTo>
                      <a:pt x="120" y="394"/>
                      <a:pt x="123" y="393"/>
                      <a:pt x="124" y="394"/>
                    </a:cubicBezTo>
                    <a:cubicBezTo>
                      <a:pt x="125" y="394"/>
                      <a:pt x="126" y="395"/>
                      <a:pt x="127" y="395"/>
                    </a:cubicBezTo>
                    <a:cubicBezTo>
                      <a:pt x="128" y="396"/>
                      <a:pt x="130" y="396"/>
                      <a:pt x="131" y="396"/>
                    </a:cubicBezTo>
                    <a:cubicBezTo>
                      <a:pt x="133" y="396"/>
                      <a:pt x="135" y="396"/>
                      <a:pt x="138" y="397"/>
                    </a:cubicBezTo>
                    <a:cubicBezTo>
                      <a:pt x="139" y="397"/>
                      <a:pt x="141" y="398"/>
                      <a:pt x="143" y="398"/>
                    </a:cubicBezTo>
                    <a:cubicBezTo>
                      <a:pt x="144" y="398"/>
                      <a:pt x="147" y="397"/>
                      <a:pt x="148" y="398"/>
                    </a:cubicBezTo>
                    <a:cubicBezTo>
                      <a:pt x="151" y="399"/>
                      <a:pt x="150" y="402"/>
                      <a:pt x="152" y="403"/>
                    </a:cubicBezTo>
                    <a:cubicBezTo>
                      <a:pt x="154" y="404"/>
                      <a:pt x="157" y="403"/>
                      <a:pt x="159" y="402"/>
                    </a:cubicBezTo>
                    <a:cubicBezTo>
                      <a:pt x="163" y="402"/>
                      <a:pt x="166" y="402"/>
                      <a:pt x="169" y="402"/>
                    </a:cubicBezTo>
                    <a:cubicBezTo>
                      <a:pt x="171" y="403"/>
                      <a:pt x="174" y="404"/>
                      <a:pt x="176" y="405"/>
                    </a:cubicBezTo>
                    <a:cubicBezTo>
                      <a:pt x="178" y="406"/>
                      <a:pt x="180" y="408"/>
                      <a:pt x="183" y="409"/>
                    </a:cubicBezTo>
                    <a:cubicBezTo>
                      <a:pt x="188" y="410"/>
                      <a:pt x="195" y="401"/>
                      <a:pt x="200" y="407"/>
                    </a:cubicBezTo>
                    <a:cubicBezTo>
                      <a:pt x="201" y="408"/>
                      <a:pt x="201" y="410"/>
                      <a:pt x="202" y="412"/>
                    </a:cubicBezTo>
                    <a:cubicBezTo>
                      <a:pt x="202" y="412"/>
                      <a:pt x="203" y="413"/>
                      <a:pt x="203" y="414"/>
                    </a:cubicBezTo>
                    <a:cubicBezTo>
                      <a:pt x="204" y="415"/>
                      <a:pt x="204" y="415"/>
                      <a:pt x="204" y="416"/>
                    </a:cubicBezTo>
                    <a:cubicBezTo>
                      <a:pt x="205" y="418"/>
                      <a:pt x="205" y="418"/>
                      <a:pt x="206" y="419"/>
                    </a:cubicBezTo>
                    <a:cubicBezTo>
                      <a:pt x="206" y="420"/>
                      <a:pt x="206" y="421"/>
                      <a:pt x="207" y="422"/>
                    </a:cubicBezTo>
                    <a:cubicBezTo>
                      <a:pt x="209" y="423"/>
                      <a:pt x="212" y="420"/>
                      <a:pt x="215" y="420"/>
                    </a:cubicBezTo>
                    <a:cubicBezTo>
                      <a:pt x="218" y="420"/>
                      <a:pt x="221" y="420"/>
                      <a:pt x="222" y="423"/>
                    </a:cubicBezTo>
                    <a:cubicBezTo>
                      <a:pt x="223" y="426"/>
                      <a:pt x="224" y="429"/>
                      <a:pt x="225" y="431"/>
                    </a:cubicBezTo>
                    <a:cubicBezTo>
                      <a:pt x="227" y="434"/>
                      <a:pt x="228" y="434"/>
                      <a:pt x="231" y="432"/>
                    </a:cubicBezTo>
                    <a:cubicBezTo>
                      <a:pt x="233" y="430"/>
                      <a:pt x="234" y="429"/>
                      <a:pt x="235" y="427"/>
                    </a:cubicBezTo>
                    <a:cubicBezTo>
                      <a:pt x="235" y="425"/>
                      <a:pt x="234" y="422"/>
                      <a:pt x="236" y="421"/>
                    </a:cubicBezTo>
                    <a:cubicBezTo>
                      <a:pt x="237" y="420"/>
                      <a:pt x="240" y="423"/>
                      <a:pt x="242" y="423"/>
                    </a:cubicBezTo>
                    <a:cubicBezTo>
                      <a:pt x="245" y="423"/>
                      <a:pt x="246" y="422"/>
                      <a:pt x="247" y="420"/>
                    </a:cubicBezTo>
                    <a:cubicBezTo>
                      <a:pt x="247" y="418"/>
                      <a:pt x="248" y="413"/>
                      <a:pt x="251" y="414"/>
                    </a:cubicBezTo>
                    <a:cubicBezTo>
                      <a:pt x="255" y="414"/>
                      <a:pt x="257" y="423"/>
                      <a:pt x="258" y="426"/>
                    </a:cubicBezTo>
                    <a:cubicBezTo>
                      <a:pt x="260" y="429"/>
                      <a:pt x="261" y="430"/>
                      <a:pt x="263" y="429"/>
                    </a:cubicBezTo>
                    <a:cubicBezTo>
                      <a:pt x="264" y="428"/>
                      <a:pt x="265" y="426"/>
                      <a:pt x="267" y="425"/>
                    </a:cubicBezTo>
                    <a:cubicBezTo>
                      <a:pt x="268" y="425"/>
                      <a:pt x="271" y="425"/>
                      <a:pt x="272" y="425"/>
                    </a:cubicBezTo>
                    <a:cubicBezTo>
                      <a:pt x="278" y="427"/>
                      <a:pt x="276" y="436"/>
                      <a:pt x="276" y="441"/>
                    </a:cubicBezTo>
                    <a:cubicBezTo>
                      <a:pt x="278" y="441"/>
                      <a:pt x="281" y="441"/>
                      <a:pt x="282" y="440"/>
                    </a:cubicBezTo>
                    <a:cubicBezTo>
                      <a:pt x="284" y="439"/>
                      <a:pt x="282" y="434"/>
                      <a:pt x="282" y="432"/>
                    </a:cubicBezTo>
                    <a:cubicBezTo>
                      <a:pt x="283" y="430"/>
                      <a:pt x="283" y="431"/>
                      <a:pt x="286" y="430"/>
                    </a:cubicBezTo>
                    <a:cubicBezTo>
                      <a:pt x="288" y="429"/>
                      <a:pt x="289" y="429"/>
                      <a:pt x="291" y="428"/>
                    </a:cubicBezTo>
                    <a:cubicBezTo>
                      <a:pt x="293" y="428"/>
                      <a:pt x="295" y="427"/>
                      <a:pt x="296" y="425"/>
                    </a:cubicBezTo>
                    <a:cubicBezTo>
                      <a:pt x="297" y="424"/>
                      <a:pt x="297" y="422"/>
                      <a:pt x="299" y="421"/>
                    </a:cubicBezTo>
                    <a:cubicBezTo>
                      <a:pt x="304" y="419"/>
                      <a:pt x="306" y="424"/>
                      <a:pt x="307" y="427"/>
                    </a:cubicBezTo>
                    <a:cubicBezTo>
                      <a:pt x="307" y="431"/>
                      <a:pt x="309" y="438"/>
                      <a:pt x="312" y="441"/>
                    </a:cubicBezTo>
                    <a:cubicBezTo>
                      <a:pt x="313" y="442"/>
                      <a:pt x="316" y="443"/>
                      <a:pt x="318" y="443"/>
                    </a:cubicBezTo>
                    <a:cubicBezTo>
                      <a:pt x="320" y="442"/>
                      <a:pt x="320" y="441"/>
                      <a:pt x="321" y="440"/>
                    </a:cubicBezTo>
                    <a:cubicBezTo>
                      <a:pt x="322" y="438"/>
                      <a:pt x="322" y="437"/>
                      <a:pt x="322" y="435"/>
                    </a:cubicBezTo>
                    <a:cubicBezTo>
                      <a:pt x="323" y="430"/>
                      <a:pt x="328" y="427"/>
                      <a:pt x="332" y="429"/>
                    </a:cubicBezTo>
                    <a:cubicBezTo>
                      <a:pt x="335" y="430"/>
                      <a:pt x="336" y="433"/>
                      <a:pt x="336" y="436"/>
                    </a:cubicBezTo>
                    <a:cubicBezTo>
                      <a:pt x="339" y="436"/>
                      <a:pt x="343" y="436"/>
                      <a:pt x="346" y="436"/>
                    </a:cubicBezTo>
                    <a:cubicBezTo>
                      <a:pt x="350" y="435"/>
                      <a:pt x="354" y="431"/>
                      <a:pt x="357" y="433"/>
                    </a:cubicBezTo>
                    <a:cubicBezTo>
                      <a:pt x="360" y="434"/>
                      <a:pt x="361" y="439"/>
                      <a:pt x="363" y="440"/>
                    </a:cubicBezTo>
                    <a:cubicBezTo>
                      <a:pt x="365" y="442"/>
                      <a:pt x="368" y="442"/>
                      <a:pt x="370" y="445"/>
                    </a:cubicBezTo>
                    <a:cubicBezTo>
                      <a:pt x="372" y="447"/>
                      <a:pt x="374" y="449"/>
                      <a:pt x="376" y="451"/>
                    </a:cubicBezTo>
                    <a:cubicBezTo>
                      <a:pt x="377" y="452"/>
                      <a:pt x="378" y="453"/>
                      <a:pt x="380" y="453"/>
                    </a:cubicBezTo>
                    <a:cubicBezTo>
                      <a:pt x="383" y="454"/>
                      <a:pt x="385" y="451"/>
                      <a:pt x="386" y="449"/>
                    </a:cubicBezTo>
                    <a:cubicBezTo>
                      <a:pt x="387" y="446"/>
                      <a:pt x="385" y="443"/>
                      <a:pt x="384" y="440"/>
                    </a:cubicBezTo>
                    <a:cubicBezTo>
                      <a:pt x="382" y="432"/>
                      <a:pt x="380" y="423"/>
                      <a:pt x="385" y="415"/>
                    </a:cubicBezTo>
                    <a:cubicBezTo>
                      <a:pt x="387" y="412"/>
                      <a:pt x="389" y="409"/>
                      <a:pt x="391" y="406"/>
                    </a:cubicBezTo>
                    <a:cubicBezTo>
                      <a:pt x="392" y="404"/>
                      <a:pt x="392" y="403"/>
                      <a:pt x="394" y="402"/>
                    </a:cubicBezTo>
                    <a:cubicBezTo>
                      <a:pt x="394" y="401"/>
                      <a:pt x="395" y="401"/>
                      <a:pt x="396" y="400"/>
                    </a:cubicBezTo>
                    <a:cubicBezTo>
                      <a:pt x="397" y="399"/>
                      <a:pt x="399" y="396"/>
                      <a:pt x="400" y="394"/>
                    </a:cubicBezTo>
                    <a:cubicBezTo>
                      <a:pt x="401" y="393"/>
                      <a:pt x="401" y="392"/>
                      <a:pt x="402" y="391"/>
                    </a:cubicBezTo>
                    <a:cubicBezTo>
                      <a:pt x="403" y="390"/>
                      <a:pt x="403" y="390"/>
                      <a:pt x="404" y="390"/>
                    </a:cubicBezTo>
                    <a:cubicBezTo>
                      <a:pt x="405" y="388"/>
                      <a:pt x="406" y="386"/>
                      <a:pt x="406" y="384"/>
                    </a:cubicBezTo>
                    <a:cubicBezTo>
                      <a:pt x="406" y="383"/>
                      <a:pt x="405" y="380"/>
                      <a:pt x="406" y="379"/>
                    </a:cubicBezTo>
                    <a:cubicBezTo>
                      <a:pt x="408" y="377"/>
                      <a:pt x="409" y="380"/>
                      <a:pt x="410" y="381"/>
                    </a:cubicBezTo>
                    <a:cubicBezTo>
                      <a:pt x="411" y="382"/>
                      <a:pt x="410" y="382"/>
                      <a:pt x="412" y="383"/>
                    </a:cubicBezTo>
                    <a:cubicBezTo>
                      <a:pt x="414" y="384"/>
                      <a:pt x="418" y="383"/>
                      <a:pt x="420" y="383"/>
                    </a:cubicBezTo>
                    <a:cubicBezTo>
                      <a:pt x="421" y="382"/>
                      <a:pt x="423" y="379"/>
                      <a:pt x="424" y="377"/>
                    </a:cubicBezTo>
                    <a:cubicBezTo>
                      <a:pt x="425" y="375"/>
                      <a:pt x="425" y="375"/>
                      <a:pt x="427" y="375"/>
                    </a:cubicBezTo>
                    <a:cubicBezTo>
                      <a:pt x="434" y="375"/>
                      <a:pt x="441" y="377"/>
                      <a:pt x="447" y="378"/>
                    </a:cubicBezTo>
                    <a:cubicBezTo>
                      <a:pt x="449" y="379"/>
                      <a:pt x="452" y="381"/>
                      <a:pt x="453" y="379"/>
                    </a:cubicBezTo>
                    <a:cubicBezTo>
                      <a:pt x="454" y="377"/>
                      <a:pt x="452" y="376"/>
                      <a:pt x="452" y="375"/>
                    </a:cubicBezTo>
                    <a:cubicBezTo>
                      <a:pt x="450" y="372"/>
                      <a:pt x="450" y="371"/>
                      <a:pt x="449" y="368"/>
                    </a:cubicBezTo>
                    <a:cubicBezTo>
                      <a:pt x="448" y="366"/>
                      <a:pt x="448" y="366"/>
                      <a:pt x="446" y="365"/>
                    </a:cubicBezTo>
                    <a:cubicBezTo>
                      <a:pt x="445" y="365"/>
                      <a:pt x="444" y="364"/>
                      <a:pt x="443" y="363"/>
                    </a:cubicBezTo>
                    <a:cubicBezTo>
                      <a:pt x="440" y="361"/>
                      <a:pt x="442" y="360"/>
                      <a:pt x="442" y="357"/>
                    </a:cubicBezTo>
                    <a:cubicBezTo>
                      <a:pt x="442" y="354"/>
                      <a:pt x="439" y="351"/>
                      <a:pt x="439" y="347"/>
                    </a:cubicBezTo>
                    <a:cubicBezTo>
                      <a:pt x="439" y="346"/>
                      <a:pt x="439" y="345"/>
                      <a:pt x="439" y="344"/>
                    </a:cubicBezTo>
                    <a:cubicBezTo>
                      <a:pt x="440" y="342"/>
                      <a:pt x="441" y="343"/>
                      <a:pt x="442" y="341"/>
                    </a:cubicBezTo>
                    <a:cubicBezTo>
                      <a:pt x="445" y="337"/>
                      <a:pt x="439" y="334"/>
                      <a:pt x="437" y="331"/>
                    </a:cubicBezTo>
                    <a:cubicBezTo>
                      <a:pt x="436" y="328"/>
                      <a:pt x="436" y="323"/>
                      <a:pt x="436" y="319"/>
                    </a:cubicBezTo>
                    <a:cubicBezTo>
                      <a:pt x="436" y="313"/>
                      <a:pt x="434" y="309"/>
                      <a:pt x="430" y="304"/>
                    </a:cubicBezTo>
                    <a:cubicBezTo>
                      <a:pt x="427" y="300"/>
                      <a:pt x="423" y="296"/>
                      <a:pt x="428" y="293"/>
                    </a:cubicBezTo>
                    <a:cubicBezTo>
                      <a:pt x="431" y="291"/>
                      <a:pt x="430" y="291"/>
                      <a:pt x="430" y="288"/>
                    </a:cubicBezTo>
                    <a:cubicBezTo>
                      <a:pt x="430" y="286"/>
                      <a:pt x="429" y="281"/>
                      <a:pt x="430" y="280"/>
                    </a:cubicBezTo>
                    <a:cubicBezTo>
                      <a:pt x="432" y="278"/>
                      <a:pt x="436" y="280"/>
                      <a:pt x="438" y="280"/>
                    </a:cubicBezTo>
                    <a:cubicBezTo>
                      <a:pt x="440" y="280"/>
                      <a:pt x="442" y="279"/>
                      <a:pt x="444" y="280"/>
                    </a:cubicBezTo>
                    <a:cubicBezTo>
                      <a:pt x="447" y="281"/>
                      <a:pt x="448" y="283"/>
                      <a:pt x="450" y="285"/>
                    </a:cubicBezTo>
                    <a:cubicBezTo>
                      <a:pt x="451" y="285"/>
                      <a:pt x="453" y="285"/>
                      <a:pt x="453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87"/>
                      <a:pt x="456" y="288"/>
                      <a:pt x="457" y="288"/>
                    </a:cubicBezTo>
                    <a:cubicBezTo>
                      <a:pt x="463" y="289"/>
                      <a:pt x="471" y="289"/>
                      <a:pt x="477" y="288"/>
                    </a:cubicBezTo>
                    <a:cubicBezTo>
                      <a:pt x="479" y="287"/>
                      <a:pt x="481" y="286"/>
                      <a:pt x="483" y="284"/>
                    </a:cubicBezTo>
                    <a:cubicBezTo>
                      <a:pt x="483" y="283"/>
                      <a:pt x="483" y="282"/>
                      <a:pt x="484" y="281"/>
                    </a:cubicBezTo>
                    <a:cubicBezTo>
                      <a:pt x="485" y="280"/>
                      <a:pt x="486" y="280"/>
                      <a:pt x="487" y="279"/>
                    </a:cubicBezTo>
                    <a:cubicBezTo>
                      <a:pt x="488" y="278"/>
                      <a:pt x="489" y="277"/>
                      <a:pt x="490" y="276"/>
                    </a:cubicBezTo>
                    <a:cubicBezTo>
                      <a:pt x="492" y="275"/>
                      <a:pt x="493" y="275"/>
                      <a:pt x="494" y="274"/>
                    </a:cubicBezTo>
                    <a:cubicBezTo>
                      <a:pt x="496" y="273"/>
                      <a:pt x="496" y="271"/>
                      <a:pt x="497" y="270"/>
                    </a:cubicBezTo>
                    <a:cubicBezTo>
                      <a:pt x="498" y="269"/>
                      <a:pt x="499" y="270"/>
                      <a:pt x="500" y="270"/>
                    </a:cubicBezTo>
                    <a:cubicBezTo>
                      <a:pt x="502" y="269"/>
                      <a:pt x="501" y="269"/>
                      <a:pt x="502" y="268"/>
                    </a:cubicBezTo>
                    <a:cubicBezTo>
                      <a:pt x="504" y="266"/>
                      <a:pt x="504" y="266"/>
                      <a:pt x="505" y="263"/>
                    </a:cubicBezTo>
                    <a:cubicBezTo>
                      <a:pt x="505" y="262"/>
                      <a:pt x="506" y="261"/>
                      <a:pt x="506" y="260"/>
                    </a:cubicBezTo>
                    <a:cubicBezTo>
                      <a:pt x="507" y="258"/>
                      <a:pt x="506" y="258"/>
                      <a:pt x="505" y="257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6" name="Freeform 39"/>
              <p:cNvSpPr>
                <a:spLocks/>
              </p:cNvSpPr>
              <p:nvPr/>
            </p:nvSpPr>
            <p:spPr bwMode="auto">
              <a:xfrm>
                <a:off x="5592763" y="3159125"/>
                <a:ext cx="746125" cy="441325"/>
              </a:xfrm>
              <a:custGeom>
                <a:avLst/>
                <a:gdLst/>
                <a:ahLst/>
                <a:cxnLst>
                  <a:cxn ang="0">
                    <a:pos x="394" y="150"/>
                  </a:cxn>
                  <a:cxn ang="0">
                    <a:pos x="386" y="137"/>
                  </a:cxn>
                  <a:cxn ang="0">
                    <a:pos x="375" y="124"/>
                  </a:cxn>
                  <a:cxn ang="0">
                    <a:pos x="376" y="94"/>
                  </a:cxn>
                  <a:cxn ang="0">
                    <a:pos x="378" y="77"/>
                  </a:cxn>
                  <a:cxn ang="0">
                    <a:pos x="359" y="56"/>
                  </a:cxn>
                  <a:cxn ang="0">
                    <a:pos x="349" y="50"/>
                  </a:cxn>
                  <a:cxn ang="0">
                    <a:pos x="332" y="49"/>
                  </a:cxn>
                  <a:cxn ang="0">
                    <a:pos x="311" y="53"/>
                  </a:cxn>
                  <a:cxn ang="0">
                    <a:pos x="294" y="48"/>
                  </a:cxn>
                  <a:cxn ang="0">
                    <a:pos x="279" y="32"/>
                  </a:cxn>
                  <a:cxn ang="0">
                    <a:pos x="255" y="15"/>
                  </a:cxn>
                  <a:cxn ang="0">
                    <a:pos x="237" y="7"/>
                  </a:cxn>
                  <a:cxn ang="0">
                    <a:pos x="219" y="10"/>
                  </a:cxn>
                  <a:cxn ang="0">
                    <a:pos x="192" y="22"/>
                  </a:cxn>
                  <a:cxn ang="0">
                    <a:pos x="189" y="60"/>
                  </a:cxn>
                  <a:cxn ang="0">
                    <a:pos x="174" y="94"/>
                  </a:cxn>
                  <a:cxn ang="0">
                    <a:pos x="146" y="109"/>
                  </a:cxn>
                  <a:cxn ang="0">
                    <a:pos x="127" y="96"/>
                  </a:cxn>
                  <a:cxn ang="0">
                    <a:pos x="124" y="77"/>
                  </a:cxn>
                  <a:cxn ang="0">
                    <a:pos x="110" y="64"/>
                  </a:cxn>
                  <a:cxn ang="0">
                    <a:pos x="96" y="50"/>
                  </a:cxn>
                  <a:cxn ang="0">
                    <a:pos x="93" y="33"/>
                  </a:cxn>
                  <a:cxn ang="0">
                    <a:pos x="75" y="38"/>
                  </a:cxn>
                  <a:cxn ang="0">
                    <a:pos x="57" y="51"/>
                  </a:cxn>
                  <a:cxn ang="0">
                    <a:pos x="39" y="58"/>
                  </a:cxn>
                  <a:cxn ang="0">
                    <a:pos x="28" y="75"/>
                  </a:cxn>
                  <a:cxn ang="0">
                    <a:pos x="17" y="117"/>
                  </a:cxn>
                  <a:cxn ang="0">
                    <a:pos x="8" y="131"/>
                  </a:cxn>
                  <a:cxn ang="0">
                    <a:pos x="1" y="189"/>
                  </a:cxn>
                  <a:cxn ang="0">
                    <a:pos x="10" y="204"/>
                  </a:cxn>
                  <a:cxn ang="0">
                    <a:pos x="18" y="192"/>
                  </a:cxn>
                  <a:cxn ang="0">
                    <a:pos x="22" y="187"/>
                  </a:cxn>
                  <a:cxn ang="0">
                    <a:pos x="29" y="180"/>
                  </a:cxn>
                  <a:cxn ang="0">
                    <a:pos x="49" y="171"/>
                  </a:cxn>
                  <a:cxn ang="0">
                    <a:pos x="69" y="163"/>
                  </a:cxn>
                  <a:cxn ang="0">
                    <a:pos x="94" y="167"/>
                  </a:cxn>
                  <a:cxn ang="0">
                    <a:pos x="111" y="166"/>
                  </a:cxn>
                  <a:cxn ang="0">
                    <a:pos x="120" y="169"/>
                  </a:cxn>
                  <a:cxn ang="0">
                    <a:pos x="133" y="171"/>
                  </a:cxn>
                  <a:cxn ang="0">
                    <a:pos x="150" y="171"/>
                  </a:cxn>
                  <a:cxn ang="0">
                    <a:pos x="164" y="171"/>
                  </a:cxn>
                  <a:cxn ang="0">
                    <a:pos x="177" y="180"/>
                  </a:cxn>
                  <a:cxn ang="0">
                    <a:pos x="203" y="178"/>
                  </a:cxn>
                  <a:cxn ang="0">
                    <a:pos x="209" y="168"/>
                  </a:cxn>
                  <a:cxn ang="0">
                    <a:pos x="225" y="164"/>
                  </a:cxn>
                  <a:cxn ang="0">
                    <a:pos x="224" y="172"/>
                  </a:cxn>
                  <a:cxn ang="0">
                    <a:pos x="241" y="188"/>
                  </a:cxn>
                  <a:cxn ang="0">
                    <a:pos x="263" y="196"/>
                  </a:cxn>
                  <a:cxn ang="0">
                    <a:pos x="292" y="219"/>
                  </a:cxn>
                  <a:cxn ang="0">
                    <a:pos x="300" y="233"/>
                  </a:cxn>
                  <a:cxn ang="0">
                    <a:pos x="316" y="235"/>
                  </a:cxn>
                  <a:cxn ang="0">
                    <a:pos x="332" y="227"/>
                  </a:cxn>
                  <a:cxn ang="0">
                    <a:pos x="351" y="224"/>
                  </a:cxn>
                  <a:cxn ang="0">
                    <a:pos x="381" y="205"/>
                  </a:cxn>
                  <a:cxn ang="0">
                    <a:pos x="399" y="173"/>
                  </a:cxn>
                </a:cxnLst>
                <a:rect l="0" t="0" r="r" b="b"/>
                <a:pathLst>
                  <a:path w="399" h="236">
                    <a:moveTo>
                      <a:pt x="399" y="162"/>
                    </a:moveTo>
                    <a:cubicBezTo>
                      <a:pt x="399" y="161"/>
                      <a:pt x="398" y="161"/>
                      <a:pt x="397" y="159"/>
                    </a:cubicBezTo>
                    <a:cubicBezTo>
                      <a:pt x="396" y="157"/>
                      <a:pt x="398" y="153"/>
                      <a:pt x="397" y="151"/>
                    </a:cubicBezTo>
                    <a:cubicBezTo>
                      <a:pt x="396" y="149"/>
                      <a:pt x="396" y="150"/>
                      <a:pt x="394" y="150"/>
                    </a:cubicBezTo>
                    <a:cubicBezTo>
                      <a:pt x="392" y="149"/>
                      <a:pt x="392" y="148"/>
                      <a:pt x="391" y="146"/>
                    </a:cubicBezTo>
                    <a:cubicBezTo>
                      <a:pt x="391" y="143"/>
                      <a:pt x="392" y="143"/>
                      <a:pt x="390" y="142"/>
                    </a:cubicBezTo>
                    <a:cubicBezTo>
                      <a:pt x="389" y="141"/>
                      <a:pt x="387" y="141"/>
                      <a:pt x="387" y="140"/>
                    </a:cubicBezTo>
                    <a:cubicBezTo>
                      <a:pt x="386" y="139"/>
                      <a:pt x="386" y="138"/>
                      <a:pt x="386" y="137"/>
                    </a:cubicBezTo>
                    <a:cubicBezTo>
                      <a:pt x="385" y="135"/>
                      <a:pt x="384" y="135"/>
                      <a:pt x="384" y="133"/>
                    </a:cubicBezTo>
                    <a:cubicBezTo>
                      <a:pt x="385" y="130"/>
                      <a:pt x="387" y="129"/>
                      <a:pt x="387" y="126"/>
                    </a:cubicBezTo>
                    <a:cubicBezTo>
                      <a:pt x="382" y="126"/>
                      <a:pt x="383" y="124"/>
                      <a:pt x="383" y="121"/>
                    </a:cubicBezTo>
                    <a:cubicBezTo>
                      <a:pt x="380" y="120"/>
                      <a:pt x="378" y="123"/>
                      <a:pt x="375" y="124"/>
                    </a:cubicBezTo>
                    <a:cubicBezTo>
                      <a:pt x="373" y="124"/>
                      <a:pt x="371" y="124"/>
                      <a:pt x="369" y="125"/>
                    </a:cubicBezTo>
                    <a:cubicBezTo>
                      <a:pt x="367" y="121"/>
                      <a:pt x="373" y="118"/>
                      <a:pt x="373" y="114"/>
                    </a:cubicBezTo>
                    <a:cubicBezTo>
                      <a:pt x="374" y="110"/>
                      <a:pt x="372" y="110"/>
                      <a:pt x="371" y="107"/>
                    </a:cubicBezTo>
                    <a:cubicBezTo>
                      <a:pt x="369" y="101"/>
                      <a:pt x="374" y="98"/>
                      <a:pt x="376" y="94"/>
                    </a:cubicBezTo>
                    <a:cubicBezTo>
                      <a:pt x="377" y="94"/>
                      <a:pt x="377" y="93"/>
                      <a:pt x="377" y="93"/>
                    </a:cubicBezTo>
                    <a:cubicBezTo>
                      <a:pt x="378" y="92"/>
                      <a:pt x="380" y="91"/>
                      <a:pt x="380" y="91"/>
                    </a:cubicBezTo>
                    <a:cubicBezTo>
                      <a:pt x="381" y="90"/>
                      <a:pt x="381" y="87"/>
                      <a:pt x="381" y="86"/>
                    </a:cubicBezTo>
                    <a:cubicBezTo>
                      <a:pt x="382" y="83"/>
                      <a:pt x="381" y="79"/>
                      <a:pt x="378" y="77"/>
                    </a:cubicBezTo>
                    <a:cubicBezTo>
                      <a:pt x="376" y="75"/>
                      <a:pt x="373" y="75"/>
                      <a:pt x="370" y="73"/>
                    </a:cubicBezTo>
                    <a:cubicBezTo>
                      <a:pt x="369" y="72"/>
                      <a:pt x="368" y="70"/>
                      <a:pt x="367" y="69"/>
                    </a:cubicBezTo>
                    <a:cubicBezTo>
                      <a:pt x="364" y="66"/>
                      <a:pt x="361" y="65"/>
                      <a:pt x="358" y="63"/>
                    </a:cubicBezTo>
                    <a:cubicBezTo>
                      <a:pt x="359" y="61"/>
                      <a:pt x="359" y="58"/>
                      <a:pt x="359" y="56"/>
                    </a:cubicBezTo>
                    <a:cubicBezTo>
                      <a:pt x="357" y="56"/>
                      <a:pt x="355" y="56"/>
                      <a:pt x="354" y="56"/>
                    </a:cubicBezTo>
                    <a:cubicBezTo>
                      <a:pt x="353" y="55"/>
                      <a:pt x="353" y="55"/>
                      <a:pt x="353" y="54"/>
                    </a:cubicBezTo>
                    <a:cubicBezTo>
                      <a:pt x="351" y="52"/>
                      <a:pt x="350" y="50"/>
                      <a:pt x="349" y="47"/>
                    </a:cubicBezTo>
                    <a:cubicBezTo>
                      <a:pt x="349" y="48"/>
                      <a:pt x="349" y="49"/>
                      <a:pt x="349" y="50"/>
                    </a:cubicBezTo>
                    <a:cubicBezTo>
                      <a:pt x="349" y="53"/>
                      <a:pt x="350" y="54"/>
                      <a:pt x="350" y="56"/>
                    </a:cubicBezTo>
                    <a:cubicBezTo>
                      <a:pt x="346" y="57"/>
                      <a:pt x="343" y="56"/>
                      <a:pt x="340" y="54"/>
                    </a:cubicBezTo>
                    <a:cubicBezTo>
                      <a:pt x="338" y="53"/>
                      <a:pt x="336" y="53"/>
                      <a:pt x="334" y="52"/>
                    </a:cubicBezTo>
                    <a:cubicBezTo>
                      <a:pt x="333" y="51"/>
                      <a:pt x="333" y="50"/>
                      <a:pt x="332" y="49"/>
                    </a:cubicBezTo>
                    <a:cubicBezTo>
                      <a:pt x="331" y="48"/>
                      <a:pt x="329" y="48"/>
                      <a:pt x="327" y="48"/>
                    </a:cubicBezTo>
                    <a:cubicBezTo>
                      <a:pt x="326" y="47"/>
                      <a:pt x="327" y="47"/>
                      <a:pt x="325" y="47"/>
                    </a:cubicBezTo>
                    <a:cubicBezTo>
                      <a:pt x="324" y="46"/>
                      <a:pt x="320" y="46"/>
                      <a:pt x="319" y="47"/>
                    </a:cubicBezTo>
                    <a:cubicBezTo>
                      <a:pt x="314" y="48"/>
                      <a:pt x="315" y="52"/>
                      <a:pt x="311" y="53"/>
                    </a:cubicBezTo>
                    <a:cubicBezTo>
                      <a:pt x="310" y="53"/>
                      <a:pt x="309" y="53"/>
                      <a:pt x="308" y="53"/>
                    </a:cubicBezTo>
                    <a:cubicBezTo>
                      <a:pt x="306" y="52"/>
                      <a:pt x="303" y="52"/>
                      <a:pt x="301" y="51"/>
                    </a:cubicBezTo>
                    <a:cubicBezTo>
                      <a:pt x="300" y="51"/>
                      <a:pt x="300" y="50"/>
                      <a:pt x="299" y="50"/>
                    </a:cubicBezTo>
                    <a:cubicBezTo>
                      <a:pt x="297" y="49"/>
                      <a:pt x="296" y="48"/>
                      <a:pt x="294" y="48"/>
                    </a:cubicBezTo>
                    <a:cubicBezTo>
                      <a:pt x="294" y="48"/>
                      <a:pt x="292" y="49"/>
                      <a:pt x="291" y="48"/>
                    </a:cubicBezTo>
                    <a:cubicBezTo>
                      <a:pt x="289" y="48"/>
                      <a:pt x="288" y="45"/>
                      <a:pt x="287" y="43"/>
                    </a:cubicBezTo>
                    <a:cubicBezTo>
                      <a:pt x="285" y="41"/>
                      <a:pt x="284" y="39"/>
                      <a:pt x="282" y="36"/>
                    </a:cubicBezTo>
                    <a:cubicBezTo>
                      <a:pt x="281" y="34"/>
                      <a:pt x="281" y="33"/>
                      <a:pt x="279" y="32"/>
                    </a:cubicBezTo>
                    <a:cubicBezTo>
                      <a:pt x="276" y="31"/>
                      <a:pt x="276" y="31"/>
                      <a:pt x="276" y="28"/>
                    </a:cubicBezTo>
                    <a:cubicBezTo>
                      <a:pt x="275" y="25"/>
                      <a:pt x="277" y="24"/>
                      <a:pt x="274" y="22"/>
                    </a:cubicBezTo>
                    <a:cubicBezTo>
                      <a:pt x="271" y="21"/>
                      <a:pt x="268" y="22"/>
                      <a:pt x="266" y="20"/>
                    </a:cubicBezTo>
                    <a:cubicBezTo>
                      <a:pt x="262" y="17"/>
                      <a:pt x="262" y="13"/>
                      <a:pt x="255" y="15"/>
                    </a:cubicBezTo>
                    <a:cubicBezTo>
                      <a:pt x="256" y="10"/>
                      <a:pt x="251" y="7"/>
                      <a:pt x="247" y="5"/>
                    </a:cubicBezTo>
                    <a:cubicBezTo>
                      <a:pt x="245" y="5"/>
                      <a:pt x="244" y="4"/>
                      <a:pt x="243" y="4"/>
                    </a:cubicBezTo>
                    <a:cubicBezTo>
                      <a:pt x="241" y="2"/>
                      <a:pt x="240" y="0"/>
                      <a:pt x="237" y="0"/>
                    </a:cubicBezTo>
                    <a:cubicBezTo>
                      <a:pt x="237" y="2"/>
                      <a:pt x="237" y="5"/>
                      <a:pt x="237" y="7"/>
                    </a:cubicBezTo>
                    <a:cubicBezTo>
                      <a:pt x="232" y="8"/>
                      <a:pt x="235" y="2"/>
                      <a:pt x="233" y="1"/>
                    </a:cubicBezTo>
                    <a:cubicBezTo>
                      <a:pt x="231" y="0"/>
                      <a:pt x="226" y="4"/>
                      <a:pt x="224" y="5"/>
                    </a:cubicBezTo>
                    <a:cubicBezTo>
                      <a:pt x="223" y="6"/>
                      <a:pt x="222" y="6"/>
                      <a:pt x="221" y="7"/>
                    </a:cubicBezTo>
                    <a:cubicBezTo>
                      <a:pt x="220" y="8"/>
                      <a:pt x="219" y="9"/>
                      <a:pt x="219" y="10"/>
                    </a:cubicBezTo>
                    <a:cubicBezTo>
                      <a:pt x="215" y="13"/>
                      <a:pt x="209" y="12"/>
                      <a:pt x="204" y="13"/>
                    </a:cubicBezTo>
                    <a:cubicBezTo>
                      <a:pt x="201" y="13"/>
                      <a:pt x="202" y="13"/>
                      <a:pt x="201" y="15"/>
                    </a:cubicBezTo>
                    <a:cubicBezTo>
                      <a:pt x="199" y="17"/>
                      <a:pt x="198" y="18"/>
                      <a:pt x="196" y="20"/>
                    </a:cubicBezTo>
                    <a:cubicBezTo>
                      <a:pt x="195" y="20"/>
                      <a:pt x="193" y="22"/>
                      <a:pt x="192" y="22"/>
                    </a:cubicBezTo>
                    <a:cubicBezTo>
                      <a:pt x="189" y="23"/>
                      <a:pt x="188" y="22"/>
                      <a:pt x="188" y="21"/>
                    </a:cubicBezTo>
                    <a:cubicBezTo>
                      <a:pt x="188" y="23"/>
                      <a:pt x="188" y="25"/>
                      <a:pt x="188" y="27"/>
                    </a:cubicBezTo>
                    <a:cubicBezTo>
                      <a:pt x="188" y="30"/>
                      <a:pt x="189" y="34"/>
                      <a:pt x="189" y="37"/>
                    </a:cubicBezTo>
                    <a:cubicBezTo>
                      <a:pt x="189" y="45"/>
                      <a:pt x="189" y="52"/>
                      <a:pt x="189" y="60"/>
                    </a:cubicBezTo>
                    <a:cubicBezTo>
                      <a:pt x="189" y="68"/>
                      <a:pt x="190" y="77"/>
                      <a:pt x="189" y="85"/>
                    </a:cubicBezTo>
                    <a:cubicBezTo>
                      <a:pt x="188" y="90"/>
                      <a:pt x="185" y="91"/>
                      <a:pt x="181" y="92"/>
                    </a:cubicBezTo>
                    <a:cubicBezTo>
                      <a:pt x="179" y="93"/>
                      <a:pt x="178" y="94"/>
                      <a:pt x="176" y="94"/>
                    </a:cubicBezTo>
                    <a:cubicBezTo>
                      <a:pt x="175" y="94"/>
                      <a:pt x="174" y="94"/>
                      <a:pt x="174" y="94"/>
                    </a:cubicBezTo>
                    <a:cubicBezTo>
                      <a:pt x="173" y="93"/>
                      <a:pt x="173" y="92"/>
                      <a:pt x="172" y="92"/>
                    </a:cubicBezTo>
                    <a:cubicBezTo>
                      <a:pt x="165" y="90"/>
                      <a:pt x="163" y="102"/>
                      <a:pt x="159" y="105"/>
                    </a:cubicBezTo>
                    <a:cubicBezTo>
                      <a:pt x="158" y="106"/>
                      <a:pt x="156" y="106"/>
                      <a:pt x="154" y="107"/>
                    </a:cubicBezTo>
                    <a:cubicBezTo>
                      <a:pt x="151" y="108"/>
                      <a:pt x="148" y="109"/>
                      <a:pt x="146" y="109"/>
                    </a:cubicBezTo>
                    <a:cubicBezTo>
                      <a:pt x="142" y="110"/>
                      <a:pt x="140" y="108"/>
                      <a:pt x="140" y="104"/>
                    </a:cubicBezTo>
                    <a:cubicBezTo>
                      <a:pt x="138" y="104"/>
                      <a:pt x="135" y="105"/>
                      <a:pt x="133" y="104"/>
                    </a:cubicBezTo>
                    <a:cubicBezTo>
                      <a:pt x="131" y="103"/>
                      <a:pt x="131" y="103"/>
                      <a:pt x="131" y="101"/>
                    </a:cubicBezTo>
                    <a:cubicBezTo>
                      <a:pt x="129" y="99"/>
                      <a:pt x="128" y="98"/>
                      <a:pt x="127" y="96"/>
                    </a:cubicBezTo>
                    <a:cubicBezTo>
                      <a:pt x="127" y="96"/>
                      <a:pt x="127" y="95"/>
                      <a:pt x="127" y="95"/>
                    </a:cubicBezTo>
                    <a:cubicBezTo>
                      <a:pt x="126" y="94"/>
                      <a:pt x="125" y="93"/>
                      <a:pt x="125" y="92"/>
                    </a:cubicBezTo>
                    <a:cubicBezTo>
                      <a:pt x="124" y="91"/>
                      <a:pt x="124" y="90"/>
                      <a:pt x="124" y="88"/>
                    </a:cubicBezTo>
                    <a:cubicBezTo>
                      <a:pt x="124" y="85"/>
                      <a:pt x="124" y="81"/>
                      <a:pt x="124" y="77"/>
                    </a:cubicBezTo>
                    <a:cubicBezTo>
                      <a:pt x="124" y="73"/>
                      <a:pt x="125" y="72"/>
                      <a:pt x="121" y="71"/>
                    </a:cubicBezTo>
                    <a:cubicBezTo>
                      <a:pt x="118" y="70"/>
                      <a:pt x="114" y="70"/>
                      <a:pt x="112" y="68"/>
                    </a:cubicBezTo>
                    <a:cubicBezTo>
                      <a:pt x="111" y="67"/>
                      <a:pt x="110" y="67"/>
                      <a:pt x="110" y="66"/>
                    </a:cubicBezTo>
                    <a:cubicBezTo>
                      <a:pt x="110" y="65"/>
                      <a:pt x="110" y="64"/>
                      <a:pt x="110" y="64"/>
                    </a:cubicBezTo>
                    <a:cubicBezTo>
                      <a:pt x="110" y="63"/>
                      <a:pt x="109" y="62"/>
                      <a:pt x="108" y="62"/>
                    </a:cubicBezTo>
                    <a:cubicBezTo>
                      <a:pt x="107" y="61"/>
                      <a:pt x="105" y="59"/>
                      <a:pt x="105" y="57"/>
                    </a:cubicBezTo>
                    <a:cubicBezTo>
                      <a:pt x="103" y="57"/>
                      <a:pt x="101" y="58"/>
                      <a:pt x="99" y="56"/>
                    </a:cubicBezTo>
                    <a:cubicBezTo>
                      <a:pt x="98" y="54"/>
                      <a:pt x="98" y="52"/>
                      <a:pt x="96" y="50"/>
                    </a:cubicBezTo>
                    <a:cubicBezTo>
                      <a:pt x="96" y="49"/>
                      <a:pt x="95" y="49"/>
                      <a:pt x="94" y="48"/>
                    </a:cubicBezTo>
                    <a:cubicBezTo>
                      <a:pt x="92" y="47"/>
                      <a:pt x="92" y="48"/>
                      <a:pt x="92" y="45"/>
                    </a:cubicBezTo>
                    <a:cubicBezTo>
                      <a:pt x="92" y="43"/>
                      <a:pt x="92" y="41"/>
                      <a:pt x="92" y="39"/>
                    </a:cubicBezTo>
                    <a:cubicBezTo>
                      <a:pt x="92" y="38"/>
                      <a:pt x="93" y="35"/>
                      <a:pt x="93" y="33"/>
                    </a:cubicBezTo>
                    <a:cubicBezTo>
                      <a:pt x="92" y="32"/>
                      <a:pt x="91" y="32"/>
                      <a:pt x="91" y="30"/>
                    </a:cubicBezTo>
                    <a:cubicBezTo>
                      <a:pt x="90" y="30"/>
                      <a:pt x="88" y="32"/>
                      <a:pt x="87" y="33"/>
                    </a:cubicBezTo>
                    <a:cubicBezTo>
                      <a:pt x="85" y="35"/>
                      <a:pt x="86" y="35"/>
                      <a:pt x="84" y="35"/>
                    </a:cubicBezTo>
                    <a:cubicBezTo>
                      <a:pt x="81" y="36"/>
                      <a:pt x="78" y="37"/>
                      <a:pt x="75" y="38"/>
                    </a:cubicBezTo>
                    <a:cubicBezTo>
                      <a:pt x="73" y="39"/>
                      <a:pt x="72" y="40"/>
                      <a:pt x="70" y="41"/>
                    </a:cubicBezTo>
                    <a:cubicBezTo>
                      <a:pt x="68" y="43"/>
                      <a:pt x="67" y="42"/>
                      <a:pt x="65" y="43"/>
                    </a:cubicBezTo>
                    <a:cubicBezTo>
                      <a:pt x="61" y="45"/>
                      <a:pt x="61" y="48"/>
                      <a:pt x="61" y="51"/>
                    </a:cubicBezTo>
                    <a:cubicBezTo>
                      <a:pt x="59" y="51"/>
                      <a:pt x="58" y="51"/>
                      <a:pt x="57" y="51"/>
                    </a:cubicBezTo>
                    <a:cubicBezTo>
                      <a:pt x="57" y="51"/>
                      <a:pt x="55" y="50"/>
                      <a:pt x="55" y="50"/>
                    </a:cubicBezTo>
                    <a:cubicBezTo>
                      <a:pt x="54" y="49"/>
                      <a:pt x="52" y="49"/>
                      <a:pt x="50" y="49"/>
                    </a:cubicBezTo>
                    <a:cubicBezTo>
                      <a:pt x="47" y="49"/>
                      <a:pt x="44" y="51"/>
                      <a:pt x="42" y="53"/>
                    </a:cubicBezTo>
                    <a:cubicBezTo>
                      <a:pt x="41" y="55"/>
                      <a:pt x="40" y="56"/>
                      <a:pt x="39" y="58"/>
                    </a:cubicBezTo>
                    <a:cubicBezTo>
                      <a:pt x="37" y="59"/>
                      <a:pt x="37" y="62"/>
                      <a:pt x="36" y="64"/>
                    </a:cubicBezTo>
                    <a:cubicBezTo>
                      <a:pt x="34" y="66"/>
                      <a:pt x="33" y="67"/>
                      <a:pt x="32" y="69"/>
                    </a:cubicBezTo>
                    <a:cubicBezTo>
                      <a:pt x="31" y="70"/>
                      <a:pt x="31" y="71"/>
                      <a:pt x="30" y="72"/>
                    </a:cubicBezTo>
                    <a:cubicBezTo>
                      <a:pt x="30" y="73"/>
                      <a:pt x="28" y="74"/>
                      <a:pt x="28" y="75"/>
                    </a:cubicBezTo>
                    <a:cubicBezTo>
                      <a:pt x="27" y="77"/>
                      <a:pt x="26" y="80"/>
                      <a:pt x="25" y="83"/>
                    </a:cubicBezTo>
                    <a:cubicBezTo>
                      <a:pt x="24" y="88"/>
                      <a:pt x="26" y="94"/>
                      <a:pt x="25" y="99"/>
                    </a:cubicBezTo>
                    <a:cubicBezTo>
                      <a:pt x="24" y="103"/>
                      <a:pt x="23" y="107"/>
                      <a:pt x="22" y="110"/>
                    </a:cubicBezTo>
                    <a:cubicBezTo>
                      <a:pt x="21" y="113"/>
                      <a:pt x="19" y="115"/>
                      <a:pt x="17" y="117"/>
                    </a:cubicBezTo>
                    <a:cubicBezTo>
                      <a:pt x="17" y="117"/>
                      <a:pt x="15" y="118"/>
                      <a:pt x="15" y="119"/>
                    </a:cubicBezTo>
                    <a:cubicBezTo>
                      <a:pt x="14" y="120"/>
                      <a:pt x="14" y="120"/>
                      <a:pt x="14" y="122"/>
                    </a:cubicBezTo>
                    <a:cubicBezTo>
                      <a:pt x="13" y="123"/>
                      <a:pt x="12" y="125"/>
                      <a:pt x="11" y="126"/>
                    </a:cubicBezTo>
                    <a:cubicBezTo>
                      <a:pt x="10" y="128"/>
                      <a:pt x="9" y="130"/>
                      <a:pt x="8" y="131"/>
                    </a:cubicBezTo>
                    <a:cubicBezTo>
                      <a:pt x="7" y="135"/>
                      <a:pt x="8" y="141"/>
                      <a:pt x="6" y="146"/>
                    </a:cubicBezTo>
                    <a:cubicBezTo>
                      <a:pt x="5" y="149"/>
                      <a:pt x="2" y="152"/>
                      <a:pt x="1" y="156"/>
                    </a:cubicBezTo>
                    <a:cubicBezTo>
                      <a:pt x="0" y="160"/>
                      <a:pt x="0" y="164"/>
                      <a:pt x="0" y="168"/>
                    </a:cubicBezTo>
                    <a:cubicBezTo>
                      <a:pt x="0" y="175"/>
                      <a:pt x="0" y="182"/>
                      <a:pt x="1" y="189"/>
                    </a:cubicBezTo>
                    <a:cubicBezTo>
                      <a:pt x="1" y="191"/>
                      <a:pt x="0" y="191"/>
                      <a:pt x="2" y="193"/>
                    </a:cubicBezTo>
                    <a:cubicBezTo>
                      <a:pt x="2" y="194"/>
                      <a:pt x="3" y="194"/>
                      <a:pt x="4" y="195"/>
                    </a:cubicBezTo>
                    <a:cubicBezTo>
                      <a:pt x="5" y="196"/>
                      <a:pt x="6" y="198"/>
                      <a:pt x="6" y="199"/>
                    </a:cubicBezTo>
                    <a:cubicBezTo>
                      <a:pt x="7" y="201"/>
                      <a:pt x="9" y="202"/>
                      <a:pt x="10" y="204"/>
                    </a:cubicBezTo>
                    <a:cubicBezTo>
                      <a:pt x="11" y="203"/>
                      <a:pt x="11" y="202"/>
                      <a:pt x="11" y="201"/>
                    </a:cubicBezTo>
                    <a:cubicBezTo>
                      <a:pt x="11" y="199"/>
                      <a:pt x="11" y="196"/>
                      <a:pt x="13" y="195"/>
                    </a:cubicBezTo>
                    <a:cubicBezTo>
                      <a:pt x="14" y="194"/>
                      <a:pt x="15" y="195"/>
                      <a:pt x="16" y="195"/>
                    </a:cubicBezTo>
                    <a:cubicBezTo>
                      <a:pt x="17" y="194"/>
                      <a:pt x="17" y="193"/>
                      <a:pt x="18" y="192"/>
                    </a:cubicBezTo>
                    <a:cubicBezTo>
                      <a:pt x="18" y="192"/>
                      <a:pt x="19" y="191"/>
                      <a:pt x="19" y="190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19" y="188"/>
                      <a:pt x="20" y="188"/>
                    </a:cubicBezTo>
                    <a:cubicBezTo>
                      <a:pt x="20" y="187"/>
                      <a:pt x="22" y="187"/>
                      <a:pt x="22" y="187"/>
                    </a:cubicBezTo>
                    <a:cubicBezTo>
                      <a:pt x="22" y="187"/>
                      <a:pt x="23" y="186"/>
                      <a:pt x="23" y="186"/>
                    </a:cubicBezTo>
                    <a:cubicBezTo>
                      <a:pt x="23" y="186"/>
                      <a:pt x="24" y="185"/>
                      <a:pt x="25" y="185"/>
                    </a:cubicBezTo>
                    <a:cubicBezTo>
                      <a:pt x="26" y="185"/>
                      <a:pt x="27" y="184"/>
                      <a:pt x="28" y="184"/>
                    </a:cubicBezTo>
                    <a:cubicBezTo>
                      <a:pt x="29" y="183"/>
                      <a:pt x="29" y="181"/>
                      <a:pt x="29" y="180"/>
                    </a:cubicBezTo>
                    <a:cubicBezTo>
                      <a:pt x="30" y="178"/>
                      <a:pt x="31" y="178"/>
                      <a:pt x="33" y="178"/>
                    </a:cubicBezTo>
                    <a:cubicBezTo>
                      <a:pt x="34" y="177"/>
                      <a:pt x="36" y="175"/>
                      <a:pt x="37" y="175"/>
                    </a:cubicBezTo>
                    <a:cubicBezTo>
                      <a:pt x="39" y="173"/>
                      <a:pt x="41" y="174"/>
                      <a:pt x="44" y="174"/>
                    </a:cubicBezTo>
                    <a:cubicBezTo>
                      <a:pt x="47" y="174"/>
                      <a:pt x="47" y="173"/>
                      <a:pt x="49" y="171"/>
                    </a:cubicBezTo>
                    <a:cubicBezTo>
                      <a:pt x="50" y="170"/>
                      <a:pt x="53" y="169"/>
                      <a:pt x="55" y="169"/>
                    </a:cubicBezTo>
                    <a:cubicBezTo>
                      <a:pt x="56" y="168"/>
                      <a:pt x="57" y="168"/>
                      <a:pt x="58" y="168"/>
                    </a:cubicBezTo>
                    <a:cubicBezTo>
                      <a:pt x="62" y="168"/>
                      <a:pt x="60" y="166"/>
                      <a:pt x="61" y="164"/>
                    </a:cubicBezTo>
                    <a:cubicBezTo>
                      <a:pt x="62" y="162"/>
                      <a:pt x="68" y="162"/>
                      <a:pt x="69" y="163"/>
                    </a:cubicBezTo>
                    <a:cubicBezTo>
                      <a:pt x="70" y="163"/>
                      <a:pt x="71" y="164"/>
                      <a:pt x="72" y="164"/>
                    </a:cubicBezTo>
                    <a:cubicBezTo>
                      <a:pt x="73" y="164"/>
                      <a:pt x="74" y="165"/>
                      <a:pt x="75" y="165"/>
                    </a:cubicBezTo>
                    <a:cubicBezTo>
                      <a:pt x="79" y="166"/>
                      <a:pt x="83" y="166"/>
                      <a:pt x="86" y="166"/>
                    </a:cubicBezTo>
                    <a:cubicBezTo>
                      <a:pt x="89" y="166"/>
                      <a:pt x="91" y="166"/>
                      <a:pt x="94" y="167"/>
                    </a:cubicBezTo>
                    <a:cubicBezTo>
                      <a:pt x="97" y="168"/>
                      <a:pt x="99" y="168"/>
                      <a:pt x="102" y="168"/>
                    </a:cubicBezTo>
                    <a:cubicBezTo>
                      <a:pt x="104" y="168"/>
                      <a:pt x="105" y="168"/>
                      <a:pt x="107" y="168"/>
                    </a:cubicBezTo>
                    <a:cubicBezTo>
                      <a:pt x="107" y="168"/>
                      <a:pt x="108" y="168"/>
                      <a:pt x="109" y="168"/>
                    </a:cubicBezTo>
                    <a:cubicBezTo>
                      <a:pt x="110" y="168"/>
                      <a:pt x="110" y="167"/>
                      <a:pt x="111" y="166"/>
                    </a:cubicBezTo>
                    <a:cubicBezTo>
                      <a:pt x="112" y="166"/>
                      <a:pt x="113" y="166"/>
                      <a:pt x="114" y="166"/>
                    </a:cubicBezTo>
                    <a:cubicBezTo>
                      <a:pt x="115" y="166"/>
                      <a:pt x="117" y="166"/>
                      <a:pt x="118" y="167"/>
                    </a:cubicBezTo>
                    <a:cubicBezTo>
                      <a:pt x="118" y="167"/>
                      <a:pt x="120" y="166"/>
                      <a:pt x="120" y="167"/>
                    </a:cubicBezTo>
                    <a:cubicBezTo>
                      <a:pt x="120" y="167"/>
                      <a:pt x="120" y="168"/>
                      <a:pt x="120" y="169"/>
                    </a:cubicBezTo>
                    <a:cubicBezTo>
                      <a:pt x="120" y="169"/>
                      <a:pt x="121" y="169"/>
                      <a:pt x="121" y="170"/>
                    </a:cubicBezTo>
                    <a:cubicBezTo>
                      <a:pt x="121" y="171"/>
                      <a:pt x="121" y="174"/>
                      <a:pt x="123" y="175"/>
                    </a:cubicBezTo>
                    <a:cubicBezTo>
                      <a:pt x="125" y="175"/>
                      <a:pt x="129" y="173"/>
                      <a:pt x="129" y="171"/>
                    </a:cubicBezTo>
                    <a:cubicBezTo>
                      <a:pt x="130" y="170"/>
                      <a:pt x="132" y="171"/>
                      <a:pt x="133" y="171"/>
                    </a:cubicBezTo>
                    <a:cubicBezTo>
                      <a:pt x="135" y="171"/>
                      <a:pt x="135" y="169"/>
                      <a:pt x="136" y="168"/>
                    </a:cubicBezTo>
                    <a:cubicBezTo>
                      <a:pt x="137" y="168"/>
                      <a:pt x="139" y="169"/>
                      <a:pt x="140" y="169"/>
                    </a:cubicBezTo>
                    <a:cubicBezTo>
                      <a:pt x="142" y="169"/>
                      <a:pt x="143" y="170"/>
                      <a:pt x="145" y="171"/>
                    </a:cubicBezTo>
                    <a:cubicBezTo>
                      <a:pt x="146" y="171"/>
                      <a:pt x="148" y="171"/>
                      <a:pt x="150" y="171"/>
                    </a:cubicBezTo>
                    <a:cubicBezTo>
                      <a:pt x="151" y="171"/>
                      <a:pt x="152" y="170"/>
                      <a:pt x="153" y="170"/>
                    </a:cubicBezTo>
                    <a:cubicBezTo>
                      <a:pt x="156" y="169"/>
                      <a:pt x="158" y="169"/>
                      <a:pt x="161" y="170"/>
                    </a:cubicBezTo>
                    <a:cubicBezTo>
                      <a:pt x="161" y="171"/>
                      <a:pt x="161" y="173"/>
                      <a:pt x="162" y="174"/>
                    </a:cubicBezTo>
                    <a:cubicBezTo>
                      <a:pt x="163" y="174"/>
                      <a:pt x="162" y="171"/>
                      <a:pt x="164" y="171"/>
                    </a:cubicBezTo>
                    <a:cubicBezTo>
                      <a:pt x="165" y="171"/>
                      <a:pt x="166" y="172"/>
                      <a:pt x="167" y="173"/>
                    </a:cubicBezTo>
                    <a:cubicBezTo>
                      <a:pt x="169" y="174"/>
                      <a:pt x="171" y="175"/>
                      <a:pt x="173" y="176"/>
                    </a:cubicBezTo>
                    <a:cubicBezTo>
                      <a:pt x="174" y="176"/>
                      <a:pt x="176" y="176"/>
                      <a:pt x="176" y="177"/>
                    </a:cubicBezTo>
                    <a:cubicBezTo>
                      <a:pt x="177" y="178"/>
                      <a:pt x="176" y="179"/>
                      <a:pt x="177" y="180"/>
                    </a:cubicBezTo>
                    <a:cubicBezTo>
                      <a:pt x="177" y="181"/>
                      <a:pt x="178" y="181"/>
                      <a:pt x="179" y="181"/>
                    </a:cubicBezTo>
                    <a:cubicBezTo>
                      <a:pt x="181" y="181"/>
                      <a:pt x="182" y="179"/>
                      <a:pt x="183" y="179"/>
                    </a:cubicBezTo>
                    <a:cubicBezTo>
                      <a:pt x="187" y="176"/>
                      <a:pt x="192" y="178"/>
                      <a:pt x="197" y="179"/>
                    </a:cubicBezTo>
                    <a:cubicBezTo>
                      <a:pt x="198" y="179"/>
                      <a:pt x="201" y="179"/>
                      <a:pt x="203" y="178"/>
                    </a:cubicBezTo>
                    <a:cubicBezTo>
                      <a:pt x="204" y="177"/>
                      <a:pt x="204" y="176"/>
                      <a:pt x="205" y="175"/>
                    </a:cubicBezTo>
                    <a:cubicBezTo>
                      <a:pt x="206" y="175"/>
                      <a:pt x="207" y="175"/>
                      <a:pt x="208" y="175"/>
                    </a:cubicBezTo>
                    <a:cubicBezTo>
                      <a:pt x="208" y="174"/>
                      <a:pt x="208" y="173"/>
                      <a:pt x="208" y="172"/>
                    </a:cubicBezTo>
                    <a:cubicBezTo>
                      <a:pt x="208" y="171"/>
                      <a:pt x="208" y="169"/>
                      <a:pt x="209" y="168"/>
                    </a:cubicBezTo>
                    <a:cubicBezTo>
                      <a:pt x="210" y="167"/>
                      <a:pt x="212" y="166"/>
                      <a:pt x="213" y="165"/>
                    </a:cubicBezTo>
                    <a:cubicBezTo>
                      <a:pt x="214" y="165"/>
                      <a:pt x="215" y="165"/>
                      <a:pt x="215" y="164"/>
                    </a:cubicBezTo>
                    <a:cubicBezTo>
                      <a:pt x="216" y="164"/>
                      <a:pt x="216" y="163"/>
                      <a:pt x="216" y="163"/>
                    </a:cubicBezTo>
                    <a:cubicBezTo>
                      <a:pt x="218" y="161"/>
                      <a:pt x="225" y="161"/>
                      <a:pt x="225" y="164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21" y="167"/>
                      <a:pt x="222" y="167"/>
                      <a:pt x="221" y="168"/>
                    </a:cubicBezTo>
                    <a:cubicBezTo>
                      <a:pt x="221" y="169"/>
                      <a:pt x="221" y="169"/>
                      <a:pt x="221" y="170"/>
                    </a:cubicBezTo>
                    <a:cubicBezTo>
                      <a:pt x="222" y="170"/>
                      <a:pt x="223" y="171"/>
                      <a:pt x="224" y="172"/>
                    </a:cubicBezTo>
                    <a:cubicBezTo>
                      <a:pt x="225" y="175"/>
                      <a:pt x="227" y="177"/>
                      <a:pt x="229" y="180"/>
                    </a:cubicBezTo>
                    <a:cubicBezTo>
                      <a:pt x="230" y="183"/>
                      <a:pt x="231" y="185"/>
                      <a:pt x="234" y="186"/>
                    </a:cubicBezTo>
                    <a:cubicBezTo>
                      <a:pt x="234" y="187"/>
                      <a:pt x="235" y="190"/>
                      <a:pt x="237" y="190"/>
                    </a:cubicBezTo>
                    <a:cubicBezTo>
                      <a:pt x="237" y="188"/>
                      <a:pt x="240" y="187"/>
                      <a:pt x="241" y="188"/>
                    </a:cubicBezTo>
                    <a:cubicBezTo>
                      <a:pt x="242" y="188"/>
                      <a:pt x="243" y="190"/>
                      <a:pt x="244" y="190"/>
                    </a:cubicBezTo>
                    <a:cubicBezTo>
                      <a:pt x="247" y="192"/>
                      <a:pt x="251" y="191"/>
                      <a:pt x="254" y="191"/>
                    </a:cubicBezTo>
                    <a:cubicBezTo>
                      <a:pt x="256" y="191"/>
                      <a:pt x="258" y="191"/>
                      <a:pt x="260" y="193"/>
                    </a:cubicBezTo>
                    <a:cubicBezTo>
                      <a:pt x="261" y="193"/>
                      <a:pt x="262" y="195"/>
                      <a:pt x="263" y="196"/>
                    </a:cubicBezTo>
                    <a:cubicBezTo>
                      <a:pt x="266" y="197"/>
                      <a:pt x="268" y="198"/>
                      <a:pt x="270" y="200"/>
                    </a:cubicBezTo>
                    <a:cubicBezTo>
                      <a:pt x="273" y="201"/>
                      <a:pt x="275" y="203"/>
                      <a:pt x="278" y="205"/>
                    </a:cubicBezTo>
                    <a:cubicBezTo>
                      <a:pt x="281" y="207"/>
                      <a:pt x="283" y="209"/>
                      <a:pt x="286" y="211"/>
                    </a:cubicBezTo>
                    <a:cubicBezTo>
                      <a:pt x="288" y="213"/>
                      <a:pt x="291" y="216"/>
                      <a:pt x="292" y="219"/>
                    </a:cubicBezTo>
                    <a:cubicBezTo>
                      <a:pt x="292" y="220"/>
                      <a:pt x="292" y="221"/>
                      <a:pt x="293" y="221"/>
                    </a:cubicBezTo>
                    <a:cubicBezTo>
                      <a:pt x="293" y="222"/>
                      <a:pt x="294" y="223"/>
                      <a:pt x="295" y="224"/>
                    </a:cubicBezTo>
                    <a:cubicBezTo>
                      <a:pt x="296" y="226"/>
                      <a:pt x="298" y="228"/>
                      <a:pt x="299" y="230"/>
                    </a:cubicBezTo>
                    <a:cubicBezTo>
                      <a:pt x="299" y="231"/>
                      <a:pt x="299" y="232"/>
                      <a:pt x="300" y="233"/>
                    </a:cubicBezTo>
                    <a:cubicBezTo>
                      <a:pt x="301" y="234"/>
                      <a:pt x="305" y="234"/>
                      <a:pt x="307" y="235"/>
                    </a:cubicBezTo>
                    <a:cubicBezTo>
                      <a:pt x="309" y="235"/>
                      <a:pt x="311" y="236"/>
                      <a:pt x="313" y="236"/>
                    </a:cubicBezTo>
                    <a:cubicBezTo>
                      <a:pt x="313" y="236"/>
                      <a:pt x="313" y="236"/>
                      <a:pt x="314" y="236"/>
                    </a:cubicBezTo>
                    <a:cubicBezTo>
                      <a:pt x="315" y="236"/>
                      <a:pt x="315" y="236"/>
                      <a:pt x="316" y="235"/>
                    </a:cubicBezTo>
                    <a:cubicBezTo>
                      <a:pt x="317" y="235"/>
                      <a:pt x="319" y="236"/>
                      <a:pt x="321" y="236"/>
                    </a:cubicBezTo>
                    <a:cubicBezTo>
                      <a:pt x="323" y="236"/>
                      <a:pt x="324" y="236"/>
                      <a:pt x="325" y="234"/>
                    </a:cubicBezTo>
                    <a:cubicBezTo>
                      <a:pt x="326" y="233"/>
                      <a:pt x="327" y="230"/>
                      <a:pt x="329" y="229"/>
                    </a:cubicBezTo>
                    <a:cubicBezTo>
                      <a:pt x="329" y="228"/>
                      <a:pt x="331" y="227"/>
                      <a:pt x="332" y="227"/>
                    </a:cubicBezTo>
                    <a:cubicBezTo>
                      <a:pt x="333" y="226"/>
                      <a:pt x="334" y="226"/>
                      <a:pt x="335" y="226"/>
                    </a:cubicBezTo>
                    <a:cubicBezTo>
                      <a:pt x="336" y="226"/>
                      <a:pt x="336" y="224"/>
                      <a:pt x="337" y="224"/>
                    </a:cubicBezTo>
                    <a:cubicBezTo>
                      <a:pt x="339" y="222"/>
                      <a:pt x="343" y="220"/>
                      <a:pt x="346" y="222"/>
                    </a:cubicBezTo>
                    <a:cubicBezTo>
                      <a:pt x="348" y="223"/>
                      <a:pt x="348" y="223"/>
                      <a:pt x="351" y="224"/>
                    </a:cubicBezTo>
                    <a:cubicBezTo>
                      <a:pt x="353" y="224"/>
                      <a:pt x="356" y="224"/>
                      <a:pt x="359" y="224"/>
                    </a:cubicBezTo>
                    <a:cubicBezTo>
                      <a:pt x="363" y="223"/>
                      <a:pt x="366" y="228"/>
                      <a:pt x="370" y="225"/>
                    </a:cubicBezTo>
                    <a:cubicBezTo>
                      <a:pt x="374" y="222"/>
                      <a:pt x="371" y="217"/>
                      <a:pt x="372" y="213"/>
                    </a:cubicBezTo>
                    <a:cubicBezTo>
                      <a:pt x="373" y="208"/>
                      <a:pt x="376" y="206"/>
                      <a:pt x="381" y="205"/>
                    </a:cubicBezTo>
                    <a:cubicBezTo>
                      <a:pt x="385" y="205"/>
                      <a:pt x="389" y="200"/>
                      <a:pt x="392" y="197"/>
                    </a:cubicBezTo>
                    <a:cubicBezTo>
                      <a:pt x="392" y="196"/>
                      <a:pt x="393" y="195"/>
                      <a:pt x="394" y="194"/>
                    </a:cubicBezTo>
                    <a:cubicBezTo>
                      <a:pt x="394" y="191"/>
                      <a:pt x="395" y="188"/>
                      <a:pt x="395" y="187"/>
                    </a:cubicBezTo>
                    <a:cubicBezTo>
                      <a:pt x="396" y="182"/>
                      <a:pt x="398" y="177"/>
                      <a:pt x="399" y="173"/>
                    </a:cubicBezTo>
                    <a:cubicBezTo>
                      <a:pt x="399" y="170"/>
                      <a:pt x="399" y="167"/>
                      <a:pt x="399" y="165"/>
                    </a:cubicBezTo>
                    <a:cubicBezTo>
                      <a:pt x="399" y="164"/>
                      <a:pt x="399" y="162"/>
                      <a:pt x="399" y="162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7" name="Freeform 40"/>
              <p:cNvSpPr>
                <a:spLocks/>
              </p:cNvSpPr>
              <p:nvPr/>
            </p:nvSpPr>
            <p:spPr bwMode="auto">
              <a:xfrm>
                <a:off x="5822950" y="2852738"/>
                <a:ext cx="508000" cy="412750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8" name="Freeform 41"/>
              <p:cNvSpPr>
                <a:spLocks/>
              </p:cNvSpPr>
              <p:nvPr/>
            </p:nvSpPr>
            <p:spPr bwMode="auto">
              <a:xfrm>
                <a:off x="5683250" y="3044825"/>
                <a:ext cx="171450" cy="1444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9" name="Freeform 42"/>
              <p:cNvSpPr>
                <a:spLocks/>
              </p:cNvSpPr>
              <p:nvPr/>
            </p:nvSpPr>
            <p:spPr bwMode="auto">
              <a:xfrm>
                <a:off x="5713413" y="2960688"/>
                <a:ext cx="101600" cy="79375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0" name="Freeform 43"/>
              <p:cNvSpPr>
                <a:spLocks noEditPoints="1"/>
              </p:cNvSpPr>
              <p:nvPr/>
            </p:nvSpPr>
            <p:spPr bwMode="auto">
              <a:xfrm>
                <a:off x="5429250" y="5822950"/>
                <a:ext cx="688975" cy="779463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1" name="Freeform 44"/>
              <p:cNvSpPr>
                <a:spLocks/>
              </p:cNvSpPr>
              <p:nvPr/>
            </p:nvSpPr>
            <p:spPr bwMode="auto">
              <a:xfrm>
                <a:off x="5437188" y="6280150"/>
                <a:ext cx="52388" cy="6191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2" name="Freeform 45"/>
              <p:cNvSpPr>
                <a:spLocks/>
              </p:cNvSpPr>
              <p:nvPr/>
            </p:nvSpPr>
            <p:spPr bwMode="auto">
              <a:xfrm>
                <a:off x="5465763" y="6359525"/>
                <a:ext cx="38100" cy="4286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3" name="Freeform 46"/>
              <p:cNvSpPr>
                <a:spLocks/>
              </p:cNvSpPr>
              <p:nvPr/>
            </p:nvSpPr>
            <p:spPr bwMode="auto">
              <a:xfrm>
                <a:off x="5902325" y="6384925"/>
                <a:ext cx="31750" cy="396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4" name="Freeform 47"/>
              <p:cNvSpPr>
                <a:spLocks/>
              </p:cNvSpPr>
              <p:nvPr/>
            </p:nvSpPr>
            <p:spPr bwMode="auto">
              <a:xfrm>
                <a:off x="5940425" y="6432550"/>
                <a:ext cx="3175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5" name="Freeform 48"/>
              <p:cNvSpPr>
                <a:spLocks/>
              </p:cNvSpPr>
              <p:nvPr/>
            </p:nvSpPr>
            <p:spPr bwMode="auto">
              <a:xfrm>
                <a:off x="5964238" y="6497638"/>
                <a:ext cx="22225" cy="365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6" name="Freeform 49"/>
              <p:cNvSpPr>
                <a:spLocks/>
              </p:cNvSpPr>
              <p:nvPr/>
            </p:nvSpPr>
            <p:spPr bwMode="auto">
              <a:xfrm>
                <a:off x="5929313" y="6503988"/>
                <a:ext cx="17463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7" name="Freeform 50"/>
              <p:cNvSpPr>
                <a:spLocks/>
              </p:cNvSpPr>
              <p:nvPr/>
            </p:nvSpPr>
            <p:spPr bwMode="auto">
              <a:xfrm>
                <a:off x="5730875" y="6650038"/>
                <a:ext cx="273050" cy="5873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8" name="Freeform 51"/>
              <p:cNvSpPr>
                <a:spLocks/>
              </p:cNvSpPr>
              <p:nvPr/>
            </p:nvSpPr>
            <p:spPr bwMode="auto">
              <a:xfrm>
                <a:off x="6022975" y="6275388"/>
                <a:ext cx="39688" cy="7620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9" name="Freeform 52"/>
              <p:cNvSpPr>
                <a:spLocks/>
              </p:cNvSpPr>
              <p:nvPr/>
            </p:nvSpPr>
            <p:spPr bwMode="auto">
              <a:xfrm>
                <a:off x="6022975" y="6175375"/>
                <a:ext cx="87313" cy="6826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0" name="Freeform 53"/>
              <p:cNvSpPr>
                <a:spLocks/>
              </p:cNvSpPr>
              <p:nvPr/>
            </p:nvSpPr>
            <p:spPr bwMode="auto">
              <a:xfrm>
                <a:off x="6213475" y="6632575"/>
                <a:ext cx="698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1" name="Freeform 54"/>
              <p:cNvSpPr>
                <a:spLocks/>
              </p:cNvSpPr>
              <p:nvPr/>
            </p:nvSpPr>
            <p:spPr bwMode="auto">
              <a:xfrm>
                <a:off x="6135688" y="6553200"/>
                <a:ext cx="42863" cy="3175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2" name="Freeform 55"/>
              <p:cNvSpPr>
                <a:spLocks/>
              </p:cNvSpPr>
              <p:nvPr/>
            </p:nvSpPr>
            <p:spPr bwMode="auto">
              <a:xfrm>
                <a:off x="6037263" y="6432550"/>
                <a:ext cx="42863" cy="222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3" name="Freeform 56"/>
              <p:cNvSpPr>
                <a:spLocks/>
              </p:cNvSpPr>
              <p:nvPr/>
            </p:nvSpPr>
            <p:spPr bwMode="auto">
              <a:xfrm>
                <a:off x="5934075" y="6078538"/>
                <a:ext cx="42863" cy="396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4" name="Freeform 57"/>
              <p:cNvSpPr>
                <a:spLocks/>
              </p:cNvSpPr>
              <p:nvPr/>
            </p:nvSpPr>
            <p:spPr bwMode="auto">
              <a:xfrm>
                <a:off x="5883275" y="5954713"/>
                <a:ext cx="38100" cy="3968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5" name="Freeform 58"/>
              <p:cNvSpPr>
                <a:spLocks/>
              </p:cNvSpPr>
              <p:nvPr/>
            </p:nvSpPr>
            <p:spPr bwMode="auto">
              <a:xfrm>
                <a:off x="5981700" y="5995988"/>
                <a:ext cx="34925" cy="20638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6" name="Freeform 59"/>
              <p:cNvSpPr>
                <a:spLocks noEditPoints="1"/>
              </p:cNvSpPr>
              <p:nvPr/>
            </p:nvSpPr>
            <p:spPr bwMode="auto">
              <a:xfrm>
                <a:off x="6011863" y="5770563"/>
                <a:ext cx="2187575" cy="968375"/>
              </a:xfrm>
              <a:custGeom>
                <a:avLst/>
                <a:gdLst/>
                <a:ahLst/>
                <a:cxnLst>
                  <a:cxn ang="0">
                    <a:pos x="135" y="37"/>
                  </a:cxn>
                  <a:cxn ang="0">
                    <a:pos x="102" y="10"/>
                  </a:cxn>
                  <a:cxn ang="0">
                    <a:pos x="53" y="16"/>
                  </a:cxn>
                  <a:cxn ang="0">
                    <a:pos x="54" y="38"/>
                  </a:cxn>
                  <a:cxn ang="0">
                    <a:pos x="19" y="104"/>
                  </a:cxn>
                  <a:cxn ang="0">
                    <a:pos x="59" y="122"/>
                  </a:cxn>
                  <a:cxn ang="0">
                    <a:pos x="74" y="124"/>
                  </a:cxn>
                  <a:cxn ang="0">
                    <a:pos x="113" y="111"/>
                  </a:cxn>
                  <a:cxn ang="0">
                    <a:pos x="104" y="96"/>
                  </a:cxn>
                  <a:cxn ang="0">
                    <a:pos x="141" y="88"/>
                  </a:cxn>
                  <a:cxn ang="0">
                    <a:pos x="187" y="95"/>
                  </a:cxn>
                  <a:cxn ang="0">
                    <a:pos x="311" y="435"/>
                  </a:cxn>
                  <a:cxn ang="0">
                    <a:pos x="1149" y="410"/>
                  </a:cxn>
                  <a:cxn ang="0">
                    <a:pos x="1131" y="343"/>
                  </a:cxn>
                  <a:cxn ang="0">
                    <a:pos x="1139" y="238"/>
                  </a:cxn>
                  <a:cxn ang="0">
                    <a:pos x="1079" y="167"/>
                  </a:cxn>
                  <a:cxn ang="0">
                    <a:pos x="1047" y="94"/>
                  </a:cxn>
                  <a:cxn ang="0">
                    <a:pos x="986" y="83"/>
                  </a:cxn>
                  <a:cxn ang="0">
                    <a:pos x="925" y="97"/>
                  </a:cxn>
                  <a:cxn ang="0">
                    <a:pos x="812" y="112"/>
                  </a:cxn>
                  <a:cxn ang="0">
                    <a:pos x="739" y="118"/>
                  </a:cxn>
                  <a:cxn ang="0">
                    <a:pos x="663" y="97"/>
                  </a:cxn>
                  <a:cxn ang="0">
                    <a:pos x="612" y="65"/>
                  </a:cxn>
                  <a:cxn ang="0">
                    <a:pos x="550" y="27"/>
                  </a:cxn>
                  <a:cxn ang="0">
                    <a:pos x="477" y="22"/>
                  </a:cxn>
                  <a:cxn ang="0">
                    <a:pos x="367" y="43"/>
                  </a:cxn>
                  <a:cxn ang="0">
                    <a:pos x="321" y="86"/>
                  </a:cxn>
                  <a:cxn ang="0">
                    <a:pos x="208" y="75"/>
                  </a:cxn>
                  <a:cxn ang="0">
                    <a:pos x="194" y="88"/>
                  </a:cxn>
                  <a:cxn ang="0">
                    <a:pos x="199" y="100"/>
                  </a:cxn>
                  <a:cxn ang="0">
                    <a:pos x="242" y="115"/>
                  </a:cxn>
                  <a:cxn ang="0">
                    <a:pos x="208" y="119"/>
                  </a:cxn>
                  <a:cxn ang="0">
                    <a:pos x="178" y="135"/>
                  </a:cxn>
                  <a:cxn ang="0">
                    <a:pos x="141" y="140"/>
                  </a:cxn>
                  <a:cxn ang="0">
                    <a:pos x="119" y="137"/>
                  </a:cxn>
                  <a:cxn ang="0">
                    <a:pos x="86" y="135"/>
                  </a:cxn>
                  <a:cxn ang="0">
                    <a:pos x="59" y="130"/>
                  </a:cxn>
                  <a:cxn ang="0">
                    <a:pos x="1" y="158"/>
                  </a:cxn>
                  <a:cxn ang="0">
                    <a:pos x="29" y="171"/>
                  </a:cxn>
                  <a:cxn ang="0">
                    <a:pos x="60" y="208"/>
                  </a:cxn>
                  <a:cxn ang="0">
                    <a:pos x="67" y="265"/>
                  </a:cxn>
                  <a:cxn ang="0">
                    <a:pos x="41" y="277"/>
                  </a:cxn>
                  <a:cxn ang="0">
                    <a:pos x="86" y="340"/>
                  </a:cxn>
                  <a:cxn ang="0">
                    <a:pos x="65" y="361"/>
                  </a:cxn>
                  <a:cxn ang="0">
                    <a:pos x="98" y="400"/>
                  </a:cxn>
                  <a:cxn ang="0">
                    <a:pos x="146" y="416"/>
                  </a:cxn>
                  <a:cxn ang="0">
                    <a:pos x="125" y="439"/>
                  </a:cxn>
                  <a:cxn ang="0">
                    <a:pos x="187" y="443"/>
                  </a:cxn>
                  <a:cxn ang="0">
                    <a:pos x="272" y="477"/>
                  </a:cxn>
                  <a:cxn ang="0">
                    <a:pos x="345" y="445"/>
                  </a:cxn>
                  <a:cxn ang="0">
                    <a:pos x="381" y="481"/>
                  </a:cxn>
                  <a:cxn ang="0">
                    <a:pos x="492" y="491"/>
                  </a:cxn>
                  <a:cxn ang="0">
                    <a:pos x="542" y="456"/>
                  </a:cxn>
                  <a:cxn ang="0">
                    <a:pos x="595" y="462"/>
                  </a:cxn>
                  <a:cxn ang="0">
                    <a:pos x="617" y="517"/>
                  </a:cxn>
                  <a:cxn ang="0">
                    <a:pos x="669" y="462"/>
                  </a:cxn>
                  <a:cxn ang="0">
                    <a:pos x="764" y="454"/>
                  </a:cxn>
                  <a:cxn ang="0">
                    <a:pos x="882" y="455"/>
                  </a:cxn>
                  <a:cxn ang="0">
                    <a:pos x="983" y="447"/>
                  </a:cxn>
                  <a:cxn ang="0">
                    <a:pos x="1079" y="436"/>
                  </a:cxn>
                </a:cxnLst>
                <a:rect l="0" t="0" r="r" b="b"/>
                <a:pathLst>
                  <a:path w="1171" h="518">
                    <a:moveTo>
                      <a:pt x="197" y="70"/>
                    </a:moveTo>
                    <a:cubicBezTo>
                      <a:pt x="193" y="69"/>
                      <a:pt x="188" y="67"/>
                      <a:pt x="184" y="66"/>
                    </a:cubicBezTo>
                    <a:cubicBezTo>
                      <a:pt x="181" y="65"/>
                      <a:pt x="178" y="66"/>
                      <a:pt x="175" y="65"/>
                    </a:cubicBezTo>
                    <a:cubicBezTo>
                      <a:pt x="172" y="65"/>
                      <a:pt x="171" y="64"/>
                      <a:pt x="168" y="63"/>
                    </a:cubicBezTo>
                    <a:cubicBezTo>
                      <a:pt x="165" y="61"/>
                      <a:pt x="164" y="62"/>
                      <a:pt x="162" y="59"/>
                    </a:cubicBezTo>
                    <a:cubicBezTo>
                      <a:pt x="161" y="58"/>
                      <a:pt x="160" y="56"/>
                      <a:pt x="159" y="55"/>
                    </a:cubicBezTo>
                    <a:cubicBezTo>
                      <a:pt x="158" y="53"/>
                      <a:pt x="156" y="54"/>
                      <a:pt x="154" y="54"/>
                    </a:cubicBezTo>
                    <a:cubicBezTo>
                      <a:pt x="152" y="53"/>
                      <a:pt x="150" y="51"/>
                      <a:pt x="148" y="49"/>
                    </a:cubicBezTo>
                    <a:cubicBezTo>
                      <a:pt x="145" y="47"/>
                      <a:pt x="142" y="48"/>
                      <a:pt x="140" y="47"/>
                    </a:cubicBezTo>
                    <a:cubicBezTo>
                      <a:pt x="135" y="45"/>
                      <a:pt x="137" y="41"/>
                      <a:pt x="135" y="37"/>
                    </a:cubicBezTo>
                    <a:cubicBezTo>
                      <a:pt x="135" y="36"/>
                      <a:pt x="134" y="35"/>
                      <a:pt x="134" y="34"/>
                    </a:cubicBezTo>
                    <a:cubicBezTo>
                      <a:pt x="134" y="32"/>
                      <a:pt x="134" y="30"/>
                      <a:pt x="134" y="28"/>
                    </a:cubicBezTo>
                    <a:cubicBezTo>
                      <a:pt x="133" y="24"/>
                      <a:pt x="131" y="23"/>
                      <a:pt x="131" y="19"/>
                    </a:cubicBezTo>
                    <a:cubicBezTo>
                      <a:pt x="131" y="16"/>
                      <a:pt x="130" y="14"/>
                      <a:pt x="128" y="11"/>
                    </a:cubicBezTo>
                    <a:cubicBezTo>
                      <a:pt x="128" y="11"/>
                      <a:pt x="127" y="11"/>
                      <a:pt x="126" y="11"/>
                    </a:cubicBezTo>
                    <a:cubicBezTo>
                      <a:pt x="123" y="12"/>
                      <a:pt x="121" y="13"/>
                      <a:pt x="118" y="13"/>
                    </a:cubicBezTo>
                    <a:cubicBezTo>
                      <a:pt x="116" y="13"/>
                      <a:pt x="114" y="14"/>
                      <a:pt x="112" y="15"/>
                    </a:cubicBezTo>
                    <a:cubicBezTo>
                      <a:pt x="111" y="15"/>
                      <a:pt x="110" y="16"/>
                      <a:pt x="108" y="16"/>
                    </a:cubicBezTo>
                    <a:cubicBezTo>
                      <a:pt x="106" y="16"/>
                      <a:pt x="107" y="16"/>
                      <a:pt x="106" y="14"/>
                    </a:cubicBezTo>
                    <a:cubicBezTo>
                      <a:pt x="105" y="13"/>
                      <a:pt x="103" y="11"/>
                      <a:pt x="102" y="10"/>
                    </a:cubicBezTo>
                    <a:cubicBezTo>
                      <a:pt x="101" y="8"/>
                      <a:pt x="101" y="8"/>
                      <a:pt x="99" y="8"/>
                    </a:cubicBezTo>
                    <a:cubicBezTo>
                      <a:pt x="98" y="7"/>
                      <a:pt x="98" y="6"/>
                      <a:pt x="97" y="6"/>
                    </a:cubicBezTo>
                    <a:cubicBezTo>
                      <a:pt x="96" y="5"/>
                      <a:pt x="95" y="6"/>
                      <a:pt x="93" y="6"/>
                    </a:cubicBezTo>
                    <a:cubicBezTo>
                      <a:pt x="90" y="6"/>
                      <a:pt x="88" y="3"/>
                      <a:pt x="86" y="2"/>
                    </a:cubicBezTo>
                    <a:cubicBezTo>
                      <a:pt x="83" y="0"/>
                      <a:pt x="82" y="3"/>
                      <a:pt x="80" y="4"/>
                    </a:cubicBezTo>
                    <a:cubicBezTo>
                      <a:pt x="76" y="6"/>
                      <a:pt x="74" y="8"/>
                      <a:pt x="71" y="10"/>
                    </a:cubicBezTo>
                    <a:cubicBezTo>
                      <a:pt x="69" y="11"/>
                      <a:pt x="69" y="11"/>
                      <a:pt x="67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7" y="13"/>
                      <a:pt x="55" y="14"/>
                      <a:pt x="53" y="16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2" y="18"/>
                      <a:pt x="52" y="18"/>
                      <a:pt x="51" y="19"/>
                    </a:cubicBezTo>
                    <a:cubicBezTo>
                      <a:pt x="51" y="19"/>
                      <a:pt x="50" y="19"/>
                      <a:pt x="50" y="20"/>
                    </a:cubicBezTo>
                    <a:cubicBezTo>
                      <a:pt x="50" y="20"/>
                      <a:pt x="49" y="20"/>
                      <a:pt x="50" y="21"/>
                    </a:cubicBezTo>
                    <a:cubicBezTo>
                      <a:pt x="47" y="21"/>
                      <a:pt x="47" y="21"/>
                      <a:pt x="45" y="23"/>
                    </a:cubicBezTo>
                    <a:cubicBezTo>
                      <a:pt x="44" y="24"/>
                      <a:pt x="44" y="25"/>
                      <a:pt x="43" y="27"/>
                    </a:cubicBezTo>
                    <a:cubicBezTo>
                      <a:pt x="43" y="29"/>
                      <a:pt x="43" y="31"/>
                      <a:pt x="43" y="33"/>
                    </a:cubicBezTo>
                    <a:cubicBezTo>
                      <a:pt x="43" y="32"/>
                      <a:pt x="43" y="31"/>
                      <a:pt x="43" y="30"/>
                    </a:cubicBezTo>
                    <a:cubicBezTo>
                      <a:pt x="45" y="31"/>
                      <a:pt x="46" y="33"/>
                      <a:pt x="48" y="34"/>
                    </a:cubicBezTo>
                    <a:cubicBezTo>
                      <a:pt x="51" y="35"/>
                      <a:pt x="54" y="34"/>
                      <a:pt x="54" y="38"/>
                    </a:cubicBezTo>
                    <a:cubicBezTo>
                      <a:pt x="54" y="43"/>
                      <a:pt x="54" y="46"/>
                      <a:pt x="55" y="50"/>
                    </a:cubicBezTo>
                    <a:cubicBezTo>
                      <a:pt x="55" y="54"/>
                      <a:pt x="57" y="59"/>
                      <a:pt x="53" y="61"/>
                    </a:cubicBezTo>
                    <a:cubicBezTo>
                      <a:pt x="51" y="63"/>
                      <a:pt x="46" y="61"/>
                      <a:pt x="44" y="63"/>
                    </a:cubicBezTo>
                    <a:cubicBezTo>
                      <a:pt x="40" y="65"/>
                      <a:pt x="40" y="70"/>
                      <a:pt x="40" y="74"/>
                    </a:cubicBezTo>
                    <a:cubicBezTo>
                      <a:pt x="40" y="78"/>
                      <a:pt x="39" y="81"/>
                      <a:pt x="39" y="85"/>
                    </a:cubicBezTo>
                    <a:cubicBezTo>
                      <a:pt x="39" y="87"/>
                      <a:pt x="39" y="87"/>
                      <a:pt x="38" y="89"/>
                    </a:cubicBezTo>
                    <a:cubicBezTo>
                      <a:pt x="37" y="91"/>
                      <a:pt x="33" y="93"/>
                      <a:pt x="31" y="95"/>
                    </a:cubicBezTo>
                    <a:cubicBezTo>
                      <a:pt x="28" y="97"/>
                      <a:pt x="27" y="100"/>
                      <a:pt x="25" y="103"/>
                    </a:cubicBezTo>
                    <a:cubicBezTo>
                      <a:pt x="24" y="105"/>
                      <a:pt x="24" y="107"/>
                      <a:pt x="22" y="107"/>
                    </a:cubicBezTo>
                    <a:cubicBezTo>
                      <a:pt x="22" y="107"/>
                      <a:pt x="21" y="106"/>
                      <a:pt x="19" y="104"/>
                    </a:cubicBezTo>
                    <a:cubicBezTo>
                      <a:pt x="19" y="105"/>
                      <a:pt x="19" y="106"/>
                      <a:pt x="19" y="107"/>
                    </a:cubicBezTo>
                    <a:cubicBezTo>
                      <a:pt x="20" y="108"/>
                      <a:pt x="21" y="109"/>
                      <a:pt x="21" y="111"/>
                    </a:cubicBezTo>
                    <a:cubicBezTo>
                      <a:pt x="22" y="116"/>
                      <a:pt x="22" y="120"/>
                      <a:pt x="29" y="121"/>
                    </a:cubicBezTo>
                    <a:cubicBezTo>
                      <a:pt x="35" y="122"/>
                      <a:pt x="42" y="121"/>
                      <a:pt x="48" y="121"/>
                    </a:cubicBezTo>
                    <a:cubicBezTo>
                      <a:pt x="50" y="121"/>
                      <a:pt x="51" y="121"/>
                      <a:pt x="52" y="122"/>
                    </a:cubicBezTo>
                    <a:cubicBezTo>
                      <a:pt x="51" y="121"/>
                      <a:pt x="56" y="124"/>
                      <a:pt x="56" y="123"/>
                    </a:cubicBezTo>
                    <a:cubicBezTo>
                      <a:pt x="57" y="124"/>
                      <a:pt x="57" y="126"/>
                      <a:pt x="58" y="126"/>
                    </a:cubicBezTo>
                    <a:cubicBezTo>
                      <a:pt x="58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5"/>
                    </a:cubicBezTo>
                    <a:cubicBezTo>
                      <a:pt x="59" y="124"/>
                      <a:pt x="58" y="123"/>
                      <a:pt x="59" y="122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0" y="122"/>
                      <a:pt x="60" y="123"/>
                      <a:pt x="61" y="123"/>
                    </a:cubicBezTo>
                    <a:cubicBezTo>
                      <a:pt x="61" y="124"/>
                      <a:pt x="61" y="125"/>
                      <a:pt x="61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2" y="127"/>
                      <a:pt x="62" y="127"/>
                      <a:pt x="62" y="128"/>
                    </a:cubicBezTo>
                    <a:cubicBezTo>
                      <a:pt x="62" y="128"/>
                      <a:pt x="63" y="128"/>
                      <a:pt x="63" y="128"/>
                    </a:cubicBezTo>
                    <a:cubicBezTo>
                      <a:pt x="64" y="128"/>
                      <a:pt x="64" y="128"/>
                      <a:pt x="65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69" y="127"/>
                      <a:pt x="70" y="126"/>
                      <a:pt x="71" y="126"/>
                    </a:cubicBezTo>
                    <a:cubicBezTo>
                      <a:pt x="72" y="125"/>
                      <a:pt x="73" y="124"/>
                      <a:pt x="74" y="124"/>
                    </a:cubicBezTo>
                    <a:cubicBezTo>
                      <a:pt x="75" y="124"/>
                      <a:pt x="76" y="124"/>
                      <a:pt x="76" y="124"/>
                    </a:cubicBezTo>
                    <a:cubicBezTo>
                      <a:pt x="77" y="123"/>
                      <a:pt x="78" y="122"/>
                      <a:pt x="79" y="121"/>
                    </a:cubicBezTo>
                    <a:cubicBezTo>
                      <a:pt x="81" y="120"/>
                      <a:pt x="84" y="119"/>
                      <a:pt x="85" y="117"/>
                    </a:cubicBezTo>
                    <a:cubicBezTo>
                      <a:pt x="85" y="116"/>
                      <a:pt x="85" y="115"/>
                      <a:pt x="86" y="114"/>
                    </a:cubicBezTo>
                    <a:cubicBezTo>
                      <a:pt x="87" y="113"/>
                      <a:pt x="90" y="112"/>
                      <a:pt x="92" y="112"/>
                    </a:cubicBezTo>
                    <a:cubicBezTo>
                      <a:pt x="93" y="112"/>
                      <a:pt x="94" y="112"/>
                      <a:pt x="95" y="112"/>
                    </a:cubicBezTo>
                    <a:cubicBezTo>
                      <a:pt x="97" y="112"/>
                      <a:pt x="100" y="112"/>
                      <a:pt x="103" y="112"/>
                    </a:cubicBezTo>
                    <a:cubicBezTo>
                      <a:pt x="104" y="112"/>
                      <a:pt x="105" y="112"/>
                      <a:pt x="106" y="112"/>
                    </a:cubicBezTo>
                    <a:cubicBezTo>
                      <a:pt x="107" y="111"/>
                      <a:pt x="107" y="111"/>
                      <a:pt x="108" y="111"/>
                    </a:cubicBezTo>
                    <a:cubicBezTo>
                      <a:pt x="109" y="110"/>
                      <a:pt x="111" y="111"/>
                      <a:pt x="113" y="111"/>
                    </a:cubicBezTo>
                    <a:cubicBezTo>
                      <a:pt x="113" y="111"/>
                      <a:pt x="114" y="111"/>
                      <a:pt x="115" y="111"/>
                    </a:cubicBezTo>
                    <a:cubicBezTo>
                      <a:pt x="117" y="113"/>
                      <a:pt x="119" y="114"/>
                      <a:pt x="121" y="115"/>
                    </a:cubicBezTo>
                    <a:cubicBezTo>
                      <a:pt x="124" y="116"/>
                      <a:pt x="127" y="117"/>
                      <a:pt x="129" y="114"/>
                    </a:cubicBezTo>
                    <a:cubicBezTo>
                      <a:pt x="130" y="112"/>
                      <a:pt x="132" y="109"/>
                      <a:pt x="132" y="107"/>
                    </a:cubicBezTo>
                    <a:cubicBezTo>
                      <a:pt x="131" y="106"/>
                      <a:pt x="130" y="105"/>
                      <a:pt x="129" y="104"/>
                    </a:cubicBezTo>
                    <a:cubicBezTo>
                      <a:pt x="128" y="104"/>
                      <a:pt x="128" y="103"/>
                      <a:pt x="127" y="102"/>
                    </a:cubicBezTo>
                    <a:cubicBezTo>
                      <a:pt x="126" y="101"/>
                      <a:pt x="125" y="101"/>
                      <a:pt x="124" y="101"/>
                    </a:cubicBezTo>
                    <a:cubicBezTo>
                      <a:pt x="121" y="101"/>
                      <a:pt x="119" y="101"/>
                      <a:pt x="117" y="100"/>
                    </a:cubicBezTo>
                    <a:cubicBezTo>
                      <a:pt x="115" y="100"/>
                      <a:pt x="113" y="99"/>
                      <a:pt x="111" y="98"/>
                    </a:cubicBezTo>
                    <a:cubicBezTo>
                      <a:pt x="109" y="98"/>
                      <a:pt x="105" y="98"/>
                      <a:pt x="104" y="96"/>
                    </a:cubicBezTo>
                    <a:cubicBezTo>
                      <a:pt x="103" y="95"/>
                      <a:pt x="104" y="94"/>
                      <a:pt x="104" y="93"/>
                    </a:cubicBezTo>
                    <a:cubicBezTo>
                      <a:pt x="105" y="92"/>
                      <a:pt x="107" y="92"/>
                      <a:pt x="108" y="92"/>
                    </a:cubicBezTo>
                    <a:cubicBezTo>
                      <a:pt x="110" y="91"/>
                      <a:pt x="112" y="91"/>
                      <a:pt x="114" y="91"/>
                    </a:cubicBezTo>
                    <a:cubicBezTo>
                      <a:pt x="116" y="91"/>
                      <a:pt x="118" y="91"/>
                      <a:pt x="120" y="91"/>
                    </a:cubicBezTo>
                    <a:cubicBezTo>
                      <a:pt x="123" y="91"/>
                      <a:pt x="125" y="92"/>
                      <a:pt x="128" y="92"/>
                    </a:cubicBezTo>
                    <a:cubicBezTo>
                      <a:pt x="129" y="92"/>
                      <a:pt x="129" y="92"/>
                      <a:pt x="130" y="91"/>
                    </a:cubicBezTo>
                    <a:cubicBezTo>
                      <a:pt x="131" y="91"/>
                      <a:pt x="132" y="90"/>
                      <a:pt x="132" y="89"/>
                    </a:cubicBezTo>
                    <a:cubicBezTo>
                      <a:pt x="132" y="88"/>
                      <a:pt x="131" y="87"/>
                      <a:pt x="132" y="87"/>
                    </a:cubicBezTo>
                    <a:cubicBezTo>
                      <a:pt x="133" y="86"/>
                      <a:pt x="135" y="87"/>
                      <a:pt x="136" y="87"/>
                    </a:cubicBezTo>
                    <a:cubicBezTo>
                      <a:pt x="138" y="87"/>
                      <a:pt x="140" y="87"/>
                      <a:pt x="141" y="88"/>
                    </a:cubicBezTo>
                    <a:cubicBezTo>
                      <a:pt x="143" y="88"/>
                      <a:pt x="145" y="88"/>
                      <a:pt x="146" y="88"/>
                    </a:cubicBezTo>
                    <a:cubicBezTo>
                      <a:pt x="150" y="87"/>
                      <a:pt x="153" y="87"/>
                      <a:pt x="156" y="88"/>
                    </a:cubicBezTo>
                    <a:cubicBezTo>
                      <a:pt x="157" y="89"/>
                      <a:pt x="158" y="90"/>
                      <a:pt x="159" y="90"/>
                    </a:cubicBezTo>
                    <a:cubicBezTo>
                      <a:pt x="160" y="91"/>
                      <a:pt x="161" y="91"/>
                      <a:pt x="162" y="92"/>
                    </a:cubicBezTo>
                    <a:cubicBezTo>
                      <a:pt x="164" y="92"/>
                      <a:pt x="166" y="93"/>
                      <a:pt x="168" y="94"/>
                    </a:cubicBezTo>
                    <a:cubicBezTo>
                      <a:pt x="171" y="95"/>
                      <a:pt x="173" y="95"/>
                      <a:pt x="175" y="96"/>
                    </a:cubicBezTo>
                    <a:cubicBezTo>
                      <a:pt x="177" y="97"/>
                      <a:pt x="178" y="96"/>
                      <a:pt x="179" y="95"/>
                    </a:cubicBezTo>
                    <a:cubicBezTo>
                      <a:pt x="180" y="95"/>
                      <a:pt x="181" y="94"/>
                      <a:pt x="183" y="94"/>
                    </a:cubicBezTo>
                    <a:cubicBezTo>
                      <a:pt x="183" y="94"/>
                      <a:pt x="184" y="95"/>
                      <a:pt x="185" y="95"/>
                    </a:cubicBezTo>
                    <a:cubicBezTo>
                      <a:pt x="185" y="95"/>
                      <a:pt x="187" y="95"/>
                      <a:pt x="187" y="95"/>
                    </a:cubicBezTo>
                    <a:cubicBezTo>
                      <a:pt x="188" y="95"/>
                      <a:pt x="188" y="94"/>
                      <a:pt x="189" y="94"/>
                    </a:cubicBezTo>
                    <a:cubicBezTo>
                      <a:pt x="189" y="93"/>
                      <a:pt x="190" y="92"/>
                      <a:pt x="191" y="92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90"/>
                      <a:pt x="191" y="88"/>
                      <a:pt x="191" y="87"/>
                    </a:cubicBezTo>
                    <a:cubicBezTo>
                      <a:pt x="191" y="85"/>
                      <a:pt x="192" y="84"/>
                      <a:pt x="193" y="82"/>
                    </a:cubicBezTo>
                    <a:cubicBezTo>
                      <a:pt x="194" y="80"/>
                      <a:pt x="195" y="77"/>
                      <a:pt x="195" y="75"/>
                    </a:cubicBezTo>
                    <a:cubicBezTo>
                      <a:pt x="195" y="74"/>
                      <a:pt x="196" y="72"/>
                      <a:pt x="197" y="71"/>
                    </a:cubicBezTo>
                    <a:cubicBezTo>
                      <a:pt x="197" y="71"/>
                      <a:pt x="197" y="70"/>
                      <a:pt x="197" y="70"/>
                    </a:cubicBezTo>
                    <a:moveTo>
                      <a:pt x="312" y="435"/>
                    </a:moveTo>
                    <a:cubicBezTo>
                      <a:pt x="312" y="435"/>
                      <a:pt x="311" y="435"/>
                      <a:pt x="311" y="435"/>
                    </a:cubicBezTo>
                    <a:cubicBezTo>
                      <a:pt x="311" y="435"/>
                      <a:pt x="312" y="435"/>
                      <a:pt x="312" y="435"/>
                    </a:cubicBezTo>
                    <a:moveTo>
                      <a:pt x="668" y="97"/>
                    </a:moveTo>
                    <a:cubicBezTo>
                      <a:pt x="669" y="97"/>
                      <a:pt x="670" y="97"/>
                      <a:pt x="671" y="97"/>
                    </a:cubicBezTo>
                    <a:cubicBezTo>
                      <a:pt x="670" y="97"/>
                      <a:pt x="669" y="97"/>
                      <a:pt x="668" y="97"/>
                    </a:cubicBezTo>
                    <a:cubicBezTo>
                      <a:pt x="668" y="97"/>
                      <a:pt x="668" y="97"/>
                      <a:pt x="668" y="97"/>
                    </a:cubicBezTo>
                    <a:moveTo>
                      <a:pt x="1170" y="445"/>
                    </a:moveTo>
                    <a:cubicBezTo>
                      <a:pt x="1169" y="442"/>
                      <a:pt x="1168" y="441"/>
                      <a:pt x="1165" y="439"/>
                    </a:cubicBezTo>
                    <a:cubicBezTo>
                      <a:pt x="1161" y="437"/>
                      <a:pt x="1159" y="436"/>
                      <a:pt x="1156" y="432"/>
                    </a:cubicBezTo>
                    <a:cubicBezTo>
                      <a:pt x="1151" y="428"/>
                      <a:pt x="1148" y="425"/>
                      <a:pt x="1149" y="419"/>
                    </a:cubicBezTo>
                    <a:cubicBezTo>
                      <a:pt x="1149" y="416"/>
                      <a:pt x="1149" y="413"/>
                      <a:pt x="1149" y="410"/>
                    </a:cubicBezTo>
                    <a:cubicBezTo>
                      <a:pt x="1149" y="407"/>
                      <a:pt x="1151" y="399"/>
                      <a:pt x="1149" y="396"/>
                    </a:cubicBezTo>
                    <a:cubicBezTo>
                      <a:pt x="1149" y="396"/>
                      <a:pt x="1145" y="394"/>
                      <a:pt x="1144" y="394"/>
                    </a:cubicBezTo>
                    <a:cubicBezTo>
                      <a:pt x="1142" y="393"/>
                      <a:pt x="1139" y="391"/>
                      <a:pt x="1137" y="390"/>
                    </a:cubicBezTo>
                    <a:cubicBezTo>
                      <a:pt x="1133" y="389"/>
                      <a:pt x="1131" y="391"/>
                      <a:pt x="1130" y="387"/>
                    </a:cubicBezTo>
                    <a:cubicBezTo>
                      <a:pt x="1129" y="384"/>
                      <a:pt x="1130" y="382"/>
                      <a:pt x="1132" y="380"/>
                    </a:cubicBezTo>
                    <a:cubicBezTo>
                      <a:pt x="1134" y="378"/>
                      <a:pt x="1134" y="380"/>
                      <a:pt x="1136" y="376"/>
                    </a:cubicBezTo>
                    <a:cubicBezTo>
                      <a:pt x="1138" y="372"/>
                      <a:pt x="1141" y="368"/>
                      <a:pt x="1142" y="363"/>
                    </a:cubicBezTo>
                    <a:cubicBezTo>
                      <a:pt x="1142" y="361"/>
                      <a:pt x="1143" y="354"/>
                      <a:pt x="1141" y="352"/>
                    </a:cubicBezTo>
                    <a:cubicBezTo>
                      <a:pt x="1140" y="350"/>
                      <a:pt x="1136" y="351"/>
                      <a:pt x="1134" y="351"/>
                    </a:cubicBezTo>
                    <a:cubicBezTo>
                      <a:pt x="1130" y="350"/>
                      <a:pt x="1131" y="347"/>
                      <a:pt x="1131" y="343"/>
                    </a:cubicBezTo>
                    <a:cubicBezTo>
                      <a:pt x="1131" y="339"/>
                      <a:pt x="1131" y="335"/>
                      <a:pt x="1131" y="331"/>
                    </a:cubicBezTo>
                    <a:cubicBezTo>
                      <a:pt x="1131" y="322"/>
                      <a:pt x="1128" y="312"/>
                      <a:pt x="1124" y="302"/>
                    </a:cubicBezTo>
                    <a:cubicBezTo>
                      <a:pt x="1123" y="299"/>
                      <a:pt x="1120" y="295"/>
                      <a:pt x="1119" y="291"/>
                    </a:cubicBezTo>
                    <a:cubicBezTo>
                      <a:pt x="1116" y="283"/>
                      <a:pt x="1122" y="275"/>
                      <a:pt x="1120" y="268"/>
                    </a:cubicBezTo>
                    <a:cubicBezTo>
                      <a:pt x="1118" y="267"/>
                      <a:pt x="1114" y="268"/>
                      <a:pt x="1111" y="266"/>
                    </a:cubicBezTo>
                    <a:cubicBezTo>
                      <a:pt x="1106" y="263"/>
                      <a:pt x="1111" y="262"/>
                      <a:pt x="1115" y="261"/>
                    </a:cubicBezTo>
                    <a:cubicBezTo>
                      <a:pt x="1119" y="261"/>
                      <a:pt x="1126" y="261"/>
                      <a:pt x="1128" y="257"/>
                    </a:cubicBezTo>
                    <a:cubicBezTo>
                      <a:pt x="1129" y="256"/>
                      <a:pt x="1129" y="255"/>
                      <a:pt x="1129" y="253"/>
                    </a:cubicBezTo>
                    <a:cubicBezTo>
                      <a:pt x="1130" y="252"/>
                      <a:pt x="1132" y="250"/>
                      <a:pt x="1133" y="248"/>
                    </a:cubicBezTo>
                    <a:cubicBezTo>
                      <a:pt x="1135" y="245"/>
                      <a:pt x="1136" y="241"/>
                      <a:pt x="1139" y="238"/>
                    </a:cubicBezTo>
                    <a:cubicBezTo>
                      <a:pt x="1140" y="237"/>
                      <a:pt x="1142" y="236"/>
                      <a:pt x="1144" y="235"/>
                    </a:cubicBezTo>
                    <a:cubicBezTo>
                      <a:pt x="1146" y="234"/>
                      <a:pt x="1149" y="232"/>
                      <a:pt x="1151" y="230"/>
                    </a:cubicBezTo>
                    <a:cubicBezTo>
                      <a:pt x="1147" y="228"/>
                      <a:pt x="1144" y="226"/>
                      <a:pt x="1140" y="224"/>
                    </a:cubicBezTo>
                    <a:cubicBezTo>
                      <a:pt x="1140" y="224"/>
                      <a:pt x="1133" y="222"/>
                      <a:pt x="1133" y="221"/>
                    </a:cubicBezTo>
                    <a:cubicBezTo>
                      <a:pt x="1131" y="220"/>
                      <a:pt x="1131" y="218"/>
                      <a:pt x="1130" y="216"/>
                    </a:cubicBezTo>
                    <a:cubicBezTo>
                      <a:pt x="1125" y="213"/>
                      <a:pt x="1119" y="214"/>
                      <a:pt x="1113" y="214"/>
                    </a:cubicBezTo>
                    <a:cubicBezTo>
                      <a:pt x="1104" y="213"/>
                      <a:pt x="1096" y="206"/>
                      <a:pt x="1090" y="201"/>
                    </a:cubicBezTo>
                    <a:cubicBezTo>
                      <a:pt x="1084" y="195"/>
                      <a:pt x="1083" y="190"/>
                      <a:pt x="1081" y="181"/>
                    </a:cubicBezTo>
                    <a:cubicBezTo>
                      <a:pt x="1080" y="178"/>
                      <a:pt x="1079" y="177"/>
                      <a:pt x="1078" y="175"/>
                    </a:cubicBezTo>
                    <a:cubicBezTo>
                      <a:pt x="1077" y="172"/>
                      <a:pt x="1078" y="169"/>
                      <a:pt x="1079" y="167"/>
                    </a:cubicBezTo>
                    <a:cubicBezTo>
                      <a:pt x="1081" y="161"/>
                      <a:pt x="1085" y="154"/>
                      <a:pt x="1084" y="148"/>
                    </a:cubicBezTo>
                    <a:cubicBezTo>
                      <a:pt x="1084" y="146"/>
                      <a:pt x="1083" y="144"/>
                      <a:pt x="1082" y="142"/>
                    </a:cubicBezTo>
                    <a:cubicBezTo>
                      <a:pt x="1082" y="141"/>
                      <a:pt x="1079" y="138"/>
                      <a:pt x="1078" y="136"/>
                    </a:cubicBezTo>
                    <a:cubicBezTo>
                      <a:pt x="1077" y="134"/>
                      <a:pt x="1072" y="133"/>
                      <a:pt x="1072" y="131"/>
                    </a:cubicBezTo>
                    <a:cubicBezTo>
                      <a:pt x="1068" y="125"/>
                      <a:pt x="1082" y="122"/>
                      <a:pt x="1080" y="116"/>
                    </a:cubicBezTo>
                    <a:cubicBezTo>
                      <a:pt x="1072" y="114"/>
                      <a:pt x="1065" y="111"/>
                      <a:pt x="1057" y="108"/>
                    </a:cubicBezTo>
                    <a:cubicBezTo>
                      <a:pt x="1056" y="107"/>
                      <a:pt x="1054" y="107"/>
                      <a:pt x="1052" y="107"/>
                    </a:cubicBezTo>
                    <a:cubicBezTo>
                      <a:pt x="1051" y="106"/>
                      <a:pt x="1051" y="106"/>
                      <a:pt x="1049" y="105"/>
                    </a:cubicBezTo>
                    <a:cubicBezTo>
                      <a:pt x="1047" y="104"/>
                      <a:pt x="1045" y="104"/>
                      <a:pt x="1045" y="101"/>
                    </a:cubicBezTo>
                    <a:cubicBezTo>
                      <a:pt x="1045" y="98"/>
                      <a:pt x="1047" y="96"/>
                      <a:pt x="1047" y="94"/>
                    </a:cubicBezTo>
                    <a:cubicBezTo>
                      <a:pt x="1044" y="93"/>
                      <a:pt x="1039" y="96"/>
                      <a:pt x="1037" y="94"/>
                    </a:cubicBezTo>
                    <a:cubicBezTo>
                      <a:pt x="1036" y="93"/>
                      <a:pt x="1035" y="90"/>
                      <a:pt x="1034" y="89"/>
                    </a:cubicBezTo>
                    <a:cubicBezTo>
                      <a:pt x="1032" y="87"/>
                      <a:pt x="1028" y="87"/>
                      <a:pt x="1027" y="85"/>
                    </a:cubicBezTo>
                    <a:cubicBezTo>
                      <a:pt x="1025" y="84"/>
                      <a:pt x="1026" y="82"/>
                      <a:pt x="1025" y="80"/>
                    </a:cubicBezTo>
                    <a:cubicBezTo>
                      <a:pt x="1023" y="77"/>
                      <a:pt x="1017" y="76"/>
                      <a:pt x="1014" y="75"/>
                    </a:cubicBezTo>
                    <a:cubicBezTo>
                      <a:pt x="1012" y="74"/>
                      <a:pt x="1008" y="72"/>
                      <a:pt x="1006" y="73"/>
                    </a:cubicBezTo>
                    <a:cubicBezTo>
                      <a:pt x="1005" y="75"/>
                      <a:pt x="1006" y="80"/>
                      <a:pt x="1006" y="81"/>
                    </a:cubicBezTo>
                    <a:cubicBezTo>
                      <a:pt x="1003" y="82"/>
                      <a:pt x="1000" y="81"/>
                      <a:pt x="996" y="81"/>
                    </a:cubicBezTo>
                    <a:cubicBezTo>
                      <a:pt x="995" y="81"/>
                      <a:pt x="992" y="81"/>
                      <a:pt x="990" y="81"/>
                    </a:cubicBezTo>
                    <a:cubicBezTo>
                      <a:pt x="988" y="82"/>
                      <a:pt x="988" y="83"/>
                      <a:pt x="986" y="83"/>
                    </a:cubicBezTo>
                    <a:cubicBezTo>
                      <a:pt x="985" y="82"/>
                      <a:pt x="983" y="82"/>
                      <a:pt x="982" y="81"/>
                    </a:cubicBezTo>
                    <a:cubicBezTo>
                      <a:pt x="981" y="81"/>
                      <a:pt x="979" y="79"/>
                      <a:pt x="978" y="79"/>
                    </a:cubicBezTo>
                    <a:cubicBezTo>
                      <a:pt x="976" y="78"/>
                      <a:pt x="973" y="79"/>
                      <a:pt x="970" y="79"/>
                    </a:cubicBezTo>
                    <a:cubicBezTo>
                      <a:pt x="969" y="79"/>
                      <a:pt x="968" y="79"/>
                      <a:pt x="967" y="79"/>
                    </a:cubicBezTo>
                    <a:cubicBezTo>
                      <a:pt x="965" y="79"/>
                      <a:pt x="966" y="80"/>
                      <a:pt x="964" y="80"/>
                    </a:cubicBezTo>
                    <a:cubicBezTo>
                      <a:pt x="962" y="82"/>
                      <a:pt x="959" y="83"/>
                      <a:pt x="955" y="83"/>
                    </a:cubicBezTo>
                    <a:cubicBezTo>
                      <a:pt x="953" y="82"/>
                      <a:pt x="951" y="81"/>
                      <a:pt x="949" y="81"/>
                    </a:cubicBezTo>
                    <a:cubicBezTo>
                      <a:pt x="945" y="80"/>
                      <a:pt x="942" y="81"/>
                      <a:pt x="938" y="81"/>
                    </a:cubicBezTo>
                    <a:cubicBezTo>
                      <a:pt x="939" y="86"/>
                      <a:pt x="930" y="93"/>
                      <a:pt x="926" y="96"/>
                    </a:cubicBezTo>
                    <a:cubicBezTo>
                      <a:pt x="926" y="97"/>
                      <a:pt x="926" y="97"/>
                      <a:pt x="925" y="97"/>
                    </a:cubicBezTo>
                    <a:cubicBezTo>
                      <a:pt x="923" y="98"/>
                      <a:pt x="921" y="98"/>
                      <a:pt x="920" y="99"/>
                    </a:cubicBezTo>
                    <a:cubicBezTo>
                      <a:pt x="919" y="99"/>
                      <a:pt x="918" y="101"/>
                      <a:pt x="917" y="102"/>
                    </a:cubicBezTo>
                    <a:cubicBezTo>
                      <a:pt x="916" y="102"/>
                      <a:pt x="914" y="103"/>
                      <a:pt x="913" y="104"/>
                    </a:cubicBezTo>
                    <a:cubicBezTo>
                      <a:pt x="910" y="105"/>
                      <a:pt x="907" y="106"/>
                      <a:pt x="904" y="107"/>
                    </a:cubicBezTo>
                    <a:cubicBezTo>
                      <a:pt x="901" y="109"/>
                      <a:pt x="897" y="110"/>
                      <a:pt x="893" y="110"/>
                    </a:cubicBezTo>
                    <a:cubicBezTo>
                      <a:pt x="886" y="110"/>
                      <a:pt x="879" y="110"/>
                      <a:pt x="874" y="115"/>
                    </a:cubicBezTo>
                    <a:cubicBezTo>
                      <a:pt x="870" y="119"/>
                      <a:pt x="866" y="120"/>
                      <a:pt x="862" y="122"/>
                    </a:cubicBezTo>
                    <a:cubicBezTo>
                      <a:pt x="854" y="125"/>
                      <a:pt x="848" y="121"/>
                      <a:pt x="841" y="118"/>
                    </a:cubicBezTo>
                    <a:cubicBezTo>
                      <a:pt x="833" y="115"/>
                      <a:pt x="824" y="117"/>
                      <a:pt x="816" y="115"/>
                    </a:cubicBezTo>
                    <a:cubicBezTo>
                      <a:pt x="814" y="114"/>
                      <a:pt x="813" y="113"/>
                      <a:pt x="812" y="112"/>
                    </a:cubicBezTo>
                    <a:cubicBezTo>
                      <a:pt x="810" y="112"/>
                      <a:pt x="809" y="113"/>
                      <a:pt x="808" y="113"/>
                    </a:cubicBezTo>
                    <a:cubicBezTo>
                      <a:pt x="806" y="112"/>
                      <a:pt x="804" y="111"/>
                      <a:pt x="802" y="111"/>
                    </a:cubicBezTo>
                    <a:cubicBezTo>
                      <a:pt x="801" y="111"/>
                      <a:pt x="800" y="111"/>
                      <a:pt x="799" y="111"/>
                    </a:cubicBezTo>
                    <a:cubicBezTo>
                      <a:pt x="798" y="111"/>
                      <a:pt x="798" y="113"/>
                      <a:pt x="796" y="113"/>
                    </a:cubicBezTo>
                    <a:cubicBezTo>
                      <a:pt x="794" y="114"/>
                      <a:pt x="789" y="113"/>
                      <a:pt x="786" y="113"/>
                    </a:cubicBezTo>
                    <a:cubicBezTo>
                      <a:pt x="780" y="113"/>
                      <a:pt x="777" y="114"/>
                      <a:pt x="771" y="116"/>
                    </a:cubicBezTo>
                    <a:cubicBezTo>
                      <a:pt x="768" y="118"/>
                      <a:pt x="765" y="117"/>
                      <a:pt x="762" y="118"/>
                    </a:cubicBezTo>
                    <a:cubicBezTo>
                      <a:pt x="759" y="118"/>
                      <a:pt x="757" y="121"/>
                      <a:pt x="754" y="121"/>
                    </a:cubicBezTo>
                    <a:cubicBezTo>
                      <a:pt x="753" y="121"/>
                      <a:pt x="752" y="121"/>
                      <a:pt x="752" y="121"/>
                    </a:cubicBezTo>
                    <a:cubicBezTo>
                      <a:pt x="748" y="120"/>
                      <a:pt x="743" y="119"/>
                      <a:pt x="739" y="118"/>
                    </a:cubicBezTo>
                    <a:cubicBezTo>
                      <a:pt x="736" y="116"/>
                      <a:pt x="735" y="114"/>
                      <a:pt x="731" y="113"/>
                    </a:cubicBezTo>
                    <a:cubicBezTo>
                      <a:pt x="729" y="112"/>
                      <a:pt x="726" y="113"/>
                      <a:pt x="723" y="112"/>
                    </a:cubicBezTo>
                    <a:cubicBezTo>
                      <a:pt x="720" y="112"/>
                      <a:pt x="719" y="111"/>
                      <a:pt x="717" y="108"/>
                    </a:cubicBezTo>
                    <a:cubicBezTo>
                      <a:pt x="714" y="105"/>
                      <a:pt x="710" y="100"/>
                      <a:pt x="706" y="99"/>
                    </a:cubicBezTo>
                    <a:cubicBezTo>
                      <a:pt x="704" y="98"/>
                      <a:pt x="701" y="99"/>
                      <a:pt x="698" y="99"/>
                    </a:cubicBezTo>
                    <a:cubicBezTo>
                      <a:pt x="695" y="98"/>
                      <a:pt x="692" y="97"/>
                      <a:pt x="689" y="97"/>
                    </a:cubicBezTo>
                    <a:cubicBezTo>
                      <a:pt x="683" y="97"/>
                      <a:pt x="677" y="97"/>
                      <a:pt x="671" y="97"/>
                    </a:cubicBezTo>
                    <a:cubicBezTo>
                      <a:pt x="672" y="98"/>
                      <a:pt x="673" y="98"/>
                      <a:pt x="674" y="99"/>
                    </a:cubicBezTo>
                    <a:cubicBezTo>
                      <a:pt x="672" y="99"/>
                      <a:pt x="670" y="98"/>
                      <a:pt x="668" y="97"/>
                    </a:cubicBezTo>
                    <a:cubicBezTo>
                      <a:pt x="666" y="97"/>
                      <a:pt x="665" y="97"/>
                      <a:pt x="663" y="97"/>
                    </a:cubicBezTo>
                    <a:cubicBezTo>
                      <a:pt x="665" y="97"/>
                      <a:pt x="666" y="97"/>
                      <a:pt x="668" y="97"/>
                    </a:cubicBezTo>
                    <a:cubicBezTo>
                      <a:pt x="665" y="96"/>
                      <a:pt x="662" y="94"/>
                      <a:pt x="659" y="92"/>
                    </a:cubicBezTo>
                    <a:cubicBezTo>
                      <a:pt x="655" y="90"/>
                      <a:pt x="653" y="89"/>
                      <a:pt x="653" y="84"/>
                    </a:cubicBezTo>
                    <a:cubicBezTo>
                      <a:pt x="652" y="80"/>
                      <a:pt x="652" y="80"/>
                      <a:pt x="648" y="81"/>
                    </a:cubicBezTo>
                    <a:cubicBezTo>
                      <a:pt x="646" y="81"/>
                      <a:pt x="640" y="81"/>
                      <a:pt x="640" y="84"/>
                    </a:cubicBezTo>
                    <a:cubicBezTo>
                      <a:pt x="638" y="84"/>
                      <a:pt x="634" y="84"/>
                      <a:pt x="632" y="84"/>
                    </a:cubicBezTo>
                    <a:cubicBezTo>
                      <a:pt x="629" y="83"/>
                      <a:pt x="625" y="81"/>
                      <a:pt x="623" y="80"/>
                    </a:cubicBezTo>
                    <a:cubicBezTo>
                      <a:pt x="618" y="79"/>
                      <a:pt x="620" y="80"/>
                      <a:pt x="619" y="78"/>
                    </a:cubicBezTo>
                    <a:cubicBezTo>
                      <a:pt x="617" y="76"/>
                      <a:pt x="618" y="71"/>
                      <a:pt x="616" y="69"/>
                    </a:cubicBezTo>
                    <a:cubicBezTo>
                      <a:pt x="615" y="67"/>
                      <a:pt x="613" y="68"/>
                      <a:pt x="612" y="65"/>
                    </a:cubicBezTo>
                    <a:cubicBezTo>
                      <a:pt x="611" y="64"/>
                      <a:pt x="610" y="62"/>
                      <a:pt x="610" y="60"/>
                    </a:cubicBezTo>
                    <a:cubicBezTo>
                      <a:pt x="610" y="55"/>
                      <a:pt x="612" y="46"/>
                      <a:pt x="609" y="41"/>
                    </a:cubicBezTo>
                    <a:cubicBezTo>
                      <a:pt x="606" y="38"/>
                      <a:pt x="602" y="38"/>
                      <a:pt x="598" y="38"/>
                    </a:cubicBezTo>
                    <a:cubicBezTo>
                      <a:pt x="596" y="39"/>
                      <a:pt x="596" y="39"/>
                      <a:pt x="594" y="40"/>
                    </a:cubicBezTo>
                    <a:cubicBezTo>
                      <a:pt x="592" y="41"/>
                      <a:pt x="591" y="42"/>
                      <a:pt x="589" y="43"/>
                    </a:cubicBezTo>
                    <a:cubicBezTo>
                      <a:pt x="588" y="44"/>
                      <a:pt x="587" y="45"/>
                      <a:pt x="586" y="46"/>
                    </a:cubicBezTo>
                    <a:cubicBezTo>
                      <a:pt x="582" y="49"/>
                      <a:pt x="571" y="46"/>
                      <a:pt x="566" y="46"/>
                    </a:cubicBezTo>
                    <a:cubicBezTo>
                      <a:pt x="564" y="46"/>
                      <a:pt x="563" y="46"/>
                      <a:pt x="561" y="46"/>
                    </a:cubicBezTo>
                    <a:cubicBezTo>
                      <a:pt x="559" y="44"/>
                      <a:pt x="557" y="38"/>
                      <a:pt x="555" y="36"/>
                    </a:cubicBezTo>
                    <a:cubicBezTo>
                      <a:pt x="552" y="33"/>
                      <a:pt x="549" y="32"/>
                      <a:pt x="550" y="27"/>
                    </a:cubicBezTo>
                    <a:cubicBezTo>
                      <a:pt x="550" y="24"/>
                      <a:pt x="552" y="22"/>
                      <a:pt x="550" y="20"/>
                    </a:cubicBezTo>
                    <a:cubicBezTo>
                      <a:pt x="548" y="19"/>
                      <a:pt x="543" y="19"/>
                      <a:pt x="541" y="19"/>
                    </a:cubicBezTo>
                    <a:cubicBezTo>
                      <a:pt x="539" y="20"/>
                      <a:pt x="538" y="23"/>
                      <a:pt x="536" y="24"/>
                    </a:cubicBezTo>
                    <a:cubicBezTo>
                      <a:pt x="533" y="25"/>
                      <a:pt x="527" y="27"/>
                      <a:pt x="523" y="27"/>
                    </a:cubicBezTo>
                    <a:cubicBezTo>
                      <a:pt x="520" y="27"/>
                      <a:pt x="519" y="26"/>
                      <a:pt x="516" y="25"/>
                    </a:cubicBezTo>
                    <a:cubicBezTo>
                      <a:pt x="513" y="25"/>
                      <a:pt x="510" y="25"/>
                      <a:pt x="508" y="24"/>
                    </a:cubicBezTo>
                    <a:cubicBezTo>
                      <a:pt x="505" y="24"/>
                      <a:pt x="502" y="22"/>
                      <a:pt x="499" y="23"/>
                    </a:cubicBezTo>
                    <a:cubicBezTo>
                      <a:pt x="496" y="23"/>
                      <a:pt x="495" y="24"/>
                      <a:pt x="491" y="25"/>
                    </a:cubicBezTo>
                    <a:cubicBezTo>
                      <a:pt x="490" y="25"/>
                      <a:pt x="487" y="25"/>
                      <a:pt x="486" y="25"/>
                    </a:cubicBezTo>
                    <a:cubicBezTo>
                      <a:pt x="482" y="25"/>
                      <a:pt x="480" y="23"/>
                      <a:pt x="477" y="22"/>
                    </a:cubicBezTo>
                    <a:cubicBezTo>
                      <a:pt x="469" y="21"/>
                      <a:pt x="462" y="20"/>
                      <a:pt x="454" y="20"/>
                    </a:cubicBezTo>
                    <a:cubicBezTo>
                      <a:pt x="447" y="20"/>
                      <a:pt x="437" y="19"/>
                      <a:pt x="430" y="21"/>
                    </a:cubicBezTo>
                    <a:cubicBezTo>
                      <a:pt x="426" y="22"/>
                      <a:pt x="422" y="23"/>
                      <a:pt x="418" y="25"/>
                    </a:cubicBezTo>
                    <a:cubicBezTo>
                      <a:pt x="416" y="27"/>
                      <a:pt x="413" y="27"/>
                      <a:pt x="411" y="28"/>
                    </a:cubicBezTo>
                    <a:cubicBezTo>
                      <a:pt x="411" y="28"/>
                      <a:pt x="408" y="29"/>
                      <a:pt x="408" y="29"/>
                    </a:cubicBezTo>
                    <a:cubicBezTo>
                      <a:pt x="406" y="30"/>
                      <a:pt x="403" y="30"/>
                      <a:pt x="400" y="30"/>
                    </a:cubicBezTo>
                    <a:cubicBezTo>
                      <a:pt x="398" y="31"/>
                      <a:pt x="395" y="30"/>
                      <a:pt x="393" y="31"/>
                    </a:cubicBezTo>
                    <a:cubicBezTo>
                      <a:pt x="389" y="32"/>
                      <a:pt x="386" y="34"/>
                      <a:pt x="383" y="35"/>
                    </a:cubicBezTo>
                    <a:cubicBezTo>
                      <a:pt x="380" y="36"/>
                      <a:pt x="378" y="37"/>
                      <a:pt x="375" y="39"/>
                    </a:cubicBezTo>
                    <a:cubicBezTo>
                      <a:pt x="373" y="41"/>
                      <a:pt x="370" y="41"/>
                      <a:pt x="367" y="43"/>
                    </a:cubicBezTo>
                    <a:cubicBezTo>
                      <a:pt x="365" y="45"/>
                      <a:pt x="365" y="45"/>
                      <a:pt x="362" y="46"/>
                    </a:cubicBezTo>
                    <a:cubicBezTo>
                      <a:pt x="361" y="46"/>
                      <a:pt x="360" y="46"/>
                      <a:pt x="358" y="46"/>
                    </a:cubicBezTo>
                    <a:cubicBezTo>
                      <a:pt x="355" y="47"/>
                      <a:pt x="356" y="47"/>
                      <a:pt x="354" y="49"/>
                    </a:cubicBezTo>
                    <a:cubicBezTo>
                      <a:pt x="353" y="51"/>
                      <a:pt x="351" y="52"/>
                      <a:pt x="350" y="55"/>
                    </a:cubicBezTo>
                    <a:cubicBezTo>
                      <a:pt x="348" y="59"/>
                      <a:pt x="351" y="63"/>
                      <a:pt x="347" y="66"/>
                    </a:cubicBezTo>
                    <a:cubicBezTo>
                      <a:pt x="346" y="67"/>
                      <a:pt x="343" y="67"/>
                      <a:pt x="341" y="68"/>
                    </a:cubicBezTo>
                    <a:cubicBezTo>
                      <a:pt x="340" y="69"/>
                      <a:pt x="340" y="71"/>
                      <a:pt x="339" y="72"/>
                    </a:cubicBezTo>
                    <a:cubicBezTo>
                      <a:pt x="338" y="74"/>
                      <a:pt x="336" y="74"/>
                      <a:pt x="335" y="76"/>
                    </a:cubicBezTo>
                    <a:cubicBezTo>
                      <a:pt x="333" y="78"/>
                      <a:pt x="335" y="81"/>
                      <a:pt x="334" y="84"/>
                    </a:cubicBezTo>
                    <a:cubicBezTo>
                      <a:pt x="332" y="88"/>
                      <a:pt x="324" y="86"/>
                      <a:pt x="321" y="86"/>
                    </a:cubicBezTo>
                    <a:cubicBezTo>
                      <a:pt x="319" y="86"/>
                      <a:pt x="314" y="85"/>
                      <a:pt x="312" y="86"/>
                    </a:cubicBezTo>
                    <a:cubicBezTo>
                      <a:pt x="310" y="87"/>
                      <a:pt x="309" y="89"/>
                      <a:pt x="307" y="89"/>
                    </a:cubicBezTo>
                    <a:cubicBezTo>
                      <a:pt x="304" y="91"/>
                      <a:pt x="302" y="91"/>
                      <a:pt x="299" y="90"/>
                    </a:cubicBezTo>
                    <a:cubicBezTo>
                      <a:pt x="295" y="88"/>
                      <a:pt x="292" y="86"/>
                      <a:pt x="288" y="85"/>
                    </a:cubicBezTo>
                    <a:cubicBezTo>
                      <a:pt x="282" y="83"/>
                      <a:pt x="274" y="85"/>
                      <a:pt x="269" y="81"/>
                    </a:cubicBezTo>
                    <a:cubicBezTo>
                      <a:pt x="266" y="79"/>
                      <a:pt x="266" y="78"/>
                      <a:pt x="262" y="80"/>
                    </a:cubicBezTo>
                    <a:cubicBezTo>
                      <a:pt x="259" y="82"/>
                      <a:pt x="255" y="81"/>
                      <a:pt x="251" y="81"/>
                    </a:cubicBezTo>
                    <a:cubicBezTo>
                      <a:pt x="243" y="81"/>
                      <a:pt x="234" y="83"/>
                      <a:pt x="226" y="81"/>
                    </a:cubicBezTo>
                    <a:cubicBezTo>
                      <a:pt x="223" y="81"/>
                      <a:pt x="221" y="79"/>
                      <a:pt x="218" y="77"/>
                    </a:cubicBezTo>
                    <a:cubicBezTo>
                      <a:pt x="214" y="76"/>
                      <a:pt x="211" y="76"/>
                      <a:pt x="208" y="75"/>
                    </a:cubicBezTo>
                    <a:cubicBezTo>
                      <a:pt x="205" y="74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2"/>
                    </a:cubicBezTo>
                    <a:cubicBezTo>
                      <a:pt x="200" y="72"/>
                      <a:pt x="199" y="73"/>
                      <a:pt x="199" y="74"/>
                    </a:cubicBezTo>
                    <a:cubicBezTo>
                      <a:pt x="198" y="74"/>
                      <a:pt x="198" y="75"/>
                      <a:pt x="198" y="76"/>
                    </a:cubicBezTo>
                    <a:cubicBezTo>
                      <a:pt x="197" y="78"/>
                      <a:pt x="197" y="80"/>
                      <a:pt x="195" y="82"/>
                    </a:cubicBezTo>
                    <a:cubicBezTo>
                      <a:pt x="195" y="82"/>
                      <a:pt x="195" y="82"/>
                      <a:pt x="194" y="83"/>
                    </a:cubicBezTo>
                    <a:cubicBezTo>
                      <a:pt x="194" y="83"/>
                      <a:pt x="195" y="83"/>
                      <a:pt x="195" y="83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5"/>
                      <a:pt x="194" y="85"/>
                      <a:pt x="194" y="86"/>
                    </a:cubicBezTo>
                    <a:cubicBezTo>
                      <a:pt x="194" y="87"/>
                      <a:pt x="194" y="87"/>
                      <a:pt x="194" y="88"/>
                    </a:cubicBezTo>
                    <a:cubicBezTo>
                      <a:pt x="194" y="90"/>
                      <a:pt x="194" y="92"/>
                      <a:pt x="194" y="94"/>
                    </a:cubicBezTo>
                    <a:cubicBezTo>
                      <a:pt x="194" y="95"/>
                      <a:pt x="194" y="96"/>
                      <a:pt x="194" y="96"/>
                    </a:cubicBezTo>
                    <a:cubicBezTo>
                      <a:pt x="195" y="98"/>
                      <a:pt x="198" y="99"/>
                      <a:pt x="199" y="100"/>
                    </a:cubicBezTo>
                    <a:cubicBezTo>
                      <a:pt x="199" y="100"/>
                      <a:pt x="200" y="100"/>
                      <a:pt x="201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8"/>
                    </a:cubicBezTo>
                    <a:cubicBezTo>
                      <a:pt x="197" y="98"/>
                      <a:pt x="196" y="98"/>
                      <a:pt x="196" y="97"/>
                    </a:cubicBezTo>
                    <a:cubicBezTo>
                      <a:pt x="196" y="97"/>
                      <a:pt x="196" y="97"/>
                      <a:pt x="195" y="97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200" y="100"/>
                      <a:pt x="200" y="100"/>
                      <a:pt x="201" y="100"/>
                    </a:cubicBezTo>
                    <a:cubicBezTo>
                      <a:pt x="204" y="100"/>
                      <a:pt x="206" y="103"/>
                      <a:pt x="209" y="105"/>
                    </a:cubicBezTo>
                    <a:cubicBezTo>
                      <a:pt x="209" y="106"/>
                      <a:pt x="210" y="106"/>
                      <a:pt x="211" y="106"/>
                    </a:cubicBezTo>
                    <a:cubicBezTo>
                      <a:pt x="212" y="106"/>
                      <a:pt x="213" y="106"/>
                      <a:pt x="215" y="107"/>
                    </a:cubicBezTo>
                    <a:cubicBezTo>
                      <a:pt x="216" y="107"/>
                      <a:pt x="218" y="108"/>
                      <a:pt x="219" y="108"/>
                    </a:cubicBezTo>
                    <a:cubicBezTo>
                      <a:pt x="222" y="110"/>
                      <a:pt x="225" y="112"/>
                      <a:pt x="228" y="113"/>
                    </a:cubicBezTo>
                    <a:cubicBezTo>
                      <a:pt x="230" y="114"/>
                      <a:pt x="231" y="114"/>
                      <a:pt x="233" y="114"/>
                    </a:cubicBezTo>
                    <a:cubicBezTo>
                      <a:pt x="237" y="114"/>
                      <a:pt x="241" y="113"/>
                      <a:pt x="245" y="113"/>
                    </a:cubicBezTo>
                    <a:cubicBezTo>
                      <a:pt x="246" y="114"/>
                      <a:pt x="247" y="114"/>
                      <a:pt x="248" y="115"/>
                    </a:cubicBezTo>
                    <a:cubicBezTo>
                      <a:pt x="246" y="115"/>
                      <a:pt x="244" y="115"/>
                      <a:pt x="242" y="115"/>
                    </a:cubicBezTo>
                    <a:cubicBezTo>
                      <a:pt x="241" y="115"/>
                      <a:pt x="240" y="115"/>
                      <a:pt x="239" y="115"/>
                    </a:cubicBezTo>
                    <a:cubicBezTo>
                      <a:pt x="237" y="115"/>
                      <a:pt x="235" y="115"/>
                      <a:pt x="233" y="116"/>
                    </a:cubicBezTo>
                    <a:cubicBezTo>
                      <a:pt x="232" y="117"/>
                      <a:pt x="232" y="118"/>
                      <a:pt x="232" y="119"/>
                    </a:cubicBezTo>
                    <a:cubicBezTo>
                      <a:pt x="231" y="122"/>
                      <a:pt x="227" y="119"/>
                      <a:pt x="225" y="118"/>
                    </a:cubicBezTo>
                    <a:cubicBezTo>
                      <a:pt x="225" y="118"/>
                      <a:pt x="224" y="117"/>
                      <a:pt x="224" y="117"/>
                    </a:cubicBezTo>
                    <a:cubicBezTo>
                      <a:pt x="223" y="118"/>
                      <a:pt x="222" y="118"/>
                      <a:pt x="222" y="118"/>
                    </a:cubicBezTo>
                    <a:cubicBezTo>
                      <a:pt x="221" y="118"/>
                      <a:pt x="220" y="119"/>
                      <a:pt x="219" y="118"/>
                    </a:cubicBezTo>
                    <a:cubicBezTo>
                      <a:pt x="217" y="118"/>
                      <a:pt x="216" y="118"/>
                      <a:pt x="214" y="118"/>
                    </a:cubicBezTo>
                    <a:cubicBezTo>
                      <a:pt x="212" y="117"/>
                      <a:pt x="212" y="116"/>
                      <a:pt x="210" y="117"/>
                    </a:cubicBezTo>
                    <a:cubicBezTo>
                      <a:pt x="210" y="117"/>
                      <a:pt x="208" y="118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7" y="121"/>
                      <a:pt x="208" y="121"/>
                      <a:pt x="207" y="121"/>
                    </a:cubicBezTo>
                    <a:cubicBezTo>
                      <a:pt x="206" y="121"/>
                      <a:pt x="206" y="121"/>
                      <a:pt x="205" y="121"/>
                    </a:cubicBezTo>
                    <a:cubicBezTo>
                      <a:pt x="201" y="120"/>
                      <a:pt x="195" y="119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3"/>
                      <a:pt x="191" y="124"/>
                      <a:pt x="191" y="125"/>
                    </a:cubicBezTo>
                    <a:cubicBezTo>
                      <a:pt x="191" y="126"/>
                      <a:pt x="189" y="126"/>
                      <a:pt x="188" y="126"/>
                    </a:cubicBezTo>
                    <a:cubicBezTo>
                      <a:pt x="186" y="127"/>
                      <a:pt x="183" y="126"/>
                      <a:pt x="181" y="127"/>
                    </a:cubicBezTo>
                    <a:cubicBezTo>
                      <a:pt x="178" y="128"/>
                      <a:pt x="182" y="131"/>
                      <a:pt x="183" y="132"/>
                    </a:cubicBezTo>
                    <a:cubicBezTo>
                      <a:pt x="183" y="134"/>
                      <a:pt x="179" y="135"/>
                      <a:pt x="178" y="135"/>
                    </a:cubicBezTo>
                    <a:cubicBezTo>
                      <a:pt x="176" y="135"/>
                      <a:pt x="176" y="134"/>
                      <a:pt x="175" y="134"/>
                    </a:cubicBezTo>
                    <a:cubicBezTo>
                      <a:pt x="173" y="133"/>
                      <a:pt x="170" y="134"/>
                      <a:pt x="168" y="133"/>
                    </a:cubicBezTo>
                    <a:cubicBezTo>
                      <a:pt x="167" y="132"/>
                      <a:pt x="166" y="131"/>
                      <a:pt x="166" y="130"/>
                    </a:cubicBezTo>
                    <a:cubicBezTo>
                      <a:pt x="166" y="130"/>
                      <a:pt x="164" y="127"/>
                      <a:pt x="163" y="127"/>
                    </a:cubicBezTo>
                    <a:cubicBezTo>
                      <a:pt x="163" y="127"/>
                      <a:pt x="161" y="128"/>
                      <a:pt x="161" y="129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3" y="134"/>
                      <a:pt x="152" y="136"/>
                      <a:pt x="150" y="137"/>
                    </a:cubicBezTo>
                    <a:cubicBezTo>
                      <a:pt x="149" y="138"/>
                      <a:pt x="148" y="138"/>
                      <a:pt x="148" y="138"/>
                    </a:cubicBezTo>
                    <a:cubicBezTo>
                      <a:pt x="147" y="139"/>
                      <a:pt x="146" y="139"/>
                      <a:pt x="145" y="140"/>
                    </a:cubicBezTo>
                    <a:cubicBezTo>
                      <a:pt x="143" y="140"/>
                      <a:pt x="143" y="140"/>
                      <a:pt x="141" y="140"/>
                    </a:cubicBezTo>
                    <a:cubicBezTo>
                      <a:pt x="140" y="139"/>
                      <a:pt x="140" y="139"/>
                      <a:pt x="138" y="140"/>
                    </a:cubicBezTo>
                    <a:cubicBezTo>
                      <a:pt x="137" y="140"/>
                      <a:pt x="136" y="140"/>
                      <a:pt x="134" y="140"/>
                    </a:cubicBezTo>
                    <a:cubicBezTo>
                      <a:pt x="134" y="140"/>
                      <a:pt x="133" y="140"/>
                      <a:pt x="133" y="140"/>
                    </a:cubicBezTo>
                    <a:cubicBezTo>
                      <a:pt x="132" y="140"/>
                      <a:pt x="132" y="138"/>
                      <a:pt x="132" y="138"/>
                    </a:cubicBezTo>
                    <a:cubicBezTo>
                      <a:pt x="133" y="136"/>
                      <a:pt x="134" y="134"/>
                      <a:pt x="133" y="132"/>
                    </a:cubicBezTo>
                    <a:cubicBezTo>
                      <a:pt x="133" y="130"/>
                      <a:pt x="131" y="129"/>
                      <a:pt x="129" y="129"/>
                    </a:cubicBezTo>
                    <a:cubicBezTo>
                      <a:pt x="127" y="129"/>
                      <a:pt x="126" y="129"/>
                      <a:pt x="125" y="129"/>
                    </a:cubicBezTo>
                    <a:cubicBezTo>
                      <a:pt x="122" y="129"/>
                      <a:pt x="118" y="127"/>
                      <a:pt x="115" y="128"/>
                    </a:cubicBezTo>
                    <a:cubicBezTo>
                      <a:pt x="113" y="129"/>
                      <a:pt x="113" y="132"/>
                      <a:pt x="114" y="134"/>
                    </a:cubicBezTo>
                    <a:cubicBezTo>
                      <a:pt x="115" y="136"/>
                      <a:pt x="116" y="136"/>
                      <a:pt x="119" y="137"/>
                    </a:cubicBezTo>
                    <a:cubicBezTo>
                      <a:pt x="121" y="137"/>
                      <a:pt x="125" y="140"/>
                      <a:pt x="126" y="143"/>
                    </a:cubicBezTo>
                    <a:cubicBezTo>
                      <a:pt x="126" y="145"/>
                      <a:pt x="123" y="146"/>
                      <a:pt x="121" y="147"/>
                    </a:cubicBezTo>
                    <a:cubicBezTo>
                      <a:pt x="118" y="147"/>
                      <a:pt x="114" y="145"/>
                      <a:pt x="111" y="144"/>
                    </a:cubicBezTo>
                    <a:cubicBezTo>
                      <a:pt x="110" y="144"/>
                      <a:pt x="109" y="143"/>
                      <a:pt x="107" y="143"/>
                    </a:cubicBezTo>
                    <a:cubicBezTo>
                      <a:pt x="105" y="143"/>
                      <a:pt x="102" y="144"/>
                      <a:pt x="100" y="143"/>
                    </a:cubicBezTo>
                    <a:cubicBezTo>
                      <a:pt x="98" y="143"/>
                      <a:pt x="95" y="141"/>
                      <a:pt x="93" y="140"/>
                    </a:cubicBezTo>
                    <a:cubicBezTo>
                      <a:pt x="93" y="139"/>
                      <a:pt x="92" y="138"/>
                      <a:pt x="92" y="137"/>
                    </a:cubicBezTo>
                    <a:cubicBezTo>
                      <a:pt x="91" y="136"/>
                      <a:pt x="92" y="136"/>
                      <a:pt x="91" y="135"/>
                    </a:cubicBezTo>
                    <a:cubicBezTo>
                      <a:pt x="91" y="135"/>
                      <a:pt x="90" y="133"/>
                      <a:pt x="89" y="132"/>
                    </a:cubicBezTo>
                    <a:cubicBezTo>
                      <a:pt x="88" y="132"/>
                      <a:pt x="87" y="134"/>
                      <a:pt x="86" y="135"/>
                    </a:cubicBezTo>
                    <a:cubicBezTo>
                      <a:pt x="86" y="135"/>
                      <a:pt x="85" y="135"/>
                      <a:pt x="85" y="135"/>
                    </a:cubicBezTo>
                    <a:cubicBezTo>
                      <a:pt x="84" y="135"/>
                      <a:pt x="84" y="135"/>
                      <a:pt x="83" y="135"/>
                    </a:cubicBezTo>
                    <a:cubicBezTo>
                      <a:pt x="81" y="136"/>
                      <a:pt x="78" y="136"/>
                      <a:pt x="76" y="136"/>
                    </a:cubicBezTo>
                    <a:cubicBezTo>
                      <a:pt x="74" y="135"/>
                      <a:pt x="72" y="135"/>
                      <a:pt x="71" y="135"/>
                    </a:cubicBezTo>
                    <a:cubicBezTo>
                      <a:pt x="69" y="135"/>
                      <a:pt x="68" y="136"/>
                      <a:pt x="66" y="136"/>
                    </a:cubicBezTo>
                    <a:cubicBezTo>
                      <a:pt x="64" y="137"/>
                      <a:pt x="63" y="138"/>
                      <a:pt x="60" y="137"/>
                    </a:cubicBezTo>
                    <a:cubicBezTo>
                      <a:pt x="59" y="137"/>
                      <a:pt x="58" y="138"/>
                      <a:pt x="58" y="136"/>
                    </a:cubicBezTo>
                    <a:cubicBezTo>
                      <a:pt x="58" y="136"/>
                      <a:pt x="58" y="135"/>
                      <a:pt x="58" y="134"/>
                    </a:cubicBezTo>
                    <a:cubicBezTo>
                      <a:pt x="58" y="134"/>
                      <a:pt x="59" y="133"/>
                      <a:pt x="59" y="132"/>
                    </a:cubicBezTo>
                    <a:cubicBezTo>
                      <a:pt x="59" y="132"/>
                      <a:pt x="59" y="131"/>
                      <a:pt x="59" y="130"/>
                    </a:cubicBezTo>
                    <a:cubicBezTo>
                      <a:pt x="59" y="130"/>
                      <a:pt x="59" y="130"/>
                      <a:pt x="59" y="129"/>
                    </a:cubicBezTo>
                    <a:cubicBezTo>
                      <a:pt x="57" y="130"/>
                      <a:pt x="55" y="130"/>
                      <a:pt x="54" y="131"/>
                    </a:cubicBezTo>
                    <a:cubicBezTo>
                      <a:pt x="52" y="132"/>
                      <a:pt x="51" y="132"/>
                      <a:pt x="49" y="133"/>
                    </a:cubicBezTo>
                    <a:cubicBezTo>
                      <a:pt x="48" y="134"/>
                      <a:pt x="47" y="136"/>
                      <a:pt x="46" y="136"/>
                    </a:cubicBezTo>
                    <a:cubicBezTo>
                      <a:pt x="42" y="138"/>
                      <a:pt x="34" y="136"/>
                      <a:pt x="30" y="136"/>
                    </a:cubicBezTo>
                    <a:cubicBezTo>
                      <a:pt x="27" y="136"/>
                      <a:pt x="20" y="135"/>
                      <a:pt x="17" y="137"/>
                    </a:cubicBezTo>
                    <a:cubicBezTo>
                      <a:pt x="15" y="138"/>
                      <a:pt x="16" y="139"/>
                      <a:pt x="16" y="140"/>
                    </a:cubicBezTo>
                    <a:cubicBezTo>
                      <a:pt x="15" y="142"/>
                      <a:pt x="15" y="145"/>
                      <a:pt x="14" y="147"/>
                    </a:cubicBezTo>
                    <a:cubicBezTo>
                      <a:pt x="11" y="150"/>
                      <a:pt x="8" y="150"/>
                      <a:pt x="5" y="151"/>
                    </a:cubicBezTo>
                    <a:cubicBezTo>
                      <a:pt x="2" y="152"/>
                      <a:pt x="0" y="155"/>
                      <a:pt x="1" y="158"/>
                    </a:cubicBezTo>
                    <a:cubicBezTo>
                      <a:pt x="4" y="164"/>
                      <a:pt x="6" y="158"/>
                      <a:pt x="8" y="156"/>
                    </a:cubicBezTo>
                    <a:cubicBezTo>
                      <a:pt x="9" y="155"/>
                      <a:pt x="11" y="154"/>
                      <a:pt x="12" y="154"/>
                    </a:cubicBezTo>
                    <a:cubicBezTo>
                      <a:pt x="14" y="153"/>
                      <a:pt x="19" y="150"/>
                      <a:pt x="21" y="150"/>
                    </a:cubicBezTo>
                    <a:cubicBezTo>
                      <a:pt x="21" y="151"/>
                      <a:pt x="23" y="152"/>
                      <a:pt x="25" y="153"/>
                    </a:cubicBezTo>
                    <a:cubicBezTo>
                      <a:pt x="26" y="153"/>
                      <a:pt x="29" y="153"/>
                      <a:pt x="30" y="154"/>
                    </a:cubicBezTo>
                    <a:cubicBezTo>
                      <a:pt x="32" y="156"/>
                      <a:pt x="28" y="161"/>
                      <a:pt x="29" y="163"/>
                    </a:cubicBezTo>
                    <a:cubicBezTo>
                      <a:pt x="32" y="165"/>
                      <a:pt x="39" y="157"/>
                      <a:pt x="38" y="166"/>
                    </a:cubicBezTo>
                    <a:cubicBezTo>
                      <a:pt x="37" y="169"/>
                      <a:pt x="37" y="167"/>
                      <a:pt x="34" y="168"/>
                    </a:cubicBezTo>
                    <a:cubicBezTo>
                      <a:pt x="33" y="169"/>
                      <a:pt x="32" y="169"/>
                      <a:pt x="32" y="170"/>
                    </a:cubicBezTo>
                    <a:cubicBezTo>
                      <a:pt x="31" y="171"/>
                      <a:pt x="30" y="171"/>
                      <a:pt x="29" y="171"/>
                    </a:cubicBezTo>
                    <a:cubicBezTo>
                      <a:pt x="27" y="172"/>
                      <a:pt x="27" y="170"/>
                      <a:pt x="26" y="173"/>
                    </a:cubicBezTo>
                    <a:cubicBezTo>
                      <a:pt x="26" y="175"/>
                      <a:pt x="26" y="180"/>
                      <a:pt x="27" y="182"/>
                    </a:cubicBezTo>
                    <a:cubicBezTo>
                      <a:pt x="27" y="187"/>
                      <a:pt x="29" y="194"/>
                      <a:pt x="26" y="198"/>
                    </a:cubicBezTo>
                    <a:cubicBezTo>
                      <a:pt x="25" y="201"/>
                      <a:pt x="25" y="201"/>
                      <a:pt x="24" y="204"/>
                    </a:cubicBezTo>
                    <a:cubicBezTo>
                      <a:pt x="24" y="205"/>
                      <a:pt x="25" y="207"/>
                      <a:pt x="24" y="208"/>
                    </a:cubicBezTo>
                    <a:cubicBezTo>
                      <a:pt x="26" y="209"/>
                      <a:pt x="29" y="209"/>
                      <a:pt x="31" y="209"/>
                    </a:cubicBezTo>
                    <a:cubicBezTo>
                      <a:pt x="34" y="210"/>
                      <a:pt x="35" y="211"/>
                      <a:pt x="38" y="211"/>
                    </a:cubicBezTo>
                    <a:cubicBezTo>
                      <a:pt x="41" y="211"/>
                      <a:pt x="46" y="212"/>
                      <a:pt x="48" y="211"/>
                    </a:cubicBezTo>
                    <a:cubicBezTo>
                      <a:pt x="51" y="210"/>
                      <a:pt x="51" y="209"/>
                      <a:pt x="53" y="208"/>
                    </a:cubicBezTo>
                    <a:cubicBezTo>
                      <a:pt x="55" y="208"/>
                      <a:pt x="58" y="208"/>
                      <a:pt x="60" y="208"/>
                    </a:cubicBezTo>
                    <a:cubicBezTo>
                      <a:pt x="64" y="208"/>
                      <a:pt x="68" y="208"/>
                      <a:pt x="73" y="208"/>
                    </a:cubicBezTo>
                    <a:cubicBezTo>
                      <a:pt x="74" y="213"/>
                      <a:pt x="61" y="217"/>
                      <a:pt x="58" y="220"/>
                    </a:cubicBezTo>
                    <a:cubicBezTo>
                      <a:pt x="55" y="222"/>
                      <a:pt x="52" y="226"/>
                      <a:pt x="54" y="229"/>
                    </a:cubicBezTo>
                    <a:cubicBezTo>
                      <a:pt x="55" y="232"/>
                      <a:pt x="60" y="233"/>
                      <a:pt x="61" y="235"/>
                    </a:cubicBezTo>
                    <a:cubicBezTo>
                      <a:pt x="62" y="237"/>
                      <a:pt x="63" y="239"/>
                      <a:pt x="63" y="241"/>
                    </a:cubicBezTo>
                    <a:cubicBezTo>
                      <a:pt x="65" y="244"/>
                      <a:pt x="63" y="248"/>
                      <a:pt x="64" y="252"/>
                    </a:cubicBezTo>
                    <a:cubicBezTo>
                      <a:pt x="65" y="253"/>
                      <a:pt x="66" y="256"/>
                      <a:pt x="66" y="256"/>
                    </a:cubicBezTo>
                    <a:cubicBezTo>
                      <a:pt x="68" y="257"/>
                      <a:pt x="69" y="256"/>
                      <a:pt x="70" y="257"/>
                    </a:cubicBezTo>
                    <a:cubicBezTo>
                      <a:pt x="71" y="258"/>
                      <a:pt x="72" y="259"/>
                      <a:pt x="72" y="261"/>
                    </a:cubicBezTo>
                    <a:cubicBezTo>
                      <a:pt x="72" y="265"/>
                      <a:pt x="70" y="264"/>
                      <a:pt x="67" y="265"/>
                    </a:cubicBezTo>
                    <a:cubicBezTo>
                      <a:pt x="66" y="266"/>
                      <a:pt x="65" y="268"/>
                      <a:pt x="64" y="269"/>
                    </a:cubicBezTo>
                    <a:cubicBezTo>
                      <a:pt x="62" y="270"/>
                      <a:pt x="60" y="270"/>
                      <a:pt x="59" y="273"/>
                    </a:cubicBezTo>
                    <a:cubicBezTo>
                      <a:pt x="58" y="277"/>
                      <a:pt x="64" y="286"/>
                      <a:pt x="66" y="288"/>
                    </a:cubicBezTo>
                    <a:cubicBezTo>
                      <a:pt x="68" y="290"/>
                      <a:pt x="69" y="290"/>
                      <a:pt x="70" y="291"/>
                    </a:cubicBezTo>
                    <a:cubicBezTo>
                      <a:pt x="70" y="292"/>
                      <a:pt x="72" y="296"/>
                      <a:pt x="72" y="297"/>
                    </a:cubicBezTo>
                    <a:cubicBezTo>
                      <a:pt x="72" y="303"/>
                      <a:pt x="60" y="299"/>
                      <a:pt x="57" y="299"/>
                    </a:cubicBezTo>
                    <a:cubicBezTo>
                      <a:pt x="52" y="299"/>
                      <a:pt x="50" y="298"/>
                      <a:pt x="49" y="293"/>
                    </a:cubicBezTo>
                    <a:cubicBezTo>
                      <a:pt x="48" y="291"/>
                      <a:pt x="49" y="289"/>
                      <a:pt x="49" y="287"/>
                    </a:cubicBezTo>
                    <a:cubicBezTo>
                      <a:pt x="48" y="285"/>
                      <a:pt x="47" y="284"/>
                      <a:pt x="46" y="283"/>
                    </a:cubicBezTo>
                    <a:cubicBezTo>
                      <a:pt x="45" y="280"/>
                      <a:pt x="46" y="275"/>
                      <a:pt x="41" y="277"/>
                    </a:cubicBezTo>
                    <a:cubicBezTo>
                      <a:pt x="35" y="280"/>
                      <a:pt x="37" y="289"/>
                      <a:pt x="39" y="293"/>
                    </a:cubicBezTo>
                    <a:cubicBezTo>
                      <a:pt x="40" y="295"/>
                      <a:pt x="41" y="297"/>
                      <a:pt x="40" y="299"/>
                    </a:cubicBezTo>
                    <a:cubicBezTo>
                      <a:pt x="40" y="302"/>
                      <a:pt x="36" y="301"/>
                      <a:pt x="35" y="302"/>
                    </a:cubicBezTo>
                    <a:cubicBezTo>
                      <a:pt x="34" y="305"/>
                      <a:pt x="37" y="310"/>
                      <a:pt x="40" y="310"/>
                    </a:cubicBezTo>
                    <a:cubicBezTo>
                      <a:pt x="40" y="314"/>
                      <a:pt x="48" y="315"/>
                      <a:pt x="51" y="315"/>
                    </a:cubicBezTo>
                    <a:cubicBezTo>
                      <a:pt x="54" y="315"/>
                      <a:pt x="56" y="315"/>
                      <a:pt x="58" y="316"/>
                    </a:cubicBezTo>
                    <a:cubicBezTo>
                      <a:pt x="60" y="317"/>
                      <a:pt x="60" y="320"/>
                      <a:pt x="62" y="320"/>
                    </a:cubicBezTo>
                    <a:cubicBezTo>
                      <a:pt x="67" y="322"/>
                      <a:pt x="71" y="321"/>
                      <a:pt x="75" y="326"/>
                    </a:cubicBezTo>
                    <a:cubicBezTo>
                      <a:pt x="78" y="329"/>
                      <a:pt x="81" y="332"/>
                      <a:pt x="82" y="336"/>
                    </a:cubicBezTo>
                    <a:cubicBezTo>
                      <a:pt x="85" y="336"/>
                      <a:pt x="85" y="337"/>
                      <a:pt x="86" y="340"/>
                    </a:cubicBezTo>
                    <a:cubicBezTo>
                      <a:pt x="87" y="343"/>
                      <a:pt x="90" y="347"/>
                      <a:pt x="89" y="350"/>
                    </a:cubicBezTo>
                    <a:cubicBezTo>
                      <a:pt x="86" y="357"/>
                      <a:pt x="73" y="350"/>
                      <a:pt x="70" y="348"/>
                    </a:cubicBezTo>
                    <a:cubicBezTo>
                      <a:pt x="67" y="346"/>
                      <a:pt x="68" y="344"/>
                      <a:pt x="63" y="344"/>
                    </a:cubicBezTo>
                    <a:cubicBezTo>
                      <a:pt x="62" y="344"/>
                      <a:pt x="59" y="344"/>
                      <a:pt x="57" y="344"/>
                    </a:cubicBezTo>
                    <a:cubicBezTo>
                      <a:pt x="57" y="345"/>
                      <a:pt x="56" y="346"/>
                      <a:pt x="55" y="347"/>
                    </a:cubicBezTo>
                    <a:cubicBezTo>
                      <a:pt x="55" y="347"/>
                      <a:pt x="53" y="348"/>
                      <a:pt x="52" y="348"/>
                    </a:cubicBezTo>
                    <a:cubicBezTo>
                      <a:pt x="51" y="349"/>
                      <a:pt x="47" y="351"/>
                      <a:pt x="48" y="353"/>
                    </a:cubicBezTo>
                    <a:cubicBezTo>
                      <a:pt x="50" y="356"/>
                      <a:pt x="52" y="354"/>
                      <a:pt x="54" y="355"/>
                    </a:cubicBezTo>
                    <a:cubicBezTo>
                      <a:pt x="56" y="355"/>
                      <a:pt x="57" y="358"/>
                      <a:pt x="59" y="359"/>
                    </a:cubicBezTo>
                    <a:cubicBezTo>
                      <a:pt x="61" y="360"/>
                      <a:pt x="62" y="361"/>
                      <a:pt x="65" y="361"/>
                    </a:cubicBezTo>
                    <a:cubicBezTo>
                      <a:pt x="68" y="362"/>
                      <a:pt x="69" y="362"/>
                      <a:pt x="71" y="364"/>
                    </a:cubicBezTo>
                    <a:cubicBezTo>
                      <a:pt x="73" y="365"/>
                      <a:pt x="74" y="366"/>
                      <a:pt x="75" y="367"/>
                    </a:cubicBezTo>
                    <a:cubicBezTo>
                      <a:pt x="77" y="368"/>
                      <a:pt x="78" y="370"/>
                      <a:pt x="79" y="371"/>
                    </a:cubicBezTo>
                    <a:cubicBezTo>
                      <a:pt x="80" y="371"/>
                      <a:pt x="81" y="371"/>
                      <a:pt x="82" y="371"/>
                    </a:cubicBezTo>
                    <a:cubicBezTo>
                      <a:pt x="83" y="371"/>
                      <a:pt x="84" y="374"/>
                      <a:pt x="84" y="375"/>
                    </a:cubicBezTo>
                    <a:cubicBezTo>
                      <a:pt x="86" y="380"/>
                      <a:pt x="82" y="386"/>
                      <a:pt x="89" y="387"/>
                    </a:cubicBezTo>
                    <a:cubicBezTo>
                      <a:pt x="94" y="388"/>
                      <a:pt x="96" y="382"/>
                      <a:pt x="101" y="384"/>
                    </a:cubicBezTo>
                    <a:cubicBezTo>
                      <a:pt x="104" y="385"/>
                      <a:pt x="108" y="392"/>
                      <a:pt x="108" y="396"/>
                    </a:cubicBezTo>
                    <a:cubicBezTo>
                      <a:pt x="107" y="400"/>
                      <a:pt x="102" y="405"/>
                      <a:pt x="98" y="402"/>
                    </a:cubicBezTo>
                    <a:cubicBezTo>
                      <a:pt x="98" y="402"/>
                      <a:pt x="98" y="401"/>
                      <a:pt x="98" y="400"/>
                    </a:cubicBezTo>
                    <a:cubicBezTo>
                      <a:pt x="97" y="399"/>
                      <a:pt x="95" y="401"/>
                      <a:pt x="94" y="400"/>
                    </a:cubicBezTo>
                    <a:cubicBezTo>
                      <a:pt x="93" y="400"/>
                      <a:pt x="93" y="399"/>
                      <a:pt x="93" y="398"/>
                    </a:cubicBezTo>
                    <a:cubicBezTo>
                      <a:pt x="91" y="397"/>
                      <a:pt x="90" y="397"/>
                      <a:pt x="88" y="398"/>
                    </a:cubicBezTo>
                    <a:cubicBezTo>
                      <a:pt x="85" y="399"/>
                      <a:pt x="86" y="401"/>
                      <a:pt x="85" y="403"/>
                    </a:cubicBezTo>
                    <a:cubicBezTo>
                      <a:pt x="84" y="406"/>
                      <a:pt x="82" y="404"/>
                      <a:pt x="85" y="407"/>
                    </a:cubicBezTo>
                    <a:cubicBezTo>
                      <a:pt x="88" y="410"/>
                      <a:pt x="92" y="412"/>
                      <a:pt x="96" y="412"/>
                    </a:cubicBezTo>
                    <a:cubicBezTo>
                      <a:pt x="105" y="412"/>
                      <a:pt x="114" y="411"/>
                      <a:pt x="123" y="412"/>
                    </a:cubicBezTo>
                    <a:cubicBezTo>
                      <a:pt x="125" y="412"/>
                      <a:pt x="128" y="412"/>
                      <a:pt x="130" y="413"/>
                    </a:cubicBezTo>
                    <a:cubicBezTo>
                      <a:pt x="133" y="413"/>
                      <a:pt x="137" y="412"/>
                      <a:pt x="140" y="413"/>
                    </a:cubicBezTo>
                    <a:cubicBezTo>
                      <a:pt x="142" y="414"/>
                      <a:pt x="144" y="416"/>
                      <a:pt x="146" y="416"/>
                    </a:cubicBezTo>
                    <a:cubicBezTo>
                      <a:pt x="147" y="417"/>
                      <a:pt x="149" y="416"/>
                      <a:pt x="150" y="416"/>
                    </a:cubicBezTo>
                    <a:cubicBezTo>
                      <a:pt x="149" y="422"/>
                      <a:pt x="139" y="415"/>
                      <a:pt x="139" y="423"/>
                    </a:cubicBezTo>
                    <a:cubicBezTo>
                      <a:pt x="138" y="423"/>
                      <a:pt x="138" y="424"/>
                      <a:pt x="137" y="424"/>
                    </a:cubicBezTo>
                    <a:cubicBezTo>
                      <a:pt x="135" y="425"/>
                      <a:pt x="134" y="425"/>
                      <a:pt x="132" y="425"/>
                    </a:cubicBezTo>
                    <a:cubicBezTo>
                      <a:pt x="129" y="426"/>
                      <a:pt x="126" y="425"/>
                      <a:pt x="124" y="425"/>
                    </a:cubicBezTo>
                    <a:cubicBezTo>
                      <a:pt x="121" y="426"/>
                      <a:pt x="121" y="428"/>
                      <a:pt x="118" y="429"/>
                    </a:cubicBezTo>
                    <a:cubicBezTo>
                      <a:pt x="112" y="432"/>
                      <a:pt x="106" y="425"/>
                      <a:pt x="101" y="427"/>
                    </a:cubicBezTo>
                    <a:cubicBezTo>
                      <a:pt x="98" y="428"/>
                      <a:pt x="96" y="431"/>
                      <a:pt x="96" y="433"/>
                    </a:cubicBezTo>
                    <a:cubicBezTo>
                      <a:pt x="97" y="439"/>
                      <a:pt x="102" y="438"/>
                      <a:pt x="106" y="438"/>
                    </a:cubicBezTo>
                    <a:cubicBezTo>
                      <a:pt x="113" y="438"/>
                      <a:pt x="119" y="440"/>
                      <a:pt x="125" y="439"/>
                    </a:cubicBezTo>
                    <a:cubicBezTo>
                      <a:pt x="127" y="438"/>
                      <a:pt x="134" y="436"/>
                      <a:pt x="134" y="440"/>
                    </a:cubicBezTo>
                    <a:cubicBezTo>
                      <a:pt x="133" y="442"/>
                      <a:pt x="130" y="442"/>
                      <a:pt x="128" y="444"/>
                    </a:cubicBezTo>
                    <a:cubicBezTo>
                      <a:pt x="130" y="448"/>
                      <a:pt x="143" y="452"/>
                      <a:pt x="147" y="448"/>
                    </a:cubicBezTo>
                    <a:cubicBezTo>
                      <a:pt x="150" y="444"/>
                      <a:pt x="144" y="435"/>
                      <a:pt x="149" y="433"/>
                    </a:cubicBezTo>
                    <a:cubicBezTo>
                      <a:pt x="150" y="432"/>
                      <a:pt x="156" y="433"/>
                      <a:pt x="157" y="434"/>
                    </a:cubicBezTo>
                    <a:cubicBezTo>
                      <a:pt x="159" y="434"/>
                      <a:pt x="160" y="436"/>
                      <a:pt x="162" y="436"/>
                    </a:cubicBezTo>
                    <a:cubicBezTo>
                      <a:pt x="164" y="436"/>
                      <a:pt x="165" y="435"/>
                      <a:pt x="166" y="436"/>
                    </a:cubicBezTo>
                    <a:cubicBezTo>
                      <a:pt x="170" y="438"/>
                      <a:pt x="169" y="443"/>
                      <a:pt x="174" y="443"/>
                    </a:cubicBezTo>
                    <a:cubicBezTo>
                      <a:pt x="176" y="443"/>
                      <a:pt x="180" y="441"/>
                      <a:pt x="181" y="439"/>
                    </a:cubicBezTo>
                    <a:cubicBezTo>
                      <a:pt x="183" y="439"/>
                      <a:pt x="186" y="441"/>
                      <a:pt x="187" y="443"/>
                    </a:cubicBezTo>
                    <a:cubicBezTo>
                      <a:pt x="190" y="445"/>
                      <a:pt x="189" y="446"/>
                      <a:pt x="190" y="449"/>
                    </a:cubicBezTo>
                    <a:cubicBezTo>
                      <a:pt x="191" y="456"/>
                      <a:pt x="195" y="458"/>
                      <a:pt x="200" y="462"/>
                    </a:cubicBezTo>
                    <a:cubicBezTo>
                      <a:pt x="202" y="463"/>
                      <a:pt x="204" y="464"/>
                      <a:pt x="206" y="466"/>
                    </a:cubicBezTo>
                    <a:cubicBezTo>
                      <a:pt x="207" y="467"/>
                      <a:pt x="207" y="468"/>
                      <a:pt x="208" y="470"/>
                    </a:cubicBezTo>
                    <a:cubicBezTo>
                      <a:pt x="211" y="475"/>
                      <a:pt x="213" y="481"/>
                      <a:pt x="217" y="486"/>
                    </a:cubicBezTo>
                    <a:cubicBezTo>
                      <a:pt x="221" y="492"/>
                      <a:pt x="225" y="494"/>
                      <a:pt x="232" y="495"/>
                    </a:cubicBezTo>
                    <a:cubicBezTo>
                      <a:pt x="236" y="495"/>
                      <a:pt x="240" y="495"/>
                      <a:pt x="243" y="495"/>
                    </a:cubicBezTo>
                    <a:cubicBezTo>
                      <a:pt x="248" y="494"/>
                      <a:pt x="250" y="491"/>
                      <a:pt x="254" y="489"/>
                    </a:cubicBezTo>
                    <a:cubicBezTo>
                      <a:pt x="257" y="487"/>
                      <a:pt x="259" y="485"/>
                      <a:pt x="262" y="483"/>
                    </a:cubicBezTo>
                    <a:cubicBezTo>
                      <a:pt x="265" y="481"/>
                      <a:pt x="269" y="479"/>
                      <a:pt x="272" y="477"/>
                    </a:cubicBezTo>
                    <a:cubicBezTo>
                      <a:pt x="274" y="476"/>
                      <a:pt x="272" y="474"/>
                      <a:pt x="275" y="475"/>
                    </a:cubicBezTo>
                    <a:cubicBezTo>
                      <a:pt x="277" y="475"/>
                      <a:pt x="279" y="480"/>
                      <a:pt x="282" y="477"/>
                    </a:cubicBezTo>
                    <a:cubicBezTo>
                      <a:pt x="286" y="475"/>
                      <a:pt x="283" y="463"/>
                      <a:pt x="283" y="459"/>
                    </a:cubicBezTo>
                    <a:cubicBezTo>
                      <a:pt x="284" y="452"/>
                      <a:pt x="288" y="444"/>
                      <a:pt x="291" y="438"/>
                    </a:cubicBezTo>
                    <a:cubicBezTo>
                      <a:pt x="293" y="433"/>
                      <a:pt x="295" y="431"/>
                      <a:pt x="300" y="433"/>
                    </a:cubicBezTo>
                    <a:cubicBezTo>
                      <a:pt x="304" y="435"/>
                      <a:pt x="307" y="435"/>
                      <a:pt x="311" y="435"/>
                    </a:cubicBezTo>
                    <a:cubicBezTo>
                      <a:pt x="309" y="435"/>
                      <a:pt x="307" y="434"/>
                      <a:pt x="307" y="432"/>
                    </a:cubicBezTo>
                    <a:cubicBezTo>
                      <a:pt x="312" y="431"/>
                      <a:pt x="313" y="433"/>
                      <a:pt x="316" y="436"/>
                    </a:cubicBezTo>
                    <a:cubicBezTo>
                      <a:pt x="319" y="438"/>
                      <a:pt x="323" y="439"/>
                      <a:pt x="327" y="440"/>
                    </a:cubicBezTo>
                    <a:cubicBezTo>
                      <a:pt x="333" y="441"/>
                      <a:pt x="339" y="444"/>
                      <a:pt x="345" y="445"/>
                    </a:cubicBezTo>
                    <a:cubicBezTo>
                      <a:pt x="349" y="447"/>
                      <a:pt x="351" y="449"/>
                      <a:pt x="355" y="451"/>
                    </a:cubicBezTo>
                    <a:cubicBezTo>
                      <a:pt x="359" y="453"/>
                      <a:pt x="362" y="454"/>
                      <a:pt x="365" y="457"/>
                    </a:cubicBezTo>
                    <a:cubicBezTo>
                      <a:pt x="368" y="459"/>
                      <a:pt x="368" y="461"/>
                      <a:pt x="369" y="464"/>
                    </a:cubicBezTo>
                    <a:cubicBezTo>
                      <a:pt x="369" y="464"/>
                      <a:pt x="371" y="466"/>
                      <a:pt x="371" y="467"/>
                    </a:cubicBezTo>
                    <a:cubicBezTo>
                      <a:pt x="371" y="467"/>
                      <a:pt x="371" y="468"/>
                      <a:pt x="371" y="468"/>
                    </a:cubicBezTo>
                    <a:cubicBezTo>
                      <a:pt x="371" y="470"/>
                      <a:pt x="372" y="470"/>
                      <a:pt x="373" y="471"/>
                    </a:cubicBezTo>
                    <a:cubicBezTo>
                      <a:pt x="372" y="470"/>
                      <a:pt x="375" y="474"/>
                      <a:pt x="374" y="473"/>
                    </a:cubicBezTo>
                    <a:cubicBezTo>
                      <a:pt x="375" y="475"/>
                      <a:pt x="377" y="474"/>
                      <a:pt x="378" y="476"/>
                    </a:cubicBezTo>
                    <a:cubicBezTo>
                      <a:pt x="378" y="476"/>
                      <a:pt x="378" y="477"/>
                      <a:pt x="379" y="478"/>
                    </a:cubicBezTo>
                    <a:cubicBezTo>
                      <a:pt x="379" y="479"/>
                      <a:pt x="380" y="480"/>
                      <a:pt x="381" y="481"/>
                    </a:cubicBezTo>
                    <a:cubicBezTo>
                      <a:pt x="383" y="483"/>
                      <a:pt x="384" y="484"/>
                      <a:pt x="385" y="486"/>
                    </a:cubicBezTo>
                    <a:cubicBezTo>
                      <a:pt x="387" y="487"/>
                      <a:pt x="390" y="489"/>
                      <a:pt x="392" y="491"/>
                    </a:cubicBezTo>
                    <a:cubicBezTo>
                      <a:pt x="394" y="493"/>
                      <a:pt x="394" y="496"/>
                      <a:pt x="398" y="497"/>
                    </a:cubicBezTo>
                    <a:cubicBezTo>
                      <a:pt x="403" y="499"/>
                      <a:pt x="408" y="501"/>
                      <a:pt x="413" y="502"/>
                    </a:cubicBezTo>
                    <a:cubicBezTo>
                      <a:pt x="417" y="504"/>
                      <a:pt x="419" y="504"/>
                      <a:pt x="424" y="503"/>
                    </a:cubicBezTo>
                    <a:cubicBezTo>
                      <a:pt x="429" y="502"/>
                      <a:pt x="433" y="500"/>
                      <a:pt x="438" y="500"/>
                    </a:cubicBezTo>
                    <a:cubicBezTo>
                      <a:pt x="447" y="500"/>
                      <a:pt x="456" y="500"/>
                      <a:pt x="465" y="500"/>
                    </a:cubicBezTo>
                    <a:cubicBezTo>
                      <a:pt x="472" y="500"/>
                      <a:pt x="479" y="501"/>
                      <a:pt x="486" y="500"/>
                    </a:cubicBezTo>
                    <a:cubicBezTo>
                      <a:pt x="490" y="500"/>
                      <a:pt x="490" y="498"/>
                      <a:pt x="491" y="495"/>
                    </a:cubicBezTo>
                    <a:cubicBezTo>
                      <a:pt x="492" y="493"/>
                      <a:pt x="491" y="493"/>
                      <a:pt x="492" y="491"/>
                    </a:cubicBezTo>
                    <a:cubicBezTo>
                      <a:pt x="492" y="490"/>
                      <a:pt x="495" y="489"/>
                      <a:pt x="496" y="488"/>
                    </a:cubicBezTo>
                    <a:cubicBezTo>
                      <a:pt x="498" y="485"/>
                      <a:pt x="500" y="483"/>
                      <a:pt x="501" y="480"/>
                    </a:cubicBezTo>
                    <a:cubicBezTo>
                      <a:pt x="503" y="478"/>
                      <a:pt x="502" y="479"/>
                      <a:pt x="504" y="477"/>
                    </a:cubicBezTo>
                    <a:cubicBezTo>
                      <a:pt x="505" y="476"/>
                      <a:pt x="507" y="474"/>
                      <a:pt x="508" y="473"/>
                    </a:cubicBezTo>
                    <a:cubicBezTo>
                      <a:pt x="512" y="470"/>
                      <a:pt x="519" y="473"/>
                      <a:pt x="520" y="465"/>
                    </a:cubicBezTo>
                    <a:cubicBezTo>
                      <a:pt x="520" y="463"/>
                      <a:pt x="519" y="459"/>
                      <a:pt x="521" y="457"/>
                    </a:cubicBezTo>
                    <a:cubicBezTo>
                      <a:pt x="522" y="455"/>
                      <a:pt x="523" y="455"/>
                      <a:pt x="525" y="454"/>
                    </a:cubicBezTo>
                    <a:cubicBezTo>
                      <a:pt x="527" y="453"/>
                      <a:pt x="526" y="452"/>
                      <a:pt x="528" y="451"/>
                    </a:cubicBezTo>
                    <a:cubicBezTo>
                      <a:pt x="531" y="450"/>
                      <a:pt x="535" y="452"/>
                      <a:pt x="537" y="454"/>
                    </a:cubicBezTo>
                    <a:cubicBezTo>
                      <a:pt x="539" y="455"/>
                      <a:pt x="540" y="456"/>
                      <a:pt x="542" y="456"/>
                    </a:cubicBezTo>
                    <a:cubicBezTo>
                      <a:pt x="544" y="457"/>
                      <a:pt x="546" y="456"/>
                      <a:pt x="547" y="456"/>
                    </a:cubicBezTo>
                    <a:cubicBezTo>
                      <a:pt x="550" y="457"/>
                      <a:pt x="551" y="459"/>
                      <a:pt x="554" y="461"/>
                    </a:cubicBezTo>
                    <a:cubicBezTo>
                      <a:pt x="558" y="464"/>
                      <a:pt x="561" y="464"/>
                      <a:pt x="565" y="466"/>
                    </a:cubicBezTo>
                    <a:cubicBezTo>
                      <a:pt x="565" y="466"/>
                      <a:pt x="568" y="467"/>
                      <a:pt x="568" y="467"/>
                    </a:cubicBezTo>
                    <a:cubicBezTo>
                      <a:pt x="570" y="468"/>
                      <a:pt x="571" y="468"/>
                      <a:pt x="573" y="469"/>
                    </a:cubicBezTo>
                    <a:cubicBezTo>
                      <a:pt x="574" y="469"/>
                      <a:pt x="575" y="470"/>
                      <a:pt x="576" y="470"/>
                    </a:cubicBezTo>
                    <a:cubicBezTo>
                      <a:pt x="579" y="471"/>
                      <a:pt x="582" y="470"/>
                      <a:pt x="585" y="470"/>
                    </a:cubicBezTo>
                    <a:cubicBezTo>
                      <a:pt x="588" y="470"/>
                      <a:pt x="589" y="470"/>
                      <a:pt x="591" y="468"/>
                    </a:cubicBezTo>
                    <a:cubicBezTo>
                      <a:pt x="592" y="467"/>
                      <a:pt x="591" y="465"/>
                      <a:pt x="592" y="464"/>
                    </a:cubicBezTo>
                    <a:cubicBezTo>
                      <a:pt x="593" y="462"/>
                      <a:pt x="594" y="463"/>
                      <a:pt x="595" y="462"/>
                    </a:cubicBezTo>
                    <a:cubicBezTo>
                      <a:pt x="598" y="462"/>
                      <a:pt x="600" y="461"/>
                      <a:pt x="602" y="459"/>
                    </a:cubicBezTo>
                    <a:cubicBezTo>
                      <a:pt x="605" y="458"/>
                      <a:pt x="607" y="457"/>
                      <a:pt x="610" y="456"/>
                    </a:cubicBezTo>
                    <a:cubicBezTo>
                      <a:pt x="614" y="455"/>
                      <a:pt x="621" y="451"/>
                      <a:pt x="624" y="457"/>
                    </a:cubicBezTo>
                    <a:cubicBezTo>
                      <a:pt x="625" y="460"/>
                      <a:pt x="623" y="462"/>
                      <a:pt x="621" y="464"/>
                    </a:cubicBezTo>
                    <a:cubicBezTo>
                      <a:pt x="619" y="467"/>
                      <a:pt x="619" y="470"/>
                      <a:pt x="616" y="472"/>
                    </a:cubicBezTo>
                    <a:cubicBezTo>
                      <a:pt x="612" y="474"/>
                      <a:pt x="608" y="475"/>
                      <a:pt x="605" y="477"/>
                    </a:cubicBezTo>
                    <a:cubicBezTo>
                      <a:pt x="601" y="479"/>
                      <a:pt x="601" y="480"/>
                      <a:pt x="601" y="484"/>
                    </a:cubicBezTo>
                    <a:cubicBezTo>
                      <a:pt x="601" y="491"/>
                      <a:pt x="605" y="495"/>
                      <a:pt x="608" y="500"/>
                    </a:cubicBezTo>
                    <a:cubicBezTo>
                      <a:pt x="609" y="503"/>
                      <a:pt x="611" y="507"/>
                      <a:pt x="613" y="510"/>
                    </a:cubicBezTo>
                    <a:cubicBezTo>
                      <a:pt x="614" y="512"/>
                      <a:pt x="614" y="515"/>
                      <a:pt x="617" y="517"/>
                    </a:cubicBezTo>
                    <a:cubicBezTo>
                      <a:pt x="619" y="518"/>
                      <a:pt x="624" y="518"/>
                      <a:pt x="627" y="518"/>
                    </a:cubicBezTo>
                    <a:cubicBezTo>
                      <a:pt x="631" y="518"/>
                      <a:pt x="632" y="514"/>
                      <a:pt x="634" y="511"/>
                    </a:cubicBezTo>
                    <a:cubicBezTo>
                      <a:pt x="636" y="508"/>
                      <a:pt x="637" y="504"/>
                      <a:pt x="640" y="503"/>
                    </a:cubicBezTo>
                    <a:cubicBezTo>
                      <a:pt x="643" y="502"/>
                      <a:pt x="646" y="503"/>
                      <a:pt x="648" y="503"/>
                    </a:cubicBezTo>
                    <a:cubicBezTo>
                      <a:pt x="650" y="502"/>
                      <a:pt x="654" y="502"/>
                      <a:pt x="655" y="500"/>
                    </a:cubicBezTo>
                    <a:cubicBezTo>
                      <a:pt x="657" y="497"/>
                      <a:pt x="652" y="493"/>
                      <a:pt x="651" y="490"/>
                    </a:cubicBezTo>
                    <a:cubicBezTo>
                      <a:pt x="650" y="488"/>
                      <a:pt x="650" y="483"/>
                      <a:pt x="651" y="481"/>
                    </a:cubicBezTo>
                    <a:cubicBezTo>
                      <a:pt x="651" y="477"/>
                      <a:pt x="654" y="475"/>
                      <a:pt x="655" y="472"/>
                    </a:cubicBezTo>
                    <a:cubicBezTo>
                      <a:pt x="657" y="469"/>
                      <a:pt x="657" y="466"/>
                      <a:pt x="661" y="464"/>
                    </a:cubicBezTo>
                    <a:cubicBezTo>
                      <a:pt x="663" y="463"/>
                      <a:pt x="666" y="462"/>
                      <a:pt x="669" y="462"/>
                    </a:cubicBezTo>
                    <a:cubicBezTo>
                      <a:pt x="672" y="462"/>
                      <a:pt x="675" y="462"/>
                      <a:pt x="678" y="462"/>
                    </a:cubicBezTo>
                    <a:cubicBezTo>
                      <a:pt x="679" y="463"/>
                      <a:pt x="680" y="464"/>
                      <a:pt x="682" y="464"/>
                    </a:cubicBezTo>
                    <a:cubicBezTo>
                      <a:pt x="683" y="465"/>
                      <a:pt x="685" y="464"/>
                      <a:pt x="686" y="464"/>
                    </a:cubicBezTo>
                    <a:cubicBezTo>
                      <a:pt x="689" y="465"/>
                      <a:pt x="691" y="465"/>
                      <a:pt x="694" y="466"/>
                    </a:cubicBezTo>
                    <a:cubicBezTo>
                      <a:pt x="696" y="466"/>
                      <a:pt x="698" y="467"/>
                      <a:pt x="701" y="467"/>
                    </a:cubicBezTo>
                    <a:cubicBezTo>
                      <a:pt x="703" y="467"/>
                      <a:pt x="706" y="467"/>
                      <a:pt x="708" y="467"/>
                    </a:cubicBezTo>
                    <a:cubicBezTo>
                      <a:pt x="714" y="467"/>
                      <a:pt x="719" y="465"/>
                      <a:pt x="724" y="464"/>
                    </a:cubicBezTo>
                    <a:cubicBezTo>
                      <a:pt x="730" y="464"/>
                      <a:pt x="735" y="460"/>
                      <a:pt x="741" y="459"/>
                    </a:cubicBezTo>
                    <a:cubicBezTo>
                      <a:pt x="744" y="457"/>
                      <a:pt x="749" y="457"/>
                      <a:pt x="752" y="456"/>
                    </a:cubicBezTo>
                    <a:cubicBezTo>
                      <a:pt x="756" y="455"/>
                      <a:pt x="759" y="453"/>
                      <a:pt x="764" y="454"/>
                    </a:cubicBezTo>
                    <a:cubicBezTo>
                      <a:pt x="767" y="454"/>
                      <a:pt x="771" y="457"/>
                      <a:pt x="774" y="459"/>
                    </a:cubicBezTo>
                    <a:cubicBezTo>
                      <a:pt x="780" y="462"/>
                      <a:pt x="786" y="466"/>
                      <a:pt x="793" y="467"/>
                    </a:cubicBezTo>
                    <a:cubicBezTo>
                      <a:pt x="799" y="468"/>
                      <a:pt x="806" y="468"/>
                      <a:pt x="813" y="468"/>
                    </a:cubicBezTo>
                    <a:cubicBezTo>
                      <a:pt x="824" y="468"/>
                      <a:pt x="834" y="467"/>
                      <a:pt x="845" y="467"/>
                    </a:cubicBezTo>
                    <a:cubicBezTo>
                      <a:pt x="850" y="467"/>
                      <a:pt x="852" y="466"/>
                      <a:pt x="857" y="465"/>
                    </a:cubicBezTo>
                    <a:cubicBezTo>
                      <a:pt x="859" y="464"/>
                      <a:pt x="861" y="463"/>
                      <a:pt x="863" y="462"/>
                    </a:cubicBezTo>
                    <a:cubicBezTo>
                      <a:pt x="865" y="462"/>
                      <a:pt x="866" y="462"/>
                      <a:pt x="868" y="462"/>
                    </a:cubicBezTo>
                    <a:cubicBezTo>
                      <a:pt x="869" y="462"/>
                      <a:pt x="871" y="461"/>
                      <a:pt x="872" y="460"/>
                    </a:cubicBezTo>
                    <a:cubicBezTo>
                      <a:pt x="873" y="459"/>
                      <a:pt x="874" y="459"/>
                      <a:pt x="875" y="459"/>
                    </a:cubicBezTo>
                    <a:cubicBezTo>
                      <a:pt x="878" y="458"/>
                      <a:pt x="880" y="456"/>
                      <a:pt x="882" y="455"/>
                    </a:cubicBezTo>
                    <a:cubicBezTo>
                      <a:pt x="886" y="452"/>
                      <a:pt x="888" y="449"/>
                      <a:pt x="893" y="449"/>
                    </a:cubicBezTo>
                    <a:cubicBezTo>
                      <a:pt x="901" y="449"/>
                      <a:pt x="909" y="449"/>
                      <a:pt x="917" y="448"/>
                    </a:cubicBezTo>
                    <a:cubicBezTo>
                      <a:pt x="925" y="448"/>
                      <a:pt x="937" y="447"/>
                      <a:pt x="945" y="448"/>
                    </a:cubicBezTo>
                    <a:cubicBezTo>
                      <a:pt x="947" y="449"/>
                      <a:pt x="948" y="450"/>
                      <a:pt x="950" y="451"/>
                    </a:cubicBezTo>
                    <a:cubicBezTo>
                      <a:pt x="952" y="452"/>
                      <a:pt x="954" y="451"/>
                      <a:pt x="957" y="451"/>
                    </a:cubicBezTo>
                    <a:cubicBezTo>
                      <a:pt x="959" y="451"/>
                      <a:pt x="961" y="451"/>
                      <a:pt x="962" y="451"/>
                    </a:cubicBezTo>
                    <a:cubicBezTo>
                      <a:pt x="963" y="449"/>
                      <a:pt x="964" y="449"/>
                      <a:pt x="965" y="449"/>
                    </a:cubicBezTo>
                    <a:cubicBezTo>
                      <a:pt x="964" y="450"/>
                      <a:pt x="963" y="450"/>
                      <a:pt x="962" y="451"/>
                    </a:cubicBezTo>
                    <a:cubicBezTo>
                      <a:pt x="962" y="452"/>
                      <a:pt x="962" y="455"/>
                      <a:pt x="963" y="456"/>
                    </a:cubicBezTo>
                    <a:cubicBezTo>
                      <a:pt x="970" y="455"/>
                      <a:pt x="976" y="450"/>
                      <a:pt x="983" y="447"/>
                    </a:cubicBezTo>
                    <a:cubicBezTo>
                      <a:pt x="985" y="446"/>
                      <a:pt x="988" y="445"/>
                      <a:pt x="990" y="444"/>
                    </a:cubicBezTo>
                    <a:cubicBezTo>
                      <a:pt x="992" y="443"/>
                      <a:pt x="994" y="441"/>
                      <a:pt x="996" y="441"/>
                    </a:cubicBezTo>
                    <a:cubicBezTo>
                      <a:pt x="1001" y="440"/>
                      <a:pt x="999" y="442"/>
                      <a:pt x="1001" y="445"/>
                    </a:cubicBezTo>
                    <a:cubicBezTo>
                      <a:pt x="1003" y="448"/>
                      <a:pt x="1008" y="448"/>
                      <a:pt x="1011" y="449"/>
                    </a:cubicBezTo>
                    <a:cubicBezTo>
                      <a:pt x="1013" y="449"/>
                      <a:pt x="1016" y="450"/>
                      <a:pt x="1018" y="449"/>
                    </a:cubicBezTo>
                    <a:cubicBezTo>
                      <a:pt x="1021" y="448"/>
                      <a:pt x="1026" y="444"/>
                      <a:pt x="1026" y="441"/>
                    </a:cubicBezTo>
                    <a:cubicBezTo>
                      <a:pt x="1029" y="441"/>
                      <a:pt x="1032" y="439"/>
                      <a:pt x="1035" y="437"/>
                    </a:cubicBezTo>
                    <a:cubicBezTo>
                      <a:pt x="1038" y="436"/>
                      <a:pt x="1039" y="435"/>
                      <a:pt x="1043" y="435"/>
                    </a:cubicBezTo>
                    <a:cubicBezTo>
                      <a:pt x="1050" y="435"/>
                      <a:pt x="1057" y="435"/>
                      <a:pt x="1064" y="435"/>
                    </a:cubicBezTo>
                    <a:cubicBezTo>
                      <a:pt x="1068" y="435"/>
                      <a:pt x="1074" y="435"/>
                      <a:pt x="1079" y="436"/>
                    </a:cubicBezTo>
                    <a:cubicBezTo>
                      <a:pt x="1081" y="436"/>
                      <a:pt x="1082" y="438"/>
                      <a:pt x="1084" y="439"/>
                    </a:cubicBezTo>
                    <a:cubicBezTo>
                      <a:pt x="1087" y="441"/>
                      <a:pt x="1089" y="441"/>
                      <a:pt x="1092" y="441"/>
                    </a:cubicBezTo>
                    <a:cubicBezTo>
                      <a:pt x="1098" y="440"/>
                      <a:pt x="1103" y="441"/>
                      <a:pt x="1109" y="441"/>
                    </a:cubicBezTo>
                    <a:cubicBezTo>
                      <a:pt x="1113" y="441"/>
                      <a:pt x="1118" y="440"/>
                      <a:pt x="1122" y="441"/>
                    </a:cubicBezTo>
                    <a:cubicBezTo>
                      <a:pt x="1128" y="442"/>
                      <a:pt x="1130" y="447"/>
                      <a:pt x="1132" y="452"/>
                    </a:cubicBezTo>
                    <a:cubicBezTo>
                      <a:pt x="1135" y="457"/>
                      <a:pt x="1137" y="469"/>
                      <a:pt x="1144" y="468"/>
                    </a:cubicBezTo>
                    <a:cubicBezTo>
                      <a:pt x="1149" y="467"/>
                      <a:pt x="1151" y="462"/>
                      <a:pt x="1154" y="459"/>
                    </a:cubicBezTo>
                    <a:cubicBezTo>
                      <a:pt x="1157" y="457"/>
                      <a:pt x="1159" y="455"/>
                      <a:pt x="1162" y="453"/>
                    </a:cubicBezTo>
                    <a:cubicBezTo>
                      <a:pt x="1167" y="451"/>
                      <a:pt x="1171" y="453"/>
                      <a:pt x="1170" y="44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7" name="Freeform 60"/>
              <p:cNvSpPr>
                <a:spLocks/>
              </p:cNvSpPr>
              <p:nvPr/>
            </p:nvSpPr>
            <p:spPr bwMode="auto">
              <a:xfrm>
                <a:off x="4605338" y="623888"/>
                <a:ext cx="1301750" cy="3043238"/>
              </a:xfrm>
              <a:custGeom>
                <a:avLst/>
                <a:gdLst/>
                <a:ahLst/>
                <a:cxnLst>
                  <a:cxn ang="0">
                    <a:pos x="16" y="1348"/>
                  </a:cxn>
                  <a:cxn ang="0">
                    <a:pos x="39" y="1406"/>
                  </a:cxn>
                  <a:cxn ang="0">
                    <a:pos x="65" y="1460"/>
                  </a:cxn>
                  <a:cxn ang="0">
                    <a:pos x="92" y="1509"/>
                  </a:cxn>
                  <a:cxn ang="0">
                    <a:pos x="77" y="1543"/>
                  </a:cxn>
                  <a:cxn ang="0">
                    <a:pos x="98" y="1574"/>
                  </a:cxn>
                  <a:cxn ang="0">
                    <a:pos x="94" y="1619"/>
                  </a:cxn>
                  <a:cxn ang="0">
                    <a:pos x="174" y="1598"/>
                  </a:cxn>
                  <a:cxn ang="0">
                    <a:pos x="197" y="1550"/>
                  </a:cxn>
                  <a:cxn ang="0">
                    <a:pos x="256" y="1552"/>
                  </a:cxn>
                  <a:cxn ang="0">
                    <a:pos x="290" y="1530"/>
                  </a:cxn>
                  <a:cxn ang="0">
                    <a:pos x="323" y="1440"/>
                  </a:cxn>
                  <a:cxn ang="0">
                    <a:pos x="291" y="1465"/>
                  </a:cxn>
                  <a:cxn ang="0">
                    <a:pos x="306" y="1384"/>
                  </a:cxn>
                  <a:cxn ang="0">
                    <a:pos x="313" y="1309"/>
                  </a:cxn>
                  <a:cxn ang="0">
                    <a:pos x="368" y="1274"/>
                  </a:cxn>
                  <a:cxn ang="0">
                    <a:pos x="405" y="1223"/>
                  </a:cxn>
                  <a:cxn ang="0">
                    <a:pos x="423" y="1177"/>
                  </a:cxn>
                  <a:cxn ang="0">
                    <a:pos x="411" y="1135"/>
                  </a:cxn>
                  <a:cxn ang="0">
                    <a:pos x="374" y="1103"/>
                  </a:cxn>
                  <a:cxn ang="0">
                    <a:pos x="335" y="1060"/>
                  </a:cxn>
                  <a:cxn ang="0">
                    <a:pos x="330" y="993"/>
                  </a:cxn>
                  <a:cxn ang="0">
                    <a:pos x="343" y="889"/>
                  </a:cxn>
                  <a:cxn ang="0">
                    <a:pos x="385" y="832"/>
                  </a:cxn>
                  <a:cxn ang="0">
                    <a:pos x="390" y="802"/>
                  </a:cxn>
                  <a:cxn ang="0">
                    <a:pos x="466" y="744"/>
                  </a:cxn>
                  <a:cxn ang="0">
                    <a:pos x="529" y="678"/>
                  </a:cxn>
                  <a:cxn ang="0">
                    <a:pos x="535" y="588"/>
                  </a:cxn>
                  <a:cxn ang="0">
                    <a:pos x="570" y="518"/>
                  </a:cxn>
                  <a:cxn ang="0">
                    <a:pos x="603" y="480"/>
                  </a:cxn>
                  <a:cxn ang="0">
                    <a:pos x="665" y="465"/>
                  </a:cxn>
                  <a:cxn ang="0">
                    <a:pos x="684" y="410"/>
                  </a:cxn>
                  <a:cxn ang="0">
                    <a:pos x="669" y="276"/>
                  </a:cxn>
                  <a:cxn ang="0">
                    <a:pos x="664" y="221"/>
                  </a:cxn>
                  <a:cxn ang="0">
                    <a:pos x="642" y="140"/>
                  </a:cxn>
                  <a:cxn ang="0">
                    <a:pos x="591" y="84"/>
                  </a:cxn>
                  <a:cxn ang="0">
                    <a:pos x="525" y="28"/>
                  </a:cxn>
                  <a:cxn ang="0">
                    <a:pos x="485" y="12"/>
                  </a:cxn>
                  <a:cxn ang="0">
                    <a:pos x="478" y="95"/>
                  </a:cxn>
                  <a:cxn ang="0">
                    <a:pos x="379" y="78"/>
                  </a:cxn>
                  <a:cxn ang="0">
                    <a:pos x="349" y="151"/>
                  </a:cxn>
                  <a:cxn ang="0">
                    <a:pos x="288" y="188"/>
                  </a:cxn>
                  <a:cxn ang="0">
                    <a:pos x="267" y="249"/>
                  </a:cxn>
                  <a:cxn ang="0">
                    <a:pos x="250" y="327"/>
                  </a:cxn>
                  <a:cxn ang="0">
                    <a:pos x="178" y="415"/>
                  </a:cxn>
                  <a:cxn ang="0">
                    <a:pos x="174" y="490"/>
                  </a:cxn>
                  <a:cxn ang="0">
                    <a:pos x="151" y="582"/>
                  </a:cxn>
                  <a:cxn ang="0">
                    <a:pos x="155" y="665"/>
                  </a:cxn>
                  <a:cxn ang="0">
                    <a:pos x="76" y="696"/>
                  </a:cxn>
                  <a:cxn ang="0">
                    <a:pos x="46" y="775"/>
                  </a:cxn>
                  <a:cxn ang="0">
                    <a:pos x="45" y="822"/>
                  </a:cxn>
                  <a:cxn ang="0">
                    <a:pos x="54" y="944"/>
                  </a:cxn>
                  <a:cxn ang="0">
                    <a:pos x="90" y="1011"/>
                  </a:cxn>
                  <a:cxn ang="0">
                    <a:pos x="61" y="1039"/>
                  </a:cxn>
                  <a:cxn ang="0">
                    <a:pos x="70" y="1128"/>
                  </a:cxn>
                  <a:cxn ang="0">
                    <a:pos x="36" y="1187"/>
                  </a:cxn>
                  <a:cxn ang="0">
                    <a:pos x="16" y="1270"/>
                  </a:cxn>
                </a:cxnLst>
                <a:rect l="0" t="0" r="r" b="b"/>
                <a:pathLst>
                  <a:path w="696" h="1628">
                    <a:moveTo>
                      <a:pt x="2" y="1255"/>
                    </a:moveTo>
                    <a:cubicBezTo>
                      <a:pt x="1" y="1264"/>
                      <a:pt x="0" y="1275"/>
                      <a:pt x="2" y="1284"/>
                    </a:cubicBezTo>
                    <a:cubicBezTo>
                      <a:pt x="3" y="1292"/>
                      <a:pt x="5" y="1298"/>
                      <a:pt x="4" y="1306"/>
                    </a:cubicBezTo>
                    <a:cubicBezTo>
                      <a:pt x="4" y="1308"/>
                      <a:pt x="4" y="1310"/>
                      <a:pt x="5" y="1312"/>
                    </a:cubicBezTo>
                    <a:cubicBezTo>
                      <a:pt x="6" y="1314"/>
                      <a:pt x="8" y="1315"/>
                      <a:pt x="9" y="1317"/>
                    </a:cubicBezTo>
                    <a:cubicBezTo>
                      <a:pt x="10" y="1319"/>
                      <a:pt x="9" y="1321"/>
                      <a:pt x="8" y="1324"/>
                    </a:cubicBezTo>
                    <a:cubicBezTo>
                      <a:pt x="8" y="1327"/>
                      <a:pt x="8" y="1330"/>
                      <a:pt x="8" y="1333"/>
                    </a:cubicBezTo>
                    <a:cubicBezTo>
                      <a:pt x="9" y="1339"/>
                      <a:pt x="14" y="1342"/>
                      <a:pt x="16" y="1348"/>
                    </a:cubicBezTo>
                    <a:cubicBezTo>
                      <a:pt x="18" y="1350"/>
                      <a:pt x="19" y="1357"/>
                      <a:pt x="20" y="1359"/>
                    </a:cubicBezTo>
                    <a:cubicBezTo>
                      <a:pt x="20" y="1357"/>
                      <a:pt x="20" y="1356"/>
                      <a:pt x="21" y="1354"/>
                    </a:cubicBezTo>
                    <a:cubicBezTo>
                      <a:pt x="23" y="1353"/>
                      <a:pt x="30" y="1355"/>
                      <a:pt x="32" y="1356"/>
                    </a:cubicBezTo>
                    <a:cubicBezTo>
                      <a:pt x="36" y="1358"/>
                      <a:pt x="33" y="1360"/>
                      <a:pt x="30" y="1361"/>
                    </a:cubicBezTo>
                    <a:cubicBezTo>
                      <a:pt x="28" y="1362"/>
                      <a:pt x="27" y="1362"/>
                      <a:pt x="27" y="1365"/>
                    </a:cubicBezTo>
                    <a:cubicBezTo>
                      <a:pt x="25" y="1372"/>
                      <a:pt x="27" y="1379"/>
                      <a:pt x="31" y="1384"/>
                    </a:cubicBezTo>
                    <a:cubicBezTo>
                      <a:pt x="34" y="1388"/>
                      <a:pt x="34" y="1394"/>
                      <a:pt x="35" y="1398"/>
                    </a:cubicBezTo>
                    <a:cubicBezTo>
                      <a:pt x="36" y="1401"/>
                      <a:pt x="37" y="1404"/>
                      <a:pt x="39" y="1406"/>
                    </a:cubicBezTo>
                    <a:cubicBezTo>
                      <a:pt x="40" y="1407"/>
                      <a:pt x="40" y="1407"/>
                      <a:pt x="41" y="1407"/>
                    </a:cubicBezTo>
                    <a:cubicBezTo>
                      <a:pt x="43" y="1408"/>
                      <a:pt x="44" y="1410"/>
                      <a:pt x="47" y="1410"/>
                    </a:cubicBezTo>
                    <a:cubicBezTo>
                      <a:pt x="48" y="1415"/>
                      <a:pt x="49" y="1420"/>
                      <a:pt x="49" y="1425"/>
                    </a:cubicBezTo>
                    <a:cubicBezTo>
                      <a:pt x="51" y="1426"/>
                      <a:pt x="54" y="1426"/>
                      <a:pt x="55" y="1427"/>
                    </a:cubicBezTo>
                    <a:cubicBezTo>
                      <a:pt x="57" y="1429"/>
                      <a:pt x="56" y="1432"/>
                      <a:pt x="57" y="1434"/>
                    </a:cubicBezTo>
                    <a:cubicBezTo>
                      <a:pt x="57" y="1438"/>
                      <a:pt x="59" y="1441"/>
                      <a:pt x="60" y="1445"/>
                    </a:cubicBezTo>
                    <a:cubicBezTo>
                      <a:pt x="61" y="1448"/>
                      <a:pt x="60" y="1452"/>
                      <a:pt x="62" y="1455"/>
                    </a:cubicBezTo>
                    <a:cubicBezTo>
                      <a:pt x="63" y="1457"/>
                      <a:pt x="64" y="1459"/>
                      <a:pt x="65" y="1460"/>
                    </a:cubicBezTo>
                    <a:cubicBezTo>
                      <a:pt x="67" y="1462"/>
                      <a:pt x="67" y="1464"/>
                      <a:pt x="68" y="1466"/>
                    </a:cubicBezTo>
                    <a:cubicBezTo>
                      <a:pt x="70" y="1470"/>
                      <a:pt x="73" y="1474"/>
                      <a:pt x="75" y="1479"/>
                    </a:cubicBezTo>
                    <a:cubicBezTo>
                      <a:pt x="75" y="1474"/>
                      <a:pt x="79" y="1474"/>
                      <a:pt x="81" y="1478"/>
                    </a:cubicBezTo>
                    <a:cubicBezTo>
                      <a:pt x="82" y="1479"/>
                      <a:pt x="82" y="1483"/>
                      <a:pt x="83" y="1484"/>
                    </a:cubicBezTo>
                    <a:cubicBezTo>
                      <a:pt x="83" y="1487"/>
                      <a:pt x="83" y="1490"/>
                      <a:pt x="85" y="1493"/>
                    </a:cubicBezTo>
                    <a:cubicBezTo>
                      <a:pt x="86" y="1495"/>
                      <a:pt x="88" y="1497"/>
                      <a:pt x="89" y="1498"/>
                    </a:cubicBezTo>
                    <a:cubicBezTo>
                      <a:pt x="91" y="1501"/>
                      <a:pt x="89" y="1500"/>
                      <a:pt x="91" y="1500"/>
                    </a:cubicBezTo>
                    <a:cubicBezTo>
                      <a:pt x="91" y="1503"/>
                      <a:pt x="90" y="1507"/>
                      <a:pt x="92" y="1509"/>
                    </a:cubicBezTo>
                    <a:cubicBezTo>
                      <a:pt x="93" y="1510"/>
                      <a:pt x="101" y="1514"/>
                      <a:pt x="97" y="1517"/>
                    </a:cubicBezTo>
                    <a:cubicBezTo>
                      <a:pt x="93" y="1512"/>
                      <a:pt x="87" y="1515"/>
                      <a:pt x="85" y="1521"/>
                    </a:cubicBezTo>
                    <a:cubicBezTo>
                      <a:pt x="84" y="1523"/>
                      <a:pt x="84" y="1525"/>
                      <a:pt x="85" y="1527"/>
                    </a:cubicBezTo>
                    <a:cubicBezTo>
                      <a:pt x="86" y="1531"/>
                      <a:pt x="95" y="1535"/>
                      <a:pt x="92" y="1540"/>
                    </a:cubicBezTo>
                    <a:cubicBezTo>
                      <a:pt x="90" y="1540"/>
                      <a:pt x="87" y="1541"/>
                      <a:pt x="85" y="1540"/>
                    </a:cubicBezTo>
                    <a:cubicBezTo>
                      <a:pt x="82" y="1539"/>
                      <a:pt x="83" y="1537"/>
                      <a:pt x="82" y="1534"/>
                    </a:cubicBezTo>
                    <a:cubicBezTo>
                      <a:pt x="81" y="1533"/>
                      <a:pt x="76" y="1535"/>
                      <a:pt x="75" y="1537"/>
                    </a:cubicBezTo>
                    <a:cubicBezTo>
                      <a:pt x="74" y="1539"/>
                      <a:pt x="76" y="1541"/>
                      <a:pt x="77" y="1543"/>
                    </a:cubicBezTo>
                    <a:cubicBezTo>
                      <a:pt x="78" y="1545"/>
                      <a:pt x="79" y="1547"/>
                      <a:pt x="81" y="1549"/>
                    </a:cubicBezTo>
                    <a:cubicBezTo>
                      <a:pt x="82" y="1550"/>
                      <a:pt x="83" y="1551"/>
                      <a:pt x="83" y="1551"/>
                    </a:cubicBezTo>
                    <a:cubicBezTo>
                      <a:pt x="84" y="1553"/>
                      <a:pt x="85" y="1554"/>
                      <a:pt x="86" y="1555"/>
                    </a:cubicBezTo>
                    <a:cubicBezTo>
                      <a:pt x="88" y="1556"/>
                      <a:pt x="92" y="1554"/>
                      <a:pt x="91" y="1558"/>
                    </a:cubicBezTo>
                    <a:cubicBezTo>
                      <a:pt x="90" y="1560"/>
                      <a:pt x="88" y="1559"/>
                      <a:pt x="88" y="1562"/>
                    </a:cubicBezTo>
                    <a:cubicBezTo>
                      <a:pt x="87" y="1563"/>
                      <a:pt x="88" y="1566"/>
                      <a:pt x="89" y="1568"/>
                    </a:cubicBezTo>
                    <a:cubicBezTo>
                      <a:pt x="90" y="1570"/>
                      <a:pt x="88" y="1569"/>
                      <a:pt x="91" y="1571"/>
                    </a:cubicBezTo>
                    <a:cubicBezTo>
                      <a:pt x="93" y="1572"/>
                      <a:pt x="96" y="1573"/>
                      <a:pt x="98" y="1574"/>
                    </a:cubicBezTo>
                    <a:cubicBezTo>
                      <a:pt x="104" y="1578"/>
                      <a:pt x="99" y="1583"/>
                      <a:pt x="98" y="1589"/>
                    </a:cubicBezTo>
                    <a:cubicBezTo>
                      <a:pt x="98" y="1591"/>
                      <a:pt x="98" y="1594"/>
                      <a:pt x="99" y="1596"/>
                    </a:cubicBezTo>
                    <a:cubicBezTo>
                      <a:pt x="100" y="1598"/>
                      <a:pt x="101" y="1598"/>
                      <a:pt x="102" y="1601"/>
                    </a:cubicBezTo>
                    <a:cubicBezTo>
                      <a:pt x="103" y="1606"/>
                      <a:pt x="98" y="1606"/>
                      <a:pt x="94" y="1606"/>
                    </a:cubicBezTo>
                    <a:cubicBezTo>
                      <a:pt x="91" y="1606"/>
                      <a:pt x="89" y="1605"/>
                      <a:pt x="88" y="1609"/>
                    </a:cubicBezTo>
                    <a:cubicBezTo>
                      <a:pt x="87" y="1611"/>
                      <a:pt x="87" y="1615"/>
                      <a:pt x="89" y="1617"/>
                    </a:cubicBezTo>
                    <a:cubicBezTo>
                      <a:pt x="90" y="1617"/>
                      <a:pt x="91" y="1617"/>
                      <a:pt x="92" y="1617"/>
                    </a:cubicBezTo>
                    <a:cubicBezTo>
                      <a:pt x="93" y="1617"/>
                      <a:pt x="93" y="1618"/>
                      <a:pt x="94" y="1619"/>
                    </a:cubicBezTo>
                    <a:cubicBezTo>
                      <a:pt x="95" y="1620"/>
                      <a:pt x="99" y="1620"/>
                      <a:pt x="100" y="1621"/>
                    </a:cubicBezTo>
                    <a:cubicBezTo>
                      <a:pt x="107" y="1623"/>
                      <a:pt x="114" y="1624"/>
                      <a:pt x="121" y="1626"/>
                    </a:cubicBezTo>
                    <a:cubicBezTo>
                      <a:pt x="123" y="1627"/>
                      <a:pt x="125" y="1628"/>
                      <a:pt x="127" y="1627"/>
                    </a:cubicBezTo>
                    <a:cubicBezTo>
                      <a:pt x="131" y="1626"/>
                      <a:pt x="133" y="1624"/>
                      <a:pt x="138" y="1624"/>
                    </a:cubicBezTo>
                    <a:cubicBezTo>
                      <a:pt x="143" y="1624"/>
                      <a:pt x="148" y="1625"/>
                      <a:pt x="153" y="1624"/>
                    </a:cubicBezTo>
                    <a:cubicBezTo>
                      <a:pt x="157" y="1624"/>
                      <a:pt x="160" y="1622"/>
                      <a:pt x="163" y="1619"/>
                    </a:cubicBezTo>
                    <a:cubicBezTo>
                      <a:pt x="167" y="1616"/>
                      <a:pt x="172" y="1611"/>
                      <a:pt x="173" y="1606"/>
                    </a:cubicBezTo>
                    <a:cubicBezTo>
                      <a:pt x="174" y="1605"/>
                      <a:pt x="174" y="1599"/>
                      <a:pt x="174" y="1598"/>
                    </a:cubicBezTo>
                    <a:cubicBezTo>
                      <a:pt x="173" y="1595"/>
                      <a:pt x="172" y="1595"/>
                      <a:pt x="170" y="1594"/>
                    </a:cubicBezTo>
                    <a:cubicBezTo>
                      <a:pt x="166" y="1592"/>
                      <a:pt x="162" y="1591"/>
                      <a:pt x="164" y="1585"/>
                    </a:cubicBezTo>
                    <a:cubicBezTo>
                      <a:pt x="165" y="1581"/>
                      <a:pt x="168" y="1577"/>
                      <a:pt x="171" y="1575"/>
                    </a:cubicBezTo>
                    <a:cubicBezTo>
                      <a:pt x="174" y="1572"/>
                      <a:pt x="179" y="1572"/>
                      <a:pt x="180" y="1568"/>
                    </a:cubicBezTo>
                    <a:cubicBezTo>
                      <a:pt x="181" y="1566"/>
                      <a:pt x="180" y="1564"/>
                      <a:pt x="180" y="1562"/>
                    </a:cubicBezTo>
                    <a:cubicBezTo>
                      <a:pt x="180" y="1560"/>
                      <a:pt x="183" y="1553"/>
                      <a:pt x="185" y="1553"/>
                    </a:cubicBezTo>
                    <a:cubicBezTo>
                      <a:pt x="185" y="1556"/>
                      <a:pt x="196" y="1562"/>
                      <a:pt x="198" y="1559"/>
                    </a:cubicBezTo>
                    <a:cubicBezTo>
                      <a:pt x="200" y="1556"/>
                      <a:pt x="195" y="1553"/>
                      <a:pt x="197" y="1550"/>
                    </a:cubicBezTo>
                    <a:cubicBezTo>
                      <a:pt x="199" y="1547"/>
                      <a:pt x="203" y="1547"/>
                      <a:pt x="206" y="1546"/>
                    </a:cubicBezTo>
                    <a:cubicBezTo>
                      <a:pt x="206" y="1545"/>
                      <a:pt x="206" y="1545"/>
                      <a:pt x="207" y="1545"/>
                    </a:cubicBezTo>
                    <a:cubicBezTo>
                      <a:pt x="208" y="1545"/>
                      <a:pt x="209" y="1545"/>
                      <a:pt x="209" y="1545"/>
                    </a:cubicBezTo>
                    <a:cubicBezTo>
                      <a:pt x="212" y="1545"/>
                      <a:pt x="213" y="1545"/>
                      <a:pt x="216" y="1544"/>
                    </a:cubicBezTo>
                    <a:cubicBezTo>
                      <a:pt x="220" y="1543"/>
                      <a:pt x="224" y="1543"/>
                      <a:pt x="228" y="1542"/>
                    </a:cubicBezTo>
                    <a:cubicBezTo>
                      <a:pt x="233" y="1540"/>
                      <a:pt x="236" y="1539"/>
                      <a:pt x="240" y="1544"/>
                    </a:cubicBezTo>
                    <a:cubicBezTo>
                      <a:pt x="243" y="1549"/>
                      <a:pt x="243" y="1556"/>
                      <a:pt x="250" y="1554"/>
                    </a:cubicBezTo>
                    <a:cubicBezTo>
                      <a:pt x="252" y="1554"/>
                      <a:pt x="254" y="1553"/>
                      <a:pt x="256" y="1552"/>
                    </a:cubicBezTo>
                    <a:cubicBezTo>
                      <a:pt x="257" y="1552"/>
                      <a:pt x="259" y="1553"/>
                      <a:pt x="261" y="1552"/>
                    </a:cubicBezTo>
                    <a:cubicBezTo>
                      <a:pt x="261" y="1550"/>
                      <a:pt x="263" y="1548"/>
                      <a:pt x="264" y="1546"/>
                    </a:cubicBezTo>
                    <a:cubicBezTo>
                      <a:pt x="265" y="1545"/>
                      <a:pt x="267" y="1543"/>
                      <a:pt x="268" y="1540"/>
                    </a:cubicBezTo>
                    <a:cubicBezTo>
                      <a:pt x="270" y="1536"/>
                      <a:pt x="272" y="1533"/>
                      <a:pt x="274" y="1529"/>
                    </a:cubicBezTo>
                    <a:cubicBezTo>
                      <a:pt x="276" y="1524"/>
                      <a:pt x="277" y="1519"/>
                      <a:pt x="278" y="1515"/>
                    </a:cubicBezTo>
                    <a:cubicBezTo>
                      <a:pt x="279" y="1512"/>
                      <a:pt x="282" y="1502"/>
                      <a:pt x="286" y="1502"/>
                    </a:cubicBezTo>
                    <a:cubicBezTo>
                      <a:pt x="289" y="1503"/>
                      <a:pt x="289" y="1512"/>
                      <a:pt x="290" y="1515"/>
                    </a:cubicBezTo>
                    <a:cubicBezTo>
                      <a:pt x="291" y="1520"/>
                      <a:pt x="291" y="1524"/>
                      <a:pt x="290" y="1530"/>
                    </a:cubicBezTo>
                    <a:cubicBezTo>
                      <a:pt x="290" y="1533"/>
                      <a:pt x="288" y="1543"/>
                      <a:pt x="290" y="1545"/>
                    </a:cubicBezTo>
                    <a:cubicBezTo>
                      <a:pt x="292" y="1543"/>
                      <a:pt x="294" y="1541"/>
                      <a:pt x="295" y="1539"/>
                    </a:cubicBezTo>
                    <a:cubicBezTo>
                      <a:pt x="296" y="1536"/>
                      <a:pt x="296" y="1533"/>
                      <a:pt x="297" y="1530"/>
                    </a:cubicBezTo>
                    <a:cubicBezTo>
                      <a:pt x="298" y="1524"/>
                      <a:pt x="300" y="1520"/>
                      <a:pt x="301" y="1514"/>
                    </a:cubicBezTo>
                    <a:cubicBezTo>
                      <a:pt x="303" y="1507"/>
                      <a:pt x="306" y="1500"/>
                      <a:pt x="309" y="1493"/>
                    </a:cubicBezTo>
                    <a:cubicBezTo>
                      <a:pt x="313" y="1485"/>
                      <a:pt x="317" y="1476"/>
                      <a:pt x="320" y="1467"/>
                    </a:cubicBezTo>
                    <a:cubicBezTo>
                      <a:pt x="321" y="1462"/>
                      <a:pt x="322" y="1456"/>
                      <a:pt x="323" y="1451"/>
                    </a:cubicBezTo>
                    <a:cubicBezTo>
                      <a:pt x="323" y="1448"/>
                      <a:pt x="323" y="1444"/>
                      <a:pt x="323" y="1440"/>
                    </a:cubicBezTo>
                    <a:cubicBezTo>
                      <a:pt x="323" y="1438"/>
                      <a:pt x="324" y="1430"/>
                      <a:pt x="320" y="1433"/>
                    </a:cubicBezTo>
                    <a:cubicBezTo>
                      <a:pt x="318" y="1434"/>
                      <a:pt x="317" y="1439"/>
                      <a:pt x="316" y="1441"/>
                    </a:cubicBezTo>
                    <a:cubicBezTo>
                      <a:pt x="315" y="1444"/>
                      <a:pt x="314" y="1446"/>
                      <a:pt x="312" y="1449"/>
                    </a:cubicBezTo>
                    <a:cubicBezTo>
                      <a:pt x="310" y="1454"/>
                      <a:pt x="308" y="1458"/>
                      <a:pt x="306" y="1462"/>
                    </a:cubicBezTo>
                    <a:cubicBezTo>
                      <a:pt x="304" y="1465"/>
                      <a:pt x="303" y="1469"/>
                      <a:pt x="303" y="1473"/>
                    </a:cubicBezTo>
                    <a:cubicBezTo>
                      <a:pt x="302" y="1475"/>
                      <a:pt x="302" y="1480"/>
                      <a:pt x="300" y="1482"/>
                    </a:cubicBezTo>
                    <a:cubicBezTo>
                      <a:pt x="299" y="1483"/>
                      <a:pt x="294" y="1486"/>
                      <a:pt x="293" y="1485"/>
                    </a:cubicBezTo>
                    <a:cubicBezTo>
                      <a:pt x="289" y="1484"/>
                      <a:pt x="290" y="1469"/>
                      <a:pt x="291" y="1465"/>
                    </a:cubicBezTo>
                    <a:cubicBezTo>
                      <a:pt x="292" y="1460"/>
                      <a:pt x="293" y="1456"/>
                      <a:pt x="293" y="1451"/>
                    </a:cubicBezTo>
                    <a:cubicBezTo>
                      <a:pt x="292" y="1450"/>
                      <a:pt x="292" y="1449"/>
                      <a:pt x="292" y="1447"/>
                    </a:cubicBezTo>
                    <a:cubicBezTo>
                      <a:pt x="292" y="1444"/>
                      <a:pt x="293" y="1440"/>
                      <a:pt x="295" y="1437"/>
                    </a:cubicBezTo>
                    <a:cubicBezTo>
                      <a:pt x="297" y="1435"/>
                      <a:pt x="299" y="1436"/>
                      <a:pt x="300" y="1433"/>
                    </a:cubicBezTo>
                    <a:cubicBezTo>
                      <a:pt x="301" y="1430"/>
                      <a:pt x="301" y="1426"/>
                      <a:pt x="302" y="1423"/>
                    </a:cubicBezTo>
                    <a:cubicBezTo>
                      <a:pt x="302" y="1414"/>
                      <a:pt x="301" y="1406"/>
                      <a:pt x="302" y="1397"/>
                    </a:cubicBezTo>
                    <a:cubicBezTo>
                      <a:pt x="303" y="1394"/>
                      <a:pt x="303" y="1391"/>
                      <a:pt x="304" y="1388"/>
                    </a:cubicBezTo>
                    <a:cubicBezTo>
                      <a:pt x="304" y="1387"/>
                      <a:pt x="305" y="1386"/>
                      <a:pt x="306" y="1384"/>
                    </a:cubicBezTo>
                    <a:cubicBezTo>
                      <a:pt x="306" y="1382"/>
                      <a:pt x="306" y="1379"/>
                      <a:pt x="307" y="1376"/>
                    </a:cubicBezTo>
                    <a:cubicBezTo>
                      <a:pt x="308" y="1369"/>
                      <a:pt x="310" y="1363"/>
                      <a:pt x="309" y="1356"/>
                    </a:cubicBezTo>
                    <a:cubicBezTo>
                      <a:pt x="309" y="1353"/>
                      <a:pt x="308" y="1349"/>
                      <a:pt x="309" y="1345"/>
                    </a:cubicBezTo>
                    <a:cubicBezTo>
                      <a:pt x="310" y="1341"/>
                      <a:pt x="317" y="1337"/>
                      <a:pt x="312" y="1332"/>
                    </a:cubicBezTo>
                    <a:cubicBezTo>
                      <a:pt x="310" y="1329"/>
                      <a:pt x="308" y="1330"/>
                      <a:pt x="309" y="1326"/>
                    </a:cubicBezTo>
                    <a:cubicBezTo>
                      <a:pt x="309" y="1325"/>
                      <a:pt x="310" y="1322"/>
                      <a:pt x="311" y="1321"/>
                    </a:cubicBezTo>
                    <a:cubicBezTo>
                      <a:pt x="313" y="1318"/>
                      <a:pt x="318" y="1317"/>
                      <a:pt x="316" y="1313"/>
                    </a:cubicBezTo>
                    <a:cubicBezTo>
                      <a:pt x="315" y="1311"/>
                      <a:pt x="313" y="1310"/>
                      <a:pt x="313" y="1309"/>
                    </a:cubicBezTo>
                    <a:cubicBezTo>
                      <a:pt x="312" y="1307"/>
                      <a:pt x="314" y="1306"/>
                      <a:pt x="314" y="1304"/>
                    </a:cubicBezTo>
                    <a:cubicBezTo>
                      <a:pt x="316" y="1300"/>
                      <a:pt x="315" y="1298"/>
                      <a:pt x="319" y="1298"/>
                    </a:cubicBezTo>
                    <a:cubicBezTo>
                      <a:pt x="322" y="1297"/>
                      <a:pt x="323" y="1297"/>
                      <a:pt x="325" y="1296"/>
                    </a:cubicBezTo>
                    <a:cubicBezTo>
                      <a:pt x="328" y="1294"/>
                      <a:pt x="330" y="1290"/>
                      <a:pt x="333" y="1288"/>
                    </a:cubicBezTo>
                    <a:cubicBezTo>
                      <a:pt x="336" y="1285"/>
                      <a:pt x="342" y="1286"/>
                      <a:pt x="346" y="1283"/>
                    </a:cubicBezTo>
                    <a:cubicBezTo>
                      <a:pt x="351" y="1280"/>
                      <a:pt x="352" y="1271"/>
                      <a:pt x="357" y="1268"/>
                    </a:cubicBezTo>
                    <a:cubicBezTo>
                      <a:pt x="357" y="1271"/>
                      <a:pt x="357" y="1277"/>
                      <a:pt x="361" y="1278"/>
                    </a:cubicBezTo>
                    <a:cubicBezTo>
                      <a:pt x="363" y="1278"/>
                      <a:pt x="367" y="1275"/>
                      <a:pt x="368" y="1274"/>
                    </a:cubicBezTo>
                    <a:cubicBezTo>
                      <a:pt x="369" y="1271"/>
                      <a:pt x="367" y="1267"/>
                      <a:pt x="368" y="1264"/>
                    </a:cubicBezTo>
                    <a:cubicBezTo>
                      <a:pt x="376" y="1264"/>
                      <a:pt x="387" y="1267"/>
                      <a:pt x="393" y="1262"/>
                    </a:cubicBezTo>
                    <a:cubicBezTo>
                      <a:pt x="394" y="1262"/>
                      <a:pt x="394" y="1260"/>
                      <a:pt x="395" y="1260"/>
                    </a:cubicBezTo>
                    <a:cubicBezTo>
                      <a:pt x="397" y="1259"/>
                      <a:pt x="399" y="1258"/>
                      <a:pt x="401" y="1257"/>
                    </a:cubicBezTo>
                    <a:cubicBezTo>
                      <a:pt x="403" y="1256"/>
                      <a:pt x="409" y="1254"/>
                      <a:pt x="407" y="1250"/>
                    </a:cubicBezTo>
                    <a:cubicBezTo>
                      <a:pt x="403" y="1249"/>
                      <a:pt x="399" y="1250"/>
                      <a:pt x="395" y="1248"/>
                    </a:cubicBezTo>
                    <a:cubicBezTo>
                      <a:pt x="395" y="1240"/>
                      <a:pt x="386" y="1235"/>
                      <a:pt x="388" y="1226"/>
                    </a:cubicBezTo>
                    <a:cubicBezTo>
                      <a:pt x="392" y="1225"/>
                      <a:pt x="407" y="1233"/>
                      <a:pt x="405" y="1223"/>
                    </a:cubicBezTo>
                    <a:cubicBezTo>
                      <a:pt x="398" y="1220"/>
                      <a:pt x="389" y="1218"/>
                      <a:pt x="392" y="1208"/>
                    </a:cubicBezTo>
                    <a:cubicBezTo>
                      <a:pt x="393" y="1204"/>
                      <a:pt x="401" y="1205"/>
                      <a:pt x="405" y="1206"/>
                    </a:cubicBezTo>
                    <a:cubicBezTo>
                      <a:pt x="412" y="1207"/>
                      <a:pt x="408" y="1204"/>
                      <a:pt x="410" y="1199"/>
                    </a:cubicBezTo>
                    <a:cubicBezTo>
                      <a:pt x="411" y="1196"/>
                      <a:pt x="411" y="1196"/>
                      <a:pt x="414" y="1195"/>
                    </a:cubicBezTo>
                    <a:cubicBezTo>
                      <a:pt x="416" y="1194"/>
                      <a:pt x="420" y="1194"/>
                      <a:pt x="423" y="1192"/>
                    </a:cubicBezTo>
                    <a:cubicBezTo>
                      <a:pt x="425" y="1190"/>
                      <a:pt x="426" y="1190"/>
                      <a:pt x="424" y="1187"/>
                    </a:cubicBezTo>
                    <a:cubicBezTo>
                      <a:pt x="424" y="1186"/>
                      <a:pt x="422" y="1185"/>
                      <a:pt x="421" y="1185"/>
                    </a:cubicBezTo>
                    <a:cubicBezTo>
                      <a:pt x="421" y="1183"/>
                      <a:pt x="422" y="1178"/>
                      <a:pt x="423" y="1177"/>
                    </a:cubicBezTo>
                    <a:cubicBezTo>
                      <a:pt x="425" y="1176"/>
                      <a:pt x="428" y="1178"/>
                      <a:pt x="430" y="1176"/>
                    </a:cubicBezTo>
                    <a:cubicBezTo>
                      <a:pt x="434" y="1174"/>
                      <a:pt x="433" y="1169"/>
                      <a:pt x="432" y="1166"/>
                    </a:cubicBezTo>
                    <a:cubicBezTo>
                      <a:pt x="431" y="1163"/>
                      <a:pt x="430" y="1161"/>
                      <a:pt x="428" y="1159"/>
                    </a:cubicBezTo>
                    <a:cubicBezTo>
                      <a:pt x="427" y="1159"/>
                      <a:pt x="426" y="1158"/>
                      <a:pt x="426" y="1157"/>
                    </a:cubicBezTo>
                    <a:cubicBezTo>
                      <a:pt x="422" y="1155"/>
                      <a:pt x="419" y="1155"/>
                      <a:pt x="417" y="1151"/>
                    </a:cubicBezTo>
                    <a:cubicBezTo>
                      <a:pt x="416" y="1148"/>
                      <a:pt x="417" y="1145"/>
                      <a:pt x="416" y="1143"/>
                    </a:cubicBezTo>
                    <a:cubicBezTo>
                      <a:pt x="416" y="1142"/>
                      <a:pt x="414" y="1141"/>
                      <a:pt x="413" y="1140"/>
                    </a:cubicBezTo>
                    <a:cubicBezTo>
                      <a:pt x="412" y="1139"/>
                      <a:pt x="412" y="1137"/>
                      <a:pt x="411" y="1135"/>
                    </a:cubicBezTo>
                    <a:cubicBezTo>
                      <a:pt x="410" y="1134"/>
                      <a:pt x="408" y="1134"/>
                      <a:pt x="408" y="1133"/>
                    </a:cubicBezTo>
                    <a:cubicBezTo>
                      <a:pt x="407" y="1131"/>
                      <a:pt x="408" y="1127"/>
                      <a:pt x="407" y="1125"/>
                    </a:cubicBezTo>
                    <a:cubicBezTo>
                      <a:pt x="407" y="1122"/>
                      <a:pt x="406" y="1122"/>
                      <a:pt x="404" y="1120"/>
                    </a:cubicBezTo>
                    <a:cubicBezTo>
                      <a:pt x="403" y="1119"/>
                      <a:pt x="400" y="1118"/>
                      <a:pt x="399" y="1117"/>
                    </a:cubicBezTo>
                    <a:cubicBezTo>
                      <a:pt x="399" y="1116"/>
                      <a:pt x="399" y="1114"/>
                      <a:pt x="399" y="1113"/>
                    </a:cubicBezTo>
                    <a:cubicBezTo>
                      <a:pt x="398" y="1108"/>
                      <a:pt x="394" y="1099"/>
                      <a:pt x="389" y="1098"/>
                    </a:cubicBezTo>
                    <a:cubicBezTo>
                      <a:pt x="389" y="1102"/>
                      <a:pt x="390" y="1109"/>
                      <a:pt x="385" y="1110"/>
                    </a:cubicBezTo>
                    <a:cubicBezTo>
                      <a:pt x="381" y="1111"/>
                      <a:pt x="377" y="1106"/>
                      <a:pt x="374" y="1103"/>
                    </a:cubicBezTo>
                    <a:cubicBezTo>
                      <a:pt x="371" y="1099"/>
                      <a:pt x="368" y="1096"/>
                      <a:pt x="366" y="1091"/>
                    </a:cubicBezTo>
                    <a:cubicBezTo>
                      <a:pt x="365" y="1089"/>
                      <a:pt x="364" y="1087"/>
                      <a:pt x="361" y="1088"/>
                    </a:cubicBezTo>
                    <a:cubicBezTo>
                      <a:pt x="361" y="1089"/>
                      <a:pt x="361" y="1093"/>
                      <a:pt x="360" y="1094"/>
                    </a:cubicBezTo>
                    <a:cubicBezTo>
                      <a:pt x="357" y="1095"/>
                      <a:pt x="354" y="1089"/>
                      <a:pt x="353" y="1088"/>
                    </a:cubicBezTo>
                    <a:cubicBezTo>
                      <a:pt x="351" y="1084"/>
                      <a:pt x="353" y="1083"/>
                      <a:pt x="348" y="1083"/>
                    </a:cubicBezTo>
                    <a:cubicBezTo>
                      <a:pt x="344" y="1083"/>
                      <a:pt x="338" y="1081"/>
                      <a:pt x="336" y="1076"/>
                    </a:cubicBezTo>
                    <a:cubicBezTo>
                      <a:pt x="334" y="1070"/>
                      <a:pt x="341" y="1072"/>
                      <a:pt x="341" y="1068"/>
                    </a:cubicBezTo>
                    <a:cubicBezTo>
                      <a:pt x="341" y="1064"/>
                      <a:pt x="336" y="1063"/>
                      <a:pt x="335" y="1060"/>
                    </a:cubicBezTo>
                    <a:cubicBezTo>
                      <a:pt x="334" y="1057"/>
                      <a:pt x="334" y="1054"/>
                      <a:pt x="334" y="1051"/>
                    </a:cubicBezTo>
                    <a:cubicBezTo>
                      <a:pt x="334" y="1047"/>
                      <a:pt x="333" y="1044"/>
                      <a:pt x="332" y="1041"/>
                    </a:cubicBezTo>
                    <a:cubicBezTo>
                      <a:pt x="331" y="1040"/>
                      <a:pt x="331" y="1040"/>
                      <a:pt x="330" y="1039"/>
                    </a:cubicBezTo>
                    <a:cubicBezTo>
                      <a:pt x="330" y="1038"/>
                      <a:pt x="330" y="1037"/>
                      <a:pt x="330" y="1036"/>
                    </a:cubicBezTo>
                    <a:cubicBezTo>
                      <a:pt x="330" y="1034"/>
                      <a:pt x="330" y="1032"/>
                      <a:pt x="330" y="1029"/>
                    </a:cubicBezTo>
                    <a:cubicBezTo>
                      <a:pt x="330" y="1024"/>
                      <a:pt x="330" y="1018"/>
                      <a:pt x="330" y="1013"/>
                    </a:cubicBezTo>
                    <a:cubicBezTo>
                      <a:pt x="330" y="1009"/>
                      <a:pt x="330" y="1006"/>
                      <a:pt x="329" y="1003"/>
                    </a:cubicBezTo>
                    <a:cubicBezTo>
                      <a:pt x="329" y="1000"/>
                      <a:pt x="330" y="996"/>
                      <a:pt x="330" y="993"/>
                    </a:cubicBezTo>
                    <a:cubicBezTo>
                      <a:pt x="331" y="988"/>
                      <a:pt x="330" y="983"/>
                      <a:pt x="330" y="979"/>
                    </a:cubicBezTo>
                    <a:cubicBezTo>
                      <a:pt x="330" y="977"/>
                      <a:pt x="330" y="974"/>
                      <a:pt x="330" y="973"/>
                    </a:cubicBezTo>
                    <a:cubicBezTo>
                      <a:pt x="331" y="969"/>
                      <a:pt x="336" y="969"/>
                      <a:pt x="338" y="966"/>
                    </a:cubicBezTo>
                    <a:cubicBezTo>
                      <a:pt x="343" y="960"/>
                      <a:pt x="342" y="946"/>
                      <a:pt x="342" y="938"/>
                    </a:cubicBezTo>
                    <a:cubicBezTo>
                      <a:pt x="342" y="930"/>
                      <a:pt x="340" y="920"/>
                      <a:pt x="342" y="912"/>
                    </a:cubicBezTo>
                    <a:cubicBezTo>
                      <a:pt x="343" y="909"/>
                      <a:pt x="344" y="907"/>
                      <a:pt x="344" y="903"/>
                    </a:cubicBezTo>
                    <a:cubicBezTo>
                      <a:pt x="344" y="901"/>
                      <a:pt x="343" y="899"/>
                      <a:pt x="342" y="897"/>
                    </a:cubicBezTo>
                    <a:cubicBezTo>
                      <a:pt x="342" y="895"/>
                      <a:pt x="342" y="890"/>
                      <a:pt x="343" y="889"/>
                    </a:cubicBezTo>
                    <a:cubicBezTo>
                      <a:pt x="345" y="887"/>
                      <a:pt x="350" y="888"/>
                      <a:pt x="352" y="888"/>
                    </a:cubicBezTo>
                    <a:cubicBezTo>
                      <a:pt x="356" y="887"/>
                      <a:pt x="356" y="886"/>
                      <a:pt x="358" y="882"/>
                    </a:cubicBezTo>
                    <a:cubicBezTo>
                      <a:pt x="360" y="877"/>
                      <a:pt x="362" y="872"/>
                      <a:pt x="365" y="867"/>
                    </a:cubicBezTo>
                    <a:cubicBezTo>
                      <a:pt x="365" y="865"/>
                      <a:pt x="366" y="861"/>
                      <a:pt x="368" y="860"/>
                    </a:cubicBezTo>
                    <a:cubicBezTo>
                      <a:pt x="368" y="859"/>
                      <a:pt x="369" y="859"/>
                      <a:pt x="370" y="858"/>
                    </a:cubicBezTo>
                    <a:cubicBezTo>
                      <a:pt x="372" y="857"/>
                      <a:pt x="374" y="853"/>
                      <a:pt x="374" y="851"/>
                    </a:cubicBezTo>
                    <a:cubicBezTo>
                      <a:pt x="375" y="848"/>
                      <a:pt x="375" y="845"/>
                      <a:pt x="377" y="841"/>
                    </a:cubicBezTo>
                    <a:cubicBezTo>
                      <a:pt x="378" y="839"/>
                      <a:pt x="382" y="834"/>
                      <a:pt x="385" y="832"/>
                    </a:cubicBezTo>
                    <a:cubicBezTo>
                      <a:pt x="387" y="832"/>
                      <a:pt x="388" y="833"/>
                      <a:pt x="389" y="832"/>
                    </a:cubicBezTo>
                    <a:cubicBezTo>
                      <a:pt x="389" y="831"/>
                      <a:pt x="391" y="828"/>
                      <a:pt x="391" y="827"/>
                    </a:cubicBezTo>
                    <a:cubicBezTo>
                      <a:pt x="392" y="825"/>
                      <a:pt x="393" y="822"/>
                      <a:pt x="393" y="819"/>
                    </a:cubicBezTo>
                    <a:cubicBezTo>
                      <a:pt x="393" y="817"/>
                      <a:pt x="391" y="815"/>
                      <a:pt x="392" y="812"/>
                    </a:cubicBezTo>
                    <a:cubicBezTo>
                      <a:pt x="392" y="811"/>
                      <a:pt x="393" y="812"/>
                      <a:pt x="393" y="811"/>
                    </a:cubicBezTo>
                    <a:cubicBezTo>
                      <a:pt x="393" y="809"/>
                      <a:pt x="393" y="809"/>
                      <a:pt x="393" y="808"/>
                    </a:cubicBezTo>
                    <a:cubicBezTo>
                      <a:pt x="392" y="806"/>
                      <a:pt x="392" y="804"/>
                      <a:pt x="391" y="803"/>
                    </a:cubicBezTo>
                    <a:cubicBezTo>
                      <a:pt x="391" y="802"/>
                      <a:pt x="390" y="802"/>
                      <a:pt x="390" y="802"/>
                    </a:cubicBezTo>
                    <a:cubicBezTo>
                      <a:pt x="395" y="801"/>
                      <a:pt x="400" y="800"/>
                      <a:pt x="404" y="798"/>
                    </a:cubicBezTo>
                    <a:cubicBezTo>
                      <a:pt x="407" y="796"/>
                      <a:pt x="407" y="795"/>
                      <a:pt x="409" y="793"/>
                    </a:cubicBezTo>
                    <a:cubicBezTo>
                      <a:pt x="415" y="783"/>
                      <a:pt x="422" y="775"/>
                      <a:pt x="431" y="768"/>
                    </a:cubicBezTo>
                    <a:cubicBezTo>
                      <a:pt x="434" y="766"/>
                      <a:pt x="437" y="764"/>
                      <a:pt x="440" y="761"/>
                    </a:cubicBezTo>
                    <a:cubicBezTo>
                      <a:pt x="443" y="759"/>
                      <a:pt x="445" y="756"/>
                      <a:pt x="448" y="753"/>
                    </a:cubicBezTo>
                    <a:cubicBezTo>
                      <a:pt x="451" y="750"/>
                      <a:pt x="452" y="750"/>
                      <a:pt x="456" y="752"/>
                    </a:cubicBezTo>
                    <a:cubicBezTo>
                      <a:pt x="458" y="752"/>
                      <a:pt x="459" y="753"/>
                      <a:pt x="461" y="753"/>
                    </a:cubicBezTo>
                    <a:cubicBezTo>
                      <a:pt x="464" y="752"/>
                      <a:pt x="464" y="746"/>
                      <a:pt x="466" y="744"/>
                    </a:cubicBezTo>
                    <a:cubicBezTo>
                      <a:pt x="471" y="740"/>
                      <a:pt x="476" y="739"/>
                      <a:pt x="481" y="736"/>
                    </a:cubicBezTo>
                    <a:cubicBezTo>
                      <a:pt x="484" y="735"/>
                      <a:pt x="487" y="731"/>
                      <a:pt x="490" y="730"/>
                    </a:cubicBezTo>
                    <a:cubicBezTo>
                      <a:pt x="493" y="729"/>
                      <a:pt x="497" y="731"/>
                      <a:pt x="500" y="732"/>
                    </a:cubicBezTo>
                    <a:cubicBezTo>
                      <a:pt x="503" y="732"/>
                      <a:pt x="507" y="732"/>
                      <a:pt x="510" y="732"/>
                    </a:cubicBezTo>
                    <a:cubicBezTo>
                      <a:pt x="513" y="732"/>
                      <a:pt x="514" y="733"/>
                      <a:pt x="515" y="729"/>
                    </a:cubicBezTo>
                    <a:cubicBezTo>
                      <a:pt x="517" y="725"/>
                      <a:pt x="518" y="719"/>
                      <a:pt x="518" y="715"/>
                    </a:cubicBezTo>
                    <a:cubicBezTo>
                      <a:pt x="519" y="706"/>
                      <a:pt x="520" y="697"/>
                      <a:pt x="523" y="689"/>
                    </a:cubicBezTo>
                    <a:cubicBezTo>
                      <a:pt x="525" y="685"/>
                      <a:pt x="527" y="681"/>
                      <a:pt x="529" y="678"/>
                    </a:cubicBezTo>
                    <a:cubicBezTo>
                      <a:pt x="530" y="675"/>
                      <a:pt x="530" y="672"/>
                      <a:pt x="532" y="670"/>
                    </a:cubicBezTo>
                    <a:cubicBezTo>
                      <a:pt x="533" y="668"/>
                      <a:pt x="535" y="667"/>
                      <a:pt x="536" y="665"/>
                    </a:cubicBezTo>
                    <a:cubicBezTo>
                      <a:pt x="538" y="663"/>
                      <a:pt x="538" y="661"/>
                      <a:pt x="540" y="659"/>
                    </a:cubicBezTo>
                    <a:cubicBezTo>
                      <a:pt x="544" y="655"/>
                      <a:pt x="548" y="651"/>
                      <a:pt x="552" y="647"/>
                    </a:cubicBezTo>
                    <a:cubicBezTo>
                      <a:pt x="557" y="641"/>
                      <a:pt x="556" y="634"/>
                      <a:pt x="554" y="627"/>
                    </a:cubicBezTo>
                    <a:cubicBezTo>
                      <a:pt x="553" y="624"/>
                      <a:pt x="551" y="618"/>
                      <a:pt x="547" y="619"/>
                    </a:cubicBezTo>
                    <a:cubicBezTo>
                      <a:pt x="546" y="612"/>
                      <a:pt x="540" y="605"/>
                      <a:pt x="537" y="599"/>
                    </a:cubicBezTo>
                    <a:cubicBezTo>
                      <a:pt x="536" y="595"/>
                      <a:pt x="535" y="592"/>
                      <a:pt x="535" y="588"/>
                    </a:cubicBezTo>
                    <a:cubicBezTo>
                      <a:pt x="536" y="581"/>
                      <a:pt x="541" y="575"/>
                      <a:pt x="544" y="569"/>
                    </a:cubicBezTo>
                    <a:cubicBezTo>
                      <a:pt x="546" y="566"/>
                      <a:pt x="551" y="563"/>
                      <a:pt x="551" y="559"/>
                    </a:cubicBezTo>
                    <a:cubicBezTo>
                      <a:pt x="552" y="558"/>
                      <a:pt x="551" y="556"/>
                      <a:pt x="552" y="555"/>
                    </a:cubicBezTo>
                    <a:cubicBezTo>
                      <a:pt x="552" y="551"/>
                      <a:pt x="553" y="547"/>
                      <a:pt x="554" y="543"/>
                    </a:cubicBezTo>
                    <a:cubicBezTo>
                      <a:pt x="556" y="540"/>
                      <a:pt x="558" y="537"/>
                      <a:pt x="558" y="533"/>
                    </a:cubicBezTo>
                    <a:cubicBezTo>
                      <a:pt x="558" y="531"/>
                      <a:pt x="558" y="529"/>
                      <a:pt x="559" y="527"/>
                    </a:cubicBezTo>
                    <a:cubicBezTo>
                      <a:pt x="559" y="526"/>
                      <a:pt x="562" y="524"/>
                      <a:pt x="563" y="523"/>
                    </a:cubicBezTo>
                    <a:cubicBezTo>
                      <a:pt x="565" y="521"/>
                      <a:pt x="566" y="518"/>
                      <a:pt x="570" y="518"/>
                    </a:cubicBezTo>
                    <a:cubicBezTo>
                      <a:pt x="571" y="518"/>
                      <a:pt x="572" y="518"/>
                      <a:pt x="573" y="518"/>
                    </a:cubicBezTo>
                    <a:cubicBezTo>
                      <a:pt x="576" y="517"/>
                      <a:pt x="582" y="517"/>
                      <a:pt x="584" y="516"/>
                    </a:cubicBezTo>
                    <a:cubicBezTo>
                      <a:pt x="586" y="514"/>
                      <a:pt x="584" y="509"/>
                      <a:pt x="587" y="507"/>
                    </a:cubicBezTo>
                    <a:cubicBezTo>
                      <a:pt x="588" y="506"/>
                      <a:pt x="589" y="507"/>
                      <a:pt x="590" y="507"/>
                    </a:cubicBezTo>
                    <a:cubicBezTo>
                      <a:pt x="592" y="507"/>
                      <a:pt x="592" y="506"/>
                      <a:pt x="593" y="505"/>
                    </a:cubicBezTo>
                    <a:cubicBezTo>
                      <a:pt x="596" y="503"/>
                      <a:pt x="598" y="502"/>
                      <a:pt x="599" y="499"/>
                    </a:cubicBezTo>
                    <a:cubicBezTo>
                      <a:pt x="599" y="498"/>
                      <a:pt x="599" y="495"/>
                      <a:pt x="600" y="494"/>
                    </a:cubicBezTo>
                    <a:cubicBezTo>
                      <a:pt x="601" y="489"/>
                      <a:pt x="603" y="485"/>
                      <a:pt x="603" y="480"/>
                    </a:cubicBezTo>
                    <a:cubicBezTo>
                      <a:pt x="604" y="474"/>
                      <a:pt x="602" y="468"/>
                      <a:pt x="603" y="462"/>
                    </a:cubicBezTo>
                    <a:cubicBezTo>
                      <a:pt x="606" y="461"/>
                      <a:pt x="607" y="465"/>
                      <a:pt x="610" y="465"/>
                    </a:cubicBezTo>
                    <a:cubicBezTo>
                      <a:pt x="615" y="465"/>
                      <a:pt x="612" y="460"/>
                      <a:pt x="615" y="460"/>
                    </a:cubicBezTo>
                    <a:cubicBezTo>
                      <a:pt x="621" y="469"/>
                      <a:pt x="632" y="472"/>
                      <a:pt x="642" y="467"/>
                    </a:cubicBezTo>
                    <a:cubicBezTo>
                      <a:pt x="643" y="467"/>
                      <a:pt x="643" y="467"/>
                      <a:pt x="644" y="467"/>
                    </a:cubicBezTo>
                    <a:cubicBezTo>
                      <a:pt x="645" y="466"/>
                      <a:pt x="645" y="465"/>
                      <a:pt x="646" y="464"/>
                    </a:cubicBezTo>
                    <a:cubicBezTo>
                      <a:pt x="648" y="462"/>
                      <a:pt x="651" y="463"/>
                      <a:pt x="653" y="463"/>
                    </a:cubicBezTo>
                    <a:cubicBezTo>
                      <a:pt x="657" y="463"/>
                      <a:pt x="661" y="464"/>
                      <a:pt x="665" y="465"/>
                    </a:cubicBezTo>
                    <a:cubicBezTo>
                      <a:pt x="668" y="466"/>
                      <a:pt x="670" y="467"/>
                      <a:pt x="672" y="468"/>
                    </a:cubicBezTo>
                    <a:cubicBezTo>
                      <a:pt x="676" y="468"/>
                      <a:pt x="675" y="467"/>
                      <a:pt x="677" y="465"/>
                    </a:cubicBezTo>
                    <a:cubicBezTo>
                      <a:pt x="676" y="465"/>
                      <a:pt x="680" y="463"/>
                      <a:pt x="680" y="463"/>
                    </a:cubicBezTo>
                    <a:cubicBezTo>
                      <a:pt x="682" y="462"/>
                      <a:pt x="685" y="460"/>
                      <a:pt x="687" y="460"/>
                    </a:cubicBezTo>
                    <a:cubicBezTo>
                      <a:pt x="690" y="459"/>
                      <a:pt x="692" y="460"/>
                      <a:pt x="694" y="459"/>
                    </a:cubicBezTo>
                    <a:cubicBezTo>
                      <a:pt x="694" y="458"/>
                      <a:pt x="695" y="456"/>
                      <a:pt x="695" y="455"/>
                    </a:cubicBezTo>
                    <a:cubicBezTo>
                      <a:pt x="696" y="450"/>
                      <a:pt x="695" y="444"/>
                      <a:pt x="694" y="439"/>
                    </a:cubicBezTo>
                    <a:cubicBezTo>
                      <a:pt x="691" y="429"/>
                      <a:pt x="690" y="419"/>
                      <a:pt x="684" y="410"/>
                    </a:cubicBezTo>
                    <a:cubicBezTo>
                      <a:pt x="682" y="406"/>
                      <a:pt x="679" y="405"/>
                      <a:pt x="677" y="401"/>
                    </a:cubicBezTo>
                    <a:cubicBezTo>
                      <a:pt x="676" y="398"/>
                      <a:pt x="677" y="394"/>
                      <a:pt x="677" y="391"/>
                    </a:cubicBezTo>
                    <a:cubicBezTo>
                      <a:pt x="677" y="387"/>
                      <a:pt x="676" y="384"/>
                      <a:pt x="677" y="380"/>
                    </a:cubicBezTo>
                    <a:cubicBezTo>
                      <a:pt x="677" y="376"/>
                      <a:pt x="679" y="374"/>
                      <a:pt x="681" y="371"/>
                    </a:cubicBezTo>
                    <a:cubicBezTo>
                      <a:pt x="684" y="365"/>
                      <a:pt x="683" y="359"/>
                      <a:pt x="684" y="353"/>
                    </a:cubicBezTo>
                    <a:cubicBezTo>
                      <a:pt x="686" y="345"/>
                      <a:pt x="689" y="337"/>
                      <a:pt x="687" y="328"/>
                    </a:cubicBezTo>
                    <a:cubicBezTo>
                      <a:pt x="686" y="320"/>
                      <a:pt x="682" y="312"/>
                      <a:pt x="677" y="305"/>
                    </a:cubicBezTo>
                    <a:cubicBezTo>
                      <a:pt x="672" y="296"/>
                      <a:pt x="669" y="286"/>
                      <a:pt x="669" y="276"/>
                    </a:cubicBezTo>
                    <a:cubicBezTo>
                      <a:pt x="669" y="273"/>
                      <a:pt x="668" y="267"/>
                      <a:pt x="670" y="265"/>
                    </a:cubicBezTo>
                    <a:cubicBezTo>
                      <a:pt x="671" y="263"/>
                      <a:pt x="673" y="264"/>
                      <a:pt x="673" y="262"/>
                    </a:cubicBezTo>
                    <a:cubicBezTo>
                      <a:pt x="674" y="259"/>
                      <a:pt x="673" y="255"/>
                      <a:pt x="672" y="253"/>
                    </a:cubicBezTo>
                    <a:cubicBezTo>
                      <a:pt x="672" y="249"/>
                      <a:pt x="671" y="246"/>
                      <a:pt x="670" y="243"/>
                    </a:cubicBezTo>
                    <a:cubicBezTo>
                      <a:pt x="670" y="241"/>
                      <a:pt x="670" y="240"/>
                      <a:pt x="669" y="239"/>
                    </a:cubicBezTo>
                    <a:cubicBezTo>
                      <a:pt x="667" y="238"/>
                      <a:pt x="663" y="239"/>
                      <a:pt x="661" y="237"/>
                    </a:cubicBezTo>
                    <a:cubicBezTo>
                      <a:pt x="659" y="236"/>
                      <a:pt x="658" y="233"/>
                      <a:pt x="657" y="230"/>
                    </a:cubicBezTo>
                    <a:cubicBezTo>
                      <a:pt x="656" y="225"/>
                      <a:pt x="661" y="224"/>
                      <a:pt x="664" y="221"/>
                    </a:cubicBezTo>
                    <a:cubicBezTo>
                      <a:pt x="666" y="218"/>
                      <a:pt x="666" y="214"/>
                      <a:pt x="666" y="211"/>
                    </a:cubicBezTo>
                    <a:cubicBezTo>
                      <a:pt x="665" y="204"/>
                      <a:pt x="662" y="199"/>
                      <a:pt x="662" y="192"/>
                    </a:cubicBezTo>
                    <a:cubicBezTo>
                      <a:pt x="662" y="188"/>
                      <a:pt x="662" y="184"/>
                      <a:pt x="662" y="180"/>
                    </a:cubicBezTo>
                    <a:cubicBezTo>
                      <a:pt x="662" y="178"/>
                      <a:pt x="663" y="176"/>
                      <a:pt x="663" y="174"/>
                    </a:cubicBezTo>
                    <a:cubicBezTo>
                      <a:pt x="665" y="169"/>
                      <a:pt x="668" y="167"/>
                      <a:pt x="667" y="162"/>
                    </a:cubicBezTo>
                    <a:cubicBezTo>
                      <a:pt x="660" y="161"/>
                      <a:pt x="659" y="153"/>
                      <a:pt x="656" y="148"/>
                    </a:cubicBezTo>
                    <a:cubicBezTo>
                      <a:pt x="654" y="145"/>
                      <a:pt x="653" y="143"/>
                      <a:pt x="649" y="142"/>
                    </a:cubicBezTo>
                    <a:cubicBezTo>
                      <a:pt x="647" y="141"/>
                      <a:pt x="645" y="140"/>
                      <a:pt x="642" y="140"/>
                    </a:cubicBezTo>
                    <a:cubicBezTo>
                      <a:pt x="641" y="137"/>
                      <a:pt x="642" y="133"/>
                      <a:pt x="641" y="129"/>
                    </a:cubicBezTo>
                    <a:cubicBezTo>
                      <a:pt x="641" y="128"/>
                      <a:pt x="642" y="125"/>
                      <a:pt x="641" y="123"/>
                    </a:cubicBezTo>
                    <a:cubicBezTo>
                      <a:pt x="639" y="122"/>
                      <a:pt x="634" y="121"/>
                      <a:pt x="632" y="120"/>
                    </a:cubicBezTo>
                    <a:cubicBezTo>
                      <a:pt x="629" y="119"/>
                      <a:pt x="628" y="120"/>
                      <a:pt x="627" y="117"/>
                    </a:cubicBezTo>
                    <a:cubicBezTo>
                      <a:pt x="626" y="115"/>
                      <a:pt x="625" y="114"/>
                      <a:pt x="624" y="112"/>
                    </a:cubicBezTo>
                    <a:cubicBezTo>
                      <a:pt x="621" y="106"/>
                      <a:pt x="616" y="100"/>
                      <a:pt x="613" y="95"/>
                    </a:cubicBezTo>
                    <a:cubicBezTo>
                      <a:pt x="609" y="90"/>
                      <a:pt x="607" y="89"/>
                      <a:pt x="602" y="86"/>
                    </a:cubicBezTo>
                    <a:cubicBezTo>
                      <a:pt x="598" y="85"/>
                      <a:pt x="595" y="84"/>
                      <a:pt x="591" y="84"/>
                    </a:cubicBezTo>
                    <a:cubicBezTo>
                      <a:pt x="589" y="84"/>
                      <a:pt x="588" y="84"/>
                      <a:pt x="587" y="83"/>
                    </a:cubicBezTo>
                    <a:cubicBezTo>
                      <a:pt x="585" y="82"/>
                      <a:pt x="583" y="80"/>
                      <a:pt x="582" y="78"/>
                    </a:cubicBezTo>
                    <a:cubicBezTo>
                      <a:pt x="579" y="76"/>
                      <a:pt x="577" y="74"/>
                      <a:pt x="574" y="72"/>
                    </a:cubicBezTo>
                    <a:cubicBezTo>
                      <a:pt x="570" y="69"/>
                      <a:pt x="568" y="69"/>
                      <a:pt x="563" y="68"/>
                    </a:cubicBezTo>
                    <a:cubicBezTo>
                      <a:pt x="559" y="67"/>
                      <a:pt x="555" y="62"/>
                      <a:pt x="552" y="59"/>
                    </a:cubicBezTo>
                    <a:cubicBezTo>
                      <a:pt x="549" y="54"/>
                      <a:pt x="547" y="50"/>
                      <a:pt x="542" y="47"/>
                    </a:cubicBezTo>
                    <a:cubicBezTo>
                      <a:pt x="538" y="44"/>
                      <a:pt x="537" y="39"/>
                      <a:pt x="534" y="35"/>
                    </a:cubicBezTo>
                    <a:cubicBezTo>
                      <a:pt x="531" y="32"/>
                      <a:pt x="528" y="30"/>
                      <a:pt x="525" y="28"/>
                    </a:cubicBezTo>
                    <a:cubicBezTo>
                      <a:pt x="523" y="26"/>
                      <a:pt x="522" y="24"/>
                      <a:pt x="519" y="22"/>
                    </a:cubicBezTo>
                    <a:cubicBezTo>
                      <a:pt x="516" y="19"/>
                      <a:pt x="513" y="17"/>
                      <a:pt x="510" y="14"/>
                    </a:cubicBezTo>
                    <a:cubicBezTo>
                      <a:pt x="508" y="11"/>
                      <a:pt x="505" y="8"/>
                      <a:pt x="504" y="5"/>
                    </a:cubicBezTo>
                    <a:cubicBezTo>
                      <a:pt x="503" y="4"/>
                      <a:pt x="503" y="2"/>
                      <a:pt x="502" y="1"/>
                    </a:cubicBezTo>
                    <a:cubicBezTo>
                      <a:pt x="502" y="1"/>
                      <a:pt x="502" y="0"/>
                      <a:pt x="502" y="0"/>
                    </a:cubicBezTo>
                    <a:cubicBezTo>
                      <a:pt x="500" y="0"/>
                      <a:pt x="498" y="0"/>
                      <a:pt x="497" y="1"/>
                    </a:cubicBezTo>
                    <a:cubicBezTo>
                      <a:pt x="494" y="1"/>
                      <a:pt x="481" y="1"/>
                      <a:pt x="480" y="4"/>
                    </a:cubicBezTo>
                    <a:cubicBezTo>
                      <a:pt x="482" y="6"/>
                      <a:pt x="483" y="10"/>
                      <a:pt x="485" y="12"/>
                    </a:cubicBezTo>
                    <a:cubicBezTo>
                      <a:pt x="487" y="17"/>
                      <a:pt x="490" y="22"/>
                      <a:pt x="493" y="26"/>
                    </a:cubicBezTo>
                    <a:cubicBezTo>
                      <a:pt x="498" y="33"/>
                      <a:pt x="500" y="39"/>
                      <a:pt x="500" y="47"/>
                    </a:cubicBezTo>
                    <a:cubicBezTo>
                      <a:pt x="500" y="54"/>
                      <a:pt x="497" y="56"/>
                      <a:pt x="492" y="60"/>
                    </a:cubicBezTo>
                    <a:cubicBezTo>
                      <a:pt x="487" y="64"/>
                      <a:pt x="483" y="67"/>
                      <a:pt x="478" y="70"/>
                    </a:cubicBezTo>
                    <a:cubicBezTo>
                      <a:pt x="475" y="72"/>
                      <a:pt x="470" y="73"/>
                      <a:pt x="468" y="76"/>
                    </a:cubicBezTo>
                    <a:cubicBezTo>
                      <a:pt x="471" y="78"/>
                      <a:pt x="484" y="81"/>
                      <a:pt x="484" y="85"/>
                    </a:cubicBezTo>
                    <a:cubicBezTo>
                      <a:pt x="484" y="86"/>
                      <a:pt x="481" y="88"/>
                      <a:pt x="481" y="89"/>
                    </a:cubicBezTo>
                    <a:cubicBezTo>
                      <a:pt x="480" y="91"/>
                      <a:pt x="480" y="92"/>
                      <a:pt x="478" y="95"/>
                    </a:cubicBezTo>
                    <a:cubicBezTo>
                      <a:pt x="478" y="96"/>
                      <a:pt x="475" y="100"/>
                      <a:pt x="474" y="101"/>
                    </a:cubicBezTo>
                    <a:cubicBezTo>
                      <a:pt x="472" y="102"/>
                      <a:pt x="471" y="101"/>
                      <a:pt x="469" y="101"/>
                    </a:cubicBezTo>
                    <a:cubicBezTo>
                      <a:pt x="462" y="100"/>
                      <a:pt x="456" y="98"/>
                      <a:pt x="449" y="94"/>
                    </a:cubicBezTo>
                    <a:cubicBezTo>
                      <a:pt x="444" y="91"/>
                      <a:pt x="438" y="92"/>
                      <a:pt x="432" y="91"/>
                    </a:cubicBezTo>
                    <a:cubicBezTo>
                      <a:pt x="423" y="89"/>
                      <a:pt x="414" y="87"/>
                      <a:pt x="405" y="84"/>
                    </a:cubicBezTo>
                    <a:cubicBezTo>
                      <a:pt x="403" y="83"/>
                      <a:pt x="399" y="83"/>
                      <a:pt x="397" y="82"/>
                    </a:cubicBezTo>
                    <a:cubicBezTo>
                      <a:pt x="394" y="81"/>
                      <a:pt x="393" y="80"/>
                      <a:pt x="391" y="80"/>
                    </a:cubicBezTo>
                    <a:cubicBezTo>
                      <a:pt x="387" y="80"/>
                      <a:pt x="382" y="81"/>
                      <a:pt x="379" y="78"/>
                    </a:cubicBezTo>
                    <a:cubicBezTo>
                      <a:pt x="380" y="83"/>
                      <a:pt x="380" y="89"/>
                      <a:pt x="380" y="94"/>
                    </a:cubicBezTo>
                    <a:cubicBezTo>
                      <a:pt x="380" y="117"/>
                      <a:pt x="380" y="117"/>
                      <a:pt x="380" y="117"/>
                    </a:cubicBezTo>
                    <a:cubicBezTo>
                      <a:pt x="380" y="119"/>
                      <a:pt x="380" y="123"/>
                      <a:pt x="380" y="124"/>
                    </a:cubicBezTo>
                    <a:cubicBezTo>
                      <a:pt x="379" y="126"/>
                      <a:pt x="378" y="128"/>
                      <a:pt x="378" y="129"/>
                    </a:cubicBezTo>
                    <a:cubicBezTo>
                      <a:pt x="377" y="132"/>
                      <a:pt x="375" y="134"/>
                      <a:pt x="373" y="137"/>
                    </a:cubicBezTo>
                    <a:cubicBezTo>
                      <a:pt x="371" y="142"/>
                      <a:pt x="368" y="147"/>
                      <a:pt x="366" y="151"/>
                    </a:cubicBezTo>
                    <a:cubicBezTo>
                      <a:pt x="365" y="153"/>
                      <a:pt x="365" y="155"/>
                      <a:pt x="364" y="157"/>
                    </a:cubicBezTo>
                    <a:cubicBezTo>
                      <a:pt x="359" y="155"/>
                      <a:pt x="354" y="152"/>
                      <a:pt x="349" y="151"/>
                    </a:cubicBezTo>
                    <a:cubicBezTo>
                      <a:pt x="345" y="149"/>
                      <a:pt x="343" y="147"/>
                      <a:pt x="340" y="146"/>
                    </a:cubicBezTo>
                    <a:cubicBezTo>
                      <a:pt x="336" y="144"/>
                      <a:pt x="329" y="144"/>
                      <a:pt x="325" y="145"/>
                    </a:cubicBezTo>
                    <a:cubicBezTo>
                      <a:pt x="322" y="146"/>
                      <a:pt x="319" y="149"/>
                      <a:pt x="317" y="151"/>
                    </a:cubicBezTo>
                    <a:cubicBezTo>
                      <a:pt x="313" y="153"/>
                      <a:pt x="311" y="155"/>
                      <a:pt x="308" y="159"/>
                    </a:cubicBezTo>
                    <a:cubicBezTo>
                      <a:pt x="305" y="163"/>
                      <a:pt x="302" y="168"/>
                      <a:pt x="299" y="172"/>
                    </a:cubicBezTo>
                    <a:cubicBezTo>
                      <a:pt x="298" y="173"/>
                      <a:pt x="295" y="175"/>
                      <a:pt x="295" y="177"/>
                    </a:cubicBezTo>
                    <a:cubicBezTo>
                      <a:pt x="292" y="178"/>
                      <a:pt x="292" y="181"/>
                      <a:pt x="291" y="183"/>
                    </a:cubicBezTo>
                    <a:cubicBezTo>
                      <a:pt x="290" y="185"/>
                      <a:pt x="289" y="186"/>
                      <a:pt x="288" y="188"/>
                    </a:cubicBezTo>
                    <a:cubicBezTo>
                      <a:pt x="289" y="187"/>
                      <a:pt x="290" y="187"/>
                      <a:pt x="290" y="187"/>
                    </a:cubicBezTo>
                    <a:cubicBezTo>
                      <a:pt x="289" y="188"/>
                      <a:pt x="289" y="190"/>
                      <a:pt x="288" y="192"/>
                    </a:cubicBezTo>
                    <a:cubicBezTo>
                      <a:pt x="287" y="195"/>
                      <a:pt x="285" y="199"/>
                      <a:pt x="284" y="202"/>
                    </a:cubicBezTo>
                    <a:cubicBezTo>
                      <a:pt x="282" y="207"/>
                      <a:pt x="280" y="211"/>
                      <a:pt x="279" y="216"/>
                    </a:cubicBezTo>
                    <a:cubicBezTo>
                      <a:pt x="279" y="220"/>
                      <a:pt x="278" y="223"/>
                      <a:pt x="274" y="224"/>
                    </a:cubicBezTo>
                    <a:cubicBezTo>
                      <a:pt x="269" y="227"/>
                      <a:pt x="268" y="229"/>
                      <a:pt x="267" y="234"/>
                    </a:cubicBezTo>
                    <a:cubicBezTo>
                      <a:pt x="266" y="237"/>
                      <a:pt x="266" y="239"/>
                      <a:pt x="266" y="243"/>
                    </a:cubicBezTo>
                    <a:cubicBezTo>
                      <a:pt x="266" y="245"/>
                      <a:pt x="266" y="247"/>
                      <a:pt x="267" y="249"/>
                    </a:cubicBezTo>
                    <a:cubicBezTo>
                      <a:pt x="268" y="253"/>
                      <a:pt x="268" y="256"/>
                      <a:pt x="269" y="259"/>
                    </a:cubicBezTo>
                    <a:cubicBezTo>
                      <a:pt x="269" y="261"/>
                      <a:pt x="271" y="263"/>
                      <a:pt x="272" y="265"/>
                    </a:cubicBezTo>
                    <a:cubicBezTo>
                      <a:pt x="272" y="266"/>
                      <a:pt x="272" y="268"/>
                      <a:pt x="272" y="270"/>
                    </a:cubicBezTo>
                    <a:cubicBezTo>
                      <a:pt x="272" y="272"/>
                      <a:pt x="274" y="275"/>
                      <a:pt x="275" y="278"/>
                    </a:cubicBezTo>
                    <a:cubicBezTo>
                      <a:pt x="276" y="282"/>
                      <a:pt x="277" y="294"/>
                      <a:pt x="273" y="297"/>
                    </a:cubicBezTo>
                    <a:cubicBezTo>
                      <a:pt x="269" y="299"/>
                      <a:pt x="265" y="300"/>
                      <a:pt x="261" y="303"/>
                    </a:cubicBezTo>
                    <a:cubicBezTo>
                      <a:pt x="258" y="306"/>
                      <a:pt x="256" y="310"/>
                      <a:pt x="256" y="314"/>
                    </a:cubicBezTo>
                    <a:cubicBezTo>
                      <a:pt x="255" y="319"/>
                      <a:pt x="252" y="323"/>
                      <a:pt x="250" y="327"/>
                    </a:cubicBezTo>
                    <a:cubicBezTo>
                      <a:pt x="247" y="335"/>
                      <a:pt x="243" y="344"/>
                      <a:pt x="239" y="352"/>
                    </a:cubicBezTo>
                    <a:cubicBezTo>
                      <a:pt x="237" y="357"/>
                      <a:pt x="236" y="360"/>
                      <a:pt x="231" y="363"/>
                    </a:cubicBezTo>
                    <a:cubicBezTo>
                      <a:pt x="227" y="366"/>
                      <a:pt x="224" y="368"/>
                      <a:pt x="225" y="374"/>
                    </a:cubicBezTo>
                    <a:cubicBezTo>
                      <a:pt x="225" y="379"/>
                      <a:pt x="233" y="388"/>
                      <a:pt x="230" y="394"/>
                    </a:cubicBezTo>
                    <a:cubicBezTo>
                      <a:pt x="228" y="397"/>
                      <a:pt x="223" y="396"/>
                      <a:pt x="220" y="398"/>
                    </a:cubicBezTo>
                    <a:cubicBezTo>
                      <a:pt x="215" y="401"/>
                      <a:pt x="215" y="408"/>
                      <a:pt x="209" y="410"/>
                    </a:cubicBezTo>
                    <a:cubicBezTo>
                      <a:pt x="206" y="412"/>
                      <a:pt x="201" y="413"/>
                      <a:pt x="197" y="414"/>
                    </a:cubicBezTo>
                    <a:cubicBezTo>
                      <a:pt x="193" y="415"/>
                      <a:pt x="181" y="412"/>
                      <a:pt x="178" y="415"/>
                    </a:cubicBezTo>
                    <a:cubicBezTo>
                      <a:pt x="178" y="415"/>
                      <a:pt x="178" y="416"/>
                      <a:pt x="178" y="416"/>
                    </a:cubicBezTo>
                    <a:cubicBezTo>
                      <a:pt x="178" y="418"/>
                      <a:pt x="178" y="422"/>
                      <a:pt x="178" y="422"/>
                    </a:cubicBezTo>
                    <a:cubicBezTo>
                      <a:pt x="179" y="428"/>
                      <a:pt x="180" y="435"/>
                      <a:pt x="181" y="441"/>
                    </a:cubicBezTo>
                    <a:cubicBezTo>
                      <a:pt x="182" y="449"/>
                      <a:pt x="186" y="456"/>
                      <a:pt x="184" y="463"/>
                    </a:cubicBezTo>
                    <a:cubicBezTo>
                      <a:pt x="184" y="466"/>
                      <a:pt x="184" y="467"/>
                      <a:pt x="183" y="469"/>
                    </a:cubicBezTo>
                    <a:cubicBezTo>
                      <a:pt x="182" y="470"/>
                      <a:pt x="181" y="471"/>
                      <a:pt x="180" y="471"/>
                    </a:cubicBezTo>
                    <a:cubicBezTo>
                      <a:pt x="179" y="473"/>
                      <a:pt x="179" y="475"/>
                      <a:pt x="178" y="477"/>
                    </a:cubicBezTo>
                    <a:cubicBezTo>
                      <a:pt x="177" y="481"/>
                      <a:pt x="174" y="485"/>
                      <a:pt x="174" y="490"/>
                    </a:cubicBezTo>
                    <a:cubicBezTo>
                      <a:pt x="173" y="496"/>
                      <a:pt x="174" y="502"/>
                      <a:pt x="175" y="508"/>
                    </a:cubicBezTo>
                    <a:cubicBezTo>
                      <a:pt x="175" y="513"/>
                      <a:pt x="175" y="518"/>
                      <a:pt x="175" y="524"/>
                    </a:cubicBezTo>
                    <a:cubicBezTo>
                      <a:pt x="175" y="530"/>
                      <a:pt x="175" y="531"/>
                      <a:pt x="171" y="534"/>
                    </a:cubicBezTo>
                    <a:cubicBezTo>
                      <a:pt x="168" y="536"/>
                      <a:pt x="166" y="540"/>
                      <a:pt x="165" y="543"/>
                    </a:cubicBezTo>
                    <a:cubicBezTo>
                      <a:pt x="163" y="547"/>
                      <a:pt x="162" y="552"/>
                      <a:pt x="160" y="556"/>
                    </a:cubicBezTo>
                    <a:cubicBezTo>
                      <a:pt x="157" y="561"/>
                      <a:pt x="157" y="567"/>
                      <a:pt x="154" y="570"/>
                    </a:cubicBezTo>
                    <a:cubicBezTo>
                      <a:pt x="153" y="572"/>
                      <a:pt x="153" y="574"/>
                      <a:pt x="152" y="576"/>
                    </a:cubicBezTo>
                    <a:cubicBezTo>
                      <a:pt x="151" y="578"/>
                      <a:pt x="151" y="580"/>
                      <a:pt x="151" y="582"/>
                    </a:cubicBezTo>
                    <a:cubicBezTo>
                      <a:pt x="150" y="586"/>
                      <a:pt x="149" y="590"/>
                      <a:pt x="147" y="593"/>
                    </a:cubicBezTo>
                    <a:cubicBezTo>
                      <a:pt x="145" y="598"/>
                      <a:pt x="142" y="602"/>
                      <a:pt x="139" y="606"/>
                    </a:cubicBezTo>
                    <a:cubicBezTo>
                      <a:pt x="137" y="609"/>
                      <a:pt x="135" y="612"/>
                      <a:pt x="134" y="615"/>
                    </a:cubicBezTo>
                    <a:cubicBezTo>
                      <a:pt x="137" y="616"/>
                      <a:pt x="138" y="618"/>
                      <a:pt x="140" y="620"/>
                    </a:cubicBezTo>
                    <a:cubicBezTo>
                      <a:pt x="143" y="621"/>
                      <a:pt x="145" y="622"/>
                      <a:pt x="148" y="624"/>
                    </a:cubicBezTo>
                    <a:cubicBezTo>
                      <a:pt x="153" y="628"/>
                      <a:pt x="151" y="636"/>
                      <a:pt x="151" y="642"/>
                    </a:cubicBezTo>
                    <a:cubicBezTo>
                      <a:pt x="151" y="646"/>
                      <a:pt x="151" y="650"/>
                      <a:pt x="151" y="653"/>
                    </a:cubicBezTo>
                    <a:cubicBezTo>
                      <a:pt x="152" y="657"/>
                      <a:pt x="154" y="661"/>
                      <a:pt x="155" y="665"/>
                    </a:cubicBezTo>
                    <a:cubicBezTo>
                      <a:pt x="155" y="669"/>
                      <a:pt x="154" y="672"/>
                      <a:pt x="152" y="676"/>
                    </a:cubicBezTo>
                    <a:cubicBezTo>
                      <a:pt x="151" y="679"/>
                      <a:pt x="150" y="684"/>
                      <a:pt x="148" y="687"/>
                    </a:cubicBezTo>
                    <a:cubicBezTo>
                      <a:pt x="144" y="685"/>
                      <a:pt x="138" y="685"/>
                      <a:pt x="134" y="684"/>
                    </a:cubicBezTo>
                    <a:cubicBezTo>
                      <a:pt x="128" y="684"/>
                      <a:pt x="123" y="683"/>
                      <a:pt x="117" y="682"/>
                    </a:cubicBezTo>
                    <a:cubicBezTo>
                      <a:pt x="112" y="682"/>
                      <a:pt x="108" y="683"/>
                      <a:pt x="103" y="683"/>
                    </a:cubicBezTo>
                    <a:cubicBezTo>
                      <a:pt x="98" y="683"/>
                      <a:pt x="94" y="684"/>
                      <a:pt x="89" y="686"/>
                    </a:cubicBezTo>
                    <a:cubicBezTo>
                      <a:pt x="85" y="688"/>
                      <a:pt x="84" y="692"/>
                      <a:pt x="81" y="694"/>
                    </a:cubicBezTo>
                    <a:cubicBezTo>
                      <a:pt x="80" y="695"/>
                      <a:pt x="78" y="695"/>
                      <a:pt x="76" y="696"/>
                    </a:cubicBezTo>
                    <a:cubicBezTo>
                      <a:pt x="74" y="697"/>
                      <a:pt x="73" y="699"/>
                      <a:pt x="71" y="700"/>
                    </a:cubicBezTo>
                    <a:cubicBezTo>
                      <a:pt x="70" y="702"/>
                      <a:pt x="70" y="703"/>
                      <a:pt x="68" y="705"/>
                    </a:cubicBezTo>
                    <a:cubicBezTo>
                      <a:pt x="67" y="706"/>
                      <a:pt x="67" y="708"/>
                      <a:pt x="67" y="710"/>
                    </a:cubicBezTo>
                    <a:cubicBezTo>
                      <a:pt x="66" y="712"/>
                      <a:pt x="65" y="715"/>
                      <a:pt x="64" y="718"/>
                    </a:cubicBezTo>
                    <a:cubicBezTo>
                      <a:pt x="63" y="722"/>
                      <a:pt x="60" y="727"/>
                      <a:pt x="57" y="731"/>
                    </a:cubicBezTo>
                    <a:cubicBezTo>
                      <a:pt x="54" y="736"/>
                      <a:pt x="49" y="738"/>
                      <a:pt x="48" y="745"/>
                    </a:cubicBezTo>
                    <a:cubicBezTo>
                      <a:pt x="48" y="749"/>
                      <a:pt x="48" y="753"/>
                      <a:pt x="48" y="757"/>
                    </a:cubicBezTo>
                    <a:cubicBezTo>
                      <a:pt x="48" y="762"/>
                      <a:pt x="49" y="770"/>
                      <a:pt x="46" y="775"/>
                    </a:cubicBezTo>
                    <a:cubicBezTo>
                      <a:pt x="45" y="777"/>
                      <a:pt x="44" y="778"/>
                      <a:pt x="44" y="780"/>
                    </a:cubicBezTo>
                    <a:cubicBezTo>
                      <a:pt x="44" y="782"/>
                      <a:pt x="45" y="784"/>
                      <a:pt x="45" y="786"/>
                    </a:cubicBezTo>
                    <a:cubicBezTo>
                      <a:pt x="47" y="789"/>
                      <a:pt x="48" y="792"/>
                      <a:pt x="49" y="795"/>
                    </a:cubicBezTo>
                    <a:cubicBezTo>
                      <a:pt x="50" y="799"/>
                      <a:pt x="50" y="803"/>
                      <a:pt x="52" y="807"/>
                    </a:cubicBezTo>
                    <a:cubicBezTo>
                      <a:pt x="53" y="809"/>
                      <a:pt x="54" y="810"/>
                      <a:pt x="53" y="812"/>
                    </a:cubicBezTo>
                    <a:cubicBezTo>
                      <a:pt x="53" y="814"/>
                      <a:pt x="50" y="816"/>
                      <a:pt x="49" y="817"/>
                    </a:cubicBezTo>
                    <a:cubicBezTo>
                      <a:pt x="48" y="818"/>
                      <a:pt x="48" y="820"/>
                      <a:pt x="47" y="821"/>
                    </a:cubicBezTo>
                    <a:cubicBezTo>
                      <a:pt x="47" y="822"/>
                      <a:pt x="45" y="821"/>
                      <a:pt x="45" y="822"/>
                    </a:cubicBezTo>
                    <a:cubicBezTo>
                      <a:pt x="44" y="824"/>
                      <a:pt x="45" y="828"/>
                      <a:pt x="45" y="830"/>
                    </a:cubicBezTo>
                    <a:cubicBezTo>
                      <a:pt x="45" y="836"/>
                      <a:pt x="45" y="841"/>
                      <a:pt x="45" y="847"/>
                    </a:cubicBezTo>
                    <a:cubicBezTo>
                      <a:pt x="45" y="851"/>
                      <a:pt x="44" y="855"/>
                      <a:pt x="43" y="860"/>
                    </a:cubicBezTo>
                    <a:cubicBezTo>
                      <a:pt x="43" y="863"/>
                      <a:pt x="44" y="863"/>
                      <a:pt x="45" y="866"/>
                    </a:cubicBezTo>
                    <a:cubicBezTo>
                      <a:pt x="49" y="872"/>
                      <a:pt x="52" y="879"/>
                      <a:pt x="55" y="886"/>
                    </a:cubicBezTo>
                    <a:cubicBezTo>
                      <a:pt x="56" y="888"/>
                      <a:pt x="57" y="890"/>
                      <a:pt x="57" y="892"/>
                    </a:cubicBezTo>
                    <a:cubicBezTo>
                      <a:pt x="58" y="896"/>
                      <a:pt x="57" y="900"/>
                      <a:pt x="57" y="904"/>
                    </a:cubicBezTo>
                    <a:cubicBezTo>
                      <a:pt x="57" y="918"/>
                      <a:pt x="57" y="931"/>
                      <a:pt x="54" y="944"/>
                    </a:cubicBezTo>
                    <a:cubicBezTo>
                      <a:pt x="53" y="950"/>
                      <a:pt x="48" y="958"/>
                      <a:pt x="51" y="964"/>
                    </a:cubicBezTo>
                    <a:cubicBezTo>
                      <a:pt x="53" y="968"/>
                      <a:pt x="58" y="969"/>
                      <a:pt x="61" y="971"/>
                    </a:cubicBezTo>
                    <a:cubicBezTo>
                      <a:pt x="64" y="973"/>
                      <a:pt x="65" y="976"/>
                      <a:pt x="68" y="979"/>
                    </a:cubicBezTo>
                    <a:cubicBezTo>
                      <a:pt x="72" y="983"/>
                      <a:pt x="80" y="979"/>
                      <a:pt x="84" y="985"/>
                    </a:cubicBezTo>
                    <a:cubicBezTo>
                      <a:pt x="85" y="985"/>
                      <a:pt x="84" y="987"/>
                      <a:pt x="85" y="987"/>
                    </a:cubicBezTo>
                    <a:cubicBezTo>
                      <a:pt x="86" y="989"/>
                      <a:pt x="87" y="989"/>
                      <a:pt x="88" y="990"/>
                    </a:cubicBezTo>
                    <a:cubicBezTo>
                      <a:pt x="90" y="992"/>
                      <a:pt x="93" y="998"/>
                      <a:pt x="96" y="999"/>
                    </a:cubicBezTo>
                    <a:cubicBezTo>
                      <a:pt x="97" y="1003"/>
                      <a:pt x="92" y="1008"/>
                      <a:pt x="90" y="1011"/>
                    </a:cubicBezTo>
                    <a:cubicBezTo>
                      <a:pt x="88" y="1016"/>
                      <a:pt x="86" y="1021"/>
                      <a:pt x="84" y="1026"/>
                    </a:cubicBezTo>
                    <a:cubicBezTo>
                      <a:pt x="82" y="1029"/>
                      <a:pt x="82" y="1028"/>
                      <a:pt x="82" y="1030"/>
                    </a:cubicBezTo>
                    <a:cubicBezTo>
                      <a:pt x="81" y="1032"/>
                      <a:pt x="82" y="1032"/>
                      <a:pt x="81" y="1034"/>
                    </a:cubicBezTo>
                    <a:cubicBezTo>
                      <a:pt x="80" y="1034"/>
                      <a:pt x="79" y="1035"/>
                      <a:pt x="77" y="1035"/>
                    </a:cubicBezTo>
                    <a:cubicBezTo>
                      <a:pt x="76" y="1035"/>
                      <a:pt x="76" y="1035"/>
                      <a:pt x="76" y="1036"/>
                    </a:cubicBezTo>
                    <a:cubicBezTo>
                      <a:pt x="75" y="1036"/>
                      <a:pt x="74" y="1036"/>
                      <a:pt x="73" y="1037"/>
                    </a:cubicBezTo>
                    <a:cubicBezTo>
                      <a:pt x="71" y="1038"/>
                      <a:pt x="69" y="1039"/>
                      <a:pt x="66" y="1039"/>
                    </a:cubicBezTo>
                    <a:cubicBezTo>
                      <a:pt x="64" y="1040"/>
                      <a:pt x="63" y="1039"/>
                      <a:pt x="61" y="1039"/>
                    </a:cubicBezTo>
                    <a:cubicBezTo>
                      <a:pt x="60" y="1042"/>
                      <a:pt x="62" y="1048"/>
                      <a:pt x="62" y="1051"/>
                    </a:cubicBezTo>
                    <a:cubicBezTo>
                      <a:pt x="63" y="1055"/>
                      <a:pt x="64" y="1059"/>
                      <a:pt x="65" y="1063"/>
                    </a:cubicBezTo>
                    <a:cubicBezTo>
                      <a:pt x="68" y="1075"/>
                      <a:pt x="76" y="1084"/>
                      <a:pt x="78" y="1096"/>
                    </a:cubicBezTo>
                    <a:cubicBezTo>
                      <a:pt x="78" y="1099"/>
                      <a:pt x="79" y="1102"/>
                      <a:pt x="78" y="1105"/>
                    </a:cubicBezTo>
                    <a:cubicBezTo>
                      <a:pt x="78" y="1107"/>
                      <a:pt x="77" y="1108"/>
                      <a:pt x="75" y="1111"/>
                    </a:cubicBezTo>
                    <a:cubicBezTo>
                      <a:pt x="72" y="1116"/>
                      <a:pt x="67" y="1122"/>
                      <a:pt x="65" y="1129"/>
                    </a:cubicBezTo>
                    <a:cubicBezTo>
                      <a:pt x="66" y="1128"/>
                      <a:pt x="67" y="1128"/>
                      <a:pt x="67" y="1128"/>
                    </a:cubicBezTo>
                    <a:cubicBezTo>
                      <a:pt x="68" y="1127"/>
                      <a:pt x="69" y="1126"/>
                      <a:pt x="70" y="1128"/>
                    </a:cubicBezTo>
                    <a:cubicBezTo>
                      <a:pt x="69" y="1128"/>
                      <a:pt x="68" y="1128"/>
                      <a:pt x="67" y="1128"/>
                    </a:cubicBezTo>
                    <a:cubicBezTo>
                      <a:pt x="67" y="1129"/>
                      <a:pt x="67" y="1131"/>
                      <a:pt x="67" y="1131"/>
                    </a:cubicBezTo>
                    <a:cubicBezTo>
                      <a:pt x="66" y="1134"/>
                      <a:pt x="64" y="1135"/>
                      <a:pt x="63" y="1138"/>
                    </a:cubicBezTo>
                    <a:cubicBezTo>
                      <a:pt x="61" y="1143"/>
                      <a:pt x="62" y="1150"/>
                      <a:pt x="60" y="1154"/>
                    </a:cubicBezTo>
                    <a:cubicBezTo>
                      <a:pt x="57" y="1158"/>
                      <a:pt x="52" y="1161"/>
                      <a:pt x="49" y="1162"/>
                    </a:cubicBezTo>
                    <a:cubicBezTo>
                      <a:pt x="44" y="1164"/>
                      <a:pt x="41" y="1169"/>
                      <a:pt x="35" y="1169"/>
                    </a:cubicBezTo>
                    <a:cubicBezTo>
                      <a:pt x="34" y="1173"/>
                      <a:pt x="39" y="1177"/>
                      <a:pt x="39" y="1181"/>
                    </a:cubicBezTo>
                    <a:cubicBezTo>
                      <a:pt x="38" y="1184"/>
                      <a:pt x="38" y="1185"/>
                      <a:pt x="36" y="1187"/>
                    </a:cubicBezTo>
                    <a:cubicBezTo>
                      <a:pt x="35" y="1189"/>
                      <a:pt x="31" y="1192"/>
                      <a:pt x="30" y="1195"/>
                    </a:cubicBezTo>
                    <a:cubicBezTo>
                      <a:pt x="30" y="1197"/>
                      <a:pt x="30" y="1200"/>
                      <a:pt x="30" y="1202"/>
                    </a:cubicBezTo>
                    <a:cubicBezTo>
                      <a:pt x="30" y="1210"/>
                      <a:pt x="33" y="1218"/>
                      <a:pt x="33" y="1226"/>
                    </a:cubicBezTo>
                    <a:cubicBezTo>
                      <a:pt x="33" y="1235"/>
                      <a:pt x="33" y="1244"/>
                      <a:pt x="30" y="1253"/>
                    </a:cubicBezTo>
                    <a:cubicBezTo>
                      <a:pt x="29" y="1258"/>
                      <a:pt x="30" y="1262"/>
                      <a:pt x="29" y="1266"/>
                    </a:cubicBezTo>
                    <a:cubicBezTo>
                      <a:pt x="28" y="1270"/>
                      <a:pt x="26" y="1274"/>
                      <a:pt x="21" y="1273"/>
                    </a:cubicBezTo>
                    <a:cubicBezTo>
                      <a:pt x="20" y="1273"/>
                      <a:pt x="21" y="1271"/>
                      <a:pt x="19" y="1271"/>
                    </a:cubicBezTo>
                    <a:cubicBezTo>
                      <a:pt x="18" y="1270"/>
                      <a:pt x="17" y="1270"/>
                      <a:pt x="16" y="1270"/>
                    </a:cubicBezTo>
                    <a:cubicBezTo>
                      <a:pt x="13" y="1268"/>
                      <a:pt x="13" y="1265"/>
                      <a:pt x="12" y="1262"/>
                    </a:cubicBezTo>
                    <a:cubicBezTo>
                      <a:pt x="11" y="1259"/>
                      <a:pt x="11" y="1253"/>
                      <a:pt x="8" y="1252"/>
                    </a:cubicBezTo>
                    <a:cubicBezTo>
                      <a:pt x="6" y="1251"/>
                      <a:pt x="3" y="1253"/>
                      <a:pt x="2" y="1254"/>
                    </a:cubicBezTo>
                    <a:cubicBezTo>
                      <a:pt x="2" y="1254"/>
                      <a:pt x="2" y="1255"/>
                      <a:pt x="2" y="125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8" name="Freeform 61"/>
              <p:cNvSpPr>
                <a:spLocks/>
              </p:cNvSpPr>
              <p:nvPr/>
            </p:nvSpPr>
            <p:spPr bwMode="auto">
              <a:xfrm>
                <a:off x="5310188" y="3175000"/>
                <a:ext cx="106363" cy="204788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5" y="23"/>
                  </a:cxn>
                  <a:cxn ang="0">
                    <a:pos x="49" y="25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2" y="39"/>
                  </a:cxn>
                  <a:cxn ang="0">
                    <a:pos x="42" y="51"/>
                  </a:cxn>
                  <a:cxn ang="0">
                    <a:pos x="46" y="54"/>
                  </a:cxn>
                  <a:cxn ang="0">
                    <a:pos x="44" y="61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8" y="72"/>
                  </a:cxn>
                  <a:cxn ang="0">
                    <a:pos x="35" y="79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2"/>
                  </a:cxn>
                  <a:cxn ang="0">
                    <a:pos x="15" y="98"/>
                  </a:cxn>
                  <a:cxn ang="0">
                    <a:pos x="6" y="107"/>
                  </a:cxn>
                  <a:cxn ang="0">
                    <a:pos x="4" y="105"/>
                  </a:cxn>
                  <a:cxn ang="0">
                    <a:pos x="5" y="101"/>
                  </a:cxn>
                  <a:cxn ang="0">
                    <a:pos x="7" y="94"/>
                  </a:cxn>
                  <a:cxn ang="0">
                    <a:pos x="4" y="86"/>
                  </a:cxn>
                  <a:cxn ang="0">
                    <a:pos x="1" y="77"/>
                  </a:cxn>
                  <a:cxn ang="0">
                    <a:pos x="1" y="67"/>
                  </a:cxn>
                  <a:cxn ang="0">
                    <a:pos x="3" y="59"/>
                  </a:cxn>
                  <a:cxn ang="0">
                    <a:pos x="2" y="45"/>
                  </a:cxn>
                  <a:cxn ang="0">
                    <a:pos x="7" y="41"/>
                  </a:cxn>
                  <a:cxn ang="0">
                    <a:pos x="13" y="35"/>
                  </a:cxn>
                  <a:cxn ang="0">
                    <a:pos x="13" y="22"/>
                  </a:cxn>
                  <a:cxn ang="0">
                    <a:pos x="37" y="5"/>
                  </a:cxn>
                  <a:cxn ang="0">
                    <a:pos x="42" y="6"/>
                  </a:cxn>
                  <a:cxn ang="0">
                    <a:pos x="47" y="3"/>
                  </a:cxn>
                  <a:cxn ang="0">
                    <a:pos x="55" y="6"/>
                  </a:cxn>
                  <a:cxn ang="0">
                    <a:pos x="55" y="10"/>
                  </a:cxn>
                </a:cxnLst>
                <a:rect l="0" t="0" r="r" b="b"/>
                <a:pathLst>
                  <a:path w="57" h="109">
                    <a:moveTo>
                      <a:pt x="55" y="10"/>
                    </a:moveTo>
                    <a:cubicBezTo>
                      <a:pt x="55" y="13"/>
                      <a:pt x="57" y="20"/>
                      <a:pt x="55" y="23"/>
                    </a:cubicBezTo>
                    <a:cubicBezTo>
                      <a:pt x="54" y="26"/>
                      <a:pt x="51" y="24"/>
                      <a:pt x="49" y="25"/>
                    </a:cubicBezTo>
                    <a:cubicBezTo>
                      <a:pt x="48" y="26"/>
                      <a:pt x="46" y="27"/>
                      <a:pt x="46" y="27"/>
                    </a:cubicBezTo>
                    <a:cubicBezTo>
                      <a:pt x="44" y="27"/>
                      <a:pt x="45" y="26"/>
                      <a:pt x="43" y="28"/>
                    </a:cubicBezTo>
                    <a:cubicBezTo>
                      <a:pt x="39" y="31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42" y="51"/>
                    </a:cubicBezTo>
                    <a:cubicBezTo>
                      <a:pt x="43" y="53"/>
                      <a:pt x="45" y="52"/>
                      <a:pt x="46" y="54"/>
                    </a:cubicBezTo>
                    <a:cubicBezTo>
                      <a:pt x="48" y="55"/>
                      <a:pt x="45" y="59"/>
                      <a:pt x="44" y="61"/>
                    </a:cubicBezTo>
                    <a:cubicBezTo>
                      <a:pt x="43" y="62"/>
                      <a:pt x="40" y="62"/>
                      <a:pt x="39" y="64"/>
                    </a:cubicBezTo>
                    <a:cubicBezTo>
                      <a:pt x="38" y="65"/>
                      <a:pt x="39" y="67"/>
                      <a:pt x="39" y="68"/>
                    </a:cubicBezTo>
                    <a:cubicBezTo>
                      <a:pt x="39" y="69"/>
                      <a:pt x="38" y="70"/>
                      <a:pt x="38" y="72"/>
                    </a:cubicBezTo>
                    <a:cubicBezTo>
                      <a:pt x="37" y="74"/>
                      <a:pt x="37" y="77"/>
                      <a:pt x="35" y="79"/>
                    </a:cubicBezTo>
                    <a:cubicBezTo>
                      <a:pt x="34" y="81"/>
                      <a:pt x="31" y="83"/>
                      <a:pt x="29" y="84"/>
                    </a:cubicBezTo>
                    <a:cubicBezTo>
                      <a:pt x="27" y="86"/>
                      <a:pt x="26" y="86"/>
                      <a:pt x="24" y="87"/>
                    </a:cubicBezTo>
                    <a:cubicBezTo>
                      <a:pt x="21" y="88"/>
                      <a:pt x="20" y="90"/>
                      <a:pt x="18" y="92"/>
                    </a:cubicBezTo>
                    <a:cubicBezTo>
                      <a:pt x="14" y="94"/>
                      <a:pt x="15" y="94"/>
                      <a:pt x="15" y="98"/>
                    </a:cubicBezTo>
                    <a:cubicBezTo>
                      <a:pt x="15" y="102"/>
                      <a:pt x="12" y="109"/>
                      <a:pt x="6" y="107"/>
                    </a:cubicBezTo>
                    <a:cubicBezTo>
                      <a:pt x="4" y="106"/>
                      <a:pt x="5" y="108"/>
                      <a:pt x="4" y="105"/>
                    </a:cubicBezTo>
                    <a:cubicBezTo>
                      <a:pt x="3" y="103"/>
                      <a:pt x="4" y="102"/>
                      <a:pt x="5" y="101"/>
                    </a:cubicBezTo>
                    <a:cubicBezTo>
                      <a:pt x="6" y="98"/>
                      <a:pt x="7" y="97"/>
                      <a:pt x="7" y="94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3" y="83"/>
                      <a:pt x="2" y="80"/>
                      <a:pt x="1" y="77"/>
                    </a:cubicBezTo>
                    <a:cubicBezTo>
                      <a:pt x="1" y="74"/>
                      <a:pt x="0" y="71"/>
                      <a:pt x="1" y="67"/>
                    </a:cubicBezTo>
                    <a:cubicBezTo>
                      <a:pt x="1" y="64"/>
                      <a:pt x="3" y="62"/>
                      <a:pt x="3" y="59"/>
                    </a:cubicBezTo>
                    <a:cubicBezTo>
                      <a:pt x="2" y="55"/>
                      <a:pt x="0" y="48"/>
                      <a:pt x="2" y="45"/>
                    </a:cubicBezTo>
                    <a:cubicBezTo>
                      <a:pt x="4" y="43"/>
                      <a:pt x="6" y="42"/>
                      <a:pt x="7" y="41"/>
                    </a:cubicBezTo>
                    <a:cubicBezTo>
                      <a:pt x="9" y="39"/>
                      <a:pt x="11" y="37"/>
                      <a:pt x="13" y="35"/>
                    </a:cubicBezTo>
                    <a:cubicBezTo>
                      <a:pt x="16" y="32"/>
                      <a:pt x="14" y="27"/>
                      <a:pt x="13" y="22"/>
                    </a:cubicBezTo>
                    <a:cubicBezTo>
                      <a:pt x="7" y="8"/>
                      <a:pt x="37" y="17"/>
                      <a:pt x="37" y="5"/>
                    </a:cubicBezTo>
                    <a:cubicBezTo>
                      <a:pt x="39" y="4"/>
                      <a:pt x="40" y="6"/>
                      <a:pt x="42" y="6"/>
                    </a:cubicBezTo>
                    <a:cubicBezTo>
                      <a:pt x="45" y="6"/>
                      <a:pt x="45" y="5"/>
                      <a:pt x="47" y="3"/>
                    </a:cubicBezTo>
                    <a:cubicBezTo>
                      <a:pt x="51" y="0"/>
                      <a:pt x="55" y="1"/>
                      <a:pt x="55" y="6"/>
                    </a:cubicBez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9" name="Freeform 62"/>
              <p:cNvSpPr>
                <a:spLocks noEditPoints="1"/>
              </p:cNvSpPr>
              <p:nvPr/>
            </p:nvSpPr>
            <p:spPr bwMode="auto">
              <a:xfrm>
                <a:off x="5534025" y="330200"/>
                <a:ext cx="1131888" cy="2497138"/>
              </a:xfrm>
              <a:custGeom>
                <a:avLst/>
                <a:gdLst/>
                <a:ahLst/>
                <a:cxnLst>
                  <a:cxn ang="0">
                    <a:pos x="479" y="128"/>
                  </a:cxn>
                  <a:cxn ang="0">
                    <a:pos x="589" y="963"/>
                  </a:cxn>
                  <a:cxn ang="0">
                    <a:pos x="528" y="880"/>
                  </a:cxn>
                  <a:cxn ang="0">
                    <a:pos x="530" y="815"/>
                  </a:cxn>
                  <a:cxn ang="0">
                    <a:pos x="520" y="761"/>
                  </a:cxn>
                  <a:cxn ang="0">
                    <a:pos x="501" y="712"/>
                  </a:cxn>
                  <a:cxn ang="0">
                    <a:pos x="502" y="654"/>
                  </a:cxn>
                  <a:cxn ang="0">
                    <a:pos x="513" y="378"/>
                  </a:cxn>
                  <a:cxn ang="0">
                    <a:pos x="491" y="323"/>
                  </a:cxn>
                  <a:cxn ang="0">
                    <a:pos x="441" y="261"/>
                  </a:cxn>
                  <a:cxn ang="0">
                    <a:pos x="437" y="185"/>
                  </a:cxn>
                  <a:cxn ang="0">
                    <a:pos x="458" y="162"/>
                  </a:cxn>
                  <a:cxn ang="0">
                    <a:pos x="452" y="133"/>
                  </a:cxn>
                  <a:cxn ang="0">
                    <a:pos x="471" y="84"/>
                  </a:cxn>
                  <a:cxn ang="0">
                    <a:pos x="434" y="45"/>
                  </a:cxn>
                  <a:cxn ang="0">
                    <a:pos x="414" y="17"/>
                  </a:cxn>
                  <a:cxn ang="0">
                    <a:pos x="393" y="3"/>
                  </a:cxn>
                  <a:cxn ang="0">
                    <a:pos x="374" y="14"/>
                  </a:cxn>
                  <a:cxn ang="0">
                    <a:pos x="339" y="26"/>
                  </a:cxn>
                  <a:cxn ang="0">
                    <a:pos x="306" y="64"/>
                  </a:cxn>
                  <a:cxn ang="0">
                    <a:pos x="292" y="86"/>
                  </a:cxn>
                  <a:cxn ang="0">
                    <a:pos x="287" y="167"/>
                  </a:cxn>
                  <a:cxn ang="0">
                    <a:pos x="271" y="186"/>
                  </a:cxn>
                  <a:cxn ang="0">
                    <a:pos x="256" y="203"/>
                  </a:cxn>
                  <a:cxn ang="0">
                    <a:pos x="248" y="210"/>
                  </a:cxn>
                  <a:cxn ang="0">
                    <a:pos x="232" y="220"/>
                  </a:cxn>
                  <a:cxn ang="0">
                    <a:pos x="200" y="203"/>
                  </a:cxn>
                  <a:cxn ang="0">
                    <a:pos x="172" y="215"/>
                  </a:cxn>
                  <a:cxn ang="0">
                    <a:pos x="142" y="217"/>
                  </a:cxn>
                  <a:cxn ang="0">
                    <a:pos x="105" y="211"/>
                  </a:cxn>
                  <a:cxn ang="0">
                    <a:pos x="93" y="174"/>
                  </a:cxn>
                  <a:cxn ang="0">
                    <a:pos x="67" y="135"/>
                  </a:cxn>
                  <a:cxn ang="0">
                    <a:pos x="34" y="151"/>
                  </a:cxn>
                  <a:cxn ang="0">
                    <a:pos x="0" y="158"/>
                  </a:cxn>
                  <a:cxn ang="0">
                    <a:pos x="22" y="179"/>
                  </a:cxn>
                  <a:cxn ang="0">
                    <a:pos x="66" y="225"/>
                  </a:cxn>
                  <a:cxn ang="0">
                    <a:pos x="105" y="243"/>
                  </a:cxn>
                  <a:cxn ang="0">
                    <a:pos x="144" y="280"/>
                  </a:cxn>
                  <a:cxn ang="0">
                    <a:pos x="170" y="319"/>
                  </a:cxn>
                  <a:cxn ang="0">
                    <a:pos x="167" y="378"/>
                  </a:cxn>
                  <a:cxn ang="0">
                    <a:pos x="175" y="410"/>
                  </a:cxn>
                  <a:cxn ang="0">
                    <a:pos x="190" y="485"/>
                  </a:cxn>
                  <a:cxn ang="0">
                    <a:pos x="180" y="558"/>
                  </a:cxn>
                  <a:cxn ang="0">
                    <a:pos x="196" y="616"/>
                  </a:cxn>
                  <a:cxn ang="0">
                    <a:pos x="262" y="666"/>
                  </a:cxn>
                  <a:cxn ang="0">
                    <a:pos x="261" y="726"/>
                  </a:cxn>
                  <a:cxn ang="0">
                    <a:pos x="222" y="758"/>
                  </a:cxn>
                  <a:cxn ang="0">
                    <a:pos x="164" y="841"/>
                  </a:cxn>
                  <a:cxn ang="0">
                    <a:pos x="124" y="871"/>
                  </a:cxn>
                  <a:cxn ang="0">
                    <a:pos x="96" y="932"/>
                  </a:cxn>
                  <a:cxn ang="0">
                    <a:pos x="50" y="969"/>
                  </a:cxn>
                  <a:cxn ang="0">
                    <a:pos x="43" y="1013"/>
                  </a:cxn>
                  <a:cxn ang="0">
                    <a:pos x="60" y="1098"/>
                  </a:cxn>
                  <a:cxn ang="0">
                    <a:pos x="61" y="1178"/>
                  </a:cxn>
                  <a:cxn ang="0">
                    <a:pos x="50" y="1251"/>
                  </a:cxn>
                  <a:cxn ang="0">
                    <a:pos x="87" y="1294"/>
                  </a:cxn>
                  <a:cxn ang="0">
                    <a:pos x="130" y="1311"/>
                  </a:cxn>
                  <a:cxn ang="0">
                    <a:pos x="167" y="1328"/>
                  </a:cxn>
                  <a:cxn ang="0">
                    <a:pos x="210" y="1302"/>
                  </a:cxn>
                  <a:cxn ang="0">
                    <a:pos x="282" y="1292"/>
                  </a:cxn>
                  <a:cxn ang="0">
                    <a:pos x="347" y="1265"/>
                  </a:cxn>
                  <a:cxn ang="0">
                    <a:pos x="401" y="1244"/>
                  </a:cxn>
                  <a:cxn ang="0">
                    <a:pos x="494" y="1162"/>
                  </a:cxn>
                </a:cxnLst>
                <a:rect l="0" t="0" r="r" b="b"/>
                <a:pathLst>
                  <a:path w="605" h="1336">
                    <a:moveTo>
                      <a:pt x="477" y="135"/>
                    </a:moveTo>
                    <a:cubicBezTo>
                      <a:pt x="480" y="130"/>
                      <a:pt x="483" y="125"/>
                      <a:pt x="486" y="120"/>
                    </a:cubicBezTo>
                    <a:cubicBezTo>
                      <a:pt x="484" y="120"/>
                      <a:pt x="483" y="120"/>
                      <a:pt x="481" y="121"/>
                    </a:cubicBezTo>
                    <a:cubicBezTo>
                      <a:pt x="480" y="122"/>
                      <a:pt x="479" y="123"/>
                      <a:pt x="478" y="124"/>
                    </a:cubicBezTo>
                    <a:cubicBezTo>
                      <a:pt x="478" y="125"/>
                      <a:pt x="479" y="127"/>
                      <a:pt x="479" y="128"/>
                    </a:cubicBezTo>
                    <a:cubicBezTo>
                      <a:pt x="478" y="130"/>
                      <a:pt x="478" y="133"/>
                      <a:pt x="477" y="135"/>
                    </a:cubicBezTo>
                    <a:moveTo>
                      <a:pt x="603" y="991"/>
                    </a:moveTo>
                    <a:cubicBezTo>
                      <a:pt x="603" y="988"/>
                      <a:pt x="602" y="986"/>
                      <a:pt x="600" y="983"/>
                    </a:cubicBezTo>
                    <a:cubicBezTo>
                      <a:pt x="598" y="979"/>
                      <a:pt x="595" y="976"/>
                      <a:pt x="594" y="972"/>
                    </a:cubicBezTo>
                    <a:cubicBezTo>
                      <a:pt x="592" y="968"/>
                      <a:pt x="592" y="967"/>
                      <a:pt x="589" y="963"/>
                    </a:cubicBezTo>
                    <a:cubicBezTo>
                      <a:pt x="586" y="959"/>
                      <a:pt x="584" y="953"/>
                      <a:pt x="583" y="949"/>
                    </a:cubicBezTo>
                    <a:cubicBezTo>
                      <a:pt x="580" y="942"/>
                      <a:pt x="576" y="936"/>
                      <a:pt x="573" y="929"/>
                    </a:cubicBezTo>
                    <a:cubicBezTo>
                      <a:pt x="566" y="917"/>
                      <a:pt x="553" y="908"/>
                      <a:pt x="544" y="898"/>
                    </a:cubicBezTo>
                    <a:cubicBezTo>
                      <a:pt x="541" y="893"/>
                      <a:pt x="537" y="891"/>
                      <a:pt x="533" y="887"/>
                    </a:cubicBezTo>
                    <a:cubicBezTo>
                      <a:pt x="530" y="885"/>
                      <a:pt x="528" y="884"/>
                      <a:pt x="528" y="880"/>
                    </a:cubicBezTo>
                    <a:cubicBezTo>
                      <a:pt x="527" y="878"/>
                      <a:pt x="529" y="874"/>
                      <a:pt x="529" y="872"/>
                    </a:cubicBezTo>
                    <a:cubicBezTo>
                      <a:pt x="529" y="868"/>
                      <a:pt x="529" y="865"/>
                      <a:pt x="530" y="862"/>
                    </a:cubicBezTo>
                    <a:cubicBezTo>
                      <a:pt x="533" y="852"/>
                      <a:pt x="530" y="841"/>
                      <a:pt x="535" y="832"/>
                    </a:cubicBezTo>
                    <a:cubicBezTo>
                      <a:pt x="540" y="821"/>
                      <a:pt x="535" y="834"/>
                      <a:pt x="532" y="823"/>
                    </a:cubicBezTo>
                    <a:cubicBezTo>
                      <a:pt x="531" y="821"/>
                      <a:pt x="531" y="818"/>
                      <a:pt x="530" y="815"/>
                    </a:cubicBezTo>
                    <a:cubicBezTo>
                      <a:pt x="526" y="806"/>
                      <a:pt x="519" y="800"/>
                      <a:pt x="514" y="792"/>
                    </a:cubicBezTo>
                    <a:cubicBezTo>
                      <a:pt x="513" y="791"/>
                      <a:pt x="513" y="789"/>
                      <a:pt x="512" y="788"/>
                    </a:cubicBezTo>
                    <a:cubicBezTo>
                      <a:pt x="511" y="786"/>
                      <a:pt x="510" y="789"/>
                      <a:pt x="510" y="786"/>
                    </a:cubicBezTo>
                    <a:cubicBezTo>
                      <a:pt x="509" y="783"/>
                      <a:pt x="513" y="780"/>
                      <a:pt x="514" y="778"/>
                    </a:cubicBezTo>
                    <a:cubicBezTo>
                      <a:pt x="517" y="772"/>
                      <a:pt x="518" y="766"/>
                      <a:pt x="520" y="761"/>
                    </a:cubicBezTo>
                    <a:cubicBezTo>
                      <a:pt x="521" y="759"/>
                      <a:pt x="524" y="758"/>
                      <a:pt x="522" y="755"/>
                    </a:cubicBezTo>
                    <a:cubicBezTo>
                      <a:pt x="519" y="750"/>
                      <a:pt x="509" y="749"/>
                      <a:pt x="504" y="746"/>
                    </a:cubicBezTo>
                    <a:cubicBezTo>
                      <a:pt x="500" y="742"/>
                      <a:pt x="497" y="738"/>
                      <a:pt x="495" y="733"/>
                    </a:cubicBezTo>
                    <a:cubicBezTo>
                      <a:pt x="493" y="729"/>
                      <a:pt x="492" y="719"/>
                      <a:pt x="494" y="714"/>
                    </a:cubicBezTo>
                    <a:cubicBezTo>
                      <a:pt x="495" y="710"/>
                      <a:pt x="497" y="713"/>
                      <a:pt x="501" y="712"/>
                    </a:cubicBezTo>
                    <a:cubicBezTo>
                      <a:pt x="505" y="711"/>
                      <a:pt x="503" y="710"/>
                      <a:pt x="505" y="708"/>
                    </a:cubicBezTo>
                    <a:cubicBezTo>
                      <a:pt x="509" y="703"/>
                      <a:pt x="510" y="699"/>
                      <a:pt x="505" y="693"/>
                    </a:cubicBezTo>
                    <a:cubicBezTo>
                      <a:pt x="502" y="691"/>
                      <a:pt x="500" y="691"/>
                      <a:pt x="499" y="688"/>
                    </a:cubicBezTo>
                    <a:cubicBezTo>
                      <a:pt x="497" y="685"/>
                      <a:pt x="499" y="679"/>
                      <a:pt x="499" y="676"/>
                    </a:cubicBezTo>
                    <a:cubicBezTo>
                      <a:pt x="499" y="668"/>
                      <a:pt x="498" y="661"/>
                      <a:pt x="502" y="654"/>
                    </a:cubicBezTo>
                    <a:cubicBezTo>
                      <a:pt x="504" y="651"/>
                      <a:pt x="504" y="652"/>
                      <a:pt x="505" y="649"/>
                    </a:cubicBezTo>
                    <a:cubicBezTo>
                      <a:pt x="505" y="646"/>
                      <a:pt x="504" y="643"/>
                      <a:pt x="506" y="640"/>
                    </a:cubicBezTo>
                    <a:cubicBezTo>
                      <a:pt x="512" y="633"/>
                      <a:pt x="530" y="647"/>
                      <a:pt x="516" y="607"/>
                    </a:cubicBezTo>
                    <a:cubicBezTo>
                      <a:pt x="514" y="599"/>
                      <a:pt x="460" y="469"/>
                      <a:pt x="462" y="461"/>
                    </a:cubicBezTo>
                    <a:cubicBezTo>
                      <a:pt x="464" y="455"/>
                      <a:pt x="508" y="393"/>
                      <a:pt x="513" y="378"/>
                    </a:cubicBezTo>
                    <a:cubicBezTo>
                      <a:pt x="515" y="372"/>
                      <a:pt x="519" y="366"/>
                      <a:pt x="515" y="359"/>
                    </a:cubicBezTo>
                    <a:cubicBezTo>
                      <a:pt x="514" y="357"/>
                      <a:pt x="511" y="355"/>
                      <a:pt x="509" y="353"/>
                    </a:cubicBezTo>
                    <a:cubicBezTo>
                      <a:pt x="507" y="351"/>
                      <a:pt x="506" y="349"/>
                      <a:pt x="504" y="346"/>
                    </a:cubicBezTo>
                    <a:cubicBezTo>
                      <a:pt x="503" y="343"/>
                      <a:pt x="500" y="340"/>
                      <a:pt x="498" y="337"/>
                    </a:cubicBezTo>
                    <a:cubicBezTo>
                      <a:pt x="496" y="332"/>
                      <a:pt x="493" y="327"/>
                      <a:pt x="491" y="323"/>
                    </a:cubicBezTo>
                    <a:cubicBezTo>
                      <a:pt x="488" y="316"/>
                      <a:pt x="484" y="312"/>
                      <a:pt x="479" y="307"/>
                    </a:cubicBezTo>
                    <a:cubicBezTo>
                      <a:pt x="476" y="304"/>
                      <a:pt x="477" y="304"/>
                      <a:pt x="472" y="302"/>
                    </a:cubicBezTo>
                    <a:cubicBezTo>
                      <a:pt x="470" y="301"/>
                      <a:pt x="468" y="299"/>
                      <a:pt x="466" y="297"/>
                    </a:cubicBezTo>
                    <a:cubicBezTo>
                      <a:pt x="458" y="292"/>
                      <a:pt x="449" y="293"/>
                      <a:pt x="444" y="284"/>
                    </a:cubicBezTo>
                    <a:cubicBezTo>
                      <a:pt x="440" y="277"/>
                      <a:pt x="441" y="269"/>
                      <a:pt x="441" y="261"/>
                    </a:cubicBezTo>
                    <a:cubicBezTo>
                      <a:pt x="441" y="252"/>
                      <a:pt x="441" y="243"/>
                      <a:pt x="441" y="235"/>
                    </a:cubicBezTo>
                    <a:cubicBezTo>
                      <a:pt x="441" y="226"/>
                      <a:pt x="443" y="219"/>
                      <a:pt x="444" y="211"/>
                    </a:cubicBezTo>
                    <a:cubicBezTo>
                      <a:pt x="446" y="203"/>
                      <a:pt x="445" y="194"/>
                      <a:pt x="449" y="188"/>
                    </a:cubicBezTo>
                    <a:cubicBezTo>
                      <a:pt x="447" y="188"/>
                      <a:pt x="447" y="188"/>
                      <a:pt x="447" y="188"/>
                    </a:cubicBezTo>
                    <a:cubicBezTo>
                      <a:pt x="443" y="188"/>
                      <a:pt x="434" y="189"/>
                      <a:pt x="437" y="185"/>
                    </a:cubicBezTo>
                    <a:cubicBezTo>
                      <a:pt x="436" y="185"/>
                      <a:pt x="442" y="181"/>
                      <a:pt x="442" y="181"/>
                    </a:cubicBezTo>
                    <a:cubicBezTo>
                      <a:pt x="446" y="180"/>
                      <a:pt x="445" y="182"/>
                      <a:pt x="448" y="178"/>
                    </a:cubicBezTo>
                    <a:cubicBezTo>
                      <a:pt x="452" y="174"/>
                      <a:pt x="457" y="171"/>
                      <a:pt x="460" y="166"/>
                    </a:cubicBezTo>
                    <a:cubicBezTo>
                      <a:pt x="461" y="165"/>
                      <a:pt x="462" y="164"/>
                      <a:pt x="462" y="163"/>
                    </a:cubicBezTo>
                    <a:cubicBezTo>
                      <a:pt x="461" y="163"/>
                      <a:pt x="459" y="164"/>
                      <a:pt x="458" y="162"/>
                    </a:cubicBezTo>
                    <a:cubicBezTo>
                      <a:pt x="456" y="161"/>
                      <a:pt x="455" y="159"/>
                      <a:pt x="454" y="158"/>
                    </a:cubicBezTo>
                    <a:cubicBezTo>
                      <a:pt x="453" y="156"/>
                      <a:pt x="452" y="154"/>
                      <a:pt x="451" y="152"/>
                    </a:cubicBezTo>
                    <a:cubicBezTo>
                      <a:pt x="450" y="150"/>
                      <a:pt x="450" y="148"/>
                      <a:pt x="449" y="147"/>
                    </a:cubicBezTo>
                    <a:cubicBezTo>
                      <a:pt x="447" y="143"/>
                      <a:pt x="448" y="140"/>
                      <a:pt x="450" y="136"/>
                    </a:cubicBezTo>
                    <a:cubicBezTo>
                      <a:pt x="450" y="135"/>
                      <a:pt x="451" y="134"/>
                      <a:pt x="452" y="133"/>
                    </a:cubicBezTo>
                    <a:cubicBezTo>
                      <a:pt x="454" y="130"/>
                      <a:pt x="455" y="127"/>
                      <a:pt x="456" y="125"/>
                    </a:cubicBezTo>
                    <a:cubicBezTo>
                      <a:pt x="460" y="118"/>
                      <a:pt x="463" y="112"/>
                      <a:pt x="467" y="107"/>
                    </a:cubicBezTo>
                    <a:cubicBezTo>
                      <a:pt x="469" y="104"/>
                      <a:pt x="470" y="102"/>
                      <a:pt x="472" y="100"/>
                    </a:cubicBezTo>
                    <a:cubicBezTo>
                      <a:pt x="473" y="98"/>
                      <a:pt x="474" y="96"/>
                      <a:pt x="474" y="94"/>
                    </a:cubicBezTo>
                    <a:cubicBezTo>
                      <a:pt x="474" y="91"/>
                      <a:pt x="472" y="87"/>
                      <a:pt x="471" y="84"/>
                    </a:cubicBezTo>
                    <a:cubicBezTo>
                      <a:pt x="469" y="80"/>
                      <a:pt x="468" y="77"/>
                      <a:pt x="467" y="73"/>
                    </a:cubicBezTo>
                    <a:cubicBezTo>
                      <a:pt x="466" y="72"/>
                      <a:pt x="466" y="70"/>
                      <a:pt x="466" y="69"/>
                    </a:cubicBezTo>
                    <a:cubicBezTo>
                      <a:pt x="465" y="67"/>
                      <a:pt x="464" y="66"/>
                      <a:pt x="462" y="65"/>
                    </a:cubicBezTo>
                    <a:cubicBezTo>
                      <a:pt x="458" y="63"/>
                      <a:pt x="456" y="59"/>
                      <a:pt x="452" y="56"/>
                    </a:cubicBezTo>
                    <a:cubicBezTo>
                      <a:pt x="447" y="51"/>
                      <a:pt x="441" y="48"/>
                      <a:pt x="434" y="45"/>
                    </a:cubicBezTo>
                    <a:cubicBezTo>
                      <a:pt x="432" y="43"/>
                      <a:pt x="431" y="42"/>
                      <a:pt x="430" y="40"/>
                    </a:cubicBezTo>
                    <a:cubicBezTo>
                      <a:pt x="429" y="39"/>
                      <a:pt x="428" y="37"/>
                      <a:pt x="428" y="36"/>
                    </a:cubicBezTo>
                    <a:cubicBezTo>
                      <a:pt x="426" y="34"/>
                      <a:pt x="425" y="32"/>
                      <a:pt x="423" y="29"/>
                    </a:cubicBezTo>
                    <a:cubicBezTo>
                      <a:pt x="422" y="26"/>
                      <a:pt x="419" y="24"/>
                      <a:pt x="417" y="21"/>
                    </a:cubicBezTo>
                    <a:cubicBezTo>
                      <a:pt x="417" y="21"/>
                      <a:pt x="415" y="18"/>
                      <a:pt x="414" y="17"/>
                    </a:cubicBezTo>
                    <a:cubicBezTo>
                      <a:pt x="412" y="16"/>
                      <a:pt x="410" y="17"/>
                      <a:pt x="409" y="14"/>
                    </a:cubicBezTo>
                    <a:cubicBezTo>
                      <a:pt x="408" y="13"/>
                      <a:pt x="409" y="10"/>
                      <a:pt x="409" y="9"/>
                    </a:cubicBezTo>
                    <a:cubicBezTo>
                      <a:pt x="409" y="8"/>
                      <a:pt x="408" y="5"/>
                      <a:pt x="407" y="5"/>
                    </a:cubicBezTo>
                    <a:cubicBezTo>
                      <a:pt x="405" y="2"/>
                      <a:pt x="408" y="4"/>
                      <a:pt x="404" y="3"/>
                    </a:cubicBezTo>
                    <a:cubicBezTo>
                      <a:pt x="401" y="3"/>
                      <a:pt x="397" y="5"/>
                      <a:pt x="393" y="3"/>
                    </a:cubicBezTo>
                    <a:cubicBezTo>
                      <a:pt x="392" y="2"/>
                      <a:pt x="392" y="1"/>
                      <a:pt x="390" y="0"/>
                    </a:cubicBezTo>
                    <a:cubicBezTo>
                      <a:pt x="389" y="1"/>
                      <a:pt x="388" y="1"/>
                      <a:pt x="387" y="1"/>
                    </a:cubicBezTo>
                    <a:cubicBezTo>
                      <a:pt x="386" y="1"/>
                      <a:pt x="385" y="2"/>
                      <a:pt x="385" y="2"/>
                    </a:cubicBezTo>
                    <a:cubicBezTo>
                      <a:pt x="382" y="4"/>
                      <a:pt x="381" y="7"/>
                      <a:pt x="379" y="9"/>
                    </a:cubicBezTo>
                    <a:cubicBezTo>
                      <a:pt x="377" y="11"/>
                      <a:pt x="375" y="12"/>
                      <a:pt x="374" y="14"/>
                    </a:cubicBezTo>
                    <a:cubicBezTo>
                      <a:pt x="371" y="17"/>
                      <a:pt x="372" y="21"/>
                      <a:pt x="371" y="25"/>
                    </a:cubicBezTo>
                    <a:cubicBezTo>
                      <a:pt x="368" y="26"/>
                      <a:pt x="365" y="26"/>
                      <a:pt x="362" y="27"/>
                    </a:cubicBezTo>
                    <a:cubicBezTo>
                      <a:pt x="359" y="27"/>
                      <a:pt x="355" y="29"/>
                      <a:pt x="352" y="28"/>
                    </a:cubicBezTo>
                    <a:cubicBezTo>
                      <a:pt x="352" y="28"/>
                      <a:pt x="352" y="26"/>
                      <a:pt x="352" y="26"/>
                    </a:cubicBezTo>
                    <a:cubicBezTo>
                      <a:pt x="348" y="25"/>
                      <a:pt x="343" y="26"/>
                      <a:pt x="339" y="26"/>
                    </a:cubicBezTo>
                    <a:cubicBezTo>
                      <a:pt x="335" y="26"/>
                      <a:pt x="330" y="25"/>
                      <a:pt x="326" y="27"/>
                    </a:cubicBezTo>
                    <a:cubicBezTo>
                      <a:pt x="321" y="30"/>
                      <a:pt x="315" y="36"/>
                      <a:pt x="312" y="41"/>
                    </a:cubicBezTo>
                    <a:cubicBezTo>
                      <a:pt x="311" y="43"/>
                      <a:pt x="311" y="46"/>
                      <a:pt x="309" y="48"/>
                    </a:cubicBezTo>
                    <a:cubicBezTo>
                      <a:pt x="308" y="49"/>
                      <a:pt x="307" y="50"/>
                      <a:pt x="307" y="52"/>
                    </a:cubicBezTo>
                    <a:cubicBezTo>
                      <a:pt x="306" y="56"/>
                      <a:pt x="309" y="61"/>
                      <a:pt x="306" y="64"/>
                    </a:cubicBezTo>
                    <a:cubicBezTo>
                      <a:pt x="303" y="67"/>
                      <a:pt x="297" y="65"/>
                      <a:pt x="295" y="69"/>
                    </a:cubicBezTo>
                    <a:cubicBezTo>
                      <a:pt x="294" y="70"/>
                      <a:pt x="294" y="71"/>
                      <a:pt x="294" y="72"/>
                    </a:cubicBezTo>
                    <a:cubicBezTo>
                      <a:pt x="293" y="73"/>
                      <a:pt x="293" y="73"/>
                      <a:pt x="293" y="74"/>
                    </a:cubicBezTo>
                    <a:cubicBezTo>
                      <a:pt x="292" y="75"/>
                      <a:pt x="293" y="77"/>
                      <a:pt x="293" y="78"/>
                    </a:cubicBezTo>
                    <a:cubicBezTo>
                      <a:pt x="293" y="80"/>
                      <a:pt x="292" y="83"/>
                      <a:pt x="292" y="86"/>
                    </a:cubicBezTo>
                    <a:cubicBezTo>
                      <a:pt x="291" y="91"/>
                      <a:pt x="292" y="97"/>
                      <a:pt x="290" y="102"/>
                    </a:cubicBezTo>
                    <a:cubicBezTo>
                      <a:pt x="289" y="107"/>
                      <a:pt x="288" y="110"/>
                      <a:pt x="288" y="115"/>
                    </a:cubicBezTo>
                    <a:cubicBezTo>
                      <a:pt x="288" y="121"/>
                      <a:pt x="288" y="128"/>
                      <a:pt x="288" y="135"/>
                    </a:cubicBezTo>
                    <a:cubicBezTo>
                      <a:pt x="288" y="143"/>
                      <a:pt x="288" y="152"/>
                      <a:pt x="288" y="160"/>
                    </a:cubicBezTo>
                    <a:cubicBezTo>
                      <a:pt x="288" y="164"/>
                      <a:pt x="288" y="165"/>
                      <a:pt x="287" y="167"/>
                    </a:cubicBezTo>
                    <a:cubicBezTo>
                      <a:pt x="286" y="169"/>
                      <a:pt x="285" y="169"/>
                      <a:pt x="284" y="170"/>
                    </a:cubicBezTo>
                    <a:cubicBezTo>
                      <a:pt x="283" y="172"/>
                      <a:pt x="282" y="175"/>
                      <a:pt x="281" y="177"/>
                    </a:cubicBezTo>
                    <a:cubicBezTo>
                      <a:pt x="280" y="178"/>
                      <a:pt x="279" y="180"/>
                      <a:pt x="278" y="183"/>
                    </a:cubicBezTo>
                    <a:cubicBezTo>
                      <a:pt x="278" y="184"/>
                      <a:pt x="279" y="185"/>
                      <a:pt x="278" y="187"/>
                    </a:cubicBezTo>
                    <a:cubicBezTo>
                      <a:pt x="275" y="187"/>
                      <a:pt x="274" y="186"/>
                      <a:pt x="271" y="186"/>
                    </a:cubicBezTo>
                    <a:cubicBezTo>
                      <a:pt x="268" y="185"/>
                      <a:pt x="268" y="185"/>
                      <a:pt x="266" y="189"/>
                    </a:cubicBezTo>
                    <a:cubicBezTo>
                      <a:pt x="265" y="192"/>
                      <a:pt x="265" y="194"/>
                      <a:pt x="263" y="196"/>
                    </a:cubicBezTo>
                    <a:cubicBezTo>
                      <a:pt x="263" y="196"/>
                      <a:pt x="260" y="198"/>
                      <a:pt x="260" y="198"/>
                    </a:cubicBezTo>
                    <a:cubicBezTo>
                      <a:pt x="260" y="199"/>
                      <a:pt x="259" y="200"/>
                      <a:pt x="258" y="201"/>
                    </a:cubicBezTo>
                    <a:cubicBezTo>
                      <a:pt x="257" y="202"/>
                      <a:pt x="256" y="201"/>
                      <a:pt x="256" y="203"/>
                    </a:cubicBezTo>
                    <a:cubicBezTo>
                      <a:pt x="255" y="203"/>
                      <a:pt x="255" y="202"/>
                      <a:pt x="255" y="201"/>
                    </a:cubicBezTo>
                    <a:cubicBezTo>
                      <a:pt x="254" y="201"/>
                      <a:pt x="254" y="199"/>
                      <a:pt x="252" y="198"/>
                    </a:cubicBezTo>
                    <a:cubicBezTo>
                      <a:pt x="249" y="195"/>
                      <a:pt x="244" y="196"/>
                      <a:pt x="241" y="195"/>
                    </a:cubicBezTo>
                    <a:cubicBezTo>
                      <a:pt x="243" y="198"/>
                      <a:pt x="250" y="201"/>
                      <a:pt x="254" y="201"/>
                    </a:cubicBezTo>
                    <a:cubicBezTo>
                      <a:pt x="252" y="203"/>
                      <a:pt x="249" y="207"/>
                      <a:pt x="248" y="210"/>
                    </a:cubicBezTo>
                    <a:cubicBezTo>
                      <a:pt x="247" y="214"/>
                      <a:pt x="255" y="224"/>
                      <a:pt x="249" y="227"/>
                    </a:cubicBezTo>
                    <a:cubicBezTo>
                      <a:pt x="247" y="228"/>
                      <a:pt x="245" y="226"/>
                      <a:pt x="243" y="228"/>
                    </a:cubicBezTo>
                    <a:cubicBezTo>
                      <a:pt x="241" y="229"/>
                      <a:pt x="241" y="231"/>
                      <a:pt x="239" y="232"/>
                    </a:cubicBezTo>
                    <a:cubicBezTo>
                      <a:pt x="236" y="232"/>
                      <a:pt x="237" y="226"/>
                      <a:pt x="235" y="224"/>
                    </a:cubicBezTo>
                    <a:cubicBezTo>
                      <a:pt x="234" y="223"/>
                      <a:pt x="234" y="221"/>
                      <a:pt x="232" y="220"/>
                    </a:cubicBezTo>
                    <a:cubicBezTo>
                      <a:pt x="229" y="219"/>
                      <a:pt x="225" y="217"/>
                      <a:pt x="222" y="216"/>
                    </a:cubicBezTo>
                    <a:cubicBezTo>
                      <a:pt x="220" y="215"/>
                      <a:pt x="218" y="215"/>
                      <a:pt x="217" y="214"/>
                    </a:cubicBezTo>
                    <a:cubicBezTo>
                      <a:pt x="216" y="213"/>
                      <a:pt x="215" y="213"/>
                      <a:pt x="214" y="213"/>
                    </a:cubicBezTo>
                    <a:cubicBezTo>
                      <a:pt x="214" y="212"/>
                      <a:pt x="213" y="212"/>
                      <a:pt x="213" y="211"/>
                    </a:cubicBezTo>
                    <a:cubicBezTo>
                      <a:pt x="209" y="208"/>
                      <a:pt x="204" y="206"/>
                      <a:pt x="200" y="203"/>
                    </a:cubicBezTo>
                    <a:cubicBezTo>
                      <a:pt x="195" y="200"/>
                      <a:pt x="190" y="196"/>
                      <a:pt x="184" y="196"/>
                    </a:cubicBezTo>
                    <a:cubicBezTo>
                      <a:pt x="183" y="198"/>
                      <a:pt x="183" y="200"/>
                      <a:pt x="182" y="202"/>
                    </a:cubicBezTo>
                    <a:cubicBezTo>
                      <a:pt x="181" y="203"/>
                      <a:pt x="179" y="205"/>
                      <a:pt x="178" y="206"/>
                    </a:cubicBezTo>
                    <a:cubicBezTo>
                      <a:pt x="176" y="209"/>
                      <a:pt x="176" y="212"/>
                      <a:pt x="175" y="214"/>
                    </a:cubicBezTo>
                    <a:cubicBezTo>
                      <a:pt x="174" y="215"/>
                      <a:pt x="172" y="214"/>
                      <a:pt x="172" y="215"/>
                    </a:cubicBezTo>
                    <a:cubicBezTo>
                      <a:pt x="172" y="216"/>
                      <a:pt x="172" y="217"/>
                      <a:pt x="172" y="217"/>
                    </a:cubicBezTo>
                    <a:cubicBezTo>
                      <a:pt x="170" y="220"/>
                      <a:pt x="172" y="220"/>
                      <a:pt x="169" y="220"/>
                    </a:cubicBezTo>
                    <a:cubicBezTo>
                      <a:pt x="167" y="220"/>
                      <a:pt x="165" y="220"/>
                      <a:pt x="163" y="220"/>
                    </a:cubicBezTo>
                    <a:cubicBezTo>
                      <a:pt x="159" y="220"/>
                      <a:pt x="154" y="224"/>
                      <a:pt x="150" y="223"/>
                    </a:cubicBezTo>
                    <a:cubicBezTo>
                      <a:pt x="146" y="222"/>
                      <a:pt x="146" y="219"/>
                      <a:pt x="142" y="217"/>
                    </a:cubicBezTo>
                    <a:cubicBezTo>
                      <a:pt x="140" y="217"/>
                      <a:pt x="137" y="217"/>
                      <a:pt x="135" y="217"/>
                    </a:cubicBezTo>
                    <a:cubicBezTo>
                      <a:pt x="133" y="217"/>
                      <a:pt x="132" y="216"/>
                      <a:pt x="130" y="215"/>
                    </a:cubicBezTo>
                    <a:cubicBezTo>
                      <a:pt x="125" y="213"/>
                      <a:pt x="121" y="212"/>
                      <a:pt x="115" y="211"/>
                    </a:cubicBezTo>
                    <a:cubicBezTo>
                      <a:pt x="114" y="210"/>
                      <a:pt x="112" y="210"/>
                      <a:pt x="110" y="210"/>
                    </a:cubicBezTo>
                    <a:cubicBezTo>
                      <a:pt x="108" y="210"/>
                      <a:pt x="107" y="211"/>
                      <a:pt x="105" y="211"/>
                    </a:cubicBezTo>
                    <a:cubicBezTo>
                      <a:pt x="104" y="204"/>
                      <a:pt x="105" y="196"/>
                      <a:pt x="104" y="189"/>
                    </a:cubicBezTo>
                    <a:cubicBezTo>
                      <a:pt x="103" y="186"/>
                      <a:pt x="103" y="188"/>
                      <a:pt x="101" y="186"/>
                    </a:cubicBezTo>
                    <a:cubicBezTo>
                      <a:pt x="100" y="185"/>
                      <a:pt x="100" y="184"/>
                      <a:pt x="99" y="183"/>
                    </a:cubicBezTo>
                    <a:cubicBezTo>
                      <a:pt x="99" y="181"/>
                      <a:pt x="97" y="180"/>
                      <a:pt x="96" y="178"/>
                    </a:cubicBezTo>
                    <a:cubicBezTo>
                      <a:pt x="95" y="177"/>
                      <a:pt x="94" y="175"/>
                      <a:pt x="93" y="174"/>
                    </a:cubicBezTo>
                    <a:cubicBezTo>
                      <a:pt x="91" y="171"/>
                      <a:pt x="88" y="167"/>
                      <a:pt x="85" y="164"/>
                    </a:cubicBezTo>
                    <a:cubicBezTo>
                      <a:pt x="83" y="162"/>
                      <a:pt x="81" y="160"/>
                      <a:pt x="79" y="157"/>
                    </a:cubicBezTo>
                    <a:cubicBezTo>
                      <a:pt x="76" y="153"/>
                      <a:pt x="74" y="148"/>
                      <a:pt x="73" y="144"/>
                    </a:cubicBezTo>
                    <a:cubicBezTo>
                      <a:pt x="72" y="142"/>
                      <a:pt x="72" y="141"/>
                      <a:pt x="71" y="139"/>
                    </a:cubicBezTo>
                    <a:cubicBezTo>
                      <a:pt x="70" y="138"/>
                      <a:pt x="68" y="137"/>
                      <a:pt x="67" y="135"/>
                    </a:cubicBezTo>
                    <a:cubicBezTo>
                      <a:pt x="66" y="133"/>
                      <a:pt x="66" y="129"/>
                      <a:pt x="64" y="127"/>
                    </a:cubicBezTo>
                    <a:cubicBezTo>
                      <a:pt x="62" y="125"/>
                      <a:pt x="57" y="126"/>
                      <a:pt x="55" y="126"/>
                    </a:cubicBezTo>
                    <a:cubicBezTo>
                      <a:pt x="49" y="126"/>
                      <a:pt x="44" y="129"/>
                      <a:pt x="39" y="130"/>
                    </a:cubicBezTo>
                    <a:cubicBezTo>
                      <a:pt x="34" y="132"/>
                      <a:pt x="27" y="134"/>
                      <a:pt x="30" y="141"/>
                    </a:cubicBezTo>
                    <a:cubicBezTo>
                      <a:pt x="31" y="144"/>
                      <a:pt x="33" y="146"/>
                      <a:pt x="34" y="151"/>
                    </a:cubicBezTo>
                    <a:cubicBezTo>
                      <a:pt x="34" y="154"/>
                      <a:pt x="34" y="158"/>
                      <a:pt x="34" y="161"/>
                    </a:cubicBezTo>
                    <a:cubicBezTo>
                      <a:pt x="31" y="160"/>
                      <a:pt x="28" y="158"/>
                      <a:pt x="25" y="157"/>
                    </a:cubicBezTo>
                    <a:cubicBezTo>
                      <a:pt x="23" y="156"/>
                      <a:pt x="19" y="153"/>
                      <a:pt x="17" y="154"/>
                    </a:cubicBezTo>
                    <a:cubicBezTo>
                      <a:pt x="17" y="154"/>
                      <a:pt x="17" y="155"/>
                      <a:pt x="17" y="156"/>
                    </a:cubicBezTo>
                    <a:cubicBezTo>
                      <a:pt x="11" y="157"/>
                      <a:pt x="5" y="157"/>
                      <a:pt x="0" y="158"/>
                    </a:cubicBezTo>
                    <a:cubicBezTo>
                      <a:pt x="1" y="157"/>
                      <a:pt x="3" y="157"/>
                      <a:pt x="5" y="157"/>
                    </a:cubicBezTo>
                    <a:cubicBezTo>
                      <a:pt x="5" y="157"/>
                      <a:pt x="5" y="158"/>
                      <a:pt x="5" y="158"/>
                    </a:cubicBezTo>
                    <a:cubicBezTo>
                      <a:pt x="6" y="159"/>
                      <a:pt x="6" y="161"/>
                      <a:pt x="7" y="162"/>
                    </a:cubicBezTo>
                    <a:cubicBezTo>
                      <a:pt x="8" y="165"/>
                      <a:pt x="11" y="168"/>
                      <a:pt x="13" y="171"/>
                    </a:cubicBezTo>
                    <a:cubicBezTo>
                      <a:pt x="16" y="174"/>
                      <a:pt x="19" y="176"/>
                      <a:pt x="22" y="179"/>
                    </a:cubicBezTo>
                    <a:cubicBezTo>
                      <a:pt x="25" y="181"/>
                      <a:pt x="26" y="183"/>
                      <a:pt x="28" y="185"/>
                    </a:cubicBezTo>
                    <a:cubicBezTo>
                      <a:pt x="31" y="187"/>
                      <a:pt x="34" y="189"/>
                      <a:pt x="37" y="192"/>
                    </a:cubicBezTo>
                    <a:cubicBezTo>
                      <a:pt x="40" y="196"/>
                      <a:pt x="41" y="201"/>
                      <a:pt x="45" y="204"/>
                    </a:cubicBezTo>
                    <a:cubicBezTo>
                      <a:pt x="50" y="207"/>
                      <a:pt x="52" y="211"/>
                      <a:pt x="55" y="216"/>
                    </a:cubicBezTo>
                    <a:cubicBezTo>
                      <a:pt x="58" y="219"/>
                      <a:pt x="62" y="224"/>
                      <a:pt x="66" y="225"/>
                    </a:cubicBezTo>
                    <a:cubicBezTo>
                      <a:pt x="71" y="226"/>
                      <a:pt x="73" y="226"/>
                      <a:pt x="77" y="229"/>
                    </a:cubicBezTo>
                    <a:cubicBezTo>
                      <a:pt x="80" y="231"/>
                      <a:pt x="82" y="233"/>
                      <a:pt x="85" y="235"/>
                    </a:cubicBezTo>
                    <a:cubicBezTo>
                      <a:pt x="86" y="237"/>
                      <a:pt x="88" y="239"/>
                      <a:pt x="90" y="240"/>
                    </a:cubicBezTo>
                    <a:cubicBezTo>
                      <a:pt x="91" y="241"/>
                      <a:pt x="92" y="241"/>
                      <a:pt x="94" y="241"/>
                    </a:cubicBezTo>
                    <a:cubicBezTo>
                      <a:pt x="98" y="241"/>
                      <a:pt x="101" y="242"/>
                      <a:pt x="105" y="243"/>
                    </a:cubicBezTo>
                    <a:cubicBezTo>
                      <a:pt x="110" y="246"/>
                      <a:pt x="112" y="247"/>
                      <a:pt x="116" y="252"/>
                    </a:cubicBezTo>
                    <a:cubicBezTo>
                      <a:pt x="119" y="257"/>
                      <a:pt x="124" y="263"/>
                      <a:pt x="127" y="269"/>
                    </a:cubicBezTo>
                    <a:cubicBezTo>
                      <a:pt x="128" y="271"/>
                      <a:pt x="129" y="272"/>
                      <a:pt x="130" y="274"/>
                    </a:cubicBezTo>
                    <a:cubicBezTo>
                      <a:pt x="131" y="277"/>
                      <a:pt x="132" y="276"/>
                      <a:pt x="135" y="277"/>
                    </a:cubicBezTo>
                    <a:cubicBezTo>
                      <a:pt x="137" y="278"/>
                      <a:pt x="142" y="279"/>
                      <a:pt x="144" y="280"/>
                    </a:cubicBezTo>
                    <a:cubicBezTo>
                      <a:pt x="145" y="282"/>
                      <a:pt x="144" y="285"/>
                      <a:pt x="144" y="286"/>
                    </a:cubicBezTo>
                    <a:cubicBezTo>
                      <a:pt x="145" y="290"/>
                      <a:pt x="144" y="294"/>
                      <a:pt x="145" y="297"/>
                    </a:cubicBezTo>
                    <a:cubicBezTo>
                      <a:pt x="148" y="297"/>
                      <a:pt x="150" y="298"/>
                      <a:pt x="152" y="299"/>
                    </a:cubicBezTo>
                    <a:cubicBezTo>
                      <a:pt x="156" y="300"/>
                      <a:pt x="157" y="302"/>
                      <a:pt x="159" y="305"/>
                    </a:cubicBezTo>
                    <a:cubicBezTo>
                      <a:pt x="162" y="310"/>
                      <a:pt x="163" y="318"/>
                      <a:pt x="170" y="319"/>
                    </a:cubicBezTo>
                    <a:cubicBezTo>
                      <a:pt x="171" y="324"/>
                      <a:pt x="168" y="326"/>
                      <a:pt x="166" y="331"/>
                    </a:cubicBezTo>
                    <a:cubicBezTo>
                      <a:pt x="166" y="333"/>
                      <a:pt x="165" y="335"/>
                      <a:pt x="165" y="337"/>
                    </a:cubicBezTo>
                    <a:cubicBezTo>
                      <a:pt x="165" y="341"/>
                      <a:pt x="165" y="345"/>
                      <a:pt x="165" y="349"/>
                    </a:cubicBezTo>
                    <a:cubicBezTo>
                      <a:pt x="165" y="356"/>
                      <a:pt x="168" y="361"/>
                      <a:pt x="169" y="368"/>
                    </a:cubicBezTo>
                    <a:cubicBezTo>
                      <a:pt x="169" y="371"/>
                      <a:pt x="169" y="375"/>
                      <a:pt x="167" y="378"/>
                    </a:cubicBezTo>
                    <a:cubicBezTo>
                      <a:pt x="164" y="381"/>
                      <a:pt x="159" y="382"/>
                      <a:pt x="160" y="387"/>
                    </a:cubicBezTo>
                    <a:cubicBezTo>
                      <a:pt x="161" y="390"/>
                      <a:pt x="162" y="393"/>
                      <a:pt x="164" y="394"/>
                    </a:cubicBezTo>
                    <a:cubicBezTo>
                      <a:pt x="166" y="396"/>
                      <a:pt x="170" y="395"/>
                      <a:pt x="172" y="396"/>
                    </a:cubicBezTo>
                    <a:cubicBezTo>
                      <a:pt x="173" y="397"/>
                      <a:pt x="173" y="398"/>
                      <a:pt x="173" y="400"/>
                    </a:cubicBezTo>
                    <a:cubicBezTo>
                      <a:pt x="174" y="403"/>
                      <a:pt x="175" y="406"/>
                      <a:pt x="175" y="410"/>
                    </a:cubicBezTo>
                    <a:cubicBezTo>
                      <a:pt x="176" y="412"/>
                      <a:pt x="177" y="416"/>
                      <a:pt x="176" y="419"/>
                    </a:cubicBezTo>
                    <a:cubicBezTo>
                      <a:pt x="176" y="421"/>
                      <a:pt x="174" y="420"/>
                      <a:pt x="173" y="422"/>
                    </a:cubicBezTo>
                    <a:cubicBezTo>
                      <a:pt x="171" y="424"/>
                      <a:pt x="172" y="430"/>
                      <a:pt x="172" y="433"/>
                    </a:cubicBezTo>
                    <a:cubicBezTo>
                      <a:pt x="172" y="443"/>
                      <a:pt x="175" y="453"/>
                      <a:pt x="180" y="462"/>
                    </a:cubicBezTo>
                    <a:cubicBezTo>
                      <a:pt x="185" y="469"/>
                      <a:pt x="189" y="477"/>
                      <a:pt x="190" y="485"/>
                    </a:cubicBezTo>
                    <a:cubicBezTo>
                      <a:pt x="192" y="494"/>
                      <a:pt x="189" y="502"/>
                      <a:pt x="187" y="510"/>
                    </a:cubicBezTo>
                    <a:cubicBezTo>
                      <a:pt x="186" y="516"/>
                      <a:pt x="187" y="522"/>
                      <a:pt x="184" y="528"/>
                    </a:cubicBezTo>
                    <a:cubicBezTo>
                      <a:pt x="182" y="531"/>
                      <a:pt x="180" y="533"/>
                      <a:pt x="180" y="537"/>
                    </a:cubicBezTo>
                    <a:cubicBezTo>
                      <a:pt x="179" y="541"/>
                      <a:pt x="180" y="544"/>
                      <a:pt x="180" y="548"/>
                    </a:cubicBezTo>
                    <a:cubicBezTo>
                      <a:pt x="180" y="551"/>
                      <a:pt x="179" y="555"/>
                      <a:pt x="180" y="558"/>
                    </a:cubicBezTo>
                    <a:cubicBezTo>
                      <a:pt x="182" y="562"/>
                      <a:pt x="185" y="563"/>
                      <a:pt x="187" y="567"/>
                    </a:cubicBezTo>
                    <a:cubicBezTo>
                      <a:pt x="193" y="576"/>
                      <a:pt x="194" y="586"/>
                      <a:pt x="197" y="596"/>
                    </a:cubicBezTo>
                    <a:cubicBezTo>
                      <a:pt x="198" y="601"/>
                      <a:pt x="199" y="607"/>
                      <a:pt x="198" y="612"/>
                    </a:cubicBezTo>
                    <a:cubicBezTo>
                      <a:pt x="198" y="613"/>
                      <a:pt x="197" y="615"/>
                      <a:pt x="197" y="616"/>
                    </a:cubicBezTo>
                    <a:cubicBezTo>
                      <a:pt x="197" y="616"/>
                      <a:pt x="197" y="616"/>
                      <a:pt x="196" y="616"/>
                    </a:cubicBezTo>
                    <a:cubicBezTo>
                      <a:pt x="199" y="619"/>
                      <a:pt x="202" y="620"/>
                      <a:pt x="205" y="620"/>
                    </a:cubicBezTo>
                    <a:cubicBezTo>
                      <a:pt x="205" y="630"/>
                      <a:pt x="221" y="632"/>
                      <a:pt x="228" y="634"/>
                    </a:cubicBezTo>
                    <a:cubicBezTo>
                      <a:pt x="234" y="636"/>
                      <a:pt x="242" y="639"/>
                      <a:pt x="247" y="644"/>
                    </a:cubicBezTo>
                    <a:cubicBezTo>
                      <a:pt x="252" y="648"/>
                      <a:pt x="255" y="654"/>
                      <a:pt x="258" y="659"/>
                    </a:cubicBezTo>
                    <a:cubicBezTo>
                      <a:pt x="259" y="661"/>
                      <a:pt x="260" y="664"/>
                      <a:pt x="262" y="666"/>
                    </a:cubicBezTo>
                    <a:cubicBezTo>
                      <a:pt x="263" y="667"/>
                      <a:pt x="265" y="667"/>
                      <a:pt x="266" y="667"/>
                    </a:cubicBezTo>
                    <a:cubicBezTo>
                      <a:pt x="270" y="674"/>
                      <a:pt x="265" y="686"/>
                      <a:pt x="264" y="693"/>
                    </a:cubicBezTo>
                    <a:cubicBezTo>
                      <a:pt x="264" y="698"/>
                      <a:pt x="264" y="702"/>
                      <a:pt x="267" y="706"/>
                    </a:cubicBezTo>
                    <a:cubicBezTo>
                      <a:pt x="269" y="711"/>
                      <a:pt x="276" y="716"/>
                      <a:pt x="274" y="723"/>
                    </a:cubicBezTo>
                    <a:cubicBezTo>
                      <a:pt x="271" y="723"/>
                      <a:pt x="263" y="723"/>
                      <a:pt x="261" y="726"/>
                    </a:cubicBezTo>
                    <a:cubicBezTo>
                      <a:pt x="264" y="728"/>
                      <a:pt x="271" y="735"/>
                      <a:pt x="267" y="738"/>
                    </a:cubicBezTo>
                    <a:cubicBezTo>
                      <a:pt x="263" y="735"/>
                      <a:pt x="261" y="733"/>
                      <a:pt x="256" y="735"/>
                    </a:cubicBezTo>
                    <a:cubicBezTo>
                      <a:pt x="251" y="737"/>
                      <a:pt x="250" y="741"/>
                      <a:pt x="246" y="743"/>
                    </a:cubicBezTo>
                    <a:cubicBezTo>
                      <a:pt x="239" y="746"/>
                      <a:pt x="228" y="739"/>
                      <a:pt x="224" y="749"/>
                    </a:cubicBezTo>
                    <a:cubicBezTo>
                      <a:pt x="223" y="752"/>
                      <a:pt x="224" y="755"/>
                      <a:pt x="222" y="758"/>
                    </a:cubicBezTo>
                    <a:cubicBezTo>
                      <a:pt x="221" y="763"/>
                      <a:pt x="217" y="763"/>
                      <a:pt x="214" y="767"/>
                    </a:cubicBezTo>
                    <a:cubicBezTo>
                      <a:pt x="208" y="774"/>
                      <a:pt x="201" y="783"/>
                      <a:pt x="195" y="791"/>
                    </a:cubicBezTo>
                    <a:cubicBezTo>
                      <a:pt x="187" y="802"/>
                      <a:pt x="180" y="816"/>
                      <a:pt x="171" y="826"/>
                    </a:cubicBezTo>
                    <a:cubicBezTo>
                      <a:pt x="169" y="828"/>
                      <a:pt x="167" y="830"/>
                      <a:pt x="166" y="833"/>
                    </a:cubicBezTo>
                    <a:cubicBezTo>
                      <a:pt x="165" y="836"/>
                      <a:pt x="168" y="840"/>
                      <a:pt x="164" y="841"/>
                    </a:cubicBezTo>
                    <a:cubicBezTo>
                      <a:pt x="160" y="843"/>
                      <a:pt x="158" y="839"/>
                      <a:pt x="155" y="841"/>
                    </a:cubicBezTo>
                    <a:cubicBezTo>
                      <a:pt x="151" y="844"/>
                      <a:pt x="146" y="853"/>
                      <a:pt x="145" y="857"/>
                    </a:cubicBezTo>
                    <a:cubicBezTo>
                      <a:pt x="144" y="862"/>
                      <a:pt x="147" y="868"/>
                      <a:pt x="140" y="869"/>
                    </a:cubicBezTo>
                    <a:cubicBezTo>
                      <a:pt x="134" y="870"/>
                      <a:pt x="133" y="864"/>
                      <a:pt x="128" y="863"/>
                    </a:cubicBezTo>
                    <a:cubicBezTo>
                      <a:pt x="127" y="866"/>
                      <a:pt x="125" y="868"/>
                      <a:pt x="124" y="871"/>
                    </a:cubicBezTo>
                    <a:cubicBezTo>
                      <a:pt x="124" y="874"/>
                      <a:pt x="125" y="877"/>
                      <a:pt x="124" y="881"/>
                    </a:cubicBezTo>
                    <a:cubicBezTo>
                      <a:pt x="124" y="884"/>
                      <a:pt x="124" y="885"/>
                      <a:pt x="122" y="887"/>
                    </a:cubicBezTo>
                    <a:cubicBezTo>
                      <a:pt x="119" y="890"/>
                      <a:pt x="112" y="890"/>
                      <a:pt x="109" y="893"/>
                    </a:cubicBezTo>
                    <a:cubicBezTo>
                      <a:pt x="105" y="898"/>
                      <a:pt x="109" y="905"/>
                      <a:pt x="111" y="910"/>
                    </a:cubicBezTo>
                    <a:cubicBezTo>
                      <a:pt x="116" y="919"/>
                      <a:pt x="105" y="929"/>
                      <a:pt x="96" y="932"/>
                    </a:cubicBezTo>
                    <a:cubicBezTo>
                      <a:pt x="93" y="930"/>
                      <a:pt x="89" y="931"/>
                      <a:pt x="86" y="931"/>
                    </a:cubicBezTo>
                    <a:cubicBezTo>
                      <a:pt x="82" y="931"/>
                      <a:pt x="78" y="929"/>
                      <a:pt x="75" y="929"/>
                    </a:cubicBezTo>
                    <a:cubicBezTo>
                      <a:pt x="65" y="928"/>
                      <a:pt x="66" y="935"/>
                      <a:pt x="66" y="943"/>
                    </a:cubicBezTo>
                    <a:cubicBezTo>
                      <a:pt x="66" y="949"/>
                      <a:pt x="67" y="964"/>
                      <a:pt x="62" y="967"/>
                    </a:cubicBezTo>
                    <a:cubicBezTo>
                      <a:pt x="58" y="970"/>
                      <a:pt x="54" y="967"/>
                      <a:pt x="50" y="969"/>
                    </a:cubicBezTo>
                    <a:cubicBezTo>
                      <a:pt x="43" y="972"/>
                      <a:pt x="42" y="986"/>
                      <a:pt x="43" y="994"/>
                    </a:cubicBezTo>
                    <a:cubicBezTo>
                      <a:pt x="43" y="994"/>
                      <a:pt x="43" y="994"/>
                      <a:pt x="43" y="995"/>
                    </a:cubicBezTo>
                    <a:cubicBezTo>
                      <a:pt x="43" y="994"/>
                      <a:pt x="43" y="994"/>
                      <a:pt x="43" y="994"/>
                    </a:cubicBezTo>
                    <a:cubicBezTo>
                      <a:pt x="43" y="993"/>
                      <a:pt x="42" y="993"/>
                      <a:pt x="42" y="993"/>
                    </a:cubicBezTo>
                    <a:cubicBezTo>
                      <a:pt x="39" y="997"/>
                      <a:pt x="41" y="1008"/>
                      <a:pt x="43" y="1013"/>
                    </a:cubicBezTo>
                    <a:cubicBezTo>
                      <a:pt x="46" y="1025"/>
                      <a:pt x="59" y="1035"/>
                      <a:pt x="55" y="1049"/>
                    </a:cubicBezTo>
                    <a:cubicBezTo>
                      <a:pt x="53" y="1054"/>
                      <a:pt x="51" y="1056"/>
                      <a:pt x="52" y="1061"/>
                    </a:cubicBezTo>
                    <a:cubicBezTo>
                      <a:pt x="53" y="1066"/>
                      <a:pt x="54" y="1070"/>
                      <a:pt x="54" y="1075"/>
                    </a:cubicBezTo>
                    <a:cubicBezTo>
                      <a:pt x="54" y="1082"/>
                      <a:pt x="52" y="1095"/>
                      <a:pt x="56" y="1101"/>
                    </a:cubicBezTo>
                    <a:cubicBezTo>
                      <a:pt x="58" y="1101"/>
                      <a:pt x="60" y="1099"/>
                      <a:pt x="60" y="1098"/>
                    </a:cubicBezTo>
                    <a:cubicBezTo>
                      <a:pt x="58" y="1105"/>
                      <a:pt x="54" y="1112"/>
                      <a:pt x="55" y="1120"/>
                    </a:cubicBezTo>
                    <a:cubicBezTo>
                      <a:pt x="56" y="1127"/>
                      <a:pt x="61" y="1131"/>
                      <a:pt x="64" y="1137"/>
                    </a:cubicBezTo>
                    <a:cubicBezTo>
                      <a:pt x="68" y="1142"/>
                      <a:pt x="70" y="1145"/>
                      <a:pt x="68" y="1152"/>
                    </a:cubicBezTo>
                    <a:cubicBezTo>
                      <a:pt x="67" y="1156"/>
                      <a:pt x="64" y="1158"/>
                      <a:pt x="62" y="1162"/>
                    </a:cubicBezTo>
                    <a:cubicBezTo>
                      <a:pt x="60" y="1166"/>
                      <a:pt x="61" y="1173"/>
                      <a:pt x="61" y="1178"/>
                    </a:cubicBezTo>
                    <a:cubicBezTo>
                      <a:pt x="61" y="1180"/>
                      <a:pt x="62" y="1183"/>
                      <a:pt x="61" y="1185"/>
                    </a:cubicBezTo>
                    <a:cubicBezTo>
                      <a:pt x="60" y="1192"/>
                      <a:pt x="55" y="1197"/>
                      <a:pt x="55" y="1204"/>
                    </a:cubicBezTo>
                    <a:cubicBezTo>
                      <a:pt x="55" y="1210"/>
                      <a:pt x="57" y="1216"/>
                      <a:pt x="56" y="1221"/>
                    </a:cubicBezTo>
                    <a:cubicBezTo>
                      <a:pt x="55" y="1228"/>
                      <a:pt x="49" y="1232"/>
                      <a:pt x="47" y="1238"/>
                    </a:cubicBezTo>
                    <a:cubicBezTo>
                      <a:pt x="46" y="1243"/>
                      <a:pt x="47" y="1247"/>
                      <a:pt x="50" y="1251"/>
                    </a:cubicBezTo>
                    <a:cubicBezTo>
                      <a:pt x="53" y="1257"/>
                      <a:pt x="54" y="1254"/>
                      <a:pt x="59" y="1251"/>
                    </a:cubicBezTo>
                    <a:cubicBezTo>
                      <a:pt x="64" y="1249"/>
                      <a:pt x="68" y="1248"/>
                      <a:pt x="70" y="1253"/>
                    </a:cubicBezTo>
                    <a:cubicBezTo>
                      <a:pt x="73" y="1260"/>
                      <a:pt x="66" y="1266"/>
                      <a:pt x="65" y="1272"/>
                    </a:cubicBezTo>
                    <a:cubicBezTo>
                      <a:pt x="71" y="1275"/>
                      <a:pt x="76" y="1277"/>
                      <a:pt x="80" y="1282"/>
                    </a:cubicBezTo>
                    <a:cubicBezTo>
                      <a:pt x="84" y="1285"/>
                      <a:pt x="84" y="1292"/>
                      <a:pt x="87" y="1294"/>
                    </a:cubicBezTo>
                    <a:cubicBezTo>
                      <a:pt x="92" y="1288"/>
                      <a:pt x="97" y="1281"/>
                      <a:pt x="106" y="1280"/>
                    </a:cubicBezTo>
                    <a:cubicBezTo>
                      <a:pt x="113" y="1279"/>
                      <a:pt x="112" y="1282"/>
                      <a:pt x="114" y="1288"/>
                    </a:cubicBezTo>
                    <a:cubicBezTo>
                      <a:pt x="114" y="1291"/>
                      <a:pt x="117" y="1310"/>
                      <a:pt x="122" y="1309"/>
                    </a:cubicBezTo>
                    <a:cubicBezTo>
                      <a:pt x="125" y="1308"/>
                      <a:pt x="126" y="1302"/>
                      <a:pt x="129" y="1303"/>
                    </a:cubicBezTo>
                    <a:cubicBezTo>
                      <a:pt x="130" y="1306"/>
                      <a:pt x="129" y="1309"/>
                      <a:pt x="130" y="1311"/>
                    </a:cubicBezTo>
                    <a:cubicBezTo>
                      <a:pt x="134" y="1308"/>
                      <a:pt x="141" y="1303"/>
                      <a:pt x="146" y="1303"/>
                    </a:cubicBezTo>
                    <a:cubicBezTo>
                      <a:pt x="144" y="1307"/>
                      <a:pt x="134" y="1311"/>
                      <a:pt x="134" y="1316"/>
                    </a:cubicBezTo>
                    <a:cubicBezTo>
                      <a:pt x="135" y="1318"/>
                      <a:pt x="139" y="1322"/>
                      <a:pt x="140" y="1325"/>
                    </a:cubicBezTo>
                    <a:cubicBezTo>
                      <a:pt x="145" y="1336"/>
                      <a:pt x="151" y="1324"/>
                      <a:pt x="157" y="1319"/>
                    </a:cubicBezTo>
                    <a:cubicBezTo>
                      <a:pt x="161" y="1323"/>
                      <a:pt x="162" y="1327"/>
                      <a:pt x="167" y="1328"/>
                    </a:cubicBezTo>
                    <a:cubicBezTo>
                      <a:pt x="173" y="1328"/>
                      <a:pt x="175" y="1322"/>
                      <a:pt x="180" y="1319"/>
                    </a:cubicBezTo>
                    <a:cubicBezTo>
                      <a:pt x="186" y="1314"/>
                      <a:pt x="191" y="1311"/>
                      <a:pt x="199" y="1310"/>
                    </a:cubicBezTo>
                    <a:cubicBezTo>
                      <a:pt x="203" y="1309"/>
                      <a:pt x="209" y="1306"/>
                      <a:pt x="210" y="1302"/>
                    </a:cubicBezTo>
                    <a:cubicBezTo>
                      <a:pt x="210" y="1301"/>
                      <a:pt x="210" y="1301"/>
                      <a:pt x="211" y="1301"/>
                    </a:cubicBezTo>
                    <a:cubicBezTo>
                      <a:pt x="211" y="1301"/>
                      <a:pt x="210" y="1301"/>
                      <a:pt x="210" y="1302"/>
                    </a:cubicBezTo>
                    <a:cubicBezTo>
                      <a:pt x="213" y="1303"/>
                      <a:pt x="233" y="1303"/>
                      <a:pt x="240" y="1295"/>
                    </a:cubicBezTo>
                    <a:cubicBezTo>
                      <a:pt x="244" y="1296"/>
                      <a:pt x="249" y="1299"/>
                      <a:pt x="253" y="1297"/>
                    </a:cubicBezTo>
                    <a:cubicBezTo>
                      <a:pt x="257" y="1296"/>
                      <a:pt x="259" y="1289"/>
                      <a:pt x="263" y="1288"/>
                    </a:cubicBezTo>
                    <a:cubicBezTo>
                      <a:pt x="265" y="1287"/>
                      <a:pt x="266" y="1289"/>
                      <a:pt x="268" y="1290"/>
                    </a:cubicBezTo>
                    <a:cubicBezTo>
                      <a:pt x="272" y="1291"/>
                      <a:pt x="277" y="1291"/>
                      <a:pt x="282" y="1292"/>
                    </a:cubicBezTo>
                    <a:cubicBezTo>
                      <a:pt x="284" y="1293"/>
                      <a:pt x="291" y="1294"/>
                      <a:pt x="293" y="1291"/>
                    </a:cubicBezTo>
                    <a:cubicBezTo>
                      <a:pt x="295" y="1288"/>
                      <a:pt x="293" y="1275"/>
                      <a:pt x="293" y="1272"/>
                    </a:cubicBezTo>
                    <a:cubicBezTo>
                      <a:pt x="293" y="1267"/>
                      <a:pt x="292" y="1265"/>
                      <a:pt x="297" y="1263"/>
                    </a:cubicBezTo>
                    <a:cubicBezTo>
                      <a:pt x="303" y="1261"/>
                      <a:pt x="309" y="1266"/>
                      <a:pt x="314" y="1268"/>
                    </a:cubicBezTo>
                    <a:cubicBezTo>
                      <a:pt x="323" y="1270"/>
                      <a:pt x="338" y="1269"/>
                      <a:pt x="347" y="1265"/>
                    </a:cubicBezTo>
                    <a:cubicBezTo>
                      <a:pt x="352" y="1264"/>
                      <a:pt x="355" y="1259"/>
                      <a:pt x="359" y="1257"/>
                    </a:cubicBezTo>
                    <a:cubicBezTo>
                      <a:pt x="363" y="1256"/>
                      <a:pt x="370" y="1257"/>
                      <a:pt x="374" y="1257"/>
                    </a:cubicBezTo>
                    <a:cubicBezTo>
                      <a:pt x="382" y="1256"/>
                      <a:pt x="390" y="1255"/>
                      <a:pt x="398" y="1253"/>
                    </a:cubicBezTo>
                    <a:cubicBezTo>
                      <a:pt x="397" y="1251"/>
                      <a:pt x="399" y="1250"/>
                      <a:pt x="400" y="1248"/>
                    </a:cubicBezTo>
                    <a:cubicBezTo>
                      <a:pt x="401" y="1247"/>
                      <a:pt x="400" y="1246"/>
                      <a:pt x="401" y="1244"/>
                    </a:cubicBezTo>
                    <a:cubicBezTo>
                      <a:pt x="404" y="1242"/>
                      <a:pt x="409" y="1240"/>
                      <a:pt x="412" y="1239"/>
                    </a:cubicBezTo>
                    <a:cubicBezTo>
                      <a:pt x="423" y="1233"/>
                      <a:pt x="430" y="1223"/>
                      <a:pt x="439" y="1216"/>
                    </a:cubicBezTo>
                    <a:cubicBezTo>
                      <a:pt x="445" y="1211"/>
                      <a:pt x="451" y="1207"/>
                      <a:pt x="456" y="1201"/>
                    </a:cubicBezTo>
                    <a:cubicBezTo>
                      <a:pt x="462" y="1196"/>
                      <a:pt x="467" y="1190"/>
                      <a:pt x="472" y="1184"/>
                    </a:cubicBezTo>
                    <a:cubicBezTo>
                      <a:pt x="480" y="1177"/>
                      <a:pt x="488" y="1170"/>
                      <a:pt x="494" y="1162"/>
                    </a:cubicBezTo>
                    <a:cubicBezTo>
                      <a:pt x="498" y="1156"/>
                      <a:pt x="501" y="1149"/>
                      <a:pt x="505" y="1143"/>
                    </a:cubicBezTo>
                    <a:cubicBezTo>
                      <a:pt x="520" y="1121"/>
                      <a:pt x="533" y="1097"/>
                      <a:pt x="546" y="1073"/>
                    </a:cubicBezTo>
                    <a:cubicBezTo>
                      <a:pt x="555" y="1054"/>
                      <a:pt x="569" y="1034"/>
                      <a:pt x="586" y="1019"/>
                    </a:cubicBezTo>
                    <a:cubicBezTo>
                      <a:pt x="594" y="1012"/>
                      <a:pt x="605" y="1004"/>
                      <a:pt x="603" y="991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0" name="Freeform 63"/>
              <p:cNvSpPr>
                <a:spLocks noEditPoints="1"/>
              </p:cNvSpPr>
              <p:nvPr/>
            </p:nvSpPr>
            <p:spPr bwMode="auto">
              <a:xfrm>
                <a:off x="2730500" y="3097213"/>
                <a:ext cx="850900" cy="1528763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1" name="Freeform 64"/>
              <p:cNvSpPr>
                <a:spLocks/>
              </p:cNvSpPr>
              <p:nvPr/>
            </p:nvSpPr>
            <p:spPr bwMode="auto">
              <a:xfrm>
                <a:off x="2798763" y="3584575"/>
                <a:ext cx="41275" cy="635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2" name="Freeform 65"/>
              <p:cNvSpPr>
                <a:spLocks/>
              </p:cNvSpPr>
              <p:nvPr/>
            </p:nvSpPr>
            <p:spPr bwMode="auto">
              <a:xfrm>
                <a:off x="2832100" y="3638550"/>
                <a:ext cx="44450" cy="920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3" name="Freeform 66"/>
              <p:cNvSpPr>
                <a:spLocks/>
              </p:cNvSpPr>
              <p:nvPr/>
            </p:nvSpPr>
            <p:spPr bwMode="auto">
              <a:xfrm>
                <a:off x="2863850" y="3654425"/>
                <a:ext cx="36513" cy="603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4" name="Freeform 67"/>
              <p:cNvSpPr>
                <a:spLocks/>
              </p:cNvSpPr>
              <p:nvPr/>
            </p:nvSpPr>
            <p:spPr bwMode="auto">
              <a:xfrm>
                <a:off x="2757488" y="3619500"/>
                <a:ext cx="46038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5" name="Freeform 68"/>
              <p:cNvSpPr>
                <a:spLocks/>
              </p:cNvSpPr>
              <p:nvPr/>
            </p:nvSpPr>
            <p:spPr bwMode="auto">
              <a:xfrm>
                <a:off x="2776538" y="3581400"/>
                <a:ext cx="14288" cy="238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6" name="Freeform 69"/>
              <p:cNvSpPr>
                <a:spLocks/>
              </p:cNvSpPr>
              <p:nvPr/>
            </p:nvSpPr>
            <p:spPr bwMode="auto">
              <a:xfrm>
                <a:off x="2708275" y="3482975"/>
                <a:ext cx="58738" cy="396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7" name="Freeform 70"/>
              <p:cNvSpPr>
                <a:spLocks/>
              </p:cNvSpPr>
              <p:nvPr/>
            </p:nvSpPr>
            <p:spPr bwMode="auto">
              <a:xfrm>
                <a:off x="2789238" y="3435350"/>
                <a:ext cx="7938" cy="952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8" name="Freeform 71"/>
              <p:cNvSpPr>
                <a:spLocks/>
              </p:cNvSpPr>
              <p:nvPr/>
            </p:nvSpPr>
            <p:spPr bwMode="auto">
              <a:xfrm>
                <a:off x="2649538" y="3416300"/>
                <a:ext cx="22225" cy="269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9" name="Freeform 72"/>
              <p:cNvSpPr>
                <a:spLocks/>
              </p:cNvSpPr>
              <p:nvPr/>
            </p:nvSpPr>
            <p:spPr bwMode="auto">
              <a:xfrm>
                <a:off x="2643188" y="3455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0" name="Freeform 73"/>
              <p:cNvSpPr>
                <a:spLocks/>
              </p:cNvSpPr>
              <p:nvPr/>
            </p:nvSpPr>
            <p:spPr bwMode="auto">
              <a:xfrm>
                <a:off x="2654300" y="3294063"/>
                <a:ext cx="42863" cy="120650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1" name="Freeform 74"/>
              <p:cNvSpPr>
                <a:spLocks/>
              </p:cNvSpPr>
              <p:nvPr/>
            </p:nvSpPr>
            <p:spPr bwMode="auto">
              <a:xfrm>
                <a:off x="2779713" y="3184525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2" name="Freeform 75"/>
              <p:cNvSpPr>
                <a:spLocks/>
              </p:cNvSpPr>
              <p:nvPr/>
            </p:nvSpPr>
            <p:spPr bwMode="auto">
              <a:xfrm>
                <a:off x="2692400" y="3136900"/>
                <a:ext cx="100013" cy="147638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3" name="Freeform 76"/>
              <p:cNvSpPr>
                <a:spLocks/>
              </p:cNvSpPr>
              <p:nvPr/>
            </p:nvSpPr>
            <p:spPr bwMode="auto">
              <a:xfrm>
                <a:off x="3065463" y="300513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4" name="Freeform 77"/>
              <p:cNvSpPr>
                <a:spLocks/>
              </p:cNvSpPr>
              <p:nvPr/>
            </p:nvSpPr>
            <p:spPr bwMode="auto">
              <a:xfrm>
                <a:off x="3094038" y="2994025"/>
                <a:ext cx="25400" cy="269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5" name="Freeform 78"/>
              <p:cNvSpPr>
                <a:spLocks/>
              </p:cNvSpPr>
              <p:nvPr/>
            </p:nvSpPr>
            <p:spPr bwMode="auto">
              <a:xfrm>
                <a:off x="3105150" y="2962275"/>
                <a:ext cx="2381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6" name="Freeform 79"/>
              <p:cNvSpPr>
                <a:spLocks/>
              </p:cNvSpPr>
              <p:nvPr/>
            </p:nvSpPr>
            <p:spPr bwMode="auto">
              <a:xfrm>
                <a:off x="3132138" y="2974975"/>
                <a:ext cx="36513" cy="2698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7" name="Freeform 80"/>
              <p:cNvSpPr>
                <a:spLocks/>
              </p:cNvSpPr>
              <p:nvPr/>
            </p:nvSpPr>
            <p:spPr bwMode="auto">
              <a:xfrm>
                <a:off x="3141663" y="3013075"/>
                <a:ext cx="17463" cy="111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8" name="Freeform 81"/>
              <p:cNvSpPr>
                <a:spLocks/>
              </p:cNvSpPr>
              <p:nvPr/>
            </p:nvSpPr>
            <p:spPr bwMode="auto">
              <a:xfrm>
                <a:off x="3065463" y="3054350"/>
                <a:ext cx="30163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9" name="Freeform 82"/>
              <p:cNvSpPr>
                <a:spLocks/>
              </p:cNvSpPr>
              <p:nvPr/>
            </p:nvSpPr>
            <p:spPr bwMode="auto">
              <a:xfrm>
                <a:off x="3106738" y="3063875"/>
                <a:ext cx="14288" cy="269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0" name="Freeform 83"/>
              <p:cNvSpPr>
                <a:spLocks/>
              </p:cNvSpPr>
              <p:nvPr/>
            </p:nvSpPr>
            <p:spPr bwMode="auto">
              <a:xfrm>
                <a:off x="3298825" y="2697163"/>
                <a:ext cx="28575" cy="603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1" name="Freeform 84"/>
              <p:cNvSpPr>
                <a:spLocks/>
              </p:cNvSpPr>
              <p:nvPr/>
            </p:nvSpPr>
            <p:spPr bwMode="auto">
              <a:xfrm>
                <a:off x="3330575" y="2724150"/>
                <a:ext cx="11113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2" name="Freeform 85"/>
              <p:cNvSpPr>
                <a:spLocks/>
              </p:cNvSpPr>
              <p:nvPr/>
            </p:nvSpPr>
            <p:spPr bwMode="auto">
              <a:xfrm>
                <a:off x="3275014" y="2686843"/>
                <a:ext cx="82550" cy="173038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3" name="Freeform 86"/>
              <p:cNvSpPr>
                <a:spLocks/>
              </p:cNvSpPr>
              <p:nvPr/>
            </p:nvSpPr>
            <p:spPr bwMode="auto">
              <a:xfrm>
                <a:off x="3325813" y="2676525"/>
                <a:ext cx="20638" cy="3968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4" name="Line 87"/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5" name="Line 88"/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6" name="Freeform 89"/>
              <p:cNvSpPr>
                <a:spLocks/>
              </p:cNvSpPr>
              <p:nvPr/>
            </p:nvSpPr>
            <p:spPr bwMode="auto">
              <a:xfrm>
                <a:off x="2598738" y="3735388"/>
                <a:ext cx="263525" cy="222250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7" name="Freeform 90"/>
              <p:cNvSpPr>
                <a:spLocks/>
              </p:cNvSpPr>
              <p:nvPr/>
            </p:nvSpPr>
            <p:spPr bwMode="auto">
              <a:xfrm>
                <a:off x="2930525" y="3887788"/>
                <a:ext cx="46038" cy="53975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8" name="Freeform 91"/>
              <p:cNvSpPr>
                <a:spLocks/>
              </p:cNvSpPr>
              <p:nvPr/>
            </p:nvSpPr>
            <p:spPr bwMode="auto">
              <a:xfrm>
                <a:off x="3243263" y="4511675"/>
                <a:ext cx="71438" cy="3016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9" name="Freeform 92"/>
              <p:cNvSpPr>
                <a:spLocks/>
              </p:cNvSpPr>
              <p:nvPr/>
            </p:nvSpPr>
            <p:spPr bwMode="auto">
              <a:xfrm>
                <a:off x="2382838" y="5722938"/>
                <a:ext cx="365125" cy="711200"/>
              </a:xfrm>
              <a:custGeom>
                <a:avLst/>
                <a:gdLst/>
                <a:ahLst/>
                <a:cxnLst>
                  <a:cxn ang="0">
                    <a:pos x="9" y="214"/>
                  </a:cxn>
                  <a:cxn ang="0">
                    <a:pos x="1" y="233"/>
                  </a:cxn>
                  <a:cxn ang="0">
                    <a:pos x="0" y="251"/>
                  </a:cxn>
                  <a:cxn ang="0">
                    <a:pos x="9" y="267"/>
                  </a:cxn>
                  <a:cxn ang="0">
                    <a:pos x="25" y="280"/>
                  </a:cxn>
                  <a:cxn ang="0">
                    <a:pos x="36" y="293"/>
                  </a:cxn>
                  <a:cxn ang="0">
                    <a:pos x="30" y="317"/>
                  </a:cxn>
                  <a:cxn ang="0">
                    <a:pos x="35" y="341"/>
                  </a:cxn>
                  <a:cxn ang="0">
                    <a:pos x="34" y="354"/>
                  </a:cxn>
                  <a:cxn ang="0">
                    <a:pos x="29" y="365"/>
                  </a:cxn>
                  <a:cxn ang="0">
                    <a:pos x="54" y="374"/>
                  </a:cxn>
                  <a:cxn ang="0">
                    <a:pos x="67" y="374"/>
                  </a:cxn>
                  <a:cxn ang="0">
                    <a:pos x="81" y="378"/>
                  </a:cxn>
                  <a:cxn ang="0">
                    <a:pos x="98" y="375"/>
                  </a:cxn>
                  <a:cxn ang="0">
                    <a:pos x="105" y="374"/>
                  </a:cxn>
                  <a:cxn ang="0">
                    <a:pos x="109" y="356"/>
                  </a:cxn>
                  <a:cxn ang="0">
                    <a:pos x="108" y="349"/>
                  </a:cxn>
                  <a:cxn ang="0">
                    <a:pos x="110" y="331"/>
                  </a:cxn>
                  <a:cxn ang="0">
                    <a:pos x="116" y="322"/>
                  </a:cxn>
                  <a:cxn ang="0">
                    <a:pos x="118" y="315"/>
                  </a:cxn>
                  <a:cxn ang="0">
                    <a:pos x="129" y="309"/>
                  </a:cxn>
                  <a:cxn ang="0">
                    <a:pos x="135" y="298"/>
                  </a:cxn>
                  <a:cxn ang="0">
                    <a:pos x="125" y="290"/>
                  </a:cxn>
                  <a:cxn ang="0">
                    <a:pos x="122" y="283"/>
                  </a:cxn>
                  <a:cxn ang="0">
                    <a:pos x="128" y="254"/>
                  </a:cxn>
                  <a:cxn ang="0">
                    <a:pos x="133" y="234"/>
                  </a:cxn>
                  <a:cxn ang="0">
                    <a:pos x="123" y="229"/>
                  </a:cxn>
                  <a:cxn ang="0">
                    <a:pos x="119" y="209"/>
                  </a:cxn>
                  <a:cxn ang="0">
                    <a:pos x="115" y="206"/>
                  </a:cxn>
                  <a:cxn ang="0">
                    <a:pos x="117" y="196"/>
                  </a:cxn>
                  <a:cxn ang="0">
                    <a:pos x="137" y="180"/>
                  </a:cxn>
                  <a:cxn ang="0">
                    <a:pos x="139" y="156"/>
                  </a:cxn>
                  <a:cxn ang="0">
                    <a:pos x="145" y="131"/>
                  </a:cxn>
                  <a:cxn ang="0">
                    <a:pos x="144" y="102"/>
                  </a:cxn>
                  <a:cxn ang="0">
                    <a:pos x="149" y="85"/>
                  </a:cxn>
                  <a:cxn ang="0">
                    <a:pos x="166" y="75"/>
                  </a:cxn>
                  <a:cxn ang="0">
                    <a:pos x="180" y="65"/>
                  </a:cxn>
                  <a:cxn ang="0">
                    <a:pos x="194" y="46"/>
                  </a:cxn>
                  <a:cxn ang="0">
                    <a:pos x="177" y="38"/>
                  </a:cxn>
                  <a:cxn ang="0">
                    <a:pos x="172" y="29"/>
                  </a:cxn>
                  <a:cxn ang="0">
                    <a:pos x="169" y="18"/>
                  </a:cxn>
                  <a:cxn ang="0">
                    <a:pos x="155" y="16"/>
                  </a:cxn>
                  <a:cxn ang="0">
                    <a:pos x="142" y="19"/>
                  </a:cxn>
                  <a:cxn ang="0">
                    <a:pos x="122" y="29"/>
                  </a:cxn>
                  <a:cxn ang="0">
                    <a:pos x="112" y="25"/>
                  </a:cxn>
                  <a:cxn ang="0">
                    <a:pos x="98" y="22"/>
                  </a:cxn>
                  <a:cxn ang="0">
                    <a:pos x="84" y="30"/>
                  </a:cxn>
                  <a:cxn ang="0">
                    <a:pos x="86" y="12"/>
                  </a:cxn>
                  <a:cxn ang="0">
                    <a:pos x="82" y="1"/>
                  </a:cxn>
                  <a:cxn ang="0">
                    <a:pos x="73" y="7"/>
                  </a:cxn>
                  <a:cxn ang="0">
                    <a:pos x="47" y="19"/>
                  </a:cxn>
                  <a:cxn ang="0">
                    <a:pos x="42" y="29"/>
                  </a:cxn>
                  <a:cxn ang="0">
                    <a:pos x="44" y="42"/>
                  </a:cxn>
                  <a:cxn ang="0">
                    <a:pos x="44" y="61"/>
                  </a:cxn>
                  <a:cxn ang="0">
                    <a:pos x="39" y="72"/>
                  </a:cxn>
                  <a:cxn ang="0">
                    <a:pos x="44" y="90"/>
                  </a:cxn>
                  <a:cxn ang="0">
                    <a:pos x="44" y="127"/>
                  </a:cxn>
                  <a:cxn ang="0">
                    <a:pos x="39" y="139"/>
                  </a:cxn>
                  <a:cxn ang="0">
                    <a:pos x="37" y="147"/>
                  </a:cxn>
                  <a:cxn ang="0">
                    <a:pos x="38" y="159"/>
                  </a:cxn>
                  <a:cxn ang="0">
                    <a:pos x="28" y="171"/>
                  </a:cxn>
                  <a:cxn ang="0">
                    <a:pos x="26" y="186"/>
                  </a:cxn>
                </a:cxnLst>
                <a:rect l="0" t="0" r="r" b="b"/>
                <a:pathLst>
                  <a:path w="195" h="380">
                    <a:moveTo>
                      <a:pt x="26" y="188"/>
                    </a:moveTo>
                    <a:cubicBezTo>
                      <a:pt x="25" y="192"/>
                      <a:pt x="23" y="197"/>
                      <a:pt x="20" y="200"/>
                    </a:cubicBezTo>
                    <a:cubicBezTo>
                      <a:pt x="17" y="205"/>
                      <a:pt x="13" y="210"/>
                      <a:pt x="9" y="214"/>
                    </a:cubicBezTo>
                    <a:cubicBezTo>
                      <a:pt x="7" y="216"/>
                      <a:pt x="6" y="218"/>
                      <a:pt x="5" y="220"/>
                    </a:cubicBezTo>
                    <a:cubicBezTo>
                      <a:pt x="4" y="222"/>
                      <a:pt x="5" y="224"/>
                      <a:pt x="4" y="226"/>
                    </a:cubicBezTo>
                    <a:cubicBezTo>
                      <a:pt x="4" y="228"/>
                      <a:pt x="2" y="231"/>
                      <a:pt x="1" y="233"/>
                    </a:cubicBezTo>
                    <a:cubicBezTo>
                      <a:pt x="1" y="237"/>
                      <a:pt x="0" y="241"/>
                      <a:pt x="0" y="245"/>
                    </a:cubicBezTo>
                    <a:cubicBezTo>
                      <a:pt x="0" y="246"/>
                      <a:pt x="0" y="247"/>
                      <a:pt x="0" y="249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0" y="252"/>
                      <a:pt x="0" y="253"/>
                      <a:pt x="1" y="254"/>
                    </a:cubicBezTo>
                    <a:cubicBezTo>
                      <a:pt x="3" y="255"/>
                      <a:pt x="7" y="253"/>
                      <a:pt x="9" y="256"/>
                    </a:cubicBezTo>
                    <a:cubicBezTo>
                      <a:pt x="10" y="259"/>
                      <a:pt x="8" y="264"/>
                      <a:pt x="9" y="267"/>
                    </a:cubicBezTo>
                    <a:cubicBezTo>
                      <a:pt x="11" y="272"/>
                      <a:pt x="17" y="271"/>
                      <a:pt x="16" y="277"/>
                    </a:cubicBezTo>
                    <a:cubicBezTo>
                      <a:pt x="16" y="280"/>
                      <a:pt x="15" y="278"/>
                      <a:pt x="14" y="281"/>
                    </a:cubicBezTo>
                    <a:cubicBezTo>
                      <a:pt x="12" y="285"/>
                      <a:pt x="22" y="282"/>
                      <a:pt x="25" y="280"/>
                    </a:cubicBezTo>
                    <a:cubicBezTo>
                      <a:pt x="26" y="279"/>
                      <a:pt x="30" y="277"/>
                      <a:pt x="32" y="279"/>
                    </a:cubicBezTo>
                    <a:cubicBezTo>
                      <a:pt x="33" y="279"/>
                      <a:pt x="37" y="284"/>
                      <a:pt x="37" y="285"/>
                    </a:cubicBezTo>
                    <a:cubicBezTo>
                      <a:pt x="38" y="287"/>
                      <a:pt x="36" y="290"/>
                      <a:pt x="36" y="293"/>
                    </a:cubicBezTo>
                    <a:cubicBezTo>
                      <a:pt x="35" y="296"/>
                      <a:pt x="35" y="300"/>
                      <a:pt x="35" y="303"/>
                    </a:cubicBezTo>
                    <a:cubicBezTo>
                      <a:pt x="35" y="306"/>
                      <a:pt x="35" y="307"/>
                      <a:pt x="34" y="310"/>
                    </a:cubicBezTo>
                    <a:cubicBezTo>
                      <a:pt x="33" y="312"/>
                      <a:pt x="30" y="315"/>
                      <a:pt x="30" y="317"/>
                    </a:cubicBezTo>
                    <a:cubicBezTo>
                      <a:pt x="30" y="321"/>
                      <a:pt x="36" y="322"/>
                      <a:pt x="38" y="325"/>
                    </a:cubicBezTo>
                    <a:cubicBezTo>
                      <a:pt x="39" y="327"/>
                      <a:pt x="40" y="330"/>
                      <a:pt x="39" y="332"/>
                    </a:cubicBezTo>
                    <a:cubicBezTo>
                      <a:pt x="38" y="335"/>
                      <a:pt x="36" y="338"/>
                      <a:pt x="35" y="341"/>
                    </a:cubicBezTo>
                    <a:cubicBezTo>
                      <a:pt x="34" y="343"/>
                      <a:pt x="34" y="345"/>
                      <a:pt x="34" y="347"/>
                    </a:cubicBezTo>
                    <a:cubicBezTo>
                      <a:pt x="34" y="348"/>
                      <a:pt x="34" y="348"/>
                      <a:pt x="34" y="349"/>
                    </a:cubicBezTo>
                    <a:cubicBezTo>
                      <a:pt x="34" y="351"/>
                      <a:pt x="34" y="353"/>
                      <a:pt x="34" y="354"/>
                    </a:cubicBezTo>
                    <a:cubicBezTo>
                      <a:pt x="34" y="355"/>
                      <a:pt x="33" y="356"/>
                      <a:pt x="33" y="357"/>
                    </a:cubicBezTo>
                    <a:cubicBezTo>
                      <a:pt x="33" y="358"/>
                      <a:pt x="32" y="360"/>
                      <a:pt x="31" y="361"/>
                    </a:cubicBezTo>
                    <a:cubicBezTo>
                      <a:pt x="30" y="362"/>
                      <a:pt x="30" y="364"/>
                      <a:pt x="29" y="365"/>
                    </a:cubicBezTo>
                    <a:cubicBezTo>
                      <a:pt x="28" y="370"/>
                      <a:pt x="29" y="375"/>
                      <a:pt x="26" y="379"/>
                    </a:cubicBezTo>
                    <a:cubicBezTo>
                      <a:pt x="31" y="380"/>
                      <a:pt x="37" y="375"/>
                      <a:pt x="41" y="374"/>
                    </a:cubicBezTo>
                    <a:cubicBezTo>
                      <a:pt x="45" y="373"/>
                      <a:pt x="50" y="373"/>
                      <a:pt x="54" y="374"/>
                    </a:cubicBezTo>
                    <a:cubicBezTo>
                      <a:pt x="56" y="374"/>
                      <a:pt x="57" y="374"/>
                      <a:pt x="59" y="374"/>
                    </a:cubicBezTo>
                    <a:cubicBezTo>
                      <a:pt x="60" y="374"/>
                      <a:pt x="62" y="374"/>
                      <a:pt x="63" y="374"/>
                    </a:cubicBezTo>
                    <a:cubicBezTo>
                      <a:pt x="65" y="374"/>
                      <a:pt x="66" y="374"/>
                      <a:pt x="67" y="374"/>
                    </a:cubicBezTo>
                    <a:cubicBezTo>
                      <a:pt x="69" y="375"/>
                      <a:pt x="70" y="376"/>
                      <a:pt x="72" y="376"/>
                    </a:cubicBezTo>
                    <a:cubicBezTo>
                      <a:pt x="74" y="377"/>
                      <a:pt x="76" y="378"/>
                      <a:pt x="78" y="379"/>
                    </a:cubicBezTo>
                    <a:cubicBezTo>
                      <a:pt x="80" y="379"/>
                      <a:pt x="80" y="379"/>
                      <a:pt x="81" y="378"/>
                    </a:cubicBezTo>
                    <a:cubicBezTo>
                      <a:pt x="84" y="378"/>
                      <a:pt x="84" y="377"/>
                      <a:pt x="85" y="377"/>
                    </a:cubicBezTo>
                    <a:cubicBezTo>
                      <a:pt x="89" y="375"/>
                      <a:pt x="92" y="375"/>
                      <a:pt x="95" y="375"/>
                    </a:cubicBezTo>
                    <a:cubicBezTo>
                      <a:pt x="96" y="375"/>
                      <a:pt x="97" y="375"/>
                      <a:pt x="98" y="375"/>
                    </a:cubicBezTo>
                    <a:cubicBezTo>
                      <a:pt x="98" y="375"/>
                      <a:pt x="99" y="375"/>
                      <a:pt x="99" y="375"/>
                    </a:cubicBezTo>
                    <a:cubicBezTo>
                      <a:pt x="101" y="375"/>
                      <a:pt x="103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6" y="374"/>
                      <a:pt x="107" y="373"/>
                      <a:pt x="108" y="373"/>
                    </a:cubicBezTo>
                    <a:cubicBezTo>
                      <a:pt x="108" y="371"/>
                      <a:pt x="108" y="369"/>
                      <a:pt x="108" y="367"/>
                    </a:cubicBezTo>
                    <a:cubicBezTo>
                      <a:pt x="109" y="363"/>
                      <a:pt x="109" y="360"/>
                      <a:pt x="109" y="356"/>
                    </a:cubicBezTo>
                    <a:cubicBezTo>
                      <a:pt x="109" y="355"/>
                      <a:pt x="109" y="353"/>
                      <a:pt x="109" y="351"/>
                    </a:cubicBezTo>
                    <a:cubicBezTo>
                      <a:pt x="109" y="351"/>
                      <a:pt x="109" y="351"/>
                      <a:pt x="108" y="351"/>
                    </a:cubicBezTo>
                    <a:cubicBezTo>
                      <a:pt x="108" y="350"/>
                      <a:pt x="108" y="350"/>
                      <a:pt x="108" y="349"/>
                    </a:cubicBezTo>
                    <a:cubicBezTo>
                      <a:pt x="107" y="348"/>
                      <a:pt x="107" y="346"/>
                      <a:pt x="107" y="345"/>
                    </a:cubicBezTo>
                    <a:cubicBezTo>
                      <a:pt x="107" y="344"/>
                      <a:pt x="106" y="343"/>
                      <a:pt x="106" y="341"/>
                    </a:cubicBezTo>
                    <a:cubicBezTo>
                      <a:pt x="106" y="338"/>
                      <a:pt x="108" y="334"/>
                      <a:pt x="110" y="331"/>
                    </a:cubicBezTo>
                    <a:cubicBezTo>
                      <a:pt x="110" y="331"/>
                      <a:pt x="111" y="330"/>
                      <a:pt x="111" y="329"/>
                    </a:cubicBezTo>
                    <a:cubicBezTo>
                      <a:pt x="112" y="328"/>
                      <a:pt x="113" y="326"/>
                      <a:pt x="114" y="325"/>
                    </a:cubicBezTo>
                    <a:cubicBezTo>
                      <a:pt x="115" y="324"/>
                      <a:pt x="116" y="323"/>
                      <a:pt x="116" y="322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0"/>
                      <a:pt x="118" y="319"/>
                      <a:pt x="118" y="318"/>
                    </a:cubicBezTo>
                    <a:cubicBezTo>
                      <a:pt x="119" y="317"/>
                      <a:pt x="118" y="316"/>
                      <a:pt x="118" y="315"/>
                    </a:cubicBezTo>
                    <a:cubicBezTo>
                      <a:pt x="118" y="311"/>
                      <a:pt x="121" y="313"/>
                      <a:pt x="124" y="312"/>
                    </a:cubicBezTo>
                    <a:cubicBezTo>
                      <a:pt x="125" y="312"/>
                      <a:pt x="127" y="312"/>
                      <a:pt x="128" y="311"/>
                    </a:cubicBezTo>
                    <a:cubicBezTo>
                      <a:pt x="128" y="311"/>
                      <a:pt x="129" y="310"/>
                      <a:pt x="129" y="309"/>
                    </a:cubicBezTo>
                    <a:cubicBezTo>
                      <a:pt x="130" y="309"/>
                      <a:pt x="130" y="309"/>
                      <a:pt x="131" y="309"/>
                    </a:cubicBezTo>
                    <a:cubicBezTo>
                      <a:pt x="134" y="308"/>
                      <a:pt x="136" y="307"/>
                      <a:pt x="136" y="304"/>
                    </a:cubicBezTo>
                    <a:cubicBezTo>
                      <a:pt x="136" y="302"/>
                      <a:pt x="137" y="299"/>
                      <a:pt x="135" y="298"/>
                    </a:cubicBezTo>
                    <a:cubicBezTo>
                      <a:pt x="134" y="299"/>
                      <a:pt x="132" y="300"/>
                      <a:pt x="130" y="299"/>
                    </a:cubicBezTo>
                    <a:cubicBezTo>
                      <a:pt x="128" y="298"/>
                      <a:pt x="129" y="297"/>
                      <a:pt x="128" y="295"/>
                    </a:cubicBezTo>
                    <a:cubicBezTo>
                      <a:pt x="128" y="293"/>
                      <a:pt x="126" y="291"/>
                      <a:pt x="125" y="290"/>
                    </a:cubicBezTo>
                    <a:cubicBezTo>
                      <a:pt x="125" y="289"/>
                      <a:pt x="124" y="288"/>
                      <a:pt x="124" y="287"/>
                    </a:cubicBezTo>
                    <a:cubicBezTo>
                      <a:pt x="123" y="286"/>
                      <a:pt x="123" y="285"/>
                      <a:pt x="123" y="284"/>
                    </a:cubicBezTo>
                    <a:cubicBezTo>
                      <a:pt x="123" y="284"/>
                      <a:pt x="122" y="283"/>
                      <a:pt x="122" y="283"/>
                    </a:cubicBezTo>
                    <a:cubicBezTo>
                      <a:pt x="120" y="279"/>
                      <a:pt x="118" y="275"/>
                      <a:pt x="118" y="271"/>
                    </a:cubicBezTo>
                    <a:cubicBezTo>
                      <a:pt x="119" y="267"/>
                      <a:pt x="122" y="264"/>
                      <a:pt x="123" y="261"/>
                    </a:cubicBezTo>
                    <a:cubicBezTo>
                      <a:pt x="124" y="257"/>
                      <a:pt x="125" y="256"/>
                      <a:pt x="128" y="254"/>
                    </a:cubicBezTo>
                    <a:cubicBezTo>
                      <a:pt x="130" y="253"/>
                      <a:pt x="132" y="253"/>
                      <a:pt x="134" y="252"/>
                    </a:cubicBezTo>
                    <a:cubicBezTo>
                      <a:pt x="138" y="248"/>
                      <a:pt x="136" y="241"/>
                      <a:pt x="134" y="237"/>
                    </a:cubicBezTo>
                    <a:cubicBezTo>
                      <a:pt x="134" y="236"/>
                      <a:pt x="134" y="235"/>
                      <a:pt x="133" y="234"/>
                    </a:cubicBezTo>
                    <a:cubicBezTo>
                      <a:pt x="133" y="234"/>
                      <a:pt x="132" y="233"/>
                      <a:pt x="131" y="233"/>
                    </a:cubicBezTo>
                    <a:cubicBezTo>
                      <a:pt x="130" y="232"/>
                      <a:pt x="129" y="232"/>
                      <a:pt x="127" y="231"/>
                    </a:cubicBezTo>
                    <a:cubicBezTo>
                      <a:pt x="126" y="231"/>
                      <a:pt x="124" y="231"/>
                      <a:pt x="123" y="229"/>
                    </a:cubicBezTo>
                    <a:cubicBezTo>
                      <a:pt x="123" y="227"/>
                      <a:pt x="124" y="226"/>
                      <a:pt x="123" y="224"/>
                    </a:cubicBezTo>
                    <a:cubicBezTo>
                      <a:pt x="122" y="223"/>
                      <a:pt x="120" y="222"/>
                      <a:pt x="119" y="223"/>
                    </a:cubicBezTo>
                    <a:cubicBezTo>
                      <a:pt x="119" y="219"/>
                      <a:pt x="120" y="213"/>
                      <a:pt x="119" y="209"/>
                    </a:cubicBezTo>
                    <a:cubicBezTo>
                      <a:pt x="119" y="209"/>
                      <a:pt x="118" y="208"/>
                      <a:pt x="118" y="207"/>
                    </a:cubicBezTo>
                    <a:cubicBezTo>
                      <a:pt x="118" y="207"/>
                      <a:pt x="117" y="207"/>
                      <a:pt x="117" y="207"/>
                    </a:cubicBezTo>
                    <a:cubicBezTo>
                      <a:pt x="116" y="208"/>
                      <a:pt x="115" y="207"/>
                      <a:pt x="115" y="206"/>
                    </a:cubicBezTo>
                    <a:cubicBezTo>
                      <a:pt x="114" y="206"/>
                      <a:pt x="113" y="203"/>
                      <a:pt x="112" y="202"/>
                    </a:cubicBezTo>
                    <a:cubicBezTo>
                      <a:pt x="111" y="201"/>
                      <a:pt x="109" y="199"/>
                      <a:pt x="110" y="197"/>
                    </a:cubicBezTo>
                    <a:cubicBezTo>
                      <a:pt x="110" y="195"/>
                      <a:pt x="115" y="196"/>
                      <a:pt x="117" y="196"/>
                    </a:cubicBezTo>
                    <a:cubicBezTo>
                      <a:pt x="122" y="196"/>
                      <a:pt x="132" y="197"/>
                      <a:pt x="133" y="191"/>
                    </a:cubicBezTo>
                    <a:cubicBezTo>
                      <a:pt x="133" y="189"/>
                      <a:pt x="132" y="186"/>
                      <a:pt x="133" y="184"/>
                    </a:cubicBezTo>
                    <a:cubicBezTo>
                      <a:pt x="133" y="183"/>
                      <a:pt x="136" y="180"/>
                      <a:pt x="137" y="180"/>
                    </a:cubicBezTo>
                    <a:cubicBezTo>
                      <a:pt x="139" y="177"/>
                      <a:pt x="141" y="174"/>
                      <a:pt x="141" y="171"/>
                    </a:cubicBezTo>
                    <a:cubicBezTo>
                      <a:pt x="140" y="166"/>
                      <a:pt x="135" y="164"/>
                      <a:pt x="134" y="159"/>
                    </a:cubicBezTo>
                    <a:cubicBezTo>
                      <a:pt x="136" y="159"/>
                      <a:pt x="137" y="157"/>
                      <a:pt x="139" y="156"/>
                    </a:cubicBezTo>
                    <a:cubicBezTo>
                      <a:pt x="141" y="155"/>
                      <a:pt x="143" y="154"/>
                      <a:pt x="144" y="152"/>
                    </a:cubicBezTo>
                    <a:cubicBezTo>
                      <a:pt x="145" y="149"/>
                      <a:pt x="144" y="143"/>
                      <a:pt x="144" y="140"/>
                    </a:cubicBezTo>
                    <a:cubicBezTo>
                      <a:pt x="144" y="137"/>
                      <a:pt x="145" y="134"/>
                      <a:pt x="145" y="131"/>
                    </a:cubicBezTo>
                    <a:cubicBezTo>
                      <a:pt x="146" y="125"/>
                      <a:pt x="144" y="119"/>
                      <a:pt x="144" y="113"/>
                    </a:cubicBezTo>
                    <a:cubicBezTo>
                      <a:pt x="144" y="110"/>
                      <a:pt x="144" y="107"/>
                      <a:pt x="144" y="105"/>
                    </a:cubicBezTo>
                    <a:cubicBezTo>
                      <a:pt x="144" y="104"/>
                      <a:pt x="144" y="103"/>
                      <a:pt x="144" y="102"/>
                    </a:cubicBezTo>
                    <a:cubicBezTo>
                      <a:pt x="143" y="102"/>
                      <a:pt x="141" y="101"/>
                      <a:pt x="141" y="101"/>
                    </a:cubicBezTo>
                    <a:cubicBezTo>
                      <a:pt x="139" y="98"/>
                      <a:pt x="141" y="97"/>
                      <a:pt x="144" y="96"/>
                    </a:cubicBezTo>
                    <a:cubicBezTo>
                      <a:pt x="144" y="92"/>
                      <a:pt x="147" y="88"/>
                      <a:pt x="149" y="85"/>
                    </a:cubicBezTo>
                    <a:cubicBezTo>
                      <a:pt x="151" y="82"/>
                      <a:pt x="152" y="83"/>
                      <a:pt x="155" y="82"/>
                    </a:cubicBezTo>
                    <a:cubicBezTo>
                      <a:pt x="158" y="82"/>
                      <a:pt x="161" y="81"/>
                      <a:pt x="163" y="79"/>
                    </a:cubicBezTo>
                    <a:cubicBezTo>
                      <a:pt x="164" y="78"/>
                      <a:pt x="165" y="76"/>
                      <a:pt x="166" y="75"/>
                    </a:cubicBezTo>
                    <a:cubicBezTo>
                      <a:pt x="168" y="74"/>
                      <a:pt x="169" y="72"/>
                      <a:pt x="170" y="72"/>
                    </a:cubicBezTo>
                    <a:cubicBezTo>
                      <a:pt x="172" y="70"/>
                      <a:pt x="174" y="69"/>
                      <a:pt x="176" y="67"/>
                    </a:cubicBezTo>
                    <a:cubicBezTo>
                      <a:pt x="177" y="66"/>
                      <a:pt x="178" y="66"/>
                      <a:pt x="180" y="65"/>
                    </a:cubicBezTo>
                    <a:cubicBezTo>
                      <a:pt x="182" y="64"/>
                      <a:pt x="183" y="64"/>
                      <a:pt x="184" y="62"/>
                    </a:cubicBezTo>
                    <a:cubicBezTo>
                      <a:pt x="186" y="60"/>
                      <a:pt x="186" y="58"/>
                      <a:pt x="188" y="56"/>
                    </a:cubicBezTo>
                    <a:cubicBezTo>
                      <a:pt x="191" y="53"/>
                      <a:pt x="194" y="50"/>
                      <a:pt x="194" y="46"/>
                    </a:cubicBezTo>
                    <a:cubicBezTo>
                      <a:pt x="195" y="44"/>
                      <a:pt x="194" y="44"/>
                      <a:pt x="192" y="43"/>
                    </a:cubicBezTo>
                    <a:cubicBezTo>
                      <a:pt x="189" y="42"/>
                      <a:pt x="186" y="40"/>
                      <a:pt x="183" y="39"/>
                    </a:cubicBezTo>
                    <a:cubicBezTo>
                      <a:pt x="181" y="38"/>
                      <a:pt x="179" y="38"/>
                      <a:pt x="177" y="38"/>
                    </a:cubicBezTo>
                    <a:cubicBezTo>
                      <a:pt x="176" y="38"/>
                      <a:pt x="177" y="39"/>
                      <a:pt x="175" y="38"/>
                    </a:cubicBezTo>
                    <a:cubicBezTo>
                      <a:pt x="174" y="38"/>
                      <a:pt x="173" y="35"/>
                      <a:pt x="172" y="34"/>
                    </a:cubicBezTo>
                    <a:cubicBezTo>
                      <a:pt x="171" y="32"/>
                      <a:pt x="171" y="30"/>
                      <a:pt x="172" y="29"/>
                    </a:cubicBezTo>
                    <a:cubicBezTo>
                      <a:pt x="173" y="27"/>
                      <a:pt x="176" y="25"/>
                      <a:pt x="175" y="23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7"/>
                      <a:pt x="172" y="18"/>
                      <a:pt x="169" y="18"/>
                    </a:cubicBezTo>
                    <a:cubicBezTo>
                      <a:pt x="167" y="18"/>
                      <a:pt x="163" y="19"/>
                      <a:pt x="161" y="17"/>
                    </a:cubicBezTo>
                    <a:cubicBezTo>
                      <a:pt x="160" y="15"/>
                      <a:pt x="162" y="14"/>
                      <a:pt x="160" y="14"/>
                    </a:cubicBezTo>
                    <a:cubicBezTo>
                      <a:pt x="159" y="14"/>
                      <a:pt x="157" y="16"/>
                      <a:pt x="155" y="16"/>
                    </a:cubicBezTo>
                    <a:cubicBezTo>
                      <a:pt x="153" y="16"/>
                      <a:pt x="145" y="15"/>
                      <a:pt x="145" y="17"/>
                    </a:cubicBezTo>
                    <a:cubicBezTo>
                      <a:pt x="145" y="17"/>
                      <a:pt x="144" y="16"/>
                      <a:pt x="143" y="16"/>
                    </a:cubicBezTo>
                    <a:cubicBezTo>
                      <a:pt x="142" y="17"/>
                      <a:pt x="143" y="18"/>
                      <a:pt x="142" y="19"/>
                    </a:cubicBezTo>
                    <a:cubicBezTo>
                      <a:pt x="141" y="20"/>
                      <a:pt x="140" y="21"/>
                      <a:pt x="139" y="22"/>
                    </a:cubicBezTo>
                    <a:cubicBezTo>
                      <a:pt x="137" y="24"/>
                      <a:pt x="137" y="25"/>
                      <a:pt x="134" y="26"/>
                    </a:cubicBezTo>
                    <a:cubicBezTo>
                      <a:pt x="130" y="28"/>
                      <a:pt x="122" y="23"/>
                      <a:pt x="122" y="29"/>
                    </a:cubicBezTo>
                    <a:cubicBezTo>
                      <a:pt x="119" y="30"/>
                      <a:pt x="117" y="28"/>
                      <a:pt x="115" y="27"/>
                    </a:cubicBezTo>
                    <a:cubicBezTo>
                      <a:pt x="114" y="27"/>
                      <a:pt x="114" y="29"/>
                      <a:pt x="112" y="28"/>
                    </a:cubicBezTo>
                    <a:cubicBezTo>
                      <a:pt x="112" y="27"/>
                      <a:pt x="112" y="25"/>
                      <a:pt x="112" y="25"/>
                    </a:cubicBezTo>
                    <a:cubicBezTo>
                      <a:pt x="110" y="24"/>
                      <a:pt x="107" y="23"/>
                      <a:pt x="105" y="24"/>
                    </a:cubicBezTo>
                    <a:cubicBezTo>
                      <a:pt x="104" y="25"/>
                      <a:pt x="103" y="27"/>
                      <a:pt x="101" y="26"/>
                    </a:cubicBezTo>
                    <a:cubicBezTo>
                      <a:pt x="99" y="25"/>
                      <a:pt x="99" y="23"/>
                      <a:pt x="98" y="22"/>
                    </a:cubicBezTo>
                    <a:cubicBezTo>
                      <a:pt x="94" y="18"/>
                      <a:pt x="94" y="24"/>
                      <a:pt x="93" y="26"/>
                    </a:cubicBezTo>
                    <a:cubicBezTo>
                      <a:pt x="91" y="28"/>
                      <a:pt x="90" y="27"/>
                      <a:pt x="88" y="28"/>
                    </a:cubicBezTo>
                    <a:cubicBezTo>
                      <a:pt x="87" y="28"/>
                      <a:pt x="85" y="30"/>
                      <a:pt x="84" y="30"/>
                    </a:cubicBezTo>
                    <a:cubicBezTo>
                      <a:pt x="82" y="30"/>
                      <a:pt x="81" y="22"/>
                      <a:pt x="81" y="21"/>
                    </a:cubicBezTo>
                    <a:cubicBezTo>
                      <a:pt x="82" y="19"/>
                      <a:pt x="84" y="19"/>
                      <a:pt x="85" y="17"/>
                    </a:cubicBezTo>
                    <a:cubicBezTo>
                      <a:pt x="86" y="16"/>
                      <a:pt x="86" y="14"/>
                      <a:pt x="86" y="12"/>
                    </a:cubicBezTo>
                    <a:cubicBezTo>
                      <a:pt x="85" y="11"/>
                      <a:pt x="83" y="12"/>
                      <a:pt x="82" y="11"/>
                    </a:cubicBezTo>
                    <a:cubicBezTo>
                      <a:pt x="81" y="10"/>
                      <a:pt x="81" y="7"/>
                      <a:pt x="81" y="6"/>
                    </a:cubicBezTo>
                    <a:cubicBezTo>
                      <a:pt x="82" y="4"/>
                      <a:pt x="84" y="2"/>
                      <a:pt x="82" y="1"/>
                    </a:cubicBezTo>
                    <a:cubicBezTo>
                      <a:pt x="80" y="0"/>
                      <a:pt x="79" y="2"/>
                      <a:pt x="78" y="3"/>
                    </a:cubicBezTo>
                    <a:cubicBezTo>
                      <a:pt x="78" y="4"/>
                      <a:pt x="77" y="6"/>
                      <a:pt x="77" y="6"/>
                    </a:cubicBezTo>
                    <a:cubicBezTo>
                      <a:pt x="76" y="7"/>
                      <a:pt x="74" y="7"/>
                      <a:pt x="73" y="7"/>
                    </a:cubicBezTo>
                    <a:cubicBezTo>
                      <a:pt x="69" y="8"/>
                      <a:pt x="66" y="10"/>
                      <a:pt x="63" y="11"/>
                    </a:cubicBezTo>
                    <a:cubicBezTo>
                      <a:pt x="60" y="13"/>
                      <a:pt x="56" y="15"/>
                      <a:pt x="53" y="16"/>
                    </a:cubicBezTo>
                    <a:cubicBezTo>
                      <a:pt x="51" y="17"/>
                      <a:pt x="48" y="18"/>
                      <a:pt x="47" y="19"/>
                    </a:cubicBezTo>
                    <a:cubicBezTo>
                      <a:pt x="46" y="20"/>
                      <a:pt x="46" y="23"/>
                      <a:pt x="45" y="24"/>
                    </a:cubicBezTo>
                    <a:cubicBezTo>
                      <a:pt x="45" y="24"/>
                      <a:pt x="43" y="26"/>
                      <a:pt x="42" y="26"/>
                    </a:cubicBezTo>
                    <a:cubicBezTo>
                      <a:pt x="42" y="27"/>
                      <a:pt x="42" y="28"/>
                      <a:pt x="42" y="29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3"/>
                      <a:pt x="41" y="35"/>
                      <a:pt x="41" y="36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6" y="45"/>
                      <a:pt x="46" y="51"/>
                      <a:pt x="45" y="54"/>
                    </a:cubicBezTo>
                    <a:cubicBezTo>
                      <a:pt x="44" y="55"/>
                      <a:pt x="43" y="56"/>
                      <a:pt x="43" y="57"/>
                    </a:cubicBezTo>
                    <a:cubicBezTo>
                      <a:pt x="42" y="59"/>
                      <a:pt x="44" y="60"/>
                      <a:pt x="44" y="61"/>
                    </a:cubicBezTo>
                    <a:cubicBezTo>
                      <a:pt x="45" y="62"/>
                      <a:pt x="46" y="65"/>
                      <a:pt x="46" y="66"/>
                    </a:cubicBezTo>
                    <a:cubicBezTo>
                      <a:pt x="46" y="69"/>
                      <a:pt x="45" y="68"/>
                      <a:pt x="43" y="69"/>
                    </a:cubicBezTo>
                    <a:cubicBezTo>
                      <a:pt x="42" y="70"/>
                      <a:pt x="39" y="71"/>
                      <a:pt x="39" y="72"/>
                    </a:cubicBezTo>
                    <a:cubicBezTo>
                      <a:pt x="38" y="73"/>
                      <a:pt x="38" y="75"/>
                      <a:pt x="38" y="76"/>
                    </a:cubicBezTo>
                    <a:cubicBezTo>
                      <a:pt x="38" y="81"/>
                      <a:pt x="40" y="83"/>
                      <a:pt x="42" y="87"/>
                    </a:cubicBezTo>
                    <a:cubicBezTo>
                      <a:pt x="43" y="88"/>
                      <a:pt x="44" y="88"/>
                      <a:pt x="44" y="90"/>
                    </a:cubicBezTo>
                    <a:cubicBezTo>
                      <a:pt x="44" y="95"/>
                      <a:pt x="46" y="99"/>
                      <a:pt x="47" y="103"/>
                    </a:cubicBezTo>
                    <a:cubicBezTo>
                      <a:pt x="47" y="108"/>
                      <a:pt x="47" y="113"/>
                      <a:pt x="47" y="118"/>
                    </a:cubicBezTo>
                    <a:cubicBezTo>
                      <a:pt x="47" y="121"/>
                      <a:pt x="46" y="124"/>
                      <a:pt x="44" y="127"/>
                    </a:cubicBezTo>
                    <a:cubicBezTo>
                      <a:pt x="43" y="129"/>
                      <a:pt x="42" y="132"/>
                      <a:pt x="41" y="134"/>
                    </a:cubicBezTo>
                    <a:cubicBezTo>
                      <a:pt x="41" y="134"/>
                      <a:pt x="40" y="135"/>
                      <a:pt x="40" y="136"/>
                    </a:cubicBezTo>
                    <a:cubicBezTo>
                      <a:pt x="40" y="137"/>
                      <a:pt x="39" y="138"/>
                      <a:pt x="39" y="139"/>
                    </a:cubicBezTo>
                    <a:cubicBezTo>
                      <a:pt x="38" y="140"/>
                      <a:pt x="38" y="140"/>
                      <a:pt x="38" y="141"/>
                    </a:cubicBezTo>
                    <a:cubicBezTo>
                      <a:pt x="38" y="142"/>
                      <a:pt x="37" y="143"/>
                      <a:pt x="37" y="145"/>
                    </a:cubicBezTo>
                    <a:cubicBezTo>
                      <a:pt x="37" y="145"/>
                      <a:pt x="37" y="146"/>
                      <a:pt x="37" y="147"/>
                    </a:cubicBezTo>
                    <a:cubicBezTo>
                      <a:pt x="37" y="149"/>
                      <a:pt x="37" y="151"/>
                      <a:pt x="38" y="153"/>
                    </a:cubicBezTo>
                    <a:cubicBezTo>
                      <a:pt x="38" y="154"/>
                      <a:pt x="39" y="156"/>
                      <a:pt x="38" y="157"/>
                    </a:cubicBezTo>
                    <a:cubicBezTo>
                      <a:pt x="38" y="158"/>
                      <a:pt x="38" y="158"/>
                      <a:pt x="38" y="159"/>
                    </a:cubicBezTo>
                    <a:cubicBezTo>
                      <a:pt x="38" y="159"/>
                      <a:pt x="37" y="160"/>
                      <a:pt x="37" y="161"/>
                    </a:cubicBezTo>
                    <a:cubicBezTo>
                      <a:pt x="36" y="162"/>
                      <a:pt x="34" y="163"/>
                      <a:pt x="33" y="164"/>
                    </a:cubicBezTo>
                    <a:cubicBezTo>
                      <a:pt x="32" y="166"/>
                      <a:pt x="30" y="168"/>
                      <a:pt x="28" y="171"/>
                    </a:cubicBezTo>
                    <a:cubicBezTo>
                      <a:pt x="26" y="174"/>
                      <a:pt x="26" y="177"/>
                      <a:pt x="26" y="181"/>
                    </a:cubicBezTo>
                    <a:cubicBezTo>
                      <a:pt x="26" y="182"/>
                      <a:pt x="26" y="183"/>
                      <a:pt x="26" y="184"/>
                    </a:cubicBezTo>
                    <a:cubicBezTo>
                      <a:pt x="26" y="185"/>
                      <a:pt x="26" y="186"/>
                      <a:pt x="26" y="186"/>
                    </a:cubicBezTo>
                    <a:cubicBezTo>
                      <a:pt x="26" y="187"/>
                      <a:pt x="26" y="188"/>
                      <a:pt x="26" y="188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0" name="Freeform 93"/>
              <p:cNvSpPr>
                <a:spLocks noEditPoints="1"/>
              </p:cNvSpPr>
              <p:nvPr/>
            </p:nvSpPr>
            <p:spPr bwMode="auto">
              <a:xfrm>
                <a:off x="2382838" y="5495925"/>
                <a:ext cx="1368425" cy="1063625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1" name="Freeform 94"/>
              <p:cNvSpPr>
                <a:spLocks/>
              </p:cNvSpPr>
              <p:nvPr/>
            </p:nvSpPr>
            <p:spPr bwMode="auto">
              <a:xfrm>
                <a:off x="3575050" y="6048375"/>
                <a:ext cx="119063" cy="9366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2" name="Freeform 95"/>
              <p:cNvSpPr>
                <a:spLocks/>
              </p:cNvSpPr>
              <p:nvPr/>
            </p:nvSpPr>
            <p:spPr bwMode="auto">
              <a:xfrm>
                <a:off x="3721100" y="6029325"/>
                <a:ext cx="57150" cy="412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3" name="Freeform 96"/>
              <p:cNvSpPr>
                <a:spLocks/>
              </p:cNvSpPr>
              <p:nvPr/>
            </p:nvSpPr>
            <p:spPr bwMode="auto">
              <a:xfrm>
                <a:off x="3455988" y="6162675"/>
                <a:ext cx="47625" cy="381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4" name="Freeform 97"/>
              <p:cNvSpPr>
                <a:spLocks/>
              </p:cNvSpPr>
              <p:nvPr/>
            </p:nvSpPr>
            <p:spPr bwMode="auto">
              <a:xfrm>
                <a:off x="3803650" y="3973513"/>
                <a:ext cx="403225" cy="454025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5" name="Freeform 98"/>
              <p:cNvSpPr>
                <a:spLocks/>
              </p:cNvSpPr>
              <p:nvPr/>
            </p:nvSpPr>
            <p:spPr bwMode="auto">
              <a:xfrm>
                <a:off x="3946525" y="4025900"/>
                <a:ext cx="22225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6" name="Freeform 99"/>
              <p:cNvSpPr>
                <a:spLocks/>
              </p:cNvSpPr>
              <p:nvPr/>
            </p:nvSpPr>
            <p:spPr bwMode="auto">
              <a:xfrm>
                <a:off x="3970338" y="4002088"/>
                <a:ext cx="14288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7" name="Freeform 100"/>
              <p:cNvSpPr>
                <a:spLocks/>
              </p:cNvSpPr>
              <p:nvPr/>
            </p:nvSpPr>
            <p:spPr bwMode="auto">
              <a:xfrm>
                <a:off x="3994150" y="3984625"/>
                <a:ext cx="26988" cy="1428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8" name="Freeform 101"/>
              <p:cNvSpPr>
                <a:spLocks/>
              </p:cNvSpPr>
              <p:nvPr/>
            </p:nvSpPr>
            <p:spPr bwMode="auto">
              <a:xfrm>
                <a:off x="4046538" y="3973513"/>
                <a:ext cx="28575" cy="79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9" name="Freeform 102"/>
              <p:cNvSpPr>
                <a:spLocks/>
              </p:cNvSpPr>
              <p:nvPr/>
            </p:nvSpPr>
            <p:spPr bwMode="auto">
              <a:xfrm>
                <a:off x="4095750" y="3968750"/>
                <a:ext cx="20638" cy="476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0" name="Freeform 103"/>
              <p:cNvSpPr>
                <a:spLocks/>
              </p:cNvSpPr>
              <p:nvPr/>
            </p:nvSpPr>
            <p:spPr bwMode="auto">
              <a:xfrm>
                <a:off x="2676525" y="2338388"/>
                <a:ext cx="114300" cy="109538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42" y="6"/>
                  </a:cxn>
                  <a:cxn ang="0">
                    <a:pos x="39" y="13"/>
                  </a:cxn>
                  <a:cxn ang="0">
                    <a:pos x="38" y="17"/>
                  </a:cxn>
                  <a:cxn ang="0">
                    <a:pos x="35" y="14"/>
                  </a:cxn>
                  <a:cxn ang="0">
                    <a:pos x="31" y="8"/>
                  </a:cxn>
                  <a:cxn ang="0">
                    <a:pos x="32" y="1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0" y="24"/>
                  </a:cxn>
                  <a:cxn ang="0">
                    <a:pos x="6" y="19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12" y="50"/>
                  </a:cxn>
                  <a:cxn ang="0">
                    <a:pos x="21" y="50"/>
                  </a:cxn>
                  <a:cxn ang="0">
                    <a:pos x="23" y="52"/>
                  </a:cxn>
                  <a:cxn ang="0">
                    <a:pos x="31" y="54"/>
                  </a:cxn>
                  <a:cxn ang="0">
                    <a:pos x="33" y="58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40" y="45"/>
                  </a:cxn>
                  <a:cxn ang="0">
                    <a:pos x="39" y="37"/>
                  </a:cxn>
                  <a:cxn ang="0">
                    <a:pos x="40" y="34"/>
                  </a:cxn>
                  <a:cxn ang="0">
                    <a:pos x="44" y="34"/>
                  </a:cxn>
                  <a:cxn ang="0">
                    <a:pos x="45" y="33"/>
                  </a:cxn>
                  <a:cxn ang="0">
                    <a:pos x="49" y="33"/>
                  </a:cxn>
                  <a:cxn ang="0">
                    <a:pos x="61" y="30"/>
                  </a:cxn>
                  <a:cxn ang="0">
                    <a:pos x="55" y="18"/>
                  </a:cxn>
                  <a:cxn ang="0">
                    <a:pos x="57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0" y="10"/>
                  </a:cxn>
                </a:cxnLst>
                <a:rect l="0" t="0" r="r" b="b"/>
                <a:pathLst>
                  <a:path w="61" h="59">
                    <a:moveTo>
                      <a:pt x="50" y="10"/>
                    </a:moveTo>
                    <a:cubicBezTo>
                      <a:pt x="50" y="7"/>
                      <a:pt x="50" y="5"/>
                      <a:pt x="48" y="3"/>
                    </a:cubicBezTo>
                    <a:cubicBezTo>
                      <a:pt x="47" y="2"/>
                      <a:pt x="45" y="0"/>
                      <a:pt x="43" y="2"/>
                    </a:cubicBezTo>
                    <a:cubicBezTo>
                      <a:pt x="43" y="2"/>
                      <a:pt x="43" y="5"/>
                      <a:pt x="42" y="6"/>
                    </a:cubicBezTo>
                    <a:cubicBezTo>
                      <a:pt x="41" y="8"/>
                      <a:pt x="39" y="10"/>
                      <a:pt x="39" y="13"/>
                    </a:cubicBezTo>
                    <a:cubicBezTo>
                      <a:pt x="37" y="13"/>
                      <a:pt x="36" y="16"/>
                      <a:pt x="38" y="17"/>
                    </a:cubicBezTo>
                    <a:cubicBezTo>
                      <a:pt x="41" y="15"/>
                      <a:pt x="35" y="9"/>
                      <a:pt x="35" y="14"/>
                    </a:cubicBezTo>
                    <a:cubicBezTo>
                      <a:pt x="35" y="11"/>
                      <a:pt x="33" y="9"/>
                      <a:pt x="31" y="8"/>
                    </a:cubicBezTo>
                    <a:cubicBezTo>
                      <a:pt x="29" y="11"/>
                      <a:pt x="33" y="16"/>
                      <a:pt x="32" y="19"/>
                    </a:cubicBezTo>
                    <a:cubicBezTo>
                      <a:pt x="29" y="19"/>
                      <a:pt x="27" y="14"/>
                      <a:pt x="24" y="14"/>
                    </a:cubicBezTo>
                    <a:cubicBezTo>
                      <a:pt x="21" y="14"/>
                      <a:pt x="20" y="15"/>
                      <a:pt x="20" y="18"/>
                    </a:cubicBezTo>
                    <a:cubicBezTo>
                      <a:pt x="18" y="19"/>
                      <a:pt x="15" y="18"/>
                      <a:pt x="13" y="18"/>
                    </a:cubicBezTo>
                    <a:cubicBezTo>
                      <a:pt x="13" y="19"/>
                      <a:pt x="12" y="24"/>
                      <a:pt x="10" y="24"/>
                    </a:cubicBezTo>
                    <a:cubicBezTo>
                      <a:pt x="9" y="22"/>
                      <a:pt x="8" y="19"/>
                      <a:pt x="6" y="19"/>
                    </a:cubicBezTo>
                    <a:cubicBezTo>
                      <a:pt x="5" y="23"/>
                      <a:pt x="8" y="27"/>
                      <a:pt x="7" y="31"/>
                    </a:cubicBezTo>
                    <a:cubicBezTo>
                      <a:pt x="5" y="31"/>
                      <a:pt x="5" y="32"/>
                      <a:pt x="4" y="33"/>
                    </a:cubicBezTo>
                    <a:cubicBezTo>
                      <a:pt x="2" y="35"/>
                      <a:pt x="0" y="36"/>
                      <a:pt x="0" y="38"/>
                    </a:cubicBezTo>
                    <a:cubicBezTo>
                      <a:pt x="0" y="41"/>
                      <a:pt x="1" y="41"/>
                      <a:pt x="2" y="43"/>
                    </a:cubicBezTo>
                    <a:cubicBezTo>
                      <a:pt x="3" y="44"/>
                      <a:pt x="3" y="46"/>
                      <a:pt x="4" y="47"/>
                    </a:cubicBezTo>
                    <a:cubicBezTo>
                      <a:pt x="5" y="48"/>
                      <a:pt x="6" y="47"/>
                      <a:pt x="7" y="47"/>
                    </a:cubicBezTo>
                    <a:cubicBezTo>
                      <a:pt x="10" y="48"/>
                      <a:pt x="8" y="50"/>
                      <a:pt x="12" y="50"/>
                    </a:cubicBezTo>
                    <a:cubicBezTo>
                      <a:pt x="14" y="50"/>
                      <a:pt x="19" y="49"/>
                      <a:pt x="21" y="50"/>
                    </a:cubicBezTo>
                    <a:cubicBezTo>
                      <a:pt x="22" y="50"/>
                      <a:pt x="22" y="52"/>
                      <a:pt x="23" y="52"/>
                    </a:cubicBezTo>
                    <a:cubicBezTo>
                      <a:pt x="25" y="53"/>
                      <a:pt x="29" y="52"/>
                      <a:pt x="31" y="54"/>
                    </a:cubicBezTo>
                    <a:cubicBezTo>
                      <a:pt x="32" y="54"/>
                      <a:pt x="33" y="56"/>
                      <a:pt x="33" y="58"/>
                    </a:cubicBezTo>
                    <a:cubicBezTo>
                      <a:pt x="36" y="59"/>
                      <a:pt x="40" y="56"/>
                      <a:pt x="42" y="54"/>
                    </a:cubicBezTo>
                    <a:cubicBezTo>
                      <a:pt x="39" y="54"/>
                      <a:pt x="36" y="51"/>
                      <a:pt x="34" y="50"/>
                    </a:cubicBezTo>
                    <a:cubicBezTo>
                      <a:pt x="36" y="49"/>
                      <a:pt x="39" y="48"/>
                      <a:pt x="40" y="45"/>
                    </a:cubicBezTo>
                    <a:cubicBezTo>
                      <a:pt x="47" y="45"/>
                      <a:pt x="39" y="40"/>
                      <a:pt x="39" y="37"/>
                    </a:cubicBezTo>
                    <a:cubicBezTo>
                      <a:pt x="39" y="36"/>
                      <a:pt x="40" y="34"/>
                      <a:pt x="40" y="34"/>
                    </a:cubicBezTo>
                    <a:cubicBezTo>
                      <a:pt x="42" y="33"/>
                      <a:pt x="42" y="34"/>
                      <a:pt x="44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6" y="32"/>
                      <a:pt x="47" y="33"/>
                      <a:pt x="49" y="33"/>
                    </a:cubicBezTo>
                    <a:cubicBezTo>
                      <a:pt x="52" y="33"/>
                      <a:pt x="61" y="35"/>
                      <a:pt x="61" y="30"/>
                    </a:cubicBezTo>
                    <a:cubicBezTo>
                      <a:pt x="60" y="25"/>
                      <a:pt x="55" y="23"/>
                      <a:pt x="55" y="18"/>
                    </a:cubicBezTo>
                    <a:cubicBezTo>
                      <a:pt x="55" y="15"/>
                      <a:pt x="57" y="13"/>
                      <a:pt x="57" y="11"/>
                    </a:cubicBezTo>
                    <a:cubicBezTo>
                      <a:pt x="55" y="10"/>
                      <a:pt x="54" y="11"/>
                      <a:pt x="52" y="10"/>
                    </a:cubicBezTo>
                    <a:cubicBezTo>
                      <a:pt x="52" y="10"/>
                      <a:pt x="52" y="9"/>
                      <a:pt x="52" y="9"/>
                    </a:cubicBez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1" name="Freeform 104"/>
              <p:cNvSpPr>
                <a:spLocks/>
              </p:cNvSpPr>
              <p:nvPr/>
            </p:nvSpPr>
            <p:spPr bwMode="auto">
              <a:xfrm>
                <a:off x="2719388" y="2454275"/>
                <a:ext cx="31750" cy="3175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6" y="13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13" y="6"/>
                  </a:cxn>
                </a:cxnLst>
                <a:rect l="0" t="0" r="r" b="b"/>
                <a:pathLst>
                  <a:path w="17" h="17">
                    <a:moveTo>
                      <a:pt x="13" y="6"/>
                    </a:moveTo>
                    <a:cubicBezTo>
                      <a:pt x="10" y="6"/>
                      <a:pt x="8" y="3"/>
                      <a:pt x="6" y="2"/>
                    </a:cubicBezTo>
                    <a:cubicBezTo>
                      <a:pt x="3" y="0"/>
                      <a:pt x="0" y="0"/>
                      <a:pt x="1" y="5"/>
                    </a:cubicBezTo>
                    <a:cubicBezTo>
                      <a:pt x="1" y="8"/>
                      <a:pt x="2" y="7"/>
                      <a:pt x="4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5"/>
                      <a:pt x="14" y="17"/>
                      <a:pt x="16" y="17"/>
                    </a:cubicBezTo>
                    <a:cubicBezTo>
                      <a:pt x="16" y="15"/>
                      <a:pt x="17" y="12"/>
                      <a:pt x="16" y="10"/>
                    </a:cubicBez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2" name="Freeform 105"/>
              <p:cNvSpPr>
                <a:spLocks/>
              </p:cNvSpPr>
              <p:nvPr/>
            </p:nvSpPr>
            <p:spPr bwMode="auto">
              <a:xfrm>
                <a:off x="2716213" y="2506663"/>
                <a:ext cx="28575" cy="508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2" y="2"/>
                  </a:cxn>
                  <a:cxn ang="0">
                    <a:pos x="2" y="9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27"/>
                  </a:cxn>
                  <a:cxn ang="0">
                    <a:pos x="12" y="16"/>
                  </a:cxn>
                  <a:cxn ang="0">
                    <a:pos x="13" y="10"/>
                  </a:cxn>
                  <a:cxn ang="0">
                    <a:pos x="11" y="4"/>
                  </a:cxn>
                </a:cxnLst>
                <a:rect l="0" t="0" r="r" b="b"/>
                <a:pathLst>
                  <a:path w="15" h="27">
                    <a:moveTo>
                      <a:pt x="11" y="4"/>
                    </a:moveTo>
                    <a:cubicBezTo>
                      <a:pt x="9" y="3"/>
                      <a:pt x="3" y="0"/>
                      <a:pt x="2" y="2"/>
                    </a:cubicBezTo>
                    <a:cubicBezTo>
                      <a:pt x="0" y="3"/>
                      <a:pt x="1" y="7"/>
                      <a:pt x="2" y="9"/>
                    </a:cubicBezTo>
                    <a:cubicBezTo>
                      <a:pt x="3" y="12"/>
                      <a:pt x="8" y="13"/>
                      <a:pt x="9" y="16"/>
                    </a:cubicBezTo>
                    <a:cubicBezTo>
                      <a:pt x="9" y="18"/>
                      <a:pt x="8" y="19"/>
                      <a:pt x="7" y="21"/>
                    </a:cubicBezTo>
                    <a:cubicBezTo>
                      <a:pt x="7" y="22"/>
                      <a:pt x="7" y="25"/>
                      <a:pt x="9" y="26"/>
                    </a:cubicBezTo>
                    <a:cubicBezTo>
                      <a:pt x="9" y="26"/>
                      <a:pt x="12" y="27"/>
                      <a:pt x="12" y="27"/>
                    </a:cubicBezTo>
                    <a:cubicBezTo>
                      <a:pt x="15" y="26"/>
                      <a:pt x="13" y="18"/>
                      <a:pt x="12" y="16"/>
                    </a:cubicBezTo>
                    <a:cubicBezTo>
                      <a:pt x="12" y="15"/>
                      <a:pt x="12" y="12"/>
                      <a:pt x="13" y="1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3" name="Freeform 106"/>
              <p:cNvSpPr>
                <a:spLocks noEditPoints="1"/>
              </p:cNvSpPr>
              <p:nvPr/>
            </p:nvSpPr>
            <p:spPr bwMode="auto">
              <a:xfrm>
                <a:off x="4294188" y="3221038"/>
                <a:ext cx="300038" cy="554038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4" name="Freeform 107"/>
              <p:cNvSpPr>
                <a:spLocks/>
              </p:cNvSpPr>
              <p:nvPr/>
            </p:nvSpPr>
            <p:spPr bwMode="auto">
              <a:xfrm>
                <a:off x="4589463" y="3495675"/>
                <a:ext cx="180975" cy="300038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5" name="Freeform 108"/>
              <p:cNvSpPr>
                <a:spLocks/>
              </p:cNvSpPr>
              <p:nvPr/>
            </p:nvSpPr>
            <p:spPr bwMode="auto">
              <a:xfrm>
                <a:off x="4960938" y="3663950"/>
                <a:ext cx="55563" cy="58738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6" name="Freeform 109"/>
              <p:cNvSpPr>
                <a:spLocks/>
              </p:cNvSpPr>
              <p:nvPr/>
            </p:nvSpPr>
            <p:spPr bwMode="auto">
              <a:xfrm>
                <a:off x="4075113" y="3727450"/>
                <a:ext cx="927100" cy="1235075"/>
              </a:xfrm>
              <a:custGeom>
                <a:avLst/>
                <a:gdLst/>
                <a:ahLst/>
                <a:cxnLst>
                  <a:cxn ang="0">
                    <a:pos x="480" y="297"/>
                  </a:cxn>
                  <a:cxn ang="0">
                    <a:pos x="483" y="257"/>
                  </a:cxn>
                  <a:cxn ang="0">
                    <a:pos x="476" y="216"/>
                  </a:cxn>
                  <a:cxn ang="0">
                    <a:pos x="458" y="173"/>
                  </a:cxn>
                  <a:cxn ang="0">
                    <a:pos x="446" y="106"/>
                  </a:cxn>
                  <a:cxn ang="0">
                    <a:pos x="445" y="78"/>
                  </a:cxn>
                  <a:cxn ang="0">
                    <a:pos x="401" y="61"/>
                  </a:cxn>
                  <a:cxn ang="0">
                    <a:pos x="426" y="54"/>
                  </a:cxn>
                  <a:cxn ang="0">
                    <a:pos x="419" y="31"/>
                  </a:cxn>
                  <a:cxn ang="0">
                    <a:pos x="405" y="38"/>
                  </a:cxn>
                  <a:cxn ang="0">
                    <a:pos x="398" y="38"/>
                  </a:cxn>
                  <a:cxn ang="0">
                    <a:pos x="390" y="49"/>
                  </a:cxn>
                  <a:cxn ang="0">
                    <a:pos x="352" y="57"/>
                  </a:cxn>
                  <a:cxn ang="0">
                    <a:pos x="321" y="60"/>
                  </a:cxn>
                  <a:cxn ang="0">
                    <a:pos x="304" y="84"/>
                  </a:cxn>
                  <a:cxn ang="0">
                    <a:pos x="286" y="66"/>
                  </a:cxn>
                  <a:cxn ang="0">
                    <a:pos x="282" y="34"/>
                  </a:cxn>
                  <a:cxn ang="0">
                    <a:pos x="256" y="48"/>
                  </a:cxn>
                  <a:cxn ang="0">
                    <a:pos x="223" y="42"/>
                  </a:cxn>
                  <a:cxn ang="0">
                    <a:pos x="222" y="10"/>
                  </a:cxn>
                  <a:cxn ang="0">
                    <a:pos x="187" y="11"/>
                  </a:cxn>
                  <a:cxn ang="0">
                    <a:pos x="157" y="1"/>
                  </a:cxn>
                  <a:cxn ang="0">
                    <a:pos x="163" y="30"/>
                  </a:cxn>
                  <a:cxn ang="0">
                    <a:pos x="173" y="41"/>
                  </a:cxn>
                  <a:cxn ang="0">
                    <a:pos x="155" y="59"/>
                  </a:cxn>
                  <a:cxn ang="0">
                    <a:pos x="158" y="74"/>
                  </a:cxn>
                  <a:cxn ang="0">
                    <a:pos x="169" y="96"/>
                  </a:cxn>
                  <a:cxn ang="0">
                    <a:pos x="169" y="101"/>
                  </a:cxn>
                  <a:cxn ang="0">
                    <a:pos x="138" y="113"/>
                  </a:cxn>
                  <a:cxn ang="0">
                    <a:pos x="123" y="134"/>
                  </a:cxn>
                  <a:cxn ang="0">
                    <a:pos x="96" y="112"/>
                  </a:cxn>
                  <a:cxn ang="0">
                    <a:pos x="66" y="146"/>
                  </a:cxn>
                  <a:cxn ang="0">
                    <a:pos x="56" y="203"/>
                  </a:cxn>
                  <a:cxn ang="0">
                    <a:pos x="59" y="228"/>
                  </a:cxn>
                  <a:cxn ang="0">
                    <a:pos x="43" y="265"/>
                  </a:cxn>
                  <a:cxn ang="0">
                    <a:pos x="0" y="283"/>
                  </a:cxn>
                  <a:cxn ang="0">
                    <a:pos x="10" y="324"/>
                  </a:cxn>
                  <a:cxn ang="0">
                    <a:pos x="4" y="351"/>
                  </a:cxn>
                  <a:cxn ang="0">
                    <a:pos x="1" y="377"/>
                  </a:cxn>
                  <a:cxn ang="0">
                    <a:pos x="13" y="414"/>
                  </a:cxn>
                  <a:cxn ang="0">
                    <a:pos x="28" y="457"/>
                  </a:cxn>
                  <a:cxn ang="0">
                    <a:pos x="79" y="505"/>
                  </a:cxn>
                  <a:cxn ang="0">
                    <a:pos x="95" y="563"/>
                  </a:cxn>
                  <a:cxn ang="0">
                    <a:pos x="110" y="637"/>
                  </a:cxn>
                  <a:cxn ang="0">
                    <a:pos x="147" y="627"/>
                  </a:cxn>
                  <a:cxn ang="0">
                    <a:pos x="189" y="640"/>
                  </a:cxn>
                  <a:cxn ang="0">
                    <a:pos x="233" y="655"/>
                  </a:cxn>
                  <a:cxn ang="0">
                    <a:pos x="289" y="643"/>
                  </a:cxn>
                  <a:cxn ang="0">
                    <a:pos x="341" y="629"/>
                  </a:cxn>
                  <a:cxn ang="0">
                    <a:pos x="375" y="634"/>
                  </a:cxn>
                  <a:cxn ang="0">
                    <a:pos x="364" y="603"/>
                  </a:cxn>
                  <a:cxn ang="0">
                    <a:pos x="398" y="571"/>
                  </a:cxn>
                  <a:cxn ang="0">
                    <a:pos x="418" y="552"/>
                  </a:cxn>
                  <a:cxn ang="0">
                    <a:pos x="398" y="517"/>
                  </a:cxn>
                  <a:cxn ang="0">
                    <a:pos x="365" y="488"/>
                  </a:cxn>
                  <a:cxn ang="0">
                    <a:pos x="354" y="445"/>
                  </a:cxn>
                  <a:cxn ang="0">
                    <a:pos x="339" y="413"/>
                  </a:cxn>
                  <a:cxn ang="0">
                    <a:pos x="361" y="401"/>
                  </a:cxn>
                  <a:cxn ang="0">
                    <a:pos x="392" y="392"/>
                  </a:cxn>
                  <a:cxn ang="0">
                    <a:pos x="412" y="380"/>
                  </a:cxn>
                  <a:cxn ang="0">
                    <a:pos x="446" y="363"/>
                  </a:cxn>
                  <a:cxn ang="0">
                    <a:pos x="472" y="359"/>
                  </a:cxn>
                  <a:cxn ang="0">
                    <a:pos x="496" y="326"/>
                  </a:cxn>
                </a:cxnLst>
                <a:rect l="0" t="0" r="r" b="b"/>
                <a:pathLst>
                  <a:path w="496" h="661">
                    <a:moveTo>
                      <a:pt x="496" y="323"/>
                    </a:moveTo>
                    <a:cubicBezTo>
                      <a:pt x="495" y="322"/>
                      <a:pt x="495" y="321"/>
                      <a:pt x="494" y="320"/>
                    </a:cubicBezTo>
                    <a:cubicBezTo>
                      <a:pt x="494" y="319"/>
                      <a:pt x="493" y="318"/>
                      <a:pt x="492" y="317"/>
                    </a:cubicBezTo>
                    <a:cubicBezTo>
                      <a:pt x="492" y="317"/>
                      <a:pt x="491" y="317"/>
                      <a:pt x="491" y="316"/>
                    </a:cubicBezTo>
                    <a:cubicBezTo>
                      <a:pt x="491" y="316"/>
                      <a:pt x="491" y="315"/>
                      <a:pt x="490" y="314"/>
                    </a:cubicBezTo>
                    <a:cubicBezTo>
                      <a:pt x="490" y="312"/>
                      <a:pt x="490" y="311"/>
                      <a:pt x="489" y="309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6"/>
                      <a:pt x="484" y="306"/>
                      <a:pt x="483" y="305"/>
                    </a:cubicBezTo>
                    <a:cubicBezTo>
                      <a:pt x="482" y="304"/>
                      <a:pt x="481" y="303"/>
                      <a:pt x="479" y="302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77" y="300"/>
                      <a:pt x="476" y="299"/>
                      <a:pt x="477" y="298"/>
                    </a:cubicBezTo>
                    <a:cubicBezTo>
                      <a:pt x="478" y="298"/>
                      <a:pt x="479" y="298"/>
                      <a:pt x="479" y="297"/>
                    </a:cubicBezTo>
                    <a:cubicBezTo>
                      <a:pt x="479" y="297"/>
                      <a:pt x="480" y="297"/>
                      <a:pt x="480" y="297"/>
                    </a:cubicBezTo>
                    <a:cubicBezTo>
                      <a:pt x="480" y="296"/>
                      <a:pt x="481" y="296"/>
                      <a:pt x="481" y="295"/>
                    </a:cubicBezTo>
                    <a:cubicBezTo>
                      <a:pt x="481" y="293"/>
                      <a:pt x="480" y="291"/>
                      <a:pt x="480" y="289"/>
                    </a:cubicBezTo>
                    <a:cubicBezTo>
                      <a:pt x="480" y="290"/>
                      <a:pt x="479" y="288"/>
                      <a:pt x="479" y="288"/>
                    </a:cubicBezTo>
                    <a:cubicBezTo>
                      <a:pt x="479" y="288"/>
                      <a:pt x="478" y="288"/>
                      <a:pt x="478" y="287"/>
                    </a:cubicBezTo>
                    <a:cubicBezTo>
                      <a:pt x="478" y="287"/>
                      <a:pt x="478" y="286"/>
                      <a:pt x="478" y="286"/>
                    </a:cubicBezTo>
                    <a:cubicBezTo>
                      <a:pt x="477" y="284"/>
                      <a:pt x="475" y="282"/>
                      <a:pt x="474" y="280"/>
                    </a:cubicBezTo>
                    <a:cubicBezTo>
                      <a:pt x="475" y="279"/>
                      <a:pt x="476" y="278"/>
                      <a:pt x="477" y="278"/>
                    </a:cubicBezTo>
                    <a:cubicBezTo>
                      <a:pt x="476" y="278"/>
                      <a:pt x="475" y="279"/>
                      <a:pt x="474" y="278"/>
                    </a:cubicBezTo>
                    <a:cubicBezTo>
                      <a:pt x="474" y="277"/>
                      <a:pt x="474" y="274"/>
                      <a:pt x="474" y="273"/>
                    </a:cubicBezTo>
                    <a:cubicBezTo>
                      <a:pt x="474" y="270"/>
                      <a:pt x="473" y="269"/>
                      <a:pt x="477" y="268"/>
                    </a:cubicBezTo>
                    <a:cubicBezTo>
                      <a:pt x="479" y="268"/>
                      <a:pt x="481" y="268"/>
                      <a:pt x="482" y="266"/>
                    </a:cubicBezTo>
                    <a:cubicBezTo>
                      <a:pt x="482" y="265"/>
                      <a:pt x="482" y="265"/>
                      <a:pt x="482" y="265"/>
                    </a:cubicBezTo>
                    <a:cubicBezTo>
                      <a:pt x="482" y="262"/>
                      <a:pt x="482" y="260"/>
                      <a:pt x="483" y="257"/>
                    </a:cubicBezTo>
                    <a:cubicBezTo>
                      <a:pt x="483" y="254"/>
                      <a:pt x="485" y="251"/>
                      <a:pt x="482" y="249"/>
                    </a:cubicBezTo>
                    <a:cubicBezTo>
                      <a:pt x="482" y="248"/>
                      <a:pt x="479" y="247"/>
                      <a:pt x="479" y="246"/>
                    </a:cubicBezTo>
                    <a:cubicBezTo>
                      <a:pt x="478" y="245"/>
                      <a:pt x="479" y="245"/>
                      <a:pt x="479" y="244"/>
                    </a:cubicBezTo>
                    <a:cubicBezTo>
                      <a:pt x="479" y="243"/>
                      <a:pt x="478" y="242"/>
                      <a:pt x="478" y="240"/>
                    </a:cubicBezTo>
                    <a:cubicBezTo>
                      <a:pt x="478" y="240"/>
                      <a:pt x="478" y="238"/>
                      <a:pt x="478" y="238"/>
                    </a:cubicBezTo>
                    <a:cubicBezTo>
                      <a:pt x="477" y="237"/>
                      <a:pt x="476" y="237"/>
                      <a:pt x="476" y="237"/>
                    </a:cubicBezTo>
                    <a:cubicBezTo>
                      <a:pt x="476" y="237"/>
                      <a:pt x="476" y="236"/>
                      <a:pt x="475" y="236"/>
                    </a:cubicBezTo>
                    <a:cubicBezTo>
                      <a:pt x="475" y="236"/>
                      <a:pt x="475" y="236"/>
                      <a:pt x="474" y="235"/>
                    </a:cubicBezTo>
                    <a:cubicBezTo>
                      <a:pt x="474" y="234"/>
                      <a:pt x="473" y="231"/>
                      <a:pt x="473" y="230"/>
                    </a:cubicBezTo>
                    <a:cubicBezTo>
                      <a:pt x="473" y="228"/>
                      <a:pt x="473" y="227"/>
                      <a:pt x="473" y="225"/>
                    </a:cubicBezTo>
                    <a:cubicBezTo>
                      <a:pt x="472" y="223"/>
                      <a:pt x="472" y="224"/>
                      <a:pt x="473" y="223"/>
                    </a:cubicBezTo>
                    <a:cubicBezTo>
                      <a:pt x="474" y="221"/>
                      <a:pt x="475" y="221"/>
                      <a:pt x="475" y="219"/>
                    </a:cubicBezTo>
                    <a:cubicBezTo>
                      <a:pt x="476" y="218"/>
                      <a:pt x="476" y="217"/>
                      <a:pt x="476" y="216"/>
                    </a:cubicBezTo>
                    <a:cubicBezTo>
                      <a:pt x="476" y="215"/>
                      <a:pt x="477" y="213"/>
                      <a:pt x="477" y="212"/>
                    </a:cubicBezTo>
                    <a:cubicBezTo>
                      <a:pt x="476" y="209"/>
                      <a:pt x="472" y="209"/>
                      <a:pt x="470" y="206"/>
                    </a:cubicBezTo>
                    <a:cubicBezTo>
                      <a:pt x="470" y="206"/>
                      <a:pt x="470" y="205"/>
                      <a:pt x="470" y="205"/>
                    </a:cubicBezTo>
                    <a:cubicBezTo>
                      <a:pt x="469" y="203"/>
                      <a:pt x="469" y="201"/>
                      <a:pt x="467" y="200"/>
                    </a:cubicBezTo>
                    <a:cubicBezTo>
                      <a:pt x="466" y="198"/>
                      <a:pt x="465" y="198"/>
                      <a:pt x="464" y="197"/>
                    </a:cubicBezTo>
                    <a:cubicBezTo>
                      <a:pt x="463" y="196"/>
                      <a:pt x="462" y="196"/>
                      <a:pt x="461" y="195"/>
                    </a:cubicBezTo>
                    <a:cubicBezTo>
                      <a:pt x="459" y="194"/>
                      <a:pt x="458" y="193"/>
                      <a:pt x="457" y="191"/>
                    </a:cubicBezTo>
                    <a:cubicBezTo>
                      <a:pt x="456" y="190"/>
                      <a:pt x="455" y="189"/>
                      <a:pt x="453" y="188"/>
                    </a:cubicBezTo>
                    <a:cubicBezTo>
                      <a:pt x="453" y="187"/>
                      <a:pt x="451" y="187"/>
                      <a:pt x="451" y="185"/>
                    </a:cubicBezTo>
                    <a:cubicBezTo>
                      <a:pt x="451" y="185"/>
                      <a:pt x="452" y="184"/>
                      <a:pt x="452" y="184"/>
                    </a:cubicBezTo>
                    <a:cubicBezTo>
                      <a:pt x="452" y="184"/>
                      <a:pt x="452" y="183"/>
                      <a:pt x="452" y="183"/>
                    </a:cubicBezTo>
                    <a:cubicBezTo>
                      <a:pt x="453" y="181"/>
                      <a:pt x="454" y="179"/>
                      <a:pt x="455" y="177"/>
                    </a:cubicBezTo>
                    <a:cubicBezTo>
                      <a:pt x="456" y="176"/>
                      <a:pt x="457" y="175"/>
                      <a:pt x="458" y="173"/>
                    </a:cubicBezTo>
                    <a:cubicBezTo>
                      <a:pt x="458" y="172"/>
                      <a:pt x="459" y="171"/>
                      <a:pt x="459" y="170"/>
                    </a:cubicBezTo>
                    <a:cubicBezTo>
                      <a:pt x="460" y="169"/>
                      <a:pt x="461" y="169"/>
                      <a:pt x="461" y="169"/>
                    </a:cubicBezTo>
                    <a:cubicBezTo>
                      <a:pt x="462" y="168"/>
                      <a:pt x="463" y="165"/>
                      <a:pt x="464" y="164"/>
                    </a:cubicBezTo>
                    <a:cubicBezTo>
                      <a:pt x="466" y="162"/>
                      <a:pt x="467" y="161"/>
                      <a:pt x="468" y="158"/>
                    </a:cubicBezTo>
                    <a:cubicBezTo>
                      <a:pt x="469" y="156"/>
                      <a:pt x="469" y="154"/>
                      <a:pt x="469" y="151"/>
                    </a:cubicBezTo>
                    <a:cubicBezTo>
                      <a:pt x="469" y="149"/>
                      <a:pt x="470" y="145"/>
                      <a:pt x="469" y="143"/>
                    </a:cubicBezTo>
                    <a:cubicBezTo>
                      <a:pt x="468" y="140"/>
                      <a:pt x="466" y="137"/>
                      <a:pt x="465" y="135"/>
                    </a:cubicBezTo>
                    <a:cubicBezTo>
                      <a:pt x="463" y="130"/>
                      <a:pt x="462" y="126"/>
                      <a:pt x="460" y="121"/>
                    </a:cubicBezTo>
                    <a:cubicBezTo>
                      <a:pt x="460" y="119"/>
                      <a:pt x="459" y="116"/>
                      <a:pt x="459" y="114"/>
                    </a:cubicBezTo>
                    <a:cubicBezTo>
                      <a:pt x="458" y="112"/>
                      <a:pt x="459" y="109"/>
                      <a:pt x="459" y="107"/>
                    </a:cubicBezTo>
                    <a:cubicBezTo>
                      <a:pt x="459" y="106"/>
                      <a:pt x="458" y="101"/>
                      <a:pt x="457" y="102"/>
                    </a:cubicBezTo>
                    <a:cubicBezTo>
                      <a:pt x="456" y="103"/>
                      <a:pt x="454" y="106"/>
                      <a:pt x="452" y="106"/>
                    </a:cubicBezTo>
                    <a:cubicBezTo>
                      <a:pt x="450" y="107"/>
                      <a:pt x="447" y="106"/>
                      <a:pt x="446" y="106"/>
                    </a:cubicBezTo>
                    <a:cubicBezTo>
                      <a:pt x="445" y="105"/>
                      <a:pt x="444" y="104"/>
                      <a:pt x="443" y="103"/>
                    </a:cubicBezTo>
                    <a:cubicBezTo>
                      <a:pt x="441" y="102"/>
                      <a:pt x="438" y="101"/>
                      <a:pt x="437" y="100"/>
                    </a:cubicBezTo>
                    <a:cubicBezTo>
                      <a:pt x="437" y="100"/>
                      <a:pt x="437" y="99"/>
                      <a:pt x="437" y="98"/>
                    </a:cubicBezTo>
                    <a:cubicBezTo>
                      <a:pt x="437" y="98"/>
                      <a:pt x="436" y="97"/>
                      <a:pt x="436" y="96"/>
                    </a:cubicBezTo>
                    <a:cubicBezTo>
                      <a:pt x="439" y="94"/>
                      <a:pt x="442" y="95"/>
                      <a:pt x="445" y="95"/>
                    </a:cubicBezTo>
                    <a:cubicBezTo>
                      <a:pt x="447" y="95"/>
                      <a:pt x="448" y="94"/>
                      <a:pt x="450" y="94"/>
                    </a:cubicBezTo>
                    <a:cubicBezTo>
                      <a:pt x="451" y="93"/>
                      <a:pt x="452" y="93"/>
                      <a:pt x="453" y="93"/>
                    </a:cubicBezTo>
                    <a:cubicBezTo>
                      <a:pt x="454" y="93"/>
                      <a:pt x="455" y="93"/>
                      <a:pt x="456" y="93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0"/>
                      <a:pt x="454" y="90"/>
                      <a:pt x="454" y="89"/>
                    </a:cubicBezTo>
                    <a:cubicBezTo>
                      <a:pt x="453" y="88"/>
                      <a:pt x="452" y="87"/>
                      <a:pt x="451" y="86"/>
                    </a:cubicBezTo>
                    <a:cubicBezTo>
                      <a:pt x="450" y="84"/>
                      <a:pt x="449" y="83"/>
                      <a:pt x="448" y="81"/>
                    </a:cubicBezTo>
                    <a:cubicBezTo>
                      <a:pt x="447" y="80"/>
                      <a:pt x="446" y="80"/>
                      <a:pt x="445" y="78"/>
                    </a:cubicBezTo>
                    <a:cubicBezTo>
                      <a:pt x="443" y="76"/>
                      <a:pt x="440" y="74"/>
                      <a:pt x="438" y="72"/>
                    </a:cubicBezTo>
                    <a:cubicBezTo>
                      <a:pt x="437" y="72"/>
                      <a:pt x="436" y="71"/>
                      <a:pt x="434" y="71"/>
                    </a:cubicBezTo>
                    <a:cubicBezTo>
                      <a:pt x="434" y="69"/>
                      <a:pt x="426" y="67"/>
                      <a:pt x="426" y="70"/>
                    </a:cubicBezTo>
                    <a:cubicBezTo>
                      <a:pt x="427" y="72"/>
                      <a:pt x="431" y="73"/>
                      <a:pt x="431" y="75"/>
                    </a:cubicBezTo>
                    <a:cubicBezTo>
                      <a:pt x="431" y="77"/>
                      <a:pt x="428" y="75"/>
                      <a:pt x="427" y="74"/>
                    </a:cubicBezTo>
                    <a:cubicBezTo>
                      <a:pt x="425" y="73"/>
                      <a:pt x="424" y="73"/>
                      <a:pt x="422" y="73"/>
                    </a:cubicBezTo>
                    <a:cubicBezTo>
                      <a:pt x="421" y="72"/>
                      <a:pt x="421" y="72"/>
                      <a:pt x="420" y="72"/>
                    </a:cubicBezTo>
                    <a:cubicBezTo>
                      <a:pt x="418" y="71"/>
                      <a:pt x="418" y="72"/>
                      <a:pt x="416" y="72"/>
                    </a:cubicBezTo>
                    <a:cubicBezTo>
                      <a:pt x="415" y="72"/>
                      <a:pt x="413" y="72"/>
                      <a:pt x="412" y="71"/>
                    </a:cubicBezTo>
                    <a:cubicBezTo>
                      <a:pt x="410" y="70"/>
                      <a:pt x="410" y="69"/>
                      <a:pt x="409" y="67"/>
                    </a:cubicBezTo>
                    <a:cubicBezTo>
                      <a:pt x="408" y="66"/>
                      <a:pt x="405" y="65"/>
                      <a:pt x="404" y="63"/>
                    </a:cubicBezTo>
                    <a:cubicBezTo>
                      <a:pt x="403" y="63"/>
                      <a:pt x="403" y="61"/>
                      <a:pt x="402" y="61"/>
                    </a:cubicBezTo>
                    <a:cubicBezTo>
                      <a:pt x="402" y="61"/>
                      <a:pt x="401" y="61"/>
                      <a:pt x="401" y="61"/>
                    </a:cubicBezTo>
                    <a:cubicBezTo>
                      <a:pt x="399" y="61"/>
                      <a:pt x="398" y="60"/>
                      <a:pt x="397" y="60"/>
                    </a:cubicBezTo>
                    <a:cubicBezTo>
                      <a:pt x="396" y="59"/>
                      <a:pt x="396" y="59"/>
                      <a:pt x="395" y="59"/>
                    </a:cubicBezTo>
                    <a:cubicBezTo>
                      <a:pt x="394" y="58"/>
                      <a:pt x="394" y="58"/>
                      <a:pt x="396" y="56"/>
                    </a:cubicBezTo>
                    <a:cubicBezTo>
                      <a:pt x="397" y="55"/>
                      <a:pt x="397" y="55"/>
                      <a:pt x="399" y="55"/>
                    </a:cubicBezTo>
                    <a:cubicBezTo>
                      <a:pt x="399" y="58"/>
                      <a:pt x="403" y="57"/>
                      <a:pt x="405" y="57"/>
                    </a:cubicBezTo>
                    <a:cubicBezTo>
                      <a:pt x="406" y="59"/>
                      <a:pt x="405" y="61"/>
                      <a:pt x="407" y="62"/>
                    </a:cubicBezTo>
                    <a:cubicBezTo>
                      <a:pt x="409" y="63"/>
                      <a:pt x="410" y="61"/>
                      <a:pt x="410" y="59"/>
                    </a:cubicBezTo>
                    <a:cubicBezTo>
                      <a:pt x="410" y="59"/>
                      <a:pt x="410" y="58"/>
                      <a:pt x="410" y="57"/>
                    </a:cubicBezTo>
                    <a:cubicBezTo>
                      <a:pt x="410" y="56"/>
                      <a:pt x="410" y="56"/>
                      <a:pt x="410" y="55"/>
                    </a:cubicBezTo>
                    <a:cubicBezTo>
                      <a:pt x="410" y="53"/>
                      <a:pt x="409" y="51"/>
                      <a:pt x="411" y="50"/>
                    </a:cubicBezTo>
                    <a:cubicBezTo>
                      <a:pt x="413" y="50"/>
                      <a:pt x="413" y="52"/>
                      <a:pt x="415" y="52"/>
                    </a:cubicBezTo>
                    <a:cubicBezTo>
                      <a:pt x="416" y="52"/>
                      <a:pt x="416" y="50"/>
                      <a:pt x="418" y="50"/>
                    </a:cubicBezTo>
                    <a:cubicBezTo>
                      <a:pt x="421" y="50"/>
                      <a:pt x="423" y="53"/>
                      <a:pt x="426" y="54"/>
                    </a:cubicBezTo>
                    <a:cubicBezTo>
                      <a:pt x="429" y="55"/>
                      <a:pt x="429" y="53"/>
                      <a:pt x="429" y="50"/>
                    </a:cubicBezTo>
                    <a:cubicBezTo>
                      <a:pt x="428" y="50"/>
                      <a:pt x="427" y="50"/>
                      <a:pt x="425" y="49"/>
                    </a:cubicBezTo>
                    <a:cubicBezTo>
                      <a:pt x="424" y="49"/>
                      <a:pt x="424" y="48"/>
                      <a:pt x="424" y="47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8" y="45"/>
                      <a:pt x="417" y="45"/>
                      <a:pt x="416" y="44"/>
                    </a:cubicBezTo>
                    <a:cubicBezTo>
                      <a:pt x="415" y="44"/>
                      <a:pt x="413" y="43"/>
                      <a:pt x="414" y="42"/>
                    </a:cubicBezTo>
                    <a:cubicBezTo>
                      <a:pt x="415" y="41"/>
                      <a:pt x="418" y="40"/>
                      <a:pt x="419" y="40"/>
                    </a:cubicBezTo>
                    <a:cubicBezTo>
                      <a:pt x="419" y="39"/>
                      <a:pt x="419" y="39"/>
                      <a:pt x="420" y="39"/>
                    </a:cubicBezTo>
                    <a:cubicBezTo>
                      <a:pt x="420" y="38"/>
                      <a:pt x="420" y="38"/>
                      <a:pt x="420" y="37"/>
                    </a:cubicBezTo>
                    <a:cubicBezTo>
                      <a:pt x="420" y="36"/>
                      <a:pt x="421" y="36"/>
                      <a:pt x="422" y="36"/>
                    </a:cubicBezTo>
                    <a:cubicBezTo>
                      <a:pt x="424" y="35"/>
                      <a:pt x="425" y="36"/>
                      <a:pt x="425" y="34"/>
                    </a:cubicBezTo>
                    <a:cubicBezTo>
                      <a:pt x="425" y="33"/>
                      <a:pt x="425" y="32"/>
                      <a:pt x="424" y="31"/>
                    </a:cubicBezTo>
                    <a:cubicBezTo>
                      <a:pt x="422" y="31"/>
                      <a:pt x="421" y="31"/>
                      <a:pt x="419" y="31"/>
                    </a:cubicBezTo>
                    <a:cubicBezTo>
                      <a:pt x="418" y="32"/>
                      <a:pt x="417" y="32"/>
                      <a:pt x="416" y="32"/>
                    </a:cubicBezTo>
                    <a:cubicBezTo>
                      <a:pt x="415" y="32"/>
                      <a:pt x="415" y="31"/>
                      <a:pt x="414" y="31"/>
                    </a:cubicBezTo>
                    <a:cubicBezTo>
                      <a:pt x="414" y="31"/>
                      <a:pt x="414" y="31"/>
                      <a:pt x="413" y="31"/>
                    </a:cubicBezTo>
                    <a:cubicBezTo>
                      <a:pt x="413" y="31"/>
                      <a:pt x="413" y="30"/>
                      <a:pt x="413" y="30"/>
                    </a:cubicBezTo>
                    <a:cubicBezTo>
                      <a:pt x="412" y="30"/>
                      <a:pt x="411" y="30"/>
                      <a:pt x="410" y="30"/>
                    </a:cubicBezTo>
                    <a:cubicBezTo>
                      <a:pt x="410" y="31"/>
                      <a:pt x="410" y="32"/>
                      <a:pt x="410" y="33"/>
                    </a:cubicBezTo>
                    <a:cubicBezTo>
                      <a:pt x="412" y="33"/>
                      <a:pt x="413" y="34"/>
                      <a:pt x="414" y="35"/>
                    </a:cubicBezTo>
                    <a:cubicBezTo>
                      <a:pt x="416" y="35"/>
                      <a:pt x="419" y="35"/>
                      <a:pt x="419" y="36"/>
                    </a:cubicBezTo>
                    <a:cubicBezTo>
                      <a:pt x="418" y="37"/>
                      <a:pt x="417" y="38"/>
                      <a:pt x="416" y="38"/>
                    </a:cubicBezTo>
                    <a:cubicBezTo>
                      <a:pt x="416" y="38"/>
                      <a:pt x="415" y="38"/>
                      <a:pt x="414" y="38"/>
                    </a:cubicBezTo>
                    <a:cubicBezTo>
                      <a:pt x="413" y="38"/>
                      <a:pt x="411" y="40"/>
                      <a:pt x="410" y="39"/>
                    </a:cubicBezTo>
                    <a:cubicBezTo>
                      <a:pt x="409" y="39"/>
                      <a:pt x="409" y="37"/>
                      <a:pt x="408" y="37"/>
                    </a:cubicBezTo>
                    <a:cubicBezTo>
                      <a:pt x="406" y="36"/>
                      <a:pt x="406" y="37"/>
                      <a:pt x="405" y="38"/>
                    </a:cubicBezTo>
                    <a:cubicBezTo>
                      <a:pt x="404" y="36"/>
                      <a:pt x="402" y="33"/>
                      <a:pt x="404" y="31"/>
                    </a:cubicBezTo>
                    <a:cubicBezTo>
                      <a:pt x="404" y="31"/>
                      <a:pt x="404" y="30"/>
                      <a:pt x="405" y="30"/>
                    </a:cubicBezTo>
                    <a:cubicBezTo>
                      <a:pt x="405" y="30"/>
                      <a:pt x="406" y="30"/>
                      <a:pt x="406" y="30"/>
                    </a:cubicBezTo>
                    <a:cubicBezTo>
                      <a:pt x="407" y="30"/>
                      <a:pt x="408" y="29"/>
                      <a:pt x="408" y="29"/>
                    </a:cubicBezTo>
                    <a:cubicBezTo>
                      <a:pt x="409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6"/>
                    </a:cubicBezTo>
                    <a:cubicBezTo>
                      <a:pt x="408" y="25"/>
                      <a:pt x="409" y="24"/>
                      <a:pt x="408" y="23"/>
                    </a:cubicBezTo>
                    <a:cubicBezTo>
                      <a:pt x="406" y="22"/>
                      <a:pt x="403" y="23"/>
                      <a:pt x="402" y="24"/>
                    </a:cubicBezTo>
                    <a:cubicBezTo>
                      <a:pt x="401" y="26"/>
                      <a:pt x="401" y="27"/>
                      <a:pt x="401" y="28"/>
                    </a:cubicBezTo>
                    <a:cubicBezTo>
                      <a:pt x="401" y="29"/>
                      <a:pt x="401" y="29"/>
                      <a:pt x="401" y="30"/>
                    </a:cubicBezTo>
                    <a:cubicBezTo>
                      <a:pt x="401" y="30"/>
                      <a:pt x="401" y="30"/>
                      <a:pt x="400" y="30"/>
                    </a:cubicBezTo>
                    <a:cubicBezTo>
                      <a:pt x="400" y="30"/>
                      <a:pt x="400" y="31"/>
                      <a:pt x="399" y="31"/>
                    </a:cubicBezTo>
                    <a:cubicBezTo>
                      <a:pt x="398" y="33"/>
                      <a:pt x="397" y="36"/>
                      <a:pt x="398" y="38"/>
                    </a:cubicBezTo>
                    <a:cubicBezTo>
                      <a:pt x="400" y="37"/>
                      <a:pt x="401" y="38"/>
                      <a:pt x="403" y="38"/>
                    </a:cubicBezTo>
                    <a:cubicBezTo>
                      <a:pt x="403" y="39"/>
                      <a:pt x="403" y="40"/>
                      <a:pt x="403" y="40"/>
                    </a:cubicBezTo>
                    <a:cubicBezTo>
                      <a:pt x="404" y="41"/>
                      <a:pt x="404" y="41"/>
                      <a:pt x="403" y="42"/>
                    </a:cubicBezTo>
                    <a:cubicBezTo>
                      <a:pt x="402" y="42"/>
                      <a:pt x="401" y="41"/>
                      <a:pt x="401" y="43"/>
                    </a:cubicBezTo>
                    <a:cubicBezTo>
                      <a:pt x="401" y="43"/>
                      <a:pt x="401" y="45"/>
                      <a:pt x="401" y="45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3" y="47"/>
                      <a:pt x="404" y="47"/>
                      <a:pt x="404" y="48"/>
                    </a:cubicBezTo>
                    <a:cubicBezTo>
                      <a:pt x="405" y="49"/>
                      <a:pt x="405" y="48"/>
                      <a:pt x="405" y="49"/>
                    </a:cubicBezTo>
                    <a:cubicBezTo>
                      <a:pt x="405" y="51"/>
                      <a:pt x="401" y="51"/>
                      <a:pt x="401" y="49"/>
                    </a:cubicBezTo>
                    <a:cubicBezTo>
                      <a:pt x="399" y="49"/>
                      <a:pt x="399" y="50"/>
                      <a:pt x="398" y="51"/>
                    </a:cubicBezTo>
                    <a:cubicBezTo>
                      <a:pt x="398" y="51"/>
                      <a:pt x="397" y="54"/>
                      <a:pt x="397" y="54"/>
                    </a:cubicBezTo>
                    <a:cubicBezTo>
                      <a:pt x="395" y="55"/>
                      <a:pt x="391" y="54"/>
                      <a:pt x="390" y="53"/>
                    </a:cubicBezTo>
                    <a:cubicBezTo>
                      <a:pt x="389" y="52"/>
                      <a:pt x="390" y="50"/>
                      <a:pt x="390" y="49"/>
                    </a:cubicBezTo>
                    <a:cubicBezTo>
                      <a:pt x="389" y="48"/>
                      <a:pt x="389" y="46"/>
                      <a:pt x="388" y="45"/>
                    </a:cubicBezTo>
                    <a:cubicBezTo>
                      <a:pt x="387" y="44"/>
                      <a:pt x="387" y="44"/>
                      <a:pt x="386" y="45"/>
                    </a:cubicBezTo>
                    <a:cubicBezTo>
                      <a:pt x="385" y="45"/>
                      <a:pt x="385" y="46"/>
                      <a:pt x="384" y="47"/>
                    </a:cubicBezTo>
                    <a:cubicBezTo>
                      <a:pt x="382" y="50"/>
                      <a:pt x="377" y="49"/>
                      <a:pt x="373" y="49"/>
                    </a:cubicBezTo>
                    <a:cubicBezTo>
                      <a:pt x="372" y="49"/>
                      <a:pt x="372" y="49"/>
                      <a:pt x="371" y="48"/>
                    </a:cubicBezTo>
                    <a:cubicBezTo>
                      <a:pt x="371" y="48"/>
                      <a:pt x="371" y="48"/>
                      <a:pt x="370" y="48"/>
                    </a:cubicBezTo>
                    <a:cubicBezTo>
                      <a:pt x="369" y="47"/>
                      <a:pt x="370" y="48"/>
                      <a:pt x="369" y="48"/>
                    </a:cubicBezTo>
                    <a:cubicBezTo>
                      <a:pt x="368" y="48"/>
                      <a:pt x="366" y="49"/>
                      <a:pt x="366" y="49"/>
                    </a:cubicBezTo>
                    <a:cubicBezTo>
                      <a:pt x="365" y="49"/>
                      <a:pt x="364" y="49"/>
                      <a:pt x="363" y="49"/>
                    </a:cubicBezTo>
                    <a:cubicBezTo>
                      <a:pt x="362" y="50"/>
                      <a:pt x="363" y="50"/>
                      <a:pt x="362" y="50"/>
                    </a:cubicBezTo>
                    <a:cubicBezTo>
                      <a:pt x="360" y="51"/>
                      <a:pt x="360" y="51"/>
                      <a:pt x="360" y="53"/>
                    </a:cubicBezTo>
                    <a:cubicBezTo>
                      <a:pt x="359" y="54"/>
                      <a:pt x="360" y="57"/>
                      <a:pt x="358" y="56"/>
                    </a:cubicBezTo>
                    <a:cubicBezTo>
                      <a:pt x="358" y="58"/>
                      <a:pt x="353" y="57"/>
                      <a:pt x="352" y="57"/>
                    </a:cubicBezTo>
                    <a:cubicBezTo>
                      <a:pt x="350" y="58"/>
                      <a:pt x="350" y="59"/>
                      <a:pt x="348" y="59"/>
                    </a:cubicBezTo>
                    <a:cubicBezTo>
                      <a:pt x="347" y="59"/>
                      <a:pt x="346" y="59"/>
                      <a:pt x="345" y="58"/>
                    </a:cubicBezTo>
                    <a:cubicBezTo>
                      <a:pt x="344" y="58"/>
                      <a:pt x="344" y="57"/>
                      <a:pt x="343" y="57"/>
                    </a:cubicBezTo>
                    <a:cubicBezTo>
                      <a:pt x="342" y="59"/>
                      <a:pt x="341" y="61"/>
                      <a:pt x="340" y="60"/>
                    </a:cubicBezTo>
                    <a:cubicBezTo>
                      <a:pt x="339" y="60"/>
                      <a:pt x="338" y="58"/>
                      <a:pt x="337" y="59"/>
                    </a:cubicBezTo>
                    <a:cubicBezTo>
                      <a:pt x="337" y="59"/>
                      <a:pt x="336" y="60"/>
                      <a:pt x="335" y="60"/>
                    </a:cubicBezTo>
                    <a:cubicBezTo>
                      <a:pt x="335" y="61"/>
                      <a:pt x="335" y="61"/>
                      <a:pt x="334" y="62"/>
                    </a:cubicBezTo>
                    <a:cubicBezTo>
                      <a:pt x="332" y="63"/>
                      <a:pt x="331" y="65"/>
                      <a:pt x="329" y="64"/>
                    </a:cubicBezTo>
                    <a:cubicBezTo>
                      <a:pt x="328" y="64"/>
                      <a:pt x="328" y="64"/>
                      <a:pt x="328" y="63"/>
                    </a:cubicBezTo>
                    <a:cubicBezTo>
                      <a:pt x="328" y="62"/>
                      <a:pt x="327" y="62"/>
                      <a:pt x="327" y="61"/>
                    </a:cubicBezTo>
                    <a:cubicBezTo>
                      <a:pt x="325" y="61"/>
                      <a:pt x="325" y="60"/>
                      <a:pt x="323" y="60"/>
                    </a:cubicBezTo>
                    <a:cubicBezTo>
                      <a:pt x="323" y="60"/>
                      <a:pt x="322" y="60"/>
                      <a:pt x="322" y="60"/>
                    </a:cubicBezTo>
                    <a:cubicBezTo>
                      <a:pt x="322" y="60"/>
                      <a:pt x="321" y="60"/>
                      <a:pt x="321" y="60"/>
                    </a:cubicBezTo>
                    <a:cubicBezTo>
                      <a:pt x="320" y="61"/>
                      <a:pt x="319" y="61"/>
                      <a:pt x="318" y="62"/>
                    </a:cubicBezTo>
                    <a:cubicBezTo>
                      <a:pt x="317" y="63"/>
                      <a:pt x="316" y="65"/>
                      <a:pt x="317" y="67"/>
                    </a:cubicBezTo>
                    <a:cubicBezTo>
                      <a:pt x="317" y="68"/>
                      <a:pt x="319" y="69"/>
                      <a:pt x="318" y="70"/>
                    </a:cubicBezTo>
                    <a:cubicBezTo>
                      <a:pt x="318" y="70"/>
                      <a:pt x="317" y="71"/>
                      <a:pt x="316" y="71"/>
                    </a:cubicBezTo>
                    <a:cubicBezTo>
                      <a:pt x="316" y="72"/>
                      <a:pt x="315" y="73"/>
                      <a:pt x="315" y="73"/>
                    </a:cubicBezTo>
                    <a:cubicBezTo>
                      <a:pt x="314" y="74"/>
                      <a:pt x="314" y="74"/>
                      <a:pt x="312" y="74"/>
                    </a:cubicBezTo>
                    <a:cubicBezTo>
                      <a:pt x="310" y="75"/>
                      <a:pt x="309" y="76"/>
                      <a:pt x="308" y="77"/>
                    </a:cubicBezTo>
                    <a:cubicBezTo>
                      <a:pt x="308" y="78"/>
                      <a:pt x="307" y="78"/>
                      <a:pt x="308" y="79"/>
                    </a:cubicBezTo>
                    <a:cubicBezTo>
                      <a:pt x="308" y="80"/>
                      <a:pt x="311" y="80"/>
                      <a:pt x="311" y="80"/>
                    </a:cubicBezTo>
                    <a:cubicBezTo>
                      <a:pt x="311" y="81"/>
                      <a:pt x="311" y="82"/>
                      <a:pt x="310" y="83"/>
                    </a:cubicBezTo>
                    <a:cubicBezTo>
                      <a:pt x="309" y="83"/>
                      <a:pt x="308" y="83"/>
                      <a:pt x="307" y="83"/>
                    </a:cubicBezTo>
                    <a:cubicBezTo>
                      <a:pt x="306" y="83"/>
                      <a:pt x="305" y="82"/>
                      <a:pt x="304" y="83"/>
                    </a:cubicBezTo>
                    <a:cubicBezTo>
                      <a:pt x="304" y="83"/>
                      <a:pt x="304" y="84"/>
                      <a:pt x="304" y="84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1" y="85"/>
                    </a:cubicBezTo>
                    <a:cubicBezTo>
                      <a:pt x="301" y="85"/>
                      <a:pt x="300" y="86"/>
                      <a:pt x="299" y="87"/>
                    </a:cubicBezTo>
                    <a:cubicBezTo>
                      <a:pt x="298" y="87"/>
                      <a:pt x="296" y="87"/>
                      <a:pt x="295" y="85"/>
                    </a:cubicBezTo>
                    <a:cubicBezTo>
                      <a:pt x="292" y="83"/>
                      <a:pt x="289" y="80"/>
                      <a:pt x="285" y="80"/>
                    </a:cubicBezTo>
                    <a:cubicBezTo>
                      <a:pt x="283" y="79"/>
                      <a:pt x="283" y="80"/>
                      <a:pt x="281" y="80"/>
                    </a:cubicBezTo>
                    <a:cubicBezTo>
                      <a:pt x="278" y="81"/>
                      <a:pt x="275" y="78"/>
                      <a:pt x="272" y="78"/>
                    </a:cubicBezTo>
                    <a:cubicBezTo>
                      <a:pt x="272" y="77"/>
                      <a:pt x="273" y="76"/>
                      <a:pt x="273" y="76"/>
                    </a:cubicBezTo>
                    <a:cubicBezTo>
                      <a:pt x="274" y="75"/>
                      <a:pt x="275" y="75"/>
                      <a:pt x="275" y="75"/>
                    </a:cubicBezTo>
                    <a:cubicBezTo>
                      <a:pt x="275" y="75"/>
                      <a:pt x="276" y="73"/>
                      <a:pt x="276" y="73"/>
                    </a:cubicBezTo>
                    <a:cubicBezTo>
                      <a:pt x="278" y="71"/>
                      <a:pt x="280" y="70"/>
                      <a:pt x="281" y="69"/>
                    </a:cubicBezTo>
                    <a:cubicBezTo>
                      <a:pt x="282" y="68"/>
                      <a:pt x="282" y="68"/>
                      <a:pt x="283" y="67"/>
                    </a:cubicBezTo>
                    <a:cubicBezTo>
                      <a:pt x="284" y="66"/>
                      <a:pt x="285" y="67"/>
                      <a:pt x="286" y="66"/>
                    </a:cubicBezTo>
                    <a:cubicBezTo>
                      <a:pt x="288" y="65"/>
                      <a:pt x="286" y="63"/>
                      <a:pt x="285" y="61"/>
                    </a:cubicBezTo>
                    <a:cubicBezTo>
                      <a:pt x="284" y="61"/>
                      <a:pt x="284" y="61"/>
                      <a:pt x="284" y="59"/>
                    </a:cubicBezTo>
                    <a:cubicBezTo>
                      <a:pt x="284" y="59"/>
                      <a:pt x="284" y="57"/>
                      <a:pt x="284" y="57"/>
                    </a:cubicBezTo>
                    <a:cubicBezTo>
                      <a:pt x="285" y="54"/>
                      <a:pt x="284" y="50"/>
                      <a:pt x="285" y="48"/>
                    </a:cubicBezTo>
                    <a:cubicBezTo>
                      <a:pt x="286" y="47"/>
                      <a:pt x="289" y="48"/>
                      <a:pt x="290" y="48"/>
                    </a:cubicBezTo>
                    <a:cubicBezTo>
                      <a:pt x="292" y="48"/>
                      <a:pt x="294" y="48"/>
                      <a:pt x="295" y="48"/>
                    </a:cubicBezTo>
                    <a:cubicBezTo>
                      <a:pt x="298" y="47"/>
                      <a:pt x="298" y="46"/>
                      <a:pt x="297" y="43"/>
                    </a:cubicBezTo>
                    <a:cubicBezTo>
                      <a:pt x="296" y="43"/>
                      <a:pt x="296" y="42"/>
                      <a:pt x="295" y="42"/>
                    </a:cubicBezTo>
                    <a:cubicBezTo>
                      <a:pt x="295" y="40"/>
                      <a:pt x="294" y="40"/>
                      <a:pt x="293" y="38"/>
                    </a:cubicBezTo>
                    <a:cubicBezTo>
                      <a:pt x="293" y="37"/>
                      <a:pt x="292" y="35"/>
                      <a:pt x="291" y="35"/>
                    </a:cubicBezTo>
                    <a:cubicBezTo>
                      <a:pt x="291" y="34"/>
                      <a:pt x="289" y="35"/>
                      <a:pt x="288" y="34"/>
                    </a:cubicBezTo>
                    <a:cubicBezTo>
                      <a:pt x="288" y="34"/>
                      <a:pt x="287" y="34"/>
                      <a:pt x="286" y="34"/>
                    </a:cubicBezTo>
                    <a:cubicBezTo>
                      <a:pt x="285" y="34"/>
                      <a:pt x="283" y="34"/>
                      <a:pt x="282" y="34"/>
                    </a:cubicBezTo>
                    <a:cubicBezTo>
                      <a:pt x="281" y="35"/>
                      <a:pt x="280" y="35"/>
                      <a:pt x="280" y="36"/>
                    </a:cubicBezTo>
                    <a:cubicBezTo>
                      <a:pt x="279" y="38"/>
                      <a:pt x="278" y="39"/>
                      <a:pt x="278" y="41"/>
                    </a:cubicBezTo>
                    <a:cubicBezTo>
                      <a:pt x="278" y="42"/>
                      <a:pt x="279" y="43"/>
                      <a:pt x="280" y="43"/>
                    </a:cubicBezTo>
                    <a:cubicBezTo>
                      <a:pt x="281" y="44"/>
                      <a:pt x="284" y="46"/>
                      <a:pt x="285" y="46"/>
                    </a:cubicBezTo>
                    <a:cubicBezTo>
                      <a:pt x="285" y="48"/>
                      <a:pt x="285" y="46"/>
                      <a:pt x="284" y="48"/>
                    </a:cubicBezTo>
                    <a:cubicBezTo>
                      <a:pt x="284" y="48"/>
                      <a:pt x="284" y="50"/>
                      <a:pt x="283" y="50"/>
                    </a:cubicBezTo>
                    <a:cubicBezTo>
                      <a:pt x="283" y="52"/>
                      <a:pt x="280" y="50"/>
                      <a:pt x="279" y="50"/>
                    </a:cubicBezTo>
                    <a:cubicBezTo>
                      <a:pt x="277" y="50"/>
                      <a:pt x="275" y="50"/>
                      <a:pt x="273" y="51"/>
                    </a:cubicBezTo>
                    <a:cubicBezTo>
                      <a:pt x="272" y="52"/>
                      <a:pt x="271" y="52"/>
                      <a:pt x="270" y="53"/>
                    </a:cubicBezTo>
                    <a:cubicBezTo>
                      <a:pt x="268" y="54"/>
                      <a:pt x="268" y="55"/>
                      <a:pt x="266" y="55"/>
                    </a:cubicBezTo>
                    <a:cubicBezTo>
                      <a:pt x="264" y="55"/>
                      <a:pt x="262" y="55"/>
                      <a:pt x="262" y="53"/>
                    </a:cubicBezTo>
                    <a:cubicBezTo>
                      <a:pt x="262" y="51"/>
                      <a:pt x="262" y="49"/>
                      <a:pt x="260" y="48"/>
                    </a:cubicBezTo>
                    <a:cubicBezTo>
                      <a:pt x="259" y="48"/>
                      <a:pt x="257" y="48"/>
                      <a:pt x="256" y="48"/>
                    </a:cubicBezTo>
                    <a:cubicBezTo>
                      <a:pt x="254" y="48"/>
                      <a:pt x="253" y="49"/>
                      <a:pt x="252" y="48"/>
                    </a:cubicBezTo>
                    <a:cubicBezTo>
                      <a:pt x="251" y="47"/>
                      <a:pt x="251" y="46"/>
                      <a:pt x="249" y="46"/>
                    </a:cubicBezTo>
                    <a:cubicBezTo>
                      <a:pt x="248" y="46"/>
                      <a:pt x="247" y="46"/>
                      <a:pt x="245" y="46"/>
                    </a:cubicBezTo>
                    <a:cubicBezTo>
                      <a:pt x="245" y="46"/>
                      <a:pt x="244" y="46"/>
                      <a:pt x="244" y="45"/>
                    </a:cubicBezTo>
                    <a:cubicBezTo>
                      <a:pt x="243" y="45"/>
                      <a:pt x="242" y="45"/>
                      <a:pt x="242" y="46"/>
                    </a:cubicBezTo>
                    <a:cubicBezTo>
                      <a:pt x="241" y="46"/>
                      <a:pt x="242" y="47"/>
                      <a:pt x="241" y="47"/>
                    </a:cubicBezTo>
                    <a:cubicBezTo>
                      <a:pt x="240" y="48"/>
                      <a:pt x="240" y="48"/>
                      <a:pt x="239" y="48"/>
                    </a:cubicBezTo>
                    <a:cubicBezTo>
                      <a:pt x="238" y="49"/>
                      <a:pt x="236" y="50"/>
                      <a:pt x="235" y="48"/>
                    </a:cubicBezTo>
                    <a:cubicBezTo>
                      <a:pt x="235" y="48"/>
                      <a:pt x="236" y="46"/>
                      <a:pt x="236" y="46"/>
                    </a:cubicBezTo>
                    <a:cubicBezTo>
                      <a:pt x="236" y="44"/>
                      <a:pt x="236" y="42"/>
                      <a:pt x="234" y="41"/>
                    </a:cubicBezTo>
                    <a:cubicBezTo>
                      <a:pt x="232" y="41"/>
                      <a:pt x="232" y="42"/>
                      <a:pt x="230" y="42"/>
                    </a:cubicBezTo>
                    <a:cubicBezTo>
                      <a:pt x="229" y="42"/>
                      <a:pt x="229" y="42"/>
                      <a:pt x="228" y="42"/>
                    </a:cubicBezTo>
                    <a:cubicBezTo>
                      <a:pt x="226" y="42"/>
                      <a:pt x="224" y="41"/>
                      <a:pt x="223" y="42"/>
                    </a:cubicBezTo>
                    <a:cubicBezTo>
                      <a:pt x="222" y="42"/>
                      <a:pt x="222" y="43"/>
                      <a:pt x="220" y="43"/>
                    </a:cubicBezTo>
                    <a:cubicBezTo>
                      <a:pt x="219" y="44"/>
                      <a:pt x="218" y="44"/>
                      <a:pt x="217" y="43"/>
                    </a:cubicBezTo>
                    <a:cubicBezTo>
                      <a:pt x="218" y="42"/>
                      <a:pt x="218" y="40"/>
                      <a:pt x="220" y="38"/>
                    </a:cubicBezTo>
                    <a:cubicBezTo>
                      <a:pt x="221" y="38"/>
                      <a:pt x="222" y="37"/>
                      <a:pt x="223" y="37"/>
                    </a:cubicBezTo>
                    <a:cubicBezTo>
                      <a:pt x="223" y="37"/>
                      <a:pt x="225" y="36"/>
                      <a:pt x="225" y="36"/>
                    </a:cubicBezTo>
                    <a:cubicBezTo>
                      <a:pt x="225" y="36"/>
                      <a:pt x="225" y="34"/>
                      <a:pt x="225" y="34"/>
                    </a:cubicBezTo>
                    <a:cubicBezTo>
                      <a:pt x="225" y="32"/>
                      <a:pt x="225" y="31"/>
                      <a:pt x="225" y="30"/>
                    </a:cubicBezTo>
                    <a:cubicBezTo>
                      <a:pt x="225" y="29"/>
                      <a:pt x="226" y="27"/>
                      <a:pt x="226" y="26"/>
                    </a:cubicBezTo>
                    <a:cubicBezTo>
                      <a:pt x="225" y="25"/>
                      <a:pt x="224" y="25"/>
                      <a:pt x="224" y="24"/>
                    </a:cubicBezTo>
                    <a:cubicBezTo>
                      <a:pt x="224" y="23"/>
                      <a:pt x="224" y="23"/>
                      <a:pt x="225" y="22"/>
                    </a:cubicBezTo>
                    <a:cubicBezTo>
                      <a:pt x="225" y="21"/>
                      <a:pt x="224" y="20"/>
                      <a:pt x="222" y="20"/>
                    </a:cubicBezTo>
                    <a:cubicBezTo>
                      <a:pt x="222" y="18"/>
                      <a:pt x="224" y="16"/>
                      <a:pt x="224" y="14"/>
                    </a:cubicBezTo>
                    <a:cubicBezTo>
                      <a:pt x="224" y="13"/>
                      <a:pt x="223" y="10"/>
                      <a:pt x="222" y="10"/>
                    </a:cubicBezTo>
                    <a:cubicBezTo>
                      <a:pt x="221" y="9"/>
                      <a:pt x="219" y="11"/>
                      <a:pt x="218" y="11"/>
                    </a:cubicBezTo>
                    <a:cubicBezTo>
                      <a:pt x="217" y="12"/>
                      <a:pt x="217" y="13"/>
                      <a:pt x="216" y="13"/>
                    </a:cubicBezTo>
                    <a:cubicBezTo>
                      <a:pt x="215" y="13"/>
                      <a:pt x="214" y="12"/>
                      <a:pt x="213" y="12"/>
                    </a:cubicBezTo>
                    <a:cubicBezTo>
                      <a:pt x="212" y="11"/>
                      <a:pt x="212" y="11"/>
                      <a:pt x="211" y="10"/>
                    </a:cubicBezTo>
                    <a:cubicBezTo>
                      <a:pt x="209" y="9"/>
                      <a:pt x="208" y="9"/>
                      <a:pt x="206" y="9"/>
                    </a:cubicBezTo>
                    <a:cubicBezTo>
                      <a:pt x="204" y="9"/>
                      <a:pt x="204" y="8"/>
                      <a:pt x="203" y="6"/>
                    </a:cubicBezTo>
                    <a:cubicBezTo>
                      <a:pt x="202" y="6"/>
                      <a:pt x="201" y="5"/>
                      <a:pt x="200" y="5"/>
                    </a:cubicBezTo>
                    <a:cubicBezTo>
                      <a:pt x="199" y="5"/>
                      <a:pt x="199" y="5"/>
                      <a:pt x="198" y="5"/>
                    </a:cubicBezTo>
                    <a:cubicBezTo>
                      <a:pt x="198" y="5"/>
                      <a:pt x="197" y="5"/>
                      <a:pt x="196" y="5"/>
                    </a:cubicBezTo>
                    <a:cubicBezTo>
                      <a:pt x="196" y="5"/>
                      <a:pt x="195" y="4"/>
                      <a:pt x="194" y="5"/>
                    </a:cubicBezTo>
                    <a:cubicBezTo>
                      <a:pt x="193" y="5"/>
                      <a:pt x="193" y="6"/>
                      <a:pt x="192" y="7"/>
                    </a:cubicBezTo>
                    <a:cubicBezTo>
                      <a:pt x="191" y="8"/>
                      <a:pt x="191" y="8"/>
                      <a:pt x="189" y="8"/>
                    </a:cubicBezTo>
                    <a:cubicBezTo>
                      <a:pt x="188" y="9"/>
                      <a:pt x="188" y="10"/>
                      <a:pt x="187" y="11"/>
                    </a:cubicBezTo>
                    <a:cubicBezTo>
                      <a:pt x="186" y="11"/>
                      <a:pt x="185" y="11"/>
                      <a:pt x="184" y="11"/>
                    </a:cubicBezTo>
                    <a:cubicBezTo>
                      <a:pt x="182" y="11"/>
                      <a:pt x="181" y="11"/>
                      <a:pt x="181" y="9"/>
                    </a:cubicBezTo>
                    <a:cubicBezTo>
                      <a:pt x="181" y="7"/>
                      <a:pt x="181" y="6"/>
                      <a:pt x="180" y="5"/>
                    </a:cubicBezTo>
                    <a:cubicBezTo>
                      <a:pt x="180" y="5"/>
                      <a:pt x="180" y="5"/>
                      <a:pt x="180" y="4"/>
                    </a:cubicBezTo>
                    <a:cubicBezTo>
                      <a:pt x="180" y="4"/>
                      <a:pt x="179" y="4"/>
                      <a:pt x="180" y="3"/>
                    </a:cubicBezTo>
                    <a:cubicBezTo>
                      <a:pt x="179" y="3"/>
                      <a:pt x="179" y="2"/>
                      <a:pt x="179" y="1"/>
                    </a:cubicBezTo>
                    <a:cubicBezTo>
                      <a:pt x="178" y="1"/>
                      <a:pt x="176" y="1"/>
                      <a:pt x="176" y="1"/>
                    </a:cubicBezTo>
                    <a:cubicBezTo>
                      <a:pt x="175" y="2"/>
                      <a:pt x="175" y="2"/>
                      <a:pt x="175" y="3"/>
                    </a:cubicBezTo>
                    <a:cubicBezTo>
                      <a:pt x="174" y="3"/>
                      <a:pt x="173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8" y="3"/>
                      <a:pt x="167" y="2"/>
                      <a:pt x="166" y="1"/>
                    </a:cubicBezTo>
                    <a:cubicBezTo>
                      <a:pt x="165" y="1"/>
                      <a:pt x="163" y="1"/>
                      <a:pt x="162" y="1"/>
                    </a:cubicBezTo>
                    <a:cubicBezTo>
                      <a:pt x="160" y="1"/>
                      <a:pt x="158" y="1"/>
                      <a:pt x="157" y="1"/>
                    </a:cubicBezTo>
                    <a:cubicBezTo>
                      <a:pt x="154" y="1"/>
                      <a:pt x="152" y="0"/>
                      <a:pt x="149" y="0"/>
                    </a:cubicBezTo>
                    <a:cubicBezTo>
                      <a:pt x="149" y="2"/>
                      <a:pt x="148" y="4"/>
                      <a:pt x="148" y="7"/>
                    </a:cubicBezTo>
                    <a:cubicBezTo>
                      <a:pt x="148" y="8"/>
                      <a:pt x="149" y="9"/>
                      <a:pt x="149" y="10"/>
                    </a:cubicBezTo>
                    <a:cubicBezTo>
                      <a:pt x="150" y="11"/>
                      <a:pt x="151" y="9"/>
                      <a:pt x="153" y="9"/>
                    </a:cubicBezTo>
                    <a:cubicBezTo>
                      <a:pt x="153" y="11"/>
                      <a:pt x="152" y="12"/>
                      <a:pt x="152" y="13"/>
                    </a:cubicBezTo>
                    <a:cubicBezTo>
                      <a:pt x="152" y="14"/>
                      <a:pt x="153" y="14"/>
                      <a:pt x="153" y="14"/>
                    </a:cubicBezTo>
                    <a:cubicBezTo>
                      <a:pt x="153" y="14"/>
                      <a:pt x="153" y="16"/>
                      <a:pt x="154" y="17"/>
                    </a:cubicBezTo>
                    <a:cubicBezTo>
                      <a:pt x="154" y="17"/>
                      <a:pt x="153" y="18"/>
                      <a:pt x="154" y="18"/>
                    </a:cubicBezTo>
                    <a:cubicBezTo>
                      <a:pt x="154" y="19"/>
                      <a:pt x="156" y="20"/>
                      <a:pt x="156" y="21"/>
                    </a:cubicBezTo>
                    <a:cubicBezTo>
                      <a:pt x="157" y="22"/>
                      <a:pt x="158" y="25"/>
                      <a:pt x="160" y="25"/>
                    </a:cubicBezTo>
                    <a:cubicBezTo>
                      <a:pt x="160" y="25"/>
                      <a:pt x="161" y="25"/>
                      <a:pt x="161" y="24"/>
                    </a:cubicBezTo>
                    <a:cubicBezTo>
                      <a:pt x="161" y="25"/>
                      <a:pt x="161" y="26"/>
                      <a:pt x="161" y="27"/>
                    </a:cubicBezTo>
                    <a:cubicBezTo>
                      <a:pt x="163" y="27"/>
                      <a:pt x="163" y="29"/>
                      <a:pt x="163" y="30"/>
                    </a:cubicBezTo>
                    <a:cubicBezTo>
                      <a:pt x="163" y="30"/>
                      <a:pt x="163" y="31"/>
                      <a:pt x="163" y="32"/>
                    </a:cubicBezTo>
                    <a:cubicBezTo>
                      <a:pt x="164" y="32"/>
                      <a:pt x="165" y="32"/>
                      <a:pt x="165" y="32"/>
                    </a:cubicBezTo>
                    <a:cubicBezTo>
                      <a:pt x="165" y="32"/>
                      <a:pt x="166" y="34"/>
                      <a:pt x="166" y="34"/>
                    </a:cubicBezTo>
                    <a:cubicBezTo>
                      <a:pt x="166" y="34"/>
                      <a:pt x="166" y="35"/>
                      <a:pt x="166" y="36"/>
                    </a:cubicBezTo>
                    <a:cubicBezTo>
                      <a:pt x="165" y="37"/>
                      <a:pt x="163" y="36"/>
                      <a:pt x="162" y="38"/>
                    </a:cubicBezTo>
                    <a:cubicBezTo>
                      <a:pt x="162" y="38"/>
                      <a:pt x="162" y="39"/>
                      <a:pt x="161" y="39"/>
                    </a:cubicBezTo>
                    <a:cubicBezTo>
                      <a:pt x="161" y="40"/>
                      <a:pt x="160" y="40"/>
                      <a:pt x="160" y="40"/>
                    </a:cubicBezTo>
                    <a:cubicBezTo>
                      <a:pt x="159" y="42"/>
                      <a:pt x="159" y="42"/>
                      <a:pt x="161" y="42"/>
                    </a:cubicBezTo>
                    <a:cubicBezTo>
                      <a:pt x="162" y="42"/>
                      <a:pt x="162" y="43"/>
                      <a:pt x="163" y="42"/>
                    </a:cubicBezTo>
                    <a:cubicBezTo>
                      <a:pt x="164" y="42"/>
                      <a:pt x="165" y="42"/>
                      <a:pt x="166" y="41"/>
                    </a:cubicBezTo>
                    <a:cubicBezTo>
                      <a:pt x="167" y="41"/>
                      <a:pt x="167" y="41"/>
                      <a:pt x="168" y="41"/>
                    </a:cubicBezTo>
                    <a:cubicBezTo>
                      <a:pt x="169" y="40"/>
                      <a:pt x="171" y="40"/>
                      <a:pt x="172" y="41"/>
                    </a:cubicBezTo>
                    <a:cubicBezTo>
                      <a:pt x="173" y="41"/>
                      <a:pt x="173" y="40"/>
                      <a:pt x="173" y="41"/>
                    </a:cubicBezTo>
                    <a:cubicBezTo>
                      <a:pt x="174" y="43"/>
                      <a:pt x="172" y="44"/>
                      <a:pt x="171" y="45"/>
                    </a:cubicBezTo>
                    <a:cubicBezTo>
                      <a:pt x="168" y="48"/>
                      <a:pt x="165" y="48"/>
                      <a:pt x="161" y="48"/>
                    </a:cubicBezTo>
                    <a:cubicBezTo>
                      <a:pt x="159" y="48"/>
                      <a:pt x="157" y="48"/>
                      <a:pt x="155" y="48"/>
                    </a:cubicBezTo>
                    <a:cubicBezTo>
                      <a:pt x="153" y="48"/>
                      <a:pt x="153" y="49"/>
                      <a:pt x="152" y="50"/>
                    </a:cubicBezTo>
                    <a:cubicBezTo>
                      <a:pt x="151" y="51"/>
                      <a:pt x="152" y="51"/>
                      <a:pt x="153" y="53"/>
                    </a:cubicBezTo>
                    <a:cubicBezTo>
                      <a:pt x="152" y="53"/>
                      <a:pt x="152" y="53"/>
                      <a:pt x="151" y="53"/>
                    </a:cubicBezTo>
                    <a:cubicBezTo>
                      <a:pt x="150" y="53"/>
                      <a:pt x="150" y="54"/>
                      <a:pt x="149" y="54"/>
                    </a:cubicBezTo>
                    <a:cubicBezTo>
                      <a:pt x="149" y="54"/>
                      <a:pt x="149" y="54"/>
                      <a:pt x="148" y="55"/>
                    </a:cubicBezTo>
                    <a:cubicBezTo>
                      <a:pt x="148" y="55"/>
                      <a:pt x="148" y="56"/>
                      <a:pt x="148" y="57"/>
                    </a:cubicBezTo>
                    <a:cubicBezTo>
                      <a:pt x="149" y="58"/>
                      <a:pt x="149" y="60"/>
                      <a:pt x="150" y="61"/>
                    </a:cubicBezTo>
                    <a:cubicBezTo>
                      <a:pt x="150" y="61"/>
                      <a:pt x="150" y="61"/>
                      <a:pt x="151" y="61"/>
                    </a:cubicBezTo>
                    <a:cubicBezTo>
                      <a:pt x="152" y="61"/>
                      <a:pt x="152" y="60"/>
                      <a:pt x="154" y="60"/>
                    </a:cubicBezTo>
                    <a:cubicBezTo>
                      <a:pt x="154" y="59"/>
                      <a:pt x="155" y="60"/>
                      <a:pt x="155" y="59"/>
                    </a:cubicBezTo>
                    <a:cubicBezTo>
                      <a:pt x="156" y="59"/>
                      <a:pt x="156" y="57"/>
                      <a:pt x="157" y="57"/>
                    </a:cubicBezTo>
                    <a:cubicBezTo>
                      <a:pt x="158" y="57"/>
                      <a:pt x="158" y="59"/>
                      <a:pt x="160" y="59"/>
                    </a:cubicBezTo>
                    <a:cubicBezTo>
                      <a:pt x="161" y="59"/>
                      <a:pt x="162" y="58"/>
                      <a:pt x="163" y="58"/>
                    </a:cubicBezTo>
                    <a:cubicBezTo>
                      <a:pt x="165" y="58"/>
                      <a:pt x="166" y="59"/>
                      <a:pt x="167" y="60"/>
                    </a:cubicBezTo>
                    <a:cubicBezTo>
                      <a:pt x="168" y="62"/>
                      <a:pt x="161" y="61"/>
                      <a:pt x="160" y="61"/>
                    </a:cubicBezTo>
                    <a:cubicBezTo>
                      <a:pt x="159" y="61"/>
                      <a:pt x="158" y="60"/>
                      <a:pt x="158" y="61"/>
                    </a:cubicBezTo>
                    <a:cubicBezTo>
                      <a:pt x="157" y="61"/>
                      <a:pt x="157" y="61"/>
                      <a:pt x="157" y="62"/>
                    </a:cubicBezTo>
                    <a:cubicBezTo>
                      <a:pt x="156" y="63"/>
                      <a:pt x="156" y="64"/>
                      <a:pt x="156" y="65"/>
                    </a:cubicBezTo>
                    <a:cubicBezTo>
                      <a:pt x="155" y="66"/>
                      <a:pt x="154" y="66"/>
                      <a:pt x="154" y="67"/>
                    </a:cubicBezTo>
                    <a:cubicBezTo>
                      <a:pt x="154" y="68"/>
                      <a:pt x="153" y="69"/>
                      <a:pt x="154" y="70"/>
                    </a:cubicBezTo>
                    <a:cubicBezTo>
                      <a:pt x="154" y="70"/>
                      <a:pt x="154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72"/>
                      <a:pt x="156" y="73"/>
                      <a:pt x="158" y="74"/>
                    </a:cubicBezTo>
                    <a:cubicBezTo>
                      <a:pt x="158" y="74"/>
                      <a:pt x="161" y="74"/>
                      <a:pt x="161" y="74"/>
                    </a:cubicBezTo>
                    <a:cubicBezTo>
                      <a:pt x="163" y="73"/>
                      <a:pt x="165" y="72"/>
                      <a:pt x="167" y="73"/>
                    </a:cubicBezTo>
                    <a:cubicBezTo>
                      <a:pt x="167" y="74"/>
                      <a:pt x="167" y="74"/>
                      <a:pt x="167" y="75"/>
                    </a:cubicBezTo>
                    <a:cubicBezTo>
                      <a:pt x="167" y="75"/>
                      <a:pt x="168" y="76"/>
                      <a:pt x="168" y="75"/>
                    </a:cubicBezTo>
                    <a:cubicBezTo>
                      <a:pt x="168" y="76"/>
                      <a:pt x="168" y="78"/>
                      <a:pt x="168" y="78"/>
                    </a:cubicBezTo>
                    <a:cubicBezTo>
                      <a:pt x="168" y="79"/>
                      <a:pt x="167" y="80"/>
                      <a:pt x="167" y="81"/>
                    </a:cubicBezTo>
                    <a:cubicBezTo>
                      <a:pt x="166" y="82"/>
                      <a:pt x="165" y="82"/>
                      <a:pt x="164" y="82"/>
                    </a:cubicBezTo>
                    <a:cubicBezTo>
                      <a:pt x="162" y="83"/>
                      <a:pt x="162" y="82"/>
                      <a:pt x="161" y="84"/>
                    </a:cubicBezTo>
                    <a:cubicBezTo>
                      <a:pt x="161" y="84"/>
                      <a:pt x="162" y="85"/>
                      <a:pt x="162" y="86"/>
                    </a:cubicBezTo>
                    <a:cubicBezTo>
                      <a:pt x="163" y="89"/>
                      <a:pt x="162" y="92"/>
                      <a:pt x="165" y="94"/>
                    </a:cubicBezTo>
                    <a:cubicBezTo>
                      <a:pt x="165" y="94"/>
                      <a:pt x="165" y="94"/>
                      <a:pt x="166" y="94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6"/>
                      <a:pt x="168" y="96"/>
                      <a:pt x="169" y="96"/>
                    </a:cubicBezTo>
                    <a:cubicBezTo>
                      <a:pt x="170" y="96"/>
                      <a:pt x="171" y="96"/>
                      <a:pt x="173" y="96"/>
                    </a:cubicBezTo>
                    <a:cubicBezTo>
                      <a:pt x="175" y="96"/>
                      <a:pt x="177" y="96"/>
                      <a:pt x="179" y="97"/>
                    </a:cubicBezTo>
                    <a:cubicBezTo>
                      <a:pt x="181" y="97"/>
                      <a:pt x="182" y="97"/>
                      <a:pt x="184" y="98"/>
                    </a:cubicBezTo>
                    <a:cubicBezTo>
                      <a:pt x="185" y="99"/>
                      <a:pt x="186" y="99"/>
                      <a:pt x="187" y="100"/>
                    </a:cubicBezTo>
                    <a:cubicBezTo>
                      <a:pt x="188" y="101"/>
                      <a:pt x="190" y="101"/>
                      <a:pt x="191" y="102"/>
                    </a:cubicBezTo>
                    <a:cubicBezTo>
                      <a:pt x="192" y="104"/>
                      <a:pt x="192" y="106"/>
                      <a:pt x="192" y="108"/>
                    </a:cubicBezTo>
                    <a:cubicBezTo>
                      <a:pt x="191" y="107"/>
                      <a:pt x="189" y="106"/>
                      <a:pt x="188" y="104"/>
                    </a:cubicBezTo>
                    <a:cubicBezTo>
                      <a:pt x="188" y="104"/>
                      <a:pt x="188" y="103"/>
                      <a:pt x="188" y="103"/>
                    </a:cubicBezTo>
                    <a:cubicBezTo>
                      <a:pt x="187" y="102"/>
                      <a:pt x="186" y="102"/>
                      <a:pt x="186" y="101"/>
                    </a:cubicBezTo>
                    <a:cubicBezTo>
                      <a:pt x="185" y="101"/>
                      <a:pt x="184" y="100"/>
                      <a:pt x="183" y="99"/>
                    </a:cubicBezTo>
                    <a:cubicBezTo>
                      <a:pt x="182" y="98"/>
                      <a:pt x="180" y="99"/>
                      <a:pt x="179" y="99"/>
                    </a:cubicBezTo>
                    <a:cubicBezTo>
                      <a:pt x="176" y="99"/>
                      <a:pt x="173" y="98"/>
                      <a:pt x="171" y="99"/>
                    </a:cubicBezTo>
                    <a:cubicBezTo>
                      <a:pt x="170" y="99"/>
                      <a:pt x="169" y="100"/>
                      <a:pt x="169" y="101"/>
                    </a:cubicBezTo>
                    <a:cubicBezTo>
                      <a:pt x="168" y="101"/>
                      <a:pt x="167" y="101"/>
                      <a:pt x="167" y="101"/>
                    </a:cubicBezTo>
                    <a:cubicBezTo>
                      <a:pt x="165" y="101"/>
                      <a:pt x="164" y="101"/>
                      <a:pt x="162" y="101"/>
                    </a:cubicBezTo>
                    <a:cubicBezTo>
                      <a:pt x="161" y="100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99"/>
                      <a:pt x="156" y="97"/>
                      <a:pt x="155" y="96"/>
                    </a:cubicBezTo>
                    <a:cubicBezTo>
                      <a:pt x="155" y="96"/>
                      <a:pt x="152" y="96"/>
                      <a:pt x="151" y="96"/>
                    </a:cubicBezTo>
                    <a:cubicBezTo>
                      <a:pt x="150" y="96"/>
                      <a:pt x="150" y="96"/>
                      <a:pt x="149" y="97"/>
                    </a:cubicBezTo>
                    <a:cubicBezTo>
                      <a:pt x="149" y="97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7" y="98"/>
                    </a:cubicBezTo>
                    <a:cubicBezTo>
                      <a:pt x="146" y="99"/>
                      <a:pt x="147" y="100"/>
                      <a:pt x="146" y="101"/>
                    </a:cubicBezTo>
                    <a:cubicBezTo>
                      <a:pt x="145" y="103"/>
                      <a:pt x="142" y="105"/>
                      <a:pt x="141" y="106"/>
                    </a:cubicBezTo>
                    <a:cubicBezTo>
                      <a:pt x="140" y="106"/>
                      <a:pt x="137" y="107"/>
                      <a:pt x="137" y="108"/>
                    </a:cubicBezTo>
                    <a:cubicBezTo>
                      <a:pt x="137" y="109"/>
                      <a:pt x="138" y="112"/>
                      <a:pt x="138" y="113"/>
                    </a:cubicBezTo>
                    <a:cubicBezTo>
                      <a:pt x="138" y="114"/>
                      <a:pt x="141" y="118"/>
                      <a:pt x="142" y="119"/>
                    </a:cubicBezTo>
                    <a:cubicBezTo>
                      <a:pt x="142" y="120"/>
                      <a:pt x="147" y="123"/>
                      <a:pt x="146" y="124"/>
                    </a:cubicBezTo>
                    <a:cubicBezTo>
                      <a:pt x="145" y="123"/>
                      <a:pt x="140" y="121"/>
                      <a:pt x="140" y="121"/>
                    </a:cubicBezTo>
                    <a:cubicBezTo>
                      <a:pt x="138" y="121"/>
                      <a:pt x="137" y="120"/>
                      <a:pt x="136" y="120"/>
                    </a:cubicBezTo>
                    <a:cubicBezTo>
                      <a:pt x="135" y="120"/>
                      <a:pt x="134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1" y="120"/>
                      <a:pt x="128" y="116"/>
                      <a:pt x="127" y="120"/>
                    </a:cubicBezTo>
                    <a:cubicBezTo>
                      <a:pt x="127" y="122"/>
                      <a:pt x="127" y="121"/>
                      <a:pt x="127" y="123"/>
                    </a:cubicBezTo>
                    <a:cubicBezTo>
                      <a:pt x="130" y="123"/>
                      <a:pt x="130" y="126"/>
                      <a:pt x="130" y="129"/>
                    </a:cubicBezTo>
                    <a:cubicBezTo>
                      <a:pt x="131" y="131"/>
                      <a:pt x="131" y="132"/>
                      <a:pt x="130" y="134"/>
                    </a:cubicBezTo>
                    <a:cubicBezTo>
                      <a:pt x="129" y="134"/>
                      <a:pt x="128" y="136"/>
                      <a:pt x="128" y="136"/>
                    </a:cubicBezTo>
                    <a:cubicBezTo>
                      <a:pt x="127" y="136"/>
                      <a:pt x="126" y="135"/>
                      <a:pt x="125" y="135"/>
                    </a:cubicBezTo>
                    <a:cubicBezTo>
                      <a:pt x="124" y="135"/>
                      <a:pt x="123" y="135"/>
                      <a:pt x="123" y="134"/>
                    </a:cubicBezTo>
                    <a:cubicBezTo>
                      <a:pt x="122" y="134"/>
                      <a:pt x="119" y="130"/>
                      <a:pt x="119" y="129"/>
                    </a:cubicBezTo>
                    <a:cubicBezTo>
                      <a:pt x="120" y="127"/>
                      <a:pt x="121" y="126"/>
                      <a:pt x="122" y="124"/>
                    </a:cubicBezTo>
                    <a:cubicBezTo>
                      <a:pt x="122" y="124"/>
                      <a:pt x="124" y="124"/>
                      <a:pt x="124" y="123"/>
                    </a:cubicBezTo>
                    <a:cubicBezTo>
                      <a:pt x="125" y="122"/>
                      <a:pt x="126" y="118"/>
                      <a:pt x="126" y="117"/>
                    </a:cubicBezTo>
                    <a:cubicBezTo>
                      <a:pt x="126" y="114"/>
                      <a:pt x="127" y="113"/>
                      <a:pt x="123" y="112"/>
                    </a:cubicBezTo>
                    <a:cubicBezTo>
                      <a:pt x="122" y="111"/>
                      <a:pt x="120" y="111"/>
                      <a:pt x="119" y="111"/>
                    </a:cubicBezTo>
                    <a:cubicBezTo>
                      <a:pt x="118" y="110"/>
                      <a:pt x="117" y="109"/>
                      <a:pt x="116" y="109"/>
                    </a:cubicBezTo>
                    <a:cubicBezTo>
                      <a:pt x="114" y="109"/>
                      <a:pt x="112" y="109"/>
                      <a:pt x="111" y="109"/>
                    </a:cubicBezTo>
                    <a:cubicBezTo>
                      <a:pt x="109" y="110"/>
                      <a:pt x="107" y="111"/>
                      <a:pt x="105" y="113"/>
                    </a:cubicBezTo>
                    <a:cubicBezTo>
                      <a:pt x="105" y="114"/>
                      <a:pt x="105" y="114"/>
                      <a:pt x="104" y="114"/>
                    </a:cubicBezTo>
                    <a:cubicBezTo>
                      <a:pt x="103" y="114"/>
                      <a:pt x="101" y="113"/>
                      <a:pt x="100" y="113"/>
                    </a:cubicBezTo>
                    <a:cubicBezTo>
                      <a:pt x="99" y="112"/>
                      <a:pt x="99" y="112"/>
                      <a:pt x="98" y="112"/>
                    </a:cubicBezTo>
                    <a:cubicBezTo>
                      <a:pt x="97" y="112"/>
                      <a:pt x="97" y="112"/>
                      <a:pt x="96" y="112"/>
                    </a:cubicBezTo>
                    <a:cubicBezTo>
                      <a:pt x="95" y="113"/>
                      <a:pt x="95" y="113"/>
                      <a:pt x="94" y="114"/>
                    </a:cubicBezTo>
                    <a:cubicBezTo>
                      <a:pt x="93" y="114"/>
                      <a:pt x="91" y="114"/>
                      <a:pt x="90" y="114"/>
                    </a:cubicBezTo>
                    <a:cubicBezTo>
                      <a:pt x="88" y="114"/>
                      <a:pt x="87" y="114"/>
                      <a:pt x="86" y="115"/>
                    </a:cubicBezTo>
                    <a:cubicBezTo>
                      <a:pt x="84" y="115"/>
                      <a:pt x="81" y="115"/>
                      <a:pt x="79" y="115"/>
                    </a:cubicBezTo>
                    <a:cubicBezTo>
                      <a:pt x="76" y="115"/>
                      <a:pt x="73" y="115"/>
                      <a:pt x="71" y="117"/>
                    </a:cubicBezTo>
                    <a:cubicBezTo>
                      <a:pt x="70" y="118"/>
                      <a:pt x="69" y="119"/>
                      <a:pt x="68" y="120"/>
                    </a:cubicBezTo>
                    <a:cubicBezTo>
                      <a:pt x="68" y="122"/>
                      <a:pt x="66" y="122"/>
                      <a:pt x="67" y="124"/>
                    </a:cubicBezTo>
                    <a:cubicBezTo>
                      <a:pt x="66" y="124"/>
                      <a:pt x="66" y="128"/>
                      <a:pt x="65" y="129"/>
                    </a:cubicBezTo>
                    <a:cubicBezTo>
                      <a:pt x="65" y="129"/>
                      <a:pt x="65" y="130"/>
                      <a:pt x="64" y="131"/>
                    </a:cubicBezTo>
                    <a:cubicBezTo>
                      <a:pt x="63" y="131"/>
                      <a:pt x="62" y="131"/>
                      <a:pt x="61" y="132"/>
                    </a:cubicBezTo>
                    <a:cubicBezTo>
                      <a:pt x="59" y="133"/>
                      <a:pt x="61" y="138"/>
                      <a:pt x="62" y="140"/>
                    </a:cubicBezTo>
                    <a:cubicBezTo>
                      <a:pt x="62" y="142"/>
                      <a:pt x="63" y="145"/>
                      <a:pt x="64" y="146"/>
                    </a:cubicBezTo>
                    <a:cubicBezTo>
                      <a:pt x="64" y="146"/>
                      <a:pt x="65" y="146"/>
                      <a:pt x="66" y="146"/>
                    </a:cubicBezTo>
                    <a:cubicBezTo>
                      <a:pt x="68" y="146"/>
                      <a:pt x="70" y="145"/>
                      <a:pt x="71" y="147"/>
                    </a:cubicBezTo>
                    <a:cubicBezTo>
                      <a:pt x="71" y="149"/>
                      <a:pt x="70" y="152"/>
                      <a:pt x="70" y="154"/>
                    </a:cubicBezTo>
                    <a:cubicBezTo>
                      <a:pt x="70" y="157"/>
                      <a:pt x="70" y="160"/>
                      <a:pt x="70" y="163"/>
                    </a:cubicBezTo>
                    <a:cubicBezTo>
                      <a:pt x="70" y="164"/>
                      <a:pt x="70" y="165"/>
                      <a:pt x="69" y="167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68" y="171"/>
                      <a:pt x="69" y="174"/>
                      <a:pt x="69" y="176"/>
                    </a:cubicBezTo>
                    <a:cubicBezTo>
                      <a:pt x="69" y="179"/>
                      <a:pt x="69" y="181"/>
                      <a:pt x="68" y="183"/>
                    </a:cubicBezTo>
                    <a:cubicBezTo>
                      <a:pt x="67" y="185"/>
                      <a:pt x="67" y="186"/>
                      <a:pt x="65" y="187"/>
                    </a:cubicBezTo>
                    <a:cubicBezTo>
                      <a:pt x="65" y="188"/>
                      <a:pt x="64" y="188"/>
                      <a:pt x="64" y="189"/>
                    </a:cubicBezTo>
                    <a:cubicBezTo>
                      <a:pt x="62" y="191"/>
                      <a:pt x="61" y="192"/>
                      <a:pt x="63" y="195"/>
                    </a:cubicBezTo>
                    <a:cubicBezTo>
                      <a:pt x="63" y="196"/>
                      <a:pt x="64" y="196"/>
                      <a:pt x="64" y="197"/>
                    </a:cubicBezTo>
                    <a:cubicBezTo>
                      <a:pt x="63" y="199"/>
                      <a:pt x="60" y="199"/>
                      <a:pt x="59" y="200"/>
                    </a:cubicBezTo>
                    <a:cubicBezTo>
                      <a:pt x="58" y="201"/>
                      <a:pt x="57" y="203"/>
                      <a:pt x="56" y="203"/>
                    </a:cubicBezTo>
                    <a:cubicBezTo>
                      <a:pt x="55" y="204"/>
                      <a:pt x="53" y="203"/>
                      <a:pt x="52" y="203"/>
                    </a:cubicBezTo>
                    <a:cubicBezTo>
                      <a:pt x="50" y="203"/>
                      <a:pt x="50" y="203"/>
                      <a:pt x="50" y="204"/>
                    </a:cubicBezTo>
                    <a:cubicBezTo>
                      <a:pt x="49" y="205"/>
                      <a:pt x="49" y="205"/>
                      <a:pt x="48" y="206"/>
                    </a:cubicBezTo>
                    <a:cubicBezTo>
                      <a:pt x="46" y="206"/>
                      <a:pt x="44" y="206"/>
                      <a:pt x="42" y="206"/>
                    </a:cubicBezTo>
                    <a:cubicBezTo>
                      <a:pt x="41" y="206"/>
                      <a:pt x="39" y="206"/>
                      <a:pt x="38" y="206"/>
                    </a:cubicBezTo>
                    <a:cubicBezTo>
                      <a:pt x="37" y="206"/>
                      <a:pt x="36" y="208"/>
                      <a:pt x="35" y="208"/>
                    </a:cubicBezTo>
                    <a:cubicBezTo>
                      <a:pt x="34" y="208"/>
                      <a:pt x="34" y="209"/>
                      <a:pt x="35" y="210"/>
                    </a:cubicBezTo>
                    <a:cubicBezTo>
                      <a:pt x="35" y="210"/>
                      <a:pt x="36" y="212"/>
                      <a:pt x="37" y="212"/>
                    </a:cubicBezTo>
                    <a:cubicBezTo>
                      <a:pt x="37" y="212"/>
                      <a:pt x="38" y="213"/>
                      <a:pt x="38" y="213"/>
                    </a:cubicBezTo>
                    <a:cubicBezTo>
                      <a:pt x="40" y="215"/>
                      <a:pt x="41" y="215"/>
                      <a:pt x="40" y="217"/>
                    </a:cubicBezTo>
                    <a:cubicBezTo>
                      <a:pt x="37" y="226"/>
                      <a:pt x="54" y="225"/>
                      <a:pt x="58" y="227"/>
                    </a:cubicBezTo>
                    <a:cubicBezTo>
                      <a:pt x="58" y="227"/>
                      <a:pt x="58" y="227"/>
                      <a:pt x="58" y="227"/>
                    </a:cubicBezTo>
                    <a:cubicBezTo>
                      <a:pt x="59" y="227"/>
                      <a:pt x="59" y="228"/>
                      <a:pt x="59" y="228"/>
                    </a:cubicBezTo>
                    <a:cubicBezTo>
                      <a:pt x="59" y="228"/>
                      <a:pt x="59" y="229"/>
                      <a:pt x="59" y="229"/>
                    </a:cubicBezTo>
                    <a:cubicBezTo>
                      <a:pt x="60" y="230"/>
                      <a:pt x="60" y="230"/>
                      <a:pt x="61" y="231"/>
                    </a:cubicBezTo>
                    <a:cubicBezTo>
                      <a:pt x="61" y="232"/>
                      <a:pt x="61" y="234"/>
                      <a:pt x="60" y="235"/>
                    </a:cubicBezTo>
                    <a:cubicBezTo>
                      <a:pt x="60" y="236"/>
                      <a:pt x="59" y="236"/>
                      <a:pt x="59" y="237"/>
                    </a:cubicBezTo>
                    <a:cubicBezTo>
                      <a:pt x="58" y="239"/>
                      <a:pt x="60" y="242"/>
                      <a:pt x="58" y="244"/>
                    </a:cubicBezTo>
                    <a:cubicBezTo>
                      <a:pt x="57" y="245"/>
                      <a:pt x="56" y="246"/>
                      <a:pt x="54" y="246"/>
                    </a:cubicBezTo>
                    <a:cubicBezTo>
                      <a:pt x="53" y="247"/>
                      <a:pt x="53" y="248"/>
                      <a:pt x="52" y="249"/>
                    </a:cubicBezTo>
                    <a:cubicBezTo>
                      <a:pt x="50" y="251"/>
                      <a:pt x="48" y="252"/>
                      <a:pt x="46" y="254"/>
                    </a:cubicBezTo>
                    <a:cubicBezTo>
                      <a:pt x="46" y="255"/>
                      <a:pt x="45" y="255"/>
                      <a:pt x="45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8"/>
                      <a:pt x="43" y="258"/>
                    </a:cubicBezTo>
                    <a:cubicBezTo>
                      <a:pt x="43" y="259"/>
                      <a:pt x="43" y="260"/>
                      <a:pt x="43" y="261"/>
                    </a:cubicBezTo>
                    <a:cubicBezTo>
                      <a:pt x="43" y="262"/>
                      <a:pt x="43" y="264"/>
                      <a:pt x="43" y="265"/>
                    </a:cubicBezTo>
                    <a:cubicBezTo>
                      <a:pt x="44" y="266"/>
                      <a:pt x="45" y="266"/>
                      <a:pt x="44" y="268"/>
                    </a:cubicBezTo>
                    <a:cubicBezTo>
                      <a:pt x="44" y="269"/>
                      <a:pt x="43" y="270"/>
                      <a:pt x="42" y="270"/>
                    </a:cubicBezTo>
                    <a:cubicBezTo>
                      <a:pt x="40" y="271"/>
                      <a:pt x="37" y="273"/>
                      <a:pt x="35" y="274"/>
                    </a:cubicBezTo>
                    <a:cubicBezTo>
                      <a:pt x="34" y="274"/>
                      <a:pt x="32" y="274"/>
                      <a:pt x="31" y="275"/>
                    </a:cubicBezTo>
                    <a:cubicBezTo>
                      <a:pt x="30" y="276"/>
                      <a:pt x="31" y="276"/>
                      <a:pt x="29" y="276"/>
                    </a:cubicBezTo>
                    <a:cubicBezTo>
                      <a:pt x="28" y="276"/>
                      <a:pt x="27" y="277"/>
                      <a:pt x="26" y="277"/>
                    </a:cubicBezTo>
                    <a:cubicBezTo>
                      <a:pt x="25" y="277"/>
                      <a:pt x="23" y="277"/>
                      <a:pt x="22" y="277"/>
                    </a:cubicBezTo>
                    <a:cubicBezTo>
                      <a:pt x="21" y="277"/>
                      <a:pt x="20" y="277"/>
                      <a:pt x="19" y="276"/>
                    </a:cubicBezTo>
                    <a:cubicBezTo>
                      <a:pt x="17" y="275"/>
                      <a:pt x="15" y="274"/>
                      <a:pt x="13" y="273"/>
                    </a:cubicBezTo>
                    <a:cubicBezTo>
                      <a:pt x="11" y="273"/>
                      <a:pt x="8" y="273"/>
                      <a:pt x="8" y="276"/>
                    </a:cubicBezTo>
                    <a:cubicBezTo>
                      <a:pt x="8" y="277"/>
                      <a:pt x="8" y="278"/>
                      <a:pt x="8" y="278"/>
                    </a:cubicBezTo>
                    <a:cubicBezTo>
                      <a:pt x="6" y="278"/>
                      <a:pt x="5" y="278"/>
                      <a:pt x="3" y="278"/>
                    </a:cubicBezTo>
                    <a:cubicBezTo>
                      <a:pt x="1" y="278"/>
                      <a:pt x="0" y="281"/>
                      <a:pt x="0" y="283"/>
                    </a:cubicBezTo>
                    <a:cubicBezTo>
                      <a:pt x="0" y="284"/>
                      <a:pt x="0" y="285"/>
                      <a:pt x="0" y="285"/>
                    </a:cubicBezTo>
                    <a:cubicBezTo>
                      <a:pt x="0" y="287"/>
                      <a:pt x="0" y="287"/>
                      <a:pt x="1" y="288"/>
                    </a:cubicBezTo>
                    <a:cubicBezTo>
                      <a:pt x="2" y="289"/>
                      <a:pt x="5" y="290"/>
                      <a:pt x="5" y="292"/>
                    </a:cubicBezTo>
                    <a:cubicBezTo>
                      <a:pt x="6" y="294"/>
                      <a:pt x="5" y="296"/>
                      <a:pt x="6" y="297"/>
                    </a:cubicBezTo>
                    <a:cubicBezTo>
                      <a:pt x="7" y="299"/>
                      <a:pt x="9" y="299"/>
                      <a:pt x="10" y="300"/>
                    </a:cubicBezTo>
                    <a:cubicBezTo>
                      <a:pt x="10" y="301"/>
                      <a:pt x="10" y="301"/>
                      <a:pt x="10" y="301"/>
                    </a:cubicBezTo>
                    <a:cubicBezTo>
                      <a:pt x="10" y="302"/>
                      <a:pt x="11" y="303"/>
                      <a:pt x="11" y="304"/>
                    </a:cubicBezTo>
                    <a:cubicBezTo>
                      <a:pt x="11" y="305"/>
                      <a:pt x="11" y="306"/>
                      <a:pt x="11" y="307"/>
                    </a:cubicBezTo>
                    <a:cubicBezTo>
                      <a:pt x="11" y="308"/>
                      <a:pt x="11" y="308"/>
                      <a:pt x="12" y="309"/>
                    </a:cubicBezTo>
                    <a:cubicBezTo>
                      <a:pt x="12" y="311"/>
                      <a:pt x="12" y="314"/>
                      <a:pt x="13" y="316"/>
                    </a:cubicBezTo>
                    <a:cubicBezTo>
                      <a:pt x="13" y="317"/>
                      <a:pt x="13" y="319"/>
                      <a:pt x="13" y="320"/>
                    </a:cubicBezTo>
                    <a:cubicBezTo>
                      <a:pt x="13" y="322"/>
                      <a:pt x="13" y="321"/>
                      <a:pt x="12" y="322"/>
                    </a:cubicBezTo>
                    <a:cubicBezTo>
                      <a:pt x="12" y="323"/>
                      <a:pt x="11" y="323"/>
                      <a:pt x="10" y="324"/>
                    </a:cubicBezTo>
                    <a:cubicBezTo>
                      <a:pt x="10" y="325"/>
                      <a:pt x="9" y="325"/>
                      <a:pt x="9" y="326"/>
                    </a:cubicBezTo>
                    <a:cubicBezTo>
                      <a:pt x="7" y="328"/>
                      <a:pt x="9" y="331"/>
                      <a:pt x="8" y="334"/>
                    </a:cubicBezTo>
                    <a:cubicBezTo>
                      <a:pt x="7" y="335"/>
                      <a:pt x="6" y="335"/>
                      <a:pt x="6" y="336"/>
                    </a:cubicBezTo>
                    <a:cubicBezTo>
                      <a:pt x="7" y="336"/>
                      <a:pt x="7" y="336"/>
                      <a:pt x="7" y="337"/>
                    </a:cubicBezTo>
                    <a:cubicBezTo>
                      <a:pt x="7" y="337"/>
                      <a:pt x="7" y="338"/>
                      <a:pt x="7" y="338"/>
                    </a:cubicBezTo>
                    <a:cubicBezTo>
                      <a:pt x="7" y="339"/>
                      <a:pt x="7" y="339"/>
                      <a:pt x="8" y="340"/>
                    </a:cubicBezTo>
                    <a:cubicBezTo>
                      <a:pt x="7" y="341"/>
                      <a:pt x="5" y="341"/>
                      <a:pt x="5" y="342"/>
                    </a:cubicBezTo>
                    <a:cubicBezTo>
                      <a:pt x="4" y="343"/>
                      <a:pt x="4" y="343"/>
                      <a:pt x="3" y="344"/>
                    </a:cubicBezTo>
                    <a:cubicBezTo>
                      <a:pt x="1" y="344"/>
                      <a:pt x="2" y="344"/>
                      <a:pt x="1" y="345"/>
                    </a:cubicBezTo>
                    <a:cubicBezTo>
                      <a:pt x="1" y="347"/>
                      <a:pt x="0" y="349"/>
                      <a:pt x="1" y="351"/>
                    </a:cubicBezTo>
                    <a:cubicBezTo>
                      <a:pt x="1" y="351"/>
                      <a:pt x="1" y="351"/>
                      <a:pt x="2" y="351"/>
                    </a:cubicBezTo>
                    <a:cubicBezTo>
                      <a:pt x="3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5" y="351"/>
                    </a:cubicBezTo>
                    <a:cubicBezTo>
                      <a:pt x="5" y="351"/>
                      <a:pt x="6" y="352"/>
                      <a:pt x="6" y="353"/>
                    </a:cubicBezTo>
                    <a:cubicBezTo>
                      <a:pt x="6" y="354"/>
                      <a:pt x="6" y="356"/>
                      <a:pt x="6" y="358"/>
                    </a:cubicBezTo>
                    <a:cubicBezTo>
                      <a:pt x="5" y="359"/>
                      <a:pt x="5" y="361"/>
                      <a:pt x="4" y="362"/>
                    </a:cubicBezTo>
                    <a:cubicBezTo>
                      <a:pt x="4" y="363"/>
                      <a:pt x="4" y="364"/>
                      <a:pt x="4" y="364"/>
                    </a:cubicBezTo>
                    <a:cubicBezTo>
                      <a:pt x="4" y="365"/>
                      <a:pt x="4" y="365"/>
                      <a:pt x="4" y="365"/>
                    </a:cubicBezTo>
                    <a:cubicBezTo>
                      <a:pt x="4" y="367"/>
                      <a:pt x="4" y="367"/>
                      <a:pt x="4" y="368"/>
                    </a:cubicBezTo>
                    <a:cubicBezTo>
                      <a:pt x="3" y="369"/>
                      <a:pt x="3" y="370"/>
                      <a:pt x="3" y="370"/>
                    </a:cubicBezTo>
                    <a:cubicBezTo>
                      <a:pt x="3" y="371"/>
                      <a:pt x="4" y="371"/>
                      <a:pt x="4" y="371"/>
                    </a:cubicBezTo>
                    <a:cubicBezTo>
                      <a:pt x="3" y="372"/>
                      <a:pt x="2" y="372"/>
                      <a:pt x="1" y="373"/>
                    </a:cubicBezTo>
                    <a:cubicBezTo>
                      <a:pt x="1" y="373"/>
                      <a:pt x="1" y="374"/>
                      <a:pt x="0" y="375"/>
                    </a:cubicBezTo>
                    <a:cubicBezTo>
                      <a:pt x="0" y="375"/>
                      <a:pt x="0" y="375"/>
                      <a:pt x="0" y="376"/>
                    </a:cubicBezTo>
                    <a:cubicBezTo>
                      <a:pt x="0" y="376"/>
                      <a:pt x="1" y="377"/>
                      <a:pt x="1" y="377"/>
                    </a:cubicBezTo>
                    <a:cubicBezTo>
                      <a:pt x="2" y="377"/>
                      <a:pt x="3" y="378"/>
                      <a:pt x="3" y="379"/>
                    </a:cubicBezTo>
                    <a:cubicBezTo>
                      <a:pt x="3" y="379"/>
                      <a:pt x="3" y="380"/>
                      <a:pt x="3" y="380"/>
                    </a:cubicBezTo>
                    <a:cubicBezTo>
                      <a:pt x="3" y="381"/>
                      <a:pt x="3" y="382"/>
                      <a:pt x="3" y="383"/>
                    </a:cubicBezTo>
                    <a:cubicBezTo>
                      <a:pt x="2" y="385"/>
                      <a:pt x="2" y="388"/>
                      <a:pt x="3" y="390"/>
                    </a:cubicBezTo>
                    <a:cubicBezTo>
                      <a:pt x="5" y="391"/>
                      <a:pt x="6" y="392"/>
                      <a:pt x="8" y="393"/>
                    </a:cubicBezTo>
                    <a:cubicBezTo>
                      <a:pt x="9" y="393"/>
                      <a:pt x="9" y="393"/>
                      <a:pt x="10" y="394"/>
                    </a:cubicBezTo>
                    <a:cubicBezTo>
                      <a:pt x="11" y="395"/>
                      <a:pt x="12" y="395"/>
                      <a:pt x="14" y="396"/>
                    </a:cubicBezTo>
                    <a:cubicBezTo>
                      <a:pt x="14" y="396"/>
                      <a:pt x="15" y="397"/>
                      <a:pt x="15" y="397"/>
                    </a:cubicBezTo>
                    <a:cubicBezTo>
                      <a:pt x="17" y="397"/>
                      <a:pt x="18" y="397"/>
                      <a:pt x="19" y="399"/>
                    </a:cubicBezTo>
                    <a:cubicBezTo>
                      <a:pt x="20" y="401"/>
                      <a:pt x="19" y="403"/>
                      <a:pt x="19" y="405"/>
                    </a:cubicBezTo>
                    <a:cubicBezTo>
                      <a:pt x="18" y="406"/>
                      <a:pt x="18" y="407"/>
                      <a:pt x="17" y="409"/>
                    </a:cubicBezTo>
                    <a:cubicBezTo>
                      <a:pt x="16" y="411"/>
                      <a:pt x="14" y="412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2" y="416"/>
                      <a:pt x="10" y="417"/>
                      <a:pt x="10" y="419"/>
                    </a:cubicBezTo>
                    <a:cubicBezTo>
                      <a:pt x="10" y="420"/>
                      <a:pt x="10" y="420"/>
                      <a:pt x="10" y="420"/>
                    </a:cubicBezTo>
                    <a:cubicBezTo>
                      <a:pt x="10" y="422"/>
                      <a:pt x="9" y="423"/>
                      <a:pt x="8" y="424"/>
                    </a:cubicBezTo>
                    <a:cubicBezTo>
                      <a:pt x="7" y="426"/>
                      <a:pt x="7" y="428"/>
                      <a:pt x="7" y="430"/>
                    </a:cubicBezTo>
                    <a:cubicBezTo>
                      <a:pt x="7" y="432"/>
                      <a:pt x="8" y="433"/>
                      <a:pt x="8" y="435"/>
                    </a:cubicBezTo>
                    <a:cubicBezTo>
                      <a:pt x="9" y="436"/>
                      <a:pt x="8" y="438"/>
                      <a:pt x="9" y="439"/>
                    </a:cubicBezTo>
                    <a:cubicBezTo>
                      <a:pt x="10" y="441"/>
                      <a:pt x="11" y="442"/>
                      <a:pt x="12" y="444"/>
                    </a:cubicBezTo>
                    <a:cubicBezTo>
                      <a:pt x="12" y="445"/>
                      <a:pt x="12" y="447"/>
                      <a:pt x="14" y="448"/>
                    </a:cubicBezTo>
                    <a:cubicBezTo>
                      <a:pt x="15" y="448"/>
                      <a:pt x="16" y="448"/>
                      <a:pt x="17" y="449"/>
                    </a:cubicBezTo>
                    <a:cubicBezTo>
                      <a:pt x="17" y="450"/>
                      <a:pt x="18" y="451"/>
                      <a:pt x="19" y="452"/>
                    </a:cubicBezTo>
                    <a:cubicBezTo>
                      <a:pt x="20" y="454"/>
                      <a:pt x="22" y="455"/>
                      <a:pt x="23" y="456"/>
                    </a:cubicBezTo>
                    <a:cubicBezTo>
                      <a:pt x="25" y="457"/>
                      <a:pt x="26" y="457"/>
                      <a:pt x="28" y="457"/>
                    </a:cubicBezTo>
                    <a:cubicBezTo>
                      <a:pt x="29" y="457"/>
                      <a:pt x="31" y="457"/>
                      <a:pt x="31" y="459"/>
                    </a:cubicBezTo>
                    <a:cubicBezTo>
                      <a:pt x="29" y="459"/>
                      <a:pt x="26" y="461"/>
                      <a:pt x="24" y="462"/>
                    </a:cubicBezTo>
                    <a:cubicBezTo>
                      <a:pt x="23" y="463"/>
                      <a:pt x="22" y="464"/>
                      <a:pt x="22" y="466"/>
                    </a:cubicBezTo>
                    <a:cubicBezTo>
                      <a:pt x="21" y="467"/>
                      <a:pt x="20" y="468"/>
                      <a:pt x="19" y="470"/>
                    </a:cubicBezTo>
                    <a:cubicBezTo>
                      <a:pt x="17" y="473"/>
                      <a:pt x="16" y="477"/>
                      <a:pt x="15" y="482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21" y="485"/>
                      <a:pt x="26" y="487"/>
                      <a:pt x="30" y="493"/>
                    </a:cubicBezTo>
                    <a:cubicBezTo>
                      <a:pt x="31" y="494"/>
                      <a:pt x="33" y="495"/>
                      <a:pt x="33" y="496"/>
                    </a:cubicBezTo>
                    <a:cubicBezTo>
                      <a:pt x="34" y="498"/>
                      <a:pt x="34" y="498"/>
                      <a:pt x="34" y="500"/>
                    </a:cubicBezTo>
                    <a:cubicBezTo>
                      <a:pt x="36" y="503"/>
                      <a:pt x="36" y="505"/>
                      <a:pt x="40" y="506"/>
                    </a:cubicBezTo>
                    <a:cubicBezTo>
                      <a:pt x="44" y="506"/>
                      <a:pt x="46" y="503"/>
                      <a:pt x="50" y="502"/>
                    </a:cubicBezTo>
                    <a:cubicBezTo>
                      <a:pt x="53" y="501"/>
                      <a:pt x="56" y="501"/>
                      <a:pt x="60" y="501"/>
                    </a:cubicBezTo>
                    <a:cubicBezTo>
                      <a:pt x="67" y="501"/>
                      <a:pt x="73" y="501"/>
                      <a:pt x="79" y="505"/>
                    </a:cubicBezTo>
                    <a:cubicBezTo>
                      <a:pt x="81" y="507"/>
                      <a:pt x="81" y="510"/>
                      <a:pt x="84" y="513"/>
                    </a:cubicBezTo>
                    <a:cubicBezTo>
                      <a:pt x="84" y="513"/>
                      <a:pt x="85" y="513"/>
                      <a:pt x="86" y="514"/>
                    </a:cubicBezTo>
                    <a:cubicBezTo>
                      <a:pt x="87" y="514"/>
                      <a:pt x="86" y="515"/>
                      <a:pt x="87" y="515"/>
                    </a:cubicBezTo>
                    <a:cubicBezTo>
                      <a:pt x="90" y="516"/>
                      <a:pt x="96" y="515"/>
                      <a:pt x="99" y="515"/>
                    </a:cubicBezTo>
                    <a:cubicBezTo>
                      <a:pt x="102" y="515"/>
                      <a:pt x="105" y="515"/>
                      <a:pt x="108" y="516"/>
                    </a:cubicBezTo>
                    <a:cubicBezTo>
                      <a:pt x="107" y="516"/>
                      <a:pt x="111" y="518"/>
                      <a:pt x="110" y="518"/>
                    </a:cubicBezTo>
                    <a:cubicBezTo>
                      <a:pt x="111" y="519"/>
                      <a:pt x="112" y="520"/>
                      <a:pt x="113" y="520"/>
                    </a:cubicBezTo>
                    <a:cubicBezTo>
                      <a:pt x="115" y="521"/>
                      <a:pt x="117" y="520"/>
                      <a:pt x="119" y="523"/>
                    </a:cubicBezTo>
                    <a:cubicBezTo>
                      <a:pt x="120" y="525"/>
                      <a:pt x="120" y="528"/>
                      <a:pt x="119" y="530"/>
                    </a:cubicBezTo>
                    <a:cubicBezTo>
                      <a:pt x="118" y="535"/>
                      <a:pt x="115" y="539"/>
                      <a:pt x="111" y="542"/>
                    </a:cubicBezTo>
                    <a:cubicBezTo>
                      <a:pt x="106" y="546"/>
                      <a:pt x="104" y="549"/>
                      <a:pt x="102" y="555"/>
                    </a:cubicBezTo>
                    <a:cubicBezTo>
                      <a:pt x="101" y="557"/>
                      <a:pt x="101" y="558"/>
                      <a:pt x="98" y="560"/>
                    </a:cubicBezTo>
                    <a:cubicBezTo>
                      <a:pt x="97" y="561"/>
                      <a:pt x="96" y="561"/>
                      <a:pt x="95" y="563"/>
                    </a:cubicBezTo>
                    <a:cubicBezTo>
                      <a:pt x="92" y="567"/>
                      <a:pt x="93" y="572"/>
                      <a:pt x="92" y="577"/>
                    </a:cubicBezTo>
                    <a:cubicBezTo>
                      <a:pt x="90" y="583"/>
                      <a:pt x="92" y="588"/>
                      <a:pt x="87" y="593"/>
                    </a:cubicBezTo>
                    <a:cubicBezTo>
                      <a:pt x="83" y="598"/>
                      <a:pt x="84" y="603"/>
                      <a:pt x="84" y="609"/>
                    </a:cubicBezTo>
                    <a:cubicBezTo>
                      <a:pt x="84" y="617"/>
                      <a:pt x="84" y="624"/>
                      <a:pt x="84" y="632"/>
                    </a:cubicBezTo>
                    <a:cubicBezTo>
                      <a:pt x="84" y="634"/>
                      <a:pt x="85" y="636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7" y="638"/>
                      <a:pt x="87" y="639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89" y="640"/>
                      <a:pt x="90" y="640"/>
                      <a:pt x="91" y="640"/>
                    </a:cubicBezTo>
                    <a:cubicBezTo>
                      <a:pt x="94" y="641"/>
                      <a:pt x="96" y="641"/>
                      <a:pt x="98" y="640"/>
                    </a:cubicBezTo>
                    <a:cubicBezTo>
                      <a:pt x="99" y="639"/>
                      <a:pt x="101" y="639"/>
                      <a:pt x="102" y="639"/>
                    </a:cubicBezTo>
                    <a:cubicBezTo>
                      <a:pt x="103" y="639"/>
                      <a:pt x="104" y="640"/>
                      <a:pt x="104" y="640"/>
                    </a:cubicBezTo>
                    <a:cubicBezTo>
                      <a:pt x="107" y="640"/>
                      <a:pt x="108" y="638"/>
                      <a:pt x="110" y="637"/>
                    </a:cubicBezTo>
                    <a:cubicBezTo>
                      <a:pt x="111" y="637"/>
                      <a:pt x="112" y="637"/>
                      <a:pt x="112" y="635"/>
                    </a:cubicBezTo>
                    <a:cubicBezTo>
                      <a:pt x="112" y="634"/>
                      <a:pt x="112" y="634"/>
                      <a:pt x="112" y="633"/>
                    </a:cubicBezTo>
                    <a:cubicBezTo>
                      <a:pt x="113" y="632"/>
                      <a:pt x="114" y="630"/>
                      <a:pt x="115" y="630"/>
                    </a:cubicBezTo>
                    <a:cubicBezTo>
                      <a:pt x="117" y="631"/>
                      <a:pt x="116" y="633"/>
                      <a:pt x="117" y="634"/>
                    </a:cubicBezTo>
                    <a:cubicBezTo>
                      <a:pt x="118" y="635"/>
                      <a:pt x="118" y="636"/>
                      <a:pt x="120" y="636"/>
                    </a:cubicBezTo>
                    <a:cubicBezTo>
                      <a:pt x="123" y="636"/>
                      <a:pt x="123" y="633"/>
                      <a:pt x="123" y="630"/>
                    </a:cubicBezTo>
                    <a:cubicBezTo>
                      <a:pt x="123" y="628"/>
                      <a:pt x="125" y="625"/>
                      <a:pt x="127" y="623"/>
                    </a:cubicBezTo>
                    <a:cubicBezTo>
                      <a:pt x="128" y="622"/>
                      <a:pt x="131" y="622"/>
                      <a:pt x="133" y="622"/>
                    </a:cubicBezTo>
                    <a:cubicBezTo>
                      <a:pt x="134" y="622"/>
                      <a:pt x="135" y="622"/>
                      <a:pt x="135" y="622"/>
                    </a:cubicBezTo>
                    <a:cubicBezTo>
                      <a:pt x="136" y="622"/>
                      <a:pt x="137" y="623"/>
                      <a:pt x="137" y="623"/>
                    </a:cubicBezTo>
                    <a:cubicBezTo>
                      <a:pt x="138" y="623"/>
                      <a:pt x="139" y="623"/>
                      <a:pt x="139" y="623"/>
                    </a:cubicBezTo>
                    <a:cubicBezTo>
                      <a:pt x="140" y="623"/>
                      <a:pt x="141" y="623"/>
                      <a:pt x="141" y="624"/>
                    </a:cubicBezTo>
                    <a:cubicBezTo>
                      <a:pt x="143" y="625"/>
                      <a:pt x="146" y="626"/>
                      <a:pt x="147" y="627"/>
                    </a:cubicBezTo>
                    <a:cubicBezTo>
                      <a:pt x="148" y="627"/>
                      <a:pt x="148" y="628"/>
                      <a:pt x="149" y="629"/>
                    </a:cubicBezTo>
                    <a:cubicBezTo>
                      <a:pt x="151" y="630"/>
                      <a:pt x="153" y="631"/>
                      <a:pt x="155" y="631"/>
                    </a:cubicBezTo>
                    <a:cubicBezTo>
                      <a:pt x="157" y="631"/>
                      <a:pt x="158" y="630"/>
                      <a:pt x="160" y="630"/>
                    </a:cubicBezTo>
                    <a:cubicBezTo>
                      <a:pt x="161" y="629"/>
                      <a:pt x="162" y="629"/>
                      <a:pt x="163" y="629"/>
                    </a:cubicBezTo>
                    <a:cubicBezTo>
                      <a:pt x="165" y="629"/>
                      <a:pt x="164" y="629"/>
                      <a:pt x="165" y="630"/>
                    </a:cubicBezTo>
                    <a:cubicBezTo>
                      <a:pt x="166" y="631"/>
                      <a:pt x="167" y="632"/>
                      <a:pt x="168" y="632"/>
                    </a:cubicBezTo>
                    <a:cubicBezTo>
                      <a:pt x="169" y="633"/>
                      <a:pt x="171" y="634"/>
                      <a:pt x="172" y="634"/>
                    </a:cubicBezTo>
                    <a:cubicBezTo>
                      <a:pt x="172" y="635"/>
                      <a:pt x="172" y="635"/>
                      <a:pt x="173" y="635"/>
                    </a:cubicBezTo>
                    <a:cubicBezTo>
                      <a:pt x="174" y="637"/>
                      <a:pt x="175" y="637"/>
                      <a:pt x="176" y="637"/>
                    </a:cubicBezTo>
                    <a:cubicBezTo>
                      <a:pt x="178" y="638"/>
                      <a:pt x="180" y="638"/>
                      <a:pt x="182" y="639"/>
                    </a:cubicBezTo>
                    <a:cubicBezTo>
                      <a:pt x="183" y="639"/>
                      <a:pt x="183" y="639"/>
                      <a:pt x="184" y="639"/>
                    </a:cubicBezTo>
                    <a:cubicBezTo>
                      <a:pt x="185" y="639"/>
                      <a:pt x="187" y="639"/>
                      <a:pt x="188" y="639"/>
                    </a:cubicBezTo>
                    <a:cubicBezTo>
                      <a:pt x="189" y="639"/>
                      <a:pt x="189" y="640"/>
                      <a:pt x="189" y="640"/>
                    </a:cubicBezTo>
                    <a:cubicBezTo>
                      <a:pt x="189" y="640"/>
                      <a:pt x="190" y="640"/>
                      <a:pt x="191" y="640"/>
                    </a:cubicBezTo>
                    <a:cubicBezTo>
                      <a:pt x="194" y="640"/>
                      <a:pt x="197" y="640"/>
                      <a:pt x="200" y="640"/>
                    </a:cubicBezTo>
                    <a:cubicBezTo>
                      <a:pt x="201" y="640"/>
                      <a:pt x="203" y="639"/>
                      <a:pt x="204" y="640"/>
                    </a:cubicBezTo>
                    <a:cubicBezTo>
                      <a:pt x="206" y="642"/>
                      <a:pt x="206" y="644"/>
                      <a:pt x="207" y="646"/>
                    </a:cubicBezTo>
                    <a:cubicBezTo>
                      <a:pt x="208" y="647"/>
                      <a:pt x="208" y="647"/>
                      <a:pt x="210" y="648"/>
                    </a:cubicBezTo>
                    <a:cubicBezTo>
                      <a:pt x="211" y="648"/>
                      <a:pt x="213" y="647"/>
                      <a:pt x="214" y="648"/>
                    </a:cubicBezTo>
                    <a:cubicBezTo>
                      <a:pt x="214" y="649"/>
                      <a:pt x="214" y="649"/>
                      <a:pt x="215" y="649"/>
                    </a:cubicBezTo>
                    <a:cubicBezTo>
                      <a:pt x="215" y="650"/>
                      <a:pt x="215" y="651"/>
                      <a:pt x="215" y="652"/>
                    </a:cubicBezTo>
                    <a:cubicBezTo>
                      <a:pt x="215" y="653"/>
                      <a:pt x="215" y="652"/>
                      <a:pt x="216" y="653"/>
                    </a:cubicBezTo>
                    <a:cubicBezTo>
                      <a:pt x="217" y="655"/>
                      <a:pt x="220" y="656"/>
                      <a:pt x="222" y="657"/>
                    </a:cubicBezTo>
                    <a:cubicBezTo>
                      <a:pt x="225" y="659"/>
                      <a:pt x="226" y="661"/>
                      <a:pt x="230" y="659"/>
                    </a:cubicBezTo>
                    <a:cubicBezTo>
                      <a:pt x="231" y="659"/>
                      <a:pt x="232" y="657"/>
                      <a:pt x="232" y="656"/>
                    </a:cubicBezTo>
                    <a:cubicBezTo>
                      <a:pt x="233" y="656"/>
                      <a:pt x="233" y="655"/>
                      <a:pt x="233" y="655"/>
                    </a:cubicBezTo>
                    <a:cubicBezTo>
                      <a:pt x="234" y="651"/>
                      <a:pt x="230" y="649"/>
                      <a:pt x="229" y="646"/>
                    </a:cubicBezTo>
                    <a:cubicBezTo>
                      <a:pt x="229" y="643"/>
                      <a:pt x="229" y="642"/>
                      <a:pt x="232" y="641"/>
                    </a:cubicBezTo>
                    <a:cubicBezTo>
                      <a:pt x="236" y="640"/>
                      <a:pt x="240" y="642"/>
                      <a:pt x="244" y="641"/>
                    </a:cubicBezTo>
                    <a:cubicBezTo>
                      <a:pt x="247" y="641"/>
                      <a:pt x="250" y="640"/>
                      <a:pt x="252" y="643"/>
                    </a:cubicBezTo>
                    <a:cubicBezTo>
                      <a:pt x="253" y="644"/>
                      <a:pt x="253" y="646"/>
                      <a:pt x="255" y="646"/>
                    </a:cubicBezTo>
                    <a:cubicBezTo>
                      <a:pt x="255" y="646"/>
                      <a:pt x="255" y="646"/>
                      <a:pt x="255" y="646"/>
                    </a:cubicBezTo>
                    <a:cubicBezTo>
                      <a:pt x="257" y="646"/>
                      <a:pt x="263" y="648"/>
                      <a:pt x="263" y="650"/>
                    </a:cubicBezTo>
                    <a:cubicBezTo>
                      <a:pt x="264" y="651"/>
                      <a:pt x="268" y="651"/>
                      <a:pt x="267" y="651"/>
                    </a:cubicBezTo>
                    <a:cubicBezTo>
                      <a:pt x="270" y="651"/>
                      <a:pt x="273" y="651"/>
                      <a:pt x="275" y="651"/>
                    </a:cubicBezTo>
                    <a:cubicBezTo>
                      <a:pt x="277" y="650"/>
                      <a:pt x="278" y="649"/>
                      <a:pt x="279" y="649"/>
                    </a:cubicBezTo>
                    <a:cubicBezTo>
                      <a:pt x="281" y="648"/>
                      <a:pt x="282" y="650"/>
                      <a:pt x="284" y="650"/>
                    </a:cubicBezTo>
                    <a:cubicBezTo>
                      <a:pt x="285" y="649"/>
                      <a:pt x="286" y="647"/>
                      <a:pt x="287" y="646"/>
                    </a:cubicBezTo>
                    <a:cubicBezTo>
                      <a:pt x="288" y="645"/>
                      <a:pt x="288" y="644"/>
                      <a:pt x="289" y="643"/>
                    </a:cubicBezTo>
                    <a:cubicBezTo>
                      <a:pt x="291" y="641"/>
                      <a:pt x="295" y="642"/>
                      <a:pt x="298" y="642"/>
                    </a:cubicBezTo>
                    <a:cubicBezTo>
                      <a:pt x="299" y="642"/>
                      <a:pt x="301" y="643"/>
                      <a:pt x="302" y="641"/>
                    </a:cubicBezTo>
                    <a:cubicBezTo>
                      <a:pt x="302" y="640"/>
                      <a:pt x="301" y="639"/>
                      <a:pt x="302" y="637"/>
                    </a:cubicBezTo>
                    <a:cubicBezTo>
                      <a:pt x="302" y="636"/>
                      <a:pt x="303" y="636"/>
                      <a:pt x="305" y="636"/>
                    </a:cubicBezTo>
                    <a:cubicBezTo>
                      <a:pt x="308" y="636"/>
                      <a:pt x="312" y="636"/>
                      <a:pt x="316" y="637"/>
                    </a:cubicBezTo>
                    <a:cubicBezTo>
                      <a:pt x="318" y="637"/>
                      <a:pt x="320" y="637"/>
                      <a:pt x="323" y="637"/>
                    </a:cubicBezTo>
                    <a:cubicBezTo>
                      <a:pt x="324" y="637"/>
                      <a:pt x="324" y="637"/>
                      <a:pt x="325" y="637"/>
                    </a:cubicBezTo>
                    <a:cubicBezTo>
                      <a:pt x="325" y="636"/>
                      <a:pt x="326" y="636"/>
                      <a:pt x="327" y="636"/>
                    </a:cubicBezTo>
                    <a:cubicBezTo>
                      <a:pt x="328" y="636"/>
                      <a:pt x="328" y="636"/>
                      <a:pt x="329" y="636"/>
                    </a:cubicBezTo>
                    <a:cubicBezTo>
                      <a:pt x="332" y="634"/>
                      <a:pt x="326" y="632"/>
                      <a:pt x="327" y="629"/>
                    </a:cubicBezTo>
                    <a:cubicBezTo>
                      <a:pt x="327" y="628"/>
                      <a:pt x="329" y="628"/>
                      <a:pt x="330" y="628"/>
                    </a:cubicBezTo>
                    <a:cubicBezTo>
                      <a:pt x="332" y="628"/>
                      <a:pt x="334" y="628"/>
                      <a:pt x="336" y="628"/>
                    </a:cubicBezTo>
                    <a:cubicBezTo>
                      <a:pt x="337" y="628"/>
                      <a:pt x="340" y="629"/>
                      <a:pt x="341" y="629"/>
                    </a:cubicBezTo>
                    <a:cubicBezTo>
                      <a:pt x="342" y="630"/>
                      <a:pt x="342" y="631"/>
                      <a:pt x="343" y="632"/>
                    </a:cubicBezTo>
                    <a:cubicBezTo>
                      <a:pt x="344" y="633"/>
                      <a:pt x="347" y="632"/>
                      <a:pt x="348" y="632"/>
                    </a:cubicBezTo>
                    <a:cubicBezTo>
                      <a:pt x="351" y="632"/>
                      <a:pt x="353" y="630"/>
                      <a:pt x="355" y="630"/>
                    </a:cubicBezTo>
                    <a:cubicBezTo>
                      <a:pt x="357" y="631"/>
                      <a:pt x="356" y="631"/>
                      <a:pt x="357" y="631"/>
                    </a:cubicBezTo>
                    <a:cubicBezTo>
                      <a:pt x="358" y="632"/>
                      <a:pt x="359" y="634"/>
                      <a:pt x="360" y="635"/>
                    </a:cubicBezTo>
                    <a:cubicBezTo>
                      <a:pt x="361" y="636"/>
                      <a:pt x="362" y="638"/>
                      <a:pt x="362" y="639"/>
                    </a:cubicBezTo>
                    <a:cubicBezTo>
                      <a:pt x="362" y="639"/>
                      <a:pt x="362" y="640"/>
                      <a:pt x="362" y="640"/>
                    </a:cubicBezTo>
                    <a:cubicBezTo>
                      <a:pt x="363" y="642"/>
                      <a:pt x="365" y="641"/>
                      <a:pt x="366" y="641"/>
                    </a:cubicBezTo>
                    <a:cubicBezTo>
                      <a:pt x="367" y="641"/>
                      <a:pt x="367" y="642"/>
                      <a:pt x="368" y="642"/>
                    </a:cubicBezTo>
                    <a:cubicBezTo>
                      <a:pt x="369" y="642"/>
                      <a:pt x="371" y="642"/>
                      <a:pt x="372" y="642"/>
                    </a:cubicBezTo>
                    <a:cubicBezTo>
                      <a:pt x="373" y="641"/>
                      <a:pt x="373" y="641"/>
                      <a:pt x="374" y="640"/>
                    </a:cubicBezTo>
                    <a:cubicBezTo>
                      <a:pt x="375" y="639"/>
                      <a:pt x="375" y="638"/>
                      <a:pt x="375" y="637"/>
                    </a:cubicBezTo>
                    <a:cubicBezTo>
                      <a:pt x="375" y="636"/>
                      <a:pt x="375" y="635"/>
                      <a:pt x="375" y="634"/>
                    </a:cubicBezTo>
                    <a:cubicBezTo>
                      <a:pt x="376" y="633"/>
                      <a:pt x="378" y="630"/>
                      <a:pt x="375" y="629"/>
                    </a:cubicBezTo>
                    <a:cubicBezTo>
                      <a:pt x="373" y="628"/>
                      <a:pt x="371" y="628"/>
                      <a:pt x="369" y="626"/>
                    </a:cubicBezTo>
                    <a:cubicBezTo>
                      <a:pt x="368" y="625"/>
                      <a:pt x="368" y="625"/>
                      <a:pt x="368" y="624"/>
                    </a:cubicBezTo>
                    <a:cubicBezTo>
                      <a:pt x="368" y="623"/>
                      <a:pt x="367" y="623"/>
                      <a:pt x="367" y="623"/>
                    </a:cubicBezTo>
                    <a:cubicBezTo>
                      <a:pt x="367" y="622"/>
                      <a:pt x="368" y="621"/>
                      <a:pt x="368" y="620"/>
                    </a:cubicBezTo>
                    <a:cubicBezTo>
                      <a:pt x="368" y="619"/>
                      <a:pt x="369" y="619"/>
                      <a:pt x="370" y="618"/>
                    </a:cubicBezTo>
                    <a:cubicBezTo>
                      <a:pt x="371" y="618"/>
                      <a:pt x="371" y="617"/>
                      <a:pt x="372" y="616"/>
                    </a:cubicBezTo>
                    <a:cubicBezTo>
                      <a:pt x="372" y="614"/>
                      <a:pt x="373" y="612"/>
                      <a:pt x="372" y="611"/>
                    </a:cubicBezTo>
                    <a:cubicBezTo>
                      <a:pt x="371" y="610"/>
                      <a:pt x="370" y="609"/>
                      <a:pt x="369" y="608"/>
                    </a:cubicBezTo>
                    <a:cubicBezTo>
                      <a:pt x="369" y="608"/>
                      <a:pt x="368" y="607"/>
                      <a:pt x="368" y="607"/>
                    </a:cubicBezTo>
                    <a:cubicBezTo>
                      <a:pt x="367" y="606"/>
                      <a:pt x="366" y="606"/>
                      <a:pt x="366" y="606"/>
                    </a:cubicBezTo>
                    <a:cubicBezTo>
                      <a:pt x="366" y="606"/>
                      <a:pt x="366" y="605"/>
                      <a:pt x="365" y="604"/>
                    </a:cubicBezTo>
                    <a:cubicBezTo>
                      <a:pt x="365" y="604"/>
                      <a:pt x="365" y="604"/>
                      <a:pt x="364" y="603"/>
                    </a:cubicBezTo>
                    <a:cubicBezTo>
                      <a:pt x="364" y="603"/>
                      <a:pt x="363" y="602"/>
                      <a:pt x="363" y="601"/>
                    </a:cubicBezTo>
                    <a:cubicBezTo>
                      <a:pt x="363" y="598"/>
                      <a:pt x="363" y="595"/>
                      <a:pt x="363" y="593"/>
                    </a:cubicBezTo>
                    <a:cubicBezTo>
                      <a:pt x="362" y="592"/>
                      <a:pt x="362" y="592"/>
                      <a:pt x="362" y="592"/>
                    </a:cubicBezTo>
                    <a:cubicBezTo>
                      <a:pt x="362" y="591"/>
                      <a:pt x="362" y="590"/>
                      <a:pt x="362" y="589"/>
                    </a:cubicBezTo>
                    <a:cubicBezTo>
                      <a:pt x="362" y="588"/>
                      <a:pt x="361" y="587"/>
                      <a:pt x="362" y="586"/>
                    </a:cubicBezTo>
                    <a:cubicBezTo>
                      <a:pt x="363" y="586"/>
                      <a:pt x="364" y="586"/>
                      <a:pt x="365" y="585"/>
                    </a:cubicBezTo>
                    <a:cubicBezTo>
                      <a:pt x="365" y="585"/>
                      <a:pt x="366" y="584"/>
                      <a:pt x="367" y="583"/>
                    </a:cubicBezTo>
                    <a:cubicBezTo>
                      <a:pt x="368" y="582"/>
                      <a:pt x="370" y="581"/>
                      <a:pt x="372" y="581"/>
                    </a:cubicBezTo>
                    <a:cubicBezTo>
                      <a:pt x="374" y="581"/>
                      <a:pt x="376" y="580"/>
                      <a:pt x="378" y="579"/>
                    </a:cubicBezTo>
                    <a:cubicBezTo>
                      <a:pt x="380" y="578"/>
                      <a:pt x="382" y="577"/>
                      <a:pt x="384" y="577"/>
                    </a:cubicBezTo>
                    <a:cubicBezTo>
                      <a:pt x="388" y="577"/>
                      <a:pt x="392" y="577"/>
                      <a:pt x="395" y="575"/>
                    </a:cubicBezTo>
                    <a:cubicBezTo>
                      <a:pt x="396" y="574"/>
                      <a:pt x="397" y="574"/>
                      <a:pt x="397" y="573"/>
                    </a:cubicBezTo>
                    <a:cubicBezTo>
                      <a:pt x="398" y="572"/>
                      <a:pt x="398" y="572"/>
                      <a:pt x="398" y="571"/>
                    </a:cubicBezTo>
                    <a:cubicBezTo>
                      <a:pt x="398" y="571"/>
                      <a:pt x="398" y="570"/>
                      <a:pt x="398" y="570"/>
                    </a:cubicBezTo>
                    <a:cubicBezTo>
                      <a:pt x="398" y="569"/>
                      <a:pt x="398" y="568"/>
                      <a:pt x="399" y="568"/>
                    </a:cubicBezTo>
                    <a:cubicBezTo>
                      <a:pt x="399" y="567"/>
                      <a:pt x="399" y="566"/>
                      <a:pt x="399" y="565"/>
                    </a:cubicBezTo>
                    <a:cubicBezTo>
                      <a:pt x="399" y="566"/>
                      <a:pt x="399" y="566"/>
                      <a:pt x="399" y="566"/>
                    </a:cubicBezTo>
                    <a:cubicBezTo>
                      <a:pt x="399" y="565"/>
                      <a:pt x="399" y="564"/>
                      <a:pt x="400" y="564"/>
                    </a:cubicBezTo>
                    <a:cubicBezTo>
                      <a:pt x="400" y="563"/>
                      <a:pt x="399" y="562"/>
                      <a:pt x="400" y="561"/>
                    </a:cubicBezTo>
                    <a:cubicBezTo>
                      <a:pt x="400" y="560"/>
                      <a:pt x="400" y="559"/>
                      <a:pt x="401" y="559"/>
                    </a:cubicBezTo>
                    <a:cubicBezTo>
                      <a:pt x="401" y="558"/>
                      <a:pt x="402" y="556"/>
                      <a:pt x="402" y="556"/>
                    </a:cubicBezTo>
                    <a:cubicBezTo>
                      <a:pt x="403" y="556"/>
                      <a:pt x="404" y="556"/>
                      <a:pt x="405" y="556"/>
                    </a:cubicBezTo>
                    <a:cubicBezTo>
                      <a:pt x="406" y="556"/>
                      <a:pt x="406" y="557"/>
                      <a:pt x="407" y="558"/>
                    </a:cubicBezTo>
                    <a:cubicBezTo>
                      <a:pt x="408" y="559"/>
                      <a:pt x="414" y="560"/>
                      <a:pt x="415" y="559"/>
                    </a:cubicBezTo>
                    <a:cubicBezTo>
                      <a:pt x="416" y="558"/>
                      <a:pt x="417" y="556"/>
                      <a:pt x="417" y="555"/>
                    </a:cubicBezTo>
                    <a:cubicBezTo>
                      <a:pt x="418" y="554"/>
                      <a:pt x="418" y="553"/>
                      <a:pt x="418" y="552"/>
                    </a:cubicBezTo>
                    <a:cubicBezTo>
                      <a:pt x="418" y="551"/>
                      <a:pt x="419" y="550"/>
                      <a:pt x="419" y="548"/>
                    </a:cubicBezTo>
                    <a:cubicBezTo>
                      <a:pt x="419" y="547"/>
                      <a:pt x="419" y="545"/>
                      <a:pt x="419" y="544"/>
                    </a:cubicBezTo>
                    <a:cubicBezTo>
                      <a:pt x="419" y="543"/>
                      <a:pt x="420" y="543"/>
                      <a:pt x="420" y="542"/>
                    </a:cubicBezTo>
                    <a:cubicBezTo>
                      <a:pt x="420" y="541"/>
                      <a:pt x="420" y="540"/>
                      <a:pt x="420" y="540"/>
                    </a:cubicBezTo>
                    <a:cubicBezTo>
                      <a:pt x="420" y="539"/>
                      <a:pt x="421" y="539"/>
                      <a:pt x="421" y="539"/>
                    </a:cubicBezTo>
                    <a:cubicBezTo>
                      <a:pt x="421" y="539"/>
                      <a:pt x="420" y="538"/>
                      <a:pt x="420" y="537"/>
                    </a:cubicBezTo>
                    <a:cubicBezTo>
                      <a:pt x="420" y="536"/>
                      <a:pt x="420" y="534"/>
                      <a:pt x="419" y="533"/>
                    </a:cubicBezTo>
                    <a:cubicBezTo>
                      <a:pt x="418" y="532"/>
                      <a:pt x="417" y="532"/>
                      <a:pt x="417" y="531"/>
                    </a:cubicBezTo>
                    <a:cubicBezTo>
                      <a:pt x="416" y="531"/>
                      <a:pt x="415" y="530"/>
                      <a:pt x="414" y="529"/>
                    </a:cubicBezTo>
                    <a:cubicBezTo>
                      <a:pt x="413" y="528"/>
                      <a:pt x="412" y="527"/>
                      <a:pt x="411" y="527"/>
                    </a:cubicBezTo>
                    <a:cubicBezTo>
                      <a:pt x="410" y="526"/>
                      <a:pt x="410" y="525"/>
                      <a:pt x="410" y="524"/>
                    </a:cubicBezTo>
                    <a:cubicBezTo>
                      <a:pt x="408" y="519"/>
                      <a:pt x="402" y="526"/>
                      <a:pt x="400" y="520"/>
                    </a:cubicBezTo>
                    <a:cubicBezTo>
                      <a:pt x="400" y="519"/>
                      <a:pt x="399" y="518"/>
                      <a:pt x="398" y="517"/>
                    </a:cubicBezTo>
                    <a:cubicBezTo>
                      <a:pt x="398" y="516"/>
                      <a:pt x="397" y="515"/>
                      <a:pt x="397" y="514"/>
                    </a:cubicBezTo>
                    <a:cubicBezTo>
                      <a:pt x="396" y="514"/>
                      <a:pt x="395" y="513"/>
                      <a:pt x="394" y="51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3" y="511"/>
                      <a:pt x="391" y="510"/>
                      <a:pt x="390" y="510"/>
                    </a:cubicBezTo>
                    <a:cubicBezTo>
                      <a:pt x="389" y="509"/>
                      <a:pt x="386" y="509"/>
                      <a:pt x="385" y="508"/>
                    </a:cubicBezTo>
                    <a:cubicBezTo>
                      <a:pt x="385" y="507"/>
                      <a:pt x="385" y="507"/>
                      <a:pt x="385" y="507"/>
                    </a:cubicBezTo>
                    <a:cubicBezTo>
                      <a:pt x="385" y="504"/>
                      <a:pt x="384" y="502"/>
                      <a:pt x="382" y="499"/>
                    </a:cubicBezTo>
                    <a:cubicBezTo>
                      <a:pt x="381" y="498"/>
                      <a:pt x="380" y="496"/>
                      <a:pt x="379" y="495"/>
                    </a:cubicBezTo>
                    <a:cubicBezTo>
                      <a:pt x="378" y="494"/>
                      <a:pt x="376" y="493"/>
                      <a:pt x="375" y="491"/>
                    </a:cubicBezTo>
                    <a:cubicBezTo>
                      <a:pt x="374" y="491"/>
                      <a:pt x="374" y="491"/>
                      <a:pt x="373" y="490"/>
                    </a:cubicBezTo>
                    <a:cubicBezTo>
                      <a:pt x="373" y="490"/>
                      <a:pt x="371" y="491"/>
                      <a:pt x="371" y="491"/>
                    </a:cubicBezTo>
                    <a:cubicBezTo>
                      <a:pt x="369" y="491"/>
                      <a:pt x="369" y="490"/>
                      <a:pt x="368" y="490"/>
                    </a:cubicBezTo>
                    <a:cubicBezTo>
                      <a:pt x="367" y="489"/>
                      <a:pt x="365" y="489"/>
                      <a:pt x="365" y="488"/>
                    </a:cubicBezTo>
                    <a:cubicBezTo>
                      <a:pt x="364" y="488"/>
                      <a:pt x="364" y="488"/>
                      <a:pt x="364" y="487"/>
                    </a:cubicBezTo>
                    <a:cubicBezTo>
                      <a:pt x="363" y="485"/>
                      <a:pt x="362" y="484"/>
                      <a:pt x="361" y="483"/>
                    </a:cubicBezTo>
                    <a:cubicBezTo>
                      <a:pt x="360" y="482"/>
                      <a:pt x="360" y="482"/>
                      <a:pt x="360" y="480"/>
                    </a:cubicBezTo>
                    <a:cubicBezTo>
                      <a:pt x="359" y="479"/>
                      <a:pt x="359" y="476"/>
                      <a:pt x="359" y="475"/>
                    </a:cubicBezTo>
                    <a:cubicBezTo>
                      <a:pt x="358" y="474"/>
                      <a:pt x="358" y="474"/>
                      <a:pt x="358" y="473"/>
                    </a:cubicBezTo>
                    <a:cubicBezTo>
                      <a:pt x="357" y="471"/>
                      <a:pt x="356" y="469"/>
                      <a:pt x="355" y="467"/>
                    </a:cubicBezTo>
                    <a:cubicBezTo>
                      <a:pt x="355" y="466"/>
                      <a:pt x="354" y="464"/>
                      <a:pt x="353" y="463"/>
                    </a:cubicBezTo>
                    <a:cubicBezTo>
                      <a:pt x="352" y="462"/>
                      <a:pt x="351" y="461"/>
                      <a:pt x="349" y="460"/>
                    </a:cubicBezTo>
                    <a:cubicBezTo>
                      <a:pt x="348" y="459"/>
                      <a:pt x="348" y="457"/>
                      <a:pt x="349" y="456"/>
                    </a:cubicBezTo>
                    <a:cubicBezTo>
                      <a:pt x="349" y="455"/>
                      <a:pt x="350" y="454"/>
                      <a:pt x="351" y="453"/>
                    </a:cubicBezTo>
                    <a:cubicBezTo>
                      <a:pt x="351" y="452"/>
                      <a:pt x="352" y="451"/>
                      <a:pt x="352" y="451"/>
                    </a:cubicBezTo>
                    <a:cubicBezTo>
                      <a:pt x="353" y="450"/>
                      <a:pt x="354" y="449"/>
                      <a:pt x="354" y="448"/>
                    </a:cubicBezTo>
                    <a:cubicBezTo>
                      <a:pt x="354" y="447"/>
                      <a:pt x="354" y="446"/>
                      <a:pt x="354" y="445"/>
                    </a:cubicBezTo>
                    <a:cubicBezTo>
                      <a:pt x="354" y="444"/>
                      <a:pt x="355" y="443"/>
                      <a:pt x="355" y="442"/>
                    </a:cubicBezTo>
                    <a:cubicBezTo>
                      <a:pt x="354" y="440"/>
                      <a:pt x="352" y="440"/>
                      <a:pt x="351" y="439"/>
                    </a:cubicBezTo>
                    <a:cubicBezTo>
                      <a:pt x="349" y="439"/>
                      <a:pt x="349" y="438"/>
                      <a:pt x="348" y="437"/>
                    </a:cubicBezTo>
                    <a:cubicBezTo>
                      <a:pt x="347" y="436"/>
                      <a:pt x="345" y="436"/>
                      <a:pt x="345" y="435"/>
                    </a:cubicBezTo>
                    <a:cubicBezTo>
                      <a:pt x="343" y="434"/>
                      <a:pt x="344" y="432"/>
                      <a:pt x="342" y="431"/>
                    </a:cubicBezTo>
                    <a:cubicBezTo>
                      <a:pt x="340" y="430"/>
                      <a:pt x="339" y="431"/>
                      <a:pt x="339" y="429"/>
                    </a:cubicBezTo>
                    <a:cubicBezTo>
                      <a:pt x="338" y="427"/>
                      <a:pt x="338" y="426"/>
                      <a:pt x="338" y="424"/>
                    </a:cubicBezTo>
                    <a:cubicBezTo>
                      <a:pt x="338" y="423"/>
                      <a:pt x="338" y="421"/>
                      <a:pt x="337" y="419"/>
                    </a:cubicBezTo>
                    <a:cubicBezTo>
                      <a:pt x="337" y="416"/>
                      <a:pt x="331" y="416"/>
                      <a:pt x="332" y="412"/>
                    </a:cubicBezTo>
                    <a:cubicBezTo>
                      <a:pt x="333" y="412"/>
                      <a:pt x="333" y="412"/>
                      <a:pt x="333" y="411"/>
                    </a:cubicBezTo>
                    <a:cubicBezTo>
                      <a:pt x="333" y="411"/>
                      <a:pt x="333" y="411"/>
                      <a:pt x="333" y="410"/>
                    </a:cubicBezTo>
                    <a:cubicBezTo>
                      <a:pt x="334" y="409"/>
                      <a:pt x="334" y="409"/>
                      <a:pt x="336" y="408"/>
                    </a:cubicBezTo>
                    <a:cubicBezTo>
                      <a:pt x="338" y="407"/>
                      <a:pt x="339" y="411"/>
                      <a:pt x="339" y="413"/>
                    </a:cubicBezTo>
                    <a:cubicBezTo>
                      <a:pt x="339" y="414"/>
                      <a:pt x="339" y="415"/>
                      <a:pt x="340" y="416"/>
                    </a:cubicBezTo>
                    <a:cubicBezTo>
                      <a:pt x="340" y="417"/>
                      <a:pt x="341" y="417"/>
                      <a:pt x="342" y="418"/>
                    </a:cubicBezTo>
                    <a:cubicBezTo>
                      <a:pt x="342" y="418"/>
                      <a:pt x="342" y="419"/>
                      <a:pt x="342" y="419"/>
                    </a:cubicBezTo>
                    <a:cubicBezTo>
                      <a:pt x="342" y="420"/>
                      <a:pt x="342" y="419"/>
                      <a:pt x="343" y="420"/>
                    </a:cubicBezTo>
                    <a:cubicBezTo>
                      <a:pt x="343" y="421"/>
                      <a:pt x="343" y="421"/>
                      <a:pt x="343" y="422"/>
                    </a:cubicBezTo>
                    <a:cubicBezTo>
                      <a:pt x="344" y="421"/>
                      <a:pt x="344" y="420"/>
                      <a:pt x="344" y="419"/>
                    </a:cubicBezTo>
                    <a:cubicBezTo>
                      <a:pt x="345" y="417"/>
                      <a:pt x="346" y="417"/>
                      <a:pt x="346" y="416"/>
                    </a:cubicBezTo>
                    <a:cubicBezTo>
                      <a:pt x="346" y="415"/>
                      <a:pt x="346" y="414"/>
                      <a:pt x="346" y="413"/>
                    </a:cubicBezTo>
                    <a:cubicBezTo>
                      <a:pt x="346" y="413"/>
                      <a:pt x="347" y="412"/>
                      <a:pt x="348" y="411"/>
                    </a:cubicBezTo>
                    <a:cubicBezTo>
                      <a:pt x="349" y="409"/>
                      <a:pt x="351" y="408"/>
                      <a:pt x="353" y="407"/>
                    </a:cubicBezTo>
                    <a:cubicBezTo>
                      <a:pt x="354" y="406"/>
                      <a:pt x="355" y="404"/>
                      <a:pt x="357" y="404"/>
                    </a:cubicBezTo>
                    <a:cubicBezTo>
                      <a:pt x="357" y="403"/>
                      <a:pt x="358" y="403"/>
                      <a:pt x="359" y="402"/>
                    </a:cubicBezTo>
                    <a:cubicBezTo>
                      <a:pt x="360" y="402"/>
                      <a:pt x="360" y="400"/>
                      <a:pt x="361" y="401"/>
                    </a:cubicBezTo>
                    <a:cubicBezTo>
                      <a:pt x="362" y="401"/>
                      <a:pt x="362" y="402"/>
                      <a:pt x="363" y="402"/>
                    </a:cubicBezTo>
                    <a:cubicBezTo>
                      <a:pt x="364" y="403"/>
                      <a:pt x="364" y="402"/>
                      <a:pt x="365" y="402"/>
                    </a:cubicBezTo>
                    <a:cubicBezTo>
                      <a:pt x="367" y="402"/>
                      <a:pt x="368" y="402"/>
                      <a:pt x="369" y="400"/>
                    </a:cubicBezTo>
                    <a:cubicBezTo>
                      <a:pt x="370" y="400"/>
                      <a:pt x="370" y="398"/>
                      <a:pt x="370" y="398"/>
                    </a:cubicBezTo>
                    <a:cubicBezTo>
                      <a:pt x="371" y="398"/>
                      <a:pt x="373" y="398"/>
                      <a:pt x="373" y="398"/>
                    </a:cubicBezTo>
                    <a:cubicBezTo>
                      <a:pt x="374" y="398"/>
                      <a:pt x="374" y="399"/>
                      <a:pt x="375" y="399"/>
                    </a:cubicBezTo>
                    <a:cubicBezTo>
                      <a:pt x="376" y="399"/>
                      <a:pt x="377" y="398"/>
                      <a:pt x="379" y="399"/>
                    </a:cubicBezTo>
                    <a:cubicBezTo>
                      <a:pt x="379" y="399"/>
                      <a:pt x="380" y="400"/>
                      <a:pt x="380" y="400"/>
                    </a:cubicBezTo>
                    <a:cubicBezTo>
                      <a:pt x="381" y="401"/>
                      <a:pt x="381" y="400"/>
                      <a:pt x="382" y="399"/>
                    </a:cubicBezTo>
                    <a:cubicBezTo>
                      <a:pt x="382" y="398"/>
                      <a:pt x="383" y="398"/>
                      <a:pt x="384" y="397"/>
                    </a:cubicBezTo>
                    <a:cubicBezTo>
                      <a:pt x="385" y="396"/>
                      <a:pt x="386" y="395"/>
                      <a:pt x="386" y="394"/>
                    </a:cubicBezTo>
                    <a:cubicBezTo>
                      <a:pt x="388" y="392"/>
                      <a:pt x="388" y="392"/>
                      <a:pt x="391" y="392"/>
                    </a:cubicBezTo>
                    <a:cubicBezTo>
                      <a:pt x="391" y="392"/>
                      <a:pt x="392" y="392"/>
                      <a:pt x="392" y="392"/>
                    </a:cubicBezTo>
                    <a:cubicBezTo>
                      <a:pt x="392" y="392"/>
                      <a:pt x="392" y="391"/>
                      <a:pt x="392" y="391"/>
                    </a:cubicBezTo>
                    <a:cubicBezTo>
                      <a:pt x="393" y="391"/>
                      <a:pt x="394" y="390"/>
                      <a:pt x="394" y="390"/>
                    </a:cubicBezTo>
                    <a:cubicBezTo>
                      <a:pt x="394" y="389"/>
                      <a:pt x="395" y="389"/>
                      <a:pt x="395" y="388"/>
                    </a:cubicBezTo>
                    <a:cubicBezTo>
                      <a:pt x="395" y="387"/>
                      <a:pt x="395" y="386"/>
                      <a:pt x="396" y="386"/>
                    </a:cubicBezTo>
                    <a:cubicBezTo>
                      <a:pt x="397" y="384"/>
                      <a:pt x="399" y="387"/>
                      <a:pt x="401" y="387"/>
                    </a:cubicBezTo>
                    <a:cubicBezTo>
                      <a:pt x="401" y="386"/>
                      <a:pt x="401" y="385"/>
                      <a:pt x="402" y="384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2"/>
                      <a:pt x="402" y="381"/>
                      <a:pt x="402" y="381"/>
                    </a:cubicBezTo>
                    <a:cubicBezTo>
                      <a:pt x="403" y="379"/>
                      <a:pt x="405" y="380"/>
                      <a:pt x="405" y="381"/>
                    </a:cubicBezTo>
                    <a:cubicBezTo>
                      <a:pt x="406" y="381"/>
                      <a:pt x="406" y="383"/>
                      <a:pt x="406" y="384"/>
                    </a:cubicBezTo>
                    <a:cubicBezTo>
                      <a:pt x="407" y="384"/>
                      <a:pt x="409" y="384"/>
                      <a:pt x="409" y="384"/>
                    </a:cubicBezTo>
                    <a:cubicBezTo>
                      <a:pt x="410" y="384"/>
                      <a:pt x="411" y="384"/>
                      <a:pt x="412" y="383"/>
                    </a:cubicBezTo>
                    <a:cubicBezTo>
                      <a:pt x="413" y="383"/>
                      <a:pt x="412" y="381"/>
                      <a:pt x="412" y="380"/>
                    </a:cubicBezTo>
                    <a:cubicBezTo>
                      <a:pt x="412" y="379"/>
                      <a:pt x="412" y="377"/>
                      <a:pt x="413" y="376"/>
                    </a:cubicBezTo>
                    <a:cubicBezTo>
                      <a:pt x="413" y="375"/>
                      <a:pt x="414" y="375"/>
                      <a:pt x="414" y="375"/>
                    </a:cubicBezTo>
                    <a:cubicBezTo>
                      <a:pt x="415" y="374"/>
                      <a:pt x="416" y="373"/>
                      <a:pt x="417" y="373"/>
                    </a:cubicBezTo>
                    <a:cubicBezTo>
                      <a:pt x="418" y="373"/>
                      <a:pt x="418" y="373"/>
                      <a:pt x="419" y="373"/>
                    </a:cubicBezTo>
                    <a:cubicBezTo>
                      <a:pt x="421" y="373"/>
                      <a:pt x="422" y="372"/>
                      <a:pt x="424" y="372"/>
                    </a:cubicBezTo>
                    <a:cubicBezTo>
                      <a:pt x="425" y="372"/>
                      <a:pt x="427" y="371"/>
                      <a:pt x="428" y="371"/>
                    </a:cubicBezTo>
                    <a:cubicBezTo>
                      <a:pt x="429" y="371"/>
                      <a:pt x="430" y="371"/>
                      <a:pt x="431" y="371"/>
                    </a:cubicBezTo>
                    <a:cubicBezTo>
                      <a:pt x="432" y="371"/>
                      <a:pt x="432" y="370"/>
                      <a:pt x="433" y="369"/>
                    </a:cubicBezTo>
                    <a:cubicBezTo>
                      <a:pt x="434" y="369"/>
                      <a:pt x="435" y="368"/>
                      <a:pt x="436" y="367"/>
                    </a:cubicBezTo>
                    <a:cubicBezTo>
                      <a:pt x="436" y="367"/>
                      <a:pt x="436" y="366"/>
                      <a:pt x="436" y="366"/>
                    </a:cubicBezTo>
                    <a:cubicBezTo>
                      <a:pt x="436" y="365"/>
                      <a:pt x="439" y="364"/>
                      <a:pt x="440" y="364"/>
                    </a:cubicBezTo>
                    <a:cubicBezTo>
                      <a:pt x="441" y="364"/>
                      <a:pt x="442" y="365"/>
                      <a:pt x="443" y="364"/>
                    </a:cubicBezTo>
                    <a:cubicBezTo>
                      <a:pt x="444" y="364"/>
                      <a:pt x="445" y="362"/>
                      <a:pt x="446" y="363"/>
                    </a:cubicBezTo>
                    <a:cubicBezTo>
                      <a:pt x="447" y="364"/>
                      <a:pt x="447" y="363"/>
                      <a:pt x="448" y="363"/>
                    </a:cubicBezTo>
                    <a:cubicBezTo>
                      <a:pt x="449" y="362"/>
                      <a:pt x="451" y="361"/>
                      <a:pt x="452" y="360"/>
                    </a:cubicBezTo>
                    <a:cubicBezTo>
                      <a:pt x="454" y="360"/>
                      <a:pt x="456" y="359"/>
                      <a:pt x="458" y="358"/>
                    </a:cubicBezTo>
                    <a:cubicBezTo>
                      <a:pt x="459" y="357"/>
                      <a:pt x="460" y="357"/>
                      <a:pt x="460" y="356"/>
                    </a:cubicBezTo>
                    <a:cubicBezTo>
                      <a:pt x="461" y="355"/>
                      <a:pt x="457" y="353"/>
                      <a:pt x="457" y="352"/>
                    </a:cubicBezTo>
                    <a:cubicBezTo>
                      <a:pt x="455" y="351"/>
                      <a:pt x="453" y="350"/>
                      <a:pt x="452" y="349"/>
                    </a:cubicBezTo>
                    <a:cubicBezTo>
                      <a:pt x="454" y="349"/>
                      <a:pt x="457" y="348"/>
                      <a:pt x="459" y="347"/>
                    </a:cubicBezTo>
                    <a:cubicBezTo>
                      <a:pt x="460" y="346"/>
                      <a:pt x="461" y="344"/>
                      <a:pt x="462" y="344"/>
                    </a:cubicBezTo>
                    <a:cubicBezTo>
                      <a:pt x="464" y="343"/>
                      <a:pt x="464" y="343"/>
                      <a:pt x="465" y="344"/>
                    </a:cubicBezTo>
                    <a:cubicBezTo>
                      <a:pt x="466" y="345"/>
                      <a:pt x="467" y="346"/>
                      <a:pt x="468" y="347"/>
                    </a:cubicBezTo>
                    <a:cubicBezTo>
                      <a:pt x="470" y="347"/>
                      <a:pt x="473" y="351"/>
                      <a:pt x="473" y="353"/>
                    </a:cubicBezTo>
                    <a:cubicBezTo>
                      <a:pt x="472" y="354"/>
                      <a:pt x="472" y="355"/>
                      <a:pt x="471" y="356"/>
                    </a:cubicBezTo>
                    <a:cubicBezTo>
                      <a:pt x="470" y="358"/>
                      <a:pt x="470" y="358"/>
                      <a:pt x="472" y="359"/>
                    </a:cubicBezTo>
                    <a:cubicBezTo>
                      <a:pt x="473" y="359"/>
                      <a:pt x="475" y="360"/>
                      <a:pt x="476" y="361"/>
                    </a:cubicBezTo>
                    <a:cubicBezTo>
                      <a:pt x="476" y="361"/>
                      <a:pt x="476" y="361"/>
                      <a:pt x="476" y="362"/>
                    </a:cubicBezTo>
                    <a:cubicBezTo>
                      <a:pt x="476" y="363"/>
                      <a:pt x="476" y="364"/>
                      <a:pt x="477" y="365"/>
                    </a:cubicBezTo>
                    <a:cubicBezTo>
                      <a:pt x="477" y="365"/>
                      <a:pt x="480" y="365"/>
                      <a:pt x="481" y="365"/>
                    </a:cubicBezTo>
                    <a:cubicBezTo>
                      <a:pt x="482" y="365"/>
                      <a:pt x="483" y="364"/>
                      <a:pt x="484" y="363"/>
                    </a:cubicBezTo>
                    <a:cubicBezTo>
                      <a:pt x="485" y="362"/>
                      <a:pt x="487" y="359"/>
                      <a:pt x="489" y="361"/>
                    </a:cubicBezTo>
                    <a:cubicBezTo>
                      <a:pt x="488" y="360"/>
                      <a:pt x="488" y="357"/>
                      <a:pt x="488" y="356"/>
                    </a:cubicBezTo>
                    <a:cubicBezTo>
                      <a:pt x="489" y="355"/>
                      <a:pt x="492" y="354"/>
                      <a:pt x="491" y="352"/>
                    </a:cubicBezTo>
                    <a:cubicBezTo>
                      <a:pt x="491" y="351"/>
                      <a:pt x="490" y="351"/>
                      <a:pt x="490" y="349"/>
                    </a:cubicBezTo>
                    <a:cubicBezTo>
                      <a:pt x="490" y="346"/>
                      <a:pt x="492" y="345"/>
                      <a:pt x="492" y="343"/>
                    </a:cubicBezTo>
                    <a:cubicBezTo>
                      <a:pt x="493" y="341"/>
                      <a:pt x="492" y="339"/>
                      <a:pt x="493" y="337"/>
                    </a:cubicBezTo>
                    <a:cubicBezTo>
                      <a:pt x="493" y="335"/>
                      <a:pt x="493" y="334"/>
                      <a:pt x="494" y="332"/>
                    </a:cubicBezTo>
                    <a:cubicBezTo>
                      <a:pt x="495" y="330"/>
                      <a:pt x="495" y="328"/>
                      <a:pt x="496" y="326"/>
                    </a:cubicBezTo>
                    <a:cubicBezTo>
                      <a:pt x="496" y="324"/>
                      <a:pt x="496" y="325"/>
                      <a:pt x="496" y="323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7" name="Freeform 110"/>
              <p:cNvSpPr>
                <a:spLocks/>
              </p:cNvSpPr>
              <p:nvPr/>
            </p:nvSpPr>
            <p:spPr bwMode="auto">
              <a:xfrm>
                <a:off x="4314825" y="3700463"/>
                <a:ext cx="23813" cy="619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23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12" y="21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13" h="33">
                    <a:moveTo>
                      <a:pt x="12" y="2"/>
                    </a:move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1" y="26"/>
                      <a:pt x="1" y="27"/>
                    </a:cubicBezTo>
                    <a:cubicBezTo>
                      <a:pt x="1" y="29"/>
                      <a:pt x="0" y="31"/>
                      <a:pt x="1" y="32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2"/>
                      <a:pt x="3" y="32"/>
                      <a:pt x="4" y="31"/>
                    </a:cubicBezTo>
                    <a:cubicBezTo>
                      <a:pt x="4" y="29"/>
                      <a:pt x="3" y="27"/>
                      <a:pt x="4" y="25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2"/>
                      <a:pt x="5" y="21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3" y="19"/>
                      <a:pt x="12" y="18"/>
                    </a:cubicBezTo>
                    <a:cubicBezTo>
                      <a:pt x="12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8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8" y="8"/>
                      <a:pt x="10" y="6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8" name="Freeform 111"/>
              <p:cNvSpPr>
                <a:spLocks/>
              </p:cNvSpPr>
              <p:nvPr/>
            </p:nvSpPr>
            <p:spPr bwMode="auto">
              <a:xfrm>
                <a:off x="4332288" y="3754438"/>
                <a:ext cx="17463" cy="1746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</a:cxnLst>
                <a:rect l="0" t="0" r="r" b="b"/>
                <a:pathLst>
                  <a:path w="9" h="9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8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9" name="Freeform 112"/>
              <p:cNvSpPr>
                <a:spLocks/>
              </p:cNvSpPr>
              <p:nvPr/>
            </p:nvSpPr>
            <p:spPr bwMode="auto">
              <a:xfrm>
                <a:off x="4322763" y="3773488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0" name="Freeform 113"/>
              <p:cNvSpPr>
                <a:spLocks/>
              </p:cNvSpPr>
              <p:nvPr/>
            </p:nvSpPr>
            <p:spPr bwMode="auto">
              <a:xfrm>
                <a:off x="4352925" y="3792538"/>
                <a:ext cx="7938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2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1" name="Freeform 114"/>
              <p:cNvSpPr>
                <a:spLocks/>
              </p:cNvSpPr>
              <p:nvPr/>
            </p:nvSpPr>
            <p:spPr bwMode="auto">
              <a:xfrm>
                <a:off x="4151313" y="3949700"/>
                <a:ext cx="17463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2" name="Freeform 115"/>
              <p:cNvSpPr>
                <a:spLocks/>
              </p:cNvSpPr>
              <p:nvPr/>
            </p:nvSpPr>
            <p:spPr bwMode="auto">
              <a:xfrm>
                <a:off x="4175125" y="3938588"/>
                <a:ext cx="26988" cy="47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10" y="1"/>
                      <a:pt x="8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1"/>
                      <a:pt x="14" y="1"/>
                      <a:pt x="1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3" name="Freeform 116"/>
              <p:cNvSpPr>
                <a:spLocks/>
              </p:cNvSpPr>
              <p:nvPr/>
            </p:nvSpPr>
            <p:spPr bwMode="auto">
              <a:xfrm>
                <a:off x="4227513" y="3927475"/>
                <a:ext cx="17463" cy="31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4" name="Freeform 117"/>
              <p:cNvSpPr>
                <a:spLocks/>
              </p:cNvSpPr>
              <p:nvPr/>
            </p:nvSpPr>
            <p:spPr bwMode="auto">
              <a:xfrm>
                <a:off x="4206875" y="3932238"/>
                <a:ext cx="1746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9" y="0"/>
                      <a:pt x="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5" name="Freeform 118"/>
              <p:cNvSpPr>
                <a:spLocks/>
              </p:cNvSpPr>
              <p:nvPr/>
            </p:nvSpPr>
            <p:spPr bwMode="auto">
              <a:xfrm>
                <a:off x="4252913" y="3919538"/>
                <a:ext cx="23813" cy="7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4"/>
                      <a:pt x="8" y="3"/>
                      <a:pt x="10" y="2"/>
                    </a:cubicBezTo>
                    <a:cubicBezTo>
                      <a:pt x="11" y="2"/>
                      <a:pt x="13" y="2"/>
                      <a:pt x="13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6" name="Freeform 119"/>
              <p:cNvSpPr>
                <a:spLocks/>
              </p:cNvSpPr>
              <p:nvPr/>
            </p:nvSpPr>
            <p:spPr bwMode="auto">
              <a:xfrm>
                <a:off x="4283075" y="3919538"/>
                <a:ext cx="19050" cy="3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5" y="2"/>
                      <a:pt x="7" y="2"/>
                      <a:pt x="8" y="1"/>
                    </a:cubicBezTo>
                    <a:cubicBezTo>
                      <a:pt x="9" y="1"/>
                      <a:pt x="11" y="1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7" name="Line 120"/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8" name="Line 121"/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9" name="Line 122"/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0" name="Line 123"/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1" name="Freeform 124"/>
              <p:cNvSpPr>
                <a:spLocks/>
              </p:cNvSpPr>
              <p:nvPr/>
            </p:nvSpPr>
            <p:spPr bwMode="auto">
              <a:xfrm>
                <a:off x="4737100" y="3800475"/>
                <a:ext cx="57150" cy="2540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1" y="4"/>
                  </a:cxn>
                </a:cxnLst>
                <a:rect l="0" t="0" r="r" b="b"/>
                <a:pathLst>
                  <a:path w="31" h="14">
                    <a:moveTo>
                      <a:pt x="21" y="3"/>
                    </a:moveTo>
                    <a:cubicBezTo>
                      <a:pt x="20" y="3"/>
                      <a:pt x="18" y="2"/>
                      <a:pt x="16" y="2"/>
                    </a:cubicBezTo>
                    <a:cubicBezTo>
                      <a:pt x="14" y="1"/>
                      <a:pt x="11" y="0"/>
                      <a:pt x="9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9"/>
                    </a:cubicBezTo>
                    <a:cubicBezTo>
                      <a:pt x="8" y="9"/>
                      <a:pt x="9" y="9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3" y="8"/>
                      <a:pt x="14" y="8"/>
                    </a:cubicBezTo>
                    <a:cubicBezTo>
                      <a:pt x="17" y="9"/>
                      <a:pt x="19" y="8"/>
                      <a:pt x="21" y="8"/>
                    </a:cubicBezTo>
                    <a:cubicBezTo>
                      <a:pt x="23" y="8"/>
                      <a:pt x="31" y="9"/>
                      <a:pt x="31" y="6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2" name="Freeform 125"/>
              <p:cNvSpPr>
                <a:spLocks/>
              </p:cNvSpPr>
              <p:nvPr/>
            </p:nvSpPr>
            <p:spPr bwMode="auto">
              <a:xfrm>
                <a:off x="6697663" y="6724650"/>
                <a:ext cx="238125" cy="13335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3"/>
                  </a:cxn>
                  <a:cxn ang="0">
                    <a:pos x="106" y="6"/>
                  </a:cxn>
                  <a:cxn ang="0">
                    <a:pos x="94" y="11"/>
                  </a:cxn>
                  <a:cxn ang="0">
                    <a:pos x="85" y="16"/>
                  </a:cxn>
                  <a:cxn ang="0">
                    <a:pos x="81" y="18"/>
                  </a:cxn>
                  <a:cxn ang="0">
                    <a:pos x="74" y="20"/>
                  </a:cxn>
                  <a:cxn ang="0">
                    <a:pos x="68" y="21"/>
                  </a:cxn>
                  <a:cxn ang="0">
                    <a:pos x="64" y="22"/>
                  </a:cxn>
                  <a:cxn ang="0">
                    <a:pos x="58" y="21"/>
                  </a:cxn>
                  <a:cxn ang="0">
                    <a:pos x="53" y="21"/>
                  </a:cxn>
                  <a:cxn ang="0">
                    <a:pos x="38" y="20"/>
                  </a:cxn>
                  <a:cxn ang="0">
                    <a:pos x="35" y="34"/>
                  </a:cxn>
                  <a:cxn ang="0">
                    <a:pos x="33" y="34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9" y="39"/>
                  </a:cxn>
                  <a:cxn ang="0">
                    <a:pos x="2" y="40"/>
                  </a:cxn>
                  <a:cxn ang="0">
                    <a:pos x="2" y="45"/>
                  </a:cxn>
                  <a:cxn ang="0">
                    <a:pos x="1" y="53"/>
                  </a:cxn>
                  <a:cxn ang="0">
                    <a:pos x="8" y="60"/>
                  </a:cxn>
                  <a:cxn ang="0">
                    <a:pos x="11" y="62"/>
                  </a:cxn>
                  <a:cxn ang="0">
                    <a:pos x="12" y="64"/>
                  </a:cxn>
                  <a:cxn ang="0">
                    <a:pos x="20" y="71"/>
                  </a:cxn>
                  <a:cxn ang="0">
                    <a:pos x="22" y="70"/>
                  </a:cxn>
                  <a:cxn ang="0">
                    <a:pos x="29" y="67"/>
                  </a:cxn>
                  <a:cxn ang="0">
                    <a:pos x="37" y="68"/>
                  </a:cxn>
                  <a:cxn ang="0">
                    <a:pos x="52" y="67"/>
                  </a:cxn>
                  <a:cxn ang="0">
                    <a:pos x="58" y="66"/>
                  </a:cxn>
                  <a:cxn ang="0">
                    <a:pos x="66" y="66"/>
                  </a:cxn>
                  <a:cxn ang="0">
                    <a:pos x="69" y="58"/>
                  </a:cxn>
                  <a:cxn ang="0">
                    <a:pos x="76" y="52"/>
                  </a:cxn>
                  <a:cxn ang="0">
                    <a:pos x="91" y="52"/>
                  </a:cxn>
                  <a:cxn ang="0">
                    <a:pos x="97" y="51"/>
                  </a:cxn>
                  <a:cxn ang="0">
                    <a:pos x="99" y="50"/>
                  </a:cxn>
                  <a:cxn ang="0">
                    <a:pos x="101" y="48"/>
                  </a:cxn>
                  <a:cxn ang="0">
                    <a:pos x="94" y="39"/>
                  </a:cxn>
                  <a:cxn ang="0">
                    <a:pos x="93" y="38"/>
                  </a:cxn>
                  <a:cxn ang="0">
                    <a:pos x="93" y="37"/>
                  </a:cxn>
                  <a:cxn ang="0">
                    <a:pos x="93" y="34"/>
                  </a:cxn>
                  <a:cxn ang="0">
                    <a:pos x="94" y="29"/>
                  </a:cxn>
                  <a:cxn ang="0">
                    <a:pos x="97" y="27"/>
                  </a:cxn>
                  <a:cxn ang="0">
                    <a:pos x="100" y="25"/>
                  </a:cxn>
                  <a:cxn ang="0">
                    <a:pos x="104" y="24"/>
                  </a:cxn>
                  <a:cxn ang="0">
                    <a:pos x="111" y="19"/>
                  </a:cxn>
                  <a:cxn ang="0">
                    <a:pos x="120" y="10"/>
                  </a:cxn>
                  <a:cxn ang="0">
                    <a:pos x="125" y="4"/>
                  </a:cxn>
                  <a:cxn ang="0">
                    <a:pos x="126" y="2"/>
                  </a:cxn>
                  <a:cxn ang="0">
                    <a:pos x="128" y="0"/>
                  </a:cxn>
                  <a:cxn ang="0">
                    <a:pos x="123" y="0"/>
                  </a:cxn>
                </a:cxnLst>
                <a:rect l="0" t="0" r="r" b="b"/>
                <a:pathLst>
                  <a:path w="128" h="71">
                    <a:moveTo>
                      <a:pt x="123" y="0"/>
                    </a:moveTo>
                    <a:cubicBezTo>
                      <a:pt x="120" y="0"/>
                      <a:pt x="117" y="2"/>
                      <a:pt x="115" y="3"/>
                    </a:cubicBezTo>
                    <a:cubicBezTo>
                      <a:pt x="112" y="4"/>
                      <a:pt x="109" y="5"/>
                      <a:pt x="106" y="6"/>
                    </a:cubicBezTo>
                    <a:cubicBezTo>
                      <a:pt x="103" y="9"/>
                      <a:pt x="98" y="10"/>
                      <a:pt x="94" y="11"/>
                    </a:cubicBezTo>
                    <a:cubicBezTo>
                      <a:pt x="91" y="12"/>
                      <a:pt x="88" y="14"/>
                      <a:pt x="85" y="16"/>
                    </a:cubicBezTo>
                    <a:cubicBezTo>
                      <a:pt x="83" y="16"/>
                      <a:pt x="82" y="17"/>
                      <a:pt x="81" y="18"/>
                    </a:cubicBezTo>
                    <a:cubicBezTo>
                      <a:pt x="79" y="19"/>
                      <a:pt x="76" y="19"/>
                      <a:pt x="74" y="20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6" y="21"/>
                      <a:pt x="65" y="22"/>
                      <a:pt x="64" y="22"/>
                    </a:cubicBezTo>
                    <a:cubicBezTo>
                      <a:pt x="62" y="22"/>
                      <a:pt x="60" y="21"/>
                      <a:pt x="58" y="21"/>
                    </a:cubicBezTo>
                    <a:cubicBezTo>
                      <a:pt x="56" y="21"/>
                      <a:pt x="55" y="21"/>
                      <a:pt x="53" y="21"/>
                    </a:cubicBezTo>
                    <a:cubicBezTo>
                      <a:pt x="48" y="21"/>
                      <a:pt x="43" y="19"/>
                      <a:pt x="38" y="20"/>
                    </a:cubicBezTo>
                    <a:cubicBezTo>
                      <a:pt x="37" y="24"/>
                      <a:pt x="41" y="33"/>
                      <a:pt x="35" y="34"/>
                    </a:cubicBezTo>
                    <a:cubicBezTo>
                      <a:pt x="34" y="35"/>
                      <a:pt x="33" y="35"/>
                      <a:pt x="33" y="34"/>
                    </a:cubicBezTo>
                    <a:cubicBezTo>
                      <a:pt x="31" y="35"/>
                      <a:pt x="30" y="35"/>
                      <a:pt x="28" y="36"/>
                    </a:cubicBezTo>
                    <a:cubicBezTo>
                      <a:pt x="26" y="36"/>
                      <a:pt x="23" y="37"/>
                      <a:pt x="21" y="36"/>
                    </a:cubicBezTo>
                    <a:cubicBezTo>
                      <a:pt x="19" y="35"/>
                      <a:pt x="17" y="33"/>
                      <a:pt x="15" y="36"/>
                    </a:cubicBezTo>
                    <a:cubicBezTo>
                      <a:pt x="14" y="39"/>
                      <a:pt x="12" y="40"/>
                      <a:pt x="9" y="39"/>
                    </a:cubicBezTo>
                    <a:cubicBezTo>
                      <a:pt x="6" y="39"/>
                      <a:pt x="3" y="36"/>
                      <a:pt x="2" y="40"/>
                    </a:cubicBezTo>
                    <a:cubicBezTo>
                      <a:pt x="2" y="42"/>
                      <a:pt x="3" y="43"/>
                      <a:pt x="2" y="45"/>
                    </a:cubicBezTo>
                    <a:cubicBezTo>
                      <a:pt x="2" y="48"/>
                      <a:pt x="0" y="50"/>
                      <a:pt x="1" y="53"/>
                    </a:cubicBezTo>
                    <a:cubicBezTo>
                      <a:pt x="2" y="57"/>
                      <a:pt x="5" y="58"/>
                      <a:pt x="8" y="60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2" y="63"/>
                      <a:pt x="11" y="61"/>
                      <a:pt x="12" y="64"/>
                    </a:cubicBezTo>
                    <a:cubicBezTo>
                      <a:pt x="14" y="66"/>
                      <a:pt x="16" y="71"/>
                      <a:pt x="20" y="71"/>
                    </a:cubicBezTo>
                    <a:cubicBezTo>
                      <a:pt x="20" y="70"/>
                      <a:pt x="21" y="70"/>
                      <a:pt x="22" y="70"/>
                    </a:cubicBezTo>
                    <a:cubicBezTo>
                      <a:pt x="24" y="69"/>
                      <a:pt x="27" y="68"/>
                      <a:pt x="29" y="67"/>
                    </a:cubicBezTo>
                    <a:cubicBezTo>
                      <a:pt x="32" y="67"/>
                      <a:pt x="34" y="67"/>
                      <a:pt x="37" y="68"/>
                    </a:cubicBezTo>
                    <a:cubicBezTo>
                      <a:pt x="42" y="70"/>
                      <a:pt x="47" y="69"/>
                      <a:pt x="52" y="67"/>
                    </a:cubicBezTo>
                    <a:cubicBezTo>
                      <a:pt x="54" y="66"/>
                      <a:pt x="56" y="66"/>
                      <a:pt x="58" y="66"/>
                    </a:cubicBezTo>
                    <a:cubicBezTo>
                      <a:pt x="60" y="66"/>
                      <a:pt x="64" y="67"/>
                      <a:pt x="66" y="66"/>
                    </a:cubicBezTo>
                    <a:cubicBezTo>
                      <a:pt x="69" y="65"/>
                      <a:pt x="68" y="60"/>
                      <a:pt x="69" y="58"/>
                    </a:cubicBezTo>
                    <a:cubicBezTo>
                      <a:pt x="70" y="55"/>
                      <a:pt x="72" y="52"/>
                      <a:pt x="76" y="52"/>
                    </a:cubicBezTo>
                    <a:cubicBezTo>
                      <a:pt x="81" y="51"/>
                      <a:pt x="86" y="53"/>
                      <a:pt x="91" y="52"/>
                    </a:cubicBezTo>
                    <a:cubicBezTo>
                      <a:pt x="94" y="52"/>
                      <a:pt x="95" y="51"/>
                      <a:pt x="97" y="51"/>
                    </a:cubicBezTo>
                    <a:cubicBezTo>
                      <a:pt x="97" y="50"/>
                      <a:pt x="98" y="50"/>
                      <a:pt x="99" y="50"/>
                    </a:cubicBezTo>
                    <a:cubicBezTo>
                      <a:pt x="100" y="50"/>
                      <a:pt x="101" y="49"/>
                      <a:pt x="101" y="48"/>
                    </a:cubicBezTo>
                    <a:cubicBezTo>
                      <a:pt x="99" y="45"/>
                      <a:pt x="96" y="43"/>
                      <a:pt x="94" y="39"/>
                    </a:cubicBezTo>
                    <a:cubicBezTo>
                      <a:pt x="94" y="39"/>
                      <a:pt x="94" y="39"/>
                      <a:pt x="93" y="38"/>
                    </a:cubicBezTo>
                    <a:cubicBezTo>
                      <a:pt x="93" y="38"/>
                      <a:pt x="93" y="37"/>
                      <a:pt x="93" y="37"/>
                    </a:cubicBezTo>
                    <a:cubicBezTo>
                      <a:pt x="93" y="36"/>
                      <a:pt x="93" y="35"/>
                      <a:pt x="93" y="34"/>
                    </a:cubicBezTo>
                    <a:cubicBezTo>
                      <a:pt x="93" y="32"/>
                      <a:pt x="93" y="30"/>
                      <a:pt x="94" y="29"/>
                    </a:cubicBezTo>
                    <a:cubicBezTo>
                      <a:pt x="94" y="28"/>
                      <a:pt x="96" y="27"/>
                      <a:pt x="97" y="27"/>
                    </a:cubicBezTo>
                    <a:cubicBezTo>
                      <a:pt x="98" y="25"/>
                      <a:pt x="98" y="25"/>
                      <a:pt x="100" y="25"/>
                    </a:cubicBezTo>
                    <a:cubicBezTo>
                      <a:pt x="101" y="24"/>
                      <a:pt x="103" y="24"/>
                      <a:pt x="104" y="24"/>
                    </a:cubicBezTo>
                    <a:cubicBezTo>
                      <a:pt x="107" y="23"/>
                      <a:pt x="109" y="22"/>
                      <a:pt x="111" y="19"/>
                    </a:cubicBezTo>
                    <a:cubicBezTo>
                      <a:pt x="114" y="16"/>
                      <a:pt x="116" y="13"/>
                      <a:pt x="120" y="10"/>
                    </a:cubicBezTo>
                    <a:cubicBezTo>
                      <a:pt x="122" y="8"/>
                      <a:pt x="123" y="7"/>
                      <a:pt x="125" y="4"/>
                    </a:cubicBezTo>
                    <a:cubicBezTo>
                      <a:pt x="125" y="4"/>
                      <a:pt x="126" y="3"/>
                      <a:pt x="126" y="2"/>
                    </a:cubicBezTo>
                    <a:cubicBezTo>
                      <a:pt x="127" y="2"/>
                      <a:pt x="128" y="0"/>
                      <a:pt x="128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3" name="Freeform 126"/>
              <p:cNvSpPr>
                <a:spLocks/>
              </p:cNvSpPr>
              <p:nvPr/>
            </p:nvSpPr>
            <p:spPr bwMode="auto">
              <a:xfrm>
                <a:off x="5668963" y="109538"/>
                <a:ext cx="185738" cy="114300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25" y="40"/>
                  </a:cxn>
                  <a:cxn ang="0">
                    <a:pos x="8" y="58"/>
                  </a:cxn>
                  <a:cxn ang="0">
                    <a:pos x="21" y="56"/>
                  </a:cxn>
                  <a:cxn ang="0">
                    <a:pos x="48" y="48"/>
                  </a:cxn>
                  <a:cxn ang="0">
                    <a:pos x="53" y="49"/>
                  </a:cxn>
                  <a:cxn ang="0">
                    <a:pos x="62" y="46"/>
                  </a:cxn>
                  <a:cxn ang="0">
                    <a:pos x="66" y="38"/>
                  </a:cxn>
                  <a:cxn ang="0">
                    <a:pos x="78" y="26"/>
                  </a:cxn>
                  <a:cxn ang="0">
                    <a:pos x="95" y="2"/>
                  </a:cxn>
                  <a:cxn ang="0">
                    <a:pos x="83" y="1"/>
                  </a:cxn>
                  <a:cxn ang="0">
                    <a:pos x="80" y="8"/>
                  </a:cxn>
                  <a:cxn ang="0">
                    <a:pos x="72" y="5"/>
                  </a:cxn>
                  <a:cxn ang="0">
                    <a:pos x="65" y="19"/>
                  </a:cxn>
                  <a:cxn ang="0">
                    <a:pos x="50" y="11"/>
                  </a:cxn>
                  <a:cxn ang="0">
                    <a:pos x="49" y="24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30" y="30"/>
                  </a:cxn>
                  <a:cxn ang="0">
                    <a:pos x="13" y="29"/>
                  </a:cxn>
                  <a:cxn ang="0">
                    <a:pos x="6" y="26"/>
                  </a:cxn>
                  <a:cxn ang="0">
                    <a:pos x="13" y="33"/>
                  </a:cxn>
                  <a:cxn ang="0">
                    <a:pos x="30" y="33"/>
                  </a:cxn>
                </a:cxnLst>
                <a:rect l="0" t="0" r="r" b="b"/>
                <a:pathLst>
                  <a:path w="99" h="61">
                    <a:moveTo>
                      <a:pt x="30" y="33"/>
                    </a:moveTo>
                    <a:cubicBezTo>
                      <a:pt x="27" y="35"/>
                      <a:pt x="26" y="37"/>
                      <a:pt x="25" y="40"/>
                    </a:cubicBezTo>
                    <a:cubicBezTo>
                      <a:pt x="20" y="47"/>
                      <a:pt x="14" y="52"/>
                      <a:pt x="8" y="58"/>
                    </a:cubicBezTo>
                    <a:cubicBezTo>
                      <a:pt x="12" y="61"/>
                      <a:pt x="17" y="58"/>
                      <a:pt x="21" y="56"/>
                    </a:cubicBezTo>
                    <a:cubicBezTo>
                      <a:pt x="30" y="52"/>
                      <a:pt x="37" y="45"/>
                      <a:pt x="48" y="48"/>
                    </a:cubicBezTo>
                    <a:cubicBezTo>
                      <a:pt x="50" y="49"/>
                      <a:pt x="51" y="50"/>
                      <a:pt x="53" y="49"/>
                    </a:cubicBezTo>
                    <a:cubicBezTo>
                      <a:pt x="55" y="49"/>
                      <a:pt x="61" y="40"/>
                      <a:pt x="62" y="46"/>
                    </a:cubicBezTo>
                    <a:cubicBezTo>
                      <a:pt x="64" y="44"/>
                      <a:pt x="64" y="41"/>
                      <a:pt x="66" y="38"/>
                    </a:cubicBezTo>
                    <a:cubicBezTo>
                      <a:pt x="70" y="34"/>
                      <a:pt x="74" y="30"/>
                      <a:pt x="78" y="26"/>
                    </a:cubicBezTo>
                    <a:cubicBezTo>
                      <a:pt x="82" y="21"/>
                      <a:pt x="99" y="10"/>
                      <a:pt x="95" y="2"/>
                    </a:cubicBezTo>
                    <a:cubicBezTo>
                      <a:pt x="91" y="0"/>
                      <a:pt x="87" y="0"/>
                      <a:pt x="83" y="1"/>
                    </a:cubicBezTo>
                    <a:cubicBezTo>
                      <a:pt x="79" y="4"/>
                      <a:pt x="80" y="5"/>
                      <a:pt x="80" y="8"/>
                    </a:cubicBezTo>
                    <a:cubicBezTo>
                      <a:pt x="76" y="10"/>
                      <a:pt x="75" y="4"/>
                      <a:pt x="72" y="5"/>
                    </a:cubicBezTo>
                    <a:cubicBezTo>
                      <a:pt x="70" y="12"/>
                      <a:pt x="74" y="17"/>
                      <a:pt x="65" y="19"/>
                    </a:cubicBezTo>
                    <a:cubicBezTo>
                      <a:pt x="57" y="20"/>
                      <a:pt x="58" y="10"/>
                      <a:pt x="50" y="11"/>
                    </a:cubicBezTo>
                    <a:cubicBezTo>
                      <a:pt x="49" y="16"/>
                      <a:pt x="54" y="20"/>
                      <a:pt x="49" y="24"/>
                    </a:cubicBezTo>
                    <a:cubicBezTo>
                      <a:pt x="48" y="26"/>
                      <a:pt x="45" y="27"/>
                      <a:pt x="42" y="27"/>
                    </a:cubicBezTo>
                    <a:cubicBezTo>
                      <a:pt x="36" y="25"/>
                      <a:pt x="42" y="22"/>
                      <a:pt x="39" y="19"/>
                    </a:cubicBezTo>
                    <a:cubicBezTo>
                      <a:pt x="33" y="12"/>
                      <a:pt x="30" y="26"/>
                      <a:pt x="30" y="30"/>
                    </a:cubicBezTo>
                    <a:cubicBezTo>
                      <a:pt x="25" y="30"/>
                      <a:pt x="18" y="31"/>
                      <a:pt x="13" y="29"/>
                    </a:cubicBezTo>
                    <a:cubicBezTo>
                      <a:pt x="10" y="29"/>
                      <a:pt x="9" y="26"/>
                      <a:pt x="6" y="26"/>
                    </a:cubicBezTo>
                    <a:cubicBezTo>
                      <a:pt x="0" y="32"/>
                      <a:pt x="9" y="34"/>
                      <a:pt x="13" y="33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4" name="Freeform 127"/>
              <p:cNvSpPr>
                <a:spLocks/>
              </p:cNvSpPr>
              <p:nvPr/>
            </p:nvSpPr>
            <p:spPr bwMode="auto">
              <a:xfrm>
                <a:off x="5721350" y="230188"/>
                <a:ext cx="65088" cy="50800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0" y="8"/>
                  </a:cxn>
                  <a:cxn ang="0">
                    <a:pos x="15" y="6"/>
                  </a:cxn>
                  <a:cxn ang="0">
                    <a:pos x="1" y="16"/>
                  </a:cxn>
                  <a:cxn ang="0">
                    <a:pos x="19" y="23"/>
                  </a:cxn>
                  <a:cxn ang="0">
                    <a:pos x="22" y="27"/>
                  </a:cxn>
                  <a:cxn ang="0">
                    <a:pos x="31" y="25"/>
                  </a:cxn>
                  <a:cxn ang="0">
                    <a:pos x="24" y="8"/>
                  </a:cxn>
                  <a:cxn ang="0">
                    <a:pos x="31" y="9"/>
                  </a:cxn>
                </a:cxnLst>
                <a:rect l="0" t="0" r="r" b="b"/>
                <a:pathLst>
                  <a:path w="35" h="27">
                    <a:moveTo>
                      <a:pt x="31" y="9"/>
                    </a:moveTo>
                    <a:cubicBezTo>
                      <a:pt x="31" y="9"/>
                      <a:pt x="30" y="9"/>
                      <a:pt x="30" y="8"/>
                    </a:cubicBezTo>
                    <a:cubicBezTo>
                      <a:pt x="30" y="1"/>
                      <a:pt x="13" y="0"/>
                      <a:pt x="15" y="6"/>
                    </a:cubicBezTo>
                    <a:cubicBezTo>
                      <a:pt x="11" y="8"/>
                      <a:pt x="1" y="11"/>
                      <a:pt x="1" y="16"/>
                    </a:cubicBezTo>
                    <a:cubicBezTo>
                      <a:pt x="0" y="26"/>
                      <a:pt x="14" y="20"/>
                      <a:pt x="19" y="23"/>
                    </a:cubicBezTo>
                    <a:cubicBezTo>
                      <a:pt x="20" y="23"/>
                      <a:pt x="21" y="26"/>
                      <a:pt x="22" y="27"/>
                    </a:cubicBezTo>
                    <a:cubicBezTo>
                      <a:pt x="23" y="27"/>
                      <a:pt x="30" y="26"/>
                      <a:pt x="31" y="25"/>
                    </a:cubicBezTo>
                    <a:cubicBezTo>
                      <a:pt x="35" y="20"/>
                      <a:pt x="27" y="11"/>
                      <a:pt x="24" y="8"/>
                    </a:cubicBez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5" name="Freeform 128"/>
              <p:cNvSpPr>
                <a:spLocks/>
              </p:cNvSpPr>
              <p:nvPr/>
            </p:nvSpPr>
            <p:spPr bwMode="auto">
              <a:xfrm>
                <a:off x="5784850" y="171450"/>
                <a:ext cx="84138" cy="93663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6" y="32"/>
                  </a:cxn>
                  <a:cxn ang="0">
                    <a:pos x="5" y="44"/>
                  </a:cxn>
                  <a:cxn ang="0">
                    <a:pos x="11" y="48"/>
                  </a:cxn>
                  <a:cxn ang="0">
                    <a:pos x="13" y="50"/>
                  </a:cxn>
                  <a:cxn ang="0">
                    <a:pos x="16" y="48"/>
                  </a:cxn>
                  <a:cxn ang="0">
                    <a:pos x="27" y="39"/>
                  </a:cxn>
                  <a:cxn ang="0">
                    <a:pos x="44" y="31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18"/>
                  </a:cxn>
                  <a:cxn ang="0">
                    <a:pos x="5" y="17"/>
                  </a:cxn>
                  <a:cxn ang="0">
                    <a:pos x="5" y="18"/>
                  </a:cxn>
                </a:cxnLst>
                <a:rect l="0" t="0" r="r" b="b"/>
                <a:pathLst>
                  <a:path w="45" h="50">
                    <a:moveTo>
                      <a:pt x="5" y="18"/>
                    </a:moveTo>
                    <a:cubicBezTo>
                      <a:pt x="4" y="18"/>
                      <a:pt x="4" y="18"/>
                      <a:pt x="3" y="19"/>
                    </a:cubicBezTo>
                    <a:cubicBezTo>
                      <a:pt x="3" y="21"/>
                      <a:pt x="0" y="25"/>
                      <a:pt x="0" y="27"/>
                    </a:cubicBezTo>
                    <a:cubicBezTo>
                      <a:pt x="1" y="30"/>
                      <a:pt x="5" y="31"/>
                      <a:pt x="6" y="32"/>
                    </a:cubicBezTo>
                    <a:cubicBezTo>
                      <a:pt x="10" y="37"/>
                      <a:pt x="3" y="38"/>
                      <a:pt x="5" y="44"/>
                    </a:cubicBezTo>
                    <a:cubicBezTo>
                      <a:pt x="6" y="48"/>
                      <a:pt x="8" y="47"/>
                      <a:pt x="11" y="48"/>
                    </a:cubicBezTo>
                    <a:cubicBezTo>
                      <a:pt x="12" y="49"/>
                      <a:pt x="12" y="50"/>
                      <a:pt x="13" y="50"/>
                    </a:cubicBezTo>
                    <a:cubicBezTo>
                      <a:pt x="16" y="50"/>
                      <a:pt x="15" y="50"/>
                      <a:pt x="16" y="48"/>
                    </a:cubicBezTo>
                    <a:cubicBezTo>
                      <a:pt x="20" y="43"/>
                      <a:pt x="19" y="39"/>
                      <a:pt x="27" y="39"/>
                    </a:cubicBezTo>
                    <a:cubicBezTo>
                      <a:pt x="35" y="39"/>
                      <a:pt x="45" y="43"/>
                      <a:pt x="44" y="31"/>
                    </a:cubicBezTo>
                    <a:cubicBezTo>
                      <a:pt x="44" y="27"/>
                      <a:pt x="43" y="25"/>
                      <a:pt x="42" y="22"/>
                    </a:cubicBezTo>
                    <a:cubicBezTo>
                      <a:pt x="42" y="19"/>
                      <a:pt x="42" y="16"/>
                      <a:pt x="42" y="13"/>
                    </a:cubicBezTo>
                    <a:cubicBezTo>
                      <a:pt x="42" y="9"/>
                      <a:pt x="42" y="7"/>
                      <a:pt x="39" y="5"/>
                    </a:cubicBezTo>
                    <a:cubicBezTo>
                      <a:pt x="37" y="4"/>
                      <a:pt x="35" y="4"/>
                      <a:pt x="34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3"/>
                      <a:pt x="30" y="2"/>
                      <a:pt x="29" y="1"/>
                    </a:cubicBezTo>
                    <a:cubicBezTo>
                      <a:pt x="22" y="0"/>
                      <a:pt x="19" y="12"/>
                      <a:pt x="20" y="18"/>
                    </a:cubicBezTo>
                    <a:cubicBezTo>
                      <a:pt x="15" y="19"/>
                      <a:pt x="10" y="17"/>
                      <a:pt x="5" y="17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6" name="Freeform 129"/>
              <p:cNvSpPr>
                <a:spLocks/>
              </p:cNvSpPr>
              <p:nvPr/>
            </p:nvSpPr>
            <p:spPr bwMode="auto">
              <a:xfrm>
                <a:off x="5846763" y="123825"/>
                <a:ext cx="36513" cy="619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11"/>
                  </a:cxn>
                  <a:cxn ang="0">
                    <a:pos x="7" y="19"/>
                  </a:cxn>
                  <a:cxn ang="0">
                    <a:pos x="6" y="27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6" y="29"/>
                  </a:cxn>
                  <a:cxn ang="0">
                    <a:pos x="18" y="20"/>
                  </a:cxn>
                  <a:cxn ang="0">
                    <a:pos x="13" y="3"/>
                  </a:cxn>
                  <a:cxn ang="0">
                    <a:pos x="9" y="0"/>
                  </a:cxn>
                </a:cxnLst>
                <a:rect l="0" t="0" r="r" b="b"/>
                <a:pathLst>
                  <a:path w="20" h="33">
                    <a:moveTo>
                      <a:pt x="9" y="0"/>
                    </a:moveTo>
                    <a:cubicBezTo>
                      <a:pt x="5" y="2"/>
                      <a:pt x="0" y="5"/>
                      <a:pt x="2" y="11"/>
                    </a:cubicBezTo>
                    <a:cubicBezTo>
                      <a:pt x="2" y="14"/>
                      <a:pt x="6" y="15"/>
                      <a:pt x="7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28"/>
                      <a:pt x="7" y="29"/>
                      <a:pt x="9" y="30"/>
                    </a:cubicBezTo>
                    <a:cubicBezTo>
                      <a:pt x="9" y="29"/>
                      <a:pt x="14" y="33"/>
                      <a:pt x="13" y="33"/>
                    </a:cubicBezTo>
                    <a:cubicBezTo>
                      <a:pt x="17" y="33"/>
                      <a:pt x="16" y="32"/>
                      <a:pt x="16" y="29"/>
                    </a:cubicBezTo>
                    <a:cubicBezTo>
                      <a:pt x="16" y="25"/>
                      <a:pt x="17" y="23"/>
                      <a:pt x="18" y="20"/>
                    </a:cubicBezTo>
                    <a:cubicBezTo>
                      <a:pt x="20" y="12"/>
                      <a:pt x="15" y="9"/>
                      <a:pt x="13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7" name="Freeform 130"/>
              <p:cNvSpPr>
                <a:spLocks/>
              </p:cNvSpPr>
              <p:nvPr/>
            </p:nvSpPr>
            <p:spPr bwMode="auto">
              <a:xfrm>
                <a:off x="5529263" y="269875"/>
                <a:ext cx="73025" cy="8572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5" y="3"/>
                  </a:cxn>
                  <a:cxn ang="0">
                    <a:pos x="8" y="12"/>
                  </a:cxn>
                  <a:cxn ang="0">
                    <a:pos x="3" y="26"/>
                  </a:cxn>
                  <a:cxn ang="0">
                    <a:pos x="1" y="35"/>
                  </a:cxn>
                  <a:cxn ang="0">
                    <a:pos x="15" y="35"/>
                  </a:cxn>
                  <a:cxn ang="0">
                    <a:pos x="23" y="45"/>
                  </a:cxn>
                  <a:cxn ang="0">
                    <a:pos x="37" y="25"/>
                  </a:cxn>
                  <a:cxn ang="0">
                    <a:pos x="35" y="8"/>
                  </a:cxn>
                  <a:cxn ang="0">
                    <a:pos x="35" y="15"/>
                  </a:cxn>
                </a:cxnLst>
                <a:rect l="0" t="0" r="r" b="b"/>
                <a:pathLst>
                  <a:path w="39" h="46">
                    <a:moveTo>
                      <a:pt x="35" y="15"/>
                    </a:moveTo>
                    <a:cubicBezTo>
                      <a:pt x="33" y="11"/>
                      <a:pt x="30" y="5"/>
                      <a:pt x="25" y="3"/>
                    </a:cubicBezTo>
                    <a:cubicBezTo>
                      <a:pt x="18" y="0"/>
                      <a:pt x="12" y="8"/>
                      <a:pt x="8" y="12"/>
                    </a:cubicBezTo>
                    <a:cubicBezTo>
                      <a:pt x="4" y="17"/>
                      <a:pt x="4" y="20"/>
                      <a:pt x="3" y="26"/>
                    </a:cubicBezTo>
                    <a:cubicBezTo>
                      <a:pt x="2" y="29"/>
                      <a:pt x="0" y="31"/>
                      <a:pt x="1" y="35"/>
                    </a:cubicBezTo>
                    <a:cubicBezTo>
                      <a:pt x="5" y="35"/>
                      <a:pt x="12" y="33"/>
                      <a:pt x="15" y="35"/>
                    </a:cubicBezTo>
                    <a:cubicBezTo>
                      <a:pt x="20" y="38"/>
                      <a:pt x="16" y="45"/>
                      <a:pt x="23" y="45"/>
                    </a:cubicBezTo>
                    <a:cubicBezTo>
                      <a:pt x="32" y="46"/>
                      <a:pt x="36" y="32"/>
                      <a:pt x="37" y="25"/>
                    </a:cubicBezTo>
                    <a:cubicBezTo>
                      <a:pt x="37" y="19"/>
                      <a:pt x="39" y="13"/>
                      <a:pt x="35" y="8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8" name="Freeform 131"/>
              <p:cNvSpPr>
                <a:spLocks/>
              </p:cNvSpPr>
              <p:nvPr/>
            </p:nvSpPr>
            <p:spPr bwMode="auto">
              <a:xfrm>
                <a:off x="5624513" y="263525"/>
                <a:ext cx="92075" cy="85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10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9" y="36"/>
                  </a:cxn>
                  <a:cxn ang="0">
                    <a:pos x="20" y="38"/>
                  </a:cxn>
                  <a:cxn ang="0">
                    <a:pos x="39" y="41"/>
                  </a:cxn>
                  <a:cxn ang="0">
                    <a:pos x="44" y="46"/>
                  </a:cxn>
                  <a:cxn ang="0">
                    <a:pos x="48" y="40"/>
                  </a:cxn>
                  <a:cxn ang="0">
                    <a:pos x="34" y="17"/>
                  </a:cxn>
                  <a:cxn ang="0">
                    <a:pos x="30" y="16"/>
                  </a:cxn>
                  <a:cxn ang="0">
                    <a:pos x="24" y="11"/>
                  </a:cxn>
                  <a:cxn ang="0">
                    <a:pos x="12" y="2"/>
                  </a:cxn>
                  <a:cxn ang="0">
                    <a:pos x="9" y="0"/>
                  </a:cxn>
                </a:cxnLst>
                <a:rect l="0" t="0" r="r" b="b"/>
                <a:pathLst>
                  <a:path w="49" h="46">
                    <a:moveTo>
                      <a:pt x="9" y="0"/>
                    </a:moveTo>
                    <a:cubicBezTo>
                      <a:pt x="3" y="0"/>
                      <a:pt x="0" y="3"/>
                      <a:pt x="1" y="10"/>
                    </a:cubicBezTo>
                    <a:cubicBezTo>
                      <a:pt x="1" y="12"/>
                      <a:pt x="3" y="17"/>
                      <a:pt x="4" y="18"/>
                    </a:cubicBezTo>
                    <a:cubicBezTo>
                      <a:pt x="6" y="20"/>
                      <a:pt x="7" y="20"/>
                      <a:pt x="8" y="22"/>
                    </a:cubicBezTo>
                    <a:cubicBezTo>
                      <a:pt x="10" y="27"/>
                      <a:pt x="8" y="31"/>
                      <a:pt x="9" y="36"/>
                    </a:cubicBezTo>
                    <a:cubicBezTo>
                      <a:pt x="11" y="40"/>
                      <a:pt x="16" y="38"/>
                      <a:pt x="20" y="38"/>
                    </a:cubicBezTo>
                    <a:cubicBezTo>
                      <a:pt x="25" y="38"/>
                      <a:pt x="35" y="38"/>
                      <a:pt x="39" y="41"/>
                    </a:cubicBezTo>
                    <a:cubicBezTo>
                      <a:pt x="41" y="43"/>
                      <a:pt x="40" y="46"/>
                      <a:pt x="44" y="46"/>
                    </a:cubicBezTo>
                    <a:cubicBezTo>
                      <a:pt x="48" y="46"/>
                      <a:pt x="48" y="43"/>
                      <a:pt x="48" y="40"/>
                    </a:cubicBezTo>
                    <a:cubicBezTo>
                      <a:pt x="49" y="30"/>
                      <a:pt x="44" y="20"/>
                      <a:pt x="34" y="17"/>
                    </a:cubicBezTo>
                    <a:cubicBezTo>
                      <a:pt x="32" y="17"/>
                      <a:pt x="32" y="17"/>
                      <a:pt x="30" y="16"/>
                    </a:cubicBezTo>
                    <a:cubicBezTo>
                      <a:pt x="28" y="15"/>
                      <a:pt x="26" y="12"/>
                      <a:pt x="24" y="11"/>
                    </a:cubicBezTo>
                    <a:cubicBezTo>
                      <a:pt x="21" y="8"/>
                      <a:pt x="12" y="6"/>
                      <a:pt x="12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9" name="Freeform 132"/>
              <p:cNvSpPr>
                <a:spLocks/>
              </p:cNvSpPr>
              <p:nvPr/>
            </p:nvSpPr>
            <p:spPr bwMode="auto">
              <a:xfrm>
                <a:off x="5553075" y="357188"/>
                <a:ext cx="3810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18" y="1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9" y="0"/>
                      <a:pt x="0" y="1"/>
                      <a:pt x="6" y="9"/>
                    </a:cubicBezTo>
                    <a:cubicBezTo>
                      <a:pt x="8" y="11"/>
                      <a:pt x="15" y="12"/>
                      <a:pt x="18" y="11"/>
                    </a:cubicBezTo>
                    <a:cubicBezTo>
                      <a:pt x="20" y="9"/>
                      <a:pt x="20" y="3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0" name="Freeform 133"/>
              <p:cNvSpPr>
                <a:spLocks/>
              </p:cNvSpPr>
              <p:nvPr/>
            </p:nvSpPr>
            <p:spPr bwMode="auto">
              <a:xfrm>
                <a:off x="5438775" y="271463"/>
                <a:ext cx="60325" cy="77788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9" y="9"/>
                  </a:cxn>
                  <a:cxn ang="0">
                    <a:pos x="15" y="11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9" y="41"/>
                  </a:cxn>
                  <a:cxn ang="0">
                    <a:pos x="22" y="33"/>
                  </a:cxn>
                  <a:cxn ang="0">
                    <a:pos x="26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42">
                    <a:moveTo>
                      <a:pt x="32" y="22"/>
                    </a:moveTo>
                    <a:cubicBezTo>
                      <a:pt x="28" y="22"/>
                      <a:pt x="32" y="11"/>
                      <a:pt x="29" y="9"/>
                    </a:cubicBezTo>
                    <a:cubicBezTo>
                      <a:pt x="27" y="7"/>
                      <a:pt x="17" y="14"/>
                      <a:pt x="15" y="11"/>
                    </a:cubicBezTo>
                    <a:cubicBezTo>
                      <a:pt x="14" y="10"/>
                      <a:pt x="14" y="8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3" y="19"/>
                      <a:pt x="4" y="21"/>
                      <a:pt x="6" y="23"/>
                    </a:cubicBezTo>
                    <a:cubicBezTo>
                      <a:pt x="8" y="23"/>
                      <a:pt x="10" y="24"/>
                      <a:pt x="12" y="25"/>
                    </a:cubicBezTo>
                    <a:cubicBezTo>
                      <a:pt x="15" y="31"/>
                      <a:pt x="7" y="35"/>
                      <a:pt x="9" y="41"/>
                    </a:cubicBezTo>
                    <a:cubicBezTo>
                      <a:pt x="12" y="42"/>
                      <a:pt x="21" y="36"/>
                      <a:pt x="22" y="33"/>
                    </a:cubicBezTo>
                    <a:cubicBezTo>
                      <a:pt x="28" y="25"/>
                      <a:pt x="29" y="30"/>
                      <a:pt x="26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1" name="Freeform 134"/>
              <p:cNvSpPr>
                <a:spLocks/>
              </p:cNvSpPr>
              <p:nvPr/>
            </p:nvSpPr>
            <p:spPr bwMode="auto">
              <a:xfrm>
                <a:off x="4297363" y="1987550"/>
                <a:ext cx="100013" cy="57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6" y="15"/>
                  </a:cxn>
                  <a:cxn ang="0">
                    <a:pos x="3" y="29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9" y="23"/>
                  </a:cxn>
                  <a:cxn ang="0">
                    <a:pos x="44" y="20"/>
                  </a:cxn>
                  <a:cxn ang="0">
                    <a:pos x="50" y="19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46" y="10"/>
                  </a:cxn>
                  <a:cxn ang="0">
                    <a:pos x="41" y="9"/>
                  </a:cxn>
                  <a:cxn ang="0">
                    <a:pos x="40" y="4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33" y="0"/>
                  </a:cxn>
                </a:cxnLst>
                <a:rect l="0" t="0" r="r" b="b"/>
                <a:pathLst>
                  <a:path w="54" h="31">
                    <a:moveTo>
                      <a:pt x="33" y="0"/>
                    </a:moveTo>
                    <a:cubicBezTo>
                      <a:pt x="28" y="0"/>
                      <a:pt x="21" y="4"/>
                      <a:pt x="18" y="7"/>
                    </a:cubicBezTo>
                    <a:cubicBezTo>
                      <a:pt x="16" y="9"/>
                      <a:pt x="16" y="10"/>
                      <a:pt x="14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3" y="18"/>
                      <a:pt x="0" y="25"/>
                      <a:pt x="3" y="29"/>
                    </a:cubicBezTo>
                    <a:cubicBezTo>
                      <a:pt x="5" y="31"/>
                      <a:pt x="8" y="30"/>
                      <a:pt x="11" y="29"/>
                    </a:cubicBezTo>
                    <a:cubicBezTo>
                      <a:pt x="14" y="27"/>
                      <a:pt x="15" y="25"/>
                      <a:pt x="19" y="25"/>
                    </a:cubicBezTo>
                    <a:cubicBezTo>
                      <a:pt x="21" y="24"/>
                      <a:pt x="24" y="24"/>
                      <a:pt x="26" y="25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4" y="26"/>
                      <a:pt x="37" y="25"/>
                      <a:pt x="39" y="23"/>
                    </a:cubicBezTo>
                    <a:cubicBezTo>
                      <a:pt x="41" y="22"/>
                      <a:pt x="42" y="21"/>
                      <a:pt x="44" y="20"/>
                    </a:cubicBezTo>
                    <a:cubicBezTo>
                      <a:pt x="46" y="20"/>
                      <a:pt x="48" y="20"/>
                      <a:pt x="50" y="19"/>
                    </a:cubicBezTo>
                    <a:cubicBezTo>
                      <a:pt x="52" y="18"/>
                      <a:pt x="52" y="17"/>
                      <a:pt x="53" y="15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1" y="11"/>
                      <a:pt x="49" y="10"/>
                      <a:pt x="46" y="10"/>
                    </a:cubicBezTo>
                    <a:cubicBezTo>
                      <a:pt x="44" y="9"/>
                      <a:pt x="43" y="9"/>
                      <a:pt x="41" y="9"/>
                    </a:cubicBezTo>
                    <a:cubicBezTo>
                      <a:pt x="41" y="8"/>
                      <a:pt x="40" y="6"/>
                      <a:pt x="40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1"/>
                      <a:pt x="34" y="2"/>
                      <a:pt x="3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2" name="Freeform 135"/>
              <p:cNvSpPr>
                <a:spLocks/>
              </p:cNvSpPr>
              <p:nvPr/>
            </p:nvSpPr>
            <p:spPr bwMode="auto">
              <a:xfrm>
                <a:off x="4306888" y="1946275"/>
                <a:ext cx="58738" cy="3333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9" y="7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9" y="17"/>
                  </a:cxn>
                  <a:cxn ang="0">
                    <a:pos x="24" y="15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23" y="2"/>
                  </a:cxn>
                </a:cxnLst>
                <a:rect l="0" t="0" r="r" b="b"/>
                <a:pathLst>
                  <a:path w="32" h="18">
                    <a:moveTo>
                      <a:pt x="23" y="2"/>
                    </a:moveTo>
                    <a:cubicBezTo>
                      <a:pt x="19" y="2"/>
                      <a:pt x="13" y="5"/>
                      <a:pt x="9" y="7"/>
                    </a:cubicBezTo>
                    <a:cubicBezTo>
                      <a:pt x="5" y="8"/>
                      <a:pt x="5" y="10"/>
                      <a:pt x="3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6" y="17"/>
                      <a:pt x="9" y="17"/>
                    </a:cubicBezTo>
                    <a:cubicBezTo>
                      <a:pt x="14" y="17"/>
                      <a:pt x="19" y="17"/>
                      <a:pt x="24" y="15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2" y="9"/>
                      <a:pt x="29" y="3"/>
                      <a:pt x="26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3" name="Freeform 136"/>
              <p:cNvSpPr>
                <a:spLocks/>
              </p:cNvSpPr>
              <p:nvPr/>
            </p:nvSpPr>
            <p:spPr bwMode="auto">
              <a:xfrm>
                <a:off x="4256088" y="2024063"/>
                <a:ext cx="41275" cy="3968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4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21" y="13"/>
                  </a:cxn>
                  <a:cxn ang="0">
                    <a:pos x="14" y="0"/>
                  </a:cxn>
                  <a:cxn ang="0">
                    <a:pos x="16" y="5"/>
                  </a:cxn>
                </a:cxnLst>
                <a:rect l="0" t="0" r="r" b="b"/>
                <a:pathLst>
                  <a:path w="22" h="21">
                    <a:moveTo>
                      <a:pt x="16" y="5"/>
                    </a:moveTo>
                    <a:cubicBezTo>
                      <a:pt x="13" y="3"/>
                      <a:pt x="10" y="2"/>
                      <a:pt x="7" y="4"/>
                    </a:cubicBezTo>
                    <a:cubicBezTo>
                      <a:pt x="4" y="5"/>
                      <a:pt x="1" y="9"/>
                      <a:pt x="0" y="12"/>
                    </a:cubicBezTo>
                    <a:cubicBezTo>
                      <a:pt x="0" y="15"/>
                      <a:pt x="4" y="18"/>
                      <a:pt x="7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3" y="21"/>
                      <a:pt x="15" y="19"/>
                      <a:pt x="17" y="18"/>
                    </a:cubicBezTo>
                    <a:cubicBezTo>
                      <a:pt x="19" y="16"/>
                      <a:pt x="21" y="16"/>
                      <a:pt x="21" y="13"/>
                    </a:cubicBezTo>
                    <a:cubicBezTo>
                      <a:pt x="22" y="8"/>
                      <a:pt x="19" y="3"/>
                      <a:pt x="14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4" name="Freeform 137"/>
              <p:cNvSpPr>
                <a:spLocks noEditPoints="1"/>
              </p:cNvSpPr>
              <p:nvPr/>
            </p:nvSpPr>
            <p:spPr bwMode="auto">
              <a:xfrm>
                <a:off x="5291138" y="285750"/>
                <a:ext cx="187325" cy="206375"/>
              </a:xfrm>
              <a:custGeom>
                <a:avLst/>
                <a:gdLst/>
                <a:ahLst/>
                <a:cxnLst>
                  <a:cxn ang="0">
                    <a:pos x="39" y="61"/>
                  </a:cxn>
                  <a:cxn ang="0">
                    <a:pos x="38" y="59"/>
                  </a:cxn>
                  <a:cxn ang="0">
                    <a:pos x="29" y="68"/>
                  </a:cxn>
                  <a:cxn ang="0">
                    <a:pos x="15" y="70"/>
                  </a:cxn>
                  <a:cxn ang="0">
                    <a:pos x="18" y="80"/>
                  </a:cxn>
                  <a:cxn ang="0">
                    <a:pos x="3" y="82"/>
                  </a:cxn>
                  <a:cxn ang="0">
                    <a:pos x="0" y="93"/>
                  </a:cxn>
                  <a:cxn ang="0">
                    <a:pos x="5" y="102"/>
                  </a:cxn>
                  <a:cxn ang="0">
                    <a:pos x="22" y="104"/>
                  </a:cxn>
                  <a:cxn ang="0">
                    <a:pos x="26" y="109"/>
                  </a:cxn>
                  <a:cxn ang="0">
                    <a:pos x="27" y="105"/>
                  </a:cxn>
                  <a:cxn ang="0">
                    <a:pos x="31" y="96"/>
                  </a:cxn>
                  <a:cxn ang="0">
                    <a:pos x="40" y="92"/>
                  </a:cxn>
                  <a:cxn ang="0">
                    <a:pos x="39" y="61"/>
                  </a:cxn>
                  <a:cxn ang="0">
                    <a:pos x="96" y="40"/>
                  </a:cxn>
                  <a:cxn ang="0">
                    <a:pos x="87" y="36"/>
                  </a:cxn>
                  <a:cxn ang="0">
                    <a:pos x="82" y="35"/>
                  </a:cxn>
                  <a:cxn ang="0">
                    <a:pos x="78" y="32"/>
                  </a:cxn>
                  <a:cxn ang="0">
                    <a:pos x="72" y="30"/>
                  </a:cxn>
                  <a:cxn ang="0">
                    <a:pos x="69" y="30"/>
                  </a:cxn>
                  <a:cxn ang="0">
                    <a:pos x="67" y="29"/>
                  </a:cxn>
                  <a:cxn ang="0">
                    <a:pos x="68" y="29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56" y="15"/>
                  </a:cxn>
                  <a:cxn ang="0">
                    <a:pos x="57" y="2"/>
                  </a:cxn>
                  <a:cxn ang="0">
                    <a:pos x="49" y="1"/>
                  </a:cxn>
                  <a:cxn ang="0">
                    <a:pos x="45" y="7"/>
                  </a:cxn>
                  <a:cxn ang="0">
                    <a:pos x="46" y="11"/>
                  </a:cxn>
                  <a:cxn ang="0">
                    <a:pos x="46" y="18"/>
                  </a:cxn>
                  <a:cxn ang="0">
                    <a:pos x="41" y="23"/>
                  </a:cxn>
                  <a:cxn ang="0">
                    <a:pos x="37" y="24"/>
                  </a:cxn>
                  <a:cxn ang="0">
                    <a:pos x="38" y="37"/>
                  </a:cxn>
                  <a:cxn ang="0">
                    <a:pos x="38" y="59"/>
                  </a:cxn>
                  <a:cxn ang="0">
                    <a:pos x="39" y="58"/>
                  </a:cxn>
                  <a:cxn ang="0">
                    <a:pos x="43" y="62"/>
                  </a:cxn>
                  <a:cxn ang="0">
                    <a:pos x="47" y="65"/>
                  </a:cxn>
                  <a:cxn ang="0">
                    <a:pos x="50" y="67"/>
                  </a:cxn>
                  <a:cxn ang="0">
                    <a:pos x="53" y="71"/>
                  </a:cxn>
                  <a:cxn ang="0">
                    <a:pos x="56" y="71"/>
                  </a:cxn>
                  <a:cxn ang="0">
                    <a:pos x="58" y="71"/>
                  </a:cxn>
                  <a:cxn ang="0">
                    <a:pos x="59" y="72"/>
                  </a:cxn>
                  <a:cxn ang="0">
                    <a:pos x="73" y="68"/>
                  </a:cxn>
                  <a:cxn ang="0">
                    <a:pos x="81" y="57"/>
                  </a:cxn>
                  <a:cxn ang="0">
                    <a:pos x="82" y="51"/>
                  </a:cxn>
                  <a:cxn ang="0">
                    <a:pos x="94" y="46"/>
                  </a:cxn>
                  <a:cxn ang="0">
                    <a:pos x="99" y="43"/>
                  </a:cxn>
                  <a:cxn ang="0">
                    <a:pos x="96" y="40"/>
                  </a:cxn>
                </a:cxnLst>
                <a:rect l="0" t="0" r="r" b="b"/>
                <a:pathLst>
                  <a:path w="100" h="110">
                    <a:moveTo>
                      <a:pt x="39" y="61"/>
                    </a:moveTo>
                    <a:cubicBezTo>
                      <a:pt x="39" y="61"/>
                      <a:pt x="38" y="60"/>
                      <a:pt x="38" y="5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2"/>
                      <a:pt x="17" y="67"/>
                      <a:pt x="15" y="70"/>
                    </a:cubicBezTo>
                    <a:cubicBezTo>
                      <a:pt x="13" y="73"/>
                      <a:pt x="16" y="78"/>
                      <a:pt x="18" y="80"/>
                    </a:cubicBezTo>
                    <a:cubicBezTo>
                      <a:pt x="14" y="84"/>
                      <a:pt x="8" y="79"/>
                      <a:pt x="3" y="82"/>
                    </a:cubicBezTo>
                    <a:cubicBezTo>
                      <a:pt x="0" y="83"/>
                      <a:pt x="0" y="89"/>
                      <a:pt x="0" y="93"/>
                    </a:cubicBezTo>
                    <a:cubicBezTo>
                      <a:pt x="0" y="98"/>
                      <a:pt x="0" y="100"/>
                      <a:pt x="5" y="102"/>
                    </a:cubicBezTo>
                    <a:cubicBezTo>
                      <a:pt x="11" y="104"/>
                      <a:pt x="18" y="102"/>
                      <a:pt x="22" y="104"/>
                    </a:cubicBezTo>
                    <a:cubicBezTo>
                      <a:pt x="22" y="106"/>
                      <a:pt x="23" y="110"/>
                      <a:pt x="26" y="109"/>
                    </a:cubicBezTo>
                    <a:cubicBezTo>
                      <a:pt x="26" y="109"/>
                      <a:pt x="26" y="105"/>
                      <a:pt x="27" y="105"/>
                    </a:cubicBezTo>
                    <a:cubicBezTo>
                      <a:pt x="27" y="102"/>
                      <a:pt x="29" y="99"/>
                      <a:pt x="31" y="96"/>
                    </a:cubicBezTo>
                    <a:cubicBezTo>
                      <a:pt x="34" y="93"/>
                      <a:pt x="35" y="93"/>
                      <a:pt x="40" y="92"/>
                    </a:cubicBezTo>
                    <a:cubicBezTo>
                      <a:pt x="41" y="81"/>
                      <a:pt x="44" y="72"/>
                      <a:pt x="39" y="61"/>
                    </a:cubicBezTo>
                    <a:moveTo>
                      <a:pt x="96" y="40"/>
                    </a:moveTo>
                    <a:cubicBezTo>
                      <a:pt x="93" y="38"/>
                      <a:pt x="90" y="37"/>
                      <a:pt x="87" y="36"/>
                    </a:cubicBezTo>
                    <a:cubicBezTo>
                      <a:pt x="85" y="36"/>
                      <a:pt x="83" y="36"/>
                      <a:pt x="82" y="35"/>
                    </a:cubicBezTo>
                    <a:cubicBezTo>
                      <a:pt x="81" y="35"/>
                      <a:pt x="79" y="33"/>
                      <a:pt x="78" y="32"/>
                    </a:cubicBezTo>
                    <a:cubicBezTo>
                      <a:pt x="76" y="31"/>
                      <a:pt x="75" y="30"/>
                      <a:pt x="72" y="30"/>
                    </a:cubicBezTo>
                    <a:cubicBezTo>
                      <a:pt x="71" y="30"/>
                      <a:pt x="70" y="31"/>
                      <a:pt x="69" y="30"/>
                    </a:cubicBezTo>
                    <a:cubicBezTo>
                      <a:pt x="68" y="30"/>
                      <a:pt x="68" y="30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5" y="26"/>
                      <a:pt x="64" y="25"/>
                    </a:cubicBezTo>
                    <a:cubicBezTo>
                      <a:pt x="61" y="22"/>
                      <a:pt x="58" y="19"/>
                      <a:pt x="56" y="15"/>
                    </a:cubicBezTo>
                    <a:cubicBezTo>
                      <a:pt x="54" y="11"/>
                      <a:pt x="57" y="6"/>
                      <a:pt x="57" y="2"/>
                    </a:cubicBezTo>
                    <a:cubicBezTo>
                      <a:pt x="56" y="0"/>
                      <a:pt x="51" y="0"/>
                      <a:pt x="49" y="1"/>
                    </a:cubicBezTo>
                    <a:cubicBezTo>
                      <a:pt x="46" y="2"/>
                      <a:pt x="45" y="4"/>
                      <a:pt x="45" y="7"/>
                    </a:cubicBezTo>
                    <a:cubicBezTo>
                      <a:pt x="45" y="8"/>
                      <a:pt x="45" y="10"/>
                      <a:pt x="46" y="11"/>
                    </a:cubicBezTo>
                    <a:cubicBezTo>
                      <a:pt x="46" y="14"/>
                      <a:pt x="48" y="15"/>
                      <a:pt x="46" y="18"/>
                    </a:cubicBezTo>
                    <a:cubicBezTo>
                      <a:pt x="46" y="19"/>
                      <a:pt x="43" y="22"/>
                      <a:pt x="41" y="23"/>
                    </a:cubicBezTo>
                    <a:cubicBezTo>
                      <a:pt x="40" y="24"/>
                      <a:pt x="39" y="23"/>
                      <a:pt x="37" y="24"/>
                    </a:cubicBezTo>
                    <a:cubicBezTo>
                      <a:pt x="35" y="27"/>
                      <a:pt x="36" y="34"/>
                      <a:pt x="38" y="37"/>
                    </a:cubicBezTo>
                    <a:cubicBezTo>
                      <a:pt x="29" y="41"/>
                      <a:pt x="34" y="52"/>
                      <a:pt x="38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9"/>
                      <a:pt x="41" y="60"/>
                      <a:pt x="43" y="62"/>
                    </a:cubicBezTo>
                    <a:cubicBezTo>
                      <a:pt x="44" y="63"/>
                      <a:pt x="45" y="64"/>
                      <a:pt x="47" y="65"/>
                    </a:cubicBezTo>
                    <a:cubicBezTo>
                      <a:pt x="48" y="65"/>
                      <a:pt x="49" y="65"/>
                      <a:pt x="50" y="67"/>
                    </a:cubicBezTo>
                    <a:cubicBezTo>
                      <a:pt x="51" y="68"/>
                      <a:pt x="53" y="70"/>
                      <a:pt x="53" y="71"/>
                    </a:cubicBezTo>
                    <a:cubicBezTo>
                      <a:pt x="54" y="71"/>
                      <a:pt x="55" y="71"/>
                      <a:pt x="56" y="71"/>
                    </a:cubicBezTo>
                    <a:cubicBezTo>
                      <a:pt x="57" y="71"/>
                      <a:pt x="57" y="71"/>
                      <a:pt x="58" y="71"/>
                    </a:cubicBezTo>
                    <a:cubicBezTo>
                      <a:pt x="59" y="71"/>
                      <a:pt x="59" y="72"/>
                      <a:pt x="59" y="72"/>
                    </a:cubicBezTo>
                    <a:cubicBezTo>
                      <a:pt x="65" y="74"/>
                      <a:pt x="68" y="72"/>
                      <a:pt x="73" y="68"/>
                    </a:cubicBezTo>
                    <a:cubicBezTo>
                      <a:pt x="76" y="65"/>
                      <a:pt x="79" y="61"/>
                      <a:pt x="81" y="57"/>
                    </a:cubicBezTo>
                    <a:cubicBezTo>
                      <a:pt x="83" y="55"/>
                      <a:pt x="82" y="54"/>
                      <a:pt x="82" y="51"/>
                    </a:cubicBezTo>
                    <a:cubicBezTo>
                      <a:pt x="86" y="49"/>
                      <a:pt x="90" y="48"/>
                      <a:pt x="94" y="46"/>
                    </a:cubicBezTo>
                    <a:cubicBezTo>
                      <a:pt x="95" y="45"/>
                      <a:pt x="98" y="44"/>
                      <a:pt x="99" y="43"/>
                    </a:cubicBezTo>
                    <a:cubicBezTo>
                      <a:pt x="100" y="41"/>
                      <a:pt x="97" y="40"/>
                      <a:pt x="96" y="40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5" name="Freeform 138"/>
              <p:cNvSpPr>
                <a:spLocks noEditPoints="1"/>
              </p:cNvSpPr>
              <p:nvPr/>
            </p:nvSpPr>
            <p:spPr bwMode="auto">
              <a:xfrm>
                <a:off x="3941763" y="-1588"/>
                <a:ext cx="2671763" cy="3179763"/>
              </a:xfrm>
              <a:custGeom>
                <a:avLst/>
                <a:gdLst/>
                <a:ahLst/>
                <a:cxnLst>
                  <a:cxn ang="0">
                    <a:pos x="1352" y="75"/>
                  </a:cxn>
                  <a:cxn ang="0">
                    <a:pos x="1254" y="97"/>
                  </a:cxn>
                  <a:cxn ang="0">
                    <a:pos x="1215" y="46"/>
                  </a:cxn>
                  <a:cxn ang="0">
                    <a:pos x="1183" y="71"/>
                  </a:cxn>
                  <a:cxn ang="0">
                    <a:pos x="1101" y="166"/>
                  </a:cxn>
                  <a:cxn ang="0">
                    <a:pos x="1114" y="16"/>
                  </a:cxn>
                  <a:cxn ang="0">
                    <a:pos x="1066" y="82"/>
                  </a:cxn>
                  <a:cxn ang="0">
                    <a:pos x="988" y="172"/>
                  </a:cxn>
                  <a:cxn ang="0">
                    <a:pos x="855" y="247"/>
                  </a:cxn>
                  <a:cxn ang="0">
                    <a:pos x="779" y="240"/>
                  </a:cxn>
                  <a:cxn ang="0">
                    <a:pos x="723" y="294"/>
                  </a:cxn>
                  <a:cxn ang="0">
                    <a:pos x="676" y="334"/>
                  </a:cxn>
                  <a:cxn ang="0">
                    <a:pos x="682" y="368"/>
                  </a:cxn>
                  <a:cxn ang="0">
                    <a:pos x="594" y="355"/>
                  </a:cxn>
                  <a:cxn ang="0">
                    <a:pos x="571" y="378"/>
                  </a:cxn>
                  <a:cxn ang="0">
                    <a:pos x="539" y="409"/>
                  </a:cxn>
                  <a:cxn ang="0">
                    <a:pos x="476" y="472"/>
                  </a:cxn>
                  <a:cxn ang="0">
                    <a:pos x="535" y="461"/>
                  </a:cxn>
                  <a:cxn ang="0">
                    <a:pos x="652" y="435"/>
                  </a:cxn>
                  <a:cxn ang="0">
                    <a:pos x="591" y="478"/>
                  </a:cxn>
                  <a:cxn ang="0">
                    <a:pos x="568" y="557"/>
                  </a:cxn>
                  <a:cxn ang="0">
                    <a:pos x="499" y="629"/>
                  </a:cxn>
                  <a:cxn ang="0">
                    <a:pos x="447" y="712"/>
                  </a:cxn>
                  <a:cxn ang="0">
                    <a:pos x="429" y="788"/>
                  </a:cxn>
                  <a:cxn ang="0">
                    <a:pos x="368" y="906"/>
                  </a:cxn>
                  <a:cxn ang="0">
                    <a:pos x="355" y="948"/>
                  </a:cxn>
                  <a:cxn ang="0">
                    <a:pos x="285" y="1042"/>
                  </a:cxn>
                  <a:cxn ang="0">
                    <a:pos x="326" y="1063"/>
                  </a:cxn>
                  <a:cxn ang="0">
                    <a:pos x="324" y="1087"/>
                  </a:cxn>
                  <a:cxn ang="0">
                    <a:pos x="247" y="1099"/>
                  </a:cxn>
                  <a:cxn ang="0">
                    <a:pos x="193" y="1128"/>
                  </a:cxn>
                  <a:cxn ang="0">
                    <a:pos x="170" y="1142"/>
                  </a:cxn>
                  <a:cxn ang="0">
                    <a:pos x="177" y="1172"/>
                  </a:cxn>
                  <a:cxn ang="0">
                    <a:pos x="77" y="1210"/>
                  </a:cxn>
                  <a:cxn ang="0">
                    <a:pos x="98" y="1233"/>
                  </a:cxn>
                  <a:cxn ang="0">
                    <a:pos x="62" y="1256"/>
                  </a:cxn>
                  <a:cxn ang="0">
                    <a:pos x="66" y="1277"/>
                  </a:cxn>
                  <a:cxn ang="0">
                    <a:pos x="29" y="1343"/>
                  </a:cxn>
                  <a:cxn ang="0">
                    <a:pos x="40" y="1371"/>
                  </a:cxn>
                  <a:cxn ang="0">
                    <a:pos x="21" y="1424"/>
                  </a:cxn>
                  <a:cxn ang="0">
                    <a:pos x="37" y="1490"/>
                  </a:cxn>
                  <a:cxn ang="0">
                    <a:pos x="47" y="1580"/>
                  </a:cxn>
                  <a:cxn ang="0">
                    <a:pos x="69" y="1646"/>
                  </a:cxn>
                  <a:cxn ang="0">
                    <a:pos x="207" y="1675"/>
                  </a:cxn>
                  <a:cxn ang="0">
                    <a:pos x="315" y="1549"/>
                  </a:cxn>
                  <a:cxn ang="0">
                    <a:pos x="357" y="1589"/>
                  </a:cxn>
                  <a:cxn ang="0">
                    <a:pos x="433" y="1431"/>
                  </a:cxn>
                  <a:cxn ang="0">
                    <a:pos x="410" y="1221"/>
                  </a:cxn>
                  <a:cxn ang="0">
                    <a:pos x="444" y="1021"/>
                  </a:cxn>
                  <a:cxn ang="0">
                    <a:pos x="529" y="825"/>
                  </a:cxn>
                  <a:cxn ang="0">
                    <a:pos x="624" y="594"/>
                  </a:cxn>
                  <a:cxn ang="0">
                    <a:pos x="735" y="459"/>
                  </a:cxn>
                  <a:cxn ang="0">
                    <a:pos x="869" y="334"/>
                  </a:cxn>
                  <a:cxn ang="0">
                    <a:pos x="982" y="393"/>
                  </a:cxn>
                  <a:cxn ang="0">
                    <a:pos x="1100" y="388"/>
                  </a:cxn>
                  <a:cxn ang="0">
                    <a:pos x="1145" y="252"/>
                  </a:cxn>
                  <a:cxn ang="0">
                    <a:pos x="1261" y="192"/>
                  </a:cxn>
                  <a:cxn ang="0">
                    <a:pos x="1316" y="340"/>
                  </a:cxn>
                  <a:cxn ang="0">
                    <a:pos x="1375" y="252"/>
                  </a:cxn>
                  <a:cxn ang="0">
                    <a:pos x="1383" y="212"/>
                  </a:cxn>
                  <a:cxn ang="0">
                    <a:pos x="1340" y="204"/>
                  </a:cxn>
                </a:cxnLst>
                <a:rect l="0" t="0" r="r" b="b"/>
                <a:pathLst>
                  <a:path w="1429" h="1701">
                    <a:moveTo>
                      <a:pt x="1115" y="33"/>
                    </a:moveTo>
                    <a:cubicBezTo>
                      <a:pt x="1116" y="33"/>
                      <a:pt x="1117" y="33"/>
                      <a:pt x="1118" y="33"/>
                    </a:cubicBezTo>
                    <a:cubicBezTo>
                      <a:pt x="1117" y="32"/>
                      <a:pt x="1116" y="32"/>
                      <a:pt x="1115" y="33"/>
                    </a:cubicBezTo>
                    <a:moveTo>
                      <a:pt x="272" y="1065"/>
                    </a:moveTo>
                    <a:cubicBezTo>
                      <a:pt x="272" y="1065"/>
                      <a:pt x="272" y="1065"/>
                      <a:pt x="272" y="1065"/>
                    </a:cubicBezTo>
                    <a:cubicBezTo>
                      <a:pt x="271" y="1066"/>
                      <a:pt x="270" y="1066"/>
                      <a:pt x="270" y="1067"/>
                    </a:cubicBezTo>
                    <a:cubicBezTo>
                      <a:pt x="271" y="1067"/>
                      <a:pt x="272" y="1066"/>
                      <a:pt x="272" y="1065"/>
                    </a:cubicBezTo>
                    <a:moveTo>
                      <a:pt x="422" y="1463"/>
                    </a:moveTo>
                    <a:cubicBezTo>
                      <a:pt x="423" y="1463"/>
                      <a:pt x="424" y="1463"/>
                      <a:pt x="425" y="1463"/>
                    </a:cubicBezTo>
                    <a:cubicBezTo>
                      <a:pt x="424" y="1461"/>
                      <a:pt x="423" y="1462"/>
                      <a:pt x="422" y="1463"/>
                    </a:cubicBezTo>
                    <a:moveTo>
                      <a:pt x="1418" y="124"/>
                    </a:moveTo>
                    <a:cubicBezTo>
                      <a:pt x="1416" y="126"/>
                      <a:pt x="1415" y="124"/>
                      <a:pt x="1414" y="123"/>
                    </a:cubicBezTo>
                    <a:cubicBezTo>
                      <a:pt x="1411" y="121"/>
                      <a:pt x="1408" y="119"/>
                      <a:pt x="1405" y="118"/>
                    </a:cubicBezTo>
                    <a:cubicBezTo>
                      <a:pt x="1403" y="117"/>
                      <a:pt x="1401" y="115"/>
                      <a:pt x="1400" y="113"/>
                    </a:cubicBezTo>
                    <a:cubicBezTo>
                      <a:pt x="1399" y="111"/>
                      <a:pt x="1401" y="108"/>
                      <a:pt x="1398" y="106"/>
                    </a:cubicBezTo>
                    <a:cubicBezTo>
                      <a:pt x="1391" y="110"/>
                      <a:pt x="1379" y="109"/>
                      <a:pt x="1370" y="108"/>
                    </a:cubicBezTo>
                    <a:cubicBezTo>
                      <a:pt x="1370" y="104"/>
                      <a:pt x="1378" y="103"/>
                      <a:pt x="1380" y="101"/>
                    </a:cubicBezTo>
                    <a:cubicBezTo>
                      <a:pt x="1385" y="97"/>
                      <a:pt x="1382" y="94"/>
                      <a:pt x="1378" y="90"/>
                    </a:cubicBezTo>
                    <a:cubicBezTo>
                      <a:pt x="1376" y="87"/>
                      <a:pt x="1375" y="80"/>
                      <a:pt x="1371" y="79"/>
                    </a:cubicBezTo>
                    <a:cubicBezTo>
                      <a:pt x="1368" y="77"/>
                      <a:pt x="1366" y="80"/>
                      <a:pt x="1365" y="82"/>
                    </a:cubicBezTo>
                    <a:cubicBezTo>
                      <a:pt x="1361" y="85"/>
                      <a:pt x="1357" y="89"/>
                      <a:pt x="1353" y="91"/>
                    </a:cubicBezTo>
                    <a:cubicBezTo>
                      <a:pt x="1355" y="86"/>
                      <a:pt x="1358" y="77"/>
                      <a:pt x="1352" y="75"/>
                    </a:cubicBezTo>
                    <a:cubicBezTo>
                      <a:pt x="1348" y="74"/>
                      <a:pt x="1343" y="75"/>
                      <a:pt x="1341" y="77"/>
                    </a:cubicBezTo>
                    <a:cubicBezTo>
                      <a:pt x="1338" y="79"/>
                      <a:pt x="1337" y="83"/>
                      <a:pt x="1335" y="85"/>
                    </a:cubicBezTo>
                    <a:cubicBezTo>
                      <a:pt x="1332" y="87"/>
                      <a:pt x="1335" y="87"/>
                      <a:pt x="1332" y="85"/>
                    </a:cubicBezTo>
                    <a:cubicBezTo>
                      <a:pt x="1329" y="84"/>
                      <a:pt x="1328" y="80"/>
                      <a:pt x="1328" y="77"/>
                    </a:cubicBezTo>
                    <a:cubicBezTo>
                      <a:pt x="1328" y="74"/>
                      <a:pt x="1329" y="75"/>
                      <a:pt x="1330" y="72"/>
                    </a:cubicBezTo>
                    <a:cubicBezTo>
                      <a:pt x="1331" y="69"/>
                      <a:pt x="1331" y="65"/>
                      <a:pt x="1330" y="62"/>
                    </a:cubicBezTo>
                    <a:cubicBezTo>
                      <a:pt x="1328" y="58"/>
                      <a:pt x="1324" y="57"/>
                      <a:pt x="1320" y="56"/>
                    </a:cubicBezTo>
                    <a:cubicBezTo>
                      <a:pt x="1317" y="54"/>
                      <a:pt x="1312" y="49"/>
                      <a:pt x="1308" y="51"/>
                    </a:cubicBezTo>
                    <a:cubicBezTo>
                      <a:pt x="1308" y="53"/>
                      <a:pt x="1305" y="55"/>
                      <a:pt x="1304" y="56"/>
                    </a:cubicBezTo>
                    <a:cubicBezTo>
                      <a:pt x="1301" y="59"/>
                      <a:pt x="1299" y="62"/>
                      <a:pt x="1296" y="65"/>
                    </a:cubicBezTo>
                    <a:cubicBezTo>
                      <a:pt x="1291" y="70"/>
                      <a:pt x="1289" y="75"/>
                      <a:pt x="1289" y="82"/>
                    </a:cubicBezTo>
                    <a:cubicBezTo>
                      <a:pt x="1289" y="88"/>
                      <a:pt x="1289" y="94"/>
                      <a:pt x="1289" y="99"/>
                    </a:cubicBezTo>
                    <a:cubicBezTo>
                      <a:pt x="1289" y="106"/>
                      <a:pt x="1286" y="111"/>
                      <a:pt x="1285" y="118"/>
                    </a:cubicBezTo>
                    <a:cubicBezTo>
                      <a:pt x="1281" y="111"/>
                      <a:pt x="1276" y="115"/>
                      <a:pt x="1270" y="118"/>
                    </a:cubicBezTo>
                    <a:cubicBezTo>
                      <a:pt x="1268" y="119"/>
                      <a:pt x="1265" y="120"/>
                      <a:pt x="1263" y="121"/>
                    </a:cubicBezTo>
                    <a:cubicBezTo>
                      <a:pt x="1260" y="122"/>
                      <a:pt x="1247" y="123"/>
                      <a:pt x="1245" y="120"/>
                    </a:cubicBezTo>
                    <a:cubicBezTo>
                      <a:pt x="1248" y="117"/>
                      <a:pt x="1252" y="118"/>
                      <a:pt x="1255" y="115"/>
                    </a:cubicBezTo>
                    <a:cubicBezTo>
                      <a:pt x="1257" y="114"/>
                      <a:pt x="1257" y="112"/>
                      <a:pt x="1259" y="110"/>
                    </a:cubicBezTo>
                    <a:cubicBezTo>
                      <a:pt x="1261" y="107"/>
                      <a:pt x="1265" y="105"/>
                      <a:pt x="1268" y="103"/>
                    </a:cubicBezTo>
                    <a:cubicBezTo>
                      <a:pt x="1274" y="99"/>
                      <a:pt x="1279" y="95"/>
                      <a:pt x="1283" y="89"/>
                    </a:cubicBezTo>
                    <a:cubicBezTo>
                      <a:pt x="1278" y="93"/>
                      <a:pt x="1272" y="93"/>
                      <a:pt x="1267" y="94"/>
                    </a:cubicBezTo>
                    <a:cubicBezTo>
                      <a:pt x="1262" y="95"/>
                      <a:pt x="1259" y="96"/>
                      <a:pt x="1254" y="97"/>
                    </a:cubicBezTo>
                    <a:cubicBezTo>
                      <a:pt x="1247" y="97"/>
                      <a:pt x="1239" y="98"/>
                      <a:pt x="1232" y="97"/>
                    </a:cubicBezTo>
                    <a:cubicBezTo>
                      <a:pt x="1236" y="94"/>
                      <a:pt x="1239" y="90"/>
                      <a:pt x="1243" y="88"/>
                    </a:cubicBezTo>
                    <a:cubicBezTo>
                      <a:pt x="1248" y="85"/>
                      <a:pt x="1254" y="81"/>
                      <a:pt x="1257" y="76"/>
                    </a:cubicBezTo>
                    <a:cubicBezTo>
                      <a:pt x="1260" y="71"/>
                      <a:pt x="1259" y="69"/>
                      <a:pt x="1255" y="67"/>
                    </a:cubicBezTo>
                    <a:cubicBezTo>
                      <a:pt x="1253" y="66"/>
                      <a:pt x="1247" y="66"/>
                      <a:pt x="1249" y="62"/>
                    </a:cubicBezTo>
                    <a:cubicBezTo>
                      <a:pt x="1249" y="61"/>
                      <a:pt x="1252" y="60"/>
                      <a:pt x="1253" y="60"/>
                    </a:cubicBezTo>
                    <a:cubicBezTo>
                      <a:pt x="1258" y="60"/>
                      <a:pt x="1261" y="60"/>
                      <a:pt x="1265" y="62"/>
                    </a:cubicBezTo>
                    <a:cubicBezTo>
                      <a:pt x="1269" y="63"/>
                      <a:pt x="1277" y="63"/>
                      <a:pt x="1279" y="58"/>
                    </a:cubicBezTo>
                    <a:cubicBezTo>
                      <a:pt x="1279" y="57"/>
                      <a:pt x="1278" y="55"/>
                      <a:pt x="1279" y="54"/>
                    </a:cubicBezTo>
                    <a:cubicBezTo>
                      <a:pt x="1279" y="52"/>
                      <a:pt x="1282" y="50"/>
                      <a:pt x="1283" y="48"/>
                    </a:cubicBezTo>
                    <a:cubicBezTo>
                      <a:pt x="1287" y="44"/>
                      <a:pt x="1292" y="41"/>
                      <a:pt x="1290" y="36"/>
                    </a:cubicBezTo>
                    <a:cubicBezTo>
                      <a:pt x="1287" y="30"/>
                      <a:pt x="1276" y="33"/>
                      <a:pt x="1270" y="33"/>
                    </a:cubicBezTo>
                    <a:cubicBezTo>
                      <a:pt x="1270" y="29"/>
                      <a:pt x="1272" y="21"/>
                      <a:pt x="1268" y="18"/>
                    </a:cubicBezTo>
                    <a:cubicBezTo>
                      <a:pt x="1263" y="14"/>
                      <a:pt x="1254" y="21"/>
                      <a:pt x="1250" y="20"/>
                    </a:cubicBezTo>
                    <a:cubicBezTo>
                      <a:pt x="1249" y="16"/>
                      <a:pt x="1251" y="4"/>
                      <a:pt x="1244" y="6"/>
                    </a:cubicBezTo>
                    <a:cubicBezTo>
                      <a:pt x="1240" y="8"/>
                      <a:pt x="1239" y="16"/>
                      <a:pt x="1238" y="20"/>
                    </a:cubicBezTo>
                    <a:cubicBezTo>
                      <a:pt x="1237" y="22"/>
                      <a:pt x="1234" y="32"/>
                      <a:pt x="1231" y="33"/>
                    </a:cubicBezTo>
                    <a:cubicBezTo>
                      <a:pt x="1227" y="34"/>
                      <a:pt x="1225" y="25"/>
                      <a:pt x="1221" y="25"/>
                    </a:cubicBezTo>
                    <a:cubicBezTo>
                      <a:pt x="1215" y="24"/>
                      <a:pt x="1217" y="32"/>
                      <a:pt x="1217" y="36"/>
                    </a:cubicBezTo>
                    <a:cubicBezTo>
                      <a:pt x="1217" y="36"/>
                      <a:pt x="1217" y="36"/>
                      <a:pt x="1217" y="36"/>
                    </a:cubicBezTo>
                    <a:cubicBezTo>
                      <a:pt x="1216" y="38"/>
                      <a:pt x="1211" y="39"/>
                      <a:pt x="1210" y="42"/>
                    </a:cubicBezTo>
                    <a:cubicBezTo>
                      <a:pt x="1209" y="47"/>
                      <a:pt x="1213" y="43"/>
                      <a:pt x="1215" y="46"/>
                    </a:cubicBezTo>
                    <a:cubicBezTo>
                      <a:pt x="1216" y="47"/>
                      <a:pt x="1216" y="49"/>
                      <a:pt x="1217" y="50"/>
                    </a:cubicBezTo>
                    <a:cubicBezTo>
                      <a:pt x="1218" y="51"/>
                      <a:pt x="1222" y="53"/>
                      <a:pt x="1224" y="53"/>
                    </a:cubicBezTo>
                    <a:cubicBezTo>
                      <a:pt x="1219" y="52"/>
                      <a:pt x="1219" y="56"/>
                      <a:pt x="1219" y="60"/>
                    </a:cubicBezTo>
                    <a:cubicBezTo>
                      <a:pt x="1219" y="65"/>
                      <a:pt x="1219" y="67"/>
                      <a:pt x="1216" y="71"/>
                    </a:cubicBezTo>
                    <a:cubicBezTo>
                      <a:pt x="1211" y="77"/>
                      <a:pt x="1205" y="81"/>
                      <a:pt x="1204" y="90"/>
                    </a:cubicBezTo>
                    <a:cubicBezTo>
                      <a:pt x="1203" y="94"/>
                      <a:pt x="1204" y="99"/>
                      <a:pt x="1202" y="104"/>
                    </a:cubicBezTo>
                    <a:cubicBezTo>
                      <a:pt x="1201" y="107"/>
                      <a:pt x="1198" y="108"/>
                      <a:pt x="1197" y="111"/>
                    </a:cubicBezTo>
                    <a:cubicBezTo>
                      <a:pt x="1197" y="114"/>
                      <a:pt x="1198" y="117"/>
                      <a:pt x="1198" y="119"/>
                    </a:cubicBezTo>
                    <a:cubicBezTo>
                      <a:pt x="1197" y="121"/>
                      <a:pt x="1194" y="123"/>
                      <a:pt x="1193" y="124"/>
                    </a:cubicBezTo>
                    <a:cubicBezTo>
                      <a:pt x="1189" y="127"/>
                      <a:pt x="1189" y="128"/>
                      <a:pt x="1187" y="132"/>
                    </a:cubicBezTo>
                    <a:cubicBezTo>
                      <a:pt x="1185" y="135"/>
                      <a:pt x="1183" y="135"/>
                      <a:pt x="1183" y="139"/>
                    </a:cubicBezTo>
                    <a:cubicBezTo>
                      <a:pt x="1183" y="140"/>
                      <a:pt x="1183" y="141"/>
                      <a:pt x="1183" y="142"/>
                    </a:cubicBezTo>
                    <a:cubicBezTo>
                      <a:pt x="1181" y="142"/>
                      <a:pt x="1178" y="142"/>
                      <a:pt x="1176" y="142"/>
                    </a:cubicBezTo>
                    <a:cubicBezTo>
                      <a:pt x="1176" y="142"/>
                      <a:pt x="1176" y="142"/>
                      <a:pt x="1176" y="142"/>
                    </a:cubicBezTo>
                    <a:cubicBezTo>
                      <a:pt x="1177" y="138"/>
                      <a:pt x="1180" y="134"/>
                      <a:pt x="1182" y="129"/>
                    </a:cubicBezTo>
                    <a:cubicBezTo>
                      <a:pt x="1183" y="127"/>
                      <a:pt x="1182" y="125"/>
                      <a:pt x="1183" y="122"/>
                    </a:cubicBezTo>
                    <a:cubicBezTo>
                      <a:pt x="1184" y="119"/>
                      <a:pt x="1185" y="117"/>
                      <a:pt x="1185" y="113"/>
                    </a:cubicBezTo>
                    <a:cubicBezTo>
                      <a:pt x="1185" y="109"/>
                      <a:pt x="1185" y="105"/>
                      <a:pt x="1185" y="101"/>
                    </a:cubicBezTo>
                    <a:cubicBezTo>
                      <a:pt x="1186" y="97"/>
                      <a:pt x="1188" y="92"/>
                      <a:pt x="1187" y="88"/>
                    </a:cubicBezTo>
                    <a:cubicBezTo>
                      <a:pt x="1187" y="87"/>
                      <a:pt x="1186" y="83"/>
                      <a:pt x="1185" y="83"/>
                    </a:cubicBezTo>
                    <a:cubicBezTo>
                      <a:pt x="1182" y="81"/>
                      <a:pt x="1178" y="82"/>
                      <a:pt x="1179" y="77"/>
                    </a:cubicBezTo>
                    <a:cubicBezTo>
                      <a:pt x="1179" y="74"/>
                      <a:pt x="1181" y="73"/>
                      <a:pt x="1183" y="71"/>
                    </a:cubicBezTo>
                    <a:cubicBezTo>
                      <a:pt x="1187" y="69"/>
                      <a:pt x="1189" y="68"/>
                      <a:pt x="1189" y="63"/>
                    </a:cubicBezTo>
                    <a:cubicBezTo>
                      <a:pt x="1189" y="60"/>
                      <a:pt x="1189" y="58"/>
                      <a:pt x="1189" y="55"/>
                    </a:cubicBezTo>
                    <a:cubicBezTo>
                      <a:pt x="1189" y="47"/>
                      <a:pt x="1198" y="40"/>
                      <a:pt x="1193" y="32"/>
                    </a:cubicBezTo>
                    <a:cubicBezTo>
                      <a:pt x="1191" y="32"/>
                      <a:pt x="1185" y="32"/>
                      <a:pt x="1183" y="32"/>
                    </a:cubicBezTo>
                    <a:cubicBezTo>
                      <a:pt x="1182" y="33"/>
                      <a:pt x="1181" y="35"/>
                      <a:pt x="1180" y="37"/>
                    </a:cubicBezTo>
                    <a:cubicBezTo>
                      <a:pt x="1176" y="41"/>
                      <a:pt x="1171" y="45"/>
                      <a:pt x="1167" y="49"/>
                    </a:cubicBezTo>
                    <a:cubicBezTo>
                      <a:pt x="1161" y="53"/>
                      <a:pt x="1156" y="54"/>
                      <a:pt x="1156" y="61"/>
                    </a:cubicBezTo>
                    <a:cubicBezTo>
                      <a:pt x="1156" y="66"/>
                      <a:pt x="1156" y="70"/>
                      <a:pt x="1156" y="75"/>
                    </a:cubicBezTo>
                    <a:cubicBezTo>
                      <a:pt x="1156" y="80"/>
                      <a:pt x="1154" y="83"/>
                      <a:pt x="1151" y="87"/>
                    </a:cubicBezTo>
                    <a:cubicBezTo>
                      <a:pt x="1147" y="93"/>
                      <a:pt x="1141" y="99"/>
                      <a:pt x="1139" y="106"/>
                    </a:cubicBezTo>
                    <a:cubicBezTo>
                      <a:pt x="1138" y="113"/>
                      <a:pt x="1141" y="122"/>
                      <a:pt x="1134" y="128"/>
                    </a:cubicBezTo>
                    <a:cubicBezTo>
                      <a:pt x="1130" y="132"/>
                      <a:pt x="1121" y="131"/>
                      <a:pt x="1118" y="134"/>
                    </a:cubicBezTo>
                    <a:cubicBezTo>
                      <a:pt x="1117" y="135"/>
                      <a:pt x="1116" y="138"/>
                      <a:pt x="1116" y="139"/>
                    </a:cubicBezTo>
                    <a:cubicBezTo>
                      <a:pt x="1117" y="141"/>
                      <a:pt x="1119" y="141"/>
                      <a:pt x="1120" y="142"/>
                    </a:cubicBezTo>
                    <a:cubicBezTo>
                      <a:pt x="1123" y="145"/>
                      <a:pt x="1122" y="147"/>
                      <a:pt x="1119" y="148"/>
                    </a:cubicBezTo>
                    <a:cubicBezTo>
                      <a:pt x="1117" y="149"/>
                      <a:pt x="1116" y="147"/>
                      <a:pt x="1114" y="149"/>
                    </a:cubicBezTo>
                    <a:cubicBezTo>
                      <a:pt x="1115" y="148"/>
                      <a:pt x="1112" y="155"/>
                      <a:pt x="1113" y="153"/>
                    </a:cubicBezTo>
                    <a:cubicBezTo>
                      <a:pt x="1111" y="156"/>
                      <a:pt x="1109" y="160"/>
                      <a:pt x="1108" y="164"/>
                    </a:cubicBezTo>
                    <a:cubicBezTo>
                      <a:pt x="1107" y="168"/>
                      <a:pt x="1108" y="171"/>
                      <a:pt x="1108" y="175"/>
                    </a:cubicBezTo>
                    <a:cubicBezTo>
                      <a:pt x="1108" y="175"/>
                      <a:pt x="1107" y="175"/>
                      <a:pt x="1107" y="176"/>
                    </a:cubicBezTo>
                    <a:cubicBezTo>
                      <a:pt x="1106" y="177"/>
                      <a:pt x="1105" y="178"/>
                      <a:pt x="1103" y="175"/>
                    </a:cubicBezTo>
                    <a:cubicBezTo>
                      <a:pt x="1101" y="173"/>
                      <a:pt x="1102" y="169"/>
                      <a:pt x="1101" y="166"/>
                    </a:cubicBezTo>
                    <a:cubicBezTo>
                      <a:pt x="1101" y="165"/>
                      <a:pt x="1100" y="165"/>
                      <a:pt x="1100" y="164"/>
                    </a:cubicBezTo>
                    <a:cubicBezTo>
                      <a:pt x="1100" y="159"/>
                      <a:pt x="1101" y="159"/>
                      <a:pt x="1095" y="158"/>
                    </a:cubicBezTo>
                    <a:cubicBezTo>
                      <a:pt x="1094" y="158"/>
                      <a:pt x="1093" y="158"/>
                      <a:pt x="1093" y="158"/>
                    </a:cubicBezTo>
                    <a:cubicBezTo>
                      <a:pt x="1094" y="154"/>
                      <a:pt x="1096" y="154"/>
                      <a:pt x="1101" y="152"/>
                    </a:cubicBezTo>
                    <a:cubicBezTo>
                      <a:pt x="1110" y="148"/>
                      <a:pt x="1104" y="137"/>
                      <a:pt x="1106" y="129"/>
                    </a:cubicBezTo>
                    <a:cubicBezTo>
                      <a:pt x="1107" y="124"/>
                      <a:pt x="1112" y="119"/>
                      <a:pt x="1112" y="114"/>
                    </a:cubicBezTo>
                    <a:cubicBezTo>
                      <a:pt x="1111" y="111"/>
                      <a:pt x="1110" y="110"/>
                      <a:pt x="1110" y="108"/>
                    </a:cubicBezTo>
                    <a:cubicBezTo>
                      <a:pt x="1111" y="105"/>
                      <a:pt x="1114" y="101"/>
                      <a:pt x="1117" y="99"/>
                    </a:cubicBezTo>
                    <a:cubicBezTo>
                      <a:pt x="1119" y="96"/>
                      <a:pt x="1120" y="95"/>
                      <a:pt x="1122" y="92"/>
                    </a:cubicBezTo>
                    <a:cubicBezTo>
                      <a:pt x="1124" y="89"/>
                      <a:pt x="1126" y="85"/>
                      <a:pt x="1128" y="83"/>
                    </a:cubicBezTo>
                    <a:cubicBezTo>
                      <a:pt x="1130" y="80"/>
                      <a:pt x="1133" y="80"/>
                      <a:pt x="1134" y="77"/>
                    </a:cubicBezTo>
                    <a:cubicBezTo>
                      <a:pt x="1135" y="74"/>
                      <a:pt x="1132" y="70"/>
                      <a:pt x="1133" y="67"/>
                    </a:cubicBezTo>
                    <a:cubicBezTo>
                      <a:pt x="1133" y="62"/>
                      <a:pt x="1137" y="61"/>
                      <a:pt x="1141" y="58"/>
                    </a:cubicBezTo>
                    <a:cubicBezTo>
                      <a:pt x="1145" y="56"/>
                      <a:pt x="1149" y="47"/>
                      <a:pt x="1142" y="49"/>
                    </a:cubicBezTo>
                    <a:cubicBezTo>
                      <a:pt x="1141" y="45"/>
                      <a:pt x="1141" y="39"/>
                      <a:pt x="1143" y="36"/>
                    </a:cubicBezTo>
                    <a:cubicBezTo>
                      <a:pt x="1146" y="31"/>
                      <a:pt x="1155" y="35"/>
                      <a:pt x="1158" y="29"/>
                    </a:cubicBezTo>
                    <a:cubicBezTo>
                      <a:pt x="1156" y="26"/>
                      <a:pt x="1148" y="26"/>
                      <a:pt x="1145" y="24"/>
                    </a:cubicBezTo>
                    <a:cubicBezTo>
                      <a:pt x="1141" y="23"/>
                      <a:pt x="1139" y="21"/>
                      <a:pt x="1140" y="18"/>
                    </a:cubicBezTo>
                    <a:cubicBezTo>
                      <a:pt x="1141" y="16"/>
                      <a:pt x="1142" y="15"/>
                      <a:pt x="1144" y="15"/>
                    </a:cubicBezTo>
                    <a:cubicBezTo>
                      <a:pt x="1147" y="11"/>
                      <a:pt x="1141" y="0"/>
                      <a:pt x="1136" y="1"/>
                    </a:cubicBezTo>
                    <a:cubicBezTo>
                      <a:pt x="1135" y="5"/>
                      <a:pt x="1133" y="12"/>
                      <a:pt x="1130" y="15"/>
                    </a:cubicBezTo>
                    <a:cubicBezTo>
                      <a:pt x="1127" y="18"/>
                      <a:pt x="1118" y="15"/>
                      <a:pt x="1114" y="16"/>
                    </a:cubicBezTo>
                    <a:cubicBezTo>
                      <a:pt x="1112" y="17"/>
                      <a:pt x="1109" y="19"/>
                      <a:pt x="1111" y="22"/>
                    </a:cubicBezTo>
                    <a:cubicBezTo>
                      <a:pt x="1113" y="25"/>
                      <a:pt x="1115" y="24"/>
                      <a:pt x="1117" y="24"/>
                    </a:cubicBezTo>
                    <a:cubicBezTo>
                      <a:pt x="1121" y="25"/>
                      <a:pt x="1123" y="28"/>
                      <a:pt x="1124" y="32"/>
                    </a:cubicBezTo>
                    <a:cubicBezTo>
                      <a:pt x="1123" y="33"/>
                      <a:pt x="1120" y="33"/>
                      <a:pt x="1118" y="33"/>
                    </a:cubicBezTo>
                    <a:cubicBezTo>
                      <a:pt x="1121" y="34"/>
                      <a:pt x="1122" y="41"/>
                      <a:pt x="1124" y="44"/>
                    </a:cubicBezTo>
                    <a:cubicBezTo>
                      <a:pt x="1127" y="51"/>
                      <a:pt x="1125" y="57"/>
                      <a:pt x="1117" y="58"/>
                    </a:cubicBezTo>
                    <a:cubicBezTo>
                      <a:pt x="1114" y="58"/>
                      <a:pt x="1112" y="58"/>
                      <a:pt x="1111" y="56"/>
                    </a:cubicBezTo>
                    <a:cubicBezTo>
                      <a:pt x="1109" y="54"/>
                      <a:pt x="1108" y="51"/>
                      <a:pt x="1109" y="49"/>
                    </a:cubicBezTo>
                    <a:cubicBezTo>
                      <a:pt x="1106" y="47"/>
                      <a:pt x="1103" y="48"/>
                      <a:pt x="1100" y="48"/>
                    </a:cubicBezTo>
                    <a:cubicBezTo>
                      <a:pt x="1100" y="44"/>
                      <a:pt x="1099" y="38"/>
                      <a:pt x="1096" y="35"/>
                    </a:cubicBezTo>
                    <a:cubicBezTo>
                      <a:pt x="1092" y="37"/>
                      <a:pt x="1092" y="41"/>
                      <a:pt x="1087" y="39"/>
                    </a:cubicBezTo>
                    <a:cubicBezTo>
                      <a:pt x="1082" y="36"/>
                      <a:pt x="1083" y="29"/>
                      <a:pt x="1079" y="26"/>
                    </a:cubicBezTo>
                    <a:cubicBezTo>
                      <a:pt x="1069" y="16"/>
                      <a:pt x="1074" y="39"/>
                      <a:pt x="1075" y="43"/>
                    </a:cubicBezTo>
                    <a:cubicBezTo>
                      <a:pt x="1075" y="47"/>
                      <a:pt x="1077" y="48"/>
                      <a:pt x="1078" y="52"/>
                    </a:cubicBezTo>
                    <a:cubicBezTo>
                      <a:pt x="1078" y="57"/>
                      <a:pt x="1077" y="63"/>
                      <a:pt x="1070" y="60"/>
                    </a:cubicBezTo>
                    <a:cubicBezTo>
                      <a:pt x="1066" y="58"/>
                      <a:pt x="1063" y="50"/>
                      <a:pt x="1058" y="53"/>
                    </a:cubicBezTo>
                    <a:cubicBezTo>
                      <a:pt x="1053" y="56"/>
                      <a:pt x="1056" y="61"/>
                      <a:pt x="1059" y="64"/>
                    </a:cubicBezTo>
                    <a:cubicBezTo>
                      <a:pt x="1062" y="68"/>
                      <a:pt x="1068" y="68"/>
                      <a:pt x="1072" y="71"/>
                    </a:cubicBezTo>
                    <a:cubicBezTo>
                      <a:pt x="1075" y="74"/>
                      <a:pt x="1075" y="77"/>
                      <a:pt x="1076" y="80"/>
                    </a:cubicBezTo>
                    <a:cubicBezTo>
                      <a:pt x="1078" y="82"/>
                      <a:pt x="1081" y="89"/>
                      <a:pt x="1076" y="91"/>
                    </a:cubicBezTo>
                    <a:cubicBezTo>
                      <a:pt x="1072" y="92"/>
                      <a:pt x="1074" y="89"/>
                      <a:pt x="1072" y="87"/>
                    </a:cubicBezTo>
                    <a:cubicBezTo>
                      <a:pt x="1070" y="85"/>
                      <a:pt x="1067" y="86"/>
                      <a:pt x="1066" y="82"/>
                    </a:cubicBezTo>
                    <a:cubicBezTo>
                      <a:pt x="1063" y="83"/>
                      <a:pt x="1062" y="87"/>
                      <a:pt x="1060" y="90"/>
                    </a:cubicBezTo>
                    <a:cubicBezTo>
                      <a:pt x="1057" y="93"/>
                      <a:pt x="1050" y="96"/>
                      <a:pt x="1051" y="102"/>
                    </a:cubicBezTo>
                    <a:cubicBezTo>
                      <a:pt x="1051" y="106"/>
                      <a:pt x="1052" y="107"/>
                      <a:pt x="1055" y="109"/>
                    </a:cubicBezTo>
                    <a:cubicBezTo>
                      <a:pt x="1058" y="111"/>
                      <a:pt x="1058" y="108"/>
                      <a:pt x="1059" y="112"/>
                    </a:cubicBezTo>
                    <a:cubicBezTo>
                      <a:pt x="1060" y="115"/>
                      <a:pt x="1060" y="117"/>
                      <a:pt x="1059" y="119"/>
                    </a:cubicBezTo>
                    <a:cubicBezTo>
                      <a:pt x="1057" y="118"/>
                      <a:pt x="1053" y="117"/>
                      <a:pt x="1051" y="115"/>
                    </a:cubicBezTo>
                    <a:cubicBezTo>
                      <a:pt x="1047" y="113"/>
                      <a:pt x="1048" y="110"/>
                      <a:pt x="1042" y="110"/>
                    </a:cubicBezTo>
                    <a:cubicBezTo>
                      <a:pt x="1036" y="110"/>
                      <a:pt x="1034" y="117"/>
                      <a:pt x="1031" y="122"/>
                    </a:cubicBezTo>
                    <a:cubicBezTo>
                      <a:pt x="1028" y="125"/>
                      <a:pt x="1025" y="129"/>
                      <a:pt x="1022" y="132"/>
                    </a:cubicBezTo>
                    <a:cubicBezTo>
                      <a:pt x="1020" y="134"/>
                      <a:pt x="1015" y="136"/>
                      <a:pt x="1015" y="139"/>
                    </a:cubicBezTo>
                    <a:cubicBezTo>
                      <a:pt x="1016" y="139"/>
                      <a:pt x="1016" y="140"/>
                      <a:pt x="1016" y="141"/>
                    </a:cubicBezTo>
                    <a:cubicBezTo>
                      <a:pt x="1017" y="143"/>
                      <a:pt x="1017" y="144"/>
                      <a:pt x="1016" y="147"/>
                    </a:cubicBezTo>
                    <a:cubicBezTo>
                      <a:pt x="1013" y="158"/>
                      <a:pt x="1006" y="153"/>
                      <a:pt x="998" y="156"/>
                    </a:cubicBezTo>
                    <a:cubicBezTo>
                      <a:pt x="997" y="158"/>
                      <a:pt x="1011" y="165"/>
                      <a:pt x="1013" y="169"/>
                    </a:cubicBezTo>
                    <a:cubicBezTo>
                      <a:pt x="1008" y="171"/>
                      <a:pt x="1000" y="171"/>
                      <a:pt x="1002" y="178"/>
                    </a:cubicBezTo>
                    <a:cubicBezTo>
                      <a:pt x="1003" y="182"/>
                      <a:pt x="1006" y="188"/>
                      <a:pt x="1008" y="190"/>
                    </a:cubicBezTo>
                    <a:cubicBezTo>
                      <a:pt x="1010" y="193"/>
                      <a:pt x="1011" y="193"/>
                      <a:pt x="1012" y="194"/>
                    </a:cubicBezTo>
                    <a:cubicBezTo>
                      <a:pt x="1012" y="194"/>
                      <a:pt x="1011" y="194"/>
                      <a:pt x="1010" y="194"/>
                    </a:cubicBezTo>
                    <a:cubicBezTo>
                      <a:pt x="1006" y="193"/>
                      <a:pt x="1001" y="192"/>
                      <a:pt x="996" y="192"/>
                    </a:cubicBezTo>
                    <a:cubicBezTo>
                      <a:pt x="993" y="191"/>
                      <a:pt x="991" y="191"/>
                      <a:pt x="989" y="188"/>
                    </a:cubicBezTo>
                    <a:cubicBezTo>
                      <a:pt x="987" y="185"/>
                      <a:pt x="986" y="180"/>
                      <a:pt x="987" y="176"/>
                    </a:cubicBezTo>
                    <a:cubicBezTo>
                      <a:pt x="987" y="175"/>
                      <a:pt x="988" y="173"/>
                      <a:pt x="988" y="172"/>
                    </a:cubicBezTo>
                    <a:cubicBezTo>
                      <a:pt x="983" y="170"/>
                      <a:pt x="978" y="178"/>
                      <a:pt x="974" y="174"/>
                    </a:cubicBezTo>
                    <a:cubicBezTo>
                      <a:pt x="968" y="166"/>
                      <a:pt x="984" y="161"/>
                      <a:pt x="982" y="156"/>
                    </a:cubicBezTo>
                    <a:cubicBezTo>
                      <a:pt x="977" y="154"/>
                      <a:pt x="971" y="155"/>
                      <a:pt x="966" y="155"/>
                    </a:cubicBezTo>
                    <a:cubicBezTo>
                      <a:pt x="964" y="154"/>
                      <a:pt x="959" y="152"/>
                      <a:pt x="957" y="154"/>
                    </a:cubicBezTo>
                    <a:cubicBezTo>
                      <a:pt x="955" y="156"/>
                      <a:pt x="958" y="160"/>
                      <a:pt x="956" y="162"/>
                    </a:cubicBezTo>
                    <a:cubicBezTo>
                      <a:pt x="955" y="164"/>
                      <a:pt x="951" y="163"/>
                      <a:pt x="949" y="162"/>
                    </a:cubicBezTo>
                    <a:cubicBezTo>
                      <a:pt x="945" y="161"/>
                      <a:pt x="941" y="158"/>
                      <a:pt x="941" y="154"/>
                    </a:cubicBezTo>
                    <a:cubicBezTo>
                      <a:pt x="942" y="151"/>
                      <a:pt x="945" y="149"/>
                      <a:pt x="943" y="146"/>
                    </a:cubicBezTo>
                    <a:cubicBezTo>
                      <a:pt x="942" y="145"/>
                      <a:pt x="934" y="145"/>
                      <a:pt x="933" y="145"/>
                    </a:cubicBezTo>
                    <a:cubicBezTo>
                      <a:pt x="930" y="146"/>
                      <a:pt x="930" y="147"/>
                      <a:pt x="929" y="150"/>
                    </a:cubicBezTo>
                    <a:cubicBezTo>
                      <a:pt x="929" y="153"/>
                      <a:pt x="929" y="158"/>
                      <a:pt x="929" y="162"/>
                    </a:cubicBezTo>
                    <a:cubicBezTo>
                      <a:pt x="929" y="176"/>
                      <a:pt x="925" y="188"/>
                      <a:pt x="918" y="200"/>
                    </a:cubicBezTo>
                    <a:cubicBezTo>
                      <a:pt x="918" y="201"/>
                      <a:pt x="917" y="201"/>
                      <a:pt x="917" y="202"/>
                    </a:cubicBezTo>
                    <a:cubicBezTo>
                      <a:pt x="915" y="201"/>
                      <a:pt x="913" y="199"/>
                      <a:pt x="912" y="198"/>
                    </a:cubicBezTo>
                    <a:cubicBezTo>
                      <a:pt x="908" y="193"/>
                      <a:pt x="908" y="188"/>
                      <a:pt x="900" y="187"/>
                    </a:cubicBezTo>
                    <a:cubicBezTo>
                      <a:pt x="892" y="187"/>
                      <a:pt x="895" y="199"/>
                      <a:pt x="891" y="204"/>
                    </a:cubicBezTo>
                    <a:cubicBezTo>
                      <a:pt x="889" y="208"/>
                      <a:pt x="885" y="207"/>
                      <a:pt x="881" y="209"/>
                    </a:cubicBezTo>
                    <a:cubicBezTo>
                      <a:pt x="878" y="211"/>
                      <a:pt x="877" y="211"/>
                      <a:pt x="872" y="212"/>
                    </a:cubicBezTo>
                    <a:cubicBezTo>
                      <a:pt x="867" y="213"/>
                      <a:pt x="867" y="216"/>
                      <a:pt x="866" y="220"/>
                    </a:cubicBezTo>
                    <a:cubicBezTo>
                      <a:pt x="865" y="225"/>
                      <a:pt x="860" y="222"/>
                      <a:pt x="857" y="225"/>
                    </a:cubicBezTo>
                    <a:cubicBezTo>
                      <a:pt x="856" y="226"/>
                      <a:pt x="855" y="235"/>
                      <a:pt x="854" y="237"/>
                    </a:cubicBezTo>
                    <a:cubicBezTo>
                      <a:pt x="854" y="240"/>
                      <a:pt x="854" y="244"/>
                      <a:pt x="855" y="247"/>
                    </a:cubicBezTo>
                    <a:cubicBezTo>
                      <a:pt x="856" y="252"/>
                      <a:pt x="860" y="255"/>
                      <a:pt x="858" y="260"/>
                    </a:cubicBezTo>
                    <a:cubicBezTo>
                      <a:pt x="853" y="262"/>
                      <a:pt x="853" y="255"/>
                      <a:pt x="851" y="253"/>
                    </a:cubicBezTo>
                    <a:cubicBezTo>
                      <a:pt x="847" y="256"/>
                      <a:pt x="846" y="261"/>
                      <a:pt x="844" y="265"/>
                    </a:cubicBezTo>
                    <a:cubicBezTo>
                      <a:pt x="843" y="268"/>
                      <a:pt x="841" y="270"/>
                      <a:pt x="839" y="273"/>
                    </a:cubicBezTo>
                    <a:cubicBezTo>
                      <a:pt x="839" y="268"/>
                      <a:pt x="839" y="263"/>
                      <a:pt x="839" y="257"/>
                    </a:cubicBezTo>
                    <a:cubicBezTo>
                      <a:pt x="840" y="252"/>
                      <a:pt x="844" y="251"/>
                      <a:pt x="844" y="246"/>
                    </a:cubicBezTo>
                    <a:cubicBezTo>
                      <a:pt x="845" y="241"/>
                      <a:pt x="840" y="240"/>
                      <a:pt x="839" y="236"/>
                    </a:cubicBezTo>
                    <a:cubicBezTo>
                      <a:pt x="837" y="232"/>
                      <a:pt x="837" y="227"/>
                      <a:pt x="838" y="223"/>
                    </a:cubicBezTo>
                    <a:cubicBezTo>
                      <a:pt x="839" y="219"/>
                      <a:pt x="842" y="214"/>
                      <a:pt x="842" y="210"/>
                    </a:cubicBezTo>
                    <a:cubicBezTo>
                      <a:pt x="842" y="205"/>
                      <a:pt x="837" y="205"/>
                      <a:pt x="833" y="205"/>
                    </a:cubicBezTo>
                    <a:cubicBezTo>
                      <a:pt x="830" y="205"/>
                      <a:pt x="827" y="204"/>
                      <a:pt x="825" y="206"/>
                    </a:cubicBezTo>
                    <a:cubicBezTo>
                      <a:pt x="823" y="208"/>
                      <a:pt x="825" y="211"/>
                      <a:pt x="824" y="214"/>
                    </a:cubicBezTo>
                    <a:cubicBezTo>
                      <a:pt x="822" y="223"/>
                      <a:pt x="815" y="231"/>
                      <a:pt x="815" y="241"/>
                    </a:cubicBezTo>
                    <a:cubicBezTo>
                      <a:pt x="815" y="245"/>
                      <a:pt x="815" y="249"/>
                      <a:pt x="814" y="253"/>
                    </a:cubicBezTo>
                    <a:cubicBezTo>
                      <a:pt x="813" y="256"/>
                      <a:pt x="811" y="260"/>
                      <a:pt x="811" y="263"/>
                    </a:cubicBezTo>
                    <a:cubicBezTo>
                      <a:pt x="806" y="259"/>
                      <a:pt x="804" y="249"/>
                      <a:pt x="807" y="243"/>
                    </a:cubicBezTo>
                    <a:cubicBezTo>
                      <a:pt x="808" y="240"/>
                      <a:pt x="809" y="240"/>
                      <a:pt x="809" y="237"/>
                    </a:cubicBezTo>
                    <a:cubicBezTo>
                      <a:pt x="809" y="235"/>
                      <a:pt x="811" y="231"/>
                      <a:pt x="810" y="229"/>
                    </a:cubicBezTo>
                    <a:cubicBezTo>
                      <a:pt x="809" y="223"/>
                      <a:pt x="798" y="231"/>
                      <a:pt x="794" y="233"/>
                    </a:cubicBezTo>
                    <a:cubicBezTo>
                      <a:pt x="791" y="234"/>
                      <a:pt x="790" y="235"/>
                      <a:pt x="787" y="235"/>
                    </a:cubicBezTo>
                    <a:cubicBezTo>
                      <a:pt x="783" y="235"/>
                      <a:pt x="781" y="234"/>
                      <a:pt x="779" y="236"/>
                    </a:cubicBezTo>
                    <a:cubicBezTo>
                      <a:pt x="779" y="237"/>
                      <a:pt x="779" y="239"/>
                      <a:pt x="779" y="240"/>
                    </a:cubicBezTo>
                    <a:cubicBezTo>
                      <a:pt x="778" y="241"/>
                      <a:pt x="776" y="241"/>
                      <a:pt x="774" y="242"/>
                    </a:cubicBezTo>
                    <a:cubicBezTo>
                      <a:pt x="772" y="243"/>
                      <a:pt x="771" y="243"/>
                      <a:pt x="770" y="245"/>
                    </a:cubicBezTo>
                    <a:cubicBezTo>
                      <a:pt x="767" y="250"/>
                      <a:pt x="767" y="257"/>
                      <a:pt x="770" y="262"/>
                    </a:cubicBezTo>
                    <a:cubicBezTo>
                      <a:pt x="773" y="267"/>
                      <a:pt x="773" y="269"/>
                      <a:pt x="773" y="274"/>
                    </a:cubicBezTo>
                    <a:cubicBezTo>
                      <a:pt x="774" y="281"/>
                      <a:pt x="774" y="286"/>
                      <a:pt x="781" y="287"/>
                    </a:cubicBezTo>
                    <a:cubicBezTo>
                      <a:pt x="783" y="287"/>
                      <a:pt x="787" y="286"/>
                      <a:pt x="788" y="287"/>
                    </a:cubicBezTo>
                    <a:cubicBezTo>
                      <a:pt x="791" y="288"/>
                      <a:pt x="793" y="294"/>
                      <a:pt x="795" y="297"/>
                    </a:cubicBezTo>
                    <a:cubicBezTo>
                      <a:pt x="798" y="301"/>
                      <a:pt x="800" y="304"/>
                      <a:pt x="795" y="306"/>
                    </a:cubicBezTo>
                    <a:cubicBezTo>
                      <a:pt x="793" y="307"/>
                      <a:pt x="790" y="309"/>
                      <a:pt x="789" y="307"/>
                    </a:cubicBezTo>
                    <a:cubicBezTo>
                      <a:pt x="787" y="306"/>
                      <a:pt x="786" y="298"/>
                      <a:pt x="784" y="296"/>
                    </a:cubicBezTo>
                    <a:cubicBezTo>
                      <a:pt x="783" y="292"/>
                      <a:pt x="783" y="291"/>
                      <a:pt x="779" y="290"/>
                    </a:cubicBezTo>
                    <a:cubicBezTo>
                      <a:pt x="777" y="290"/>
                      <a:pt x="776" y="291"/>
                      <a:pt x="774" y="290"/>
                    </a:cubicBezTo>
                    <a:cubicBezTo>
                      <a:pt x="773" y="289"/>
                      <a:pt x="771" y="286"/>
                      <a:pt x="770" y="285"/>
                    </a:cubicBezTo>
                    <a:cubicBezTo>
                      <a:pt x="767" y="283"/>
                      <a:pt x="765" y="280"/>
                      <a:pt x="763" y="276"/>
                    </a:cubicBezTo>
                    <a:cubicBezTo>
                      <a:pt x="763" y="274"/>
                      <a:pt x="764" y="272"/>
                      <a:pt x="763" y="270"/>
                    </a:cubicBezTo>
                    <a:cubicBezTo>
                      <a:pt x="762" y="265"/>
                      <a:pt x="752" y="262"/>
                      <a:pt x="749" y="267"/>
                    </a:cubicBezTo>
                    <a:cubicBezTo>
                      <a:pt x="745" y="273"/>
                      <a:pt x="752" y="279"/>
                      <a:pt x="754" y="283"/>
                    </a:cubicBezTo>
                    <a:cubicBezTo>
                      <a:pt x="755" y="287"/>
                      <a:pt x="756" y="291"/>
                      <a:pt x="755" y="295"/>
                    </a:cubicBezTo>
                    <a:cubicBezTo>
                      <a:pt x="745" y="298"/>
                      <a:pt x="745" y="286"/>
                      <a:pt x="740" y="281"/>
                    </a:cubicBezTo>
                    <a:cubicBezTo>
                      <a:pt x="733" y="273"/>
                      <a:pt x="732" y="283"/>
                      <a:pt x="732" y="289"/>
                    </a:cubicBezTo>
                    <a:cubicBezTo>
                      <a:pt x="730" y="289"/>
                      <a:pt x="727" y="288"/>
                      <a:pt x="725" y="289"/>
                    </a:cubicBezTo>
                    <a:cubicBezTo>
                      <a:pt x="724" y="290"/>
                      <a:pt x="723" y="293"/>
                      <a:pt x="723" y="294"/>
                    </a:cubicBezTo>
                    <a:cubicBezTo>
                      <a:pt x="721" y="294"/>
                      <a:pt x="720" y="285"/>
                      <a:pt x="719" y="282"/>
                    </a:cubicBezTo>
                    <a:cubicBezTo>
                      <a:pt x="718" y="280"/>
                      <a:pt x="715" y="272"/>
                      <a:pt x="713" y="277"/>
                    </a:cubicBezTo>
                    <a:cubicBezTo>
                      <a:pt x="713" y="271"/>
                      <a:pt x="709" y="266"/>
                      <a:pt x="703" y="264"/>
                    </a:cubicBezTo>
                    <a:cubicBezTo>
                      <a:pt x="697" y="261"/>
                      <a:pt x="699" y="266"/>
                      <a:pt x="697" y="269"/>
                    </a:cubicBezTo>
                    <a:cubicBezTo>
                      <a:pt x="695" y="269"/>
                      <a:pt x="692" y="267"/>
                      <a:pt x="690" y="267"/>
                    </a:cubicBezTo>
                    <a:cubicBezTo>
                      <a:pt x="687" y="268"/>
                      <a:pt x="688" y="271"/>
                      <a:pt x="687" y="272"/>
                    </a:cubicBezTo>
                    <a:cubicBezTo>
                      <a:pt x="684" y="276"/>
                      <a:pt x="680" y="274"/>
                      <a:pt x="679" y="280"/>
                    </a:cubicBezTo>
                    <a:cubicBezTo>
                      <a:pt x="681" y="280"/>
                      <a:pt x="684" y="279"/>
                      <a:pt x="687" y="280"/>
                    </a:cubicBezTo>
                    <a:cubicBezTo>
                      <a:pt x="686" y="281"/>
                      <a:pt x="687" y="282"/>
                      <a:pt x="687" y="283"/>
                    </a:cubicBezTo>
                    <a:cubicBezTo>
                      <a:pt x="689" y="283"/>
                      <a:pt x="690" y="283"/>
                      <a:pt x="690" y="284"/>
                    </a:cubicBezTo>
                    <a:cubicBezTo>
                      <a:pt x="686" y="287"/>
                      <a:pt x="674" y="284"/>
                      <a:pt x="671" y="289"/>
                    </a:cubicBezTo>
                    <a:cubicBezTo>
                      <a:pt x="670" y="290"/>
                      <a:pt x="671" y="294"/>
                      <a:pt x="671" y="296"/>
                    </a:cubicBezTo>
                    <a:cubicBezTo>
                      <a:pt x="671" y="299"/>
                      <a:pt x="673" y="302"/>
                      <a:pt x="672" y="304"/>
                    </a:cubicBezTo>
                    <a:cubicBezTo>
                      <a:pt x="672" y="306"/>
                      <a:pt x="672" y="305"/>
                      <a:pt x="671" y="306"/>
                    </a:cubicBezTo>
                    <a:cubicBezTo>
                      <a:pt x="670" y="306"/>
                      <a:pt x="669" y="307"/>
                      <a:pt x="668" y="307"/>
                    </a:cubicBezTo>
                    <a:cubicBezTo>
                      <a:pt x="667" y="308"/>
                      <a:pt x="667" y="308"/>
                      <a:pt x="667" y="309"/>
                    </a:cubicBezTo>
                    <a:cubicBezTo>
                      <a:pt x="664" y="312"/>
                      <a:pt x="665" y="311"/>
                      <a:pt x="664" y="315"/>
                    </a:cubicBezTo>
                    <a:cubicBezTo>
                      <a:pt x="664" y="319"/>
                      <a:pt x="662" y="325"/>
                      <a:pt x="660" y="327"/>
                    </a:cubicBezTo>
                    <a:cubicBezTo>
                      <a:pt x="658" y="329"/>
                      <a:pt x="653" y="333"/>
                      <a:pt x="658" y="336"/>
                    </a:cubicBezTo>
                    <a:cubicBezTo>
                      <a:pt x="659" y="337"/>
                      <a:pt x="661" y="336"/>
                      <a:pt x="663" y="337"/>
                    </a:cubicBezTo>
                    <a:cubicBezTo>
                      <a:pt x="665" y="338"/>
                      <a:pt x="666" y="341"/>
                      <a:pt x="668" y="343"/>
                    </a:cubicBezTo>
                    <a:cubicBezTo>
                      <a:pt x="672" y="342"/>
                      <a:pt x="674" y="337"/>
                      <a:pt x="676" y="334"/>
                    </a:cubicBezTo>
                    <a:cubicBezTo>
                      <a:pt x="678" y="331"/>
                      <a:pt x="681" y="329"/>
                      <a:pt x="684" y="327"/>
                    </a:cubicBezTo>
                    <a:cubicBezTo>
                      <a:pt x="686" y="327"/>
                      <a:pt x="687" y="325"/>
                      <a:pt x="689" y="326"/>
                    </a:cubicBezTo>
                    <a:cubicBezTo>
                      <a:pt x="690" y="326"/>
                      <a:pt x="690" y="328"/>
                      <a:pt x="691" y="328"/>
                    </a:cubicBezTo>
                    <a:cubicBezTo>
                      <a:pt x="693" y="328"/>
                      <a:pt x="694" y="329"/>
                      <a:pt x="694" y="326"/>
                    </a:cubicBezTo>
                    <a:cubicBezTo>
                      <a:pt x="697" y="325"/>
                      <a:pt x="699" y="326"/>
                      <a:pt x="701" y="325"/>
                    </a:cubicBezTo>
                    <a:cubicBezTo>
                      <a:pt x="702" y="325"/>
                      <a:pt x="703" y="324"/>
                      <a:pt x="704" y="324"/>
                    </a:cubicBezTo>
                    <a:cubicBezTo>
                      <a:pt x="705" y="323"/>
                      <a:pt x="707" y="324"/>
                      <a:pt x="708" y="323"/>
                    </a:cubicBezTo>
                    <a:cubicBezTo>
                      <a:pt x="712" y="322"/>
                      <a:pt x="723" y="306"/>
                      <a:pt x="726" y="318"/>
                    </a:cubicBezTo>
                    <a:cubicBezTo>
                      <a:pt x="728" y="325"/>
                      <a:pt x="714" y="323"/>
                      <a:pt x="709" y="325"/>
                    </a:cubicBezTo>
                    <a:cubicBezTo>
                      <a:pt x="706" y="326"/>
                      <a:pt x="703" y="328"/>
                      <a:pt x="702" y="331"/>
                    </a:cubicBezTo>
                    <a:cubicBezTo>
                      <a:pt x="701" y="334"/>
                      <a:pt x="702" y="336"/>
                      <a:pt x="701" y="339"/>
                    </a:cubicBezTo>
                    <a:cubicBezTo>
                      <a:pt x="698" y="343"/>
                      <a:pt x="692" y="342"/>
                      <a:pt x="692" y="348"/>
                    </a:cubicBezTo>
                    <a:cubicBezTo>
                      <a:pt x="692" y="351"/>
                      <a:pt x="694" y="352"/>
                      <a:pt x="692" y="355"/>
                    </a:cubicBezTo>
                    <a:cubicBezTo>
                      <a:pt x="691" y="355"/>
                      <a:pt x="688" y="355"/>
                      <a:pt x="687" y="356"/>
                    </a:cubicBezTo>
                    <a:cubicBezTo>
                      <a:pt x="685" y="357"/>
                      <a:pt x="687" y="359"/>
                      <a:pt x="684" y="360"/>
                    </a:cubicBezTo>
                    <a:cubicBezTo>
                      <a:pt x="682" y="361"/>
                      <a:pt x="677" y="359"/>
                      <a:pt x="675" y="361"/>
                    </a:cubicBezTo>
                    <a:cubicBezTo>
                      <a:pt x="674" y="361"/>
                      <a:pt x="671" y="365"/>
                      <a:pt x="671" y="366"/>
                    </a:cubicBezTo>
                    <a:cubicBezTo>
                      <a:pt x="669" y="368"/>
                      <a:pt x="669" y="370"/>
                      <a:pt x="667" y="372"/>
                    </a:cubicBezTo>
                    <a:cubicBezTo>
                      <a:pt x="665" y="376"/>
                      <a:pt x="663" y="376"/>
                      <a:pt x="660" y="378"/>
                    </a:cubicBezTo>
                    <a:cubicBezTo>
                      <a:pt x="666" y="383"/>
                      <a:pt x="668" y="375"/>
                      <a:pt x="671" y="372"/>
                    </a:cubicBezTo>
                    <a:cubicBezTo>
                      <a:pt x="673" y="370"/>
                      <a:pt x="677" y="371"/>
                      <a:pt x="680" y="370"/>
                    </a:cubicBezTo>
                    <a:cubicBezTo>
                      <a:pt x="680" y="369"/>
                      <a:pt x="681" y="368"/>
                      <a:pt x="682" y="368"/>
                    </a:cubicBezTo>
                    <a:cubicBezTo>
                      <a:pt x="683" y="368"/>
                      <a:pt x="685" y="368"/>
                      <a:pt x="687" y="368"/>
                    </a:cubicBezTo>
                    <a:cubicBezTo>
                      <a:pt x="690" y="367"/>
                      <a:pt x="691" y="365"/>
                      <a:pt x="694" y="364"/>
                    </a:cubicBezTo>
                    <a:cubicBezTo>
                      <a:pt x="696" y="363"/>
                      <a:pt x="700" y="362"/>
                      <a:pt x="702" y="366"/>
                    </a:cubicBezTo>
                    <a:cubicBezTo>
                      <a:pt x="703" y="372"/>
                      <a:pt x="690" y="375"/>
                      <a:pt x="686" y="377"/>
                    </a:cubicBezTo>
                    <a:cubicBezTo>
                      <a:pt x="680" y="380"/>
                      <a:pt x="683" y="382"/>
                      <a:pt x="682" y="387"/>
                    </a:cubicBezTo>
                    <a:cubicBezTo>
                      <a:pt x="681" y="388"/>
                      <a:pt x="678" y="392"/>
                      <a:pt x="676" y="393"/>
                    </a:cubicBezTo>
                    <a:cubicBezTo>
                      <a:pt x="672" y="396"/>
                      <a:pt x="665" y="396"/>
                      <a:pt x="660" y="396"/>
                    </a:cubicBezTo>
                    <a:cubicBezTo>
                      <a:pt x="659" y="396"/>
                      <a:pt x="654" y="395"/>
                      <a:pt x="652" y="397"/>
                    </a:cubicBezTo>
                    <a:cubicBezTo>
                      <a:pt x="651" y="398"/>
                      <a:pt x="652" y="400"/>
                      <a:pt x="651" y="402"/>
                    </a:cubicBezTo>
                    <a:cubicBezTo>
                      <a:pt x="650" y="406"/>
                      <a:pt x="645" y="410"/>
                      <a:pt x="641" y="408"/>
                    </a:cubicBezTo>
                    <a:cubicBezTo>
                      <a:pt x="634" y="404"/>
                      <a:pt x="639" y="389"/>
                      <a:pt x="639" y="383"/>
                    </a:cubicBezTo>
                    <a:cubicBezTo>
                      <a:pt x="639" y="379"/>
                      <a:pt x="639" y="376"/>
                      <a:pt x="636" y="373"/>
                    </a:cubicBezTo>
                    <a:cubicBezTo>
                      <a:pt x="634" y="371"/>
                      <a:pt x="629" y="366"/>
                      <a:pt x="625" y="368"/>
                    </a:cubicBezTo>
                    <a:cubicBezTo>
                      <a:pt x="624" y="369"/>
                      <a:pt x="623" y="373"/>
                      <a:pt x="622" y="374"/>
                    </a:cubicBezTo>
                    <a:cubicBezTo>
                      <a:pt x="621" y="377"/>
                      <a:pt x="618" y="380"/>
                      <a:pt x="617" y="383"/>
                    </a:cubicBezTo>
                    <a:cubicBezTo>
                      <a:pt x="616" y="385"/>
                      <a:pt x="617" y="390"/>
                      <a:pt x="613" y="390"/>
                    </a:cubicBezTo>
                    <a:cubicBezTo>
                      <a:pt x="612" y="388"/>
                      <a:pt x="611" y="384"/>
                      <a:pt x="611" y="382"/>
                    </a:cubicBezTo>
                    <a:cubicBezTo>
                      <a:pt x="611" y="380"/>
                      <a:pt x="612" y="377"/>
                      <a:pt x="611" y="376"/>
                    </a:cubicBezTo>
                    <a:cubicBezTo>
                      <a:pt x="610" y="374"/>
                      <a:pt x="608" y="375"/>
                      <a:pt x="608" y="374"/>
                    </a:cubicBezTo>
                    <a:cubicBezTo>
                      <a:pt x="606" y="373"/>
                      <a:pt x="606" y="372"/>
                      <a:pt x="606" y="369"/>
                    </a:cubicBezTo>
                    <a:cubicBezTo>
                      <a:pt x="606" y="365"/>
                      <a:pt x="607" y="359"/>
                      <a:pt x="603" y="356"/>
                    </a:cubicBezTo>
                    <a:cubicBezTo>
                      <a:pt x="600" y="354"/>
                      <a:pt x="597" y="356"/>
                      <a:pt x="594" y="355"/>
                    </a:cubicBezTo>
                    <a:cubicBezTo>
                      <a:pt x="594" y="352"/>
                      <a:pt x="597" y="348"/>
                      <a:pt x="598" y="346"/>
                    </a:cubicBezTo>
                    <a:cubicBezTo>
                      <a:pt x="599" y="345"/>
                      <a:pt x="601" y="343"/>
                      <a:pt x="601" y="342"/>
                    </a:cubicBezTo>
                    <a:cubicBezTo>
                      <a:pt x="602" y="341"/>
                      <a:pt x="601" y="340"/>
                      <a:pt x="602" y="339"/>
                    </a:cubicBezTo>
                    <a:cubicBezTo>
                      <a:pt x="603" y="337"/>
                      <a:pt x="607" y="336"/>
                      <a:pt x="608" y="335"/>
                    </a:cubicBezTo>
                    <a:cubicBezTo>
                      <a:pt x="610" y="333"/>
                      <a:pt x="611" y="331"/>
                      <a:pt x="612" y="328"/>
                    </a:cubicBezTo>
                    <a:cubicBezTo>
                      <a:pt x="614" y="326"/>
                      <a:pt x="615" y="325"/>
                      <a:pt x="616" y="322"/>
                    </a:cubicBezTo>
                    <a:cubicBezTo>
                      <a:pt x="619" y="318"/>
                      <a:pt x="618" y="316"/>
                      <a:pt x="618" y="311"/>
                    </a:cubicBezTo>
                    <a:cubicBezTo>
                      <a:pt x="619" y="308"/>
                      <a:pt x="622" y="303"/>
                      <a:pt x="620" y="300"/>
                    </a:cubicBezTo>
                    <a:cubicBezTo>
                      <a:pt x="618" y="298"/>
                      <a:pt x="612" y="299"/>
                      <a:pt x="610" y="300"/>
                    </a:cubicBezTo>
                    <a:cubicBezTo>
                      <a:pt x="608" y="301"/>
                      <a:pt x="607" y="304"/>
                      <a:pt x="605" y="305"/>
                    </a:cubicBezTo>
                    <a:cubicBezTo>
                      <a:pt x="604" y="307"/>
                      <a:pt x="604" y="306"/>
                      <a:pt x="603" y="309"/>
                    </a:cubicBezTo>
                    <a:cubicBezTo>
                      <a:pt x="603" y="310"/>
                      <a:pt x="604" y="312"/>
                      <a:pt x="604" y="313"/>
                    </a:cubicBezTo>
                    <a:cubicBezTo>
                      <a:pt x="603" y="316"/>
                      <a:pt x="599" y="317"/>
                      <a:pt x="597" y="318"/>
                    </a:cubicBezTo>
                    <a:cubicBezTo>
                      <a:pt x="595" y="321"/>
                      <a:pt x="592" y="323"/>
                      <a:pt x="590" y="326"/>
                    </a:cubicBezTo>
                    <a:cubicBezTo>
                      <a:pt x="584" y="334"/>
                      <a:pt x="581" y="343"/>
                      <a:pt x="581" y="353"/>
                    </a:cubicBezTo>
                    <a:cubicBezTo>
                      <a:pt x="582" y="355"/>
                      <a:pt x="581" y="358"/>
                      <a:pt x="581" y="361"/>
                    </a:cubicBezTo>
                    <a:cubicBezTo>
                      <a:pt x="582" y="364"/>
                      <a:pt x="580" y="369"/>
                      <a:pt x="581" y="372"/>
                    </a:cubicBezTo>
                    <a:cubicBezTo>
                      <a:pt x="590" y="372"/>
                      <a:pt x="579" y="377"/>
                      <a:pt x="578" y="381"/>
                    </a:cubicBezTo>
                    <a:cubicBezTo>
                      <a:pt x="576" y="384"/>
                      <a:pt x="582" y="394"/>
                      <a:pt x="575" y="395"/>
                    </a:cubicBezTo>
                    <a:cubicBezTo>
                      <a:pt x="572" y="392"/>
                      <a:pt x="574" y="389"/>
                      <a:pt x="573" y="387"/>
                    </a:cubicBezTo>
                    <a:cubicBezTo>
                      <a:pt x="573" y="387"/>
                      <a:pt x="571" y="384"/>
                      <a:pt x="572" y="385"/>
                    </a:cubicBezTo>
                    <a:cubicBezTo>
                      <a:pt x="571" y="383"/>
                      <a:pt x="571" y="381"/>
                      <a:pt x="571" y="378"/>
                    </a:cubicBezTo>
                    <a:cubicBezTo>
                      <a:pt x="571" y="376"/>
                      <a:pt x="571" y="373"/>
                      <a:pt x="571" y="371"/>
                    </a:cubicBezTo>
                    <a:cubicBezTo>
                      <a:pt x="571" y="368"/>
                      <a:pt x="570" y="366"/>
                      <a:pt x="570" y="363"/>
                    </a:cubicBezTo>
                    <a:cubicBezTo>
                      <a:pt x="569" y="363"/>
                      <a:pt x="568" y="363"/>
                      <a:pt x="567" y="364"/>
                    </a:cubicBezTo>
                    <a:cubicBezTo>
                      <a:pt x="566" y="361"/>
                      <a:pt x="566" y="358"/>
                      <a:pt x="564" y="355"/>
                    </a:cubicBezTo>
                    <a:cubicBezTo>
                      <a:pt x="563" y="354"/>
                      <a:pt x="562" y="349"/>
                      <a:pt x="561" y="348"/>
                    </a:cubicBezTo>
                    <a:cubicBezTo>
                      <a:pt x="555" y="343"/>
                      <a:pt x="554" y="359"/>
                      <a:pt x="554" y="362"/>
                    </a:cubicBezTo>
                    <a:cubicBezTo>
                      <a:pt x="554" y="365"/>
                      <a:pt x="554" y="366"/>
                      <a:pt x="555" y="368"/>
                    </a:cubicBezTo>
                    <a:cubicBezTo>
                      <a:pt x="555" y="370"/>
                      <a:pt x="556" y="370"/>
                      <a:pt x="556" y="372"/>
                    </a:cubicBezTo>
                    <a:cubicBezTo>
                      <a:pt x="553" y="372"/>
                      <a:pt x="551" y="372"/>
                      <a:pt x="549" y="372"/>
                    </a:cubicBezTo>
                    <a:cubicBezTo>
                      <a:pt x="548" y="374"/>
                      <a:pt x="549" y="377"/>
                      <a:pt x="548" y="379"/>
                    </a:cubicBezTo>
                    <a:cubicBezTo>
                      <a:pt x="546" y="377"/>
                      <a:pt x="544" y="372"/>
                      <a:pt x="541" y="372"/>
                    </a:cubicBezTo>
                    <a:cubicBezTo>
                      <a:pt x="537" y="372"/>
                      <a:pt x="535" y="377"/>
                      <a:pt x="534" y="379"/>
                    </a:cubicBezTo>
                    <a:cubicBezTo>
                      <a:pt x="532" y="382"/>
                      <a:pt x="531" y="384"/>
                      <a:pt x="529" y="387"/>
                    </a:cubicBezTo>
                    <a:cubicBezTo>
                      <a:pt x="528" y="389"/>
                      <a:pt x="527" y="390"/>
                      <a:pt x="525" y="393"/>
                    </a:cubicBezTo>
                    <a:cubicBezTo>
                      <a:pt x="525" y="395"/>
                      <a:pt x="522" y="398"/>
                      <a:pt x="522" y="400"/>
                    </a:cubicBezTo>
                    <a:cubicBezTo>
                      <a:pt x="521" y="403"/>
                      <a:pt x="522" y="407"/>
                      <a:pt x="525" y="408"/>
                    </a:cubicBezTo>
                    <a:cubicBezTo>
                      <a:pt x="529" y="409"/>
                      <a:pt x="532" y="403"/>
                      <a:pt x="534" y="400"/>
                    </a:cubicBezTo>
                    <a:cubicBezTo>
                      <a:pt x="537" y="396"/>
                      <a:pt x="537" y="397"/>
                      <a:pt x="542" y="397"/>
                    </a:cubicBezTo>
                    <a:cubicBezTo>
                      <a:pt x="545" y="397"/>
                      <a:pt x="547" y="395"/>
                      <a:pt x="549" y="396"/>
                    </a:cubicBezTo>
                    <a:cubicBezTo>
                      <a:pt x="550" y="398"/>
                      <a:pt x="548" y="399"/>
                      <a:pt x="548" y="401"/>
                    </a:cubicBezTo>
                    <a:cubicBezTo>
                      <a:pt x="547" y="404"/>
                      <a:pt x="548" y="406"/>
                      <a:pt x="546" y="408"/>
                    </a:cubicBezTo>
                    <a:cubicBezTo>
                      <a:pt x="544" y="409"/>
                      <a:pt x="542" y="408"/>
                      <a:pt x="539" y="409"/>
                    </a:cubicBezTo>
                    <a:cubicBezTo>
                      <a:pt x="536" y="410"/>
                      <a:pt x="535" y="414"/>
                      <a:pt x="536" y="417"/>
                    </a:cubicBezTo>
                    <a:cubicBezTo>
                      <a:pt x="538" y="426"/>
                      <a:pt x="549" y="428"/>
                      <a:pt x="556" y="425"/>
                    </a:cubicBezTo>
                    <a:cubicBezTo>
                      <a:pt x="559" y="424"/>
                      <a:pt x="560" y="423"/>
                      <a:pt x="559" y="420"/>
                    </a:cubicBezTo>
                    <a:cubicBezTo>
                      <a:pt x="558" y="417"/>
                      <a:pt x="555" y="416"/>
                      <a:pt x="559" y="413"/>
                    </a:cubicBezTo>
                    <a:cubicBezTo>
                      <a:pt x="560" y="412"/>
                      <a:pt x="562" y="412"/>
                      <a:pt x="564" y="410"/>
                    </a:cubicBezTo>
                    <a:cubicBezTo>
                      <a:pt x="566" y="409"/>
                      <a:pt x="567" y="407"/>
                      <a:pt x="569" y="405"/>
                    </a:cubicBezTo>
                    <a:cubicBezTo>
                      <a:pt x="570" y="404"/>
                      <a:pt x="572" y="403"/>
                      <a:pt x="574" y="402"/>
                    </a:cubicBezTo>
                    <a:cubicBezTo>
                      <a:pt x="575" y="401"/>
                      <a:pt x="580" y="400"/>
                      <a:pt x="581" y="400"/>
                    </a:cubicBezTo>
                    <a:cubicBezTo>
                      <a:pt x="585" y="403"/>
                      <a:pt x="576" y="408"/>
                      <a:pt x="575" y="410"/>
                    </a:cubicBezTo>
                    <a:cubicBezTo>
                      <a:pt x="571" y="414"/>
                      <a:pt x="571" y="418"/>
                      <a:pt x="566" y="421"/>
                    </a:cubicBezTo>
                    <a:cubicBezTo>
                      <a:pt x="569" y="426"/>
                      <a:pt x="570" y="427"/>
                      <a:pt x="565" y="430"/>
                    </a:cubicBezTo>
                    <a:cubicBezTo>
                      <a:pt x="559" y="432"/>
                      <a:pt x="554" y="430"/>
                      <a:pt x="549" y="432"/>
                    </a:cubicBezTo>
                    <a:cubicBezTo>
                      <a:pt x="544" y="433"/>
                      <a:pt x="542" y="434"/>
                      <a:pt x="537" y="434"/>
                    </a:cubicBezTo>
                    <a:cubicBezTo>
                      <a:pt x="534" y="434"/>
                      <a:pt x="530" y="433"/>
                      <a:pt x="528" y="435"/>
                    </a:cubicBezTo>
                    <a:cubicBezTo>
                      <a:pt x="525" y="438"/>
                      <a:pt x="527" y="443"/>
                      <a:pt x="520" y="444"/>
                    </a:cubicBezTo>
                    <a:cubicBezTo>
                      <a:pt x="514" y="444"/>
                      <a:pt x="508" y="440"/>
                      <a:pt x="503" y="443"/>
                    </a:cubicBezTo>
                    <a:cubicBezTo>
                      <a:pt x="502" y="444"/>
                      <a:pt x="502" y="445"/>
                      <a:pt x="500" y="446"/>
                    </a:cubicBezTo>
                    <a:cubicBezTo>
                      <a:pt x="499" y="446"/>
                      <a:pt x="498" y="446"/>
                      <a:pt x="498" y="446"/>
                    </a:cubicBezTo>
                    <a:cubicBezTo>
                      <a:pt x="496" y="446"/>
                      <a:pt x="495" y="447"/>
                      <a:pt x="495" y="448"/>
                    </a:cubicBezTo>
                    <a:cubicBezTo>
                      <a:pt x="493" y="449"/>
                      <a:pt x="489" y="449"/>
                      <a:pt x="487" y="450"/>
                    </a:cubicBezTo>
                    <a:cubicBezTo>
                      <a:pt x="484" y="452"/>
                      <a:pt x="480" y="457"/>
                      <a:pt x="478" y="460"/>
                    </a:cubicBezTo>
                    <a:cubicBezTo>
                      <a:pt x="474" y="463"/>
                      <a:pt x="476" y="467"/>
                      <a:pt x="476" y="472"/>
                    </a:cubicBezTo>
                    <a:cubicBezTo>
                      <a:pt x="473" y="472"/>
                      <a:pt x="469" y="470"/>
                      <a:pt x="467" y="471"/>
                    </a:cubicBezTo>
                    <a:cubicBezTo>
                      <a:pt x="466" y="472"/>
                      <a:pt x="462" y="476"/>
                      <a:pt x="462" y="478"/>
                    </a:cubicBezTo>
                    <a:cubicBezTo>
                      <a:pt x="460" y="481"/>
                      <a:pt x="461" y="482"/>
                      <a:pt x="457" y="484"/>
                    </a:cubicBezTo>
                    <a:cubicBezTo>
                      <a:pt x="454" y="486"/>
                      <a:pt x="451" y="486"/>
                      <a:pt x="447" y="487"/>
                    </a:cubicBezTo>
                    <a:cubicBezTo>
                      <a:pt x="447" y="489"/>
                      <a:pt x="448" y="491"/>
                      <a:pt x="447" y="493"/>
                    </a:cubicBezTo>
                    <a:cubicBezTo>
                      <a:pt x="447" y="495"/>
                      <a:pt x="447" y="497"/>
                      <a:pt x="446" y="499"/>
                    </a:cubicBezTo>
                    <a:cubicBezTo>
                      <a:pt x="445" y="501"/>
                      <a:pt x="444" y="501"/>
                      <a:pt x="443" y="502"/>
                    </a:cubicBezTo>
                    <a:cubicBezTo>
                      <a:pt x="440" y="505"/>
                      <a:pt x="441" y="511"/>
                      <a:pt x="441" y="515"/>
                    </a:cubicBezTo>
                    <a:cubicBezTo>
                      <a:pt x="444" y="516"/>
                      <a:pt x="453" y="512"/>
                      <a:pt x="455" y="509"/>
                    </a:cubicBezTo>
                    <a:cubicBezTo>
                      <a:pt x="456" y="507"/>
                      <a:pt x="457" y="504"/>
                      <a:pt x="458" y="501"/>
                    </a:cubicBezTo>
                    <a:cubicBezTo>
                      <a:pt x="459" y="500"/>
                      <a:pt x="461" y="498"/>
                      <a:pt x="462" y="497"/>
                    </a:cubicBezTo>
                    <a:cubicBezTo>
                      <a:pt x="464" y="498"/>
                      <a:pt x="464" y="499"/>
                      <a:pt x="467" y="498"/>
                    </a:cubicBezTo>
                    <a:cubicBezTo>
                      <a:pt x="470" y="497"/>
                      <a:pt x="469" y="495"/>
                      <a:pt x="470" y="494"/>
                    </a:cubicBezTo>
                    <a:cubicBezTo>
                      <a:pt x="471" y="492"/>
                      <a:pt x="476" y="491"/>
                      <a:pt x="475" y="488"/>
                    </a:cubicBezTo>
                    <a:cubicBezTo>
                      <a:pt x="478" y="487"/>
                      <a:pt x="488" y="490"/>
                      <a:pt x="489" y="484"/>
                    </a:cubicBezTo>
                    <a:cubicBezTo>
                      <a:pt x="492" y="484"/>
                      <a:pt x="493" y="485"/>
                      <a:pt x="495" y="483"/>
                    </a:cubicBezTo>
                    <a:cubicBezTo>
                      <a:pt x="498" y="481"/>
                      <a:pt x="498" y="474"/>
                      <a:pt x="501" y="472"/>
                    </a:cubicBezTo>
                    <a:cubicBezTo>
                      <a:pt x="504" y="470"/>
                      <a:pt x="509" y="471"/>
                      <a:pt x="510" y="467"/>
                    </a:cubicBezTo>
                    <a:cubicBezTo>
                      <a:pt x="510" y="467"/>
                      <a:pt x="510" y="465"/>
                      <a:pt x="510" y="464"/>
                    </a:cubicBezTo>
                    <a:cubicBezTo>
                      <a:pt x="511" y="466"/>
                      <a:pt x="511" y="467"/>
                      <a:pt x="510" y="467"/>
                    </a:cubicBezTo>
                    <a:cubicBezTo>
                      <a:pt x="512" y="471"/>
                      <a:pt x="521" y="470"/>
                      <a:pt x="524" y="469"/>
                    </a:cubicBezTo>
                    <a:cubicBezTo>
                      <a:pt x="530" y="468"/>
                      <a:pt x="531" y="465"/>
                      <a:pt x="535" y="461"/>
                    </a:cubicBezTo>
                    <a:cubicBezTo>
                      <a:pt x="536" y="459"/>
                      <a:pt x="538" y="455"/>
                      <a:pt x="541" y="454"/>
                    </a:cubicBezTo>
                    <a:cubicBezTo>
                      <a:pt x="542" y="456"/>
                      <a:pt x="543" y="458"/>
                      <a:pt x="543" y="460"/>
                    </a:cubicBezTo>
                    <a:cubicBezTo>
                      <a:pt x="545" y="460"/>
                      <a:pt x="546" y="460"/>
                      <a:pt x="548" y="460"/>
                    </a:cubicBezTo>
                    <a:cubicBezTo>
                      <a:pt x="553" y="459"/>
                      <a:pt x="553" y="453"/>
                      <a:pt x="557" y="451"/>
                    </a:cubicBezTo>
                    <a:cubicBezTo>
                      <a:pt x="558" y="450"/>
                      <a:pt x="559" y="449"/>
                      <a:pt x="560" y="449"/>
                    </a:cubicBezTo>
                    <a:cubicBezTo>
                      <a:pt x="561" y="450"/>
                      <a:pt x="561" y="450"/>
                      <a:pt x="562" y="450"/>
                    </a:cubicBezTo>
                    <a:cubicBezTo>
                      <a:pt x="564" y="449"/>
                      <a:pt x="564" y="446"/>
                      <a:pt x="565" y="445"/>
                    </a:cubicBezTo>
                    <a:cubicBezTo>
                      <a:pt x="567" y="444"/>
                      <a:pt x="567" y="447"/>
                      <a:pt x="569" y="446"/>
                    </a:cubicBezTo>
                    <a:cubicBezTo>
                      <a:pt x="571" y="446"/>
                      <a:pt x="576" y="442"/>
                      <a:pt x="578" y="441"/>
                    </a:cubicBezTo>
                    <a:cubicBezTo>
                      <a:pt x="580" y="439"/>
                      <a:pt x="584" y="437"/>
                      <a:pt x="586" y="435"/>
                    </a:cubicBezTo>
                    <a:cubicBezTo>
                      <a:pt x="590" y="440"/>
                      <a:pt x="586" y="447"/>
                      <a:pt x="596" y="445"/>
                    </a:cubicBezTo>
                    <a:cubicBezTo>
                      <a:pt x="600" y="444"/>
                      <a:pt x="603" y="440"/>
                      <a:pt x="606" y="437"/>
                    </a:cubicBezTo>
                    <a:cubicBezTo>
                      <a:pt x="609" y="435"/>
                      <a:pt x="610" y="434"/>
                      <a:pt x="612" y="431"/>
                    </a:cubicBezTo>
                    <a:cubicBezTo>
                      <a:pt x="616" y="434"/>
                      <a:pt x="623" y="422"/>
                      <a:pt x="625" y="419"/>
                    </a:cubicBezTo>
                    <a:cubicBezTo>
                      <a:pt x="625" y="420"/>
                      <a:pt x="625" y="423"/>
                      <a:pt x="625" y="424"/>
                    </a:cubicBezTo>
                    <a:cubicBezTo>
                      <a:pt x="624" y="426"/>
                      <a:pt x="621" y="427"/>
                      <a:pt x="621" y="429"/>
                    </a:cubicBezTo>
                    <a:cubicBezTo>
                      <a:pt x="621" y="435"/>
                      <a:pt x="631" y="436"/>
                      <a:pt x="636" y="435"/>
                    </a:cubicBezTo>
                    <a:cubicBezTo>
                      <a:pt x="642" y="433"/>
                      <a:pt x="647" y="430"/>
                      <a:pt x="653" y="429"/>
                    </a:cubicBezTo>
                    <a:cubicBezTo>
                      <a:pt x="660" y="427"/>
                      <a:pt x="667" y="425"/>
                      <a:pt x="674" y="422"/>
                    </a:cubicBezTo>
                    <a:cubicBezTo>
                      <a:pt x="675" y="425"/>
                      <a:pt x="674" y="428"/>
                      <a:pt x="670" y="428"/>
                    </a:cubicBezTo>
                    <a:cubicBezTo>
                      <a:pt x="669" y="432"/>
                      <a:pt x="674" y="436"/>
                      <a:pt x="669" y="439"/>
                    </a:cubicBezTo>
                    <a:cubicBezTo>
                      <a:pt x="665" y="441"/>
                      <a:pt x="653" y="440"/>
                      <a:pt x="652" y="435"/>
                    </a:cubicBezTo>
                    <a:cubicBezTo>
                      <a:pt x="651" y="435"/>
                      <a:pt x="649" y="435"/>
                      <a:pt x="648" y="435"/>
                    </a:cubicBezTo>
                    <a:cubicBezTo>
                      <a:pt x="645" y="435"/>
                      <a:pt x="644" y="436"/>
                      <a:pt x="642" y="437"/>
                    </a:cubicBezTo>
                    <a:cubicBezTo>
                      <a:pt x="640" y="437"/>
                      <a:pt x="639" y="437"/>
                      <a:pt x="637" y="437"/>
                    </a:cubicBezTo>
                    <a:cubicBezTo>
                      <a:pt x="634" y="437"/>
                      <a:pt x="633" y="439"/>
                      <a:pt x="630" y="440"/>
                    </a:cubicBezTo>
                    <a:cubicBezTo>
                      <a:pt x="627" y="441"/>
                      <a:pt x="622" y="443"/>
                      <a:pt x="624" y="447"/>
                    </a:cubicBezTo>
                    <a:cubicBezTo>
                      <a:pt x="626" y="451"/>
                      <a:pt x="634" y="452"/>
                      <a:pt x="638" y="452"/>
                    </a:cubicBezTo>
                    <a:cubicBezTo>
                      <a:pt x="639" y="455"/>
                      <a:pt x="638" y="455"/>
                      <a:pt x="637" y="457"/>
                    </a:cubicBezTo>
                    <a:cubicBezTo>
                      <a:pt x="635" y="460"/>
                      <a:pt x="633" y="459"/>
                      <a:pt x="631" y="461"/>
                    </a:cubicBezTo>
                    <a:cubicBezTo>
                      <a:pt x="630" y="457"/>
                      <a:pt x="626" y="453"/>
                      <a:pt x="622" y="451"/>
                    </a:cubicBezTo>
                    <a:cubicBezTo>
                      <a:pt x="622" y="453"/>
                      <a:pt x="622" y="454"/>
                      <a:pt x="622" y="455"/>
                    </a:cubicBezTo>
                    <a:cubicBezTo>
                      <a:pt x="622" y="458"/>
                      <a:pt x="623" y="458"/>
                      <a:pt x="624" y="460"/>
                    </a:cubicBezTo>
                    <a:cubicBezTo>
                      <a:pt x="625" y="463"/>
                      <a:pt x="625" y="466"/>
                      <a:pt x="625" y="469"/>
                    </a:cubicBezTo>
                    <a:cubicBezTo>
                      <a:pt x="624" y="473"/>
                      <a:pt x="623" y="480"/>
                      <a:pt x="618" y="482"/>
                    </a:cubicBezTo>
                    <a:cubicBezTo>
                      <a:pt x="619" y="476"/>
                      <a:pt x="620" y="470"/>
                      <a:pt x="616" y="465"/>
                    </a:cubicBezTo>
                    <a:cubicBezTo>
                      <a:pt x="615" y="465"/>
                      <a:pt x="613" y="460"/>
                      <a:pt x="612" y="460"/>
                    </a:cubicBezTo>
                    <a:cubicBezTo>
                      <a:pt x="609" y="461"/>
                      <a:pt x="609" y="466"/>
                      <a:pt x="609" y="468"/>
                    </a:cubicBezTo>
                    <a:cubicBezTo>
                      <a:pt x="609" y="470"/>
                      <a:pt x="609" y="471"/>
                      <a:pt x="608" y="473"/>
                    </a:cubicBezTo>
                    <a:cubicBezTo>
                      <a:pt x="606" y="474"/>
                      <a:pt x="604" y="474"/>
                      <a:pt x="603" y="475"/>
                    </a:cubicBezTo>
                    <a:cubicBezTo>
                      <a:pt x="601" y="476"/>
                      <a:pt x="601" y="477"/>
                      <a:pt x="600" y="478"/>
                    </a:cubicBezTo>
                    <a:cubicBezTo>
                      <a:pt x="597" y="481"/>
                      <a:pt x="593" y="485"/>
                      <a:pt x="588" y="484"/>
                    </a:cubicBezTo>
                    <a:cubicBezTo>
                      <a:pt x="588" y="482"/>
                      <a:pt x="588" y="480"/>
                      <a:pt x="588" y="479"/>
                    </a:cubicBezTo>
                    <a:cubicBezTo>
                      <a:pt x="589" y="479"/>
                      <a:pt x="590" y="479"/>
                      <a:pt x="591" y="478"/>
                    </a:cubicBezTo>
                    <a:cubicBezTo>
                      <a:pt x="593" y="473"/>
                      <a:pt x="587" y="472"/>
                      <a:pt x="583" y="474"/>
                    </a:cubicBezTo>
                    <a:cubicBezTo>
                      <a:pt x="580" y="475"/>
                      <a:pt x="579" y="476"/>
                      <a:pt x="578" y="478"/>
                    </a:cubicBezTo>
                    <a:cubicBezTo>
                      <a:pt x="575" y="481"/>
                      <a:pt x="575" y="481"/>
                      <a:pt x="575" y="485"/>
                    </a:cubicBezTo>
                    <a:cubicBezTo>
                      <a:pt x="575" y="488"/>
                      <a:pt x="574" y="490"/>
                      <a:pt x="577" y="491"/>
                    </a:cubicBezTo>
                    <a:cubicBezTo>
                      <a:pt x="580" y="492"/>
                      <a:pt x="586" y="490"/>
                      <a:pt x="589" y="492"/>
                    </a:cubicBezTo>
                    <a:cubicBezTo>
                      <a:pt x="592" y="493"/>
                      <a:pt x="591" y="499"/>
                      <a:pt x="591" y="502"/>
                    </a:cubicBezTo>
                    <a:cubicBezTo>
                      <a:pt x="587" y="503"/>
                      <a:pt x="582" y="504"/>
                      <a:pt x="578" y="503"/>
                    </a:cubicBezTo>
                    <a:cubicBezTo>
                      <a:pt x="576" y="503"/>
                      <a:pt x="575" y="503"/>
                      <a:pt x="574" y="503"/>
                    </a:cubicBezTo>
                    <a:cubicBezTo>
                      <a:pt x="573" y="503"/>
                      <a:pt x="572" y="502"/>
                      <a:pt x="571" y="501"/>
                    </a:cubicBezTo>
                    <a:cubicBezTo>
                      <a:pt x="571" y="501"/>
                      <a:pt x="571" y="500"/>
                      <a:pt x="570" y="499"/>
                    </a:cubicBezTo>
                    <a:cubicBezTo>
                      <a:pt x="562" y="495"/>
                      <a:pt x="558" y="502"/>
                      <a:pt x="555" y="509"/>
                    </a:cubicBezTo>
                    <a:cubicBezTo>
                      <a:pt x="553" y="513"/>
                      <a:pt x="547" y="517"/>
                      <a:pt x="547" y="522"/>
                    </a:cubicBezTo>
                    <a:cubicBezTo>
                      <a:pt x="548" y="529"/>
                      <a:pt x="556" y="525"/>
                      <a:pt x="557" y="529"/>
                    </a:cubicBezTo>
                    <a:cubicBezTo>
                      <a:pt x="558" y="533"/>
                      <a:pt x="553" y="534"/>
                      <a:pt x="551" y="537"/>
                    </a:cubicBezTo>
                    <a:cubicBezTo>
                      <a:pt x="549" y="539"/>
                      <a:pt x="547" y="545"/>
                      <a:pt x="548" y="548"/>
                    </a:cubicBezTo>
                    <a:cubicBezTo>
                      <a:pt x="554" y="550"/>
                      <a:pt x="563" y="543"/>
                      <a:pt x="567" y="539"/>
                    </a:cubicBezTo>
                    <a:cubicBezTo>
                      <a:pt x="569" y="537"/>
                      <a:pt x="569" y="537"/>
                      <a:pt x="571" y="535"/>
                    </a:cubicBezTo>
                    <a:cubicBezTo>
                      <a:pt x="573" y="531"/>
                      <a:pt x="576" y="527"/>
                      <a:pt x="579" y="523"/>
                    </a:cubicBezTo>
                    <a:cubicBezTo>
                      <a:pt x="582" y="528"/>
                      <a:pt x="580" y="532"/>
                      <a:pt x="579" y="536"/>
                    </a:cubicBezTo>
                    <a:cubicBezTo>
                      <a:pt x="578" y="541"/>
                      <a:pt x="578" y="542"/>
                      <a:pt x="573" y="544"/>
                    </a:cubicBezTo>
                    <a:cubicBezTo>
                      <a:pt x="571" y="546"/>
                      <a:pt x="567" y="546"/>
                      <a:pt x="566" y="549"/>
                    </a:cubicBezTo>
                    <a:cubicBezTo>
                      <a:pt x="566" y="552"/>
                      <a:pt x="566" y="556"/>
                      <a:pt x="568" y="557"/>
                    </a:cubicBezTo>
                    <a:cubicBezTo>
                      <a:pt x="566" y="558"/>
                      <a:pt x="563" y="556"/>
                      <a:pt x="561" y="556"/>
                    </a:cubicBezTo>
                    <a:cubicBezTo>
                      <a:pt x="558" y="556"/>
                      <a:pt x="554" y="555"/>
                      <a:pt x="552" y="556"/>
                    </a:cubicBezTo>
                    <a:cubicBezTo>
                      <a:pt x="548" y="557"/>
                      <a:pt x="546" y="560"/>
                      <a:pt x="543" y="563"/>
                    </a:cubicBezTo>
                    <a:cubicBezTo>
                      <a:pt x="541" y="565"/>
                      <a:pt x="538" y="566"/>
                      <a:pt x="535" y="568"/>
                    </a:cubicBezTo>
                    <a:cubicBezTo>
                      <a:pt x="533" y="569"/>
                      <a:pt x="525" y="573"/>
                      <a:pt x="525" y="577"/>
                    </a:cubicBezTo>
                    <a:cubicBezTo>
                      <a:pt x="525" y="581"/>
                      <a:pt x="531" y="582"/>
                      <a:pt x="531" y="584"/>
                    </a:cubicBezTo>
                    <a:cubicBezTo>
                      <a:pt x="533" y="588"/>
                      <a:pt x="529" y="585"/>
                      <a:pt x="527" y="587"/>
                    </a:cubicBezTo>
                    <a:cubicBezTo>
                      <a:pt x="524" y="588"/>
                      <a:pt x="526" y="590"/>
                      <a:pt x="525" y="591"/>
                    </a:cubicBezTo>
                    <a:cubicBezTo>
                      <a:pt x="523" y="592"/>
                      <a:pt x="523" y="592"/>
                      <a:pt x="522" y="593"/>
                    </a:cubicBezTo>
                    <a:cubicBezTo>
                      <a:pt x="518" y="596"/>
                      <a:pt x="516" y="600"/>
                      <a:pt x="516" y="605"/>
                    </a:cubicBezTo>
                    <a:cubicBezTo>
                      <a:pt x="520" y="606"/>
                      <a:pt x="524" y="603"/>
                      <a:pt x="528" y="602"/>
                    </a:cubicBezTo>
                    <a:cubicBezTo>
                      <a:pt x="533" y="600"/>
                      <a:pt x="540" y="599"/>
                      <a:pt x="546" y="600"/>
                    </a:cubicBezTo>
                    <a:cubicBezTo>
                      <a:pt x="548" y="600"/>
                      <a:pt x="550" y="601"/>
                      <a:pt x="552" y="601"/>
                    </a:cubicBezTo>
                    <a:cubicBezTo>
                      <a:pt x="555" y="601"/>
                      <a:pt x="558" y="601"/>
                      <a:pt x="559" y="604"/>
                    </a:cubicBezTo>
                    <a:cubicBezTo>
                      <a:pt x="559" y="604"/>
                      <a:pt x="559" y="605"/>
                      <a:pt x="559" y="605"/>
                    </a:cubicBezTo>
                    <a:cubicBezTo>
                      <a:pt x="558" y="605"/>
                      <a:pt x="558" y="606"/>
                      <a:pt x="558" y="607"/>
                    </a:cubicBezTo>
                    <a:cubicBezTo>
                      <a:pt x="556" y="608"/>
                      <a:pt x="551" y="607"/>
                      <a:pt x="548" y="607"/>
                    </a:cubicBezTo>
                    <a:cubicBezTo>
                      <a:pt x="542" y="607"/>
                      <a:pt x="528" y="605"/>
                      <a:pt x="523" y="610"/>
                    </a:cubicBezTo>
                    <a:cubicBezTo>
                      <a:pt x="518" y="613"/>
                      <a:pt x="519" y="622"/>
                      <a:pt x="516" y="627"/>
                    </a:cubicBezTo>
                    <a:cubicBezTo>
                      <a:pt x="513" y="623"/>
                      <a:pt x="515" y="615"/>
                      <a:pt x="509" y="614"/>
                    </a:cubicBezTo>
                    <a:cubicBezTo>
                      <a:pt x="505" y="612"/>
                      <a:pt x="503" y="617"/>
                      <a:pt x="503" y="620"/>
                    </a:cubicBezTo>
                    <a:cubicBezTo>
                      <a:pt x="502" y="626"/>
                      <a:pt x="503" y="625"/>
                      <a:pt x="499" y="629"/>
                    </a:cubicBezTo>
                    <a:cubicBezTo>
                      <a:pt x="495" y="632"/>
                      <a:pt x="496" y="634"/>
                      <a:pt x="495" y="639"/>
                    </a:cubicBezTo>
                    <a:cubicBezTo>
                      <a:pt x="493" y="640"/>
                      <a:pt x="491" y="642"/>
                      <a:pt x="488" y="643"/>
                    </a:cubicBezTo>
                    <a:cubicBezTo>
                      <a:pt x="486" y="644"/>
                      <a:pt x="484" y="643"/>
                      <a:pt x="482" y="644"/>
                    </a:cubicBezTo>
                    <a:cubicBezTo>
                      <a:pt x="477" y="646"/>
                      <a:pt x="482" y="647"/>
                      <a:pt x="483" y="650"/>
                    </a:cubicBezTo>
                    <a:cubicBezTo>
                      <a:pt x="484" y="652"/>
                      <a:pt x="483" y="653"/>
                      <a:pt x="484" y="655"/>
                    </a:cubicBezTo>
                    <a:cubicBezTo>
                      <a:pt x="484" y="656"/>
                      <a:pt x="486" y="657"/>
                      <a:pt x="487" y="657"/>
                    </a:cubicBezTo>
                    <a:cubicBezTo>
                      <a:pt x="490" y="659"/>
                      <a:pt x="495" y="661"/>
                      <a:pt x="497" y="665"/>
                    </a:cubicBezTo>
                    <a:cubicBezTo>
                      <a:pt x="489" y="666"/>
                      <a:pt x="480" y="664"/>
                      <a:pt x="473" y="666"/>
                    </a:cubicBezTo>
                    <a:cubicBezTo>
                      <a:pt x="469" y="667"/>
                      <a:pt x="468" y="667"/>
                      <a:pt x="467" y="670"/>
                    </a:cubicBezTo>
                    <a:cubicBezTo>
                      <a:pt x="466" y="673"/>
                      <a:pt x="466" y="674"/>
                      <a:pt x="467" y="676"/>
                    </a:cubicBezTo>
                    <a:cubicBezTo>
                      <a:pt x="467" y="677"/>
                      <a:pt x="469" y="676"/>
                      <a:pt x="468" y="679"/>
                    </a:cubicBezTo>
                    <a:cubicBezTo>
                      <a:pt x="465" y="679"/>
                      <a:pt x="465" y="680"/>
                      <a:pt x="464" y="682"/>
                    </a:cubicBezTo>
                    <a:cubicBezTo>
                      <a:pt x="462" y="683"/>
                      <a:pt x="456" y="684"/>
                      <a:pt x="455" y="687"/>
                    </a:cubicBezTo>
                    <a:cubicBezTo>
                      <a:pt x="454" y="689"/>
                      <a:pt x="455" y="690"/>
                      <a:pt x="456" y="691"/>
                    </a:cubicBezTo>
                    <a:cubicBezTo>
                      <a:pt x="457" y="694"/>
                      <a:pt x="457" y="695"/>
                      <a:pt x="458" y="699"/>
                    </a:cubicBezTo>
                    <a:cubicBezTo>
                      <a:pt x="461" y="699"/>
                      <a:pt x="465" y="699"/>
                      <a:pt x="468" y="699"/>
                    </a:cubicBezTo>
                    <a:cubicBezTo>
                      <a:pt x="472" y="698"/>
                      <a:pt x="476" y="696"/>
                      <a:pt x="476" y="702"/>
                    </a:cubicBezTo>
                    <a:cubicBezTo>
                      <a:pt x="475" y="705"/>
                      <a:pt x="471" y="706"/>
                      <a:pt x="470" y="708"/>
                    </a:cubicBezTo>
                    <a:cubicBezTo>
                      <a:pt x="467" y="711"/>
                      <a:pt x="466" y="714"/>
                      <a:pt x="462" y="713"/>
                    </a:cubicBezTo>
                    <a:cubicBezTo>
                      <a:pt x="460" y="709"/>
                      <a:pt x="462" y="705"/>
                      <a:pt x="457" y="702"/>
                    </a:cubicBezTo>
                    <a:cubicBezTo>
                      <a:pt x="452" y="699"/>
                      <a:pt x="446" y="701"/>
                      <a:pt x="446" y="706"/>
                    </a:cubicBezTo>
                    <a:cubicBezTo>
                      <a:pt x="446" y="708"/>
                      <a:pt x="448" y="710"/>
                      <a:pt x="447" y="712"/>
                    </a:cubicBezTo>
                    <a:cubicBezTo>
                      <a:pt x="447" y="715"/>
                      <a:pt x="446" y="717"/>
                      <a:pt x="447" y="720"/>
                    </a:cubicBezTo>
                    <a:cubicBezTo>
                      <a:pt x="447" y="723"/>
                      <a:pt x="447" y="724"/>
                      <a:pt x="451" y="726"/>
                    </a:cubicBezTo>
                    <a:cubicBezTo>
                      <a:pt x="455" y="728"/>
                      <a:pt x="460" y="727"/>
                      <a:pt x="465" y="728"/>
                    </a:cubicBezTo>
                    <a:cubicBezTo>
                      <a:pt x="463" y="730"/>
                      <a:pt x="459" y="731"/>
                      <a:pt x="456" y="732"/>
                    </a:cubicBezTo>
                    <a:cubicBezTo>
                      <a:pt x="455" y="733"/>
                      <a:pt x="454" y="736"/>
                      <a:pt x="453" y="737"/>
                    </a:cubicBezTo>
                    <a:cubicBezTo>
                      <a:pt x="452" y="739"/>
                      <a:pt x="450" y="740"/>
                      <a:pt x="447" y="740"/>
                    </a:cubicBezTo>
                    <a:cubicBezTo>
                      <a:pt x="443" y="741"/>
                      <a:pt x="442" y="740"/>
                      <a:pt x="438" y="744"/>
                    </a:cubicBezTo>
                    <a:cubicBezTo>
                      <a:pt x="436" y="747"/>
                      <a:pt x="436" y="745"/>
                      <a:pt x="436" y="749"/>
                    </a:cubicBezTo>
                    <a:cubicBezTo>
                      <a:pt x="436" y="750"/>
                      <a:pt x="436" y="752"/>
                      <a:pt x="436" y="754"/>
                    </a:cubicBezTo>
                    <a:cubicBezTo>
                      <a:pt x="436" y="761"/>
                      <a:pt x="429" y="758"/>
                      <a:pt x="427" y="763"/>
                    </a:cubicBezTo>
                    <a:cubicBezTo>
                      <a:pt x="426" y="765"/>
                      <a:pt x="427" y="767"/>
                      <a:pt x="426" y="769"/>
                    </a:cubicBezTo>
                    <a:cubicBezTo>
                      <a:pt x="425" y="770"/>
                      <a:pt x="423" y="771"/>
                      <a:pt x="422" y="773"/>
                    </a:cubicBezTo>
                    <a:cubicBezTo>
                      <a:pt x="422" y="774"/>
                      <a:pt x="422" y="775"/>
                      <a:pt x="421" y="776"/>
                    </a:cubicBezTo>
                    <a:cubicBezTo>
                      <a:pt x="420" y="778"/>
                      <a:pt x="417" y="778"/>
                      <a:pt x="417" y="779"/>
                    </a:cubicBezTo>
                    <a:cubicBezTo>
                      <a:pt x="416" y="781"/>
                      <a:pt x="416" y="783"/>
                      <a:pt x="416" y="785"/>
                    </a:cubicBezTo>
                    <a:cubicBezTo>
                      <a:pt x="416" y="787"/>
                      <a:pt x="415" y="789"/>
                      <a:pt x="418" y="790"/>
                    </a:cubicBezTo>
                    <a:cubicBezTo>
                      <a:pt x="421" y="790"/>
                      <a:pt x="421" y="787"/>
                      <a:pt x="422" y="785"/>
                    </a:cubicBezTo>
                    <a:cubicBezTo>
                      <a:pt x="425" y="782"/>
                      <a:pt x="431" y="781"/>
                      <a:pt x="436" y="780"/>
                    </a:cubicBezTo>
                    <a:cubicBezTo>
                      <a:pt x="437" y="779"/>
                      <a:pt x="438" y="779"/>
                      <a:pt x="441" y="780"/>
                    </a:cubicBezTo>
                    <a:cubicBezTo>
                      <a:pt x="439" y="780"/>
                      <a:pt x="438" y="780"/>
                      <a:pt x="436" y="780"/>
                    </a:cubicBezTo>
                    <a:cubicBezTo>
                      <a:pt x="435" y="782"/>
                      <a:pt x="434" y="784"/>
                      <a:pt x="433" y="785"/>
                    </a:cubicBezTo>
                    <a:cubicBezTo>
                      <a:pt x="432" y="786"/>
                      <a:pt x="429" y="787"/>
                      <a:pt x="429" y="788"/>
                    </a:cubicBezTo>
                    <a:cubicBezTo>
                      <a:pt x="428" y="790"/>
                      <a:pt x="429" y="792"/>
                      <a:pt x="428" y="794"/>
                    </a:cubicBezTo>
                    <a:cubicBezTo>
                      <a:pt x="427" y="798"/>
                      <a:pt x="423" y="799"/>
                      <a:pt x="421" y="801"/>
                    </a:cubicBezTo>
                    <a:cubicBezTo>
                      <a:pt x="419" y="804"/>
                      <a:pt x="419" y="808"/>
                      <a:pt x="415" y="811"/>
                    </a:cubicBezTo>
                    <a:cubicBezTo>
                      <a:pt x="411" y="813"/>
                      <a:pt x="408" y="810"/>
                      <a:pt x="407" y="815"/>
                    </a:cubicBezTo>
                    <a:cubicBezTo>
                      <a:pt x="407" y="818"/>
                      <a:pt x="406" y="823"/>
                      <a:pt x="407" y="825"/>
                    </a:cubicBezTo>
                    <a:cubicBezTo>
                      <a:pt x="408" y="828"/>
                      <a:pt x="418" y="833"/>
                      <a:pt x="416" y="837"/>
                    </a:cubicBezTo>
                    <a:cubicBezTo>
                      <a:pt x="415" y="839"/>
                      <a:pt x="406" y="839"/>
                      <a:pt x="407" y="835"/>
                    </a:cubicBezTo>
                    <a:cubicBezTo>
                      <a:pt x="404" y="836"/>
                      <a:pt x="403" y="844"/>
                      <a:pt x="401" y="847"/>
                    </a:cubicBezTo>
                    <a:cubicBezTo>
                      <a:pt x="399" y="850"/>
                      <a:pt x="394" y="853"/>
                      <a:pt x="393" y="857"/>
                    </a:cubicBezTo>
                    <a:cubicBezTo>
                      <a:pt x="391" y="861"/>
                      <a:pt x="392" y="866"/>
                      <a:pt x="396" y="870"/>
                    </a:cubicBezTo>
                    <a:cubicBezTo>
                      <a:pt x="397" y="871"/>
                      <a:pt x="400" y="872"/>
                      <a:pt x="399" y="874"/>
                    </a:cubicBezTo>
                    <a:cubicBezTo>
                      <a:pt x="399" y="876"/>
                      <a:pt x="395" y="874"/>
                      <a:pt x="396" y="877"/>
                    </a:cubicBezTo>
                    <a:cubicBezTo>
                      <a:pt x="399" y="878"/>
                      <a:pt x="400" y="876"/>
                      <a:pt x="403" y="876"/>
                    </a:cubicBezTo>
                    <a:cubicBezTo>
                      <a:pt x="403" y="877"/>
                      <a:pt x="403" y="878"/>
                      <a:pt x="403" y="880"/>
                    </a:cubicBezTo>
                    <a:cubicBezTo>
                      <a:pt x="403" y="880"/>
                      <a:pt x="402" y="881"/>
                      <a:pt x="402" y="882"/>
                    </a:cubicBezTo>
                    <a:cubicBezTo>
                      <a:pt x="398" y="882"/>
                      <a:pt x="394" y="884"/>
                      <a:pt x="391" y="887"/>
                    </a:cubicBezTo>
                    <a:cubicBezTo>
                      <a:pt x="389" y="889"/>
                      <a:pt x="389" y="890"/>
                      <a:pt x="386" y="892"/>
                    </a:cubicBezTo>
                    <a:cubicBezTo>
                      <a:pt x="383" y="894"/>
                      <a:pt x="380" y="895"/>
                      <a:pt x="380" y="898"/>
                    </a:cubicBezTo>
                    <a:cubicBezTo>
                      <a:pt x="375" y="897"/>
                      <a:pt x="374" y="886"/>
                      <a:pt x="370" y="889"/>
                    </a:cubicBezTo>
                    <a:cubicBezTo>
                      <a:pt x="369" y="890"/>
                      <a:pt x="367" y="895"/>
                      <a:pt x="367" y="896"/>
                    </a:cubicBezTo>
                    <a:cubicBezTo>
                      <a:pt x="366" y="899"/>
                      <a:pt x="368" y="900"/>
                      <a:pt x="369" y="902"/>
                    </a:cubicBezTo>
                    <a:cubicBezTo>
                      <a:pt x="369" y="903"/>
                      <a:pt x="369" y="905"/>
                      <a:pt x="368" y="906"/>
                    </a:cubicBezTo>
                    <a:cubicBezTo>
                      <a:pt x="368" y="907"/>
                      <a:pt x="365" y="907"/>
                      <a:pt x="364" y="908"/>
                    </a:cubicBezTo>
                    <a:cubicBezTo>
                      <a:pt x="363" y="908"/>
                      <a:pt x="363" y="909"/>
                      <a:pt x="362" y="910"/>
                    </a:cubicBezTo>
                    <a:cubicBezTo>
                      <a:pt x="360" y="911"/>
                      <a:pt x="360" y="912"/>
                      <a:pt x="357" y="912"/>
                    </a:cubicBezTo>
                    <a:cubicBezTo>
                      <a:pt x="356" y="912"/>
                      <a:pt x="352" y="909"/>
                      <a:pt x="350" y="909"/>
                    </a:cubicBezTo>
                    <a:cubicBezTo>
                      <a:pt x="348" y="908"/>
                      <a:pt x="347" y="909"/>
                      <a:pt x="345" y="908"/>
                    </a:cubicBezTo>
                    <a:cubicBezTo>
                      <a:pt x="345" y="906"/>
                      <a:pt x="346" y="903"/>
                      <a:pt x="345" y="902"/>
                    </a:cubicBezTo>
                    <a:cubicBezTo>
                      <a:pt x="344" y="898"/>
                      <a:pt x="340" y="901"/>
                      <a:pt x="338" y="904"/>
                    </a:cubicBezTo>
                    <a:cubicBezTo>
                      <a:pt x="336" y="906"/>
                      <a:pt x="336" y="908"/>
                      <a:pt x="334" y="910"/>
                    </a:cubicBezTo>
                    <a:cubicBezTo>
                      <a:pt x="332" y="913"/>
                      <a:pt x="330" y="914"/>
                      <a:pt x="328" y="917"/>
                    </a:cubicBezTo>
                    <a:cubicBezTo>
                      <a:pt x="327" y="918"/>
                      <a:pt x="326" y="922"/>
                      <a:pt x="326" y="924"/>
                    </a:cubicBezTo>
                    <a:cubicBezTo>
                      <a:pt x="328" y="925"/>
                      <a:pt x="332" y="925"/>
                      <a:pt x="334" y="925"/>
                    </a:cubicBezTo>
                    <a:cubicBezTo>
                      <a:pt x="336" y="924"/>
                      <a:pt x="339" y="923"/>
                      <a:pt x="341" y="924"/>
                    </a:cubicBezTo>
                    <a:cubicBezTo>
                      <a:pt x="346" y="924"/>
                      <a:pt x="352" y="929"/>
                      <a:pt x="357" y="929"/>
                    </a:cubicBezTo>
                    <a:cubicBezTo>
                      <a:pt x="360" y="929"/>
                      <a:pt x="363" y="926"/>
                      <a:pt x="366" y="927"/>
                    </a:cubicBezTo>
                    <a:cubicBezTo>
                      <a:pt x="369" y="928"/>
                      <a:pt x="368" y="930"/>
                      <a:pt x="369" y="931"/>
                    </a:cubicBezTo>
                    <a:cubicBezTo>
                      <a:pt x="369" y="931"/>
                      <a:pt x="369" y="931"/>
                      <a:pt x="369" y="931"/>
                    </a:cubicBezTo>
                    <a:cubicBezTo>
                      <a:pt x="367" y="932"/>
                      <a:pt x="360" y="934"/>
                      <a:pt x="361" y="936"/>
                    </a:cubicBezTo>
                    <a:cubicBezTo>
                      <a:pt x="362" y="937"/>
                      <a:pt x="370" y="936"/>
                      <a:pt x="372" y="936"/>
                    </a:cubicBezTo>
                    <a:cubicBezTo>
                      <a:pt x="374" y="942"/>
                      <a:pt x="359" y="938"/>
                      <a:pt x="357" y="941"/>
                    </a:cubicBezTo>
                    <a:cubicBezTo>
                      <a:pt x="355" y="942"/>
                      <a:pt x="356" y="943"/>
                      <a:pt x="357" y="945"/>
                    </a:cubicBezTo>
                    <a:cubicBezTo>
                      <a:pt x="358" y="948"/>
                      <a:pt x="359" y="950"/>
                      <a:pt x="360" y="953"/>
                    </a:cubicBezTo>
                    <a:cubicBezTo>
                      <a:pt x="358" y="952"/>
                      <a:pt x="357" y="949"/>
                      <a:pt x="355" y="948"/>
                    </a:cubicBezTo>
                    <a:cubicBezTo>
                      <a:pt x="352" y="946"/>
                      <a:pt x="352" y="948"/>
                      <a:pt x="351" y="949"/>
                    </a:cubicBezTo>
                    <a:cubicBezTo>
                      <a:pt x="349" y="950"/>
                      <a:pt x="351" y="951"/>
                      <a:pt x="348" y="951"/>
                    </a:cubicBezTo>
                    <a:cubicBezTo>
                      <a:pt x="346" y="951"/>
                      <a:pt x="345" y="950"/>
                      <a:pt x="344" y="949"/>
                    </a:cubicBezTo>
                    <a:cubicBezTo>
                      <a:pt x="343" y="953"/>
                      <a:pt x="345" y="954"/>
                      <a:pt x="343" y="957"/>
                    </a:cubicBezTo>
                    <a:cubicBezTo>
                      <a:pt x="341" y="961"/>
                      <a:pt x="336" y="960"/>
                      <a:pt x="332" y="960"/>
                    </a:cubicBezTo>
                    <a:cubicBezTo>
                      <a:pt x="330" y="955"/>
                      <a:pt x="330" y="955"/>
                      <a:pt x="330" y="955"/>
                    </a:cubicBezTo>
                    <a:cubicBezTo>
                      <a:pt x="326" y="959"/>
                      <a:pt x="319" y="962"/>
                      <a:pt x="318" y="967"/>
                    </a:cubicBezTo>
                    <a:cubicBezTo>
                      <a:pt x="317" y="970"/>
                      <a:pt x="317" y="972"/>
                      <a:pt x="316" y="974"/>
                    </a:cubicBezTo>
                    <a:cubicBezTo>
                      <a:pt x="315" y="976"/>
                      <a:pt x="313" y="976"/>
                      <a:pt x="314" y="979"/>
                    </a:cubicBezTo>
                    <a:cubicBezTo>
                      <a:pt x="317" y="979"/>
                      <a:pt x="321" y="978"/>
                      <a:pt x="325" y="979"/>
                    </a:cubicBezTo>
                    <a:cubicBezTo>
                      <a:pt x="329" y="986"/>
                      <a:pt x="314" y="983"/>
                      <a:pt x="311" y="985"/>
                    </a:cubicBezTo>
                    <a:cubicBezTo>
                      <a:pt x="312" y="985"/>
                      <a:pt x="310" y="989"/>
                      <a:pt x="310" y="988"/>
                    </a:cubicBezTo>
                    <a:cubicBezTo>
                      <a:pt x="309" y="989"/>
                      <a:pt x="310" y="992"/>
                      <a:pt x="309" y="993"/>
                    </a:cubicBezTo>
                    <a:cubicBezTo>
                      <a:pt x="308" y="995"/>
                      <a:pt x="300" y="994"/>
                      <a:pt x="302" y="998"/>
                    </a:cubicBezTo>
                    <a:cubicBezTo>
                      <a:pt x="304" y="998"/>
                      <a:pt x="304" y="999"/>
                      <a:pt x="304" y="1001"/>
                    </a:cubicBezTo>
                    <a:cubicBezTo>
                      <a:pt x="304" y="1004"/>
                      <a:pt x="303" y="1004"/>
                      <a:pt x="300" y="1005"/>
                    </a:cubicBezTo>
                    <a:cubicBezTo>
                      <a:pt x="294" y="1008"/>
                      <a:pt x="296" y="1007"/>
                      <a:pt x="297" y="1013"/>
                    </a:cubicBezTo>
                    <a:cubicBezTo>
                      <a:pt x="292" y="1016"/>
                      <a:pt x="291" y="1018"/>
                      <a:pt x="297" y="1019"/>
                    </a:cubicBezTo>
                    <a:cubicBezTo>
                      <a:pt x="297" y="1025"/>
                      <a:pt x="285" y="1020"/>
                      <a:pt x="283" y="1017"/>
                    </a:cubicBezTo>
                    <a:cubicBezTo>
                      <a:pt x="278" y="1023"/>
                      <a:pt x="285" y="1027"/>
                      <a:pt x="289" y="1028"/>
                    </a:cubicBezTo>
                    <a:cubicBezTo>
                      <a:pt x="289" y="1031"/>
                      <a:pt x="283" y="1033"/>
                      <a:pt x="282" y="1037"/>
                    </a:cubicBezTo>
                    <a:cubicBezTo>
                      <a:pt x="284" y="1038"/>
                      <a:pt x="288" y="1039"/>
                      <a:pt x="285" y="1042"/>
                    </a:cubicBezTo>
                    <a:cubicBezTo>
                      <a:pt x="282" y="1044"/>
                      <a:pt x="277" y="1039"/>
                      <a:pt x="274" y="1040"/>
                    </a:cubicBezTo>
                    <a:cubicBezTo>
                      <a:pt x="273" y="1041"/>
                      <a:pt x="274" y="1045"/>
                      <a:pt x="273" y="1047"/>
                    </a:cubicBezTo>
                    <a:cubicBezTo>
                      <a:pt x="272" y="1048"/>
                      <a:pt x="269" y="1048"/>
                      <a:pt x="267" y="1047"/>
                    </a:cubicBezTo>
                    <a:cubicBezTo>
                      <a:pt x="267" y="1047"/>
                      <a:pt x="267" y="1046"/>
                      <a:pt x="266" y="1046"/>
                    </a:cubicBezTo>
                    <a:cubicBezTo>
                      <a:pt x="262" y="1046"/>
                      <a:pt x="266" y="1052"/>
                      <a:pt x="268" y="1053"/>
                    </a:cubicBezTo>
                    <a:cubicBezTo>
                      <a:pt x="270" y="1054"/>
                      <a:pt x="272" y="1053"/>
                      <a:pt x="271" y="1056"/>
                    </a:cubicBezTo>
                    <a:cubicBezTo>
                      <a:pt x="271" y="1058"/>
                      <a:pt x="263" y="1061"/>
                      <a:pt x="260" y="1061"/>
                    </a:cubicBezTo>
                    <a:cubicBezTo>
                      <a:pt x="259" y="1067"/>
                      <a:pt x="267" y="1065"/>
                      <a:pt x="272" y="1065"/>
                    </a:cubicBezTo>
                    <a:cubicBezTo>
                      <a:pt x="272" y="1065"/>
                      <a:pt x="273" y="1064"/>
                      <a:pt x="273" y="1064"/>
                    </a:cubicBezTo>
                    <a:cubicBezTo>
                      <a:pt x="274" y="1063"/>
                      <a:pt x="275" y="1061"/>
                      <a:pt x="277" y="1060"/>
                    </a:cubicBezTo>
                    <a:cubicBezTo>
                      <a:pt x="278" y="1059"/>
                      <a:pt x="283" y="1060"/>
                      <a:pt x="285" y="1060"/>
                    </a:cubicBezTo>
                    <a:cubicBezTo>
                      <a:pt x="283" y="1063"/>
                      <a:pt x="275" y="1068"/>
                      <a:pt x="278" y="1073"/>
                    </a:cubicBezTo>
                    <a:cubicBezTo>
                      <a:pt x="279" y="1075"/>
                      <a:pt x="284" y="1075"/>
                      <a:pt x="286" y="1079"/>
                    </a:cubicBezTo>
                    <a:cubicBezTo>
                      <a:pt x="287" y="1082"/>
                      <a:pt x="286" y="1083"/>
                      <a:pt x="291" y="1084"/>
                    </a:cubicBezTo>
                    <a:cubicBezTo>
                      <a:pt x="293" y="1084"/>
                      <a:pt x="296" y="1083"/>
                      <a:pt x="298" y="1084"/>
                    </a:cubicBezTo>
                    <a:cubicBezTo>
                      <a:pt x="299" y="1084"/>
                      <a:pt x="299" y="1085"/>
                      <a:pt x="301" y="1085"/>
                    </a:cubicBezTo>
                    <a:cubicBezTo>
                      <a:pt x="303" y="1083"/>
                      <a:pt x="302" y="1079"/>
                      <a:pt x="305" y="1077"/>
                    </a:cubicBezTo>
                    <a:cubicBezTo>
                      <a:pt x="306" y="1076"/>
                      <a:pt x="308" y="1076"/>
                      <a:pt x="309" y="1076"/>
                    </a:cubicBezTo>
                    <a:cubicBezTo>
                      <a:pt x="311" y="1076"/>
                      <a:pt x="311" y="1078"/>
                      <a:pt x="312" y="1078"/>
                    </a:cubicBezTo>
                    <a:cubicBezTo>
                      <a:pt x="315" y="1078"/>
                      <a:pt x="314" y="1073"/>
                      <a:pt x="315" y="1071"/>
                    </a:cubicBezTo>
                    <a:cubicBezTo>
                      <a:pt x="316" y="1068"/>
                      <a:pt x="319" y="1066"/>
                      <a:pt x="322" y="1065"/>
                    </a:cubicBezTo>
                    <a:cubicBezTo>
                      <a:pt x="325" y="1064"/>
                      <a:pt x="325" y="1065"/>
                      <a:pt x="326" y="1063"/>
                    </a:cubicBezTo>
                    <a:cubicBezTo>
                      <a:pt x="328" y="1061"/>
                      <a:pt x="328" y="1060"/>
                      <a:pt x="330" y="1058"/>
                    </a:cubicBezTo>
                    <a:cubicBezTo>
                      <a:pt x="331" y="1057"/>
                      <a:pt x="332" y="1056"/>
                      <a:pt x="333" y="1056"/>
                    </a:cubicBezTo>
                    <a:cubicBezTo>
                      <a:pt x="334" y="1054"/>
                      <a:pt x="334" y="1055"/>
                      <a:pt x="336" y="1054"/>
                    </a:cubicBezTo>
                    <a:cubicBezTo>
                      <a:pt x="341" y="1052"/>
                      <a:pt x="351" y="1050"/>
                      <a:pt x="353" y="1044"/>
                    </a:cubicBezTo>
                    <a:cubicBezTo>
                      <a:pt x="348" y="1044"/>
                      <a:pt x="345" y="1037"/>
                      <a:pt x="348" y="1033"/>
                    </a:cubicBezTo>
                    <a:cubicBezTo>
                      <a:pt x="343" y="1032"/>
                      <a:pt x="339" y="1035"/>
                      <a:pt x="334" y="1035"/>
                    </a:cubicBezTo>
                    <a:cubicBezTo>
                      <a:pt x="332" y="1030"/>
                      <a:pt x="338" y="1028"/>
                      <a:pt x="343" y="1026"/>
                    </a:cubicBezTo>
                    <a:cubicBezTo>
                      <a:pt x="346" y="1025"/>
                      <a:pt x="350" y="1024"/>
                      <a:pt x="353" y="1023"/>
                    </a:cubicBezTo>
                    <a:cubicBezTo>
                      <a:pt x="355" y="1022"/>
                      <a:pt x="357" y="1020"/>
                      <a:pt x="359" y="1020"/>
                    </a:cubicBezTo>
                    <a:cubicBezTo>
                      <a:pt x="361" y="1020"/>
                      <a:pt x="363" y="1022"/>
                      <a:pt x="361" y="1025"/>
                    </a:cubicBezTo>
                    <a:cubicBezTo>
                      <a:pt x="360" y="1026"/>
                      <a:pt x="355" y="1027"/>
                      <a:pt x="354" y="1029"/>
                    </a:cubicBezTo>
                    <a:cubicBezTo>
                      <a:pt x="352" y="1030"/>
                      <a:pt x="350" y="1033"/>
                      <a:pt x="353" y="1035"/>
                    </a:cubicBezTo>
                    <a:cubicBezTo>
                      <a:pt x="355" y="1037"/>
                      <a:pt x="360" y="1033"/>
                      <a:pt x="361" y="1037"/>
                    </a:cubicBezTo>
                    <a:cubicBezTo>
                      <a:pt x="362" y="1038"/>
                      <a:pt x="361" y="1039"/>
                      <a:pt x="361" y="1040"/>
                    </a:cubicBezTo>
                    <a:cubicBezTo>
                      <a:pt x="362" y="1042"/>
                      <a:pt x="362" y="1041"/>
                      <a:pt x="364" y="1042"/>
                    </a:cubicBezTo>
                    <a:cubicBezTo>
                      <a:pt x="367" y="1044"/>
                      <a:pt x="368" y="1046"/>
                      <a:pt x="368" y="1050"/>
                    </a:cubicBezTo>
                    <a:cubicBezTo>
                      <a:pt x="362" y="1050"/>
                      <a:pt x="356" y="1049"/>
                      <a:pt x="351" y="1050"/>
                    </a:cubicBezTo>
                    <a:cubicBezTo>
                      <a:pt x="350" y="1054"/>
                      <a:pt x="348" y="1058"/>
                      <a:pt x="345" y="1061"/>
                    </a:cubicBezTo>
                    <a:cubicBezTo>
                      <a:pt x="341" y="1066"/>
                      <a:pt x="335" y="1064"/>
                      <a:pt x="330" y="1068"/>
                    </a:cubicBezTo>
                    <a:cubicBezTo>
                      <a:pt x="327" y="1071"/>
                      <a:pt x="326" y="1077"/>
                      <a:pt x="327" y="1080"/>
                    </a:cubicBezTo>
                    <a:cubicBezTo>
                      <a:pt x="328" y="1082"/>
                      <a:pt x="332" y="1089"/>
                      <a:pt x="331" y="1091"/>
                    </a:cubicBezTo>
                    <a:cubicBezTo>
                      <a:pt x="329" y="1095"/>
                      <a:pt x="325" y="1088"/>
                      <a:pt x="324" y="1087"/>
                    </a:cubicBezTo>
                    <a:cubicBezTo>
                      <a:pt x="321" y="1086"/>
                      <a:pt x="320" y="1087"/>
                      <a:pt x="317" y="1086"/>
                    </a:cubicBezTo>
                    <a:cubicBezTo>
                      <a:pt x="314" y="1085"/>
                      <a:pt x="310" y="1081"/>
                      <a:pt x="307" y="1083"/>
                    </a:cubicBezTo>
                    <a:cubicBezTo>
                      <a:pt x="304" y="1085"/>
                      <a:pt x="306" y="1087"/>
                      <a:pt x="302" y="1088"/>
                    </a:cubicBezTo>
                    <a:cubicBezTo>
                      <a:pt x="300" y="1089"/>
                      <a:pt x="296" y="1088"/>
                      <a:pt x="294" y="1090"/>
                    </a:cubicBezTo>
                    <a:cubicBezTo>
                      <a:pt x="293" y="1092"/>
                      <a:pt x="295" y="1094"/>
                      <a:pt x="293" y="1096"/>
                    </a:cubicBezTo>
                    <a:cubicBezTo>
                      <a:pt x="292" y="1098"/>
                      <a:pt x="286" y="1100"/>
                      <a:pt x="289" y="1103"/>
                    </a:cubicBezTo>
                    <a:cubicBezTo>
                      <a:pt x="291" y="1104"/>
                      <a:pt x="295" y="1103"/>
                      <a:pt x="297" y="1103"/>
                    </a:cubicBezTo>
                    <a:cubicBezTo>
                      <a:pt x="296" y="1105"/>
                      <a:pt x="289" y="1106"/>
                      <a:pt x="287" y="1105"/>
                    </a:cubicBezTo>
                    <a:cubicBezTo>
                      <a:pt x="285" y="1104"/>
                      <a:pt x="285" y="1103"/>
                      <a:pt x="285" y="1101"/>
                    </a:cubicBezTo>
                    <a:cubicBezTo>
                      <a:pt x="285" y="1100"/>
                      <a:pt x="286" y="1097"/>
                      <a:pt x="286" y="1097"/>
                    </a:cubicBezTo>
                    <a:cubicBezTo>
                      <a:pt x="286" y="1095"/>
                      <a:pt x="282" y="1094"/>
                      <a:pt x="281" y="1092"/>
                    </a:cubicBezTo>
                    <a:cubicBezTo>
                      <a:pt x="279" y="1090"/>
                      <a:pt x="278" y="1085"/>
                      <a:pt x="277" y="1082"/>
                    </a:cubicBezTo>
                    <a:cubicBezTo>
                      <a:pt x="277" y="1080"/>
                      <a:pt x="278" y="1077"/>
                      <a:pt x="277" y="1075"/>
                    </a:cubicBezTo>
                    <a:cubicBezTo>
                      <a:pt x="277" y="1073"/>
                      <a:pt x="274" y="1072"/>
                      <a:pt x="274" y="1070"/>
                    </a:cubicBezTo>
                    <a:cubicBezTo>
                      <a:pt x="269" y="1069"/>
                      <a:pt x="268" y="1075"/>
                      <a:pt x="265" y="1076"/>
                    </a:cubicBezTo>
                    <a:cubicBezTo>
                      <a:pt x="263" y="1074"/>
                      <a:pt x="259" y="1073"/>
                      <a:pt x="257" y="1075"/>
                    </a:cubicBezTo>
                    <a:cubicBezTo>
                      <a:pt x="255" y="1076"/>
                      <a:pt x="255" y="1079"/>
                      <a:pt x="253" y="1081"/>
                    </a:cubicBezTo>
                    <a:cubicBezTo>
                      <a:pt x="251" y="1082"/>
                      <a:pt x="240" y="1081"/>
                      <a:pt x="242" y="1087"/>
                    </a:cubicBezTo>
                    <a:cubicBezTo>
                      <a:pt x="246" y="1088"/>
                      <a:pt x="249" y="1087"/>
                      <a:pt x="252" y="1088"/>
                    </a:cubicBezTo>
                    <a:cubicBezTo>
                      <a:pt x="253" y="1089"/>
                      <a:pt x="254" y="1090"/>
                      <a:pt x="254" y="1091"/>
                    </a:cubicBezTo>
                    <a:cubicBezTo>
                      <a:pt x="256" y="1091"/>
                      <a:pt x="257" y="1090"/>
                      <a:pt x="258" y="1092"/>
                    </a:cubicBezTo>
                    <a:cubicBezTo>
                      <a:pt x="255" y="1093"/>
                      <a:pt x="244" y="1094"/>
                      <a:pt x="247" y="1099"/>
                    </a:cubicBezTo>
                    <a:cubicBezTo>
                      <a:pt x="249" y="1104"/>
                      <a:pt x="260" y="1101"/>
                      <a:pt x="264" y="1101"/>
                    </a:cubicBezTo>
                    <a:cubicBezTo>
                      <a:pt x="264" y="1104"/>
                      <a:pt x="260" y="1103"/>
                      <a:pt x="258" y="1104"/>
                    </a:cubicBezTo>
                    <a:cubicBezTo>
                      <a:pt x="255" y="1105"/>
                      <a:pt x="254" y="1108"/>
                      <a:pt x="252" y="1110"/>
                    </a:cubicBezTo>
                    <a:cubicBezTo>
                      <a:pt x="247" y="1112"/>
                      <a:pt x="248" y="1104"/>
                      <a:pt x="245" y="1103"/>
                    </a:cubicBezTo>
                    <a:cubicBezTo>
                      <a:pt x="243" y="1103"/>
                      <a:pt x="240" y="1105"/>
                      <a:pt x="239" y="1105"/>
                    </a:cubicBezTo>
                    <a:cubicBezTo>
                      <a:pt x="238" y="1102"/>
                      <a:pt x="240" y="1097"/>
                      <a:pt x="239" y="1095"/>
                    </a:cubicBezTo>
                    <a:cubicBezTo>
                      <a:pt x="238" y="1093"/>
                      <a:pt x="234" y="1090"/>
                      <a:pt x="232" y="1090"/>
                    </a:cubicBezTo>
                    <a:cubicBezTo>
                      <a:pt x="226" y="1088"/>
                      <a:pt x="224" y="1093"/>
                      <a:pt x="219" y="1094"/>
                    </a:cubicBezTo>
                    <a:cubicBezTo>
                      <a:pt x="216" y="1094"/>
                      <a:pt x="214" y="1093"/>
                      <a:pt x="212" y="1094"/>
                    </a:cubicBezTo>
                    <a:cubicBezTo>
                      <a:pt x="210" y="1094"/>
                      <a:pt x="208" y="1095"/>
                      <a:pt x="206" y="1097"/>
                    </a:cubicBezTo>
                    <a:cubicBezTo>
                      <a:pt x="205" y="1098"/>
                      <a:pt x="205" y="1099"/>
                      <a:pt x="204" y="1100"/>
                    </a:cubicBezTo>
                    <a:cubicBezTo>
                      <a:pt x="203" y="1102"/>
                      <a:pt x="203" y="1101"/>
                      <a:pt x="202" y="1102"/>
                    </a:cubicBezTo>
                    <a:cubicBezTo>
                      <a:pt x="200" y="1103"/>
                      <a:pt x="199" y="1106"/>
                      <a:pt x="197" y="1107"/>
                    </a:cubicBezTo>
                    <a:cubicBezTo>
                      <a:pt x="200" y="1108"/>
                      <a:pt x="205" y="1110"/>
                      <a:pt x="200" y="1112"/>
                    </a:cubicBezTo>
                    <a:cubicBezTo>
                      <a:pt x="198" y="1113"/>
                      <a:pt x="195" y="1112"/>
                      <a:pt x="193" y="1113"/>
                    </a:cubicBezTo>
                    <a:cubicBezTo>
                      <a:pt x="192" y="1113"/>
                      <a:pt x="192" y="1115"/>
                      <a:pt x="190" y="1116"/>
                    </a:cubicBezTo>
                    <a:cubicBezTo>
                      <a:pt x="189" y="1117"/>
                      <a:pt x="188" y="1117"/>
                      <a:pt x="187" y="1117"/>
                    </a:cubicBezTo>
                    <a:cubicBezTo>
                      <a:pt x="184" y="1118"/>
                      <a:pt x="182" y="1120"/>
                      <a:pt x="179" y="1121"/>
                    </a:cubicBezTo>
                    <a:cubicBezTo>
                      <a:pt x="176" y="1122"/>
                      <a:pt x="170" y="1122"/>
                      <a:pt x="172" y="1127"/>
                    </a:cubicBezTo>
                    <a:cubicBezTo>
                      <a:pt x="176" y="1127"/>
                      <a:pt x="179" y="1124"/>
                      <a:pt x="183" y="1124"/>
                    </a:cubicBezTo>
                    <a:cubicBezTo>
                      <a:pt x="186" y="1124"/>
                      <a:pt x="185" y="1127"/>
                      <a:pt x="187" y="1128"/>
                    </a:cubicBezTo>
                    <a:cubicBezTo>
                      <a:pt x="190" y="1129"/>
                      <a:pt x="191" y="1126"/>
                      <a:pt x="193" y="1128"/>
                    </a:cubicBezTo>
                    <a:cubicBezTo>
                      <a:pt x="195" y="1129"/>
                      <a:pt x="186" y="1129"/>
                      <a:pt x="188" y="1133"/>
                    </a:cubicBezTo>
                    <a:cubicBezTo>
                      <a:pt x="188" y="1134"/>
                      <a:pt x="190" y="1136"/>
                      <a:pt x="191" y="1136"/>
                    </a:cubicBezTo>
                    <a:cubicBezTo>
                      <a:pt x="193" y="1138"/>
                      <a:pt x="194" y="1141"/>
                      <a:pt x="196" y="1143"/>
                    </a:cubicBezTo>
                    <a:cubicBezTo>
                      <a:pt x="200" y="1147"/>
                      <a:pt x="201" y="1146"/>
                      <a:pt x="205" y="1147"/>
                    </a:cubicBezTo>
                    <a:cubicBezTo>
                      <a:pt x="212" y="1148"/>
                      <a:pt x="205" y="1149"/>
                      <a:pt x="203" y="1151"/>
                    </a:cubicBezTo>
                    <a:cubicBezTo>
                      <a:pt x="203" y="1152"/>
                      <a:pt x="202" y="1154"/>
                      <a:pt x="203" y="1155"/>
                    </a:cubicBezTo>
                    <a:cubicBezTo>
                      <a:pt x="203" y="1157"/>
                      <a:pt x="205" y="1156"/>
                      <a:pt x="207" y="1157"/>
                    </a:cubicBezTo>
                    <a:cubicBezTo>
                      <a:pt x="211" y="1159"/>
                      <a:pt x="211" y="1162"/>
                      <a:pt x="212" y="1165"/>
                    </a:cubicBezTo>
                    <a:cubicBezTo>
                      <a:pt x="209" y="1164"/>
                      <a:pt x="205" y="1164"/>
                      <a:pt x="202" y="1163"/>
                    </a:cubicBezTo>
                    <a:cubicBezTo>
                      <a:pt x="202" y="1161"/>
                      <a:pt x="200" y="1162"/>
                      <a:pt x="198" y="1161"/>
                    </a:cubicBezTo>
                    <a:cubicBezTo>
                      <a:pt x="198" y="1160"/>
                      <a:pt x="198" y="1160"/>
                      <a:pt x="198" y="1159"/>
                    </a:cubicBezTo>
                    <a:cubicBezTo>
                      <a:pt x="196" y="1158"/>
                      <a:pt x="195" y="1159"/>
                      <a:pt x="194" y="1157"/>
                    </a:cubicBezTo>
                    <a:cubicBezTo>
                      <a:pt x="192" y="1154"/>
                      <a:pt x="195" y="1153"/>
                      <a:pt x="191" y="1150"/>
                    </a:cubicBezTo>
                    <a:cubicBezTo>
                      <a:pt x="187" y="1148"/>
                      <a:pt x="186" y="1148"/>
                      <a:pt x="186" y="1143"/>
                    </a:cubicBezTo>
                    <a:cubicBezTo>
                      <a:pt x="186" y="1142"/>
                      <a:pt x="186" y="1140"/>
                      <a:pt x="185" y="1138"/>
                    </a:cubicBezTo>
                    <a:cubicBezTo>
                      <a:pt x="185" y="1138"/>
                      <a:pt x="184" y="1138"/>
                      <a:pt x="184" y="1137"/>
                    </a:cubicBezTo>
                    <a:cubicBezTo>
                      <a:pt x="183" y="1137"/>
                      <a:pt x="183" y="1135"/>
                      <a:pt x="183" y="1134"/>
                    </a:cubicBezTo>
                    <a:cubicBezTo>
                      <a:pt x="182" y="1133"/>
                      <a:pt x="180" y="1132"/>
                      <a:pt x="178" y="1132"/>
                    </a:cubicBezTo>
                    <a:cubicBezTo>
                      <a:pt x="175" y="1133"/>
                      <a:pt x="176" y="1133"/>
                      <a:pt x="174" y="1135"/>
                    </a:cubicBezTo>
                    <a:cubicBezTo>
                      <a:pt x="174" y="1136"/>
                      <a:pt x="174" y="1136"/>
                      <a:pt x="174" y="1137"/>
                    </a:cubicBezTo>
                    <a:cubicBezTo>
                      <a:pt x="174" y="1138"/>
                      <a:pt x="174" y="1138"/>
                      <a:pt x="173" y="1139"/>
                    </a:cubicBezTo>
                    <a:cubicBezTo>
                      <a:pt x="173" y="1139"/>
                      <a:pt x="171" y="1141"/>
                      <a:pt x="170" y="1142"/>
                    </a:cubicBezTo>
                    <a:cubicBezTo>
                      <a:pt x="168" y="1144"/>
                      <a:pt x="167" y="1148"/>
                      <a:pt x="165" y="1150"/>
                    </a:cubicBezTo>
                    <a:cubicBezTo>
                      <a:pt x="164" y="1150"/>
                      <a:pt x="160" y="1150"/>
                      <a:pt x="159" y="1150"/>
                    </a:cubicBezTo>
                    <a:cubicBezTo>
                      <a:pt x="157" y="1151"/>
                      <a:pt x="156" y="1152"/>
                      <a:pt x="154" y="1151"/>
                    </a:cubicBezTo>
                    <a:cubicBezTo>
                      <a:pt x="152" y="1146"/>
                      <a:pt x="176" y="1136"/>
                      <a:pt x="167" y="1131"/>
                    </a:cubicBezTo>
                    <a:cubicBezTo>
                      <a:pt x="165" y="1130"/>
                      <a:pt x="162" y="1130"/>
                      <a:pt x="160" y="1130"/>
                    </a:cubicBezTo>
                    <a:cubicBezTo>
                      <a:pt x="156" y="1130"/>
                      <a:pt x="154" y="1130"/>
                      <a:pt x="152" y="1133"/>
                    </a:cubicBezTo>
                    <a:cubicBezTo>
                      <a:pt x="151" y="1134"/>
                      <a:pt x="152" y="1134"/>
                      <a:pt x="150" y="1136"/>
                    </a:cubicBezTo>
                    <a:cubicBezTo>
                      <a:pt x="148" y="1137"/>
                      <a:pt x="146" y="1136"/>
                      <a:pt x="144" y="1137"/>
                    </a:cubicBezTo>
                    <a:cubicBezTo>
                      <a:pt x="142" y="1139"/>
                      <a:pt x="141" y="1142"/>
                      <a:pt x="140" y="1144"/>
                    </a:cubicBezTo>
                    <a:cubicBezTo>
                      <a:pt x="138" y="1145"/>
                      <a:pt x="136" y="1144"/>
                      <a:pt x="134" y="1145"/>
                    </a:cubicBezTo>
                    <a:cubicBezTo>
                      <a:pt x="132" y="1145"/>
                      <a:pt x="129" y="1147"/>
                      <a:pt x="128" y="1148"/>
                    </a:cubicBezTo>
                    <a:cubicBezTo>
                      <a:pt x="125" y="1150"/>
                      <a:pt x="123" y="1154"/>
                      <a:pt x="122" y="1158"/>
                    </a:cubicBezTo>
                    <a:cubicBezTo>
                      <a:pt x="122" y="1163"/>
                      <a:pt x="126" y="1166"/>
                      <a:pt x="130" y="1167"/>
                    </a:cubicBezTo>
                    <a:cubicBezTo>
                      <a:pt x="132" y="1167"/>
                      <a:pt x="135" y="1165"/>
                      <a:pt x="136" y="1167"/>
                    </a:cubicBezTo>
                    <a:cubicBezTo>
                      <a:pt x="137" y="1170"/>
                      <a:pt x="126" y="1170"/>
                      <a:pt x="125" y="1170"/>
                    </a:cubicBezTo>
                    <a:cubicBezTo>
                      <a:pt x="124" y="1173"/>
                      <a:pt x="125" y="1174"/>
                      <a:pt x="126" y="1176"/>
                    </a:cubicBezTo>
                    <a:cubicBezTo>
                      <a:pt x="127" y="1180"/>
                      <a:pt x="127" y="1180"/>
                      <a:pt x="131" y="1180"/>
                    </a:cubicBezTo>
                    <a:cubicBezTo>
                      <a:pt x="135" y="1180"/>
                      <a:pt x="137" y="1179"/>
                      <a:pt x="140" y="1179"/>
                    </a:cubicBezTo>
                    <a:cubicBezTo>
                      <a:pt x="143" y="1179"/>
                      <a:pt x="144" y="1181"/>
                      <a:pt x="147" y="1182"/>
                    </a:cubicBezTo>
                    <a:cubicBezTo>
                      <a:pt x="153" y="1183"/>
                      <a:pt x="155" y="1177"/>
                      <a:pt x="160" y="1175"/>
                    </a:cubicBezTo>
                    <a:cubicBezTo>
                      <a:pt x="162" y="1174"/>
                      <a:pt x="165" y="1175"/>
                      <a:pt x="168" y="1174"/>
                    </a:cubicBezTo>
                    <a:cubicBezTo>
                      <a:pt x="170" y="1173"/>
                      <a:pt x="174" y="1172"/>
                      <a:pt x="177" y="1172"/>
                    </a:cubicBezTo>
                    <a:cubicBezTo>
                      <a:pt x="178" y="1177"/>
                      <a:pt x="171" y="1176"/>
                      <a:pt x="169" y="1176"/>
                    </a:cubicBezTo>
                    <a:cubicBezTo>
                      <a:pt x="165" y="1176"/>
                      <a:pt x="161" y="1178"/>
                      <a:pt x="159" y="1179"/>
                    </a:cubicBezTo>
                    <a:cubicBezTo>
                      <a:pt x="153" y="1183"/>
                      <a:pt x="146" y="1183"/>
                      <a:pt x="147" y="1191"/>
                    </a:cubicBezTo>
                    <a:cubicBezTo>
                      <a:pt x="151" y="1192"/>
                      <a:pt x="156" y="1194"/>
                      <a:pt x="155" y="1198"/>
                    </a:cubicBezTo>
                    <a:cubicBezTo>
                      <a:pt x="151" y="1200"/>
                      <a:pt x="148" y="1196"/>
                      <a:pt x="145" y="1194"/>
                    </a:cubicBezTo>
                    <a:cubicBezTo>
                      <a:pt x="144" y="1193"/>
                      <a:pt x="142" y="1192"/>
                      <a:pt x="141" y="1191"/>
                    </a:cubicBezTo>
                    <a:cubicBezTo>
                      <a:pt x="138" y="1191"/>
                      <a:pt x="138" y="1191"/>
                      <a:pt x="136" y="1192"/>
                    </a:cubicBezTo>
                    <a:cubicBezTo>
                      <a:pt x="133" y="1193"/>
                      <a:pt x="130" y="1191"/>
                      <a:pt x="128" y="1191"/>
                    </a:cubicBezTo>
                    <a:cubicBezTo>
                      <a:pt x="126" y="1190"/>
                      <a:pt x="125" y="1189"/>
                      <a:pt x="123" y="1187"/>
                    </a:cubicBezTo>
                    <a:cubicBezTo>
                      <a:pt x="122" y="1187"/>
                      <a:pt x="123" y="1185"/>
                      <a:pt x="121" y="1186"/>
                    </a:cubicBezTo>
                    <a:cubicBezTo>
                      <a:pt x="120" y="1186"/>
                      <a:pt x="121" y="1188"/>
                      <a:pt x="120" y="1188"/>
                    </a:cubicBezTo>
                    <a:cubicBezTo>
                      <a:pt x="118" y="1189"/>
                      <a:pt x="117" y="1188"/>
                      <a:pt x="115" y="1187"/>
                    </a:cubicBezTo>
                    <a:cubicBezTo>
                      <a:pt x="112" y="1187"/>
                      <a:pt x="112" y="1188"/>
                      <a:pt x="110" y="1189"/>
                    </a:cubicBezTo>
                    <a:cubicBezTo>
                      <a:pt x="108" y="1190"/>
                      <a:pt x="106" y="1189"/>
                      <a:pt x="104" y="1189"/>
                    </a:cubicBezTo>
                    <a:cubicBezTo>
                      <a:pt x="102" y="1189"/>
                      <a:pt x="99" y="1189"/>
                      <a:pt x="97" y="1189"/>
                    </a:cubicBezTo>
                    <a:cubicBezTo>
                      <a:pt x="95" y="1189"/>
                      <a:pt x="93" y="1191"/>
                      <a:pt x="92" y="1191"/>
                    </a:cubicBezTo>
                    <a:cubicBezTo>
                      <a:pt x="88" y="1192"/>
                      <a:pt x="83" y="1191"/>
                      <a:pt x="83" y="1196"/>
                    </a:cubicBezTo>
                    <a:cubicBezTo>
                      <a:pt x="84" y="1201"/>
                      <a:pt x="87" y="1199"/>
                      <a:pt x="89" y="1200"/>
                    </a:cubicBezTo>
                    <a:cubicBezTo>
                      <a:pt x="91" y="1200"/>
                      <a:pt x="92" y="1201"/>
                      <a:pt x="94" y="1202"/>
                    </a:cubicBezTo>
                    <a:cubicBezTo>
                      <a:pt x="90" y="1203"/>
                      <a:pt x="82" y="1201"/>
                      <a:pt x="79" y="1205"/>
                    </a:cubicBezTo>
                    <a:cubicBezTo>
                      <a:pt x="78" y="1206"/>
                      <a:pt x="79" y="1207"/>
                      <a:pt x="79" y="1208"/>
                    </a:cubicBezTo>
                    <a:cubicBezTo>
                      <a:pt x="78" y="1209"/>
                      <a:pt x="78" y="1209"/>
                      <a:pt x="77" y="1210"/>
                    </a:cubicBezTo>
                    <a:cubicBezTo>
                      <a:pt x="76" y="1211"/>
                      <a:pt x="75" y="1210"/>
                      <a:pt x="74" y="1211"/>
                    </a:cubicBezTo>
                    <a:cubicBezTo>
                      <a:pt x="74" y="1212"/>
                      <a:pt x="74" y="1214"/>
                      <a:pt x="74" y="1214"/>
                    </a:cubicBezTo>
                    <a:cubicBezTo>
                      <a:pt x="77" y="1215"/>
                      <a:pt x="77" y="1217"/>
                      <a:pt x="80" y="1218"/>
                    </a:cubicBezTo>
                    <a:cubicBezTo>
                      <a:pt x="82" y="1218"/>
                      <a:pt x="83" y="1217"/>
                      <a:pt x="85" y="1217"/>
                    </a:cubicBezTo>
                    <a:cubicBezTo>
                      <a:pt x="87" y="1216"/>
                      <a:pt x="90" y="1216"/>
                      <a:pt x="91" y="1216"/>
                    </a:cubicBezTo>
                    <a:cubicBezTo>
                      <a:pt x="94" y="1215"/>
                      <a:pt x="95" y="1211"/>
                      <a:pt x="97" y="1208"/>
                    </a:cubicBezTo>
                    <a:cubicBezTo>
                      <a:pt x="99" y="1206"/>
                      <a:pt x="101" y="1206"/>
                      <a:pt x="103" y="1206"/>
                    </a:cubicBezTo>
                    <a:cubicBezTo>
                      <a:pt x="110" y="1206"/>
                      <a:pt x="113" y="1206"/>
                      <a:pt x="118" y="1211"/>
                    </a:cubicBezTo>
                    <a:cubicBezTo>
                      <a:pt x="120" y="1213"/>
                      <a:pt x="124" y="1214"/>
                      <a:pt x="126" y="1217"/>
                    </a:cubicBezTo>
                    <a:cubicBezTo>
                      <a:pt x="127" y="1219"/>
                      <a:pt x="126" y="1222"/>
                      <a:pt x="126" y="1224"/>
                    </a:cubicBezTo>
                    <a:cubicBezTo>
                      <a:pt x="128" y="1225"/>
                      <a:pt x="131" y="1224"/>
                      <a:pt x="133" y="1225"/>
                    </a:cubicBezTo>
                    <a:cubicBezTo>
                      <a:pt x="133" y="1225"/>
                      <a:pt x="133" y="1226"/>
                      <a:pt x="133" y="1227"/>
                    </a:cubicBezTo>
                    <a:cubicBezTo>
                      <a:pt x="129" y="1228"/>
                      <a:pt x="127" y="1227"/>
                      <a:pt x="125" y="1225"/>
                    </a:cubicBezTo>
                    <a:cubicBezTo>
                      <a:pt x="125" y="1224"/>
                      <a:pt x="125" y="1224"/>
                      <a:pt x="124" y="1223"/>
                    </a:cubicBezTo>
                    <a:cubicBezTo>
                      <a:pt x="124" y="1223"/>
                      <a:pt x="123" y="1223"/>
                      <a:pt x="123" y="1222"/>
                    </a:cubicBezTo>
                    <a:cubicBezTo>
                      <a:pt x="122" y="1222"/>
                      <a:pt x="122" y="1222"/>
                      <a:pt x="121" y="1222"/>
                    </a:cubicBezTo>
                    <a:cubicBezTo>
                      <a:pt x="120" y="1221"/>
                      <a:pt x="121" y="1219"/>
                      <a:pt x="120" y="1219"/>
                    </a:cubicBezTo>
                    <a:cubicBezTo>
                      <a:pt x="118" y="1217"/>
                      <a:pt x="115" y="1217"/>
                      <a:pt x="113" y="1216"/>
                    </a:cubicBezTo>
                    <a:cubicBezTo>
                      <a:pt x="109" y="1214"/>
                      <a:pt x="108" y="1214"/>
                      <a:pt x="104" y="1215"/>
                    </a:cubicBezTo>
                    <a:cubicBezTo>
                      <a:pt x="102" y="1216"/>
                      <a:pt x="97" y="1215"/>
                      <a:pt x="96" y="1217"/>
                    </a:cubicBezTo>
                    <a:cubicBezTo>
                      <a:pt x="94" y="1220"/>
                      <a:pt x="95" y="1222"/>
                      <a:pt x="96" y="1224"/>
                    </a:cubicBezTo>
                    <a:cubicBezTo>
                      <a:pt x="97" y="1227"/>
                      <a:pt x="97" y="1230"/>
                      <a:pt x="98" y="1233"/>
                    </a:cubicBezTo>
                    <a:cubicBezTo>
                      <a:pt x="98" y="1236"/>
                      <a:pt x="99" y="1239"/>
                      <a:pt x="100" y="1241"/>
                    </a:cubicBezTo>
                    <a:cubicBezTo>
                      <a:pt x="101" y="1243"/>
                      <a:pt x="102" y="1243"/>
                      <a:pt x="101" y="1245"/>
                    </a:cubicBezTo>
                    <a:cubicBezTo>
                      <a:pt x="99" y="1245"/>
                      <a:pt x="99" y="1242"/>
                      <a:pt x="97" y="1240"/>
                    </a:cubicBezTo>
                    <a:cubicBezTo>
                      <a:pt x="96" y="1238"/>
                      <a:pt x="93" y="1236"/>
                      <a:pt x="92" y="1233"/>
                    </a:cubicBezTo>
                    <a:cubicBezTo>
                      <a:pt x="91" y="1230"/>
                      <a:pt x="89" y="1221"/>
                      <a:pt x="84" y="1221"/>
                    </a:cubicBezTo>
                    <a:cubicBezTo>
                      <a:pt x="80" y="1221"/>
                      <a:pt x="78" y="1228"/>
                      <a:pt x="75" y="1230"/>
                    </a:cubicBezTo>
                    <a:cubicBezTo>
                      <a:pt x="74" y="1231"/>
                      <a:pt x="71" y="1230"/>
                      <a:pt x="70" y="1231"/>
                    </a:cubicBezTo>
                    <a:cubicBezTo>
                      <a:pt x="69" y="1232"/>
                      <a:pt x="68" y="1235"/>
                      <a:pt x="67" y="1237"/>
                    </a:cubicBezTo>
                    <a:cubicBezTo>
                      <a:pt x="64" y="1235"/>
                      <a:pt x="63" y="1232"/>
                      <a:pt x="64" y="1229"/>
                    </a:cubicBezTo>
                    <a:cubicBezTo>
                      <a:pt x="69" y="1227"/>
                      <a:pt x="77" y="1222"/>
                      <a:pt x="70" y="1216"/>
                    </a:cubicBezTo>
                    <a:cubicBezTo>
                      <a:pt x="67" y="1214"/>
                      <a:pt x="63" y="1212"/>
                      <a:pt x="61" y="1215"/>
                    </a:cubicBezTo>
                    <a:cubicBezTo>
                      <a:pt x="59" y="1218"/>
                      <a:pt x="62" y="1228"/>
                      <a:pt x="58" y="1229"/>
                    </a:cubicBezTo>
                    <a:cubicBezTo>
                      <a:pt x="56" y="1229"/>
                      <a:pt x="55" y="1227"/>
                      <a:pt x="54" y="1226"/>
                    </a:cubicBezTo>
                    <a:cubicBezTo>
                      <a:pt x="53" y="1225"/>
                      <a:pt x="51" y="1225"/>
                      <a:pt x="50" y="1225"/>
                    </a:cubicBezTo>
                    <a:cubicBezTo>
                      <a:pt x="47" y="1226"/>
                      <a:pt x="44" y="1228"/>
                      <a:pt x="43" y="1231"/>
                    </a:cubicBezTo>
                    <a:cubicBezTo>
                      <a:pt x="41" y="1239"/>
                      <a:pt x="52" y="1238"/>
                      <a:pt x="57" y="1237"/>
                    </a:cubicBezTo>
                    <a:cubicBezTo>
                      <a:pt x="57" y="1237"/>
                      <a:pt x="57" y="1236"/>
                      <a:pt x="57" y="1236"/>
                    </a:cubicBezTo>
                    <a:cubicBezTo>
                      <a:pt x="59" y="1236"/>
                      <a:pt x="59" y="1238"/>
                      <a:pt x="59" y="1240"/>
                    </a:cubicBezTo>
                    <a:cubicBezTo>
                      <a:pt x="62" y="1240"/>
                      <a:pt x="63" y="1241"/>
                      <a:pt x="65" y="1242"/>
                    </a:cubicBezTo>
                    <a:cubicBezTo>
                      <a:pt x="68" y="1244"/>
                      <a:pt x="68" y="1244"/>
                      <a:pt x="68" y="1248"/>
                    </a:cubicBezTo>
                    <a:cubicBezTo>
                      <a:pt x="69" y="1253"/>
                      <a:pt x="70" y="1259"/>
                      <a:pt x="63" y="1258"/>
                    </a:cubicBezTo>
                    <a:cubicBezTo>
                      <a:pt x="63" y="1257"/>
                      <a:pt x="63" y="1256"/>
                      <a:pt x="62" y="1256"/>
                    </a:cubicBezTo>
                    <a:cubicBezTo>
                      <a:pt x="62" y="1255"/>
                      <a:pt x="61" y="1255"/>
                      <a:pt x="61" y="1254"/>
                    </a:cubicBezTo>
                    <a:cubicBezTo>
                      <a:pt x="61" y="1254"/>
                      <a:pt x="61" y="1253"/>
                      <a:pt x="61" y="1253"/>
                    </a:cubicBezTo>
                    <a:cubicBezTo>
                      <a:pt x="59" y="1250"/>
                      <a:pt x="56" y="1247"/>
                      <a:pt x="53" y="1247"/>
                    </a:cubicBezTo>
                    <a:cubicBezTo>
                      <a:pt x="50" y="1246"/>
                      <a:pt x="48" y="1248"/>
                      <a:pt x="46" y="1246"/>
                    </a:cubicBezTo>
                    <a:cubicBezTo>
                      <a:pt x="45" y="1245"/>
                      <a:pt x="46" y="1244"/>
                      <a:pt x="45" y="1243"/>
                    </a:cubicBezTo>
                    <a:cubicBezTo>
                      <a:pt x="44" y="1242"/>
                      <a:pt x="41" y="1242"/>
                      <a:pt x="40" y="1242"/>
                    </a:cubicBezTo>
                    <a:cubicBezTo>
                      <a:pt x="40" y="1244"/>
                      <a:pt x="40" y="1246"/>
                      <a:pt x="40" y="1248"/>
                    </a:cubicBezTo>
                    <a:cubicBezTo>
                      <a:pt x="44" y="1248"/>
                      <a:pt x="45" y="1260"/>
                      <a:pt x="39" y="1256"/>
                    </a:cubicBezTo>
                    <a:cubicBezTo>
                      <a:pt x="33" y="1252"/>
                      <a:pt x="35" y="1247"/>
                      <a:pt x="34" y="1241"/>
                    </a:cubicBezTo>
                    <a:cubicBezTo>
                      <a:pt x="33" y="1237"/>
                      <a:pt x="31" y="1235"/>
                      <a:pt x="27" y="1236"/>
                    </a:cubicBezTo>
                    <a:cubicBezTo>
                      <a:pt x="23" y="1237"/>
                      <a:pt x="24" y="1240"/>
                      <a:pt x="24" y="1243"/>
                    </a:cubicBezTo>
                    <a:cubicBezTo>
                      <a:pt x="24" y="1247"/>
                      <a:pt x="25" y="1248"/>
                      <a:pt x="28" y="1249"/>
                    </a:cubicBezTo>
                    <a:cubicBezTo>
                      <a:pt x="30" y="1250"/>
                      <a:pt x="32" y="1250"/>
                      <a:pt x="33" y="1252"/>
                    </a:cubicBezTo>
                    <a:cubicBezTo>
                      <a:pt x="34" y="1254"/>
                      <a:pt x="34" y="1257"/>
                      <a:pt x="34" y="1259"/>
                    </a:cubicBezTo>
                    <a:cubicBezTo>
                      <a:pt x="35" y="1262"/>
                      <a:pt x="36" y="1265"/>
                      <a:pt x="32" y="1267"/>
                    </a:cubicBezTo>
                    <a:cubicBezTo>
                      <a:pt x="31" y="1267"/>
                      <a:pt x="26" y="1267"/>
                      <a:pt x="25" y="1267"/>
                    </a:cubicBezTo>
                    <a:cubicBezTo>
                      <a:pt x="24" y="1266"/>
                      <a:pt x="24" y="1264"/>
                      <a:pt x="22" y="1264"/>
                    </a:cubicBezTo>
                    <a:cubicBezTo>
                      <a:pt x="22" y="1264"/>
                      <a:pt x="19" y="1264"/>
                      <a:pt x="19" y="1264"/>
                    </a:cubicBezTo>
                    <a:cubicBezTo>
                      <a:pt x="14" y="1267"/>
                      <a:pt x="21" y="1271"/>
                      <a:pt x="24" y="1271"/>
                    </a:cubicBezTo>
                    <a:cubicBezTo>
                      <a:pt x="29" y="1273"/>
                      <a:pt x="36" y="1271"/>
                      <a:pt x="42" y="1271"/>
                    </a:cubicBezTo>
                    <a:cubicBezTo>
                      <a:pt x="47" y="1272"/>
                      <a:pt x="53" y="1272"/>
                      <a:pt x="58" y="1273"/>
                    </a:cubicBezTo>
                    <a:cubicBezTo>
                      <a:pt x="61" y="1273"/>
                      <a:pt x="66" y="1273"/>
                      <a:pt x="66" y="1277"/>
                    </a:cubicBezTo>
                    <a:cubicBezTo>
                      <a:pt x="62" y="1278"/>
                      <a:pt x="57" y="1277"/>
                      <a:pt x="54" y="1277"/>
                    </a:cubicBezTo>
                    <a:cubicBezTo>
                      <a:pt x="52" y="1277"/>
                      <a:pt x="49" y="1277"/>
                      <a:pt x="48" y="1277"/>
                    </a:cubicBezTo>
                    <a:cubicBezTo>
                      <a:pt x="45" y="1276"/>
                      <a:pt x="42" y="1275"/>
                      <a:pt x="39" y="1274"/>
                    </a:cubicBezTo>
                    <a:cubicBezTo>
                      <a:pt x="36" y="1274"/>
                      <a:pt x="34" y="1274"/>
                      <a:pt x="33" y="1277"/>
                    </a:cubicBezTo>
                    <a:cubicBezTo>
                      <a:pt x="31" y="1280"/>
                      <a:pt x="30" y="1283"/>
                      <a:pt x="30" y="1286"/>
                    </a:cubicBezTo>
                    <a:cubicBezTo>
                      <a:pt x="25" y="1287"/>
                      <a:pt x="14" y="1286"/>
                      <a:pt x="18" y="1294"/>
                    </a:cubicBezTo>
                    <a:cubicBezTo>
                      <a:pt x="15" y="1294"/>
                      <a:pt x="15" y="1299"/>
                      <a:pt x="15" y="1302"/>
                    </a:cubicBezTo>
                    <a:cubicBezTo>
                      <a:pt x="17" y="1306"/>
                      <a:pt x="23" y="1304"/>
                      <a:pt x="27" y="1305"/>
                    </a:cubicBezTo>
                    <a:cubicBezTo>
                      <a:pt x="31" y="1307"/>
                      <a:pt x="30" y="1311"/>
                      <a:pt x="35" y="1311"/>
                    </a:cubicBezTo>
                    <a:cubicBezTo>
                      <a:pt x="38" y="1310"/>
                      <a:pt x="38" y="1310"/>
                      <a:pt x="40" y="1309"/>
                    </a:cubicBezTo>
                    <a:cubicBezTo>
                      <a:pt x="43" y="1308"/>
                      <a:pt x="48" y="1309"/>
                      <a:pt x="50" y="1309"/>
                    </a:cubicBezTo>
                    <a:cubicBezTo>
                      <a:pt x="51" y="1311"/>
                      <a:pt x="44" y="1315"/>
                      <a:pt x="42" y="1315"/>
                    </a:cubicBezTo>
                    <a:cubicBezTo>
                      <a:pt x="39" y="1316"/>
                      <a:pt x="35" y="1313"/>
                      <a:pt x="32" y="1312"/>
                    </a:cubicBezTo>
                    <a:cubicBezTo>
                      <a:pt x="30" y="1311"/>
                      <a:pt x="28" y="1311"/>
                      <a:pt x="25" y="1312"/>
                    </a:cubicBezTo>
                    <a:cubicBezTo>
                      <a:pt x="25" y="1313"/>
                      <a:pt x="25" y="1314"/>
                      <a:pt x="25" y="1316"/>
                    </a:cubicBezTo>
                    <a:cubicBezTo>
                      <a:pt x="27" y="1316"/>
                      <a:pt x="30" y="1319"/>
                      <a:pt x="32" y="1320"/>
                    </a:cubicBezTo>
                    <a:cubicBezTo>
                      <a:pt x="34" y="1321"/>
                      <a:pt x="34" y="1321"/>
                      <a:pt x="35" y="1321"/>
                    </a:cubicBezTo>
                    <a:cubicBezTo>
                      <a:pt x="37" y="1322"/>
                      <a:pt x="39" y="1321"/>
                      <a:pt x="41" y="1322"/>
                    </a:cubicBezTo>
                    <a:cubicBezTo>
                      <a:pt x="43" y="1327"/>
                      <a:pt x="31" y="1327"/>
                      <a:pt x="28" y="1329"/>
                    </a:cubicBezTo>
                    <a:cubicBezTo>
                      <a:pt x="24" y="1331"/>
                      <a:pt x="13" y="1332"/>
                      <a:pt x="16" y="1339"/>
                    </a:cubicBezTo>
                    <a:cubicBezTo>
                      <a:pt x="24" y="1340"/>
                      <a:pt x="31" y="1333"/>
                      <a:pt x="40" y="1335"/>
                    </a:cubicBezTo>
                    <a:cubicBezTo>
                      <a:pt x="42" y="1339"/>
                      <a:pt x="32" y="1343"/>
                      <a:pt x="29" y="1343"/>
                    </a:cubicBezTo>
                    <a:cubicBezTo>
                      <a:pt x="26" y="1343"/>
                      <a:pt x="20" y="1340"/>
                      <a:pt x="18" y="1342"/>
                    </a:cubicBezTo>
                    <a:cubicBezTo>
                      <a:pt x="16" y="1343"/>
                      <a:pt x="17" y="1345"/>
                      <a:pt x="16" y="1346"/>
                    </a:cubicBezTo>
                    <a:cubicBezTo>
                      <a:pt x="16" y="1347"/>
                      <a:pt x="13" y="1349"/>
                      <a:pt x="15" y="1351"/>
                    </a:cubicBezTo>
                    <a:cubicBezTo>
                      <a:pt x="15" y="1351"/>
                      <a:pt x="18" y="1351"/>
                      <a:pt x="19" y="1351"/>
                    </a:cubicBezTo>
                    <a:cubicBezTo>
                      <a:pt x="19" y="1352"/>
                      <a:pt x="21" y="1353"/>
                      <a:pt x="21" y="1353"/>
                    </a:cubicBezTo>
                    <a:cubicBezTo>
                      <a:pt x="24" y="1354"/>
                      <a:pt x="27" y="1353"/>
                      <a:pt x="30" y="1354"/>
                    </a:cubicBezTo>
                    <a:cubicBezTo>
                      <a:pt x="32" y="1357"/>
                      <a:pt x="30" y="1362"/>
                      <a:pt x="33" y="1365"/>
                    </a:cubicBezTo>
                    <a:cubicBezTo>
                      <a:pt x="37" y="1369"/>
                      <a:pt x="46" y="1365"/>
                      <a:pt x="50" y="1364"/>
                    </a:cubicBezTo>
                    <a:cubicBezTo>
                      <a:pt x="62" y="1364"/>
                      <a:pt x="73" y="1364"/>
                      <a:pt x="84" y="1364"/>
                    </a:cubicBezTo>
                    <a:cubicBezTo>
                      <a:pt x="88" y="1364"/>
                      <a:pt x="94" y="1365"/>
                      <a:pt x="97" y="1363"/>
                    </a:cubicBezTo>
                    <a:cubicBezTo>
                      <a:pt x="102" y="1361"/>
                      <a:pt x="102" y="1356"/>
                      <a:pt x="108" y="1355"/>
                    </a:cubicBezTo>
                    <a:cubicBezTo>
                      <a:pt x="111" y="1355"/>
                      <a:pt x="113" y="1355"/>
                      <a:pt x="116" y="1357"/>
                    </a:cubicBezTo>
                    <a:cubicBezTo>
                      <a:pt x="117" y="1358"/>
                      <a:pt x="119" y="1361"/>
                      <a:pt x="120" y="1362"/>
                    </a:cubicBezTo>
                    <a:cubicBezTo>
                      <a:pt x="123" y="1364"/>
                      <a:pt x="132" y="1362"/>
                      <a:pt x="130" y="1369"/>
                    </a:cubicBezTo>
                    <a:cubicBezTo>
                      <a:pt x="128" y="1369"/>
                      <a:pt x="124" y="1369"/>
                      <a:pt x="122" y="1369"/>
                    </a:cubicBezTo>
                    <a:cubicBezTo>
                      <a:pt x="120" y="1368"/>
                      <a:pt x="120" y="1366"/>
                      <a:pt x="118" y="1365"/>
                    </a:cubicBezTo>
                    <a:cubicBezTo>
                      <a:pt x="115" y="1363"/>
                      <a:pt x="108" y="1363"/>
                      <a:pt x="105" y="1365"/>
                    </a:cubicBezTo>
                    <a:cubicBezTo>
                      <a:pt x="98" y="1369"/>
                      <a:pt x="89" y="1365"/>
                      <a:pt x="81" y="1365"/>
                    </a:cubicBezTo>
                    <a:cubicBezTo>
                      <a:pt x="76" y="1365"/>
                      <a:pt x="71" y="1365"/>
                      <a:pt x="67" y="1365"/>
                    </a:cubicBezTo>
                    <a:cubicBezTo>
                      <a:pt x="64" y="1365"/>
                      <a:pt x="61" y="1365"/>
                      <a:pt x="59" y="1366"/>
                    </a:cubicBezTo>
                    <a:cubicBezTo>
                      <a:pt x="55" y="1366"/>
                      <a:pt x="54" y="1367"/>
                      <a:pt x="51" y="1369"/>
                    </a:cubicBezTo>
                    <a:cubicBezTo>
                      <a:pt x="47" y="1371"/>
                      <a:pt x="44" y="1371"/>
                      <a:pt x="40" y="1371"/>
                    </a:cubicBezTo>
                    <a:cubicBezTo>
                      <a:pt x="37" y="1372"/>
                      <a:pt x="36" y="1374"/>
                      <a:pt x="33" y="1373"/>
                    </a:cubicBezTo>
                    <a:cubicBezTo>
                      <a:pt x="30" y="1373"/>
                      <a:pt x="29" y="1370"/>
                      <a:pt x="29" y="1367"/>
                    </a:cubicBezTo>
                    <a:cubicBezTo>
                      <a:pt x="26" y="1367"/>
                      <a:pt x="21" y="1366"/>
                      <a:pt x="18" y="1367"/>
                    </a:cubicBezTo>
                    <a:cubicBezTo>
                      <a:pt x="14" y="1369"/>
                      <a:pt x="14" y="1372"/>
                      <a:pt x="10" y="1370"/>
                    </a:cubicBezTo>
                    <a:cubicBezTo>
                      <a:pt x="6" y="1368"/>
                      <a:pt x="6" y="1367"/>
                      <a:pt x="4" y="1370"/>
                    </a:cubicBezTo>
                    <a:cubicBezTo>
                      <a:pt x="3" y="1371"/>
                      <a:pt x="2" y="1373"/>
                      <a:pt x="2" y="1375"/>
                    </a:cubicBezTo>
                    <a:cubicBezTo>
                      <a:pt x="1" y="1377"/>
                      <a:pt x="0" y="1382"/>
                      <a:pt x="1" y="1383"/>
                    </a:cubicBezTo>
                    <a:cubicBezTo>
                      <a:pt x="2" y="1386"/>
                      <a:pt x="5" y="1385"/>
                      <a:pt x="7" y="1385"/>
                    </a:cubicBezTo>
                    <a:cubicBezTo>
                      <a:pt x="7" y="1388"/>
                      <a:pt x="6" y="1389"/>
                      <a:pt x="6" y="1391"/>
                    </a:cubicBezTo>
                    <a:cubicBezTo>
                      <a:pt x="5" y="1394"/>
                      <a:pt x="4" y="1397"/>
                      <a:pt x="9" y="1396"/>
                    </a:cubicBezTo>
                    <a:cubicBezTo>
                      <a:pt x="11" y="1399"/>
                      <a:pt x="12" y="1403"/>
                      <a:pt x="15" y="1406"/>
                    </a:cubicBezTo>
                    <a:cubicBezTo>
                      <a:pt x="16" y="1406"/>
                      <a:pt x="16" y="1404"/>
                      <a:pt x="17" y="1403"/>
                    </a:cubicBezTo>
                    <a:cubicBezTo>
                      <a:pt x="18" y="1400"/>
                      <a:pt x="19" y="1399"/>
                      <a:pt x="22" y="1398"/>
                    </a:cubicBezTo>
                    <a:cubicBezTo>
                      <a:pt x="27" y="1397"/>
                      <a:pt x="29" y="1398"/>
                      <a:pt x="34" y="1400"/>
                    </a:cubicBezTo>
                    <a:cubicBezTo>
                      <a:pt x="34" y="1412"/>
                      <a:pt x="40" y="1400"/>
                      <a:pt x="44" y="1399"/>
                    </a:cubicBezTo>
                    <a:cubicBezTo>
                      <a:pt x="44" y="1401"/>
                      <a:pt x="44" y="1403"/>
                      <a:pt x="44" y="1404"/>
                    </a:cubicBezTo>
                    <a:cubicBezTo>
                      <a:pt x="41" y="1405"/>
                      <a:pt x="39" y="1407"/>
                      <a:pt x="36" y="1407"/>
                    </a:cubicBezTo>
                    <a:cubicBezTo>
                      <a:pt x="34" y="1406"/>
                      <a:pt x="33" y="1404"/>
                      <a:pt x="31" y="1403"/>
                    </a:cubicBezTo>
                    <a:cubicBezTo>
                      <a:pt x="29" y="1402"/>
                      <a:pt x="25" y="1402"/>
                      <a:pt x="23" y="1403"/>
                    </a:cubicBezTo>
                    <a:cubicBezTo>
                      <a:pt x="17" y="1404"/>
                      <a:pt x="20" y="1414"/>
                      <a:pt x="15" y="1413"/>
                    </a:cubicBezTo>
                    <a:cubicBezTo>
                      <a:pt x="13" y="1418"/>
                      <a:pt x="19" y="1417"/>
                      <a:pt x="22" y="1418"/>
                    </a:cubicBezTo>
                    <a:cubicBezTo>
                      <a:pt x="23" y="1422"/>
                      <a:pt x="24" y="1423"/>
                      <a:pt x="21" y="1424"/>
                    </a:cubicBezTo>
                    <a:cubicBezTo>
                      <a:pt x="18" y="1426"/>
                      <a:pt x="15" y="1427"/>
                      <a:pt x="13" y="1430"/>
                    </a:cubicBezTo>
                    <a:cubicBezTo>
                      <a:pt x="11" y="1434"/>
                      <a:pt x="16" y="1434"/>
                      <a:pt x="18" y="1437"/>
                    </a:cubicBezTo>
                    <a:cubicBezTo>
                      <a:pt x="20" y="1440"/>
                      <a:pt x="19" y="1445"/>
                      <a:pt x="18" y="1448"/>
                    </a:cubicBezTo>
                    <a:cubicBezTo>
                      <a:pt x="16" y="1453"/>
                      <a:pt x="13" y="1466"/>
                      <a:pt x="20" y="1469"/>
                    </a:cubicBezTo>
                    <a:cubicBezTo>
                      <a:pt x="28" y="1471"/>
                      <a:pt x="25" y="1455"/>
                      <a:pt x="26" y="1451"/>
                    </a:cubicBezTo>
                    <a:cubicBezTo>
                      <a:pt x="33" y="1450"/>
                      <a:pt x="34" y="1453"/>
                      <a:pt x="35" y="1459"/>
                    </a:cubicBezTo>
                    <a:cubicBezTo>
                      <a:pt x="35" y="1466"/>
                      <a:pt x="36" y="1475"/>
                      <a:pt x="45" y="1473"/>
                    </a:cubicBezTo>
                    <a:cubicBezTo>
                      <a:pt x="45" y="1471"/>
                      <a:pt x="47" y="1472"/>
                      <a:pt x="48" y="1470"/>
                    </a:cubicBezTo>
                    <a:cubicBezTo>
                      <a:pt x="49" y="1469"/>
                      <a:pt x="49" y="1467"/>
                      <a:pt x="50" y="1466"/>
                    </a:cubicBezTo>
                    <a:cubicBezTo>
                      <a:pt x="50" y="1463"/>
                      <a:pt x="50" y="1459"/>
                      <a:pt x="52" y="1457"/>
                    </a:cubicBezTo>
                    <a:cubicBezTo>
                      <a:pt x="53" y="1458"/>
                      <a:pt x="55" y="1458"/>
                      <a:pt x="55" y="1459"/>
                    </a:cubicBezTo>
                    <a:cubicBezTo>
                      <a:pt x="56" y="1461"/>
                      <a:pt x="55" y="1463"/>
                      <a:pt x="55" y="1464"/>
                    </a:cubicBezTo>
                    <a:cubicBezTo>
                      <a:pt x="55" y="1466"/>
                      <a:pt x="55" y="1467"/>
                      <a:pt x="56" y="1469"/>
                    </a:cubicBezTo>
                    <a:cubicBezTo>
                      <a:pt x="56" y="1470"/>
                      <a:pt x="58" y="1471"/>
                      <a:pt x="57" y="1473"/>
                    </a:cubicBezTo>
                    <a:cubicBezTo>
                      <a:pt x="57" y="1474"/>
                      <a:pt x="55" y="1474"/>
                      <a:pt x="54" y="1475"/>
                    </a:cubicBezTo>
                    <a:cubicBezTo>
                      <a:pt x="54" y="1476"/>
                      <a:pt x="54" y="1477"/>
                      <a:pt x="53" y="1477"/>
                    </a:cubicBezTo>
                    <a:cubicBezTo>
                      <a:pt x="51" y="1478"/>
                      <a:pt x="46" y="1479"/>
                      <a:pt x="45" y="1478"/>
                    </a:cubicBezTo>
                    <a:cubicBezTo>
                      <a:pt x="41" y="1480"/>
                      <a:pt x="39" y="1479"/>
                      <a:pt x="38" y="1484"/>
                    </a:cubicBezTo>
                    <a:cubicBezTo>
                      <a:pt x="33" y="1484"/>
                      <a:pt x="33" y="1480"/>
                      <a:pt x="28" y="1481"/>
                    </a:cubicBezTo>
                    <a:cubicBezTo>
                      <a:pt x="28" y="1483"/>
                      <a:pt x="26" y="1485"/>
                      <a:pt x="26" y="1487"/>
                    </a:cubicBezTo>
                    <a:cubicBezTo>
                      <a:pt x="28" y="1489"/>
                      <a:pt x="32" y="1486"/>
                      <a:pt x="35" y="1488"/>
                    </a:cubicBezTo>
                    <a:cubicBezTo>
                      <a:pt x="35" y="1488"/>
                      <a:pt x="36" y="1490"/>
                      <a:pt x="37" y="1490"/>
                    </a:cubicBezTo>
                    <a:cubicBezTo>
                      <a:pt x="38" y="1492"/>
                      <a:pt x="41" y="1492"/>
                      <a:pt x="42" y="1493"/>
                    </a:cubicBezTo>
                    <a:cubicBezTo>
                      <a:pt x="40" y="1495"/>
                      <a:pt x="38" y="1495"/>
                      <a:pt x="36" y="1494"/>
                    </a:cubicBezTo>
                    <a:cubicBezTo>
                      <a:pt x="34" y="1494"/>
                      <a:pt x="35" y="1492"/>
                      <a:pt x="32" y="1493"/>
                    </a:cubicBezTo>
                    <a:cubicBezTo>
                      <a:pt x="32" y="1496"/>
                      <a:pt x="33" y="1499"/>
                      <a:pt x="33" y="1502"/>
                    </a:cubicBezTo>
                    <a:cubicBezTo>
                      <a:pt x="30" y="1503"/>
                      <a:pt x="28" y="1499"/>
                      <a:pt x="26" y="1498"/>
                    </a:cubicBezTo>
                    <a:cubicBezTo>
                      <a:pt x="25" y="1498"/>
                      <a:pt x="23" y="1498"/>
                      <a:pt x="21" y="1498"/>
                    </a:cubicBezTo>
                    <a:cubicBezTo>
                      <a:pt x="20" y="1503"/>
                      <a:pt x="26" y="1506"/>
                      <a:pt x="29" y="1509"/>
                    </a:cubicBezTo>
                    <a:cubicBezTo>
                      <a:pt x="31" y="1513"/>
                      <a:pt x="28" y="1515"/>
                      <a:pt x="28" y="1519"/>
                    </a:cubicBezTo>
                    <a:cubicBezTo>
                      <a:pt x="27" y="1522"/>
                      <a:pt x="27" y="1526"/>
                      <a:pt x="27" y="1529"/>
                    </a:cubicBezTo>
                    <a:cubicBezTo>
                      <a:pt x="26" y="1534"/>
                      <a:pt x="28" y="1536"/>
                      <a:pt x="33" y="1535"/>
                    </a:cubicBezTo>
                    <a:cubicBezTo>
                      <a:pt x="34" y="1531"/>
                      <a:pt x="32" y="1526"/>
                      <a:pt x="38" y="1526"/>
                    </a:cubicBezTo>
                    <a:cubicBezTo>
                      <a:pt x="40" y="1527"/>
                      <a:pt x="41" y="1529"/>
                      <a:pt x="43" y="1527"/>
                    </a:cubicBezTo>
                    <a:cubicBezTo>
                      <a:pt x="45" y="1526"/>
                      <a:pt x="44" y="1522"/>
                      <a:pt x="48" y="1523"/>
                    </a:cubicBezTo>
                    <a:cubicBezTo>
                      <a:pt x="49" y="1529"/>
                      <a:pt x="40" y="1527"/>
                      <a:pt x="38" y="1530"/>
                    </a:cubicBezTo>
                    <a:cubicBezTo>
                      <a:pt x="37" y="1532"/>
                      <a:pt x="38" y="1534"/>
                      <a:pt x="37" y="1536"/>
                    </a:cubicBezTo>
                    <a:cubicBezTo>
                      <a:pt x="35" y="1538"/>
                      <a:pt x="34" y="1539"/>
                      <a:pt x="32" y="1539"/>
                    </a:cubicBezTo>
                    <a:cubicBezTo>
                      <a:pt x="31" y="1546"/>
                      <a:pt x="32" y="1553"/>
                      <a:pt x="32" y="1559"/>
                    </a:cubicBezTo>
                    <a:cubicBezTo>
                      <a:pt x="32" y="1566"/>
                      <a:pt x="28" y="1572"/>
                      <a:pt x="30" y="1578"/>
                    </a:cubicBezTo>
                    <a:cubicBezTo>
                      <a:pt x="31" y="1579"/>
                      <a:pt x="32" y="1583"/>
                      <a:pt x="34" y="1583"/>
                    </a:cubicBezTo>
                    <a:cubicBezTo>
                      <a:pt x="38" y="1585"/>
                      <a:pt x="39" y="1580"/>
                      <a:pt x="39" y="1577"/>
                    </a:cubicBezTo>
                    <a:cubicBezTo>
                      <a:pt x="39" y="1576"/>
                      <a:pt x="38" y="1572"/>
                      <a:pt x="40" y="1571"/>
                    </a:cubicBezTo>
                    <a:cubicBezTo>
                      <a:pt x="43" y="1569"/>
                      <a:pt x="47" y="1578"/>
                      <a:pt x="47" y="1580"/>
                    </a:cubicBezTo>
                    <a:cubicBezTo>
                      <a:pt x="52" y="1582"/>
                      <a:pt x="51" y="1574"/>
                      <a:pt x="53" y="1571"/>
                    </a:cubicBezTo>
                    <a:cubicBezTo>
                      <a:pt x="55" y="1569"/>
                      <a:pt x="57" y="1570"/>
                      <a:pt x="58" y="1568"/>
                    </a:cubicBezTo>
                    <a:cubicBezTo>
                      <a:pt x="60" y="1567"/>
                      <a:pt x="59" y="1564"/>
                      <a:pt x="59" y="1562"/>
                    </a:cubicBezTo>
                    <a:cubicBezTo>
                      <a:pt x="62" y="1561"/>
                      <a:pt x="72" y="1561"/>
                      <a:pt x="70" y="1566"/>
                    </a:cubicBezTo>
                    <a:cubicBezTo>
                      <a:pt x="67" y="1566"/>
                      <a:pt x="66" y="1569"/>
                      <a:pt x="67" y="1571"/>
                    </a:cubicBezTo>
                    <a:cubicBezTo>
                      <a:pt x="71" y="1571"/>
                      <a:pt x="75" y="1570"/>
                      <a:pt x="79" y="1571"/>
                    </a:cubicBezTo>
                    <a:cubicBezTo>
                      <a:pt x="80" y="1575"/>
                      <a:pt x="80" y="1576"/>
                      <a:pt x="76" y="1578"/>
                    </a:cubicBezTo>
                    <a:cubicBezTo>
                      <a:pt x="75" y="1578"/>
                      <a:pt x="73" y="1579"/>
                      <a:pt x="72" y="1579"/>
                    </a:cubicBezTo>
                    <a:cubicBezTo>
                      <a:pt x="69" y="1578"/>
                      <a:pt x="68" y="1576"/>
                      <a:pt x="66" y="1577"/>
                    </a:cubicBezTo>
                    <a:cubicBezTo>
                      <a:pt x="65" y="1579"/>
                      <a:pt x="64" y="1583"/>
                      <a:pt x="65" y="1585"/>
                    </a:cubicBezTo>
                    <a:cubicBezTo>
                      <a:pt x="65" y="1588"/>
                      <a:pt x="67" y="1588"/>
                      <a:pt x="66" y="1591"/>
                    </a:cubicBezTo>
                    <a:cubicBezTo>
                      <a:pt x="65" y="1591"/>
                      <a:pt x="64" y="1591"/>
                      <a:pt x="63" y="1591"/>
                    </a:cubicBezTo>
                    <a:cubicBezTo>
                      <a:pt x="63" y="1589"/>
                      <a:pt x="63" y="1587"/>
                      <a:pt x="63" y="1585"/>
                    </a:cubicBezTo>
                    <a:cubicBezTo>
                      <a:pt x="58" y="1585"/>
                      <a:pt x="52" y="1584"/>
                      <a:pt x="47" y="1585"/>
                    </a:cubicBezTo>
                    <a:cubicBezTo>
                      <a:pt x="46" y="1589"/>
                      <a:pt x="49" y="1590"/>
                      <a:pt x="49" y="1593"/>
                    </a:cubicBezTo>
                    <a:cubicBezTo>
                      <a:pt x="50" y="1596"/>
                      <a:pt x="49" y="1597"/>
                      <a:pt x="49" y="1599"/>
                    </a:cubicBezTo>
                    <a:cubicBezTo>
                      <a:pt x="47" y="1604"/>
                      <a:pt x="48" y="1608"/>
                      <a:pt x="47" y="1613"/>
                    </a:cubicBezTo>
                    <a:cubicBezTo>
                      <a:pt x="47" y="1615"/>
                      <a:pt x="46" y="1619"/>
                      <a:pt x="47" y="1622"/>
                    </a:cubicBezTo>
                    <a:cubicBezTo>
                      <a:pt x="47" y="1624"/>
                      <a:pt x="49" y="1624"/>
                      <a:pt x="50" y="1626"/>
                    </a:cubicBezTo>
                    <a:cubicBezTo>
                      <a:pt x="52" y="1628"/>
                      <a:pt x="53" y="1631"/>
                      <a:pt x="54" y="1633"/>
                    </a:cubicBezTo>
                    <a:cubicBezTo>
                      <a:pt x="57" y="1637"/>
                      <a:pt x="62" y="1639"/>
                      <a:pt x="67" y="1641"/>
                    </a:cubicBezTo>
                    <a:cubicBezTo>
                      <a:pt x="66" y="1644"/>
                      <a:pt x="68" y="1644"/>
                      <a:pt x="69" y="1646"/>
                    </a:cubicBezTo>
                    <a:cubicBezTo>
                      <a:pt x="69" y="1647"/>
                      <a:pt x="68" y="1649"/>
                      <a:pt x="68" y="1651"/>
                    </a:cubicBezTo>
                    <a:cubicBezTo>
                      <a:pt x="69" y="1654"/>
                      <a:pt x="69" y="1657"/>
                      <a:pt x="72" y="1658"/>
                    </a:cubicBezTo>
                    <a:cubicBezTo>
                      <a:pt x="73" y="1659"/>
                      <a:pt x="76" y="1658"/>
                      <a:pt x="78" y="1659"/>
                    </a:cubicBezTo>
                    <a:cubicBezTo>
                      <a:pt x="80" y="1660"/>
                      <a:pt x="80" y="1663"/>
                      <a:pt x="83" y="1664"/>
                    </a:cubicBezTo>
                    <a:cubicBezTo>
                      <a:pt x="84" y="1664"/>
                      <a:pt x="86" y="1663"/>
                      <a:pt x="88" y="1664"/>
                    </a:cubicBezTo>
                    <a:cubicBezTo>
                      <a:pt x="90" y="1666"/>
                      <a:pt x="91" y="1668"/>
                      <a:pt x="93" y="1670"/>
                    </a:cubicBezTo>
                    <a:cubicBezTo>
                      <a:pt x="95" y="1671"/>
                      <a:pt x="95" y="1672"/>
                      <a:pt x="97" y="1673"/>
                    </a:cubicBezTo>
                    <a:cubicBezTo>
                      <a:pt x="99" y="1674"/>
                      <a:pt x="102" y="1673"/>
                      <a:pt x="105" y="1674"/>
                    </a:cubicBezTo>
                    <a:cubicBezTo>
                      <a:pt x="112" y="1676"/>
                      <a:pt x="108" y="1680"/>
                      <a:pt x="106" y="1684"/>
                    </a:cubicBezTo>
                    <a:cubicBezTo>
                      <a:pt x="104" y="1690"/>
                      <a:pt x="109" y="1690"/>
                      <a:pt x="114" y="1690"/>
                    </a:cubicBezTo>
                    <a:cubicBezTo>
                      <a:pt x="116" y="1690"/>
                      <a:pt x="118" y="1688"/>
                      <a:pt x="120" y="1689"/>
                    </a:cubicBezTo>
                    <a:cubicBezTo>
                      <a:pt x="122" y="1690"/>
                      <a:pt x="122" y="1692"/>
                      <a:pt x="123" y="1693"/>
                    </a:cubicBezTo>
                    <a:cubicBezTo>
                      <a:pt x="125" y="1697"/>
                      <a:pt x="129" y="1696"/>
                      <a:pt x="133" y="1698"/>
                    </a:cubicBezTo>
                    <a:cubicBezTo>
                      <a:pt x="135" y="1699"/>
                      <a:pt x="136" y="1701"/>
                      <a:pt x="138" y="1700"/>
                    </a:cubicBezTo>
                    <a:cubicBezTo>
                      <a:pt x="138" y="1693"/>
                      <a:pt x="143" y="1695"/>
                      <a:pt x="149" y="1697"/>
                    </a:cubicBezTo>
                    <a:cubicBezTo>
                      <a:pt x="154" y="1698"/>
                      <a:pt x="161" y="1699"/>
                      <a:pt x="167" y="1698"/>
                    </a:cubicBezTo>
                    <a:cubicBezTo>
                      <a:pt x="169" y="1697"/>
                      <a:pt x="171" y="1696"/>
                      <a:pt x="174" y="1695"/>
                    </a:cubicBezTo>
                    <a:cubicBezTo>
                      <a:pt x="177" y="1695"/>
                      <a:pt x="180" y="1695"/>
                      <a:pt x="183" y="1695"/>
                    </a:cubicBezTo>
                    <a:cubicBezTo>
                      <a:pt x="187" y="1696"/>
                      <a:pt x="187" y="1695"/>
                      <a:pt x="190" y="1692"/>
                    </a:cubicBezTo>
                    <a:cubicBezTo>
                      <a:pt x="194" y="1689"/>
                      <a:pt x="199" y="1690"/>
                      <a:pt x="202" y="1685"/>
                    </a:cubicBezTo>
                    <a:cubicBezTo>
                      <a:pt x="203" y="1683"/>
                      <a:pt x="202" y="1681"/>
                      <a:pt x="204" y="1679"/>
                    </a:cubicBezTo>
                    <a:cubicBezTo>
                      <a:pt x="204" y="1677"/>
                      <a:pt x="206" y="1676"/>
                      <a:pt x="207" y="1675"/>
                    </a:cubicBezTo>
                    <a:cubicBezTo>
                      <a:pt x="209" y="1672"/>
                      <a:pt x="212" y="1668"/>
                      <a:pt x="217" y="1666"/>
                    </a:cubicBezTo>
                    <a:cubicBezTo>
                      <a:pt x="220" y="1665"/>
                      <a:pt x="221" y="1666"/>
                      <a:pt x="223" y="1663"/>
                    </a:cubicBezTo>
                    <a:cubicBezTo>
                      <a:pt x="225" y="1661"/>
                      <a:pt x="225" y="1660"/>
                      <a:pt x="227" y="1658"/>
                    </a:cubicBezTo>
                    <a:cubicBezTo>
                      <a:pt x="229" y="1656"/>
                      <a:pt x="230" y="1655"/>
                      <a:pt x="232" y="1653"/>
                    </a:cubicBezTo>
                    <a:cubicBezTo>
                      <a:pt x="234" y="1649"/>
                      <a:pt x="237" y="1647"/>
                      <a:pt x="240" y="1644"/>
                    </a:cubicBezTo>
                    <a:cubicBezTo>
                      <a:pt x="243" y="1641"/>
                      <a:pt x="245" y="1639"/>
                      <a:pt x="248" y="1637"/>
                    </a:cubicBezTo>
                    <a:cubicBezTo>
                      <a:pt x="252" y="1634"/>
                      <a:pt x="252" y="1629"/>
                      <a:pt x="256" y="1625"/>
                    </a:cubicBezTo>
                    <a:cubicBezTo>
                      <a:pt x="257" y="1624"/>
                      <a:pt x="260" y="1623"/>
                      <a:pt x="261" y="1622"/>
                    </a:cubicBezTo>
                    <a:cubicBezTo>
                      <a:pt x="263" y="1620"/>
                      <a:pt x="264" y="1619"/>
                      <a:pt x="265" y="1617"/>
                    </a:cubicBezTo>
                    <a:cubicBezTo>
                      <a:pt x="266" y="1615"/>
                      <a:pt x="267" y="1614"/>
                      <a:pt x="268" y="1612"/>
                    </a:cubicBezTo>
                    <a:cubicBezTo>
                      <a:pt x="270" y="1610"/>
                      <a:pt x="272" y="1609"/>
                      <a:pt x="274" y="1605"/>
                    </a:cubicBezTo>
                    <a:cubicBezTo>
                      <a:pt x="275" y="1601"/>
                      <a:pt x="277" y="1597"/>
                      <a:pt x="279" y="1594"/>
                    </a:cubicBezTo>
                    <a:cubicBezTo>
                      <a:pt x="281" y="1592"/>
                      <a:pt x="280" y="1593"/>
                      <a:pt x="282" y="1592"/>
                    </a:cubicBezTo>
                    <a:cubicBezTo>
                      <a:pt x="283" y="1592"/>
                      <a:pt x="286" y="1592"/>
                      <a:pt x="287" y="1593"/>
                    </a:cubicBezTo>
                    <a:cubicBezTo>
                      <a:pt x="288" y="1594"/>
                      <a:pt x="287" y="1595"/>
                      <a:pt x="288" y="1596"/>
                    </a:cubicBezTo>
                    <a:cubicBezTo>
                      <a:pt x="290" y="1603"/>
                      <a:pt x="294" y="1599"/>
                      <a:pt x="296" y="1596"/>
                    </a:cubicBezTo>
                    <a:cubicBezTo>
                      <a:pt x="297" y="1594"/>
                      <a:pt x="298" y="1592"/>
                      <a:pt x="300" y="1592"/>
                    </a:cubicBezTo>
                    <a:cubicBezTo>
                      <a:pt x="302" y="1592"/>
                      <a:pt x="302" y="1594"/>
                      <a:pt x="304" y="1594"/>
                    </a:cubicBezTo>
                    <a:cubicBezTo>
                      <a:pt x="305" y="1595"/>
                      <a:pt x="307" y="1594"/>
                      <a:pt x="309" y="1594"/>
                    </a:cubicBezTo>
                    <a:cubicBezTo>
                      <a:pt x="316" y="1591"/>
                      <a:pt x="314" y="1581"/>
                      <a:pt x="314" y="1574"/>
                    </a:cubicBezTo>
                    <a:cubicBezTo>
                      <a:pt x="314" y="1568"/>
                      <a:pt x="316" y="1563"/>
                      <a:pt x="316" y="1557"/>
                    </a:cubicBezTo>
                    <a:cubicBezTo>
                      <a:pt x="316" y="1554"/>
                      <a:pt x="316" y="1552"/>
                      <a:pt x="315" y="1549"/>
                    </a:cubicBezTo>
                    <a:cubicBezTo>
                      <a:pt x="314" y="1545"/>
                      <a:pt x="312" y="1542"/>
                      <a:pt x="308" y="1540"/>
                    </a:cubicBezTo>
                    <a:cubicBezTo>
                      <a:pt x="307" y="1540"/>
                      <a:pt x="305" y="1540"/>
                      <a:pt x="304" y="1539"/>
                    </a:cubicBezTo>
                    <a:cubicBezTo>
                      <a:pt x="304" y="1538"/>
                      <a:pt x="303" y="1536"/>
                      <a:pt x="304" y="1535"/>
                    </a:cubicBezTo>
                    <a:cubicBezTo>
                      <a:pt x="307" y="1532"/>
                      <a:pt x="313" y="1539"/>
                      <a:pt x="316" y="1540"/>
                    </a:cubicBezTo>
                    <a:cubicBezTo>
                      <a:pt x="320" y="1540"/>
                      <a:pt x="321" y="1537"/>
                      <a:pt x="323" y="1534"/>
                    </a:cubicBezTo>
                    <a:cubicBezTo>
                      <a:pt x="325" y="1531"/>
                      <a:pt x="326" y="1530"/>
                      <a:pt x="325" y="1526"/>
                    </a:cubicBezTo>
                    <a:cubicBezTo>
                      <a:pt x="325" y="1525"/>
                      <a:pt x="324" y="1524"/>
                      <a:pt x="325" y="1522"/>
                    </a:cubicBezTo>
                    <a:cubicBezTo>
                      <a:pt x="331" y="1520"/>
                      <a:pt x="329" y="1530"/>
                      <a:pt x="329" y="1533"/>
                    </a:cubicBezTo>
                    <a:cubicBezTo>
                      <a:pt x="329" y="1538"/>
                      <a:pt x="333" y="1544"/>
                      <a:pt x="332" y="1548"/>
                    </a:cubicBezTo>
                    <a:cubicBezTo>
                      <a:pt x="331" y="1551"/>
                      <a:pt x="329" y="1552"/>
                      <a:pt x="329" y="1555"/>
                    </a:cubicBezTo>
                    <a:cubicBezTo>
                      <a:pt x="329" y="1556"/>
                      <a:pt x="330" y="1558"/>
                      <a:pt x="330" y="1559"/>
                    </a:cubicBezTo>
                    <a:cubicBezTo>
                      <a:pt x="331" y="1561"/>
                      <a:pt x="332" y="1562"/>
                      <a:pt x="333" y="1565"/>
                    </a:cubicBezTo>
                    <a:cubicBezTo>
                      <a:pt x="334" y="1568"/>
                      <a:pt x="334" y="1570"/>
                      <a:pt x="334" y="1573"/>
                    </a:cubicBezTo>
                    <a:cubicBezTo>
                      <a:pt x="336" y="1573"/>
                      <a:pt x="338" y="1573"/>
                      <a:pt x="340" y="1572"/>
                    </a:cubicBezTo>
                    <a:cubicBezTo>
                      <a:pt x="341" y="1574"/>
                      <a:pt x="345" y="1579"/>
                      <a:pt x="346" y="1580"/>
                    </a:cubicBezTo>
                    <a:cubicBezTo>
                      <a:pt x="350" y="1582"/>
                      <a:pt x="352" y="1578"/>
                      <a:pt x="352" y="1584"/>
                    </a:cubicBezTo>
                    <a:cubicBezTo>
                      <a:pt x="353" y="1593"/>
                      <a:pt x="346" y="1586"/>
                      <a:pt x="341" y="1587"/>
                    </a:cubicBezTo>
                    <a:cubicBezTo>
                      <a:pt x="340" y="1590"/>
                      <a:pt x="341" y="1592"/>
                      <a:pt x="343" y="1593"/>
                    </a:cubicBezTo>
                    <a:cubicBezTo>
                      <a:pt x="344" y="1594"/>
                      <a:pt x="345" y="1594"/>
                      <a:pt x="346" y="1594"/>
                    </a:cubicBezTo>
                    <a:cubicBezTo>
                      <a:pt x="347" y="1595"/>
                      <a:pt x="346" y="1595"/>
                      <a:pt x="346" y="1596"/>
                    </a:cubicBezTo>
                    <a:cubicBezTo>
                      <a:pt x="348" y="1601"/>
                      <a:pt x="345" y="1607"/>
                      <a:pt x="350" y="1610"/>
                    </a:cubicBezTo>
                    <a:cubicBezTo>
                      <a:pt x="355" y="1605"/>
                      <a:pt x="352" y="1595"/>
                      <a:pt x="357" y="1589"/>
                    </a:cubicBezTo>
                    <a:cubicBezTo>
                      <a:pt x="358" y="1588"/>
                      <a:pt x="361" y="1586"/>
                      <a:pt x="363" y="1587"/>
                    </a:cubicBezTo>
                    <a:cubicBezTo>
                      <a:pt x="366" y="1588"/>
                      <a:pt x="366" y="1594"/>
                      <a:pt x="367" y="1597"/>
                    </a:cubicBezTo>
                    <a:cubicBezTo>
                      <a:pt x="368" y="1600"/>
                      <a:pt x="368" y="1603"/>
                      <a:pt x="371" y="1605"/>
                    </a:cubicBezTo>
                    <a:cubicBezTo>
                      <a:pt x="372" y="1605"/>
                      <a:pt x="373" y="1605"/>
                      <a:pt x="374" y="1606"/>
                    </a:cubicBezTo>
                    <a:cubicBezTo>
                      <a:pt x="376" y="1606"/>
                      <a:pt x="375" y="1608"/>
                      <a:pt x="376" y="1608"/>
                    </a:cubicBezTo>
                    <a:cubicBezTo>
                      <a:pt x="381" y="1609"/>
                      <a:pt x="383" y="1605"/>
                      <a:pt x="384" y="1601"/>
                    </a:cubicBezTo>
                    <a:cubicBezTo>
                      <a:pt x="385" y="1597"/>
                      <a:pt x="384" y="1593"/>
                      <a:pt x="385" y="1588"/>
                    </a:cubicBezTo>
                    <a:cubicBezTo>
                      <a:pt x="388" y="1579"/>
                      <a:pt x="388" y="1570"/>
                      <a:pt x="388" y="1561"/>
                    </a:cubicBezTo>
                    <a:cubicBezTo>
                      <a:pt x="388" y="1553"/>
                      <a:pt x="385" y="1545"/>
                      <a:pt x="385" y="1537"/>
                    </a:cubicBezTo>
                    <a:cubicBezTo>
                      <a:pt x="385" y="1535"/>
                      <a:pt x="385" y="1532"/>
                      <a:pt x="385" y="1530"/>
                    </a:cubicBezTo>
                    <a:cubicBezTo>
                      <a:pt x="386" y="1527"/>
                      <a:pt x="390" y="1524"/>
                      <a:pt x="391" y="1522"/>
                    </a:cubicBezTo>
                    <a:cubicBezTo>
                      <a:pt x="393" y="1520"/>
                      <a:pt x="393" y="1519"/>
                      <a:pt x="394" y="1516"/>
                    </a:cubicBezTo>
                    <a:cubicBezTo>
                      <a:pt x="394" y="1512"/>
                      <a:pt x="389" y="1508"/>
                      <a:pt x="390" y="1504"/>
                    </a:cubicBezTo>
                    <a:cubicBezTo>
                      <a:pt x="396" y="1504"/>
                      <a:pt x="399" y="1499"/>
                      <a:pt x="404" y="1497"/>
                    </a:cubicBezTo>
                    <a:cubicBezTo>
                      <a:pt x="407" y="1496"/>
                      <a:pt x="412" y="1493"/>
                      <a:pt x="415" y="1489"/>
                    </a:cubicBezTo>
                    <a:cubicBezTo>
                      <a:pt x="417" y="1485"/>
                      <a:pt x="416" y="1478"/>
                      <a:pt x="418" y="1473"/>
                    </a:cubicBezTo>
                    <a:cubicBezTo>
                      <a:pt x="419" y="1470"/>
                      <a:pt x="421" y="1469"/>
                      <a:pt x="422" y="1466"/>
                    </a:cubicBezTo>
                    <a:cubicBezTo>
                      <a:pt x="422" y="1466"/>
                      <a:pt x="422" y="1464"/>
                      <a:pt x="422" y="1463"/>
                    </a:cubicBezTo>
                    <a:cubicBezTo>
                      <a:pt x="422" y="1463"/>
                      <a:pt x="421" y="1463"/>
                      <a:pt x="420" y="1464"/>
                    </a:cubicBezTo>
                    <a:cubicBezTo>
                      <a:pt x="422" y="1457"/>
                      <a:pt x="427" y="1451"/>
                      <a:pt x="430" y="1446"/>
                    </a:cubicBezTo>
                    <a:cubicBezTo>
                      <a:pt x="432" y="1443"/>
                      <a:pt x="433" y="1442"/>
                      <a:pt x="433" y="1440"/>
                    </a:cubicBezTo>
                    <a:cubicBezTo>
                      <a:pt x="434" y="1437"/>
                      <a:pt x="433" y="1434"/>
                      <a:pt x="433" y="1431"/>
                    </a:cubicBezTo>
                    <a:cubicBezTo>
                      <a:pt x="431" y="1419"/>
                      <a:pt x="423" y="1410"/>
                      <a:pt x="420" y="1398"/>
                    </a:cubicBezTo>
                    <a:cubicBezTo>
                      <a:pt x="419" y="1394"/>
                      <a:pt x="418" y="1390"/>
                      <a:pt x="417" y="1386"/>
                    </a:cubicBezTo>
                    <a:cubicBezTo>
                      <a:pt x="417" y="1383"/>
                      <a:pt x="415" y="1377"/>
                      <a:pt x="416" y="1374"/>
                    </a:cubicBezTo>
                    <a:cubicBezTo>
                      <a:pt x="418" y="1374"/>
                      <a:pt x="419" y="1375"/>
                      <a:pt x="421" y="1374"/>
                    </a:cubicBezTo>
                    <a:cubicBezTo>
                      <a:pt x="424" y="1374"/>
                      <a:pt x="426" y="1373"/>
                      <a:pt x="428" y="1372"/>
                    </a:cubicBezTo>
                    <a:cubicBezTo>
                      <a:pt x="429" y="1371"/>
                      <a:pt x="430" y="1371"/>
                      <a:pt x="431" y="1371"/>
                    </a:cubicBezTo>
                    <a:cubicBezTo>
                      <a:pt x="431" y="1370"/>
                      <a:pt x="431" y="1370"/>
                      <a:pt x="432" y="1370"/>
                    </a:cubicBezTo>
                    <a:cubicBezTo>
                      <a:pt x="434" y="1370"/>
                      <a:pt x="435" y="1369"/>
                      <a:pt x="436" y="1369"/>
                    </a:cubicBezTo>
                    <a:cubicBezTo>
                      <a:pt x="437" y="1367"/>
                      <a:pt x="436" y="1367"/>
                      <a:pt x="437" y="1365"/>
                    </a:cubicBezTo>
                    <a:cubicBezTo>
                      <a:pt x="437" y="1363"/>
                      <a:pt x="437" y="1364"/>
                      <a:pt x="439" y="1361"/>
                    </a:cubicBezTo>
                    <a:cubicBezTo>
                      <a:pt x="441" y="1356"/>
                      <a:pt x="443" y="1351"/>
                      <a:pt x="445" y="1346"/>
                    </a:cubicBezTo>
                    <a:cubicBezTo>
                      <a:pt x="447" y="1343"/>
                      <a:pt x="452" y="1338"/>
                      <a:pt x="451" y="1334"/>
                    </a:cubicBezTo>
                    <a:cubicBezTo>
                      <a:pt x="448" y="1333"/>
                      <a:pt x="445" y="1327"/>
                      <a:pt x="443" y="1325"/>
                    </a:cubicBezTo>
                    <a:cubicBezTo>
                      <a:pt x="442" y="1324"/>
                      <a:pt x="441" y="1324"/>
                      <a:pt x="440" y="1322"/>
                    </a:cubicBezTo>
                    <a:cubicBezTo>
                      <a:pt x="439" y="1322"/>
                      <a:pt x="440" y="1320"/>
                      <a:pt x="439" y="1320"/>
                    </a:cubicBezTo>
                    <a:cubicBezTo>
                      <a:pt x="435" y="1314"/>
                      <a:pt x="427" y="1318"/>
                      <a:pt x="423" y="1314"/>
                    </a:cubicBezTo>
                    <a:cubicBezTo>
                      <a:pt x="420" y="1311"/>
                      <a:pt x="419" y="1308"/>
                      <a:pt x="416" y="1306"/>
                    </a:cubicBezTo>
                    <a:cubicBezTo>
                      <a:pt x="413" y="1304"/>
                      <a:pt x="408" y="1303"/>
                      <a:pt x="406" y="1299"/>
                    </a:cubicBezTo>
                    <a:cubicBezTo>
                      <a:pt x="403" y="1293"/>
                      <a:pt x="408" y="1285"/>
                      <a:pt x="409" y="1279"/>
                    </a:cubicBezTo>
                    <a:cubicBezTo>
                      <a:pt x="412" y="1266"/>
                      <a:pt x="412" y="1253"/>
                      <a:pt x="412" y="1239"/>
                    </a:cubicBezTo>
                    <a:cubicBezTo>
                      <a:pt x="412" y="1235"/>
                      <a:pt x="413" y="1231"/>
                      <a:pt x="412" y="1227"/>
                    </a:cubicBezTo>
                    <a:cubicBezTo>
                      <a:pt x="412" y="1225"/>
                      <a:pt x="411" y="1223"/>
                      <a:pt x="410" y="1221"/>
                    </a:cubicBezTo>
                    <a:cubicBezTo>
                      <a:pt x="407" y="1214"/>
                      <a:pt x="404" y="1207"/>
                      <a:pt x="400" y="1201"/>
                    </a:cubicBezTo>
                    <a:cubicBezTo>
                      <a:pt x="399" y="1198"/>
                      <a:pt x="398" y="1198"/>
                      <a:pt x="398" y="1195"/>
                    </a:cubicBezTo>
                    <a:cubicBezTo>
                      <a:pt x="399" y="1190"/>
                      <a:pt x="400" y="1186"/>
                      <a:pt x="400" y="1182"/>
                    </a:cubicBezTo>
                    <a:cubicBezTo>
                      <a:pt x="400" y="1176"/>
                      <a:pt x="400" y="1171"/>
                      <a:pt x="400" y="1165"/>
                    </a:cubicBezTo>
                    <a:cubicBezTo>
                      <a:pt x="400" y="1163"/>
                      <a:pt x="399" y="1159"/>
                      <a:pt x="400" y="1157"/>
                    </a:cubicBezTo>
                    <a:cubicBezTo>
                      <a:pt x="400" y="1156"/>
                      <a:pt x="402" y="1157"/>
                      <a:pt x="402" y="1156"/>
                    </a:cubicBezTo>
                    <a:cubicBezTo>
                      <a:pt x="403" y="1155"/>
                      <a:pt x="403" y="1153"/>
                      <a:pt x="404" y="1152"/>
                    </a:cubicBezTo>
                    <a:cubicBezTo>
                      <a:pt x="405" y="1151"/>
                      <a:pt x="408" y="1149"/>
                      <a:pt x="408" y="1147"/>
                    </a:cubicBezTo>
                    <a:cubicBezTo>
                      <a:pt x="409" y="1145"/>
                      <a:pt x="408" y="1144"/>
                      <a:pt x="407" y="1142"/>
                    </a:cubicBezTo>
                    <a:cubicBezTo>
                      <a:pt x="405" y="1138"/>
                      <a:pt x="405" y="1134"/>
                      <a:pt x="404" y="1130"/>
                    </a:cubicBezTo>
                    <a:cubicBezTo>
                      <a:pt x="403" y="1127"/>
                      <a:pt x="402" y="1124"/>
                      <a:pt x="400" y="1121"/>
                    </a:cubicBezTo>
                    <a:cubicBezTo>
                      <a:pt x="400" y="1119"/>
                      <a:pt x="399" y="1117"/>
                      <a:pt x="399" y="1115"/>
                    </a:cubicBezTo>
                    <a:cubicBezTo>
                      <a:pt x="399" y="1113"/>
                      <a:pt x="400" y="1112"/>
                      <a:pt x="401" y="1110"/>
                    </a:cubicBezTo>
                    <a:cubicBezTo>
                      <a:pt x="404" y="1105"/>
                      <a:pt x="403" y="1097"/>
                      <a:pt x="403" y="1092"/>
                    </a:cubicBezTo>
                    <a:cubicBezTo>
                      <a:pt x="403" y="1088"/>
                      <a:pt x="403" y="1084"/>
                      <a:pt x="403" y="1080"/>
                    </a:cubicBezTo>
                    <a:cubicBezTo>
                      <a:pt x="404" y="1073"/>
                      <a:pt x="409" y="1071"/>
                      <a:pt x="412" y="1066"/>
                    </a:cubicBezTo>
                    <a:cubicBezTo>
                      <a:pt x="415" y="1062"/>
                      <a:pt x="418" y="1057"/>
                      <a:pt x="419" y="1053"/>
                    </a:cubicBezTo>
                    <a:cubicBezTo>
                      <a:pt x="420" y="1050"/>
                      <a:pt x="421" y="1047"/>
                      <a:pt x="422" y="1045"/>
                    </a:cubicBezTo>
                    <a:cubicBezTo>
                      <a:pt x="423" y="1041"/>
                      <a:pt x="422" y="1039"/>
                      <a:pt x="425" y="1036"/>
                    </a:cubicBezTo>
                    <a:cubicBezTo>
                      <a:pt x="427" y="1034"/>
                      <a:pt x="429" y="1032"/>
                      <a:pt x="431" y="1031"/>
                    </a:cubicBezTo>
                    <a:cubicBezTo>
                      <a:pt x="433" y="1030"/>
                      <a:pt x="435" y="1030"/>
                      <a:pt x="436" y="1029"/>
                    </a:cubicBezTo>
                    <a:cubicBezTo>
                      <a:pt x="439" y="1027"/>
                      <a:pt x="440" y="1023"/>
                      <a:pt x="444" y="1021"/>
                    </a:cubicBezTo>
                    <a:cubicBezTo>
                      <a:pt x="449" y="1019"/>
                      <a:pt x="453" y="1018"/>
                      <a:pt x="458" y="1018"/>
                    </a:cubicBezTo>
                    <a:cubicBezTo>
                      <a:pt x="463" y="1018"/>
                      <a:pt x="467" y="1017"/>
                      <a:pt x="472" y="1017"/>
                    </a:cubicBezTo>
                    <a:cubicBezTo>
                      <a:pt x="478" y="1018"/>
                      <a:pt x="483" y="1019"/>
                      <a:pt x="489" y="1019"/>
                    </a:cubicBezTo>
                    <a:cubicBezTo>
                      <a:pt x="493" y="1020"/>
                      <a:pt x="499" y="1020"/>
                      <a:pt x="503" y="1022"/>
                    </a:cubicBezTo>
                    <a:cubicBezTo>
                      <a:pt x="505" y="1019"/>
                      <a:pt x="506" y="1014"/>
                      <a:pt x="507" y="1011"/>
                    </a:cubicBezTo>
                    <a:cubicBezTo>
                      <a:pt x="509" y="1007"/>
                      <a:pt x="510" y="1004"/>
                      <a:pt x="510" y="1000"/>
                    </a:cubicBezTo>
                    <a:cubicBezTo>
                      <a:pt x="509" y="996"/>
                      <a:pt x="507" y="992"/>
                      <a:pt x="506" y="988"/>
                    </a:cubicBezTo>
                    <a:cubicBezTo>
                      <a:pt x="506" y="985"/>
                      <a:pt x="506" y="981"/>
                      <a:pt x="506" y="977"/>
                    </a:cubicBezTo>
                    <a:cubicBezTo>
                      <a:pt x="506" y="971"/>
                      <a:pt x="508" y="963"/>
                      <a:pt x="503" y="959"/>
                    </a:cubicBezTo>
                    <a:cubicBezTo>
                      <a:pt x="500" y="957"/>
                      <a:pt x="498" y="956"/>
                      <a:pt x="495" y="955"/>
                    </a:cubicBezTo>
                    <a:cubicBezTo>
                      <a:pt x="493" y="953"/>
                      <a:pt x="492" y="951"/>
                      <a:pt x="489" y="950"/>
                    </a:cubicBezTo>
                    <a:cubicBezTo>
                      <a:pt x="490" y="947"/>
                      <a:pt x="492" y="944"/>
                      <a:pt x="494" y="941"/>
                    </a:cubicBezTo>
                    <a:cubicBezTo>
                      <a:pt x="497" y="937"/>
                      <a:pt x="500" y="933"/>
                      <a:pt x="502" y="928"/>
                    </a:cubicBezTo>
                    <a:cubicBezTo>
                      <a:pt x="504" y="925"/>
                      <a:pt x="505" y="921"/>
                      <a:pt x="506" y="917"/>
                    </a:cubicBezTo>
                    <a:cubicBezTo>
                      <a:pt x="506" y="915"/>
                      <a:pt x="506" y="913"/>
                      <a:pt x="507" y="911"/>
                    </a:cubicBezTo>
                    <a:cubicBezTo>
                      <a:pt x="508" y="909"/>
                      <a:pt x="508" y="907"/>
                      <a:pt x="509" y="905"/>
                    </a:cubicBezTo>
                    <a:cubicBezTo>
                      <a:pt x="512" y="902"/>
                      <a:pt x="512" y="896"/>
                      <a:pt x="515" y="891"/>
                    </a:cubicBezTo>
                    <a:cubicBezTo>
                      <a:pt x="517" y="887"/>
                      <a:pt x="518" y="882"/>
                      <a:pt x="520" y="878"/>
                    </a:cubicBezTo>
                    <a:cubicBezTo>
                      <a:pt x="521" y="875"/>
                      <a:pt x="523" y="871"/>
                      <a:pt x="526" y="869"/>
                    </a:cubicBezTo>
                    <a:cubicBezTo>
                      <a:pt x="530" y="866"/>
                      <a:pt x="530" y="865"/>
                      <a:pt x="530" y="859"/>
                    </a:cubicBezTo>
                    <a:cubicBezTo>
                      <a:pt x="530" y="853"/>
                      <a:pt x="530" y="848"/>
                      <a:pt x="530" y="843"/>
                    </a:cubicBezTo>
                    <a:cubicBezTo>
                      <a:pt x="529" y="837"/>
                      <a:pt x="528" y="831"/>
                      <a:pt x="529" y="825"/>
                    </a:cubicBezTo>
                    <a:cubicBezTo>
                      <a:pt x="529" y="820"/>
                      <a:pt x="532" y="816"/>
                      <a:pt x="533" y="812"/>
                    </a:cubicBezTo>
                    <a:cubicBezTo>
                      <a:pt x="534" y="810"/>
                      <a:pt x="534" y="808"/>
                      <a:pt x="535" y="806"/>
                    </a:cubicBezTo>
                    <a:cubicBezTo>
                      <a:pt x="536" y="806"/>
                      <a:pt x="537" y="805"/>
                      <a:pt x="538" y="804"/>
                    </a:cubicBezTo>
                    <a:cubicBezTo>
                      <a:pt x="539" y="802"/>
                      <a:pt x="539" y="801"/>
                      <a:pt x="539" y="798"/>
                    </a:cubicBezTo>
                    <a:cubicBezTo>
                      <a:pt x="541" y="791"/>
                      <a:pt x="537" y="784"/>
                      <a:pt x="536" y="776"/>
                    </a:cubicBezTo>
                    <a:cubicBezTo>
                      <a:pt x="535" y="770"/>
                      <a:pt x="534" y="763"/>
                      <a:pt x="533" y="757"/>
                    </a:cubicBezTo>
                    <a:cubicBezTo>
                      <a:pt x="533" y="757"/>
                      <a:pt x="533" y="751"/>
                      <a:pt x="533" y="750"/>
                    </a:cubicBezTo>
                    <a:cubicBezTo>
                      <a:pt x="535" y="747"/>
                      <a:pt x="548" y="750"/>
                      <a:pt x="552" y="749"/>
                    </a:cubicBezTo>
                    <a:cubicBezTo>
                      <a:pt x="556" y="748"/>
                      <a:pt x="561" y="747"/>
                      <a:pt x="564" y="745"/>
                    </a:cubicBezTo>
                    <a:cubicBezTo>
                      <a:pt x="570" y="743"/>
                      <a:pt x="570" y="736"/>
                      <a:pt x="575" y="733"/>
                    </a:cubicBezTo>
                    <a:cubicBezTo>
                      <a:pt x="578" y="731"/>
                      <a:pt x="583" y="732"/>
                      <a:pt x="585" y="729"/>
                    </a:cubicBezTo>
                    <a:cubicBezTo>
                      <a:pt x="588" y="723"/>
                      <a:pt x="580" y="714"/>
                      <a:pt x="580" y="709"/>
                    </a:cubicBezTo>
                    <a:cubicBezTo>
                      <a:pt x="579" y="703"/>
                      <a:pt x="582" y="701"/>
                      <a:pt x="586" y="698"/>
                    </a:cubicBezTo>
                    <a:cubicBezTo>
                      <a:pt x="591" y="695"/>
                      <a:pt x="592" y="692"/>
                      <a:pt x="594" y="687"/>
                    </a:cubicBezTo>
                    <a:cubicBezTo>
                      <a:pt x="598" y="679"/>
                      <a:pt x="602" y="670"/>
                      <a:pt x="605" y="662"/>
                    </a:cubicBezTo>
                    <a:cubicBezTo>
                      <a:pt x="607" y="658"/>
                      <a:pt x="610" y="654"/>
                      <a:pt x="611" y="649"/>
                    </a:cubicBezTo>
                    <a:cubicBezTo>
                      <a:pt x="611" y="645"/>
                      <a:pt x="613" y="641"/>
                      <a:pt x="616" y="638"/>
                    </a:cubicBezTo>
                    <a:cubicBezTo>
                      <a:pt x="620" y="635"/>
                      <a:pt x="624" y="634"/>
                      <a:pt x="628" y="632"/>
                    </a:cubicBezTo>
                    <a:cubicBezTo>
                      <a:pt x="632" y="629"/>
                      <a:pt x="631" y="617"/>
                      <a:pt x="630" y="613"/>
                    </a:cubicBezTo>
                    <a:cubicBezTo>
                      <a:pt x="629" y="610"/>
                      <a:pt x="627" y="607"/>
                      <a:pt x="627" y="605"/>
                    </a:cubicBezTo>
                    <a:cubicBezTo>
                      <a:pt x="627" y="603"/>
                      <a:pt x="627" y="601"/>
                      <a:pt x="627" y="600"/>
                    </a:cubicBezTo>
                    <a:cubicBezTo>
                      <a:pt x="626" y="598"/>
                      <a:pt x="624" y="596"/>
                      <a:pt x="624" y="594"/>
                    </a:cubicBezTo>
                    <a:cubicBezTo>
                      <a:pt x="623" y="591"/>
                      <a:pt x="623" y="588"/>
                      <a:pt x="622" y="584"/>
                    </a:cubicBezTo>
                    <a:cubicBezTo>
                      <a:pt x="621" y="582"/>
                      <a:pt x="621" y="580"/>
                      <a:pt x="621" y="578"/>
                    </a:cubicBezTo>
                    <a:cubicBezTo>
                      <a:pt x="621" y="574"/>
                      <a:pt x="621" y="572"/>
                      <a:pt x="622" y="569"/>
                    </a:cubicBezTo>
                    <a:cubicBezTo>
                      <a:pt x="623" y="564"/>
                      <a:pt x="624" y="562"/>
                      <a:pt x="629" y="559"/>
                    </a:cubicBezTo>
                    <a:cubicBezTo>
                      <a:pt x="633" y="558"/>
                      <a:pt x="634" y="555"/>
                      <a:pt x="634" y="551"/>
                    </a:cubicBezTo>
                    <a:cubicBezTo>
                      <a:pt x="635" y="546"/>
                      <a:pt x="637" y="542"/>
                      <a:pt x="639" y="537"/>
                    </a:cubicBezTo>
                    <a:cubicBezTo>
                      <a:pt x="640" y="534"/>
                      <a:pt x="642" y="530"/>
                      <a:pt x="643" y="527"/>
                    </a:cubicBezTo>
                    <a:cubicBezTo>
                      <a:pt x="644" y="525"/>
                      <a:pt x="644" y="523"/>
                      <a:pt x="645" y="522"/>
                    </a:cubicBezTo>
                    <a:cubicBezTo>
                      <a:pt x="645" y="522"/>
                      <a:pt x="644" y="522"/>
                      <a:pt x="643" y="523"/>
                    </a:cubicBezTo>
                    <a:cubicBezTo>
                      <a:pt x="644" y="521"/>
                      <a:pt x="645" y="520"/>
                      <a:pt x="646" y="518"/>
                    </a:cubicBezTo>
                    <a:cubicBezTo>
                      <a:pt x="647" y="516"/>
                      <a:pt x="647" y="513"/>
                      <a:pt x="650" y="512"/>
                    </a:cubicBezTo>
                    <a:cubicBezTo>
                      <a:pt x="650" y="510"/>
                      <a:pt x="653" y="508"/>
                      <a:pt x="654" y="507"/>
                    </a:cubicBezTo>
                    <a:cubicBezTo>
                      <a:pt x="657" y="503"/>
                      <a:pt x="660" y="498"/>
                      <a:pt x="663" y="494"/>
                    </a:cubicBezTo>
                    <a:cubicBezTo>
                      <a:pt x="666" y="490"/>
                      <a:pt x="668" y="488"/>
                      <a:pt x="672" y="486"/>
                    </a:cubicBezTo>
                    <a:cubicBezTo>
                      <a:pt x="674" y="484"/>
                      <a:pt x="677" y="481"/>
                      <a:pt x="680" y="480"/>
                    </a:cubicBezTo>
                    <a:cubicBezTo>
                      <a:pt x="684" y="479"/>
                      <a:pt x="691" y="479"/>
                      <a:pt x="695" y="481"/>
                    </a:cubicBezTo>
                    <a:cubicBezTo>
                      <a:pt x="698" y="482"/>
                      <a:pt x="700" y="484"/>
                      <a:pt x="704" y="486"/>
                    </a:cubicBezTo>
                    <a:cubicBezTo>
                      <a:pt x="709" y="487"/>
                      <a:pt x="714" y="490"/>
                      <a:pt x="719" y="492"/>
                    </a:cubicBezTo>
                    <a:cubicBezTo>
                      <a:pt x="720" y="490"/>
                      <a:pt x="720" y="488"/>
                      <a:pt x="721" y="486"/>
                    </a:cubicBezTo>
                    <a:cubicBezTo>
                      <a:pt x="723" y="482"/>
                      <a:pt x="726" y="477"/>
                      <a:pt x="728" y="472"/>
                    </a:cubicBezTo>
                    <a:cubicBezTo>
                      <a:pt x="730" y="469"/>
                      <a:pt x="732" y="467"/>
                      <a:pt x="733" y="464"/>
                    </a:cubicBezTo>
                    <a:cubicBezTo>
                      <a:pt x="733" y="463"/>
                      <a:pt x="734" y="461"/>
                      <a:pt x="735" y="459"/>
                    </a:cubicBezTo>
                    <a:cubicBezTo>
                      <a:pt x="735" y="458"/>
                      <a:pt x="735" y="454"/>
                      <a:pt x="735" y="452"/>
                    </a:cubicBezTo>
                    <a:cubicBezTo>
                      <a:pt x="735" y="429"/>
                      <a:pt x="735" y="429"/>
                      <a:pt x="735" y="429"/>
                    </a:cubicBezTo>
                    <a:cubicBezTo>
                      <a:pt x="735" y="424"/>
                      <a:pt x="735" y="418"/>
                      <a:pt x="734" y="413"/>
                    </a:cubicBezTo>
                    <a:cubicBezTo>
                      <a:pt x="737" y="416"/>
                      <a:pt x="742" y="415"/>
                      <a:pt x="746" y="415"/>
                    </a:cubicBezTo>
                    <a:cubicBezTo>
                      <a:pt x="748" y="415"/>
                      <a:pt x="749" y="416"/>
                      <a:pt x="752" y="417"/>
                    </a:cubicBezTo>
                    <a:cubicBezTo>
                      <a:pt x="754" y="418"/>
                      <a:pt x="758" y="418"/>
                      <a:pt x="760" y="419"/>
                    </a:cubicBezTo>
                    <a:cubicBezTo>
                      <a:pt x="769" y="422"/>
                      <a:pt x="778" y="424"/>
                      <a:pt x="787" y="426"/>
                    </a:cubicBezTo>
                    <a:cubicBezTo>
                      <a:pt x="793" y="427"/>
                      <a:pt x="799" y="426"/>
                      <a:pt x="804" y="429"/>
                    </a:cubicBezTo>
                    <a:cubicBezTo>
                      <a:pt x="811" y="433"/>
                      <a:pt x="817" y="435"/>
                      <a:pt x="824" y="436"/>
                    </a:cubicBezTo>
                    <a:cubicBezTo>
                      <a:pt x="826" y="436"/>
                      <a:pt x="827" y="437"/>
                      <a:pt x="829" y="436"/>
                    </a:cubicBezTo>
                    <a:cubicBezTo>
                      <a:pt x="830" y="435"/>
                      <a:pt x="833" y="431"/>
                      <a:pt x="833" y="429"/>
                    </a:cubicBezTo>
                    <a:cubicBezTo>
                      <a:pt x="835" y="427"/>
                      <a:pt x="835" y="426"/>
                      <a:pt x="836" y="424"/>
                    </a:cubicBezTo>
                    <a:cubicBezTo>
                      <a:pt x="836" y="423"/>
                      <a:pt x="839" y="421"/>
                      <a:pt x="839" y="420"/>
                    </a:cubicBezTo>
                    <a:cubicBezTo>
                      <a:pt x="839" y="416"/>
                      <a:pt x="826" y="413"/>
                      <a:pt x="823" y="411"/>
                    </a:cubicBezTo>
                    <a:cubicBezTo>
                      <a:pt x="825" y="408"/>
                      <a:pt x="830" y="407"/>
                      <a:pt x="833" y="405"/>
                    </a:cubicBezTo>
                    <a:cubicBezTo>
                      <a:pt x="838" y="402"/>
                      <a:pt x="842" y="399"/>
                      <a:pt x="847" y="395"/>
                    </a:cubicBezTo>
                    <a:cubicBezTo>
                      <a:pt x="852" y="391"/>
                      <a:pt x="855" y="389"/>
                      <a:pt x="855" y="382"/>
                    </a:cubicBezTo>
                    <a:cubicBezTo>
                      <a:pt x="855" y="374"/>
                      <a:pt x="853" y="368"/>
                      <a:pt x="848" y="361"/>
                    </a:cubicBezTo>
                    <a:cubicBezTo>
                      <a:pt x="845" y="357"/>
                      <a:pt x="842" y="352"/>
                      <a:pt x="840" y="347"/>
                    </a:cubicBezTo>
                    <a:cubicBezTo>
                      <a:pt x="838" y="345"/>
                      <a:pt x="837" y="341"/>
                      <a:pt x="835" y="339"/>
                    </a:cubicBezTo>
                    <a:cubicBezTo>
                      <a:pt x="836" y="336"/>
                      <a:pt x="849" y="336"/>
                      <a:pt x="852" y="336"/>
                    </a:cubicBezTo>
                    <a:cubicBezTo>
                      <a:pt x="857" y="335"/>
                      <a:pt x="863" y="335"/>
                      <a:pt x="869" y="334"/>
                    </a:cubicBezTo>
                    <a:cubicBezTo>
                      <a:pt x="869" y="333"/>
                      <a:pt x="869" y="332"/>
                      <a:pt x="869" y="332"/>
                    </a:cubicBezTo>
                    <a:cubicBezTo>
                      <a:pt x="871" y="331"/>
                      <a:pt x="875" y="334"/>
                      <a:pt x="877" y="335"/>
                    </a:cubicBezTo>
                    <a:cubicBezTo>
                      <a:pt x="880" y="336"/>
                      <a:pt x="883" y="338"/>
                      <a:pt x="886" y="339"/>
                    </a:cubicBezTo>
                    <a:cubicBezTo>
                      <a:pt x="886" y="336"/>
                      <a:pt x="886" y="332"/>
                      <a:pt x="886" y="329"/>
                    </a:cubicBezTo>
                    <a:cubicBezTo>
                      <a:pt x="885" y="324"/>
                      <a:pt x="883" y="322"/>
                      <a:pt x="882" y="319"/>
                    </a:cubicBezTo>
                    <a:cubicBezTo>
                      <a:pt x="879" y="312"/>
                      <a:pt x="886" y="310"/>
                      <a:pt x="891" y="308"/>
                    </a:cubicBezTo>
                    <a:cubicBezTo>
                      <a:pt x="896" y="307"/>
                      <a:pt x="901" y="304"/>
                      <a:pt x="907" y="304"/>
                    </a:cubicBezTo>
                    <a:cubicBezTo>
                      <a:pt x="909" y="304"/>
                      <a:pt x="914" y="303"/>
                      <a:pt x="916" y="305"/>
                    </a:cubicBezTo>
                    <a:cubicBezTo>
                      <a:pt x="918" y="307"/>
                      <a:pt x="918" y="311"/>
                      <a:pt x="919" y="313"/>
                    </a:cubicBezTo>
                    <a:cubicBezTo>
                      <a:pt x="920" y="315"/>
                      <a:pt x="922" y="316"/>
                      <a:pt x="923" y="317"/>
                    </a:cubicBezTo>
                    <a:cubicBezTo>
                      <a:pt x="924" y="319"/>
                      <a:pt x="924" y="320"/>
                      <a:pt x="925" y="322"/>
                    </a:cubicBezTo>
                    <a:cubicBezTo>
                      <a:pt x="926" y="326"/>
                      <a:pt x="928" y="331"/>
                      <a:pt x="931" y="335"/>
                    </a:cubicBezTo>
                    <a:cubicBezTo>
                      <a:pt x="933" y="338"/>
                      <a:pt x="935" y="340"/>
                      <a:pt x="937" y="342"/>
                    </a:cubicBezTo>
                    <a:cubicBezTo>
                      <a:pt x="940" y="345"/>
                      <a:pt x="943" y="349"/>
                      <a:pt x="945" y="352"/>
                    </a:cubicBezTo>
                    <a:cubicBezTo>
                      <a:pt x="946" y="353"/>
                      <a:pt x="947" y="355"/>
                      <a:pt x="948" y="356"/>
                    </a:cubicBezTo>
                    <a:cubicBezTo>
                      <a:pt x="949" y="358"/>
                      <a:pt x="951" y="359"/>
                      <a:pt x="951" y="361"/>
                    </a:cubicBezTo>
                    <a:cubicBezTo>
                      <a:pt x="952" y="362"/>
                      <a:pt x="952" y="363"/>
                      <a:pt x="953" y="364"/>
                    </a:cubicBezTo>
                    <a:cubicBezTo>
                      <a:pt x="955" y="366"/>
                      <a:pt x="955" y="364"/>
                      <a:pt x="956" y="367"/>
                    </a:cubicBezTo>
                    <a:cubicBezTo>
                      <a:pt x="957" y="374"/>
                      <a:pt x="956" y="382"/>
                      <a:pt x="957" y="389"/>
                    </a:cubicBezTo>
                    <a:cubicBezTo>
                      <a:pt x="959" y="389"/>
                      <a:pt x="960" y="388"/>
                      <a:pt x="962" y="388"/>
                    </a:cubicBezTo>
                    <a:cubicBezTo>
                      <a:pt x="964" y="388"/>
                      <a:pt x="966" y="388"/>
                      <a:pt x="967" y="389"/>
                    </a:cubicBezTo>
                    <a:cubicBezTo>
                      <a:pt x="973" y="390"/>
                      <a:pt x="977" y="391"/>
                      <a:pt x="982" y="393"/>
                    </a:cubicBezTo>
                    <a:cubicBezTo>
                      <a:pt x="984" y="394"/>
                      <a:pt x="985" y="395"/>
                      <a:pt x="987" y="395"/>
                    </a:cubicBezTo>
                    <a:cubicBezTo>
                      <a:pt x="989" y="395"/>
                      <a:pt x="992" y="395"/>
                      <a:pt x="994" y="395"/>
                    </a:cubicBezTo>
                    <a:cubicBezTo>
                      <a:pt x="998" y="397"/>
                      <a:pt x="998" y="400"/>
                      <a:pt x="1002" y="401"/>
                    </a:cubicBezTo>
                    <a:cubicBezTo>
                      <a:pt x="1006" y="402"/>
                      <a:pt x="1011" y="398"/>
                      <a:pt x="1015" y="398"/>
                    </a:cubicBezTo>
                    <a:cubicBezTo>
                      <a:pt x="1017" y="398"/>
                      <a:pt x="1019" y="398"/>
                      <a:pt x="1021" y="398"/>
                    </a:cubicBezTo>
                    <a:cubicBezTo>
                      <a:pt x="1024" y="398"/>
                      <a:pt x="1022" y="398"/>
                      <a:pt x="1024" y="395"/>
                    </a:cubicBezTo>
                    <a:cubicBezTo>
                      <a:pt x="1024" y="395"/>
                      <a:pt x="1024" y="394"/>
                      <a:pt x="1024" y="393"/>
                    </a:cubicBezTo>
                    <a:cubicBezTo>
                      <a:pt x="1024" y="392"/>
                      <a:pt x="1026" y="393"/>
                      <a:pt x="1027" y="392"/>
                    </a:cubicBezTo>
                    <a:cubicBezTo>
                      <a:pt x="1028" y="390"/>
                      <a:pt x="1028" y="387"/>
                      <a:pt x="1030" y="384"/>
                    </a:cubicBezTo>
                    <a:cubicBezTo>
                      <a:pt x="1031" y="383"/>
                      <a:pt x="1033" y="381"/>
                      <a:pt x="1034" y="380"/>
                    </a:cubicBezTo>
                    <a:cubicBezTo>
                      <a:pt x="1035" y="378"/>
                      <a:pt x="1035" y="376"/>
                      <a:pt x="1036" y="374"/>
                    </a:cubicBezTo>
                    <a:cubicBezTo>
                      <a:pt x="1042" y="374"/>
                      <a:pt x="1047" y="378"/>
                      <a:pt x="1052" y="381"/>
                    </a:cubicBezTo>
                    <a:cubicBezTo>
                      <a:pt x="1056" y="384"/>
                      <a:pt x="1061" y="386"/>
                      <a:pt x="1065" y="389"/>
                    </a:cubicBezTo>
                    <a:cubicBezTo>
                      <a:pt x="1065" y="390"/>
                      <a:pt x="1066" y="390"/>
                      <a:pt x="1066" y="391"/>
                    </a:cubicBezTo>
                    <a:cubicBezTo>
                      <a:pt x="1067" y="391"/>
                      <a:pt x="1068" y="391"/>
                      <a:pt x="1069" y="392"/>
                    </a:cubicBezTo>
                    <a:cubicBezTo>
                      <a:pt x="1070" y="393"/>
                      <a:pt x="1072" y="393"/>
                      <a:pt x="1074" y="394"/>
                    </a:cubicBezTo>
                    <a:cubicBezTo>
                      <a:pt x="1077" y="395"/>
                      <a:pt x="1081" y="397"/>
                      <a:pt x="1084" y="398"/>
                    </a:cubicBezTo>
                    <a:cubicBezTo>
                      <a:pt x="1086" y="399"/>
                      <a:pt x="1086" y="401"/>
                      <a:pt x="1087" y="402"/>
                    </a:cubicBezTo>
                    <a:cubicBezTo>
                      <a:pt x="1089" y="404"/>
                      <a:pt x="1088" y="410"/>
                      <a:pt x="1091" y="410"/>
                    </a:cubicBezTo>
                    <a:cubicBezTo>
                      <a:pt x="1093" y="409"/>
                      <a:pt x="1093" y="407"/>
                      <a:pt x="1095" y="406"/>
                    </a:cubicBezTo>
                    <a:cubicBezTo>
                      <a:pt x="1097" y="404"/>
                      <a:pt x="1099" y="406"/>
                      <a:pt x="1101" y="405"/>
                    </a:cubicBezTo>
                    <a:cubicBezTo>
                      <a:pt x="1107" y="402"/>
                      <a:pt x="1099" y="392"/>
                      <a:pt x="1100" y="388"/>
                    </a:cubicBezTo>
                    <a:cubicBezTo>
                      <a:pt x="1101" y="385"/>
                      <a:pt x="1104" y="381"/>
                      <a:pt x="1106" y="379"/>
                    </a:cubicBezTo>
                    <a:cubicBezTo>
                      <a:pt x="1102" y="379"/>
                      <a:pt x="1095" y="376"/>
                      <a:pt x="1093" y="373"/>
                    </a:cubicBezTo>
                    <a:cubicBezTo>
                      <a:pt x="1096" y="374"/>
                      <a:pt x="1101" y="373"/>
                      <a:pt x="1104" y="376"/>
                    </a:cubicBezTo>
                    <a:cubicBezTo>
                      <a:pt x="1106" y="377"/>
                      <a:pt x="1106" y="379"/>
                      <a:pt x="1107" y="379"/>
                    </a:cubicBezTo>
                    <a:cubicBezTo>
                      <a:pt x="1107" y="380"/>
                      <a:pt x="1107" y="381"/>
                      <a:pt x="1108" y="381"/>
                    </a:cubicBezTo>
                    <a:cubicBezTo>
                      <a:pt x="1108" y="379"/>
                      <a:pt x="1109" y="380"/>
                      <a:pt x="1110" y="379"/>
                    </a:cubicBezTo>
                    <a:cubicBezTo>
                      <a:pt x="1111" y="378"/>
                      <a:pt x="1112" y="377"/>
                      <a:pt x="1112" y="376"/>
                    </a:cubicBezTo>
                    <a:cubicBezTo>
                      <a:pt x="1112" y="376"/>
                      <a:pt x="1115" y="374"/>
                      <a:pt x="1115" y="374"/>
                    </a:cubicBezTo>
                    <a:cubicBezTo>
                      <a:pt x="1117" y="372"/>
                      <a:pt x="1117" y="370"/>
                      <a:pt x="1118" y="367"/>
                    </a:cubicBezTo>
                    <a:cubicBezTo>
                      <a:pt x="1120" y="363"/>
                      <a:pt x="1120" y="363"/>
                      <a:pt x="1123" y="364"/>
                    </a:cubicBezTo>
                    <a:cubicBezTo>
                      <a:pt x="1126" y="364"/>
                      <a:pt x="1127" y="365"/>
                      <a:pt x="1130" y="365"/>
                    </a:cubicBezTo>
                    <a:cubicBezTo>
                      <a:pt x="1131" y="363"/>
                      <a:pt x="1130" y="362"/>
                      <a:pt x="1130" y="361"/>
                    </a:cubicBezTo>
                    <a:cubicBezTo>
                      <a:pt x="1131" y="358"/>
                      <a:pt x="1132" y="356"/>
                      <a:pt x="1133" y="355"/>
                    </a:cubicBezTo>
                    <a:cubicBezTo>
                      <a:pt x="1134" y="353"/>
                      <a:pt x="1135" y="350"/>
                      <a:pt x="1136" y="348"/>
                    </a:cubicBezTo>
                    <a:cubicBezTo>
                      <a:pt x="1137" y="347"/>
                      <a:pt x="1138" y="347"/>
                      <a:pt x="1139" y="345"/>
                    </a:cubicBezTo>
                    <a:cubicBezTo>
                      <a:pt x="1140" y="343"/>
                      <a:pt x="1140" y="342"/>
                      <a:pt x="1140" y="338"/>
                    </a:cubicBezTo>
                    <a:cubicBezTo>
                      <a:pt x="1140" y="330"/>
                      <a:pt x="1140" y="321"/>
                      <a:pt x="1140" y="313"/>
                    </a:cubicBezTo>
                    <a:cubicBezTo>
                      <a:pt x="1140" y="306"/>
                      <a:pt x="1140" y="299"/>
                      <a:pt x="1140" y="293"/>
                    </a:cubicBezTo>
                    <a:cubicBezTo>
                      <a:pt x="1140" y="288"/>
                      <a:pt x="1141" y="285"/>
                      <a:pt x="1142" y="280"/>
                    </a:cubicBezTo>
                    <a:cubicBezTo>
                      <a:pt x="1144" y="275"/>
                      <a:pt x="1143" y="269"/>
                      <a:pt x="1144" y="264"/>
                    </a:cubicBezTo>
                    <a:cubicBezTo>
                      <a:pt x="1144" y="261"/>
                      <a:pt x="1145" y="258"/>
                      <a:pt x="1145" y="256"/>
                    </a:cubicBezTo>
                    <a:cubicBezTo>
                      <a:pt x="1145" y="255"/>
                      <a:pt x="1144" y="253"/>
                      <a:pt x="1145" y="252"/>
                    </a:cubicBezTo>
                    <a:cubicBezTo>
                      <a:pt x="1145" y="251"/>
                      <a:pt x="1145" y="251"/>
                      <a:pt x="1146" y="250"/>
                    </a:cubicBezTo>
                    <a:cubicBezTo>
                      <a:pt x="1146" y="249"/>
                      <a:pt x="1146" y="248"/>
                      <a:pt x="1147" y="247"/>
                    </a:cubicBezTo>
                    <a:cubicBezTo>
                      <a:pt x="1149" y="243"/>
                      <a:pt x="1155" y="245"/>
                      <a:pt x="1158" y="242"/>
                    </a:cubicBezTo>
                    <a:cubicBezTo>
                      <a:pt x="1161" y="239"/>
                      <a:pt x="1158" y="234"/>
                      <a:pt x="1159" y="230"/>
                    </a:cubicBezTo>
                    <a:cubicBezTo>
                      <a:pt x="1159" y="228"/>
                      <a:pt x="1160" y="227"/>
                      <a:pt x="1161" y="226"/>
                    </a:cubicBezTo>
                    <a:cubicBezTo>
                      <a:pt x="1163" y="224"/>
                      <a:pt x="1163" y="221"/>
                      <a:pt x="1164" y="219"/>
                    </a:cubicBezTo>
                    <a:cubicBezTo>
                      <a:pt x="1167" y="214"/>
                      <a:pt x="1173" y="208"/>
                      <a:pt x="1178" y="205"/>
                    </a:cubicBezTo>
                    <a:cubicBezTo>
                      <a:pt x="1182" y="203"/>
                      <a:pt x="1187" y="204"/>
                      <a:pt x="1191" y="204"/>
                    </a:cubicBezTo>
                    <a:cubicBezTo>
                      <a:pt x="1195" y="204"/>
                      <a:pt x="1200" y="203"/>
                      <a:pt x="1204" y="204"/>
                    </a:cubicBezTo>
                    <a:cubicBezTo>
                      <a:pt x="1204" y="204"/>
                      <a:pt x="1204" y="206"/>
                      <a:pt x="1204" y="206"/>
                    </a:cubicBezTo>
                    <a:cubicBezTo>
                      <a:pt x="1207" y="207"/>
                      <a:pt x="1211" y="205"/>
                      <a:pt x="1214" y="205"/>
                    </a:cubicBezTo>
                    <a:cubicBezTo>
                      <a:pt x="1217" y="204"/>
                      <a:pt x="1220" y="204"/>
                      <a:pt x="1223" y="203"/>
                    </a:cubicBezTo>
                    <a:cubicBezTo>
                      <a:pt x="1224" y="199"/>
                      <a:pt x="1223" y="195"/>
                      <a:pt x="1226" y="192"/>
                    </a:cubicBezTo>
                    <a:cubicBezTo>
                      <a:pt x="1227" y="190"/>
                      <a:pt x="1229" y="189"/>
                      <a:pt x="1231" y="187"/>
                    </a:cubicBezTo>
                    <a:cubicBezTo>
                      <a:pt x="1233" y="185"/>
                      <a:pt x="1234" y="182"/>
                      <a:pt x="1237" y="180"/>
                    </a:cubicBezTo>
                    <a:cubicBezTo>
                      <a:pt x="1237" y="180"/>
                      <a:pt x="1238" y="179"/>
                      <a:pt x="1239" y="179"/>
                    </a:cubicBezTo>
                    <a:cubicBezTo>
                      <a:pt x="1240" y="179"/>
                      <a:pt x="1241" y="179"/>
                      <a:pt x="1242" y="178"/>
                    </a:cubicBezTo>
                    <a:cubicBezTo>
                      <a:pt x="1244" y="179"/>
                      <a:pt x="1244" y="180"/>
                      <a:pt x="1245" y="181"/>
                    </a:cubicBezTo>
                    <a:cubicBezTo>
                      <a:pt x="1249" y="183"/>
                      <a:pt x="1253" y="181"/>
                      <a:pt x="1256" y="181"/>
                    </a:cubicBezTo>
                    <a:cubicBezTo>
                      <a:pt x="1260" y="182"/>
                      <a:pt x="1257" y="180"/>
                      <a:pt x="1259" y="183"/>
                    </a:cubicBezTo>
                    <a:cubicBezTo>
                      <a:pt x="1260" y="183"/>
                      <a:pt x="1261" y="186"/>
                      <a:pt x="1261" y="187"/>
                    </a:cubicBezTo>
                    <a:cubicBezTo>
                      <a:pt x="1261" y="188"/>
                      <a:pt x="1260" y="191"/>
                      <a:pt x="1261" y="192"/>
                    </a:cubicBezTo>
                    <a:cubicBezTo>
                      <a:pt x="1262" y="195"/>
                      <a:pt x="1264" y="194"/>
                      <a:pt x="1266" y="195"/>
                    </a:cubicBezTo>
                    <a:cubicBezTo>
                      <a:pt x="1267" y="196"/>
                      <a:pt x="1269" y="199"/>
                      <a:pt x="1269" y="199"/>
                    </a:cubicBezTo>
                    <a:cubicBezTo>
                      <a:pt x="1271" y="202"/>
                      <a:pt x="1274" y="204"/>
                      <a:pt x="1275" y="207"/>
                    </a:cubicBezTo>
                    <a:cubicBezTo>
                      <a:pt x="1277" y="210"/>
                      <a:pt x="1278" y="212"/>
                      <a:pt x="1280" y="214"/>
                    </a:cubicBezTo>
                    <a:cubicBezTo>
                      <a:pt x="1280" y="215"/>
                      <a:pt x="1281" y="217"/>
                      <a:pt x="1282" y="218"/>
                    </a:cubicBezTo>
                    <a:cubicBezTo>
                      <a:pt x="1283" y="220"/>
                      <a:pt x="1284" y="221"/>
                      <a:pt x="1286" y="223"/>
                    </a:cubicBezTo>
                    <a:cubicBezTo>
                      <a:pt x="1293" y="226"/>
                      <a:pt x="1299" y="229"/>
                      <a:pt x="1304" y="234"/>
                    </a:cubicBezTo>
                    <a:cubicBezTo>
                      <a:pt x="1308" y="237"/>
                      <a:pt x="1310" y="241"/>
                      <a:pt x="1314" y="243"/>
                    </a:cubicBezTo>
                    <a:cubicBezTo>
                      <a:pt x="1316" y="244"/>
                      <a:pt x="1317" y="245"/>
                      <a:pt x="1318" y="247"/>
                    </a:cubicBezTo>
                    <a:cubicBezTo>
                      <a:pt x="1318" y="248"/>
                      <a:pt x="1318" y="250"/>
                      <a:pt x="1319" y="251"/>
                    </a:cubicBezTo>
                    <a:cubicBezTo>
                      <a:pt x="1320" y="255"/>
                      <a:pt x="1321" y="258"/>
                      <a:pt x="1323" y="262"/>
                    </a:cubicBezTo>
                    <a:cubicBezTo>
                      <a:pt x="1324" y="265"/>
                      <a:pt x="1326" y="269"/>
                      <a:pt x="1326" y="272"/>
                    </a:cubicBezTo>
                    <a:cubicBezTo>
                      <a:pt x="1326" y="274"/>
                      <a:pt x="1325" y="276"/>
                      <a:pt x="1324" y="278"/>
                    </a:cubicBezTo>
                    <a:cubicBezTo>
                      <a:pt x="1322" y="280"/>
                      <a:pt x="1321" y="282"/>
                      <a:pt x="1319" y="285"/>
                    </a:cubicBezTo>
                    <a:cubicBezTo>
                      <a:pt x="1315" y="290"/>
                      <a:pt x="1312" y="296"/>
                      <a:pt x="1308" y="303"/>
                    </a:cubicBezTo>
                    <a:cubicBezTo>
                      <a:pt x="1307" y="305"/>
                      <a:pt x="1306" y="308"/>
                      <a:pt x="1304" y="311"/>
                    </a:cubicBezTo>
                    <a:cubicBezTo>
                      <a:pt x="1303" y="312"/>
                      <a:pt x="1302" y="313"/>
                      <a:pt x="1302" y="314"/>
                    </a:cubicBezTo>
                    <a:cubicBezTo>
                      <a:pt x="1300" y="318"/>
                      <a:pt x="1299" y="321"/>
                      <a:pt x="1301" y="325"/>
                    </a:cubicBezTo>
                    <a:cubicBezTo>
                      <a:pt x="1302" y="326"/>
                      <a:pt x="1302" y="328"/>
                      <a:pt x="1303" y="330"/>
                    </a:cubicBezTo>
                    <a:cubicBezTo>
                      <a:pt x="1304" y="332"/>
                      <a:pt x="1305" y="334"/>
                      <a:pt x="1306" y="336"/>
                    </a:cubicBezTo>
                    <a:cubicBezTo>
                      <a:pt x="1307" y="337"/>
                      <a:pt x="1308" y="339"/>
                      <a:pt x="1310" y="340"/>
                    </a:cubicBezTo>
                    <a:cubicBezTo>
                      <a:pt x="1311" y="342"/>
                      <a:pt x="1314" y="341"/>
                      <a:pt x="1316" y="340"/>
                    </a:cubicBezTo>
                    <a:cubicBezTo>
                      <a:pt x="1319" y="339"/>
                      <a:pt x="1320" y="339"/>
                      <a:pt x="1322" y="337"/>
                    </a:cubicBezTo>
                    <a:cubicBezTo>
                      <a:pt x="1323" y="336"/>
                      <a:pt x="1325" y="336"/>
                      <a:pt x="1325" y="335"/>
                    </a:cubicBezTo>
                    <a:cubicBezTo>
                      <a:pt x="1326" y="333"/>
                      <a:pt x="1326" y="331"/>
                      <a:pt x="1327" y="330"/>
                    </a:cubicBezTo>
                    <a:cubicBezTo>
                      <a:pt x="1327" y="327"/>
                      <a:pt x="1327" y="325"/>
                      <a:pt x="1327" y="323"/>
                    </a:cubicBezTo>
                    <a:cubicBezTo>
                      <a:pt x="1328" y="320"/>
                      <a:pt x="1328" y="317"/>
                      <a:pt x="1329" y="315"/>
                    </a:cubicBezTo>
                    <a:cubicBezTo>
                      <a:pt x="1329" y="312"/>
                      <a:pt x="1330" y="309"/>
                      <a:pt x="1331" y="306"/>
                    </a:cubicBezTo>
                    <a:cubicBezTo>
                      <a:pt x="1331" y="305"/>
                      <a:pt x="1330" y="303"/>
                      <a:pt x="1330" y="302"/>
                    </a:cubicBezTo>
                    <a:cubicBezTo>
                      <a:pt x="1331" y="301"/>
                      <a:pt x="1332" y="300"/>
                      <a:pt x="1333" y="299"/>
                    </a:cubicBezTo>
                    <a:cubicBezTo>
                      <a:pt x="1335" y="298"/>
                      <a:pt x="1336" y="298"/>
                      <a:pt x="1338" y="298"/>
                    </a:cubicBezTo>
                    <a:cubicBezTo>
                      <a:pt x="1341" y="298"/>
                      <a:pt x="1344" y="295"/>
                      <a:pt x="1347" y="293"/>
                    </a:cubicBezTo>
                    <a:cubicBezTo>
                      <a:pt x="1348" y="292"/>
                      <a:pt x="1350" y="290"/>
                      <a:pt x="1351" y="289"/>
                    </a:cubicBezTo>
                    <a:cubicBezTo>
                      <a:pt x="1352" y="288"/>
                      <a:pt x="1353" y="288"/>
                      <a:pt x="1354" y="288"/>
                    </a:cubicBezTo>
                    <a:cubicBezTo>
                      <a:pt x="1354" y="287"/>
                      <a:pt x="1355" y="286"/>
                      <a:pt x="1356" y="286"/>
                    </a:cubicBezTo>
                    <a:cubicBezTo>
                      <a:pt x="1357" y="285"/>
                      <a:pt x="1358" y="285"/>
                      <a:pt x="1359" y="283"/>
                    </a:cubicBezTo>
                    <a:cubicBezTo>
                      <a:pt x="1360" y="282"/>
                      <a:pt x="1360" y="282"/>
                      <a:pt x="1362" y="282"/>
                    </a:cubicBezTo>
                    <a:cubicBezTo>
                      <a:pt x="1362" y="282"/>
                      <a:pt x="1363" y="282"/>
                      <a:pt x="1363" y="282"/>
                    </a:cubicBezTo>
                    <a:cubicBezTo>
                      <a:pt x="1364" y="282"/>
                      <a:pt x="1365" y="283"/>
                      <a:pt x="1365" y="283"/>
                    </a:cubicBezTo>
                    <a:cubicBezTo>
                      <a:pt x="1366" y="283"/>
                      <a:pt x="1366" y="281"/>
                      <a:pt x="1366" y="280"/>
                    </a:cubicBezTo>
                    <a:cubicBezTo>
                      <a:pt x="1367" y="278"/>
                      <a:pt x="1368" y="276"/>
                      <a:pt x="1370" y="274"/>
                    </a:cubicBezTo>
                    <a:cubicBezTo>
                      <a:pt x="1371" y="272"/>
                      <a:pt x="1372" y="269"/>
                      <a:pt x="1373" y="267"/>
                    </a:cubicBezTo>
                    <a:cubicBezTo>
                      <a:pt x="1374" y="265"/>
                      <a:pt x="1375" y="264"/>
                      <a:pt x="1375" y="261"/>
                    </a:cubicBezTo>
                    <a:cubicBezTo>
                      <a:pt x="1375" y="258"/>
                      <a:pt x="1375" y="255"/>
                      <a:pt x="1375" y="252"/>
                    </a:cubicBezTo>
                    <a:cubicBezTo>
                      <a:pt x="1375" y="251"/>
                      <a:pt x="1375" y="250"/>
                      <a:pt x="1374" y="249"/>
                    </a:cubicBezTo>
                    <a:cubicBezTo>
                      <a:pt x="1373" y="248"/>
                      <a:pt x="1370" y="247"/>
                      <a:pt x="1371" y="246"/>
                    </a:cubicBezTo>
                    <a:cubicBezTo>
                      <a:pt x="1372" y="245"/>
                      <a:pt x="1373" y="246"/>
                      <a:pt x="1374" y="246"/>
                    </a:cubicBezTo>
                    <a:cubicBezTo>
                      <a:pt x="1376" y="247"/>
                      <a:pt x="1378" y="248"/>
                      <a:pt x="1380" y="249"/>
                    </a:cubicBezTo>
                    <a:cubicBezTo>
                      <a:pt x="1382" y="250"/>
                      <a:pt x="1384" y="253"/>
                      <a:pt x="1385" y="256"/>
                    </a:cubicBezTo>
                    <a:cubicBezTo>
                      <a:pt x="1386" y="258"/>
                      <a:pt x="1388" y="258"/>
                      <a:pt x="1389" y="259"/>
                    </a:cubicBezTo>
                    <a:cubicBezTo>
                      <a:pt x="1392" y="260"/>
                      <a:pt x="1395" y="261"/>
                      <a:pt x="1397" y="263"/>
                    </a:cubicBezTo>
                    <a:cubicBezTo>
                      <a:pt x="1400" y="264"/>
                      <a:pt x="1402" y="266"/>
                      <a:pt x="1405" y="266"/>
                    </a:cubicBezTo>
                    <a:cubicBezTo>
                      <a:pt x="1408" y="267"/>
                      <a:pt x="1413" y="265"/>
                      <a:pt x="1415" y="264"/>
                    </a:cubicBezTo>
                    <a:cubicBezTo>
                      <a:pt x="1416" y="262"/>
                      <a:pt x="1417" y="260"/>
                      <a:pt x="1418" y="259"/>
                    </a:cubicBezTo>
                    <a:cubicBezTo>
                      <a:pt x="1420" y="255"/>
                      <a:pt x="1419" y="250"/>
                      <a:pt x="1418" y="246"/>
                    </a:cubicBezTo>
                    <a:cubicBezTo>
                      <a:pt x="1417" y="244"/>
                      <a:pt x="1417" y="242"/>
                      <a:pt x="1416" y="240"/>
                    </a:cubicBezTo>
                    <a:cubicBezTo>
                      <a:pt x="1416" y="238"/>
                      <a:pt x="1415" y="237"/>
                      <a:pt x="1415" y="235"/>
                    </a:cubicBezTo>
                    <a:cubicBezTo>
                      <a:pt x="1415" y="233"/>
                      <a:pt x="1414" y="232"/>
                      <a:pt x="1414" y="230"/>
                    </a:cubicBezTo>
                    <a:cubicBezTo>
                      <a:pt x="1413" y="229"/>
                      <a:pt x="1413" y="227"/>
                      <a:pt x="1412" y="226"/>
                    </a:cubicBezTo>
                    <a:cubicBezTo>
                      <a:pt x="1410" y="224"/>
                      <a:pt x="1407" y="227"/>
                      <a:pt x="1405" y="227"/>
                    </a:cubicBezTo>
                    <a:cubicBezTo>
                      <a:pt x="1403" y="227"/>
                      <a:pt x="1401" y="226"/>
                      <a:pt x="1400" y="226"/>
                    </a:cubicBezTo>
                    <a:cubicBezTo>
                      <a:pt x="1398" y="225"/>
                      <a:pt x="1397" y="224"/>
                      <a:pt x="1396" y="223"/>
                    </a:cubicBezTo>
                    <a:cubicBezTo>
                      <a:pt x="1396" y="223"/>
                      <a:pt x="1396" y="222"/>
                      <a:pt x="1396" y="222"/>
                    </a:cubicBezTo>
                    <a:cubicBezTo>
                      <a:pt x="1394" y="221"/>
                      <a:pt x="1392" y="223"/>
                      <a:pt x="1390" y="223"/>
                    </a:cubicBezTo>
                    <a:cubicBezTo>
                      <a:pt x="1386" y="222"/>
                      <a:pt x="1390" y="218"/>
                      <a:pt x="1390" y="215"/>
                    </a:cubicBezTo>
                    <a:cubicBezTo>
                      <a:pt x="1390" y="214"/>
                      <a:pt x="1384" y="212"/>
                      <a:pt x="1383" y="212"/>
                    </a:cubicBezTo>
                    <a:cubicBezTo>
                      <a:pt x="1381" y="211"/>
                      <a:pt x="1376" y="210"/>
                      <a:pt x="1374" y="213"/>
                    </a:cubicBezTo>
                    <a:cubicBezTo>
                      <a:pt x="1372" y="217"/>
                      <a:pt x="1377" y="220"/>
                      <a:pt x="1376" y="224"/>
                    </a:cubicBezTo>
                    <a:cubicBezTo>
                      <a:pt x="1375" y="224"/>
                      <a:pt x="1373" y="224"/>
                      <a:pt x="1372" y="224"/>
                    </a:cubicBezTo>
                    <a:cubicBezTo>
                      <a:pt x="1372" y="226"/>
                      <a:pt x="1373" y="228"/>
                      <a:pt x="1373" y="229"/>
                    </a:cubicBezTo>
                    <a:cubicBezTo>
                      <a:pt x="1374" y="230"/>
                      <a:pt x="1374" y="234"/>
                      <a:pt x="1373" y="235"/>
                    </a:cubicBezTo>
                    <a:cubicBezTo>
                      <a:pt x="1372" y="234"/>
                      <a:pt x="1373" y="233"/>
                      <a:pt x="1372" y="232"/>
                    </a:cubicBezTo>
                    <a:cubicBezTo>
                      <a:pt x="1371" y="231"/>
                      <a:pt x="1371" y="231"/>
                      <a:pt x="1370" y="230"/>
                    </a:cubicBezTo>
                    <a:cubicBezTo>
                      <a:pt x="1369" y="230"/>
                      <a:pt x="1367" y="229"/>
                      <a:pt x="1367" y="228"/>
                    </a:cubicBezTo>
                    <a:cubicBezTo>
                      <a:pt x="1367" y="226"/>
                      <a:pt x="1369" y="226"/>
                      <a:pt x="1370" y="225"/>
                    </a:cubicBezTo>
                    <a:cubicBezTo>
                      <a:pt x="1371" y="224"/>
                      <a:pt x="1372" y="223"/>
                      <a:pt x="1371" y="222"/>
                    </a:cubicBezTo>
                    <a:cubicBezTo>
                      <a:pt x="1371" y="221"/>
                      <a:pt x="1370" y="221"/>
                      <a:pt x="1370" y="220"/>
                    </a:cubicBezTo>
                    <a:cubicBezTo>
                      <a:pt x="1368" y="218"/>
                      <a:pt x="1369" y="218"/>
                      <a:pt x="1371" y="218"/>
                    </a:cubicBezTo>
                    <a:cubicBezTo>
                      <a:pt x="1372" y="218"/>
                      <a:pt x="1373" y="216"/>
                      <a:pt x="1373" y="215"/>
                    </a:cubicBezTo>
                    <a:cubicBezTo>
                      <a:pt x="1373" y="214"/>
                      <a:pt x="1371" y="213"/>
                      <a:pt x="1370" y="213"/>
                    </a:cubicBezTo>
                    <a:cubicBezTo>
                      <a:pt x="1369" y="211"/>
                      <a:pt x="1368" y="210"/>
                      <a:pt x="1367" y="209"/>
                    </a:cubicBezTo>
                    <a:cubicBezTo>
                      <a:pt x="1365" y="207"/>
                      <a:pt x="1362" y="207"/>
                      <a:pt x="1359" y="208"/>
                    </a:cubicBezTo>
                    <a:cubicBezTo>
                      <a:pt x="1357" y="208"/>
                      <a:pt x="1355" y="208"/>
                      <a:pt x="1353" y="208"/>
                    </a:cubicBezTo>
                    <a:cubicBezTo>
                      <a:pt x="1352" y="207"/>
                      <a:pt x="1350" y="207"/>
                      <a:pt x="1349" y="207"/>
                    </a:cubicBezTo>
                    <a:cubicBezTo>
                      <a:pt x="1348" y="207"/>
                      <a:pt x="1348" y="206"/>
                      <a:pt x="1347" y="206"/>
                    </a:cubicBezTo>
                    <a:cubicBezTo>
                      <a:pt x="1346" y="206"/>
                      <a:pt x="1345" y="206"/>
                      <a:pt x="1344" y="206"/>
                    </a:cubicBezTo>
                    <a:cubicBezTo>
                      <a:pt x="1342" y="206"/>
                      <a:pt x="1342" y="205"/>
                      <a:pt x="1341" y="204"/>
                    </a:cubicBezTo>
                    <a:cubicBezTo>
                      <a:pt x="1341" y="204"/>
                      <a:pt x="1340" y="204"/>
                      <a:pt x="1340" y="204"/>
                    </a:cubicBezTo>
                    <a:cubicBezTo>
                      <a:pt x="1339" y="203"/>
                      <a:pt x="1339" y="203"/>
                      <a:pt x="1339" y="202"/>
                    </a:cubicBezTo>
                    <a:cubicBezTo>
                      <a:pt x="1338" y="202"/>
                      <a:pt x="1338" y="202"/>
                      <a:pt x="1338" y="202"/>
                    </a:cubicBezTo>
                    <a:cubicBezTo>
                      <a:pt x="1339" y="202"/>
                      <a:pt x="1339" y="202"/>
                      <a:pt x="1339" y="200"/>
                    </a:cubicBezTo>
                    <a:cubicBezTo>
                      <a:pt x="1340" y="195"/>
                      <a:pt x="1338" y="195"/>
                      <a:pt x="1335" y="193"/>
                    </a:cubicBezTo>
                    <a:cubicBezTo>
                      <a:pt x="1325" y="188"/>
                      <a:pt x="1314" y="183"/>
                      <a:pt x="1303" y="180"/>
                    </a:cubicBezTo>
                    <a:cubicBezTo>
                      <a:pt x="1298" y="179"/>
                      <a:pt x="1295" y="177"/>
                      <a:pt x="1295" y="174"/>
                    </a:cubicBezTo>
                    <a:cubicBezTo>
                      <a:pt x="1307" y="173"/>
                      <a:pt x="1320" y="172"/>
                      <a:pt x="1332" y="174"/>
                    </a:cubicBezTo>
                    <a:cubicBezTo>
                      <a:pt x="1338" y="174"/>
                      <a:pt x="1346" y="173"/>
                      <a:pt x="1352" y="175"/>
                    </a:cubicBezTo>
                    <a:cubicBezTo>
                      <a:pt x="1355" y="176"/>
                      <a:pt x="1356" y="178"/>
                      <a:pt x="1359" y="178"/>
                    </a:cubicBezTo>
                    <a:cubicBezTo>
                      <a:pt x="1361" y="178"/>
                      <a:pt x="1363" y="178"/>
                      <a:pt x="1365" y="178"/>
                    </a:cubicBezTo>
                    <a:cubicBezTo>
                      <a:pt x="1369" y="178"/>
                      <a:pt x="1377" y="179"/>
                      <a:pt x="1381" y="178"/>
                    </a:cubicBezTo>
                    <a:cubicBezTo>
                      <a:pt x="1382" y="177"/>
                      <a:pt x="1386" y="174"/>
                      <a:pt x="1387" y="172"/>
                    </a:cubicBezTo>
                    <a:cubicBezTo>
                      <a:pt x="1390" y="169"/>
                      <a:pt x="1389" y="164"/>
                      <a:pt x="1392" y="162"/>
                    </a:cubicBezTo>
                    <a:cubicBezTo>
                      <a:pt x="1393" y="161"/>
                      <a:pt x="1397" y="161"/>
                      <a:pt x="1399" y="160"/>
                    </a:cubicBezTo>
                    <a:cubicBezTo>
                      <a:pt x="1401" y="159"/>
                      <a:pt x="1404" y="157"/>
                      <a:pt x="1406" y="156"/>
                    </a:cubicBezTo>
                    <a:cubicBezTo>
                      <a:pt x="1407" y="155"/>
                      <a:pt x="1406" y="154"/>
                      <a:pt x="1407" y="154"/>
                    </a:cubicBezTo>
                    <a:cubicBezTo>
                      <a:pt x="1408" y="154"/>
                      <a:pt x="1409" y="154"/>
                      <a:pt x="1410" y="154"/>
                    </a:cubicBezTo>
                    <a:cubicBezTo>
                      <a:pt x="1412" y="153"/>
                      <a:pt x="1411" y="151"/>
                      <a:pt x="1413" y="149"/>
                    </a:cubicBezTo>
                    <a:cubicBezTo>
                      <a:pt x="1416" y="146"/>
                      <a:pt x="1420" y="149"/>
                      <a:pt x="1423" y="146"/>
                    </a:cubicBezTo>
                    <a:cubicBezTo>
                      <a:pt x="1429" y="142"/>
                      <a:pt x="1419" y="130"/>
                      <a:pt x="1418" y="124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6" name="Freeform 139"/>
              <p:cNvSpPr>
                <a:spLocks/>
              </p:cNvSpPr>
              <p:nvPr/>
            </p:nvSpPr>
            <p:spPr bwMode="auto">
              <a:xfrm>
                <a:off x="4910138" y="6602413"/>
                <a:ext cx="34925" cy="2063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17" y="7"/>
                  </a:cxn>
                  <a:cxn ang="0">
                    <a:pos x="19" y="3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2" y="0"/>
                      <a:pt x="6" y="0"/>
                      <a:pt x="3" y="3"/>
                    </a:cubicBezTo>
                    <a:cubicBezTo>
                      <a:pt x="2" y="4"/>
                      <a:pt x="0" y="5"/>
                      <a:pt x="1" y="7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7" y="11"/>
                      <a:pt x="11" y="11"/>
                      <a:pt x="14" y="11"/>
                    </a:cubicBezTo>
                    <a:cubicBezTo>
                      <a:pt x="15" y="10"/>
                      <a:pt x="15" y="9"/>
                      <a:pt x="17" y="7"/>
                    </a:cubicBezTo>
                    <a:cubicBezTo>
                      <a:pt x="19" y="6"/>
                      <a:pt x="19" y="6"/>
                      <a:pt x="19" y="3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7" name="Freeform 14"/>
              <p:cNvSpPr>
                <a:spLocks/>
              </p:cNvSpPr>
              <p:nvPr/>
            </p:nvSpPr>
            <p:spPr bwMode="auto">
              <a:xfrm>
                <a:off x="4403725" y="4695825"/>
                <a:ext cx="779463" cy="398463"/>
              </a:xfrm>
              <a:custGeom>
                <a:avLst/>
                <a:gdLst/>
                <a:ahLst/>
                <a:cxnLst>
                  <a:cxn ang="0">
                    <a:pos x="412" y="70"/>
                  </a:cxn>
                  <a:cxn ang="0">
                    <a:pos x="405" y="46"/>
                  </a:cxn>
                  <a:cxn ang="0">
                    <a:pos x="411" y="26"/>
                  </a:cxn>
                  <a:cxn ang="0">
                    <a:pos x="395" y="20"/>
                  </a:cxn>
                  <a:cxn ang="0">
                    <a:pos x="370" y="21"/>
                  </a:cxn>
                  <a:cxn ang="0">
                    <a:pos x="347" y="12"/>
                  </a:cxn>
                  <a:cxn ang="0">
                    <a:pos x="321" y="1"/>
                  </a:cxn>
                  <a:cxn ang="0">
                    <a:pos x="305" y="8"/>
                  </a:cxn>
                  <a:cxn ang="0">
                    <a:pos x="294" y="24"/>
                  </a:cxn>
                  <a:cxn ang="0">
                    <a:pos x="282" y="33"/>
                  </a:cxn>
                  <a:cxn ang="0">
                    <a:pos x="266" y="35"/>
                  </a:cxn>
                  <a:cxn ang="0">
                    <a:pos x="254" y="26"/>
                  </a:cxn>
                  <a:cxn ang="0">
                    <a:pos x="245" y="21"/>
                  </a:cxn>
                  <a:cxn ang="0">
                    <a:pos x="241" y="37"/>
                  </a:cxn>
                  <a:cxn ang="0">
                    <a:pos x="224" y="43"/>
                  </a:cxn>
                  <a:cxn ang="0">
                    <a:pos x="222" y="53"/>
                  </a:cxn>
                  <a:cxn ang="0">
                    <a:pos x="191" y="65"/>
                  </a:cxn>
                  <a:cxn ang="0">
                    <a:pos x="187" y="83"/>
                  </a:cxn>
                  <a:cxn ang="0">
                    <a:pos x="196" y="93"/>
                  </a:cxn>
                  <a:cxn ang="0">
                    <a:pos x="193" y="108"/>
                  </a:cxn>
                  <a:cxn ang="0">
                    <a:pos x="192" y="124"/>
                  </a:cxn>
                  <a:cxn ang="0">
                    <a:pos x="179" y="112"/>
                  </a:cxn>
                  <a:cxn ang="0">
                    <a:pos x="151" y="111"/>
                  </a:cxn>
                  <a:cxn ang="0">
                    <a:pos x="129" y="118"/>
                  </a:cxn>
                  <a:cxn ang="0">
                    <a:pos x="108" y="132"/>
                  </a:cxn>
                  <a:cxn ang="0">
                    <a:pos x="79" y="128"/>
                  </a:cxn>
                  <a:cxn ang="0">
                    <a:pos x="56" y="138"/>
                  </a:cxn>
                  <a:cxn ang="0">
                    <a:pos x="38" y="130"/>
                  </a:cxn>
                  <a:cxn ang="0">
                    <a:pos x="14" y="124"/>
                  </a:cxn>
                  <a:cxn ang="0">
                    <a:pos x="12" y="141"/>
                  </a:cxn>
                  <a:cxn ang="0">
                    <a:pos x="5" y="154"/>
                  </a:cxn>
                  <a:cxn ang="0">
                    <a:pos x="16" y="164"/>
                  </a:cxn>
                  <a:cxn ang="0">
                    <a:pos x="30" y="173"/>
                  </a:cxn>
                  <a:cxn ang="0">
                    <a:pos x="51" y="166"/>
                  </a:cxn>
                  <a:cxn ang="0">
                    <a:pos x="70" y="178"/>
                  </a:cxn>
                  <a:cxn ang="0">
                    <a:pos x="82" y="185"/>
                  </a:cxn>
                  <a:cxn ang="0">
                    <a:pos x="95" y="168"/>
                  </a:cxn>
                  <a:cxn ang="0">
                    <a:pos x="127" y="167"/>
                  </a:cxn>
                  <a:cxn ang="0">
                    <a:pos x="147" y="165"/>
                  </a:cxn>
                  <a:cxn ang="0">
                    <a:pos x="160" y="186"/>
                  </a:cxn>
                  <a:cxn ang="0">
                    <a:pos x="197" y="198"/>
                  </a:cxn>
                  <a:cxn ang="0">
                    <a:pos x="236" y="203"/>
                  </a:cxn>
                  <a:cxn ang="0">
                    <a:pos x="254" y="208"/>
                  </a:cxn>
                  <a:cxn ang="0">
                    <a:pos x="276" y="213"/>
                  </a:cxn>
                  <a:cxn ang="0">
                    <a:pos x="289" y="200"/>
                  </a:cxn>
                  <a:cxn ang="0">
                    <a:pos x="312" y="193"/>
                  </a:cxn>
                  <a:cxn ang="0">
                    <a:pos x="330" y="187"/>
                  </a:cxn>
                  <a:cxn ang="0">
                    <a:pos x="352" y="187"/>
                  </a:cxn>
                  <a:cxn ang="0">
                    <a:pos x="368" y="166"/>
                  </a:cxn>
                  <a:cxn ang="0">
                    <a:pos x="380" y="154"/>
                  </a:cxn>
                  <a:cxn ang="0">
                    <a:pos x="381" y="141"/>
                  </a:cxn>
                  <a:cxn ang="0">
                    <a:pos x="388" y="124"/>
                  </a:cxn>
                  <a:cxn ang="0">
                    <a:pos x="383" y="112"/>
                  </a:cxn>
                  <a:cxn ang="0">
                    <a:pos x="395" y="108"/>
                  </a:cxn>
                  <a:cxn ang="0">
                    <a:pos x="410" y="96"/>
                  </a:cxn>
                </a:cxnLst>
                <a:rect l="0" t="0" r="r" b="b"/>
                <a:pathLst>
                  <a:path w="417" h="213">
                    <a:moveTo>
                      <a:pt x="416" y="79"/>
                    </a:moveTo>
                    <a:cubicBezTo>
                      <a:pt x="415" y="77"/>
                      <a:pt x="415" y="76"/>
                      <a:pt x="415" y="75"/>
                    </a:cubicBezTo>
                    <a:cubicBezTo>
                      <a:pt x="415" y="75"/>
                      <a:pt x="414" y="75"/>
                      <a:pt x="414" y="74"/>
                    </a:cubicBezTo>
                    <a:cubicBezTo>
                      <a:pt x="414" y="74"/>
                      <a:pt x="414" y="74"/>
                      <a:pt x="414" y="73"/>
                    </a:cubicBezTo>
                    <a:cubicBezTo>
                      <a:pt x="414" y="73"/>
                      <a:pt x="414" y="72"/>
                      <a:pt x="413" y="71"/>
                    </a:cubicBezTo>
                    <a:cubicBezTo>
                      <a:pt x="413" y="71"/>
                      <a:pt x="412" y="71"/>
                      <a:pt x="412" y="70"/>
                    </a:cubicBezTo>
                    <a:cubicBezTo>
                      <a:pt x="411" y="69"/>
                      <a:pt x="410" y="67"/>
                      <a:pt x="410" y="66"/>
                    </a:cubicBezTo>
                    <a:cubicBezTo>
                      <a:pt x="409" y="63"/>
                      <a:pt x="410" y="60"/>
                      <a:pt x="409" y="57"/>
                    </a:cubicBezTo>
                    <a:cubicBezTo>
                      <a:pt x="409" y="56"/>
                      <a:pt x="409" y="55"/>
                      <a:pt x="408" y="54"/>
                    </a:cubicBezTo>
                    <a:cubicBezTo>
                      <a:pt x="408" y="54"/>
                      <a:pt x="407" y="53"/>
                      <a:pt x="406" y="53"/>
                    </a:cubicBezTo>
                    <a:cubicBezTo>
                      <a:pt x="406" y="52"/>
                      <a:pt x="405" y="50"/>
                      <a:pt x="405" y="49"/>
                    </a:cubicBezTo>
                    <a:cubicBezTo>
                      <a:pt x="404" y="48"/>
                      <a:pt x="405" y="47"/>
                      <a:pt x="405" y="46"/>
                    </a:cubicBezTo>
                    <a:cubicBezTo>
                      <a:pt x="406" y="44"/>
                      <a:pt x="407" y="42"/>
                      <a:pt x="408" y="41"/>
                    </a:cubicBezTo>
                    <a:cubicBezTo>
                      <a:pt x="409" y="40"/>
                      <a:pt x="410" y="39"/>
                      <a:pt x="410" y="38"/>
                    </a:cubicBezTo>
                    <a:cubicBezTo>
                      <a:pt x="411" y="37"/>
                      <a:pt x="412" y="35"/>
                      <a:pt x="412" y="33"/>
                    </a:cubicBezTo>
                    <a:cubicBezTo>
                      <a:pt x="412" y="32"/>
                      <a:pt x="412" y="30"/>
                      <a:pt x="412" y="29"/>
                    </a:cubicBezTo>
                    <a:cubicBezTo>
                      <a:pt x="412" y="28"/>
                      <a:pt x="411" y="27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6"/>
                      <a:pt x="410" y="25"/>
                      <a:pt x="409" y="25"/>
                    </a:cubicBezTo>
                    <a:cubicBezTo>
                      <a:pt x="409" y="25"/>
                      <a:pt x="409" y="24"/>
                      <a:pt x="408" y="24"/>
                    </a:cubicBezTo>
                    <a:cubicBezTo>
                      <a:pt x="407" y="23"/>
                      <a:pt x="405" y="23"/>
                      <a:pt x="404" y="23"/>
                    </a:cubicBezTo>
                    <a:cubicBezTo>
                      <a:pt x="402" y="23"/>
                      <a:pt x="396" y="25"/>
                      <a:pt x="395" y="22"/>
                    </a:cubicBezTo>
                    <a:cubicBezTo>
                      <a:pt x="395" y="22"/>
                      <a:pt x="395" y="21"/>
                      <a:pt x="395" y="20"/>
                    </a:cubicBezTo>
                    <a:cubicBezTo>
                      <a:pt x="394" y="19"/>
                      <a:pt x="394" y="19"/>
                      <a:pt x="393" y="18"/>
                    </a:cubicBezTo>
                    <a:cubicBezTo>
                      <a:pt x="392" y="17"/>
                      <a:pt x="390" y="18"/>
                      <a:pt x="389" y="16"/>
                    </a:cubicBezTo>
                    <a:cubicBezTo>
                      <a:pt x="388" y="15"/>
                      <a:pt x="387" y="14"/>
                      <a:pt x="385" y="15"/>
                    </a:cubicBezTo>
                    <a:cubicBezTo>
                      <a:pt x="383" y="15"/>
                      <a:pt x="384" y="17"/>
                      <a:pt x="383" y="19"/>
                    </a:cubicBezTo>
                    <a:cubicBezTo>
                      <a:pt x="382" y="20"/>
                      <a:pt x="380" y="21"/>
                      <a:pt x="379" y="21"/>
                    </a:cubicBezTo>
                    <a:cubicBezTo>
                      <a:pt x="376" y="22"/>
                      <a:pt x="373" y="21"/>
                      <a:pt x="370" y="21"/>
                    </a:cubicBezTo>
                    <a:cubicBezTo>
                      <a:pt x="368" y="21"/>
                      <a:pt x="367" y="21"/>
                      <a:pt x="365" y="20"/>
                    </a:cubicBezTo>
                    <a:cubicBezTo>
                      <a:pt x="362" y="19"/>
                      <a:pt x="359" y="18"/>
                      <a:pt x="357" y="17"/>
                    </a:cubicBezTo>
                    <a:cubicBezTo>
                      <a:pt x="355" y="16"/>
                      <a:pt x="356" y="14"/>
                      <a:pt x="355" y="13"/>
                    </a:cubicBezTo>
                    <a:cubicBezTo>
                      <a:pt x="354" y="11"/>
                      <a:pt x="353" y="10"/>
                      <a:pt x="351" y="11"/>
                    </a:cubicBezTo>
                    <a:cubicBezTo>
                      <a:pt x="350" y="11"/>
                      <a:pt x="350" y="11"/>
                      <a:pt x="349" y="12"/>
                    </a:cubicBezTo>
                    <a:cubicBezTo>
                      <a:pt x="348" y="12"/>
                      <a:pt x="347" y="12"/>
                      <a:pt x="347" y="12"/>
                    </a:cubicBezTo>
                    <a:cubicBezTo>
                      <a:pt x="345" y="12"/>
                      <a:pt x="343" y="12"/>
                      <a:pt x="342" y="12"/>
                    </a:cubicBezTo>
                    <a:cubicBezTo>
                      <a:pt x="341" y="11"/>
                      <a:pt x="341" y="10"/>
                      <a:pt x="340" y="9"/>
                    </a:cubicBezTo>
                    <a:cubicBezTo>
                      <a:pt x="338" y="7"/>
                      <a:pt x="334" y="6"/>
                      <a:pt x="332" y="5"/>
                    </a:cubicBezTo>
                    <a:cubicBezTo>
                      <a:pt x="330" y="4"/>
                      <a:pt x="329" y="4"/>
                      <a:pt x="327" y="3"/>
                    </a:cubicBezTo>
                    <a:cubicBezTo>
                      <a:pt x="327" y="3"/>
                      <a:pt x="326" y="2"/>
                      <a:pt x="326" y="2"/>
                    </a:cubicBezTo>
                    <a:cubicBezTo>
                      <a:pt x="326" y="0"/>
                      <a:pt x="322" y="0"/>
                      <a:pt x="321" y="1"/>
                    </a:cubicBezTo>
                    <a:cubicBezTo>
                      <a:pt x="321" y="2"/>
                      <a:pt x="322" y="4"/>
                      <a:pt x="320" y="4"/>
                    </a:cubicBezTo>
                    <a:cubicBezTo>
                      <a:pt x="318" y="5"/>
                      <a:pt x="316" y="5"/>
                      <a:pt x="314" y="3"/>
                    </a:cubicBezTo>
                    <a:cubicBezTo>
                      <a:pt x="313" y="2"/>
                      <a:pt x="314" y="0"/>
                      <a:pt x="312" y="0"/>
                    </a:cubicBezTo>
                    <a:cubicBezTo>
                      <a:pt x="311" y="0"/>
                      <a:pt x="310" y="0"/>
                      <a:pt x="309" y="0"/>
                    </a:cubicBezTo>
                    <a:cubicBezTo>
                      <a:pt x="308" y="0"/>
                      <a:pt x="308" y="0"/>
                      <a:pt x="308" y="1"/>
                    </a:cubicBezTo>
                    <a:cubicBezTo>
                      <a:pt x="307" y="3"/>
                      <a:pt x="305" y="5"/>
                      <a:pt x="305" y="8"/>
                    </a:cubicBezTo>
                    <a:cubicBezTo>
                      <a:pt x="305" y="9"/>
                      <a:pt x="304" y="11"/>
                      <a:pt x="305" y="13"/>
                    </a:cubicBezTo>
                    <a:cubicBezTo>
                      <a:pt x="305" y="15"/>
                      <a:pt x="306" y="16"/>
                      <a:pt x="306" y="17"/>
                    </a:cubicBezTo>
                    <a:cubicBezTo>
                      <a:pt x="305" y="19"/>
                      <a:pt x="303" y="19"/>
                      <a:pt x="302" y="18"/>
                    </a:cubicBezTo>
                    <a:cubicBezTo>
                      <a:pt x="300" y="17"/>
                      <a:pt x="298" y="17"/>
                      <a:pt x="297" y="18"/>
                    </a:cubicBezTo>
                    <a:cubicBezTo>
                      <a:pt x="297" y="18"/>
                      <a:pt x="297" y="20"/>
                      <a:pt x="296" y="20"/>
                    </a:cubicBezTo>
                    <a:cubicBezTo>
                      <a:pt x="296" y="22"/>
                      <a:pt x="294" y="22"/>
                      <a:pt x="294" y="24"/>
                    </a:cubicBezTo>
                    <a:cubicBezTo>
                      <a:pt x="293" y="27"/>
                      <a:pt x="293" y="30"/>
                      <a:pt x="291" y="32"/>
                    </a:cubicBezTo>
                    <a:cubicBezTo>
                      <a:pt x="290" y="33"/>
                      <a:pt x="289" y="34"/>
                      <a:pt x="288" y="34"/>
                    </a:cubicBezTo>
                    <a:cubicBezTo>
                      <a:pt x="287" y="34"/>
                      <a:pt x="286" y="34"/>
                      <a:pt x="286" y="34"/>
                    </a:cubicBezTo>
                    <a:cubicBezTo>
                      <a:pt x="285" y="34"/>
                      <a:pt x="284" y="35"/>
                      <a:pt x="284" y="3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3"/>
                      <a:pt x="282" y="33"/>
                      <a:pt x="282" y="33"/>
                    </a:cubicBezTo>
                    <a:cubicBezTo>
                      <a:pt x="281" y="32"/>
                      <a:pt x="281" y="32"/>
                      <a:pt x="281" y="31"/>
                    </a:cubicBezTo>
                    <a:cubicBezTo>
                      <a:pt x="280" y="30"/>
                      <a:pt x="279" y="29"/>
                      <a:pt x="278" y="29"/>
                    </a:cubicBezTo>
                    <a:cubicBezTo>
                      <a:pt x="275" y="29"/>
                      <a:pt x="275" y="33"/>
                      <a:pt x="274" y="34"/>
                    </a:cubicBezTo>
                    <a:cubicBezTo>
                      <a:pt x="274" y="34"/>
                      <a:pt x="273" y="34"/>
                      <a:pt x="272" y="34"/>
                    </a:cubicBezTo>
                    <a:cubicBezTo>
                      <a:pt x="271" y="34"/>
                      <a:pt x="270" y="35"/>
                      <a:pt x="269" y="35"/>
                    </a:cubicBezTo>
                    <a:cubicBezTo>
                      <a:pt x="268" y="35"/>
                      <a:pt x="267" y="35"/>
                      <a:pt x="266" y="35"/>
                    </a:cubicBezTo>
                    <a:cubicBezTo>
                      <a:pt x="265" y="35"/>
                      <a:pt x="264" y="35"/>
                      <a:pt x="263" y="35"/>
                    </a:cubicBezTo>
                    <a:cubicBezTo>
                      <a:pt x="263" y="35"/>
                      <a:pt x="263" y="35"/>
                      <a:pt x="262" y="35"/>
                    </a:cubicBezTo>
                    <a:cubicBezTo>
                      <a:pt x="261" y="34"/>
                      <a:pt x="260" y="35"/>
                      <a:pt x="259" y="34"/>
                    </a:cubicBezTo>
                    <a:cubicBezTo>
                      <a:pt x="259" y="34"/>
                      <a:pt x="257" y="33"/>
                      <a:pt x="257" y="32"/>
                    </a:cubicBezTo>
                    <a:cubicBezTo>
                      <a:pt x="256" y="31"/>
                      <a:pt x="256" y="30"/>
                      <a:pt x="256" y="29"/>
                    </a:cubicBezTo>
                    <a:cubicBezTo>
                      <a:pt x="256" y="28"/>
                      <a:pt x="256" y="26"/>
                      <a:pt x="254" y="26"/>
                    </a:cubicBezTo>
                    <a:cubicBezTo>
                      <a:pt x="254" y="25"/>
                      <a:pt x="253" y="24"/>
                      <a:pt x="252" y="23"/>
                    </a:cubicBezTo>
                    <a:cubicBezTo>
                      <a:pt x="252" y="23"/>
                      <a:pt x="251" y="22"/>
                      <a:pt x="250" y="21"/>
                    </a:cubicBezTo>
                    <a:cubicBezTo>
                      <a:pt x="249" y="20"/>
                      <a:pt x="247" y="20"/>
                      <a:pt x="246" y="19"/>
                    </a:cubicBezTo>
                    <a:cubicBezTo>
                      <a:pt x="245" y="19"/>
                      <a:pt x="245" y="18"/>
                      <a:pt x="244" y="18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5" y="21"/>
                      <a:pt x="245" y="21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4" y="22"/>
                      <a:pt x="244" y="23"/>
                      <a:pt x="244" y="24"/>
                    </a:cubicBezTo>
                    <a:cubicBezTo>
                      <a:pt x="244" y="25"/>
                      <a:pt x="243" y="25"/>
                      <a:pt x="243" y="26"/>
                    </a:cubicBezTo>
                    <a:cubicBezTo>
                      <a:pt x="243" y="27"/>
                      <a:pt x="243" y="29"/>
                      <a:pt x="243" y="30"/>
                    </a:cubicBezTo>
                    <a:cubicBezTo>
                      <a:pt x="243" y="32"/>
                      <a:pt x="242" y="33"/>
                      <a:pt x="242" y="34"/>
                    </a:cubicBezTo>
                    <a:cubicBezTo>
                      <a:pt x="242" y="35"/>
                      <a:pt x="242" y="36"/>
                      <a:pt x="241" y="37"/>
                    </a:cubicBezTo>
                    <a:cubicBezTo>
                      <a:pt x="241" y="38"/>
                      <a:pt x="240" y="40"/>
                      <a:pt x="239" y="41"/>
                    </a:cubicBezTo>
                    <a:cubicBezTo>
                      <a:pt x="238" y="42"/>
                      <a:pt x="232" y="41"/>
                      <a:pt x="231" y="40"/>
                    </a:cubicBezTo>
                    <a:cubicBezTo>
                      <a:pt x="230" y="39"/>
                      <a:pt x="230" y="38"/>
                      <a:pt x="229" y="38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40"/>
                      <a:pt x="225" y="41"/>
                    </a:cubicBezTo>
                    <a:cubicBezTo>
                      <a:pt x="224" y="41"/>
                      <a:pt x="224" y="42"/>
                      <a:pt x="224" y="43"/>
                    </a:cubicBezTo>
                    <a:cubicBezTo>
                      <a:pt x="223" y="44"/>
                      <a:pt x="224" y="45"/>
                      <a:pt x="224" y="46"/>
                    </a:cubicBezTo>
                    <a:cubicBezTo>
                      <a:pt x="223" y="46"/>
                      <a:pt x="223" y="47"/>
                      <a:pt x="223" y="48"/>
                    </a:cubicBezTo>
                    <a:cubicBezTo>
                      <a:pt x="223" y="48"/>
                      <a:pt x="223" y="48"/>
                      <a:pt x="223" y="47"/>
                    </a:cubicBezTo>
                    <a:cubicBezTo>
                      <a:pt x="223" y="48"/>
                      <a:pt x="223" y="49"/>
                      <a:pt x="223" y="50"/>
                    </a:cubicBezTo>
                    <a:cubicBezTo>
                      <a:pt x="222" y="50"/>
                      <a:pt x="222" y="51"/>
                      <a:pt x="222" y="52"/>
                    </a:cubicBezTo>
                    <a:cubicBezTo>
                      <a:pt x="222" y="52"/>
                      <a:pt x="222" y="53"/>
                      <a:pt x="222" y="53"/>
                    </a:cubicBezTo>
                    <a:cubicBezTo>
                      <a:pt x="222" y="54"/>
                      <a:pt x="222" y="54"/>
                      <a:pt x="221" y="55"/>
                    </a:cubicBezTo>
                    <a:cubicBezTo>
                      <a:pt x="221" y="56"/>
                      <a:pt x="220" y="56"/>
                      <a:pt x="219" y="57"/>
                    </a:cubicBezTo>
                    <a:cubicBezTo>
                      <a:pt x="216" y="59"/>
                      <a:pt x="212" y="59"/>
                      <a:pt x="208" y="59"/>
                    </a:cubicBezTo>
                    <a:cubicBezTo>
                      <a:pt x="206" y="59"/>
                      <a:pt x="204" y="60"/>
                      <a:pt x="202" y="61"/>
                    </a:cubicBezTo>
                    <a:cubicBezTo>
                      <a:pt x="200" y="62"/>
                      <a:pt x="198" y="63"/>
                      <a:pt x="196" y="63"/>
                    </a:cubicBezTo>
                    <a:cubicBezTo>
                      <a:pt x="194" y="63"/>
                      <a:pt x="192" y="64"/>
                      <a:pt x="191" y="65"/>
                    </a:cubicBezTo>
                    <a:cubicBezTo>
                      <a:pt x="190" y="66"/>
                      <a:pt x="189" y="67"/>
                      <a:pt x="189" y="67"/>
                    </a:cubicBezTo>
                    <a:cubicBezTo>
                      <a:pt x="188" y="68"/>
                      <a:pt x="187" y="68"/>
                      <a:pt x="186" y="68"/>
                    </a:cubicBezTo>
                    <a:cubicBezTo>
                      <a:pt x="185" y="69"/>
                      <a:pt x="186" y="70"/>
                      <a:pt x="186" y="71"/>
                    </a:cubicBezTo>
                    <a:cubicBezTo>
                      <a:pt x="186" y="72"/>
                      <a:pt x="186" y="73"/>
                      <a:pt x="186" y="74"/>
                    </a:cubicBezTo>
                    <a:cubicBezTo>
                      <a:pt x="186" y="74"/>
                      <a:pt x="186" y="74"/>
                      <a:pt x="187" y="75"/>
                    </a:cubicBezTo>
                    <a:cubicBezTo>
                      <a:pt x="187" y="77"/>
                      <a:pt x="187" y="80"/>
                      <a:pt x="187" y="83"/>
                    </a:cubicBezTo>
                    <a:cubicBezTo>
                      <a:pt x="187" y="84"/>
                      <a:pt x="188" y="85"/>
                      <a:pt x="188" y="85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7"/>
                      <a:pt x="190" y="88"/>
                      <a:pt x="190" y="88"/>
                    </a:cubicBezTo>
                    <a:cubicBezTo>
                      <a:pt x="190" y="88"/>
                      <a:pt x="191" y="88"/>
                      <a:pt x="192" y="89"/>
                    </a:cubicBezTo>
                    <a:cubicBezTo>
                      <a:pt x="192" y="89"/>
                      <a:pt x="193" y="90"/>
                      <a:pt x="193" y="90"/>
                    </a:cubicBezTo>
                    <a:cubicBezTo>
                      <a:pt x="194" y="91"/>
                      <a:pt x="195" y="92"/>
                      <a:pt x="196" y="93"/>
                    </a:cubicBezTo>
                    <a:cubicBezTo>
                      <a:pt x="197" y="94"/>
                      <a:pt x="196" y="96"/>
                      <a:pt x="196" y="98"/>
                    </a:cubicBezTo>
                    <a:cubicBezTo>
                      <a:pt x="195" y="99"/>
                      <a:pt x="195" y="100"/>
                      <a:pt x="194" y="100"/>
                    </a:cubicBezTo>
                    <a:cubicBezTo>
                      <a:pt x="193" y="101"/>
                      <a:pt x="192" y="101"/>
                      <a:pt x="192" y="102"/>
                    </a:cubicBezTo>
                    <a:cubicBezTo>
                      <a:pt x="192" y="103"/>
                      <a:pt x="191" y="104"/>
                      <a:pt x="191" y="105"/>
                    </a:cubicBezTo>
                    <a:cubicBezTo>
                      <a:pt x="191" y="105"/>
                      <a:pt x="192" y="105"/>
                      <a:pt x="192" y="106"/>
                    </a:cubicBezTo>
                    <a:cubicBezTo>
                      <a:pt x="192" y="107"/>
                      <a:pt x="192" y="107"/>
                      <a:pt x="193" y="108"/>
                    </a:cubicBezTo>
                    <a:cubicBezTo>
                      <a:pt x="195" y="110"/>
                      <a:pt x="197" y="110"/>
                      <a:pt x="199" y="111"/>
                    </a:cubicBezTo>
                    <a:cubicBezTo>
                      <a:pt x="202" y="112"/>
                      <a:pt x="200" y="115"/>
                      <a:pt x="199" y="116"/>
                    </a:cubicBezTo>
                    <a:cubicBezTo>
                      <a:pt x="199" y="117"/>
                      <a:pt x="199" y="118"/>
                      <a:pt x="199" y="119"/>
                    </a:cubicBezTo>
                    <a:cubicBezTo>
                      <a:pt x="199" y="120"/>
                      <a:pt x="199" y="121"/>
                      <a:pt x="198" y="122"/>
                    </a:cubicBezTo>
                    <a:cubicBezTo>
                      <a:pt x="197" y="123"/>
                      <a:pt x="197" y="123"/>
                      <a:pt x="196" y="124"/>
                    </a:cubicBezTo>
                    <a:cubicBezTo>
                      <a:pt x="195" y="124"/>
                      <a:pt x="193" y="124"/>
                      <a:pt x="192" y="124"/>
                    </a:cubicBezTo>
                    <a:cubicBezTo>
                      <a:pt x="191" y="124"/>
                      <a:pt x="191" y="123"/>
                      <a:pt x="190" y="123"/>
                    </a:cubicBezTo>
                    <a:cubicBezTo>
                      <a:pt x="189" y="123"/>
                      <a:pt x="187" y="124"/>
                      <a:pt x="186" y="122"/>
                    </a:cubicBezTo>
                    <a:cubicBezTo>
                      <a:pt x="186" y="122"/>
                      <a:pt x="186" y="121"/>
                      <a:pt x="186" y="121"/>
                    </a:cubicBezTo>
                    <a:cubicBezTo>
                      <a:pt x="186" y="120"/>
                      <a:pt x="185" y="118"/>
                      <a:pt x="184" y="117"/>
                    </a:cubicBezTo>
                    <a:cubicBezTo>
                      <a:pt x="183" y="116"/>
                      <a:pt x="182" y="114"/>
                      <a:pt x="181" y="113"/>
                    </a:cubicBezTo>
                    <a:cubicBezTo>
                      <a:pt x="180" y="113"/>
                      <a:pt x="181" y="113"/>
                      <a:pt x="179" y="112"/>
                    </a:cubicBezTo>
                    <a:cubicBezTo>
                      <a:pt x="177" y="112"/>
                      <a:pt x="175" y="114"/>
                      <a:pt x="172" y="114"/>
                    </a:cubicBezTo>
                    <a:cubicBezTo>
                      <a:pt x="171" y="114"/>
                      <a:pt x="168" y="115"/>
                      <a:pt x="167" y="114"/>
                    </a:cubicBezTo>
                    <a:cubicBezTo>
                      <a:pt x="166" y="113"/>
                      <a:pt x="166" y="112"/>
                      <a:pt x="165" y="111"/>
                    </a:cubicBezTo>
                    <a:cubicBezTo>
                      <a:pt x="164" y="111"/>
                      <a:pt x="161" y="110"/>
                      <a:pt x="160" y="110"/>
                    </a:cubicBezTo>
                    <a:cubicBezTo>
                      <a:pt x="158" y="110"/>
                      <a:pt x="156" y="110"/>
                      <a:pt x="154" y="110"/>
                    </a:cubicBezTo>
                    <a:cubicBezTo>
                      <a:pt x="153" y="110"/>
                      <a:pt x="151" y="110"/>
                      <a:pt x="151" y="111"/>
                    </a:cubicBezTo>
                    <a:cubicBezTo>
                      <a:pt x="150" y="114"/>
                      <a:pt x="156" y="116"/>
                      <a:pt x="153" y="118"/>
                    </a:cubicBezTo>
                    <a:cubicBezTo>
                      <a:pt x="152" y="118"/>
                      <a:pt x="152" y="118"/>
                      <a:pt x="151" y="118"/>
                    </a:cubicBezTo>
                    <a:cubicBezTo>
                      <a:pt x="150" y="118"/>
                      <a:pt x="149" y="118"/>
                      <a:pt x="149" y="119"/>
                    </a:cubicBezTo>
                    <a:cubicBezTo>
                      <a:pt x="148" y="119"/>
                      <a:pt x="148" y="119"/>
                      <a:pt x="147" y="119"/>
                    </a:cubicBezTo>
                    <a:cubicBezTo>
                      <a:pt x="144" y="119"/>
                      <a:pt x="142" y="119"/>
                      <a:pt x="140" y="119"/>
                    </a:cubicBezTo>
                    <a:cubicBezTo>
                      <a:pt x="136" y="118"/>
                      <a:pt x="132" y="118"/>
                      <a:pt x="129" y="118"/>
                    </a:cubicBezTo>
                    <a:cubicBezTo>
                      <a:pt x="127" y="118"/>
                      <a:pt x="126" y="118"/>
                      <a:pt x="126" y="119"/>
                    </a:cubicBezTo>
                    <a:cubicBezTo>
                      <a:pt x="125" y="121"/>
                      <a:pt x="126" y="122"/>
                      <a:pt x="126" y="123"/>
                    </a:cubicBezTo>
                    <a:cubicBezTo>
                      <a:pt x="125" y="125"/>
                      <a:pt x="123" y="124"/>
                      <a:pt x="122" y="124"/>
                    </a:cubicBezTo>
                    <a:cubicBezTo>
                      <a:pt x="119" y="124"/>
                      <a:pt x="115" y="123"/>
                      <a:pt x="113" y="125"/>
                    </a:cubicBezTo>
                    <a:cubicBezTo>
                      <a:pt x="112" y="126"/>
                      <a:pt x="112" y="127"/>
                      <a:pt x="111" y="128"/>
                    </a:cubicBezTo>
                    <a:cubicBezTo>
                      <a:pt x="110" y="129"/>
                      <a:pt x="109" y="131"/>
                      <a:pt x="108" y="132"/>
                    </a:cubicBezTo>
                    <a:cubicBezTo>
                      <a:pt x="106" y="132"/>
                      <a:pt x="105" y="130"/>
                      <a:pt x="103" y="131"/>
                    </a:cubicBezTo>
                    <a:cubicBezTo>
                      <a:pt x="102" y="131"/>
                      <a:pt x="101" y="132"/>
                      <a:pt x="99" y="133"/>
                    </a:cubicBezTo>
                    <a:cubicBezTo>
                      <a:pt x="97" y="133"/>
                      <a:pt x="94" y="133"/>
                      <a:pt x="91" y="133"/>
                    </a:cubicBezTo>
                    <a:cubicBezTo>
                      <a:pt x="92" y="133"/>
                      <a:pt x="88" y="133"/>
                      <a:pt x="87" y="132"/>
                    </a:cubicBezTo>
                    <a:cubicBezTo>
                      <a:pt x="87" y="130"/>
                      <a:pt x="81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7" y="128"/>
                      <a:pt x="77" y="126"/>
                      <a:pt x="76" y="125"/>
                    </a:cubicBezTo>
                    <a:cubicBezTo>
                      <a:pt x="74" y="122"/>
                      <a:pt x="71" y="123"/>
                      <a:pt x="68" y="123"/>
                    </a:cubicBezTo>
                    <a:cubicBezTo>
                      <a:pt x="64" y="124"/>
                      <a:pt x="60" y="122"/>
                      <a:pt x="56" y="123"/>
                    </a:cubicBezTo>
                    <a:cubicBezTo>
                      <a:pt x="53" y="124"/>
                      <a:pt x="53" y="125"/>
                      <a:pt x="53" y="128"/>
                    </a:cubicBezTo>
                    <a:cubicBezTo>
                      <a:pt x="54" y="131"/>
                      <a:pt x="58" y="133"/>
                      <a:pt x="57" y="137"/>
                    </a:cubicBezTo>
                    <a:cubicBezTo>
                      <a:pt x="57" y="137"/>
                      <a:pt x="57" y="138"/>
                      <a:pt x="56" y="138"/>
                    </a:cubicBezTo>
                    <a:cubicBezTo>
                      <a:pt x="56" y="139"/>
                      <a:pt x="55" y="141"/>
                      <a:pt x="54" y="141"/>
                    </a:cubicBezTo>
                    <a:cubicBezTo>
                      <a:pt x="50" y="143"/>
                      <a:pt x="49" y="141"/>
                      <a:pt x="46" y="139"/>
                    </a:cubicBezTo>
                    <a:cubicBezTo>
                      <a:pt x="44" y="138"/>
                      <a:pt x="41" y="137"/>
                      <a:pt x="40" y="135"/>
                    </a:cubicBezTo>
                    <a:cubicBezTo>
                      <a:pt x="39" y="134"/>
                      <a:pt x="39" y="135"/>
                      <a:pt x="39" y="134"/>
                    </a:cubicBezTo>
                    <a:cubicBezTo>
                      <a:pt x="39" y="133"/>
                      <a:pt x="39" y="132"/>
                      <a:pt x="39" y="131"/>
                    </a:cubicBezTo>
                    <a:cubicBezTo>
                      <a:pt x="38" y="131"/>
                      <a:pt x="38" y="131"/>
                      <a:pt x="38" y="130"/>
                    </a:cubicBezTo>
                    <a:cubicBezTo>
                      <a:pt x="37" y="129"/>
                      <a:pt x="35" y="130"/>
                      <a:pt x="34" y="130"/>
                    </a:cubicBezTo>
                    <a:cubicBezTo>
                      <a:pt x="32" y="129"/>
                      <a:pt x="32" y="129"/>
                      <a:pt x="31" y="128"/>
                    </a:cubicBezTo>
                    <a:cubicBezTo>
                      <a:pt x="30" y="126"/>
                      <a:pt x="30" y="124"/>
                      <a:pt x="28" y="122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1" y="122"/>
                      <a:pt x="19" y="122"/>
                      <a:pt x="16" y="122"/>
                    </a:cubicBezTo>
                    <a:cubicBezTo>
                      <a:pt x="16" y="123"/>
                      <a:pt x="15" y="123"/>
                      <a:pt x="14" y="124"/>
                    </a:cubicBezTo>
                    <a:cubicBezTo>
                      <a:pt x="14" y="126"/>
                      <a:pt x="13" y="127"/>
                      <a:pt x="13" y="128"/>
                    </a:cubicBezTo>
                    <a:cubicBezTo>
                      <a:pt x="13" y="130"/>
                      <a:pt x="13" y="132"/>
                      <a:pt x="13" y="134"/>
                    </a:cubicBezTo>
                    <a:cubicBezTo>
                      <a:pt x="13" y="135"/>
                      <a:pt x="13" y="136"/>
                      <a:pt x="14" y="137"/>
                    </a:cubicBezTo>
                    <a:cubicBezTo>
                      <a:pt x="14" y="137"/>
                      <a:pt x="15" y="138"/>
                      <a:pt x="14" y="139"/>
                    </a:cubicBezTo>
                    <a:cubicBezTo>
                      <a:pt x="14" y="140"/>
                      <a:pt x="12" y="140"/>
                      <a:pt x="10" y="141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2"/>
                      <a:pt x="12" y="143"/>
                      <a:pt x="13" y="143"/>
                    </a:cubicBezTo>
                    <a:cubicBezTo>
                      <a:pt x="13" y="144"/>
                      <a:pt x="13" y="144"/>
                      <a:pt x="13" y="145"/>
                    </a:cubicBezTo>
                    <a:cubicBezTo>
                      <a:pt x="14" y="146"/>
                      <a:pt x="13" y="148"/>
                      <a:pt x="13" y="150"/>
                    </a:cubicBezTo>
                    <a:cubicBezTo>
                      <a:pt x="12" y="151"/>
                      <a:pt x="12" y="153"/>
                      <a:pt x="10" y="154"/>
                    </a:cubicBezTo>
                    <a:cubicBezTo>
                      <a:pt x="10" y="155"/>
                      <a:pt x="9" y="155"/>
                      <a:pt x="8" y="155"/>
                    </a:cubicBezTo>
                    <a:cubicBezTo>
                      <a:pt x="7" y="155"/>
                      <a:pt x="6" y="155"/>
                      <a:pt x="5" y="154"/>
                    </a:cubicBezTo>
                    <a:cubicBezTo>
                      <a:pt x="5" y="155"/>
                      <a:pt x="4" y="155"/>
                      <a:pt x="4" y="155"/>
                    </a:cubicBezTo>
                    <a:cubicBezTo>
                      <a:pt x="2" y="157"/>
                      <a:pt x="0" y="157"/>
                      <a:pt x="1" y="161"/>
                    </a:cubicBezTo>
                    <a:cubicBezTo>
                      <a:pt x="1" y="164"/>
                      <a:pt x="3" y="163"/>
                      <a:pt x="6" y="164"/>
                    </a:cubicBezTo>
                    <a:cubicBezTo>
                      <a:pt x="7" y="164"/>
                      <a:pt x="8" y="164"/>
                      <a:pt x="9" y="164"/>
                    </a:cubicBezTo>
                    <a:cubicBezTo>
                      <a:pt x="10" y="164"/>
                      <a:pt x="11" y="164"/>
                      <a:pt x="12" y="164"/>
                    </a:cubicBezTo>
                    <a:cubicBezTo>
                      <a:pt x="13" y="164"/>
                      <a:pt x="15" y="164"/>
                      <a:pt x="16" y="164"/>
                    </a:cubicBezTo>
                    <a:cubicBezTo>
                      <a:pt x="18" y="164"/>
                      <a:pt x="18" y="164"/>
                      <a:pt x="19" y="163"/>
                    </a:cubicBezTo>
                    <a:cubicBezTo>
                      <a:pt x="20" y="163"/>
                      <a:pt x="21" y="163"/>
                      <a:pt x="21" y="163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4" y="165"/>
                      <a:pt x="26" y="165"/>
                      <a:pt x="26" y="168"/>
                    </a:cubicBezTo>
                    <a:cubicBezTo>
                      <a:pt x="26" y="170"/>
                      <a:pt x="26" y="171"/>
                      <a:pt x="28" y="172"/>
                    </a:cubicBezTo>
                    <a:cubicBezTo>
                      <a:pt x="28" y="173"/>
                      <a:pt x="29" y="173"/>
                      <a:pt x="30" y="173"/>
                    </a:cubicBezTo>
                    <a:cubicBezTo>
                      <a:pt x="30" y="174"/>
                      <a:pt x="31" y="175"/>
                      <a:pt x="32" y="175"/>
                    </a:cubicBezTo>
                    <a:cubicBezTo>
                      <a:pt x="35" y="176"/>
                      <a:pt x="37" y="177"/>
                      <a:pt x="40" y="177"/>
                    </a:cubicBezTo>
                    <a:cubicBezTo>
                      <a:pt x="43" y="177"/>
                      <a:pt x="43" y="176"/>
                      <a:pt x="44" y="174"/>
                    </a:cubicBezTo>
                    <a:cubicBezTo>
                      <a:pt x="45" y="173"/>
                      <a:pt x="44" y="171"/>
                      <a:pt x="46" y="170"/>
                    </a:cubicBezTo>
                    <a:cubicBezTo>
                      <a:pt x="47" y="169"/>
                      <a:pt x="48" y="169"/>
                      <a:pt x="49" y="169"/>
                    </a:cubicBezTo>
                    <a:cubicBezTo>
                      <a:pt x="50" y="168"/>
                      <a:pt x="50" y="167"/>
                      <a:pt x="51" y="166"/>
                    </a:cubicBezTo>
                    <a:cubicBezTo>
                      <a:pt x="52" y="166"/>
                      <a:pt x="55" y="168"/>
                      <a:pt x="56" y="169"/>
                    </a:cubicBezTo>
                    <a:cubicBezTo>
                      <a:pt x="58" y="171"/>
                      <a:pt x="58" y="173"/>
                      <a:pt x="58" y="175"/>
                    </a:cubicBezTo>
                    <a:cubicBezTo>
                      <a:pt x="59" y="176"/>
                      <a:pt x="59" y="176"/>
                      <a:pt x="59" y="177"/>
                    </a:cubicBezTo>
                    <a:cubicBezTo>
                      <a:pt x="61" y="177"/>
                      <a:pt x="62" y="177"/>
                      <a:pt x="63" y="177"/>
                    </a:cubicBezTo>
                    <a:cubicBezTo>
                      <a:pt x="64" y="177"/>
                      <a:pt x="65" y="177"/>
                      <a:pt x="66" y="177"/>
                    </a:cubicBezTo>
                    <a:cubicBezTo>
                      <a:pt x="67" y="177"/>
                      <a:pt x="69" y="178"/>
                      <a:pt x="70" y="178"/>
                    </a:cubicBezTo>
                    <a:cubicBezTo>
                      <a:pt x="71" y="178"/>
                      <a:pt x="72" y="178"/>
                      <a:pt x="72" y="179"/>
                    </a:cubicBezTo>
                    <a:cubicBezTo>
                      <a:pt x="73" y="180"/>
                      <a:pt x="72" y="181"/>
                      <a:pt x="73" y="182"/>
                    </a:cubicBezTo>
                    <a:cubicBezTo>
                      <a:pt x="73" y="183"/>
                      <a:pt x="75" y="183"/>
                      <a:pt x="76" y="183"/>
                    </a:cubicBezTo>
                    <a:cubicBezTo>
                      <a:pt x="76" y="183"/>
                      <a:pt x="78" y="183"/>
                      <a:pt x="78" y="183"/>
                    </a:cubicBezTo>
                    <a:cubicBezTo>
                      <a:pt x="79" y="184"/>
                      <a:pt x="79" y="184"/>
                      <a:pt x="80" y="184"/>
                    </a:cubicBezTo>
                    <a:cubicBezTo>
                      <a:pt x="80" y="185"/>
                      <a:pt x="81" y="185"/>
                      <a:pt x="82" y="185"/>
                    </a:cubicBezTo>
                    <a:cubicBezTo>
                      <a:pt x="83" y="185"/>
                      <a:pt x="85" y="185"/>
                      <a:pt x="87" y="185"/>
                    </a:cubicBezTo>
                    <a:cubicBezTo>
                      <a:pt x="89" y="184"/>
                      <a:pt x="89" y="182"/>
                      <a:pt x="89" y="180"/>
                    </a:cubicBezTo>
                    <a:cubicBezTo>
                      <a:pt x="90" y="179"/>
                      <a:pt x="91" y="178"/>
                      <a:pt x="92" y="176"/>
                    </a:cubicBezTo>
                    <a:cubicBezTo>
                      <a:pt x="92" y="175"/>
                      <a:pt x="92" y="174"/>
                      <a:pt x="92" y="173"/>
                    </a:cubicBezTo>
                    <a:cubicBezTo>
                      <a:pt x="92" y="171"/>
                      <a:pt x="92" y="171"/>
                      <a:pt x="93" y="170"/>
                    </a:cubicBezTo>
                    <a:cubicBezTo>
                      <a:pt x="93" y="169"/>
                      <a:pt x="93" y="169"/>
                      <a:pt x="95" y="168"/>
                    </a:cubicBezTo>
                    <a:cubicBezTo>
                      <a:pt x="96" y="168"/>
                      <a:pt x="97" y="167"/>
                      <a:pt x="99" y="167"/>
                    </a:cubicBezTo>
                    <a:cubicBezTo>
                      <a:pt x="100" y="167"/>
                      <a:pt x="101" y="167"/>
                      <a:pt x="102" y="167"/>
                    </a:cubicBezTo>
                    <a:cubicBezTo>
                      <a:pt x="107" y="167"/>
                      <a:pt x="112" y="168"/>
                      <a:pt x="117" y="168"/>
                    </a:cubicBezTo>
                    <a:cubicBezTo>
                      <a:pt x="118" y="168"/>
                      <a:pt x="119" y="168"/>
                      <a:pt x="120" y="168"/>
                    </a:cubicBezTo>
                    <a:cubicBezTo>
                      <a:pt x="121" y="167"/>
                      <a:pt x="122" y="166"/>
                      <a:pt x="123" y="166"/>
                    </a:cubicBezTo>
                    <a:cubicBezTo>
                      <a:pt x="125" y="165"/>
                      <a:pt x="126" y="166"/>
                      <a:pt x="127" y="167"/>
                    </a:cubicBezTo>
                    <a:cubicBezTo>
                      <a:pt x="129" y="169"/>
                      <a:pt x="132" y="166"/>
                      <a:pt x="134" y="165"/>
                    </a:cubicBezTo>
                    <a:cubicBezTo>
                      <a:pt x="136" y="163"/>
                      <a:pt x="139" y="162"/>
                      <a:pt x="142" y="161"/>
                    </a:cubicBezTo>
                    <a:cubicBezTo>
                      <a:pt x="143" y="160"/>
                      <a:pt x="145" y="159"/>
                      <a:pt x="147" y="159"/>
                    </a:cubicBezTo>
                    <a:cubicBezTo>
                      <a:pt x="149" y="159"/>
                      <a:pt x="152" y="159"/>
                      <a:pt x="152" y="162"/>
                    </a:cubicBezTo>
                    <a:cubicBezTo>
                      <a:pt x="152" y="163"/>
                      <a:pt x="150" y="164"/>
                      <a:pt x="149" y="165"/>
                    </a:cubicBezTo>
                    <a:cubicBezTo>
                      <a:pt x="149" y="165"/>
                      <a:pt x="147" y="165"/>
                      <a:pt x="147" y="165"/>
                    </a:cubicBezTo>
                    <a:cubicBezTo>
                      <a:pt x="146" y="166"/>
                      <a:pt x="146" y="167"/>
                      <a:pt x="146" y="168"/>
                    </a:cubicBezTo>
                    <a:cubicBezTo>
                      <a:pt x="146" y="169"/>
                      <a:pt x="145" y="169"/>
                      <a:pt x="147" y="171"/>
                    </a:cubicBezTo>
                    <a:cubicBezTo>
                      <a:pt x="147" y="171"/>
                      <a:pt x="148" y="172"/>
                      <a:pt x="149" y="173"/>
                    </a:cubicBezTo>
                    <a:cubicBezTo>
                      <a:pt x="150" y="174"/>
                      <a:pt x="151" y="175"/>
                      <a:pt x="152" y="176"/>
                    </a:cubicBezTo>
                    <a:cubicBezTo>
                      <a:pt x="154" y="177"/>
                      <a:pt x="154" y="179"/>
                      <a:pt x="155" y="181"/>
                    </a:cubicBezTo>
                    <a:cubicBezTo>
                      <a:pt x="156" y="183"/>
                      <a:pt x="158" y="185"/>
                      <a:pt x="160" y="186"/>
                    </a:cubicBezTo>
                    <a:cubicBezTo>
                      <a:pt x="163" y="189"/>
                      <a:pt x="168" y="192"/>
                      <a:pt x="172" y="194"/>
                    </a:cubicBezTo>
                    <a:cubicBezTo>
                      <a:pt x="173" y="194"/>
                      <a:pt x="174" y="194"/>
                      <a:pt x="175" y="194"/>
                    </a:cubicBezTo>
                    <a:cubicBezTo>
                      <a:pt x="178" y="194"/>
                      <a:pt x="180" y="194"/>
                      <a:pt x="183" y="195"/>
                    </a:cubicBezTo>
                    <a:cubicBezTo>
                      <a:pt x="185" y="195"/>
                      <a:pt x="187" y="195"/>
                      <a:pt x="189" y="196"/>
                    </a:cubicBezTo>
                    <a:cubicBezTo>
                      <a:pt x="190" y="196"/>
                      <a:pt x="192" y="196"/>
                      <a:pt x="193" y="196"/>
                    </a:cubicBezTo>
                    <a:cubicBezTo>
                      <a:pt x="195" y="197"/>
                      <a:pt x="196" y="198"/>
                      <a:pt x="197" y="198"/>
                    </a:cubicBezTo>
                    <a:cubicBezTo>
                      <a:pt x="201" y="200"/>
                      <a:pt x="205" y="200"/>
                      <a:pt x="209" y="201"/>
                    </a:cubicBezTo>
                    <a:cubicBezTo>
                      <a:pt x="212" y="201"/>
                      <a:pt x="214" y="201"/>
                      <a:pt x="217" y="201"/>
                    </a:cubicBezTo>
                    <a:cubicBezTo>
                      <a:pt x="220" y="201"/>
                      <a:pt x="224" y="201"/>
                      <a:pt x="227" y="201"/>
                    </a:cubicBezTo>
                    <a:cubicBezTo>
                      <a:pt x="229" y="201"/>
                      <a:pt x="230" y="202"/>
                      <a:pt x="232" y="202"/>
                    </a:cubicBezTo>
                    <a:cubicBezTo>
                      <a:pt x="233" y="202"/>
                      <a:pt x="234" y="202"/>
                      <a:pt x="235" y="203"/>
                    </a:cubicBezTo>
                    <a:cubicBezTo>
                      <a:pt x="235" y="203"/>
                      <a:pt x="236" y="202"/>
                      <a:pt x="236" y="203"/>
                    </a:cubicBezTo>
                    <a:cubicBezTo>
                      <a:pt x="238" y="203"/>
                      <a:pt x="239" y="204"/>
                      <a:pt x="240" y="204"/>
                    </a:cubicBezTo>
                    <a:cubicBezTo>
                      <a:pt x="245" y="206"/>
                      <a:pt x="250" y="205"/>
                      <a:pt x="255" y="206"/>
                    </a:cubicBezTo>
                    <a:cubicBezTo>
                      <a:pt x="255" y="206"/>
                      <a:pt x="255" y="206"/>
                      <a:pt x="255" y="206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7"/>
                      <a:pt x="255" y="208"/>
                      <a:pt x="254" y="208"/>
                    </a:cubicBezTo>
                    <a:cubicBezTo>
                      <a:pt x="255" y="208"/>
                      <a:pt x="256" y="208"/>
                      <a:pt x="257" y="208"/>
                    </a:cubicBezTo>
                    <a:cubicBezTo>
                      <a:pt x="259" y="209"/>
                      <a:pt x="262" y="209"/>
                      <a:pt x="264" y="209"/>
                    </a:cubicBezTo>
                    <a:cubicBezTo>
                      <a:pt x="264" y="210"/>
                      <a:pt x="266" y="209"/>
                      <a:pt x="267" y="210"/>
                    </a:cubicBezTo>
                    <a:cubicBezTo>
                      <a:pt x="267" y="210"/>
                      <a:pt x="267" y="210"/>
                      <a:pt x="267" y="210"/>
                    </a:cubicBezTo>
                    <a:cubicBezTo>
                      <a:pt x="268" y="211"/>
                      <a:pt x="269" y="211"/>
                      <a:pt x="270" y="211"/>
                    </a:cubicBezTo>
                    <a:cubicBezTo>
                      <a:pt x="272" y="212"/>
                      <a:pt x="274" y="213"/>
                      <a:pt x="276" y="213"/>
                    </a:cubicBezTo>
                    <a:cubicBezTo>
                      <a:pt x="279" y="212"/>
                      <a:pt x="278" y="209"/>
                      <a:pt x="279" y="207"/>
                    </a:cubicBezTo>
                    <a:cubicBezTo>
                      <a:pt x="280" y="207"/>
                      <a:pt x="280" y="206"/>
                      <a:pt x="281" y="205"/>
                    </a:cubicBezTo>
                    <a:cubicBezTo>
                      <a:pt x="281" y="205"/>
                      <a:pt x="282" y="204"/>
                      <a:pt x="283" y="204"/>
                    </a:cubicBezTo>
                    <a:cubicBezTo>
                      <a:pt x="283" y="203"/>
                      <a:pt x="284" y="204"/>
                      <a:pt x="285" y="204"/>
                    </a:cubicBezTo>
                    <a:cubicBezTo>
                      <a:pt x="286" y="204"/>
                      <a:pt x="287" y="203"/>
                      <a:pt x="288" y="202"/>
                    </a:cubicBezTo>
                    <a:cubicBezTo>
                      <a:pt x="288" y="201"/>
                      <a:pt x="288" y="201"/>
                      <a:pt x="289" y="200"/>
                    </a:cubicBezTo>
                    <a:cubicBezTo>
                      <a:pt x="289" y="200"/>
                      <a:pt x="290" y="200"/>
                      <a:pt x="290" y="199"/>
                    </a:cubicBezTo>
                    <a:cubicBezTo>
                      <a:pt x="290" y="199"/>
                      <a:pt x="291" y="198"/>
                      <a:pt x="291" y="197"/>
                    </a:cubicBezTo>
                    <a:cubicBezTo>
                      <a:pt x="292" y="195"/>
                      <a:pt x="295" y="195"/>
                      <a:pt x="297" y="195"/>
                    </a:cubicBezTo>
                    <a:cubicBezTo>
                      <a:pt x="300" y="194"/>
                      <a:pt x="302" y="194"/>
                      <a:pt x="304" y="193"/>
                    </a:cubicBezTo>
                    <a:cubicBezTo>
                      <a:pt x="306" y="192"/>
                      <a:pt x="307" y="191"/>
                      <a:pt x="309" y="192"/>
                    </a:cubicBezTo>
                    <a:cubicBezTo>
                      <a:pt x="310" y="192"/>
                      <a:pt x="311" y="193"/>
                      <a:pt x="312" y="193"/>
                    </a:cubicBezTo>
                    <a:cubicBezTo>
                      <a:pt x="314" y="193"/>
                      <a:pt x="316" y="193"/>
                      <a:pt x="318" y="193"/>
                    </a:cubicBezTo>
                    <a:cubicBezTo>
                      <a:pt x="318" y="194"/>
                      <a:pt x="318" y="194"/>
                      <a:pt x="319" y="194"/>
                    </a:cubicBezTo>
                    <a:cubicBezTo>
                      <a:pt x="320" y="194"/>
                      <a:pt x="322" y="193"/>
                      <a:pt x="323" y="194"/>
                    </a:cubicBezTo>
                    <a:cubicBezTo>
                      <a:pt x="325" y="194"/>
                      <a:pt x="325" y="195"/>
                      <a:pt x="326" y="195"/>
                    </a:cubicBezTo>
                    <a:cubicBezTo>
                      <a:pt x="326" y="192"/>
                      <a:pt x="328" y="190"/>
                      <a:pt x="329" y="188"/>
                    </a:cubicBezTo>
                    <a:cubicBezTo>
                      <a:pt x="329" y="187"/>
                      <a:pt x="329" y="187"/>
                      <a:pt x="330" y="187"/>
                    </a:cubicBezTo>
                    <a:cubicBezTo>
                      <a:pt x="330" y="187"/>
                      <a:pt x="331" y="187"/>
                      <a:pt x="331" y="187"/>
                    </a:cubicBezTo>
                    <a:cubicBezTo>
                      <a:pt x="332" y="186"/>
                      <a:pt x="331" y="187"/>
                      <a:pt x="332" y="186"/>
                    </a:cubicBezTo>
                    <a:cubicBezTo>
                      <a:pt x="333" y="185"/>
                      <a:pt x="335" y="182"/>
                      <a:pt x="336" y="183"/>
                    </a:cubicBezTo>
                    <a:cubicBezTo>
                      <a:pt x="338" y="184"/>
                      <a:pt x="336" y="187"/>
                      <a:pt x="338" y="189"/>
                    </a:cubicBezTo>
                    <a:cubicBezTo>
                      <a:pt x="340" y="190"/>
                      <a:pt x="343" y="189"/>
                      <a:pt x="345" y="190"/>
                    </a:cubicBezTo>
                    <a:cubicBezTo>
                      <a:pt x="348" y="190"/>
                      <a:pt x="351" y="190"/>
                      <a:pt x="352" y="187"/>
                    </a:cubicBezTo>
                    <a:cubicBezTo>
                      <a:pt x="353" y="185"/>
                      <a:pt x="353" y="183"/>
                      <a:pt x="353" y="181"/>
                    </a:cubicBezTo>
                    <a:cubicBezTo>
                      <a:pt x="353" y="178"/>
                      <a:pt x="354" y="176"/>
                      <a:pt x="356" y="175"/>
                    </a:cubicBezTo>
                    <a:cubicBezTo>
                      <a:pt x="357" y="174"/>
                      <a:pt x="359" y="175"/>
                      <a:pt x="360" y="173"/>
                    </a:cubicBezTo>
                    <a:cubicBezTo>
                      <a:pt x="361" y="173"/>
                      <a:pt x="361" y="172"/>
                      <a:pt x="362" y="172"/>
                    </a:cubicBezTo>
                    <a:cubicBezTo>
                      <a:pt x="363" y="171"/>
                      <a:pt x="363" y="171"/>
                      <a:pt x="364" y="170"/>
                    </a:cubicBezTo>
                    <a:cubicBezTo>
                      <a:pt x="365" y="167"/>
                      <a:pt x="366" y="167"/>
                      <a:pt x="368" y="166"/>
                    </a:cubicBezTo>
                    <a:cubicBezTo>
                      <a:pt x="370" y="165"/>
                      <a:pt x="370" y="164"/>
                      <a:pt x="372" y="164"/>
                    </a:cubicBezTo>
                    <a:cubicBezTo>
                      <a:pt x="374" y="164"/>
                      <a:pt x="375" y="163"/>
                      <a:pt x="376" y="163"/>
                    </a:cubicBezTo>
                    <a:cubicBezTo>
                      <a:pt x="378" y="163"/>
                      <a:pt x="379" y="163"/>
                      <a:pt x="379" y="161"/>
                    </a:cubicBezTo>
                    <a:cubicBezTo>
                      <a:pt x="379" y="160"/>
                      <a:pt x="379" y="160"/>
                      <a:pt x="379" y="159"/>
                    </a:cubicBezTo>
                    <a:cubicBezTo>
                      <a:pt x="379" y="158"/>
                      <a:pt x="380" y="157"/>
                      <a:pt x="380" y="156"/>
                    </a:cubicBezTo>
                    <a:cubicBezTo>
                      <a:pt x="380" y="156"/>
                      <a:pt x="380" y="155"/>
                      <a:pt x="380" y="154"/>
                    </a:cubicBezTo>
                    <a:cubicBezTo>
                      <a:pt x="380" y="152"/>
                      <a:pt x="380" y="152"/>
                      <a:pt x="379" y="152"/>
                    </a:cubicBezTo>
                    <a:cubicBezTo>
                      <a:pt x="377" y="151"/>
                      <a:pt x="377" y="151"/>
                      <a:pt x="376" y="149"/>
                    </a:cubicBezTo>
                    <a:cubicBezTo>
                      <a:pt x="376" y="149"/>
                      <a:pt x="376" y="148"/>
                      <a:pt x="376" y="147"/>
                    </a:cubicBezTo>
                    <a:cubicBezTo>
                      <a:pt x="376" y="147"/>
                      <a:pt x="375" y="146"/>
                      <a:pt x="376" y="145"/>
                    </a:cubicBezTo>
                    <a:cubicBezTo>
                      <a:pt x="376" y="144"/>
                      <a:pt x="378" y="142"/>
                      <a:pt x="379" y="142"/>
                    </a:cubicBezTo>
                    <a:cubicBezTo>
                      <a:pt x="379" y="142"/>
                      <a:pt x="381" y="141"/>
                      <a:pt x="381" y="141"/>
                    </a:cubicBezTo>
                    <a:cubicBezTo>
                      <a:pt x="382" y="138"/>
                      <a:pt x="378" y="139"/>
                      <a:pt x="378" y="138"/>
                    </a:cubicBezTo>
                    <a:cubicBezTo>
                      <a:pt x="376" y="136"/>
                      <a:pt x="377" y="131"/>
                      <a:pt x="379" y="130"/>
                    </a:cubicBezTo>
                    <a:cubicBezTo>
                      <a:pt x="379" y="130"/>
                      <a:pt x="380" y="129"/>
                      <a:pt x="381" y="129"/>
                    </a:cubicBezTo>
                    <a:cubicBezTo>
                      <a:pt x="382" y="129"/>
                      <a:pt x="383" y="130"/>
                      <a:pt x="384" y="130"/>
                    </a:cubicBezTo>
                    <a:cubicBezTo>
                      <a:pt x="385" y="129"/>
                      <a:pt x="385" y="129"/>
                      <a:pt x="386" y="128"/>
                    </a:cubicBezTo>
                    <a:cubicBezTo>
                      <a:pt x="386" y="127"/>
                      <a:pt x="387" y="125"/>
                      <a:pt x="388" y="124"/>
                    </a:cubicBezTo>
                    <a:cubicBezTo>
                      <a:pt x="389" y="123"/>
                      <a:pt x="390" y="122"/>
                      <a:pt x="390" y="121"/>
                    </a:cubicBezTo>
                    <a:cubicBezTo>
                      <a:pt x="390" y="121"/>
                      <a:pt x="390" y="119"/>
                      <a:pt x="390" y="118"/>
                    </a:cubicBezTo>
                    <a:cubicBezTo>
                      <a:pt x="390" y="117"/>
                      <a:pt x="390" y="117"/>
                      <a:pt x="389" y="116"/>
                    </a:cubicBezTo>
                    <a:cubicBezTo>
                      <a:pt x="389" y="115"/>
                      <a:pt x="389" y="115"/>
                      <a:pt x="389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6" y="112"/>
                      <a:pt x="384" y="113"/>
                      <a:pt x="383" y="112"/>
                    </a:cubicBezTo>
                    <a:cubicBezTo>
                      <a:pt x="381" y="111"/>
                      <a:pt x="380" y="110"/>
                      <a:pt x="379" y="109"/>
                    </a:cubicBezTo>
                    <a:cubicBezTo>
                      <a:pt x="379" y="109"/>
                      <a:pt x="378" y="108"/>
                      <a:pt x="379" y="107"/>
                    </a:cubicBezTo>
                    <a:cubicBezTo>
                      <a:pt x="379" y="106"/>
                      <a:pt x="382" y="107"/>
                      <a:pt x="383" y="107"/>
                    </a:cubicBezTo>
                    <a:cubicBezTo>
                      <a:pt x="386" y="107"/>
                      <a:pt x="385" y="105"/>
                      <a:pt x="387" y="103"/>
                    </a:cubicBezTo>
                    <a:cubicBezTo>
                      <a:pt x="388" y="102"/>
                      <a:pt x="392" y="103"/>
                      <a:pt x="393" y="105"/>
                    </a:cubicBezTo>
                    <a:cubicBezTo>
                      <a:pt x="394" y="106"/>
                      <a:pt x="394" y="108"/>
                      <a:pt x="395" y="108"/>
                    </a:cubicBezTo>
                    <a:cubicBezTo>
                      <a:pt x="396" y="109"/>
                      <a:pt x="397" y="108"/>
                      <a:pt x="398" y="108"/>
                    </a:cubicBezTo>
                    <a:cubicBezTo>
                      <a:pt x="400" y="108"/>
                      <a:pt x="401" y="106"/>
                      <a:pt x="404" y="106"/>
                    </a:cubicBezTo>
                    <a:cubicBezTo>
                      <a:pt x="405" y="106"/>
                      <a:pt x="405" y="106"/>
                      <a:pt x="406" y="105"/>
                    </a:cubicBezTo>
                    <a:cubicBezTo>
                      <a:pt x="407" y="105"/>
                      <a:pt x="408" y="105"/>
                      <a:pt x="409" y="104"/>
                    </a:cubicBezTo>
                    <a:cubicBezTo>
                      <a:pt x="410" y="103"/>
                      <a:pt x="413" y="102"/>
                      <a:pt x="414" y="100"/>
                    </a:cubicBezTo>
                    <a:cubicBezTo>
                      <a:pt x="415" y="97"/>
                      <a:pt x="412" y="98"/>
                      <a:pt x="410" y="96"/>
                    </a:cubicBezTo>
                    <a:cubicBezTo>
                      <a:pt x="408" y="94"/>
                      <a:pt x="411" y="91"/>
                      <a:pt x="413" y="88"/>
                    </a:cubicBezTo>
                    <a:cubicBezTo>
                      <a:pt x="414" y="87"/>
                      <a:pt x="415" y="86"/>
                      <a:pt x="416" y="85"/>
                    </a:cubicBezTo>
                    <a:cubicBezTo>
                      <a:pt x="416" y="85"/>
                      <a:pt x="416" y="85"/>
                      <a:pt x="416" y="84"/>
                    </a:cubicBezTo>
                    <a:cubicBezTo>
                      <a:pt x="416" y="84"/>
                      <a:pt x="417" y="83"/>
                      <a:pt x="417" y="83"/>
                    </a:cubicBezTo>
                    <a:cubicBezTo>
                      <a:pt x="417" y="82"/>
                      <a:pt x="417" y="80"/>
                      <a:pt x="416" y="79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8" name="Freeform 9"/>
              <p:cNvSpPr>
                <a:spLocks noEditPoints="1"/>
              </p:cNvSpPr>
              <p:nvPr/>
            </p:nvSpPr>
            <p:spPr bwMode="auto">
              <a:xfrm>
                <a:off x="3722688" y="4314825"/>
                <a:ext cx="388938" cy="311150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198" y="80"/>
                  </a:cxn>
                  <a:cxn ang="0">
                    <a:pos x="191" y="69"/>
                  </a:cxn>
                  <a:cxn ang="0">
                    <a:pos x="189" y="63"/>
                  </a:cxn>
                  <a:cxn ang="0">
                    <a:pos x="188" y="61"/>
                  </a:cxn>
                  <a:cxn ang="0">
                    <a:pos x="169" y="57"/>
                  </a:cxn>
                  <a:cxn ang="0">
                    <a:pos x="170" y="46"/>
                  </a:cxn>
                  <a:cxn ang="0">
                    <a:pos x="175" y="34"/>
                  </a:cxn>
                  <a:cxn ang="0">
                    <a:pos x="178" y="28"/>
                  </a:cxn>
                  <a:cxn ang="0">
                    <a:pos x="175" y="22"/>
                  </a:cxn>
                  <a:cxn ang="0">
                    <a:pos x="168" y="18"/>
                  </a:cxn>
                  <a:cxn ang="0">
                    <a:pos x="156" y="17"/>
                  </a:cxn>
                  <a:cxn ang="0">
                    <a:pos x="150" y="15"/>
                  </a:cxn>
                  <a:cxn ang="0">
                    <a:pos x="140" y="10"/>
                  </a:cxn>
                  <a:cxn ang="0">
                    <a:pos x="143" y="0"/>
                  </a:cxn>
                  <a:cxn ang="0">
                    <a:pos x="135" y="2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97" y="6"/>
                  </a:cxn>
                  <a:cxn ang="0">
                    <a:pos x="92" y="11"/>
                  </a:cxn>
                  <a:cxn ang="0">
                    <a:pos x="87" y="14"/>
                  </a:cxn>
                  <a:cxn ang="0">
                    <a:pos x="81" y="21"/>
                  </a:cxn>
                  <a:cxn ang="0">
                    <a:pos x="61" y="12"/>
                  </a:cxn>
                  <a:cxn ang="0">
                    <a:pos x="49" y="15"/>
                  </a:cxn>
                  <a:cxn ang="0">
                    <a:pos x="43" y="8"/>
                  </a:cxn>
                  <a:cxn ang="0">
                    <a:pos x="31" y="8"/>
                  </a:cxn>
                  <a:cxn ang="0">
                    <a:pos x="24" y="15"/>
                  </a:cxn>
                  <a:cxn ang="0">
                    <a:pos x="16" y="19"/>
                  </a:cxn>
                  <a:cxn ang="0">
                    <a:pos x="5" y="23"/>
                  </a:cxn>
                  <a:cxn ang="0">
                    <a:pos x="3" y="32"/>
                  </a:cxn>
                  <a:cxn ang="0">
                    <a:pos x="3" y="45"/>
                  </a:cxn>
                  <a:cxn ang="0">
                    <a:pos x="31" y="56"/>
                  </a:cxn>
                  <a:cxn ang="0">
                    <a:pos x="39" y="71"/>
                  </a:cxn>
                  <a:cxn ang="0">
                    <a:pos x="61" y="89"/>
                  </a:cxn>
                  <a:cxn ang="0">
                    <a:pos x="79" y="95"/>
                  </a:cxn>
                  <a:cxn ang="0">
                    <a:pos x="83" y="110"/>
                  </a:cxn>
                  <a:cxn ang="0">
                    <a:pos x="95" y="127"/>
                  </a:cxn>
                  <a:cxn ang="0">
                    <a:pos x="114" y="123"/>
                  </a:cxn>
                  <a:cxn ang="0">
                    <a:pos x="124" y="114"/>
                  </a:cxn>
                  <a:cxn ang="0">
                    <a:pos x="125" y="141"/>
                  </a:cxn>
                  <a:cxn ang="0">
                    <a:pos x="153" y="157"/>
                  </a:cxn>
                  <a:cxn ang="0">
                    <a:pos x="171" y="161"/>
                  </a:cxn>
                  <a:cxn ang="0">
                    <a:pos x="179" y="152"/>
                  </a:cxn>
                  <a:cxn ang="0">
                    <a:pos x="171" y="141"/>
                  </a:cxn>
                  <a:cxn ang="0">
                    <a:pos x="171" y="133"/>
                  </a:cxn>
                  <a:cxn ang="0">
                    <a:pos x="177" y="127"/>
                  </a:cxn>
                  <a:cxn ang="0">
                    <a:pos x="185" y="114"/>
                  </a:cxn>
                  <a:cxn ang="0">
                    <a:pos x="193" y="111"/>
                  </a:cxn>
                  <a:cxn ang="0">
                    <a:pos x="198" y="106"/>
                  </a:cxn>
                  <a:cxn ang="0">
                    <a:pos x="201" y="100"/>
                  </a:cxn>
                  <a:cxn ang="0">
                    <a:pos x="207" y="91"/>
                  </a:cxn>
                </a:cxnLst>
                <a:rect l="0" t="0" r="r" b="b"/>
                <a:pathLst>
                  <a:path w="208" h="167">
                    <a:moveTo>
                      <a:pt x="196" y="13"/>
                    </a:moveTo>
                    <a:cubicBezTo>
                      <a:pt x="196" y="13"/>
                      <a:pt x="196" y="13"/>
                      <a:pt x="196" y="13"/>
                    </a:cubicBezTo>
                    <a:moveTo>
                      <a:pt x="207" y="85"/>
                    </a:moveTo>
                    <a:cubicBezTo>
                      <a:pt x="206" y="83"/>
                      <a:pt x="205" y="83"/>
                      <a:pt x="203" y="83"/>
                    </a:cubicBezTo>
                    <a:cubicBezTo>
                      <a:pt x="203" y="83"/>
                      <a:pt x="202" y="82"/>
                      <a:pt x="202" y="82"/>
                    </a:cubicBezTo>
                    <a:cubicBezTo>
                      <a:pt x="200" y="81"/>
                      <a:pt x="199" y="81"/>
                      <a:pt x="198" y="80"/>
                    </a:cubicBezTo>
                    <a:cubicBezTo>
                      <a:pt x="197" y="79"/>
                      <a:pt x="197" y="79"/>
                      <a:pt x="196" y="79"/>
                    </a:cubicBezTo>
                    <a:cubicBezTo>
                      <a:pt x="194" y="78"/>
                      <a:pt x="193" y="77"/>
                      <a:pt x="191" y="76"/>
                    </a:cubicBezTo>
                    <a:cubicBezTo>
                      <a:pt x="190" y="74"/>
                      <a:pt x="190" y="71"/>
                      <a:pt x="191" y="69"/>
                    </a:cubicBezTo>
                    <a:cubicBezTo>
                      <a:pt x="191" y="68"/>
                      <a:pt x="191" y="67"/>
                      <a:pt x="191" y="66"/>
                    </a:cubicBezTo>
                    <a:cubicBezTo>
                      <a:pt x="191" y="66"/>
                      <a:pt x="191" y="65"/>
                      <a:pt x="191" y="65"/>
                    </a:cubicBezTo>
                    <a:cubicBezTo>
                      <a:pt x="191" y="64"/>
                      <a:pt x="190" y="63"/>
                      <a:pt x="189" y="63"/>
                    </a:cubicBezTo>
                    <a:cubicBezTo>
                      <a:pt x="189" y="63"/>
                      <a:pt x="188" y="62"/>
                      <a:pt x="188" y="62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5" y="61"/>
                      <a:pt x="182" y="61"/>
                      <a:pt x="180" y="59"/>
                    </a:cubicBezTo>
                    <a:cubicBezTo>
                      <a:pt x="178" y="59"/>
                      <a:pt x="177" y="58"/>
                      <a:pt x="176" y="58"/>
                    </a:cubicBezTo>
                    <a:cubicBezTo>
                      <a:pt x="174" y="58"/>
                      <a:pt x="170" y="59"/>
                      <a:pt x="169" y="57"/>
                    </a:cubicBezTo>
                    <a:cubicBezTo>
                      <a:pt x="168" y="56"/>
                      <a:pt x="169" y="52"/>
                      <a:pt x="169" y="51"/>
                    </a:cubicBezTo>
                    <a:cubicBezTo>
                      <a:pt x="169" y="50"/>
                      <a:pt x="169" y="49"/>
                      <a:pt x="169" y="49"/>
                    </a:cubicBezTo>
                    <a:cubicBezTo>
                      <a:pt x="169" y="47"/>
                      <a:pt x="169" y="47"/>
                      <a:pt x="170" y="46"/>
                    </a:cubicBezTo>
                    <a:cubicBezTo>
                      <a:pt x="171" y="45"/>
                      <a:pt x="171" y="44"/>
                      <a:pt x="171" y="42"/>
                    </a:cubicBezTo>
                    <a:cubicBezTo>
                      <a:pt x="172" y="41"/>
                      <a:pt x="172" y="40"/>
                      <a:pt x="172" y="39"/>
                    </a:cubicBezTo>
                    <a:cubicBezTo>
                      <a:pt x="173" y="37"/>
                      <a:pt x="174" y="36"/>
                      <a:pt x="175" y="34"/>
                    </a:cubicBezTo>
                    <a:cubicBezTo>
                      <a:pt x="175" y="33"/>
                      <a:pt x="175" y="33"/>
                      <a:pt x="175" y="32"/>
                    </a:cubicBezTo>
                    <a:cubicBezTo>
                      <a:pt x="176" y="32"/>
                      <a:pt x="176" y="32"/>
                      <a:pt x="177" y="31"/>
                    </a:cubicBezTo>
                    <a:cubicBezTo>
                      <a:pt x="177" y="30"/>
                      <a:pt x="178" y="29"/>
                      <a:pt x="178" y="28"/>
                    </a:cubicBezTo>
                    <a:cubicBezTo>
                      <a:pt x="179" y="27"/>
                      <a:pt x="179" y="27"/>
                      <a:pt x="180" y="26"/>
                    </a:cubicBezTo>
                    <a:cubicBezTo>
                      <a:pt x="180" y="25"/>
                      <a:pt x="179" y="24"/>
                      <a:pt x="179" y="23"/>
                    </a:cubicBezTo>
                    <a:cubicBezTo>
                      <a:pt x="178" y="23"/>
                      <a:pt x="176" y="23"/>
                      <a:pt x="175" y="22"/>
                    </a:cubicBezTo>
                    <a:cubicBezTo>
                      <a:pt x="174" y="22"/>
                      <a:pt x="173" y="22"/>
                      <a:pt x="172" y="21"/>
                    </a:cubicBezTo>
                    <a:cubicBezTo>
                      <a:pt x="171" y="21"/>
                      <a:pt x="170" y="20"/>
                      <a:pt x="170" y="20"/>
                    </a:cubicBezTo>
                    <a:cubicBezTo>
                      <a:pt x="169" y="19"/>
                      <a:pt x="169" y="19"/>
                      <a:pt x="168" y="18"/>
                    </a:cubicBezTo>
                    <a:cubicBezTo>
                      <a:pt x="168" y="18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4" y="15"/>
                    </a:cubicBezTo>
                    <a:cubicBezTo>
                      <a:pt x="161" y="15"/>
                      <a:pt x="159" y="16"/>
                      <a:pt x="156" y="17"/>
                    </a:cubicBezTo>
                    <a:cubicBezTo>
                      <a:pt x="155" y="18"/>
                      <a:pt x="154" y="18"/>
                      <a:pt x="152" y="17"/>
                    </a:cubicBezTo>
                    <a:cubicBezTo>
                      <a:pt x="152" y="17"/>
                      <a:pt x="152" y="16"/>
                      <a:pt x="151" y="16"/>
                    </a:cubicBezTo>
                    <a:cubicBezTo>
                      <a:pt x="151" y="16"/>
                      <a:pt x="150" y="15"/>
                      <a:pt x="150" y="15"/>
                    </a:cubicBezTo>
                    <a:cubicBezTo>
                      <a:pt x="149" y="14"/>
                      <a:pt x="149" y="14"/>
                      <a:pt x="147" y="13"/>
                    </a:cubicBezTo>
                    <a:cubicBezTo>
                      <a:pt x="145" y="12"/>
                      <a:pt x="144" y="12"/>
                      <a:pt x="142" y="11"/>
                    </a:cubicBezTo>
                    <a:cubicBezTo>
                      <a:pt x="141" y="11"/>
                      <a:pt x="140" y="11"/>
                      <a:pt x="140" y="10"/>
                    </a:cubicBezTo>
                    <a:cubicBezTo>
                      <a:pt x="140" y="9"/>
                      <a:pt x="141" y="9"/>
                      <a:pt x="141" y="9"/>
                    </a:cubicBezTo>
                    <a:cubicBezTo>
                      <a:pt x="143" y="8"/>
                      <a:pt x="146" y="6"/>
                      <a:pt x="146" y="5"/>
                    </a:cubicBezTo>
                    <a:cubicBezTo>
                      <a:pt x="147" y="3"/>
                      <a:pt x="146" y="0"/>
                      <a:pt x="143" y="0"/>
                    </a:cubicBezTo>
                    <a:cubicBezTo>
                      <a:pt x="143" y="0"/>
                      <a:pt x="142" y="0"/>
                      <a:pt x="141" y="0"/>
                    </a:cubicBezTo>
                    <a:cubicBezTo>
                      <a:pt x="140" y="0"/>
                      <a:pt x="139" y="0"/>
                      <a:pt x="139" y="0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2"/>
                      <a:pt x="132" y="2"/>
                      <a:pt x="131" y="2"/>
                    </a:cubicBezTo>
                    <a:cubicBezTo>
                      <a:pt x="129" y="2"/>
                      <a:pt x="127" y="3"/>
                      <a:pt x="125" y="2"/>
                    </a:cubicBezTo>
                    <a:cubicBezTo>
                      <a:pt x="123" y="2"/>
                      <a:pt x="122" y="0"/>
                      <a:pt x="119" y="0"/>
                    </a:cubicBezTo>
                    <a:cubicBezTo>
                      <a:pt x="116" y="0"/>
                      <a:pt x="113" y="0"/>
                      <a:pt x="110" y="0"/>
                    </a:cubicBezTo>
                    <a:cubicBezTo>
                      <a:pt x="109" y="0"/>
                      <a:pt x="108" y="1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ubicBezTo>
                      <a:pt x="103" y="2"/>
                      <a:pt x="103" y="3"/>
                      <a:pt x="102" y="3"/>
                    </a:cubicBezTo>
                    <a:cubicBezTo>
                      <a:pt x="101" y="4"/>
                      <a:pt x="100" y="4"/>
                      <a:pt x="99" y="5"/>
                    </a:cubicBezTo>
                    <a:cubicBezTo>
                      <a:pt x="98" y="5"/>
                      <a:pt x="98" y="5"/>
                      <a:pt x="97" y="6"/>
                    </a:cubicBezTo>
                    <a:cubicBezTo>
                      <a:pt x="96" y="6"/>
                      <a:pt x="95" y="7"/>
                      <a:pt x="94" y="8"/>
                    </a:cubicBezTo>
                    <a:cubicBezTo>
                      <a:pt x="94" y="9"/>
                      <a:pt x="94" y="9"/>
                      <a:pt x="93" y="10"/>
                    </a:cubicBezTo>
                    <a:cubicBezTo>
                      <a:pt x="92" y="10"/>
                      <a:pt x="92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2"/>
                      <a:pt x="90" y="12"/>
                      <a:pt x="89" y="12"/>
                    </a:cubicBezTo>
                    <a:cubicBezTo>
                      <a:pt x="87" y="13"/>
                      <a:pt x="87" y="13"/>
                      <a:pt x="87" y="14"/>
                    </a:cubicBezTo>
                    <a:cubicBezTo>
                      <a:pt x="86" y="15"/>
                      <a:pt x="85" y="16"/>
                      <a:pt x="85" y="17"/>
                    </a:cubicBezTo>
                    <a:cubicBezTo>
                      <a:pt x="85" y="17"/>
                      <a:pt x="84" y="18"/>
                      <a:pt x="84" y="19"/>
                    </a:cubicBezTo>
                    <a:cubicBezTo>
                      <a:pt x="83" y="20"/>
                      <a:pt x="82" y="21"/>
                      <a:pt x="81" y="21"/>
                    </a:cubicBezTo>
                    <a:cubicBezTo>
                      <a:pt x="79" y="22"/>
                      <a:pt x="78" y="21"/>
                      <a:pt x="76" y="20"/>
                    </a:cubicBezTo>
                    <a:cubicBezTo>
                      <a:pt x="73" y="19"/>
                      <a:pt x="68" y="18"/>
                      <a:pt x="66" y="16"/>
                    </a:cubicBezTo>
                    <a:cubicBezTo>
                      <a:pt x="65" y="14"/>
                      <a:pt x="64" y="12"/>
                      <a:pt x="61" y="12"/>
                    </a:cubicBezTo>
                    <a:cubicBezTo>
                      <a:pt x="60" y="12"/>
                      <a:pt x="56" y="13"/>
                      <a:pt x="55" y="14"/>
                    </a:cubicBezTo>
                    <a:cubicBezTo>
                      <a:pt x="55" y="14"/>
                      <a:pt x="55" y="15"/>
                      <a:pt x="54" y="16"/>
                    </a:cubicBezTo>
                    <a:cubicBezTo>
                      <a:pt x="52" y="17"/>
                      <a:pt x="50" y="16"/>
                      <a:pt x="49" y="15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3"/>
                      <a:pt x="45" y="12"/>
                      <a:pt x="44" y="11"/>
                    </a:cubicBezTo>
                    <a:cubicBezTo>
                      <a:pt x="44" y="10"/>
                      <a:pt x="43" y="10"/>
                      <a:pt x="43" y="8"/>
                    </a:cubicBezTo>
                    <a:cubicBezTo>
                      <a:pt x="44" y="7"/>
                      <a:pt x="44" y="6"/>
                      <a:pt x="44" y="5"/>
                    </a:cubicBezTo>
                    <a:cubicBezTo>
                      <a:pt x="42" y="5"/>
                      <a:pt x="40" y="5"/>
                      <a:pt x="38" y="5"/>
                    </a:cubicBezTo>
                    <a:cubicBezTo>
                      <a:pt x="35" y="6"/>
                      <a:pt x="34" y="7"/>
                      <a:pt x="31" y="8"/>
                    </a:cubicBezTo>
                    <a:cubicBezTo>
                      <a:pt x="29" y="9"/>
                      <a:pt x="28" y="10"/>
                      <a:pt x="27" y="13"/>
                    </a:cubicBezTo>
                    <a:cubicBezTo>
                      <a:pt x="27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4" y="15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1" y="17"/>
                      <a:pt x="20" y="16"/>
                      <a:pt x="19" y="17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3" y="21"/>
                      <a:pt x="11" y="22"/>
                    </a:cubicBezTo>
                    <a:cubicBezTo>
                      <a:pt x="10" y="22"/>
                      <a:pt x="8" y="22"/>
                      <a:pt x="7" y="22"/>
                    </a:cubicBezTo>
                    <a:cubicBezTo>
                      <a:pt x="5" y="22"/>
                      <a:pt x="6" y="23"/>
                      <a:pt x="5" y="23"/>
                    </a:cubicBezTo>
                    <a:cubicBezTo>
                      <a:pt x="3" y="25"/>
                      <a:pt x="1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3" y="32"/>
                      <a:pt x="3" y="32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8"/>
                      <a:pt x="3" y="42"/>
                      <a:pt x="3" y="45"/>
                    </a:cubicBezTo>
                    <a:cubicBezTo>
                      <a:pt x="4" y="49"/>
                      <a:pt x="5" y="51"/>
                      <a:pt x="8" y="54"/>
                    </a:cubicBezTo>
                    <a:cubicBezTo>
                      <a:pt x="12" y="57"/>
                      <a:pt x="14" y="61"/>
                      <a:pt x="19" y="60"/>
                    </a:cubicBezTo>
                    <a:cubicBezTo>
                      <a:pt x="23" y="60"/>
                      <a:pt x="27" y="56"/>
                      <a:pt x="31" y="56"/>
                    </a:cubicBezTo>
                    <a:cubicBezTo>
                      <a:pt x="36" y="55"/>
                      <a:pt x="40" y="59"/>
                      <a:pt x="42" y="63"/>
                    </a:cubicBezTo>
                    <a:cubicBezTo>
                      <a:pt x="42" y="64"/>
                      <a:pt x="43" y="65"/>
                      <a:pt x="43" y="66"/>
                    </a:cubicBezTo>
                    <a:cubicBezTo>
                      <a:pt x="43" y="68"/>
                      <a:pt x="40" y="69"/>
                      <a:pt x="39" y="71"/>
                    </a:cubicBezTo>
                    <a:cubicBezTo>
                      <a:pt x="39" y="75"/>
                      <a:pt x="46" y="81"/>
                      <a:pt x="50" y="81"/>
                    </a:cubicBezTo>
                    <a:cubicBezTo>
                      <a:pt x="53" y="82"/>
                      <a:pt x="58" y="80"/>
                      <a:pt x="60" y="84"/>
                    </a:cubicBezTo>
                    <a:cubicBezTo>
                      <a:pt x="61" y="85"/>
                      <a:pt x="60" y="87"/>
                      <a:pt x="61" y="89"/>
                    </a:cubicBezTo>
                    <a:cubicBezTo>
                      <a:pt x="61" y="92"/>
                      <a:pt x="64" y="94"/>
                      <a:pt x="68" y="94"/>
                    </a:cubicBezTo>
                    <a:cubicBezTo>
                      <a:pt x="70" y="94"/>
                      <a:pt x="72" y="92"/>
                      <a:pt x="75" y="92"/>
                    </a:cubicBezTo>
                    <a:cubicBezTo>
                      <a:pt x="76" y="93"/>
                      <a:pt x="78" y="94"/>
                      <a:pt x="79" y="95"/>
                    </a:cubicBezTo>
                    <a:cubicBezTo>
                      <a:pt x="82" y="96"/>
                      <a:pt x="88" y="97"/>
                      <a:pt x="87" y="101"/>
                    </a:cubicBezTo>
                    <a:cubicBezTo>
                      <a:pt x="87" y="105"/>
                      <a:pt x="84" y="102"/>
                      <a:pt x="83" y="105"/>
                    </a:cubicBezTo>
                    <a:cubicBezTo>
                      <a:pt x="82" y="105"/>
                      <a:pt x="82" y="110"/>
                      <a:pt x="83" y="110"/>
                    </a:cubicBezTo>
                    <a:cubicBezTo>
                      <a:pt x="84" y="112"/>
                      <a:pt x="86" y="110"/>
                      <a:pt x="88" y="111"/>
                    </a:cubicBezTo>
                    <a:cubicBezTo>
                      <a:pt x="90" y="113"/>
                      <a:pt x="90" y="120"/>
                      <a:pt x="91" y="122"/>
                    </a:cubicBezTo>
                    <a:cubicBezTo>
                      <a:pt x="92" y="126"/>
                      <a:pt x="92" y="125"/>
                      <a:pt x="95" y="127"/>
                    </a:cubicBezTo>
                    <a:cubicBezTo>
                      <a:pt x="97" y="129"/>
                      <a:pt x="96" y="129"/>
                      <a:pt x="99" y="130"/>
                    </a:cubicBezTo>
                    <a:cubicBezTo>
                      <a:pt x="102" y="131"/>
                      <a:pt x="106" y="128"/>
                      <a:pt x="109" y="126"/>
                    </a:cubicBezTo>
                    <a:cubicBezTo>
                      <a:pt x="110" y="125"/>
                      <a:pt x="113" y="124"/>
                      <a:pt x="114" y="123"/>
                    </a:cubicBezTo>
                    <a:cubicBezTo>
                      <a:pt x="115" y="121"/>
                      <a:pt x="114" y="118"/>
                      <a:pt x="114" y="116"/>
                    </a:cubicBezTo>
                    <a:cubicBezTo>
                      <a:pt x="115" y="115"/>
                      <a:pt x="117" y="113"/>
                      <a:pt x="119" y="112"/>
                    </a:cubicBezTo>
                    <a:cubicBezTo>
                      <a:pt x="121" y="112"/>
                      <a:pt x="122" y="113"/>
                      <a:pt x="124" y="114"/>
                    </a:cubicBezTo>
                    <a:cubicBezTo>
                      <a:pt x="127" y="117"/>
                      <a:pt x="124" y="119"/>
                      <a:pt x="123" y="122"/>
                    </a:cubicBezTo>
                    <a:cubicBezTo>
                      <a:pt x="122" y="124"/>
                      <a:pt x="123" y="126"/>
                      <a:pt x="123" y="127"/>
                    </a:cubicBezTo>
                    <a:cubicBezTo>
                      <a:pt x="123" y="132"/>
                      <a:pt x="124" y="136"/>
                      <a:pt x="125" y="141"/>
                    </a:cubicBezTo>
                    <a:cubicBezTo>
                      <a:pt x="134" y="141"/>
                      <a:pt x="139" y="148"/>
                      <a:pt x="147" y="151"/>
                    </a:cubicBezTo>
                    <a:cubicBezTo>
                      <a:pt x="149" y="152"/>
                      <a:pt x="151" y="151"/>
                      <a:pt x="152" y="153"/>
                    </a:cubicBezTo>
                    <a:cubicBezTo>
                      <a:pt x="153" y="154"/>
                      <a:pt x="153" y="156"/>
                      <a:pt x="153" y="157"/>
                    </a:cubicBezTo>
                    <a:cubicBezTo>
                      <a:pt x="154" y="159"/>
                      <a:pt x="159" y="167"/>
                      <a:pt x="163" y="165"/>
                    </a:cubicBezTo>
                    <a:cubicBezTo>
                      <a:pt x="164" y="164"/>
                      <a:pt x="165" y="162"/>
                      <a:pt x="167" y="162"/>
                    </a:cubicBezTo>
                    <a:cubicBezTo>
                      <a:pt x="168" y="161"/>
                      <a:pt x="170" y="161"/>
                      <a:pt x="171" y="161"/>
                    </a:cubicBezTo>
                    <a:cubicBezTo>
                      <a:pt x="174" y="161"/>
                      <a:pt x="176" y="162"/>
                      <a:pt x="177" y="162"/>
                    </a:cubicBezTo>
                    <a:cubicBezTo>
                      <a:pt x="178" y="161"/>
                      <a:pt x="178" y="159"/>
                      <a:pt x="179" y="158"/>
                    </a:cubicBezTo>
                    <a:cubicBezTo>
                      <a:pt x="179" y="156"/>
                      <a:pt x="180" y="154"/>
                      <a:pt x="179" y="152"/>
                    </a:cubicBezTo>
                    <a:cubicBezTo>
                      <a:pt x="178" y="151"/>
                      <a:pt x="178" y="151"/>
                      <a:pt x="176" y="151"/>
                    </a:cubicBezTo>
                    <a:cubicBezTo>
                      <a:pt x="174" y="151"/>
                      <a:pt x="173" y="151"/>
                      <a:pt x="171" y="149"/>
                    </a:cubicBezTo>
                    <a:cubicBezTo>
                      <a:pt x="168" y="146"/>
                      <a:pt x="171" y="144"/>
                      <a:pt x="171" y="141"/>
                    </a:cubicBezTo>
                    <a:cubicBezTo>
                      <a:pt x="172" y="140"/>
                      <a:pt x="171" y="139"/>
                      <a:pt x="171" y="139"/>
                    </a:cubicBezTo>
                    <a:cubicBezTo>
                      <a:pt x="171" y="138"/>
                      <a:pt x="171" y="137"/>
                      <a:pt x="171" y="136"/>
                    </a:cubicBezTo>
                    <a:cubicBezTo>
                      <a:pt x="171" y="135"/>
                      <a:pt x="170" y="134"/>
                      <a:pt x="171" y="133"/>
                    </a:cubicBezTo>
                    <a:cubicBezTo>
                      <a:pt x="171" y="133"/>
                      <a:pt x="172" y="132"/>
                      <a:pt x="172" y="131"/>
                    </a:cubicBezTo>
                    <a:cubicBezTo>
                      <a:pt x="173" y="129"/>
                      <a:pt x="172" y="129"/>
                      <a:pt x="174" y="128"/>
                    </a:cubicBezTo>
                    <a:cubicBezTo>
                      <a:pt x="175" y="128"/>
                      <a:pt x="176" y="128"/>
                      <a:pt x="177" y="127"/>
                    </a:cubicBezTo>
                    <a:cubicBezTo>
                      <a:pt x="180" y="125"/>
                      <a:pt x="178" y="122"/>
                      <a:pt x="179" y="119"/>
                    </a:cubicBezTo>
                    <a:cubicBezTo>
                      <a:pt x="180" y="118"/>
                      <a:pt x="181" y="118"/>
                      <a:pt x="182" y="117"/>
                    </a:cubicBezTo>
                    <a:cubicBezTo>
                      <a:pt x="183" y="116"/>
                      <a:pt x="184" y="115"/>
                      <a:pt x="185" y="114"/>
                    </a:cubicBezTo>
                    <a:cubicBezTo>
                      <a:pt x="185" y="114"/>
                      <a:pt x="186" y="111"/>
                      <a:pt x="187" y="110"/>
                    </a:cubicBezTo>
                    <a:cubicBezTo>
                      <a:pt x="187" y="110"/>
                      <a:pt x="189" y="110"/>
                      <a:pt x="189" y="110"/>
                    </a:cubicBezTo>
                    <a:cubicBezTo>
                      <a:pt x="191" y="110"/>
                      <a:pt x="192" y="111"/>
                      <a:pt x="193" y="111"/>
                    </a:cubicBezTo>
                    <a:cubicBezTo>
                      <a:pt x="194" y="111"/>
                      <a:pt x="195" y="111"/>
                      <a:pt x="196" y="111"/>
                    </a:cubicBezTo>
                    <a:cubicBezTo>
                      <a:pt x="196" y="111"/>
                      <a:pt x="196" y="110"/>
                      <a:pt x="196" y="110"/>
                    </a:cubicBezTo>
                    <a:cubicBezTo>
                      <a:pt x="197" y="109"/>
                      <a:pt x="198" y="108"/>
                      <a:pt x="198" y="106"/>
                    </a:cubicBezTo>
                    <a:cubicBezTo>
                      <a:pt x="198" y="106"/>
                      <a:pt x="198" y="106"/>
                      <a:pt x="198" y="105"/>
                    </a:cubicBezTo>
                    <a:cubicBezTo>
                      <a:pt x="198" y="103"/>
                      <a:pt x="200" y="102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98"/>
                      <a:pt x="204" y="97"/>
                      <a:pt x="205" y="95"/>
                    </a:cubicBezTo>
                    <a:cubicBezTo>
                      <a:pt x="206" y="93"/>
                      <a:pt x="206" y="92"/>
                      <a:pt x="207" y="91"/>
                    </a:cubicBezTo>
                    <a:cubicBezTo>
                      <a:pt x="207" y="89"/>
                      <a:pt x="208" y="87"/>
                      <a:pt x="207" y="8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4273965" y="3771805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United Kingdom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(n=16)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361330" y="47450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Hungary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642050" y="58772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Greece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(n=16)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7044693" y="2783727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Estonia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(n=5)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012060" y="5384098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Bulgaria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(n=4)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980746" y="4195445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Belgium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882304" y="4628321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Austria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(n=10)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883837" y="342484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Lithuania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018770" y="312144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Latvia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(n=7)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534525" y="49956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Italy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(n=4)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662517" y="3884270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Ireland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443250" y="3267298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Denmark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(n=4)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552898" y="5794355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Portugal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432242" y="3919874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Poland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401818" y="2373787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Norway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(n=10)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97188" y="51932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Serbia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(n=2)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6933249" y="4945423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Romania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(n=20)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057601" y="5605606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Spain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975878" y="4938677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Slovenia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298393" y="4710041"/>
              <a:ext cx="792088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Switzerland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(n=2)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735" y="7805"/>
            <a:ext cx="10497065" cy="954830"/>
          </a:xfrm>
          <a:solidFill>
            <a:schemeClr val="bg2"/>
          </a:solidFill>
        </p:spPr>
        <p:txBody>
          <a:bodyPr/>
          <a:lstStyle/>
          <a:p>
            <a:r>
              <a:rPr lang="et-EE" dirty="0" smtClean="0"/>
              <a:t>Results	</a:t>
            </a:r>
            <a:r>
              <a:rPr lang="et-EE" dirty="0" smtClean="0">
                <a:solidFill>
                  <a:schemeClr val="tx1"/>
                </a:solidFill>
              </a:rPr>
              <a:t>Service Evaluation Survey (SES)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8414" y="1727357"/>
            <a:ext cx="41839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>
                <a:latin typeface="Arial" panose="020B0604020202020204" pitchFamily="34" charset="0"/>
                <a:cs typeface="Arial" panose="020B0604020202020204" pitchFamily="34" charset="0"/>
              </a:rPr>
              <a:t>20 countries</a:t>
            </a:r>
          </a:p>
          <a:p>
            <a:r>
              <a:rPr lang="et-EE" sz="3200" dirty="0">
                <a:latin typeface="Arial" panose="020B0604020202020204" pitchFamily="34" charset="0"/>
                <a:cs typeface="Arial" panose="020B0604020202020204" pitchFamily="34" charset="0"/>
              </a:rPr>
              <a:t>115 NICUs</a:t>
            </a:r>
          </a:p>
          <a:p>
            <a:r>
              <a:rPr lang="et-EE" sz="3200" dirty="0">
                <a:latin typeface="Arial" panose="020B0604020202020204" pitchFamily="34" charset="0"/>
                <a:cs typeface="Arial" panose="020B0604020202020204" pitchFamily="34" charset="0"/>
              </a:rPr>
              <a:t>3080 neonates</a:t>
            </a:r>
          </a:p>
          <a:p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200" dirty="0">
                <a:latin typeface="Arial" panose="020B0604020202020204" pitchFamily="34" charset="0"/>
                <a:cs typeface="Arial" panose="020B0604020202020204" pitchFamily="34" charset="0"/>
              </a:rPr>
              <a:t>1065 drug products</a:t>
            </a:r>
          </a:p>
          <a:p>
            <a:r>
              <a:rPr lang="et-EE" sz="3200" dirty="0">
                <a:latin typeface="Arial" panose="020B0604020202020204" pitchFamily="34" charset="0"/>
                <a:cs typeface="Arial" panose="020B0604020202020204" pitchFamily="34" charset="0"/>
              </a:rPr>
              <a:t>313 </a:t>
            </a:r>
            <a:r>
              <a:rPr lang="et-E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ingredients</a:t>
            </a:r>
            <a:endParaRPr lang="et-E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10064668" y="1552892"/>
            <a:ext cx="2335703" cy="1414022"/>
            <a:chOff x="623392" y="5374620"/>
            <a:chExt cx="2335703" cy="1414022"/>
          </a:xfrm>
        </p:grpSpPr>
        <p:sp>
          <p:nvSpPr>
            <p:cNvPr id="320" name="Rounded Rectangle 319"/>
            <p:cNvSpPr/>
            <p:nvPr/>
          </p:nvSpPr>
          <p:spPr>
            <a:xfrm>
              <a:off x="623392" y="5422250"/>
              <a:ext cx="216024" cy="269866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623392" y="5773228"/>
              <a:ext cx="216024" cy="26986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Rounded Rectangle 321"/>
            <p:cNvSpPr/>
            <p:nvPr/>
          </p:nvSpPr>
          <p:spPr>
            <a:xfrm>
              <a:off x="623392" y="6117917"/>
              <a:ext cx="216024" cy="269866"/>
            </a:xfrm>
            <a:prstGeom prst="roundRect">
              <a:avLst/>
            </a:prstGeom>
            <a:solidFill>
              <a:srgbClr val="FFFF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623392" y="6466239"/>
              <a:ext cx="216024" cy="269866"/>
            </a:xfrm>
            <a:prstGeom prst="roundRect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890894" y="5374620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Northern Europe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886402" y="5728120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Southern Europe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890044" y="6064934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Western Europe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893342" y="6398845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Eastern 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99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318"/>
          <p:cNvGrpSpPr/>
          <p:nvPr/>
        </p:nvGrpSpPr>
        <p:grpSpPr>
          <a:xfrm>
            <a:off x="10064668" y="1552892"/>
            <a:ext cx="2335703" cy="1414022"/>
            <a:chOff x="623392" y="5374620"/>
            <a:chExt cx="2335703" cy="1414022"/>
          </a:xfrm>
        </p:grpSpPr>
        <p:sp>
          <p:nvSpPr>
            <p:cNvPr id="320" name="Rounded Rectangle 319"/>
            <p:cNvSpPr/>
            <p:nvPr/>
          </p:nvSpPr>
          <p:spPr>
            <a:xfrm>
              <a:off x="623392" y="5422250"/>
              <a:ext cx="216024" cy="269866"/>
            </a:xfrm>
            <a:prstGeom prst="roundRect">
              <a:avLst/>
            </a:prstGeom>
            <a:solidFill>
              <a:srgbClr val="0070C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623392" y="5773228"/>
              <a:ext cx="216024" cy="269866"/>
            </a:xfrm>
            <a:prstGeom prst="roundRect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Rounded Rectangle 321"/>
            <p:cNvSpPr/>
            <p:nvPr/>
          </p:nvSpPr>
          <p:spPr>
            <a:xfrm>
              <a:off x="623392" y="6117917"/>
              <a:ext cx="216024" cy="269866"/>
            </a:xfrm>
            <a:prstGeom prst="roundRect">
              <a:avLst/>
            </a:prstGeom>
            <a:solidFill>
              <a:srgbClr val="FFFF0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623392" y="6466239"/>
              <a:ext cx="216024" cy="269866"/>
            </a:xfrm>
            <a:prstGeom prst="roundRect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72000" rIns="72000" rtlCol="0" anchor="t" anchorCtr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890894" y="5374620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Northern Europe</a:t>
              </a: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886402" y="5728120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Southern Europe</a:t>
              </a: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890044" y="6064934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Western Europe</a:t>
              </a: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893342" y="6398845"/>
              <a:ext cx="2065753" cy="389797"/>
            </a:xfrm>
            <a:prstGeom prst="rect">
              <a:avLst/>
            </a:prstGeom>
            <a:noFill/>
          </p:spPr>
          <p:txBody>
            <a:bodyPr wrap="square" lIns="72000" rIns="72000" rtlCol="0" anchor="ctr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Eastern Europe</a:t>
              </a: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4367808" y="0"/>
            <a:ext cx="7128792" cy="6740375"/>
            <a:chOff x="2351584" y="16447"/>
            <a:chExt cx="7128792" cy="6740375"/>
          </a:xfrm>
        </p:grpSpPr>
        <p:grpSp>
          <p:nvGrpSpPr>
            <p:cNvPr id="329" name="Gruppieren 4"/>
            <p:cNvGrpSpPr>
              <a:grpSpLocks noChangeAspect="1"/>
            </p:cNvGrpSpPr>
            <p:nvPr/>
          </p:nvGrpSpPr>
          <p:grpSpPr>
            <a:xfrm>
              <a:off x="2351584" y="16447"/>
              <a:ext cx="7128792" cy="6740375"/>
              <a:chOff x="944563" y="-1588"/>
              <a:chExt cx="7254875" cy="6859588"/>
            </a:xfrm>
            <a:gradFill>
              <a:gsLst>
                <a:gs pos="0">
                  <a:srgbClr val="D5ECFD">
                    <a:shade val="30000"/>
                    <a:satMod val="115000"/>
                  </a:srgbClr>
                </a:gs>
                <a:gs pos="14000">
                  <a:srgbClr val="D5ECFD">
                    <a:shade val="67500"/>
                    <a:satMod val="115000"/>
                  </a:srgbClr>
                </a:gs>
                <a:gs pos="100000">
                  <a:srgbClr val="D5ECFD">
                    <a:shade val="100000"/>
                    <a:satMod val="115000"/>
                  </a:srgbClr>
                </a:gs>
              </a:gsLst>
              <a:lin ang="16200000" scaled="1"/>
            </a:gradFill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grpSpPr>
          <p:sp>
            <p:nvSpPr>
              <p:cNvPr id="351" name="Freeform 5"/>
              <p:cNvSpPr>
                <a:spLocks noEditPoints="1"/>
              </p:cNvSpPr>
              <p:nvPr/>
            </p:nvSpPr>
            <p:spPr bwMode="auto">
              <a:xfrm>
                <a:off x="5667375" y="4162425"/>
                <a:ext cx="1917700" cy="1274763"/>
              </a:xfrm>
              <a:custGeom>
                <a:avLst/>
                <a:gdLst/>
                <a:ahLst/>
                <a:cxnLst>
                  <a:cxn ang="0">
                    <a:pos x="575" y="586"/>
                  </a:cxn>
                  <a:cxn ang="0">
                    <a:pos x="625" y="631"/>
                  </a:cxn>
                  <a:cxn ang="0">
                    <a:pos x="672" y="660"/>
                  </a:cxn>
                  <a:cxn ang="0">
                    <a:pos x="758" y="614"/>
                  </a:cxn>
                  <a:cxn ang="0">
                    <a:pos x="784" y="585"/>
                  </a:cxn>
                  <a:cxn ang="0">
                    <a:pos x="740" y="599"/>
                  </a:cxn>
                  <a:cxn ang="0">
                    <a:pos x="668" y="542"/>
                  </a:cxn>
                  <a:cxn ang="0">
                    <a:pos x="948" y="438"/>
                  </a:cxn>
                  <a:cxn ang="0">
                    <a:pos x="988" y="242"/>
                  </a:cxn>
                  <a:cxn ang="0">
                    <a:pos x="913" y="209"/>
                  </a:cxn>
                  <a:cxn ang="0">
                    <a:pos x="836" y="180"/>
                  </a:cxn>
                  <a:cxn ang="0">
                    <a:pos x="742" y="162"/>
                  </a:cxn>
                  <a:cxn ang="0">
                    <a:pos x="686" y="105"/>
                  </a:cxn>
                  <a:cxn ang="0">
                    <a:pos x="677" y="43"/>
                  </a:cxn>
                  <a:cxn ang="0">
                    <a:pos x="649" y="6"/>
                  </a:cxn>
                  <a:cxn ang="0">
                    <a:pos x="592" y="15"/>
                  </a:cxn>
                  <a:cxn ang="0">
                    <a:pos x="549" y="31"/>
                  </a:cxn>
                  <a:cxn ang="0">
                    <a:pos x="492" y="52"/>
                  </a:cxn>
                  <a:cxn ang="0">
                    <a:pos x="432" y="88"/>
                  </a:cxn>
                  <a:cxn ang="0">
                    <a:pos x="378" y="92"/>
                  </a:cxn>
                  <a:cxn ang="0">
                    <a:pos x="321" y="83"/>
                  </a:cxn>
                  <a:cxn ang="0">
                    <a:pos x="255" y="54"/>
                  </a:cxn>
                  <a:cxn ang="0">
                    <a:pos x="176" y="46"/>
                  </a:cxn>
                  <a:cxn ang="0">
                    <a:pos x="115" y="70"/>
                  </a:cxn>
                  <a:cxn ang="0">
                    <a:pos x="139" y="130"/>
                  </a:cxn>
                  <a:cxn ang="0">
                    <a:pos x="135" y="170"/>
                  </a:cxn>
                  <a:cxn ang="0">
                    <a:pos x="66" y="235"/>
                  </a:cxn>
                  <a:cxn ang="0">
                    <a:pos x="67" y="276"/>
                  </a:cxn>
                  <a:cxn ang="0">
                    <a:pos x="25" y="291"/>
                  </a:cxn>
                  <a:cxn ang="0">
                    <a:pos x="0" y="331"/>
                  </a:cxn>
                  <a:cxn ang="0">
                    <a:pos x="52" y="369"/>
                  </a:cxn>
                  <a:cxn ang="0">
                    <a:pos x="122" y="378"/>
                  </a:cxn>
                  <a:cxn ang="0">
                    <a:pos x="211" y="374"/>
                  </a:cxn>
                  <a:cxn ang="0">
                    <a:pos x="252" y="337"/>
                  </a:cxn>
                  <a:cxn ang="0">
                    <a:pos x="284" y="336"/>
                  </a:cxn>
                  <a:cxn ang="0">
                    <a:pos x="323" y="348"/>
                  </a:cxn>
                  <a:cxn ang="0">
                    <a:pos x="343" y="359"/>
                  </a:cxn>
                  <a:cxn ang="0">
                    <a:pos x="363" y="365"/>
                  </a:cxn>
                  <a:cxn ang="0">
                    <a:pos x="389" y="378"/>
                  </a:cxn>
                  <a:cxn ang="0">
                    <a:pos x="387" y="404"/>
                  </a:cxn>
                  <a:cxn ang="0">
                    <a:pos x="398" y="431"/>
                  </a:cxn>
                  <a:cxn ang="0">
                    <a:pos x="406" y="453"/>
                  </a:cxn>
                  <a:cxn ang="0">
                    <a:pos x="427" y="490"/>
                  </a:cxn>
                  <a:cxn ang="0">
                    <a:pos x="406" y="507"/>
                  </a:cxn>
                  <a:cxn ang="0">
                    <a:pos x="389" y="504"/>
                  </a:cxn>
                  <a:cxn ang="0">
                    <a:pos x="375" y="523"/>
                  </a:cxn>
                  <a:cxn ang="0">
                    <a:pos x="350" y="562"/>
                  </a:cxn>
                  <a:cxn ang="0">
                    <a:pos x="342" y="586"/>
                  </a:cxn>
                  <a:cxn ang="0">
                    <a:pos x="385" y="595"/>
                  </a:cxn>
                  <a:cxn ang="0">
                    <a:pos x="445" y="557"/>
                  </a:cxn>
                  <a:cxn ang="0">
                    <a:pos x="474" y="508"/>
                  </a:cxn>
                  <a:cxn ang="0">
                    <a:pos x="542" y="495"/>
                  </a:cxn>
                  <a:cxn ang="0">
                    <a:pos x="555" y="536"/>
                  </a:cxn>
                  <a:cxn ang="0">
                    <a:pos x="637" y="532"/>
                  </a:cxn>
                  <a:cxn ang="0">
                    <a:pos x="695" y="533"/>
                  </a:cxn>
                  <a:cxn ang="0">
                    <a:pos x="737" y="506"/>
                  </a:cxn>
                  <a:cxn ang="0">
                    <a:pos x="836" y="469"/>
                  </a:cxn>
                  <a:cxn ang="0">
                    <a:pos x="912" y="437"/>
                  </a:cxn>
                  <a:cxn ang="0">
                    <a:pos x="967" y="387"/>
                  </a:cxn>
                  <a:cxn ang="0">
                    <a:pos x="992" y="331"/>
                  </a:cxn>
                  <a:cxn ang="0">
                    <a:pos x="134" y="165"/>
                  </a:cxn>
                </a:cxnLst>
                <a:rect l="0" t="0" r="r" b="b"/>
                <a:pathLst>
                  <a:path w="1026" h="682">
                    <a:moveTo>
                      <a:pt x="641" y="535"/>
                    </a:moveTo>
                    <a:cubicBezTo>
                      <a:pt x="641" y="534"/>
                      <a:pt x="639" y="534"/>
                      <a:pt x="638" y="533"/>
                    </a:cubicBezTo>
                    <a:cubicBezTo>
                      <a:pt x="638" y="536"/>
                      <a:pt x="637" y="539"/>
                      <a:pt x="637" y="542"/>
                    </a:cubicBezTo>
                    <a:cubicBezTo>
                      <a:pt x="637" y="544"/>
                      <a:pt x="637" y="546"/>
                      <a:pt x="638" y="547"/>
                    </a:cubicBezTo>
                    <a:cubicBezTo>
                      <a:pt x="639" y="550"/>
                      <a:pt x="640" y="548"/>
                      <a:pt x="642" y="550"/>
                    </a:cubicBezTo>
                    <a:cubicBezTo>
                      <a:pt x="644" y="552"/>
                      <a:pt x="642" y="553"/>
                      <a:pt x="640" y="554"/>
                    </a:cubicBezTo>
                    <a:cubicBezTo>
                      <a:pt x="639" y="555"/>
                      <a:pt x="637" y="556"/>
                      <a:pt x="635" y="557"/>
                    </a:cubicBezTo>
                    <a:cubicBezTo>
                      <a:pt x="632" y="560"/>
                      <a:pt x="629" y="559"/>
                      <a:pt x="624" y="560"/>
                    </a:cubicBezTo>
                    <a:cubicBezTo>
                      <a:pt x="621" y="560"/>
                      <a:pt x="616" y="562"/>
                      <a:pt x="613" y="564"/>
                    </a:cubicBezTo>
                    <a:cubicBezTo>
                      <a:pt x="607" y="568"/>
                      <a:pt x="599" y="572"/>
                      <a:pt x="593" y="575"/>
                    </a:cubicBezTo>
                    <a:cubicBezTo>
                      <a:pt x="588" y="577"/>
                      <a:pt x="583" y="579"/>
                      <a:pt x="579" y="583"/>
                    </a:cubicBezTo>
                    <a:cubicBezTo>
                      <a:pt x="578" y="584"/>
                      <a:pt x="576" y="585"/>
                      <a:pt x="575" y="586"/>
                    </a:cubicBezTo>
                    <a:cubicBezTo>
                      <a:pt x="572" y="587"/>
                      <a:pt x="571" y="586"/>
                      <a:pt x="569" y="589"/>
                    </a:cubicBezTo>
                    <a:cubicBezTo>
                      <a:pt x="568" y="591"/>
                      <a:pt x="565" y="596"/>
                      <a:pt x="567" y="599"/>
                    </a:cubicBezTo>
                    <a:cubicBezTo>
                      <a:pt x="569" y="601"/>
                      <a:pt x="578" y="601"/>
                      <a:pt x="581" y="601"/>
                    </a:cubicBezTo>
                    <a:cubicBezTo>
                      <a:pt x="583" y="601"/>
                      <a:pt x="586" y="600"/>
                      <a:pt x="588" y="600"/>
                    </a:cubicBezTo>
                    <a:cubicBezTo>
                      <a:pt x="591" y="601"/>
                      <a:pt x="590" y="603"/>
                      <a:pt x="592" y="605"/>
                    </a:cubicBezTo>
                    <a:cubicBezTo>
                      <a:pt x="593" y="606"/>
                      <a:pt x="596" y="607"/>
                      <a:pt x="597" y="607"/>
                    </a:cubicBezTo>
                    <a:cubicBezTo>
                      <a:pt x="600" y="608"/>
                      <a:pt x="601" y="609"/>
                      <a:pt x="603" y="610"/>
                    </a:cubicBezTo>
                    <a:cubicBezTo>
                      <a:pt x="605" y="611"/>
                      <a:pt x="607" y="613"/>
                      <a:pt x="609" y="614"/>
                    </a:cubicBezTo>
                    <a:cubicBezTo>
                      <a:pt x="613" y="616"/>
                      <a:pt x="615" y="612"/>
                      <a:pt x="618" y="610"/>
                    </a:cubicBezTo>
                    <a:cubicBezTo>
                      <a:pt x="623" y="607"/>
                      <a:pt x="625" y="610"/>
                      <a:pt x="625" y="615"/>
                    </a:cubicBezTo>
                    <a:cubicBezTo>
                      <a:pt x="624" y="619"/>
                      <a:pt x="626" y="622"/>
                      <a:pt x="625" y="626"/>
                    </a:cubicBezTo>
                    <a:cubicBezTo>
                      <a:pt x="625" y="629"/>
                      <a:pt x="624" y="629"/>
                      <a:pt x="625" y="631"/>
                    </a:cubicBezTo>
                    <a:cubicBezTo>
                      <a:pt x="626" y="634"/>
                      <a:pt x="628" y="635"/>
                      <a:pt x="628" y="638"/>
                    </a:cubicBezTo>
                    <a:cubicBezTo>
                      <a:pt x="628" y="642"/>
                      <a:pt x="622" y="647"/>
                      <a:pt x="620" y="650"/>
                    </a:cubicBezTo>
                    <a:cubicBezTo>
                      <a:pt x="619" y="651"/>
                      <a:pt x="618" y="652"/>
                      <a:pt x="616" y="653"/>
                    </a:cubicBezTo>
                    <a:cubicBezTo>
                      <a:pt x="614" y="655"/>
                      <a:pt x="611" y="655"/>
                      <a:pt x="612" y="658"/>
                    </a:cubicBezTo>
                    <a:cubicBezTo>
                      <a:pt x="614" y="668"/>
                      <a:pt x="630" y="661"/>
                      <a:pt x="634" y="667"/>
                    </a:cubicBezTo>
                    <a:cubicBezTo>
                      <a:pt x="635" y="668"/>
                      <a:pt x="634" y="670"/>
                      <a:pt x="635" y="671"/>
                    </a:cubicBezTo>
                    <a:cubicBezTo>
                      <a:pt x="636" y="674"/>
                      <a:pt x="639" y="676"/>
                      <a:pt x="642" y="677"/>
                    </a:cubicBezTo>
                    <a:cubicBezTo>
                      <a:pt x="648" y="682"/>
                      <a:pt x="663" y="681"/>
                      <a:pt x="670" y="679"/>
                    </a:cubicBezTo>
                    <a:cubicBezTo>
                      <a:pt x="673" y="678"/>
                      <a:pt x="675" y="677"/>
                      <a:pt x="677" y="676"/>
                    </a:cubicBezTo>
                    <a:cubicBezTo>
                      <a:pt x="681" y="675"/>
                      <a:pt x="684" y="677"/>
                      <a:pt x="684" y="672"/>
                    </a:cubicBezTo>
                    <a:cubicBezTo>
                      <a:pt x="683" y="664"/>
                      <a:pt x="671" y="663"/>
                      <a:pt x="665" y="666"/>
                    </a:cubicBezTo>
                    <a:cubicBezTo>
                      <a:pt x="663" y="662"/>
                      <a:pt x="670" y="661"/>
                      <a:pt x="672" y="660"/>
                    </a:cubicBezTo>
                    <a:cubicBezTo>
                      <a:pt x="676" y="659"/>
                      <a:pt x="678" y="658"/>
                      <a:pt x="681" y="656"/>
                    </a:cubicBezTo>
                    <a:cubicBezTo>
                      <a:pt x="683" y="654"/>
                      <a:pt x="685" y="653"/>
                      <a:pt x="686" y="650"/>
                    </a:cubicBezTo>
                    <a:cubicBezTo>
                      <a:pt x="686" y="647"/>
                      <a:pt x="686" y="642"/>
                      <a:pt x="689" y="640"/>
                    </a:cubicBezTo>
                    <a:cubicBezTo>
                      <a:pt x="692" y="639"/>
                      <a:pt x="696" y="641"/>
                      <a:pt x="699" y="640"/>
                    </a:cubicBezTo>
                    <a:cubicBezTo>
                      <a:pt x="703" y="638"/>
                      <a:pt x="706" y="635"/>
                      <a:pt x="710" y="635"/>
                    </a:cubicBezTo>
                    <a:cubicBezTo>
                      <a:pt x="715" y="635"/>
                      <a:pt x="712" y="637"/>
                      <a:pt x="715" y="639"/>
                    </a:cubicBezTo>
                    <a:cubicBezTo>
                      <a:pt x="718" y="642"/>
                      <a:pt x="721" y="634"/>
                      <a:pt x="722" y="632"/>
                    </a:cubicBezTo>
                    <a:cubicBezTo>
                      <a:pt x="724" y="630"/>
                      <a:pt x="726" y="626"/>
                      <a:pt x="728" y="625"/>
                    </a:cubicBezTo>
                    <a:cubicBezTo>
                      <a:pt x="730" y="623"/>
                      <a:pt x="733" y="625"/>
                      <a:pt x="735" y="622"/>
                    </a:cubicBezTo>
                    <a:cubicBezTo>
                      <a:pt x="740" y="617"/>
                      <a:pt x="742" y="609"/>
                      <a:pt x="750" y="611"/>
                    </a:cubicBezTo>
                    <a:cubicBezTo>
                      <a:pt x="751" y="611"/>
                      <a:pt x="753" y="612"/>
                      <a:pt x="753" y="613"/>
                    </a:cubicBezTo>
                    <a:cubicBezTo>
                      <a:pt x="755" y="613"/>
                      <a:pt x="756" y="614"/>
                      <a:pt x="758" y="614"/>
                    </a:cubicBezTo>
                    <a:cubicBezTo>
                      <a:pt x="761" y="615"/>
                      <a:pt x="764" y="615"/>
                      <a:pt x="767" y="615"/>
                    </a:cubicBezTo>
                    <a:cubicBezTo>
                      <a:pt x="774" y="615"/>
                      <a:pt x="780" y="612"/>
                      <a:pt x="787" y="613"/>
                    </a:cubicBezTo>
                    <a:cubicBezTo>
                      <a:pt x="786" y="613"/>
                      <a:pt x="787" y="614"/>
                      <a:pt x="787" y="615"/>
                    </a:cubicBezTo>
                    <a:cubicBezTo>
                      <a:pt x="789" y="615"/>
                      <a:pt x="791" y="614"/>
                      <a:pt x="793" y="613"/>
                    </a:cubicBezTo>
                    <a:cubicBezTo>
                      <a:pt x="795" y="613"/>
                      <a:pt x="799" y="613"/>
                      <a:pt x="800" y="613"/>
                    </a:cubicBezTo>
                    <a:cubicBezTo>
                      <a:pt x="804" y="611"/>
                      <a:pt x="801" y="604"/>
                      <a:pt x="797" y="605"/>
                    </a:cubicBezTo>
                    <a:cubicBezTo>
                      <a:pt x="794" y="602"/>
                      <a:pt x="797" y="598"/>
                      <a:pt x="800" y="597"/>
                    </a:cubicBezTo>
                    <a:cubicBezTo>
                      <a:pt x="804" y="595"/>
                      <a:pt x="809" y="594"/>
                      <a:pt x="809" y="589"/>
                    </a:cubicBezTo>
                    <a:cubicBezTo>
                      <a:pt x="810" y="589"/>
                      <a:pt x="812" y="590"/>
                      <a:pt x="813" y="590"/>
                    </a:cubicBezTo>
                    <a:cubicBezTo>
                      <a:pt x="815" y="584"/>
                      <a:pt x="804" y="587"/>
                      <a:pt x="802" y="586"/>
                    </a:cubicBezTo>
                    <a:cubicBezTo>
                      <a:pt x="799" y="585"/>
                      <a:pt x="799" y="581"/>
                      <a:pt x="795" y="581"/>
                    </a:cubicBezTo>
                    <a:cubicBezTo>
                      <a:pt x="791" y="580"/>
                      <a:pt x="787" y="583"/>
                      <a:pt x="784" y="585"/>
                    </a:cubicBezTo>
                    <a:cubicBezTo>
                      <a:pt x="782" y="585"/>
                      <a:pt x="783" y="586"/>
                      <a:pt x="781" y="586"/>
                    </a:cubicBezTo>
                    <a:cubicBezTo>
                      <a:pt x="780" y="587"/>
                      <a:pt x="778" y="586"/>
                      <a:pt x="776" y="586"/>
                    </a:cubicBezTo>
                    <a:cubicBezTo>
                      <a:pt x="776" y="587"/>
                      <a:pt x="776" y="587"/>
                      <a:pt x="776" y="588"/>
                    </a:cubicBezTo>
                    <a:cubicBezTo>
                      <a:pt x="774" y="588"/>
                      <a:pt x="771" y="587"/>
                      <a:pt x="769" y="586"/>
                    </a:cubicBezTo>
                    <a:cubicBezTo>
                      <a:pt x="767" y="584"/>
                      <a:pt x="767" y="582"/>
                      <a:pt x="764" y="582"/>
                    </a:cubicBezTo>
                    <a:cubicBezTo>
                      <a:pt x="761" y="581"/>
                      <a:pt x="760" y="585"/>
                      <a:pt x="758" y="587"/>
                    </a:cubicBezTo>
                    <a:cubicBezTo>
                      <a:pt x="757" y="588"/>
                      <a:pt x="756" y="588"/>
                      <a:pt x="755" y="589"/>
                    </a:cubicBezTo>
                    <a:cubicBezTo>
                      <a:pt x="754" y="589"/>
                      <a:pt x="753" y="589"/>
                      <a:pt x="753" y="590"/>
                    </a:cubicBezTo>
                    <a:cubicBezTo>
                      <a:pt x="753" y="590"/>
                      <a:pt x="752" y="591"/>
                      <a:pt x="752" y="591"/>
                    </a:cubicBezTo>
                    <a:cubicBezTo>
                      <a:pt x="751" y="592"/>
                      <a:pt x="750" y="592"/>
                      <a:pt x="749" y="593"/>
                    </a:cubicBezTo>
                    <a:cubicBezTo>
                      <a:pt x="746" y="594"/>
                      <a:pt x="747" y="593"/>
                      <a:pt x="745" y="595"/>
                    </a:cubicBezTo>
                    <a:cubicBezTo>
                      <a:pt x="743" y="597"/>
                      <a:pt x="743" y="598"/>
                      <a:pt x="740" y="599"/>
                    </a:cubicBezTo>
                    <a:cubicBezTo>
                      <a:pt x="734" y="600"/>
                      <a:pt x="730" y="596"/>
                      <a:pt x="726" y="592"/>
                    </a:cubicBezTo>
                    <a:cubicBezTo>
                      <a:pt x="721" y="588"/>
                      <a:pt x="716" y="584"/>
                      <a:pt x="709" y="583"/>
                    </a:cubicBezTo>
                    <a:cubicBezTo>
                      <a:pt x="710" y="582"/>
                      <a:pt x="714" y="582"/>
                      <a:pt x="716" y="579"/>
                    </a:cubicBezTo>
                    <a:cubicBezTo>
                      <a:pt x="719" y="574"/>
                      <a:pt x="713" y="573"/>
                      <a:pt x="709" y="573"/>
                    </a:cubicBezTo>
                    <a:cubicBezTo>
                      <a:pt x="709" y="571"/>
                      <a:pt x="710" y="567"/>
                      <a:pt x="709" y="565"/>
                    </a:cubicBezTo>
                    <a:cubicBezTo>
                      <a:pt x="706" y="562"/>
                      <a:pt x="699" y="563"/>
                      <a:pt x="695" y="563"/>
                    </a:cubicBezTo>
                    <a:cubicBezTo>
                      <a:pt x="695" y="560"/>
                      <a:pt x="695" y="556"/>
                      <a:pt x="694" y="554"/>
                    </a:cubicBezTo>
                    <a:cubicBezTo>
                      <a:pt x="694" y="551"/>
                      <a:pt x="694" y="551"/>
                      <a:pt x="690" y="551"/>
                    </a:cubicBezTo>
                    <a:cubicBezTo>
                      <a:pt x="687" y="551"/>
                      <a:pt x="686" y="552"/>
                      <a:pt x="684" y="554"/>
                    </a:cubicBezTo>
                    <a:cubicBezTo>
                      <a:pt x="683" y="552"/>
                      <a:pt x="680" y="548"/>
                      <a:pt x="678" y="546"/>
                    </a:cubicBezTo>
                    <a:cubicBezTo>
                      <a:pt x="677" y="544"/>
                      <a:pt x="678" y="543"/>
                      <a:pt x="676" y="542"/>
                    </a:cubicBezTo>
                    <a:cubicBezTo>
                      <a:pt x="673" y="540"/>
                      <a:pt x="670" y="542"/>
                      <a:pt x="668" y="542"/>
                    </a:cubicBezTo>
                    <a:cubicBezTo>
                      <a:pt x="665" y="542"/>
                      <a:pt x="662" y="541"/>
                      <a:pt x="660" y="539"/>
                    </a:cubicBezTo>
                    <a:cubicBezTo>
                      <a:pt x="658" y="539"/>
                      <a:pt x="655" y="536"/>
                      <a:pt x="654" y="535"/>
                    </a:cubicBezTo>
                    <a:cubicBezTo>
                      <a:pt x="651" y="535"/>
                      <a:pt x="650" y="537"/>
                      <a:pt x="648" y="538"/>
                    </a:cubicBezTo>
                    <a:cubicBezTo>
                      <a:pt x="646" y="538"/>
                      <a:pt x="644" y="537"/>
                      <a:pt x="641" y="535"/>
                    </a:cubicBezTo>
                    <a:moveTo>
                      <a:pt x="638" y="532"/>
                    </a:moveTo>
                    <a:cubicBezTo>
                      <a:pt x="638" y="532"/>
                      <a:pt x="637" y="532"/>
                      <a:pt x="637" y="532"/>
                    </a:cubicBezTo>
                    <a:cubicBezTo>
                      <a:pt x="637" y="532"/>
                      <a:pt x="638" y="533"/>
                      <a:pt x="638" y="533"/>
                    </a:cubicBezTo>
                    <a:cubicBezTo>
                      <a:pt x="638" y="532"/>
                      <a:pt x="638" y="532"/>
                      <a:pt x="638" y="532"/>
                    </a:cubicBezTo>
                    <a:moveTo>
                      <a:pt x="931" y="441"/>
                    </a:moveTo>
                    <a:cubicBezTo>
                      <a:pt x="929" y="441"/>
                      <a:pt x="928" y="441"/>
                      <a:pt x="927" y="442"/>
                    </a:cubicBezTo>
                    <a:cubicBezTo>
                      <a:pt x="928" y="443"/>
                      <a:pt x="930" y="443"/>
                      <a:pt x="931" y="443"/>
                    </a:cubicBezTo>
                    <a:cubicBezTo>
                      <a:pt x="937" y="443"/>
                      <a:pt x="942" y="442"/>
                      <a:pt x="948" y="438"/>
                    </a:cubicBezTo>
                    <a:cubicBezTo>
                      <a:pt x="944" y="439"/>
                      <a:pt x="942" y="442"/>
                      <a:pt x="939" y="442"/>
                    </a:cubicBezTo>
                    <a:cubicBezTo>
                      <a:pt x="936" y="442"/>
                      <a:pt x="934" y="441"/>
                      <a:pt x="931" y="441"/>
                    </a:cubicBezTo>
                    <a:moveTo>
                      <a:pt x="1024" y="264"/>
                    </a:moveTo>
                    <a:cubicBezTo>
                      <a:pt x="1021" y="260"/>
                      <a:pt x="1014" y="262"/>
                      <a:pt x="1010" y="261"/>
                    </a:cubicBezTo>
                    <a:cubicBezTo>
                      <a:pt x="1010" y="260"/>
                      <a:pt x="1010" y="258"/>
                      <a:pt x="1009" y="257"/>
                    </a:cubicBezTo>
                    <a:cubicBezTo>
                      <a:pt x="1009" y="255"/>
                      <a:pt x="1007" y="255"/>
                      <a:pt x="1008" y="252"/>
                    </a:cubicBezTo>
                    <a:cubicBezTo>
                      <a:pt x="1008" y="250"/>
                      <a:pt x="1009" y="248"/>
                      <a:pt x="1009" y="247"/>
                    </a:cubicBezTo>
                    <a:cubicBezTo>
                      <a:pt x="1010" y="245"/>
                      <a:pt x="1012" y="245"/>
                      <a:pt x="1013" y="244"/>
                    </a:cubicBezTo>
                    <a:cubicBezTo>
                      <a:pt x="1013" y="243"/>
                      <a:pt x="1014" y="240"/>
                      <a:pt x="1013" y="239"/>
                    </a:cubicBezTo>
                    <a:cubicBezTo>
                      <a:pt x="1012" y="238"/>
                      <a:pt x="1008" y="239"/>
                      <a:pt x="1007" y="239"/>
                    </a:cubicBezTo>
                    <a:cubicBezTo>
                      <a:pt x="1004" y="240"/>
                      <a:pt x="1003" y="243"/>
                      <a:pt x="1001" y="244"/>
                    </a:cubicBezTo>
                    <a:cubicBezTo>
                      <a:pt x="997" y="245"/>
                      <a:pt x="991" y="244"/>
                      <a:pt x="988" y="242"/>
                    </a:cubicBezTo>
                    <a:cubicBezTo>
                      <a:pt x="986" y="241"/>
                      <a:pt x="985" y="238"/>
                      <a:pt x="984" y="236"/>
                    </a:cubicBezTo>
                    <a:cubicBezTo>
                      <a:pt x="983" y="235"/>
                      <a:pt x="983" y="232"/>
                      <a:pt x="982" y="231"/>
                    </a:cubicBezTo>
                    <a:cubicBezTo>
                      <a:pt x="980" y="229"/>
                      <a:pt x="975" y="229"/>
                      <a:pt x="972" y="229"/>
                    </a:cubicBezTo>
                    <a:cubicBezTo>
                      <a:pt x="970" y="229"/>
                      <a:pt x="968" y="230"/>
                      <a:pt x="966" y="229"/>
                    </a:cubicBezTo>
                    <a:cubicBezTo>
                      <a:pt x="964" y="229"/>
                      <a:pt x="962" y="226"/>
                      <a:pt x="960" y="225"/>
                    </a:cubicBezTo>
                    <a:cubicBezTo>
                      <a:pt x="957" y="224"/>
                      <a:pt x="953" y="220"/>
                      <a:pt x="950" y="221"/>
                    </a:cubicBezTo>
                    <a:cubicBezTo>
                      <a:pt x="950" y="227"/>
                      <a:pt x="943" y="223"/>
                      <a:pt x="941" y="221"/>
                    </a:cubicBezTo>
                    <a:cubicBezTo>
                      <a:pt x="939" y="219"/>
                      <a:pt x="937" y="219"/>
                      <a:pt x="934" y="217"/>
                    </a:cubicBezTo>
                    <a:cubicBezTo>
                      <a:pt x="929" y="215"/>
                      <a:pt x="931" y="215"/>
                      <a:pt x="930" y="211"/>
                    </a:cubicBezTo>
                    <a:cubicBezTo>
                      <a:pt x="929" y="208"/>
                      <a:pt x="928" y="207"/>
                      <a:pt x="925" y="208"/>
                    </a:cubicBezTo>
                    <a:cubicBezTo>
                      <a:pt x="923" y="209"/>
                      <a:pt x="923" y="212"/>
                      <a:pt x="921" y="213"/>
                    </a:cubicBezTo>
                    <a:cubicBezTo>
                      <a:pt x="917" y="215"/>
                      <a:pt x="916" y="211"/>
                      <a:pt x="913" y="209"/>
                    </a:cubicBezTo>
                    <a:cubicBezTo>
                      <a:pt x="911" y="208"/>
                      <a:pt x="909" y="209"/>
                      <a:pt x="907" y="208"/>
                    </a:cubicBezTo>
                    <a:cubicBezTo>
                      <a:pt x="906" y="206"/>
                      <a:pt x="907" y="204"/>
                      <a:pt x="907" y="202"/>
                    </a:cubicBezTo>
                    <a:cubicBezTo>
                      <a:pt x="898" y="201"/>
                      <a:pt x="904" y="206"/>
                      <a:pt x="901" y="210"/>
                    </a:cubicBezTo>
                    <a:cubicBezTo>
                      <a:pt x="899" y="212"/>
                      <a:pt x="894" y="213"/>
                      <a:pt x="891" y="212"/>
                    </a:cubicBezTo>
                    <a:cubicBezTo>
                      <a:pt x="890" y="212"/>
                      <a:pt x="889" y="209"/>
                      <a:pt x="887" y="208"/>
                    </a:cubicBezTo>
                    <a:cubicBezTo>
                      <a:pt x="885" y="207"/>
                      <a:pt x="882" y="206"/>
                      <a:pt x="879" y="204"/>
                    </a:cubicBezTo>
                    <a:cubicBezTo>
                      <a:pt x="874" y="202"/>
                      <a:pt x="873" y="201"/>
                      <a:pt x="872" y="195"/>
                    </a:cubicBezTo>
                    <a:cubicBezTo>
                      <a:pt x="871" y="190"/>
                      <a:pt x="871" y="177"/>
                      <a:pt x="862" y="182"/>
                    </a:cubicBezTo>
                    <a:cubicBezTo>
                      <a:pt x="863" y="177"/>
                      <a:pt x="859" y="172"/>
                      <a:pt x="855" y="172"/>
                    </a:cubicBezTo>
                    <a:cubicBezTo>
                      <a:pt x="853" y="173"/>
                      <a:pt x="853" y="174"/>
                      <a:pt x="851" y="175"/>
                    </a:cubicBezTo>
                    <a:cubicBezTo>
                      <a:pt x="849" y="176"/>
                      <a:pt x="850" y="177"/>
                      <a:pt x="847" y="177"/>
                    </a:cubicBezTo>
                    <a:cubicBezTo>
                      <a:pt x="843" y="178"/>
                      <a:pt x="840" y="179"/>
                      <a:pt x="836" y="180"/>
                    </a:cubicBezTo>
                    <a:cubicBezTo>
                      <a:pt x="834" y="180"/>
                      <a:pt x="832" y="181"/>
                      <a:pt x="829" y="181"/>
                    </a:cubicBezTo>
                    <a:cubicBezTo>
                      <a:pt x="825" y="182"/>
                      <a:pt x="821" y="184"/>
                      <a:pt x="817" y="187"/>
                    </a:cubicBezTo>
                    <a:cubicBezTo>
                      <a:pt x="815" y="188"/>
                      <a:pt x="815" y="188"/>
                      <a:pt x="814" y="191"/>
                    </a:cubicBezTo>
                    <a:cubicBezTo>
                      <a:pt x="813" y="195"/>
                      <a:pt x="812" y="197"/>
                      <a:pt x="808" y="194"/>
                    </a:cubicBezTo>
                    <a:cubicBezTo>
                      <a:pt x="804" y="192"/>
                      <a:pt x="806" y="182"/>
                      <a:pt x="799" y="185"/>
                    </a:cubicBezTo>
                    <a:cubicBezTo>
                      <a:pt x="796" y="186"/>
                      <a:pt x="797" y="187"/>
                      <a:pt x="794" y="186"/>
                    </a:cubicBezTo>
                    <a:cubicBezTo>
                      <a:pt x="792" y="185"/>
                      <a:pt x="791" y="182"/>
                      <a:pt x="790" y="180"/>
                    </a:cubicBezTo>
                    <a:cubicBezTo>
                      <a:pt x="788" y="179"/>
                      <a:pt x="786" y="178"/>
                      <a:pt x="784" y="178"/>
                    </a:cubicBezTo>
                    <a:cubicBezTo>
                      <a:pt x="780" y="177"/>
                      <a:pt x="777" y="175"/>
                      <a:pt x="773" y="175"/>
                    </a:cubicBezTo>
                    <a:cubicBezTo>
                      <a:pt x="767" y="175"/>
                      <a:pt x="762" y="176"/>
                      <a:pt x="762" y="183"/>
                    </a:cubicBezTo>
                    <a:cubicBezTo>
                      <a:pt x="758" y="184"/>
                      <a:pt x="753" y="175"/>
                      <a:pt x="751" y="173"/>
                    </a:cubicBezTo>
                    <a:cubicBezTo>
                      <a:pt x="747" y="170"/>
                      <a:pt x="741" y="167"/>
                      <a:pt x="742" y="162"/>
                    </a:cubicBezTo>
                    <a:cubicBezTo>
                      <a:pt x="743" y="157"/>
                      <a:pt x="749" y="156"/>
                      <a:pt x="749" y="152"/>
                    </a:cubicBezTo>
                    <a:cubicBezTo>
                      <a:pt x="749" y="151"/>
                      <a:pt x="747" y="148"/>
                      <a:pt x="747" y="147"/>
                    </a:cubicBezTo>
                    <a:cubicBezTo>
                      <a:pt x="746" y="143"/>
                      <a:pt x="745" y="139"/>
                      <a:pt x="744" y="135"/>
                    </a:cubicBezTo>
                    <a:cubicBezTo>
                      <a:pt x="744" y="132"/>
                      <a:pt x="742" y="130"/>
                      <a:pt x="742" y="127"/>
                    </a:cubicBezTo>
                    <a:cubicBezTo>
                      <a:pt x="742" y="125"/>
                      <a:pt x="742" y="124"/>
                      <a:pt x="744" y="123"/>
                    </a:cubicBezTo>
                    <a:cubicBezTo>
                      <a:pt x="740" y="122"/>
                      <a:pt x="736" y="122"/>
                      <a:pt x="733" y="121"/>
                    </a:cubicBezTo>
                    <a:cubicBezTo>
                      <a:pt x="730" y="120"/>
                      <a:pt x="730" y="116"/>
                      <a:pt x="729" y="113"/>
                    </a:cubicBezTo>
                    <a:cubicBezTo>
                      <a:pt x="728" y="110"/>
                      <a:pt x="726" y="108"/>
                      <a:pt x="726" y="106"/>
                    </a:cubicBezTo>
                    <a:cubicBezTo>
                      <a:pt x="721" y="104"/>
                      <a:pt x="720" y="111"/>
                      <a:pt x="716" y="111"/>
                    </a:cubicBezTo>
                    <a:cubicBezTo>
                      <a:pt x="712" y="111"/>
                      <a:pt x="707" y="110"/>
                      <a:pt x="703" y="108"/>
                    </a:cubicBezTo>
                    <a:cubicBezTo>
                      <a:pt x="699" y="106"/>
                      <a:pt x="695" y="103"/>
                      <a:pt x="690" y="104"/>
                    </a:cubicBezTo>
                    <a:cubicBezTo>
                      <a:pt x="689" y="104"/>
                      <a:pt x="688" y="105"/>
                      <a:pt x="686" y="105"/>
                    </a:cubicBezTo>
                    <a:cubicBezTo>
                      <a:pt x="683" y="105"/>
                      <a:pt x="680" y="106"/>
                      <a:pt x="677" y="105"/>
                    </a:cubicBezTo>
                    <a:cubicBezTo>
                      <a:pt x="677" y="103"/>
                      <a:pt x="677" y="99"/>
                      <a:pt x="680" y="99"/>
                    </a:cubicBezTo>
                    <a:cubicBezTo>
                      <a:pt x="680" y="96"/>
                      <a:pt x="671" y="94"/>
                      <a:pt x="672" y="89"/>
                    </a:cubicBezTo>
                    <a:cubicBezTo>
                      <a:pt x="673" y="86"/>
                      <a:pt x="678" y="88"/>
                      <a:pt x="680" y="85"/>
                    </a:cubicBezTo>
                    <a:cubicBezTo>
                      <a:pt x="682" y="83"/>
                      <a:pt x="681" y="77"/>
                      <a:pt x="681" y="74"/>
                    </a:cubicBezTo>
                    <a:cubicBezTo>
                      <a:pt x="678" y="74"/>
                      <a:pt x="672" y="72"/>
                      <a:pt x="670" y="70"/>
                    </a:cubicBezTo>
                    <a:cubicBezTo>
                      <a:pt x="667" y="67"/>
                      <a:pt x="669" y="65"/>
                      <a:pt x="673" y="65"/>
                    </a:cubicBezTo>
                    <a:cubicBezTo>
                      <a:pt x="677" y="64"/>
                      <a:pt x="680" y="65"/>
                      <a:pt x="684" y="65"/>
                    </a:cubicBezTo>
                    <a:cubicBezTo>
                      <a:pt x="687" y="65"/>
                      <a:pt x="687" y="65"/>
                      <a:pt x="690" y="62"/>
                    </a:cubicBezTo>
                    <a:cubicBezTo>
                      <a:pt x="692" y="60"/>
                      <a:pt x="691" y="45"/>
                      <a:pt x="686" y="45"/>
                    </a:cubicBezTo>
                    <a:cubicBezTo>
                      <a:pt x="684" y="45"/>
                      <a:pt x="682" y="45"/>
                      <a:pt x="680" y="45"/>
                    </a:cubicBezTo>
                    <a:cubicBezTo>
                      <a:pt x="678" y="44"/>
                      <a:pt x="678" y="45"/>
                      <a:pt x="677" y="43"/>
                    </a:cubicBezTo>
                    <a:cubicBezTo>
                      <a:pt x="676" y="41"/>
                      <a:pt x="676" y="37"/>
                      <a:pt x="673" y="37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6" y="44"/>
                      <a:pt x="676" y="45"/>
                      <a:pt x="676" y="45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5" y="42"/>
                      <a:pt x="673" y="41"/>
                      <a:pt x="672" y="40"/>
                    </a:cubicBezTo>
                    <a:cubicBezTo>
                      <a:pt x="672" y="39"/>
                      <a:pt x="668" y="36"/>
                      <a:pt x="668" y="35"/>
                    </a:cubicBezTo>
                    <a:cubicBezTo>
                      <a:pt x="666" y="32"/>
                      <a:pt x="668" y="31"/>
                      <a:pt x="669" y="29"/>
                    </a:cubicBezTo>
                    <a:cubicBezTo>
                      <a:pt x="670" y="27"/>
                      <a:pt x="671" y="26"/>
                      <a:pt x="671" y="23"/>
                    </a:cubicBezTo>
                    <a:cubicBezTo>
                      <a:pt x="670" y="19"/>
                      <a:pt x="668" y="21"/>
                      <a:pt x="666" y="19"/>
                    </a:cubicBezTo>
                    <a:cubicBezTo>
                      <a:pt x="665" y="18"/>
                      <a:pt x="664" y="18"/>
                      <a:pt x="664" y="17"/>
                    </a:cubicBezTo>
                    <a:cubicBezTo>
                      <a:pt x="662" y="13"/>
                      <a:pt x="662" y="10"/>
                      <a:pt x="658" y="7"/>
                    </a:cubicBezTo>
                    <a:cubicBezTo>
                      <a:pt x="655" y="4"/>
                      <a:pt x="652" y="0"/>
                      <a:pt x="649" y="6"/>
                    </a:cubicBezTo>
                    <a:cubicBezTo>
                      <a:pt x="646" y="12"/>
                      <a:pt x="647" y="15"/>
                      <a:pt x="639" y="14"/>
                    </a:cubicBezTo>
                    <a:cubicBezTo>
                      <a:pt x="639" y="10"/>
                      <a:pt x="639" y="10"/>
                      <a:pt x="636" y="9"/>
                    </a:cubicBezTo>
                    <a:cubicBezTo>
                      <a:pt x="634" y="8"/>
                      <a:pt x="632" y="8"/>
                      <a:pt x="630" y="8"/>
                    </a:cubicBezTo>
                    <a:cubicBezTo>
                      <a:pt x="629" y="9"/>
                      <a:pt x="629" y="10"/>
                      <a:pt x="628" y="11"/>
                    </a:cubicBezTo>
                    <a:cubicBezTo>
                      <a:pt x="627" y="11"/>
                      <a:pt x="625" y="11"/>
                      <a:pt x="624" y="11"/>
                    </a:cubicBezTo>
                    <a:cubicBezTo>
                      <a:pt x="621" y="11"/>
                      <a:pt x="618" y="10"/>
                      <a:pt x="615" y="11"/>
                    </a:cubicBezTo>
                    <a:cubicBezTo>
                      <a:pt x="615" y="11"/>
                      <a:pt x="612" y="14"/>
                      <a:pt x="612" y="14"/>
                    </a:cubicBezTo>
                    <a:cubicBezTo>
                      <a:pt x="612" y="14"/>
                      <a:pt x="610" y="16"/>
                      <a:pt x="609" y="17"/>
                    </a:cubicBezTo>
                    <a:cubicBezTo>
                      <a:pt x="608" y="18"/>
                      <a:pt x="606" y="18"/>
                      <a:pt x="603" y="17"/>
                    </a:cubicBezTo>
                    <a:cubicBezTo>
                      <a:pt x="601" y="17"/>
                      <a:pt x="600" y="16"/>
                      <a:pt x="598" y="16"/>
                    </a:cubicBezTo>
                    <a:cubicBezTo>
                      <a:pt x="596" y="15"/>
                      <a:pt x="595" y="15"/>
                      <a:pt x="594" y="15"/>
                    </a:cubicBezTo>
                    <a:cubicBezTo>
                      <a:pt x="593" y="15"/>
                      <a:pt x="592" y="15"/>
                      <a:pt x="592" y="15"/>
                    </a:cubicBezTo>
                    <a:cubicBezTo>
                      <a:pt x="591" y="15"/>
                      <a:pt x="590" y="14"/>
                      <a:pt x="590" y="13"/>
                    </a:cubicBezTo>
                    <a:cubicBezTo>
                      <a:pt x="589" y="12"/>
                      <a:pt x="589" y="11"/>
                      <a:pt x="587" y="10"/>
                    </a:cubicBezTo>
                    <a:cubicBezTo>
                      <a:pt x="586" y="9"/>
                      <a:pt x="585" y="9"/>
                      <a:pt x="584" y="9"/>
                    </a:cubicBezTo>
                    <a:cubicBezTo>
                      <a:pt x="582" y="8"/>
                      <a:pt x="584" y="7"/>
                      <a:pt x="582" y="7"/>
                    </a:cubicBezTo>
                    <a:cubicBezTo>
                      <a:pt x="582" y="7"/>
                      <a:pt x="579" y="10"/>
                      <a:pt x="579" y="9"/>
                    </a:cubicBezTo>
                    <a:cubicBezTo>
                      <a:pt x="575" y="14"/>
                      <a:pt x="577" y="17"/>
                      <a:pt x="576" y="23"/>
                    </a:cubicBezTo>
                    <a:cubicBezTo>
                      <a:pt x="576" y="24"/>
                      <a:pt x="575" y="28"/>
                      <a:pt x="574" y="29"/>
                    </a:cubicBezTo>
                    <a:cubicBezTo>
                      <a:pt x="573" y="30"/>
                      <a:pt x="570" y="30"/>
                      <a:pt x="569" y="31"/>
                    </a:cubicBezTo>
                    <a:cubicBezTo>
                      <a:pt x="567" y="33"/>
                      <a:pt x="566" y="35"/>
                      <a:pt x="564" y="36"/>
                    </a:cubicBezTo>
                    <a:cubicBezTo>
                      <a:pt x="561" y="36"/>
                      <a:pt x="554" y="36"/>
                      <a:pt x="552" y="34"/>
                    </a:cubicBezTo>
                    <a:cubicBezTo>
                      <a:pt x="550" y="31"/>
                      <a:pt x="552" y="30"/>
                      <a:pt x="549" y="29"/>
                    </a:cubicBezTo>
                    <a:cubicBezTo>
                      <a:pt x="549" y="30"/>
                      <a:pt x="549" y="30"/>
                      <a:pt x="549" y="31"/>
                    </a:cubicBezTo>
                    <a:cubicBezTo>
                      <a:pt x="548" y="33"/>
                      <a:pt x="545" y="31"/>
                      <a:pt x="543" y="30"/>
                    </a:cubicBezTo>
                    <a:cubicBezTo>
                      <a:pt x="537" y="29"/>
                      <a:pt x="530" y="27"/>
                      <a:pt x="523" y="27"/>
                    </a:cubicBezTo>
                    <a:cubicBezTo>
                      <a:pt x="521" y="27"/>
                      <a:pt x="521" y="27"/>
                      <a:pt x="520" y="29"/>
                    </a:cubicBezTo>
                    <a:cubicBezTo>
                      <a:pt x="519" y="31"/>
                      <a:pt x="517" y="34"/>
                      <a:pt x="516" y="35"/>
                    </a:cubicBezTo>
                    <a:cubicBezTo>
                      <a:pt x="514" y="35"/>
                      <a:pt x="510" y="36"/>
                      <a:pt x="508" y="35"/>
                    </a:cubicBezTo>
                    <a:cubicBezTo>
                      <a:pt x="506" y="34"/>
                      <a:pt x="507" y="34"/>
                      <a:pt x="506" y="33"/>
                    </a:cubicBezTo>
                    <a:cubicBezTo>
                      <a:pt x="505" y="32"/>
                      <a:pt x="504" y="29"/>
                      <a:pt x="502" y="31"/>
                    </a:cubicBezTo>
                    <a:cubicBezTo>
                      <a:pt x="501" y="32"/>
                      <a:pt x="502" y="35"/>
                      <a:pt x="502" y="36"/>
                    </a:cubicBezTo>
                    <a:cubicBezTo>
                      <a:pt x="502" y="38"/>
                      <a:pt x="501" y="40"/>
                      <a:pt x="500" y="42"/>
                    </a:cubicBezTo>
                    <a:cubicBezTo>
                      <a:pt x="499" y="42"/>
                      <a:pt x="499" y="42"/>
                      <a:pt x="498" y="43"/>
                    </a:cubicBezTo>
                    <a:cubicBezTo>
                      <a:pt x="497" y="44"/>
                      <a:pt x="497" y="45"/>
                      <a:pt x="496" y="46"/>
                    </a:cubicBezTo>
                    <a:cubicBezTo>
                      <a:pt x="495" y="48"/>
                      <a:pt x="493" y="51"/>
                      <a:pt x="492" y="52"/>
                    </a:cubicBezTo>
                    <a:cubicBezTo>
                      <a:pt x="491" y="53"/>
                      <a:pt x="490" y="53"/>
                      <a:pt x="490" y="54"/>
                    </a:cubicBezTo>
                    <a:cubicBezTo>
                      <a:pt x="488" y="55"/>
                      <a:pt x="488" y="56"/>
                      <a:pt x="487" y="58"/>
                    </a:cubicBezTo>
                    <a:cubicBezTo>
                      <a:pt x="485" y="61"/>
                      <a:pt x="483" y="64"/>
                      <a:pt x="481" y="67"/>
                    </a:cubicBezTo>
                    <a:cubicBezTo>
                      <a:pt x="476" y="75"/>
                      <a:pt x="478" y="84"/>
                      <a:pt x="480" y="92"/>
                    </a:cubicBezTo>
                    <a:cubicBezTo>
                      <a:pt x="481" y="95"/>
                      <a:pt x="483" y="98"/>
                      <a:pt x="482" y="101"/>
                    </a:cubicBezTo>
                    <a:cubicBezTo>
                      <a:pt x="481" y="103"/>
                      <a:pt x="479" y="106"/>
                      <a:pt x="476" y="105"/>
                    </a:cubicBezTo>
                    <a:cubicBezTo>
                      <a:pt x="474" y="105"/>
                      <a:pt x="473" y="104"/>
                      <a:pt x="472" y="103"/>
                    </a:cubicBezTo>
                    <a:cubicBezTo>
                      <a:pt x="470" y="101"/>
                      <a:pt x="468" y="99"/>
                      <a:pt x="466" y="97"/>
                    </a:cubicBezTo>
                    <a:cubicBezTo>
                      <a:pt x="464" y="94"/>
                      <a:pt x="461" y="94"/>
                      <a:pt x="459" y="92"/>
                    </a:cubicBezTo>
                    <a:cubicBezTo>
                      <a:pt x="457" y="91"/>
                      <a:pt x="456" y="86"/>
                      <a:pt x="453" y="85"/>
                    </a:cubicBezTo>
                    <a:cubicBezTo>
                      <a:pt x="450" y="83"/>
                      <a:pt x="446" y="87"/>
                      <a:pt x="442" y="88"/>
                    </a:cubicBezTo>
                    <a:cubicBezTo>
                      <a:pt x="439" y="88"/>
                      <a:pt x="435" y="88"/>
                      <a:pt x="432" y="88"/>
                    </a:cubicBezTo>
                    <a:cubicBezTo>
                      <a:pt x="432" y="85"/>
                      <a:pt x="431" y="82"/>
                      <a:pt x="428" y="81"/>
                    </a:cubicBezTo>
                    <a:cubicBezTo>
                      <a:pt x="424" y="79"/>
                      <a:pt x="419" y="82"/>
                      <a:pt x="418" y="87"/>
                    </a:cubicBezTo>
                    <a:cubicBezTo>
                      <a:pt x="418" y="89"/>
                      <a:pt x="418" y="90"/>
                      <a:pt x="417" y="92"/>
                    </a:cubicBezTo>
                    <a:cubicBezTo>
                      <a:pt x="416" y="93"/>
                      <a:pt x="416" y="94"/>
                      <a:pt x="414" y="95"/>
                    </a:cubicBezTo>
                    <a:cubicBezTo>
                      <a:pt x="412" y="95"/>
                      <a:pt x="409" y="94"/>
                      <a:pt x="408" y="93"/>
                    </a:cubicBezTo>
                    <a:cubicBezTo>
                      <a:pt x="405" y="90"/>
                      <a:pt x="403" y="83"/>
                      <a:pt x="403" y="79"/>
                    </a:cubicBezTo>
                    <a:cubicBezTo>
                      <a:pt x="402" y="76"/>
                      <a:pt x="400" y="71"/>
                      <a:pt x="395" y="73"/>
                    </a:cubicBezTo>
                    <a:cubicBezTo>
                      <a:pt x="393" y="74"/>
                      <a:pt x="393" y="76"/>
                      <a:pt x="392" y="77"/>
                    </a:cubicBezTo>
                    <a:cubicBezTo>
                      <a:pt x="391" y="79"/>
                      <a:pt x="389" y="80"/>
                      <a:pt x="387" y="80"/>
                    </a:cubicBezTo>
                    <a:cubicBezTo>
                      <a:pt x="385" y="81"/>
                      <a:pt x="384" y="81"/>
                      <a:pt x="382" y="82"/>
                    </a:cubicBezTo>
                    <a:cubicBezTo>
                      <a:pt x="379" y="83"/>
                      <a:pt x="379" y="82"/>
                      <a:pt x="378" y="84"/>
                    </a:cubicBezTo>
                    <a:cubicBezTo>
                      <a:pt x="378" y="86"/>
                      <a:pt x="380" y="91"/>
                      <a:pt x="378" y="92"/>
                    </a:cubicBezTo>
                    <a:cubicBezTo>
                      <a:pt x="377" y="93"/>
                      <a:pt x="374" y="93"/>
                      <a:pt x="372" y="93"/>
                    </a:cubicBezTo>
                    <a:cubicBezTo>
                      <a:pt x="372" y="88"/>
                      <a:pt x="374" y="79"/>
                      <a:pt x="368" y="77"/>
                    </a:cubicBezTo>
                    <a:cubicBezTo>
                      <a:pt x="367" y="77"/>
                      <a:pt x="364" y="77"/>
                      <a:pt x="363" y="77"/>
                    </a:cubicBezTo>
                    <a:cubicBezTo>
                      <a:pt x="361" y="78"/>
                      <a:pt x="360" y="80"/>
                      <a:pt x="359" y="81"/>
                    </a:cubicBezTo>
                    <a:cubicBezTo>
                      <a:pt x="357" y="82"/>
                      <a:pt x="356" y="81"/>
                      <a:pt x="354" y="78"/>
                    </a:cubicBezTo>
                    <a:cubicBezTo>
                      <a:pt x="353" y="75"/>
                      <a:pt x="351" y="66"/>
                      <a:pt x="347" y="66"/>
                    </a:cubicBezTo>
                    <a:cubicBezTo>
                      <a:pt x="344" y="65"/>
                      <a:pt x="343" y="70"/>
                      <a:pt x="343" y="72"/>
                    </a:cubicBezTo>
                    <a:cubicBezTo>
                      <a:pt x="342" y="74"/>
                      <a:pt x="341" y="75"/>
                      <a:pt x="338" y="75"/>
                    </a:cubicBezTo>
                    <a:cubicBezTo>
                      <a:pt x="336" y="75"/>
                      <a:pt x="333" y="72"/>
                      <a:pt x="332" y="73"/>
                    </a:cubicBezTo>
                    <a:cubicBezTo>
                      <a:pt x="330" y="74"/>
                      <a:pt x="331" y="77"/>
                      <a:pt x="331" y="79"/>
                    </a:cubicBezTo>
                    <a:cubicBezTo>
                      <a:pt x="330" y="81"/>
                      <a:pt x="329" y="82"/>
                      <a:pt x="327" y="84"/>
                    </a:cubicBezTo>
                    <a:cubicBezTo>
                      <a:pt x="324" y="86"/>
                      <a:pt x="323" y="86"/>
                      <a:pt x="321" y="83"/>
                    </a:cubicBezTo>
                    <a:cubicBezTo>
                      <a:pt x="320" y="81"/>
                      <a:pt x="319" y="78"/>
                      <a:pt x="318" y="75"/>
                    </a:cubicBezTo>
                    <a:cubicBezTo>
                      <a:pt x="317" y="72"/>
                      <a:pt x="314" y="72"/>
                      <a:pt x="311" y="72"/>
                    </a:cubicBezTo>
                    <a:cubicBezTo>
                      <a:pt x="308" y="72"/>
                      <a:pt x="305" y="75"/>
                      <a:pt x="303" y="74"/>
                    </a:cubicBezTo>
                    <a:cubicBezTo>
                      <a:pt x="302" y="73"/>
                      <a:pt x="302" y="72"/>
                      <a:pt x="302" y="71"/>
                    </a:cubicBezTo>
                    <a:cubicBezTo>
                      <a:pt x="301" y="70"/>
                      <a:pt x="301" y="70"/>
                      <a:pt x="300" y="68"/>
                    </a:cubicBezTo>
                    <a:cubicBezTo>
                      <a:pt x="300" y="67"/>
                      <a:pt x="300" y="67"/>
                      <a:pt x="299" y="66"/>
                    </a:cubicBezTo>
                    <a:cubicBezTo>
                      <a:pt x="299" y="65"/>
                      <a:pt x="298" y="64"/>
                      <a:pt x="298" y="64"/>
                    </a:cubicBezTo>
                    <a:cubicBezTo>
                      <a:pt x="297" y="62"/>
                      <a:pt x="297" y="60"/>
                      <a:pt x="296" y="59"/>
                    </a:cubicBezTo>
                    <a:cubicBezTo>
                      <a:pt x="291" y="53"/>
                      <a:pt x="284" y="62"/>
                      <a:pt x="279" y="61"/>
                    </a:cubicBezTo>
                    <a:cubicBezTo>
                      <a:pt x="276" y="60"/>
                      <a:pt x="274" y="58"/>
                      <a:pt x="272" y="57"/>
                    </a:cubicBezTo>
                    <a:cubicBezTo>
                      <a:pt x="270" y="56"/>
                      <a:pt x="267" y="55"/>
                      <a:pt x="265" y="54"/>
                    </a:cubicBezTo>
                    <a:cubicBezTo>
                      <a:pt x="262" y="54"/>
                      <a:pt x="259" y="54"/>
                      <a:pt x="255" y="54"/>
                    </a:cubicBezTo>
                    <a:cubicBezTo>
                      <a:pt x="253" y="55"/>
                      <a:pt x="250" y="56"/>
                      <a:pt x="248" y="55"/>
                    </a:cubicBezTo>
                    <a:cubicBezTo>
                      <a:pt x="246" y="54"/>
                      <a:pt x="247" y="51"/>
                      <a:pt x="244" y="50"/>
                    </a:cubicBezTo>
                    <a:cubicBezTo>
                      <a:pt x="243" y="49"/>
                      <a:pt x="240" y="50"/>
                      <a:pt x="239" y="50"/>
                    </a:cubicBezTo>
                    <a:cubicBezTo>
                      <a:pt x="237" y="50"/>
                      <a:pt x="235" y="49"/>
                      <a:pt x="234" y="49"/>
                    </a:cubicBezTo>
                    <a:cubicBezTo>
                      <a:pt x="231" y="48"/>
                      <a:pt x="229" y="48"/>
                      <a:pt x="227" y="48"/>
                    </a:cubicBezTo>
                    <a:cubicBezTo>
                      <a:pt x="226" y="48"/>
                      <a:pt x="224" y="48"/>
                      <a:pt x="223" y="47"/>
                    </a:cubicBezTo>
                    <a:cubicBezTo>
                      <a:pt x="222" y="47"/>
                      <a:pt x="221" y="46"/>
                      <a:pt x="220" y="46"/>
                    </a:cubicBezTo>
                    <a:cubicBezTo>
                      <a:pt x="219" y="45"/>
                      <a:pt x="216" y="46"/>
                      <a:pt x="214" y="46"/>
                    </a:cubicBezTo>
                    <a:cubicBezTo>
                      <a:pt x="210" y="46"/>
                      <a:pt x="206" y="45"/>
                      <a:pt x="202" y="45"/>
                    </a:cubicBezTo>
                    <a:cubicBezTo>
                      <a:pt x="198" y="45"/>
                      <a:pt x="194" y="44"/>
                      <a:pt x="190" y="44"/>
                    </a:cubicBezTo>
                    <a:cubicBezTo>
                      <a:pt x="188" y="44"/>
                      <a:pt x="187" y="44"/>
                      <a:pt x="185" y="44"/>
                    </a:cubicBezTo>
                    <a:cubicBezTo>
                      <a:pt x="182" y="43"/>
                      <a:pt x="179" y="46"/>
                      <a:pt x="176" y="46"/>
                    </a:cubicBezTo>
                    <a:cubicBezTo>
                      <a:pt x="174" y="47"/>
                      <a:pt x="172" y="47"/>
                      <a:pt x="171" y="47"/>
                    </a:cubicBezTo>
                    <a:cubicBezTo>
                      <a:pt x="169" y="47"/>
                      <a:pt x="167" y="45"/>
                      <a:pt x="165" y="45"/>
                    </a:cubicBezTo>
                    <a:cubicBezTo>
                      <a:pt x="163" y="44"/>
                      <a:pt x="161" y="44"/>
                      <a:pt x="159" y="44"/>
                    </a:cubicBezTo>
                    <a:cubicBezTo>
                      <a:pt x="156" y="43"/>
                      <a:pt x="153" y="44"/>
                      <a:pt x="151" y="46"/>
                    </a:cubicBezTo>
                    <a:cubicBezTo>
                      <a:pt x="151" y="46"/>
                      <a:pt x="149" y="48"/>
                      <a:pt x="149" y="48"/>
                    </a:cubicBezTo>
                    <a:cubicBezTo>
                      <a:pt x="148" y="48"/>
                      <a:pt x="147" y="48"/>
                      <a:pt x="146" y="48"/>
                    </a:cubicBezTo>
                    <a:cubicBezTo>
                      <a:pt x="145" y="48"/>
                      <a:pt x="143" y="49"/>
                      <a:pt x="142" y="51"/>
                    </a:cubicBezTo>
                    <a:cubicBezTo>
                      <a:pt x="139" y="54"/>
                      <a:pt x="141" y="57"/>
                      <a:pt x="139" y="60"/>
                    </a:cubicBezTo>
                    <a:cubicBezTo>
                      <a:pt x="138" y="64"/>
                      <a:pt x="133" y="64"/>
                      <a:pt x="131" y="66"/>
                    </a:cubicBezTo>
                    <a:cubicBezTo>
                      <a:pt x="128" y="68"/>
                      <a:pt x="127" y="68"/>
                      <a:pt x="124" y="68"/>
                    </a:cubicBezTo>
                    <a:cubicBezTo>
                      <a:pt x="121" y="69"/>
                      <a:pt x="118" y="70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6" y="71"/>
                      <a:pt x="116" y="74"/>
                      <a:pt x="117" y="76"/>
                    </a:cubicBezTo>
                    <a:cubicBezTo>
                      <a:pt x="117" y="78"/>
                      <a:pt x="117" y="79"/>
                      <a:pt x="117" y="81"/>
                    </a:cubicBezTo>
                    <a:cubicBezTo>
                      <a:pt x="117" y="84"/>
                      <a:pt x="118" y="87"/>
                      <a:pt x="119" y="90"/>
                    </a:cubicBezTo>
                    <a:cubicBezTo>
                      <a:pt x="120" y="94"/>
                      <a:pt x="122" y="97"/>
                      <a:pt x="124" y="101"/>
                    </a:cubicBezTo>
                    <a:cubicBezTo>
                      <a:pt x="124" y="103"/>
                      <a:pt x="125" y="104"/>
                      <a:pt x="126" y="106"/>
                    </a:cubicBezTo>
                    <a:cubicBezTo>
                      <a:pt x="126" y="107"/>
                      <a:pt x="126" y="107"/>
                      <a:pt x="127" y="108"/>
                    </a:cubicBezTo>
                    <a:cubicBezTo>
                      <a:pt x="127" y="108"/>
                      <a:pt x="127" y="109"/>
                      <a:pt x="127" y="109"/>
                    </a:cubicBezTo>
                    <a:cubicBezTo>
                      <a:pt x="127" y="110"/>
                      <a:pt x="127" y="111"/>
                      <a:pt x="128" y="111"/>
                    </a:cubicBezTo>
                    <a:cubicBezTo>
                      <a:pt x="129" y="111"/>
                      <a:pt x="130" y="111"/>
                      <a:pt x="130" y="111"/>
                    </a:cubicBezTo>
                    <a:cubicBezTo>
                      <a:pt x="131" y="112"/>
                      <a:pt x="132" y="115"/>
                      <a:pt x="132" y="116"/>
                    </a:cubicBezTo>
                    <a:cubicBezTo>
                      <a:pt x="134" y="119"/>
                      <a:pt x="136" y="122"/>
                      <a:pt x="138" y="124"/>
                    </a:cubicBezTo>
                    <a:cubicBezTo>
                      <a:pt x="138" y="126"/>
                      <a:pt x="138" y="128"/>
                      <a:pt x="139" y="130"/>
                    </a:cubicBezTo>
                    <a:cubicBezTo>
                      <a:pt x="140" y="131"/>
                      <a:pt x="140" y="130"/>
                      <a:pt x="141" y="132"/>
                    </a:cubicBezTo>
                    <a:cubicBezTo>
                      <a:pt x="141" y="133"/>
                      <a:pt x="141" y="134"/>
                      <a:pt x="140" y="135"/>
                    </a:cubicBezTo>
                    <a:cubicBezTo>
                      <a:pt x="140" y="135"/>
                      <a:pt x="125" y="134"/>
                      <a:pt x="129" y="139"/>
                    </a:cubicBezTo>
                    <a:cubicBezTo>
                      <a:pt x="129" y="139"/>
                      <a:pt x="131" y="140"/>
                      <a:pt x="132" y="140"/>
                    </a:cubicBezTo>
                    <a:cubicBezTo>
                      <a:pt x="132" y="140"/>
                      <a:pt x="134" y="141"/>
                      <a:pt x="135" y="142"/>
                    </a:cubicBezTo>
                    <a:cubicBezTo>
                      <a:pt x="136" y="144"/>
                      <a:pt x="136" y="145"/>
                      <a:pt x="136" y="147"/>
                    </a:cubicBezTo>
                    <a:cubicBezTo>
                      <a:pt x="136" y="152"/>
                      <a:pt x="136" y="157"/>
                      <a:pt x="136" y="162"/>
                    </a:cubicBezTo>
                    <a:cubicBezTo>
                      <a:pt x="136" y="162"/>
                      <a:pt x="135" y="163"/>
                      <a:pt x="135" y="164"/>
                    </a:cubicBezTo>
                    <a:cubicBezTo>
                      <a:pt x="136" y="163"/>
                      <a:pt x="136" y="163"/>
                      <a:pt x="136" y="162"/>
                    </a:cubicBezTo>
                    <a:cubicBezTo>
                      <a:pt x="136" y="162"/>
                      <a:pt x="136" y="161"/>
                      <a:pt x="136" y="161"/>
                    </a:cubicBezTo>
                    <a:cubicBezTo>
                      <a:pt x="136" y="161"/>
                      <a:pt x="136" y="162"/>
                      <a:pt x="136" y="162"/>
                    </a:cubicBezTo>
                    <a:cubicBezTo>
                      <a:pt x="136" y="165"/>
                      <a:pt x="137" y="169"/>
                      <a:pt x="135" y="170"/>
                    </a:cubicBezTo>
                    <a:cubicBezTo>
                      <a:pt x="134" y="171"/>
                      <a:pt x="128" y="170"/>
                      <a:pt x="126" y="170"/>
                    </a:cubicBezTo>
                    <a:cubicBezTo>
                      <a:pt x="120" y="170"/>
                      <a:pt x="114" y="172"/>
                      <a:pt x="109" y="176"/>
                    </a:cubicBezTo>
                    <a:cubicBezTo>
                      <a:pt x="105" y="178"/>
                      <a:pt x="101" y="183"/>
                      <a:pt x="98" y="186"/>
                    </a:cubicBezTo>
                    <a:cubicBezTo>
                      <a:pt x="96" y="190"/>
                      <a:pt x="92" y="192"/>
                      <a:pt x="90" y="196"/>
                    </a:cubicBezTo>
                    <a:cubicBezTo>
                      <a:pt x="89" y="197"/>
                      <a:pt x="87" y="197"/>
                      <a:pt x="86" y="199"/>
                    </a:cubicBezTo>
                    <a:cubicBezTo>
                      <a:pt x="85" y="199"/>
                      <a:pt x="85" y="201"/>
                      <a:pt x="85" y="203"/>
                    </a:cubicBezTo>
                    <a:cubicBezTo>
                      <a:pt x="84" y="203"/>
                      <a:pt x="84" y="204"/>
                      <a:pt x="84" y="204"/>
                    </a:cubicBezTo>
                    <a:cubicBezTo>
                      <a:pt x="84" y="205"/>
                      <a:pt x="84" y="206"/>
                      <a:pt x="84" y="206"/>
                    </a:cubicBezTo>
                    <a:cubicBezTo>
                      <a:pt x="83" y="207"/>
                      <a:pt x="82" y="209"/>
                      <a:pt x="81" y="211"/>
                    </a:cubicBezTo>
                    <a:cubicBezTo>
                      <a:pt x="78" y="216"/>
                      <a:pt x="75" y="220"/>
                      <a:pt x="72" y="225"/>
                    </a:cubicBezTo>
                    <a:cubicBezTo>
                      <a:pt x="71" y="228"/>
                      <a:pt x="69" y="231"/>
                      <a:pt x="68" y="233"/>
                    </a:cubicBezTo>
                    <a:cubicBezTo>
                      <a:pt x="68" y="234"/>
                      <a:pt x="67" y="235"/>
                      <a:pt x="66" y="235"/>
                    </a:cubicBezTo>
                    <a:cubicBezTo>
                      <a:pt x="65" y="237"/>
                      <a:pt x="64" y="237"/>
                      <a:pt x="62" y="238"/>
                    </a:cubicBezTo>
                    <a:cubicBezTo>
                      <a:pt x="61" y="239"/>
                      <a:pt x="60" y="241"/>
                      <a:pt x="58" y="242"/>
                    </a:cubicBezTo>
                    <a:cubicBezTo>
                      <a:pt x="57" y="244"/>
                      <a:pt x="57" y="242"/>
                      <a:pt x="57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51"/>
                      <a:pt x="59" y="252"/>
                      <a:pt x="59" y="254"/>
                    </a:cubicBezTo>
                    <a:cubicBezTo>
                      <a:pt x="59" y="255"/>
                      <a:pt x="59" y="257"/>
                      <a:pt x="59" y="258"/>
                    </a:cubicBezTo>
                    <a:cubicBezTo>
                      <a:pt x="60" y="258"/>
                      <a:pt x="60" y="259"/>
                      <a:pt x="61" y="259"/>
                    </a:cubicBezTo>
                    <a:cubicBezTo>
                      <a:pt x="62" y="261"/>
                      <a:pt x="61" y="264"/>
                      <a:pt x="61" y="266"/>
                    </a:cubicBezTo>
                    <a:cubicBezTo>
                      <a:pt x="61" y="269"/>
                      <a:pt x="60" y="274"/>
                      <a:pt x="64" y="275"/>
                    </a:cubicBezTo>
                    <a:cubicBezTo>
                      <a:pt x="65" y="275"/>
                      <a:pt x="66" y="275"/>
                      <a:pt x="66" y="275"/>
                    </a:cubicBezTo>
                    <a:cubicBezTo>
                      <a:pt x="67" y="275"/>
                      <a:pt x="67" y="276"/>
                      <a:pt x="67" y="276"/>
                    </a:cubicBezTo>
                    <a:cubicBezTo>
                      <a:pt x="68" y="277"/>
                      <a:pt x="68" y="277"/>
                      <a:pt x="69" y="277"/>
                    </a:cubicBezTo>
                    <a:cubicBezTo>
                      <a:pt x="69" y="280"/>
                      <a:pt x="72" y="282"/>
                      <a:pt x="71" y="285"/>
                    </a:cubicBezTo>
                    <a:cubicBezTo>
                      <a:pt x="69" y="285"/>
                      <a:pt x="65" y="285"/>
                      <a:pt x="63" y="285"/>
                    </a:cubicBezTo>
                    <a:cubicBezTo>
                      <a:pt x="62" y="284"/>
                      <a:pt x="62" y="283"/>
                      <a:pt x="61" y="283"/>
                    </a:cubicBezTo>
                    <a:cubicBezTo>
                      <a:pt x="60" y="283"/>
                      <a:pt x="59" y="283"/>
                      <a:pt x="58" y="283"/>
                    </a:cubicBezTo>
                    <a:cubicBezTo>
                      <a:pt x="55" y="283"/>
                      <a:pt x="54" y="282"/>
                      <a:pt x="52" y="280"/>
                    </a:cubicBezTo>
                    <a:cubicBezTo>
                      <a:pt x="52" y="281"/>
                      <a:pt x="52" y="281"/>
                      <a:pt x="51" y="281"/>
                    </a:cubicBezTo>
                    <a:cubicBezTo>
                      <a:pt x="51" y="283"/>
                      <a:pt x="50" y="284"/>
                      <a:pt x="50" y="285"/>
                    </a:cubicBezTo>
                    <a:cubicBezTo>
                      <a:pt x="47" y="289"/>
                      <a:pt x="44" y="290"/>
                      <a:pt x="40" y="291"/>
                    </a:cubicBezTo>
                    <a:cubicBezTo>
                      <a:pt x="39" y="291"/>
                      <a:pt x="37" y="291"/>
                      <a:pt x="35" y="291"/>
                    </a:cubicBezTo>
                    <a:cubicBezTo>
                      <a:pt x="33" y="291"/>
                      <a:pt x="31" y="290"/>
                      <a:pt x="29" y="290"/>
                    </a:cubicBezTo>
                    <a:cubicBezTo>
                      <a:pt x="28" y="290"/>
                      <a:pt x="27" y="291"/>
                      <a:pt x="25" y="291"/>
                    </a:cubicBezTo>
                    <a:cubicBezTo>
                      <a:pt x="24" y="292"/>
                      <a:pt x="21" y="291"/>
                      <a:pt x="20" y="292"/>
                    </a:cubicBezTo>
                    <a:cubicBezTo>
                      <a:pt x="19" y="292"/>
                      <a:pt x="18" y="293"/>
                      <a:pt x="18" y="293"/>
                    </a:cubicBezTo>
                    <a:cubicBezTo>
                      <a:pt x="17" y="294"/>
                      <a:pt x="18" y="294"/>
                      <a:pt x="17" y="295"/>
                    </a:cubicBezTo>
                    <a:cubicBezTo>
                      <a:pt x="17" y="297"/>
                      <a:pt x="15" y="299"/>
                      <a:pt x="14" y="300"/>
                    </a:cubicBezTo>
                    <a:cubicBezTo>
                      <a:pt x="13" y="302"/>
                      <a:pt x="12" y="303"/>
                      <a:pt x="12" y="305"/>
                    </a:cubicBezTo>
                    <a:cubicBezTo>
                      <a:pt x="11" y="307"/>
                      <a:pt x="11" y="308"/>
                      <a:pt x="11" y="310"/>
                    </a:cubicBezTo>
                    <a:cubicBezTo>
                      <a:pt x="11" y="311"/>
                      <a:pt x="9" y="313"/>
                      <a:pt x="9" y="314"/>
                    </a:cubicBezTo>
                    <a:cubicBezTo>
                      <a:pt x="8" y="315"/>
                      <a:pt x="7" y="317"/>
                      <a:pt x="7" y="318"/>
                    </a:cubicBezTo>
                    <a:cubicBezTo>
                      <a:pt x="6" y="320"/>
                      <a:pt x="6" y="321"/>
                      <a:pt x="5" y="322"/>
                    </a:cubicBezTo>
                    <a:cubicBezTo>
                      <a:pt x="5" y="324"/>
                      <a:pt x="4" y="324"/>
                      <a:pt x="4" y="326"/>
                    </a:cubicBezTo>
                    <a:cubicBezTo>
                      <a:pt x="4" y="328"/>
                      <a:pt x="4" y="327"/>
                      <a:pt x="3" y="328"/>
                    </a:cubicBezTo>
                    <a:cubicBezTo>
                      <a:pt x="2" y="329"/>
                      <a:pt x="1" y="330"/>
                      <a:pt x="0" y="331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2" y="353"/>
                      <a:pt x="22" y="353"/>
                      <a:pt x="23" y="354"/>
                    </a:cubicBezTo>
                    <a:cubicBezTo>
                      <a:pt x="23" y="355"/>
                      <a:pt x="23" y="356"/>
                      <a:pt x="23" y="357"/>
                    </a:cubicBezTo>
                    <a:cubicBezTo>
                      <a:pt x="23" y="359"/>
                      <a:pt x="22" y="362"/>
                      <a:pt x="24" y="362"/>
                    </a:cubicBezTo>
                    <a:cubicBezTo>
                      <a:pt x="25" y="360"/>
                      <a:pt x="28" y="362"/>
                      <a:pt x="31" y="362"/>
                    </a:cubicBezTo>
                    <a:cubicBezTo>
                      <a:pt x="32" y="362"/>
                      <a:pt x="33" y="362"/>
                      <a:pt x="34" y="362"/>
                    </a:cubicBezTo>
                    <a:cubicBezTo>
                      <a:pt x="35" y="363"/>
                      <a:pt x="36" y="363"/>
                      <a:pt x="37" y="363"/>
                    </a:cubicBezTo>
                    <a:cubicBezTo>
                      <a:pt x="37" y="364"/>
                      <a:pt x="38" y="364"/>
                      <a:pt x="39" y="365"/>
                    </a:cubicBezTo>
                    <a:cubicBezTo>
                      <a:pt x="39" y="366"/>
                      <a:pt x="39" y="368"/>
                      <a:pt x="39" y="369"/>
                    </a:cubicBezTo>
                    <a:cubicBezTo>
                      <a:pt x="39" y="370"/>
                      <a:pt x="39" y="371"/>
                      <a:pt x="39" y="372"/>
                    </a:cubicBezTo>
                    <a:cubicBezTo>
                      <a:pt x="42" y="371"/>
                      <a:pt x="46" y="373"/>
                      <a:pt x="49" y="372"/>
                    </a:cubicBezTo>
                    <a:cubicBezTo>
                      <a:pt x="50" y="371"/>
                      <a:pt x="51" y="370"/>
                      <a:pt x="52" y="369"/>
                    </a:cubicBezTo>
                    <a:cubicBezTo>
                      <a:pt x="53" y="368"/>
                      <a:pt x="54" y="367"/>
                      <a:pt x="56" y="366"/>
                    </a:cubicBezTo>
                    <a:cubicBezTo>
                      <a:pt x="59" y="364"/>
                      <a:pt x="62" y="365"/>
                      <a:pt x="64" y="367"/>
                    </a:cubicBezTo>
                    <a:cubicBezTo>
                      <a:pt x="66" y="370"/>
                      <a:pt x="65" y="372"/>
                      <a:pt x="69" y="373"/>
                    </a:cubicBezTo>
                    <a:cubicBezTo>
                      <a:pt x="73" y="373"/>
                      <a:pt x="76" y="372"/>
                      <a:pt x="80" y="372"/>
                    </a:cubicBezTo>
                    <a:cubicBezTo>
                      <a:pt x="81" y="372"/>
                      <a:pt x="83" y="371"/>
                      <a:pt x="85" y="373"/>
                    </a:cubicBezTo>
                    <a:cubicBezTo>
                      <a:pt x="86" y="373"/>
                      <a:pt x="88" y="377"/>
                      <a:pt x="88" y="378"/>
                    </a:cubicBezTo>
                    <a:cubicBezTo>
                      <a:pt x="89" y="376"/>
                      <a:pt x="89" y="375"/>
                      <a:pt x="91" y="375"/>
                    </a:cubicBezTo>
                    <a:cubicBezTo>
                      <a:pt x="93" y="375"/>
                      <a:pt x="95" y="375"/>
                      <a:pt x="97" y="375"/>
                    </a:cubicBezTo>
                    <a:cubicBezTo>
                      <a:pt x="99" y="375"/>
                      <a:pt x="104" y="375"/>
                      <a:pt x="106" y="376"/>
                    </a:cubicBezTo>
                    <a:cubicBezTo>
                      <a:pt x="107" y="377"/>
                      <a:pt x="107" y="378"/>
                      <a:pt x="108" y="378"/>
                    </a:cubicBezTo>
                    <a:cubicBezTo>
                      <a:pt x="108" y="378"/>
                      <a:pt x="109" y="378"/>
                      <a:pt x="110" y="378"/>
                    </a:cubicBezTo>
                    <a:cubicBezTo>
                      <a:pt x="114" y="380"/>
                      <a:pt x="117" y="380"/>
                      <a:pt x="122" y="378"/>
                    </a:cubicBezTo>
                    <a:cubicBezTo>
                      <a:pt x="123" y="378"/>
                      <a:pt x="133" y="374"/>
                      <a:pt x="132" y="378"/>
                    </a:cubicBezTo>
                    <a:cubicBezTo>
                      <a:pt x="135" y="378"/>
                      <a:pt x="134" y="379"/>
                      <a:pt x="135" y="380"/>
                    </a:cubicBezTo>
                    <a:cubicBezTo>
                      <a:pt x="136" y="381"/>
                      <a:pt x="138" y="382"/>
                      <a:pt x="139" y="383"/>
                    </a:cubicBezTo>
                    <a:cubicBezTo>
                      <a:pt x="140" y="384"/>
                      <a:pt x="141" y="386"/>
                      <a:pt x="143" y="388"/>
                    </a:cubicBezTo>
                    <a:cubicBezTo>
                      <a:pt x="147" y="391"/>
                      <a:pt x="153" y="393"/>
                      <a:pt x="158" y="391"/>
                    </a:cubicBezTo>
                    <a:cubicBezTo>
                      <a:pt x="161" y="390"/>
                      <a:pt x="162" y="386"/>
                      <a:pt x="163" y="384"/>
                    </a:cubicBezTo>
                    <a:cubicBezTo>
                      <a:pt x="165" y="381"/>
                      <a:pt x="166" y="379"/>
                      <a:pt x="170" y="379"/>
                    </a:cubicBezTo>
                    <a:cubicBezTo>
                      <a:pt x="175" y="379"/>
                      <a:pt x="181" y="379"/>
                      <a:pt x="187" y="379"/>
                    </a:cubicBezTo>
                    <a:cubicBezTo>
                      <a:pt x="187" y="379"/>
                      <a:pt x="189" y="379"/>
                      <a:pt x="189" y="379"/>
                    </a:cubicBezTo>
                    <a:cubicBezTo>
                      <a:pt x="190" y="379"/>
                      <a:pt x="190" y="378"/>
                      <a:pt x="190" y="378"/>
                    </a:cubicBezTo>
                    <a:cubicBezTo>
                      <a:pt x="192" y="377"/>
                      <a:pt x="195" y="376"/>
                      <a:pt x="197" y="376"/>
                    </a:cubicBezTo>
                    <a:cubicBezTo>
                      <a:pt x="202" y="376"/>
                      <a:pt x="207" y="374"/>
                      <a:pt x="211" y="374"/>
                    </a:cubicBezTo>
                    <a:cubicBezTo>
                      <a:pt x="215" y="374"/>
                      <a:pt x="216" y="375"/>
                      <a:pt x="218" y="372"/>
                    </a:cubicBezTo>
                    <a:cubicBezTo>
                      <a:pt x="220" y="370"/>
                      <a:pt x="220" y="367"/>
                      <a:pt x="222" y="365"/>
                    </a:cubicBezTo>
                    <a:cubicBezTo>
                      <a:pt x="223" y="362"/>
                      <a:pt x="227" y="360"/>
                      <a:pt x="230" y="359"/>
                    </a:cubicBezTo>
                    <a:cubicBezTo>
                      <a:pt x="233" y="357"/>
                      <a:pt x="235" y="356"/>
                      <a:pt x="238" y="355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41" y="354"/>
                      <a:pt x="244" y="351"/>
                      <a:pt x="248" y="351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9" y="349"/>
                      <a:pt x="249" y="349"/>
                      <a:pt x="250" y="348"/>
                    </a:cubicBezTo>
                    <a:cubicBezTo>
                      <a:pt x="250" y="347"/>
                      <a:pt x="250" y="346"/>
                      <a:pt x="250" y="345"/>
                    </a:cubicBezTo>
                    <a:cubicBezTo>
                      <a:pt x="250" y="344"/>
                      <a:pt x="249" y="344"/>
                      <a:pt x="249" y="343"/>
                    </a:cubicBezTo>
                    <a:cubicBezTo>
                      <a:pt x="249" y="342"/>
                      <a:pt x="249" y="341"/>
                      <a:pt x="249" y="340"/>
                    </a:cubicBezTo>
                    <a:cubicBezTo>
                      <a:pt x="249" y="338"/>
                      <a:pt x="250" y="338"/>
                      <a:pt x="252" y="337"/>
                    </a:cubicBezTo>
                    <a:cubicBezTo>
                      <a:pt x="252" y="337"/>
                      <a:pt x="253" y="337"/>
                      <a:pt x="254" y="337"/>
                    </a:cubicBezTo>
                    <a:cubicBezTo>
                      <a:pt x="255" y="337"/>
                      <a:pt x="254" y="340"/>
                      <a:pt x="256" y="340"/>
                    </a:cubicBezTo>
                    <a:cubicBezTo>
                      <a:pt x="257" y="341"/>
                      <a:pt x="258" y="340"/>
                      <a:pt x="259" y="341"/>
                    </a:cubicBezTo>
                    <a:cubicBezTo>
                      <a:pt x="260" y="341"/>
                      <a:pt x="260" y="342"/>
                      <a:pt x="260" y="343"/>
                    </a:cubicBezTo>
                    <a:cubicBezTo>
                      <a:pt x="261" y="344"/>
                      <a:pt x="262" y="344"/>
                      <a:pt x="263" y="343"/>
                    </a:cubicBezTo>
                    <a:cubicBezTo>
                      <a:pt x="266" y="342"/>
                      <a:pt x="266" y="341"/>
                      <a:pt x="267" y="339"/>
                    </a:cubicBezTo>
                    <a:cubicBezTo>
                      <a:pt x="267" y="337"/>
                      <a:pt x="267" y="337"/>
                      <a:pt x="269" y="338"/>
                    </a:cubicBezTo>
                    <a:cubicBezTo>
                      <a:pt x="271" y="338"/>
                      <a:pt x="272" y="339"/>
                      <a:pt x="273" y="341"/>
                    </a:cubicBezTo>
                    <a:cubicBezTo>
                      <a:pt x="273" y="342"/>
                      <a:pt x="273" y="342"/>
                      <a:pt x="274" y="342"/>
                    </a:cubicBezTo>
                    <a:cubicBezTo>
                      <a:pt x="276" y="342"/>
                      <a:pt x="279" y="341"/>
                      <a:pt x="280" y="340"/>
                    </a:cubicBezTo>
                    <a:cubicBezTo>
                      <a:pt x="281" y="339"/>
                      <a:pt x="282" y="339"/>
                      <a:pt x="283" y="338"/>
                    </a:cubicBezTo>
                    <a:cubicBezTo>
                      <a:pt x="283" y="337"/>
                      <a:pt x="283" y="336"/>
                      <a:pt x="284" y="336"/>
                    </a:cubicBezTo>
                    <a:cubicBezTo>
                      <a:pt x="284" y="335"/>
                      <a:pt x="285" y="336"/>
                      <a:pt x="285" y="337"/>
                    </a:cubicBezTo>
                    <a:cubicBezTo>
                      <a:pt x="286" y="337"/>
                      <a:pt x="286" y="338"/>
                      <a:pt x="287" y="339"/>
                    </a:cubicBezTo>
                    <a:cubicBezTo>
                      <a:pt x="288" y="340"/>
                      <a:pt x="289" y="340"/>
                      <a:pt x="290" y="340"/>
                    </a:cubicBezTo>
                    <a:cubicBezTo>
                      <a:pt x="293" y="339"/>
                      <a:pt x="296" y="337"/>
                      <a:pt x="296" y="334"/>
                    </a:cubicBezTo>
                    <a:cubicBezTo>
                      <a:pt x="296" y="334"/>
                      <a:pt x="296" y="332"/>
                      <a:pt x="297" y="332"/>
                    </a:cubicBezTo>
                    <a:cubicBezTo>
                      <a:pt x="299" y="330"/>
                      <a:pt x="301" y="335"/>
                      <a:pt x="302" y="335"/>
                    </a:cubicBezTo>
                    <a:cubicBezTo>
                      <a:pt x="302" y="336"/>
                      <a:pt x="304" y="336"/>
                      <a:pt x="305" y="336"/>
                    </a:cubicBezTo>
                    <a:cubicBezTo>
                      <a:pt x="307" y="336"/>
                      <a:pt x="306" y="336"/>
                      <a:pt x="308" y="337"/>
                    </a:cubicBezTo>
                    <a:cubicBezTo>
                      <a:pt x="308" y="338"/>
                      <a:pt x="309" y="338"/>
                      <a:pt x="309" y="338"/>
                    </a:cubicBezTo>
                    <a:cubicBezTo>
                      <a:pt x="310" y="339"/>
                      <a:pt x="311" y="340"/>
                      <a:pt x="312" y="341"/>
                    </a:cubicBezTo>
                    <a:cubicBezTo>
                      <a:pt x="314" y="342"/>
                      <a:pt x="316" y="342"/>
                      <a:pt x="317" y="343"/>
                    </a:cubicBezTo>
                    <a:cubicBezTo>
                      <a:pt x="319" y="344"/>
                      <a:pt x="321" y="347"/>
                      <a:pt x="323" y="348"/>
                    </a:cubicBezTo>
                    <a:cubicBezTo>
                      <a:pt x="324" y="348"/>
                      <a:pt x="325" y="348"/>
                      <a:pt x="325" y="349"/>
                    </a:cubicBezTo>
                    <a:cubicBezTo>
                      <a:pt x="325" y="349"/>
                      <a:pt x="325" y="350"/>
                      <a:pt x="325" y="350"/>
                    </a:cubicBezTo>
                    <a:cubicBezTo>
                      <a:pt x="325" y="352"/>
                      <a:pt x="325" y="351"/>
                      <a:pt x="327" y="351"/>
                    </a:cubicBezTo>
                    <a:cubicBezTo>
                      <a:pt x="328" y="352"/>
                      <a:pt x="327" y="352"/>
                      <a:pt x="328" y="353"/>
                    </a:cubicBezTo>
                    <a:cubicBezTo>
                      <a:pt x="328" y="354"/>
                      <a:pt x="330" y="355"/>
                      <a:pt x="331" y="355"/>
                    </a:cubicBezTo>
                    <a:cubicBezTo>
                      <a:pt x="331" y="354"/>
                      <a:pt x="332" y="354"/>
                      <a:pt x="332" y="353"/>
                    </a:cubicBezTo>
                    <a:cubicBezTo>
                      <a:pt x="334" y="353"/>
                      <a:pt x="335" y="354"/>
                      <a:pt x="336" y="353"/>
                    </a:cubicBezTo>
                    <a:cubicBezTo>
                      <a:pt x="338" y="353"/>
                      <a:pt x="339" y="352"/>
                      <a:pt x="340" y="354"/>
                    </a:cubicBezTo>
                    <a:cubicBezTo>
                      <a:pt x="341" y="356"/>
                      <a:pt x="340" y="358"/>
                      <a:pt x="339" y="359"/>
                    </a:cubicBezTo>
                    <a:cubicBezTo>
                      <a:pt x="338" y="360"/>
                      <a:pt x="337" y="360"/>
                      <a:pt x="337" y="361"/>
                    </a:cubicBezTo>
                    <a:cubicBezTo>
                      <a:pt x="338" y="362"/>
                      <a:pt x="339" y="361"/>
                      <a:pt x="340" y="361"/>
                    </a:cubicBezTo>
                    <a:cubicBezTo>
                      <a:pt x="341" y="361"/>
                      <a:pt x="342" y="359"/>
                      <a:pt x="343" y="359"/>
                    </a:cubicBezTo>
                    <a:cubicBezTo>
                      <a:pt x="343" y="360"/>
                      <a:pt x="343" y="362"/>
                      <a:pt x="343" y="362"/>
                    </a:cubicBezTo>
                    <a:cubicBezTo>
                      <a:pt x="343" y="363"/>
                      <a:pt x="343" y="365"/>
                      <a:pt x="343" y="365"/>
                    </a:cubicBezTo>
                    <a:cubicBezTo>
                      <a:pt x="344" y="365"/>
                      <a:pt x="344" y="365"/>
                      <a:pt x="345" y="365"/>
                    </a:cubicBezTo>
                    <a:cubicBezTo>
                      <a:pt x="345" y="366"/>
                      <a:pt x="345" y="367"/>
                      <a:pt x="345" y="367"/>
                    </a:cubicBezTo>
                    <a:cubicBezTo>
                      <a:pt x="346" y="367"/>
                      <a:pt x="347" y="365"/>
                      <a:pt x="347" y="364"/>
                    </a:cubicBezTo>
                    <a:cubicBezTo>
                      <a:pt x="347" y="364"/>
                      <a:pt x="347" y="361"/>
                      <a:pt x="347" y="360"/>
                    </a:cubicBezTo>
                    <a:cubicBezTo>
                      <a:pt x="348" y="359"/>
                      <a:pt x="351" y="360"/>
                      <a:pt x="352" y="360"/>
                    </a:cubicBezTo>
                    <a:cubicBezTo>
                      <a:pt x="353" y="360"/>
                      <a:pt x="354" y="360"/>
                      <a:pt x="355" y="361"/>
                    </a:cubicBezTo>
                    <a:cubicBezTo>
                      <a:pt x="356" y="361"/>
                      <a:pt x="357" y="362"/>
                      <a:pt x="357" y="362"/>
                    </a:cubicBezTo>
                    <a:cubicBezTo>
                      <a:pt x="358" y="362"/>
                      <a:pt x="359" y="362"/>
                      <a:pt x="359" y="362"/>
                    </a:cubicBezTo>
                    <a:cubicBezTo>
                      <a:pt x="361" y="362"/>
                      <a:pt x="360" y="362"/>
                      <a:pt x="361" y="363"/>
                    </a:cubicBezTo>
                    <a:cubicBezTo>
                      <a:pt x="362" y="363"/>
                      <a:pt x="362" y="364"/>
                      <a:pt x="363" y="365"/>
                    </a:cubicBezTo>
                    <a:cubicBezTo>
                      <a:pt x="364" y="365"/>
                      <a:pt x="364" y="364"/>
                      <a:pt x="365" y="365"/>
                    </a:cubicBezTo>
                    <a:cubicBezTo>
                      <a:pt x="366" y="365"/>
                      <a:pt x="365" y="367"/>
                      <a:pt x="365" y="368"/>
                    </a:cubicBezTo>
                    <a:cubicBezTo>
                      <a:pt x="365" y="370"/>
                      <a:pt x="365" y="370"/>
                      <a:pt x="367" y="372"/>
                    </a:cubicBezTo>
                    <a:cubicBezTo>
                      <a:pt x="368" y="373"/>
                      <a:pt x="368" y="375"/>
                      <a:pt x="369" y="375"/>
                    </a:cubicBezTo>
                    <a:cubicBezTo>
                      <a:pt x="371" y="375"/>
                      <a:pt x="371" y="375"/>
                      <a:pt x="372" y="376"/>
                    </a:cubicBezTo>
                    <a:cubicBezTo>
                      <a:pt x="373" y="377"/>
                      <a:pt x="372" y="377"/>
                      <a:pt x="373" y="378"/>
                    </a:cubicBezTo>
                    <a:cubicBezTo>
                      <a:pt x="374" y="378"/>
                      <a:pt x="376" y="378"/>
                      <a:pt x="377" y="378"/>
                    </a:cubicBezTo>
                    <a:cubicBezTo>
                      <a:pt x="377" y="378"/>
                      <a:pt x="378" y="378"/>
                      <a:pt x="378" y="378"/>
                    </a:cubicBezTo>
                    <a:cubicBezTo>
                      <a:pt x="379" y="378"/>
                      <a:pt x="379" y="377"/>
                      <a:pt x="380" y="376"/>
                    </a:cubicBezTo>
                    <a:cubicBezTo>
                      <a:pt x="381" y="375"/>
                      <a:pt x="383" y="376"/>
                      <a:pt x="384" y="376"/>
                    </a:cubicBezTo>
                    <a:cubicBezTo>
                      <a:pt x="385" y="377"/>
                      <a:pt x="386" y="377"/>
                      <a:pt x="387" y="378"/>
                    </a:cubicBezTo>
                    <a:cubicBezTo>
                      <a:pt x="388" y="378"/>
                      <a:pt x="389" y="378"/>
                      <a:pt x="389" y="378"/>
                    </a:cubicBezTo>
                    <a:cubicBezTo>
                      <a:pt x="391" y="379"/>
                      <a:pt x="391" y="381"/>
                      <a:pt x="390" y="382"/>
                    </a:cubicBezTo>
                    <a:cubicBezTo>
                      <a:pt x="390" y="383"/>
                      <a:pt x="390" y="383"/>
                      <a:pt x="390" y="383"/>
                    </a:cubicBezTo>
                    <a:cubicBezTo>
                      <a:pt x="389" y="384"/>
                      <a:pt x="389" y="384"/>
                      <a:pt x="389" y="385"/>
                    </a:cubicBezTo>
                    <a:cubicBezTo>
                      <a:pt x="389" y="385"/>
                      <a:pt x="389" y="386"/>
                      <a:pt x="389" y="386"/>
                    </a:cubicBezTo>
                    <a:cubicBezTo>
                      <a:pt x="389" y="388"/>
                      <a:pt x="389" y="388"/>
                      <a:pt x="388" y="389"/>
                    </a:cubicBezTo>
                    <a:cubicBezTo>
                      <a:pt x="388" y="389"/>
                      <a:pt x="388" y="390"/>
                      <a:pt x="388" y="390"/>
                    </a:cubicBezTo>
                    <a:cubicBezTo>
                      <a:pt x="388" y="391"/>
                      <a:pt x="389" y="391"/>
                      <a:pt x="390" y="392"/>
                    </a:cubicBezTo>
                    <a:cubicBezTo>
                      <a:pt x="391" y="393"/>
                      <a:pt x="390" y="393"/>
                      <a:pt x="389" y="393"/>
                    </a:cubicBezTo>
                    <a:cubicBezTo>
                      <a:pt x="389" y="394"/>
                      <a:pt x="388" y="395"/>
                      <a:pt x="388" y="396"/>
                    </a:cubicBezTo>
                    <a:cubicBezTo>
                      <a:pt x="388" y="397"/>
                      <a:pt x="388" y="398"/>
                      <a:pt x="387" y="400"/>
                    </a:cubicBezTo>
                    <a:cubicBezTo>
                      <a:pt x="387" y="400"/>
                      <a:pt x="387" y="401"/>
                      <a:pt x="387" y="402"/>
                    </a:cubicBezTo>
                    <a:cubicBezTo>
                      <a:pt x="387" y="403"/>
                      <a:pt x="387" y="404"/>
                      <a:pt x="387" y="404"/>
                    </a:cubicBezTo>
                    <a:cubicBezTo>
                      <a:pt x="387" y="406"/>
                      <a:pt x="384" y="406"/>
                      <a:pt x="383" y="408"/>
                    </a:cubicBezTo>
                    <a:cubicBezTo>
                      <a:pt x="382" y="409"/>
                      <a:pt x="382" y="410"/>
                      <a:pt x="383" y="411"/>
                    </a:cubicBezTo>
                    <a:cubicBezTo>
                      <a:pt x="383" y="412"/>
                      <a:pt x="383" y="413"/>
                      <a:pt x="383" y="414"/>
                    </a:cubicBezTo>
                    <a:cubicBezTo>
                      <a:pt x="383" y="414"/>
                      <a:pt x="383" y="414"/>
                      <a:pt x="384" y="415"/>
                    </a:cubicBezTo>
                    <a:cubicBezTo>
                      <a:pt x="385" y="416"/>
                      <a:pt x="385" y="418"/>
                      <a:pt x="386" y="419"/>
                    </a:cubicBezTo>
                    <a:cubicBezTo>
                      <a:pt x="387" y="419"/>
                      <a:pt x="387" y="420"/>
                      <a:pt x="388" y="421"/>
                    </a:cubicBezTo>
                    <a:cubicBezTo>
                      <a:pt x="389" y="422"/>
                      <a:pt x="389" y="423"/>
                      <a:pt x="389" y="424"/>
                    </a:cubicBezTo>
                    <a:cubicBezTo>
                      <a:pt x="389" y="425"/>
                      <a:pt x="391" y="426"/>
                      <a:pt x="392" y="426"/>
                    </a:cubicBezTo>
                    <a:cubicBezTo>
                      <a:pt x="392" y="426"/>
                      <a:pt x="393" y="425"/>
                      <a:pt x="393" y="424"/>
                    </a:cubicBezTo>
                    <a:cubicBezTo>
                      <a:pt x="393" y="425"/>
                      <a:pt x="394" y="426"/>
                      <a:pt x="394" y="426"/>
                    </a:cubicBezTo>
                    <a:cubicBezTo>
                      <a:pt x="394" y="427"/>
                      <a:pt x="394" y="429"/>
                      <a:pt x="395" y="430"/>
                    </a:cubicBezTo>
                    <a:cubicBezTo>
                      <a:pt x="396" y="430"/>
                      <a:pt x="397" y="431"/>
                      <a:pt x="398" y="431"/>
                    </a:cubicBezTo>
                    <a:cubicBezTo>
                      <a:pt x="401" y="433"/>
                      <a:pt x="402" y="430"/>
                      <a:pt x="404" y="428"/>
                    </a:cubicBezTo>
                    <a:cubicBezTo>
                      <a:pt x="404" y="428"/>
                      <a:pt x="405" y="428"/>
                      <a:pt x="405" y="428"/>
                    </a:cubicBezTo>
                    <a:cubicBezTo>
                      <a:pt x="406" y="427"/>
                      <a:pt x="407" y="427"/>
                      <a:pt x="408" y="427"/>
                    </a:cubicBezTo>
                    <a:cubicBezTo>
                      <a:pt x="408" y="428"/>
                      <a:pt x="408" y="430"/>
                      <a:pt x="408" y="431"/>
                    </a:cubicBezTo>
                    <a:cubicBezTo>
                      <a:pt x="408" y="433"/>
                      <a:pt x="410" y="435"/>
                      <a:pt x="409" y="437"/>
                    </a:cubicBezTo>
                    <a:cubicBezTo>
                      <a:pt x="408" y="439"/>
                      <a:pt x="406" y="439"/>
                      <a:pt x="407" y="442"/>
                    </a:cubicBezTo>
                    <a:cubicBezTo>
                      <a:pt x="407" y="442"/>
                      <a:pt x="407" y="443"/>
                      <a:pt x="407" y="443"/>
                    </a:cubicBezTo>
                    <a:cubicBezTo>
                      <a:pt x="407" y="444"/>
                      <a:pt x="407" y="444"/>
                      <a:pt x="407" y="445"/>
                    </a:cubicBezTo>
                    <a:cubicBezTo>
                      <a:pt x="406" y="446"/>
                      <a:pt x="406" y="445"/>
                      <a:pt x="405" y="447"/>
                    </a:cubicBezTo>
                    <a:cubicBezTo>
                      <a:pt x="405" y="448"/>
                      <a:pt x="405" y="449"/>
                      <a:pt x="406" y="450"/>
                    </a:cubicBezTo>
                    <a:cubicBezTo>
                      <a:pt x="404" y="449"/>
                      <a:pt x="403" y="448"/>
                      <a:pt x="402" y="450"/>
                    </a:cubicBezTo>
                    <a:cubicBezTo>
                      <a:pt x="400" y="452"/>
                      <a:pt x="404" y="453"/>
                      <a:pt x="406" y="453"/>
                    </a:cubicBezTo>
                    <a:cubicBezTo>
                      <a:pt x="407" y="453"/>
                      <a:pt x="410" y="453"/>
                      <a:pt x="411" y="453"/>
                    </a:cubicBezTo>
                    <a:cubicBezTo>
                      <a:pt x="412" y="454"/>
                      <a:pt x="412" y="456"/>
                      <a:pt x="412" y="456"/>
                    </a:cubicBezTo>
                    <a:cubicBezTo>
                      <a:pt x="412" y="457"/>
                      <a:pt x="412" y="458"/>
                      <a:pt x="412" y="458"/>
                    </a:cubicBezTo>
                    <a:cubicBezTo>
                      <a:pt x="411" y="460"/>
                      <a:pt x="411" y="462"/>
                      <a:pt x="411" y="463"/>
                    </a:cubicBezTo>
                    <a:cubicBezTo>
                      <a:pt x="411" y="463"/>
                      <a:pt x="412" y="464"/>
                      <a:pt x="412" y="464"/>
                    </a:cubicBezTo>
                    <a:cubicBezTo>
                      <a:pt x="413" y="465"/>
                      <a:pt x="413" y="465"/>
                      <a:pt x="413" y="466"/>
                    </a:cubicBezTo>
                    <a:cubicBezTo>
                      <a:pt x="413" y="468"/>
                      <a:pt x="415" y="471"/>
                      <a:pt x="415" y="473"/>
                    </a:cubicBezTo>
                    <a:cubicBezTo>
                      <a:pt x="416" y="474"/>
                      <a:pt x="416" y="474"/>
                      <a:pt x="417" y="474"/>
                    </a:cubicBezTo>
                    <a:cubicBezTo>
                      <a:pt x="418" y="473"/>
                      <a:pt x="419" y="473"/>
                      <a:pt x="421" y="472"/>
                    </a:cubicBezTo>
                    <a:cubicBezTo>
                      <a:pt x="422" y="471"/>
                      <a:pt x="423" y="472"/>
                      <a:pt x="424" y="473"/>
                    </a:cubicBezTo>
                    <a:cubicBezTo>
                      <a:pt x="426" y="474"/>
                      <a:pt x="428" y="474"/>
                      <a:pt x="428" y="477"/>
                    </a:cubicBezTo>
                    <a:cubicBezTo>
                      <a:pt x="428" y="481"/>
                      <a:pt x="428" y="486"/>
                      <a:pt x="427" y="490"/>
                    </a:cubicBezTo>
                    <a:cubicBezTo>
                      <a:pt x="427" y="491"/>
                      <a:pt x="426" y="493"/>
                      <a:pt x="426" y="495"/>
                    </a:cubicBezTo>
                    <a:cubicBezTo>
                      <a:pt x="426" y="496"/>
                      <a:pt x="427" y="497"/>
                      <a:pt x="426" y="498"/>
                    </a:cubicBezTo>
                    <a:cubicBezTo>
                      <a:pt x="424" y="499"/>
                      <a:pt x="423" y="497"/>
                      <a:pt x="421" y="498"/>
                    </a:cubicBezTo>
                    <a:cubicBezTo>
                      <a:pt x="421" y="499"/>
                      <a:pt x="421" y="500"/>
                      <a:pt x="421" y="500"/>
                    </a:cubicBezTo>
                    <a:cubicBezTo>
                      <a:pt x="420" y="501"/>
                      <a:pt x="420" y="501"/>
                      <a:pt x="419" y="502"/>
                    </a:cubicBezTo>
                    <a:cubicBezTo>
                      <a:pt x="418" y="503"/>
                      <a:pt x="419" y="504"/>
                      <a:pt x="418" y="505"/>
                    </a:cubicBezTo>
                    <a:cubicBezTo>
                      <a:pt x="418" y="506"/>
                      <a:pt x="417" y="507"/>
                      <a:pt x="416" y="508"/>
                    </a:cubicBezTo>
                    <a:cubicBezTo>
                      <a:pt x="414" y="510"/>
                      <a:pt x="414" y="512"/>
                      <a:pt x="414" y="515"/>
                    </a:cubicBezTo>
                    <a:cubicBezTo>
                      <a:pt x="413" y="515"/>
                      <a:pt x="411" y="515"/>
                      <a:pt x="411" y="515"/>
                    </a:cubicBezTo>
                    <a:cubicBezTo>
                      <a:pt x="410" y="514"/>
                      <a:pt x="409" y="513"/>
                      <a:pt x="408" y="512"/>
                    </a:cubicBezTo>
                    <a:cubicBezTo>
                      <a:pt x="408" y="511"/>
                      <a:pt x="407" y="510"/>
                      <a:pt x="407" y="510"/>
                    </a:cubicBezTo>
                    <a:cubicBezTo>
                      <a:pt x="407" y="509"/>
                      <a:pt x="406" y="508"/>
                      <a:pt x="406" y="507"/>
                    </a:cubicBezTo>
                    <a:cubicBezTo>
                      <a:pt x="405" y="507"/>
                      <a:pt x="404" y="506"/>
                      <a:pt x="403" y="506"/>
                    </a:cubicBezTo>
                    <a:cubicBezTo>
                      <a:pt x="403" y="505"/>
                      <a:pt x="403" y="505"/>
                      <a:pt x="403" y="504"/>
                    </a:cubicBezTo>
                    <a:cubicBezTo>
                      <a:pt x="403" y="503"/>
                      <a:pt x="403" y="502"/>
                      <a:pt x="402" y="502"/>
                    </a:cubicBezTo>
                    <a:cubicBezTo>
                      <a:pt x="399" y="501"/>
                      <a:pt x="397" y="506"/>
                      <a:pt x="396" y="507"/>
                    </a:cubicBezTo>
                    <a:cubicBezTo>
                      <a:pt x="395" y="506"/>
                      <a:pt x="394" y="502"/>
                      <a:pt x="394" y="501"/>
                    </a:cubicBezTo>
                    <a:cubicBezTo>
                      <a:pt x="394" y="500"/>
                      <a:pt x="395" y="499"/>
                      <a:pt x="394" y="498"/>
                    </a:cubicBezTo>
                    <a:cubicBezTo>
                      <a:pt x="393" y="499"/>
                      <a:pt x="392" y="502"/>
                      <a:pt x="392" y="505"/>
                    </a:cubicBezTo>
                    <a:cubicBezTo>
                      <a:pt x="392" y="506"/>
                      <a:pt x="392" y="507"/>
                      <a:pt x="391" y="508"/>
                    </a:cubicBezTo>
                    <a:cubicBezTo>
                      <a:pt x="391" y="509"/>
                      <a:pt x="390" y="509"/>
                      <a:pt x="390" y="510"/>
                    </a:cubicBezTo>
                    <a:cubicBezTo>
                      <a:pt x="390" y="510"/>
                      <a:pt x="390" y="511"/>
                      <a:pt x="389" y="512"/>
                    </a:cubicBezTo>
                    <a:cubicBezTo>
                      <a:pt x="388" y="513"/>
                      <a:pt x="388" y="510"/>
                      <a:pt x="387" y="509"/>
                    </a:cubicBezTo>
                    <a:cubicBezTo>
                      <a:pt x="387" y="507"/>
                      <a:pt x="387" y="506"/>
                      <a:pt x="389" y="504"/>
                    </a:cubicBezTo>
                    <a:cubicBezTo>
                      <a:pt x="390" y="502"/>
                      <a:pt x="391" y="501"/>
                      <a:pt x="391" y="499"/>
                    </a:cubicBezTo>
                    <a:cubicBezTo>
                      <a:pt x="391" y="494"/>
                      <a:pt x="385" y="496"/>
                      <a:pt x="383" y="498"/>
                    </a:cubicBezTo>
                    <a:cubicBezTo>
                      <a:pt x="382" y="499"/>
                      <a:pt x="383" y="499"/>
                      <a:pt x="382" y="499"/>
                    </a:cubicBezTo>
                    <a:cubicBezTo>
                      <a:pt x="381" y="500"/>
                      <a:pt x="380" y="500"/>
                      <a:pt x="379" y="500"/>
                    </a:cubicBezTo>
                    <a:cubicBezTo>
                      <a:pt x="378" y="500"/>
                      <a:pt x="377" y="501"/>
                      <a:pt x="375" y="502"/>
                    </a:cubicBezTo>
                    <a:cubicBezTo>
                      <a:pt x="374" y="502"/>
                      <a:pt x="374" y="502"/>
                      <a:pt x="373" y="504"/>
                    </a:cubicBezTo>
                    <a:cubicBezTo>
                      <a:pt x="373" y="504"/>
                      <a:pt x="372" y="506"/>
                      <a:pt x="372" y="507"/>
                    </a:cubicBezTo>
                    <a:cubicBezTo>
                      <a:pt x="373" y="508"/>
                      <a:pt x="374" y="507"/>
                      <a:pt x="375" y="509"/>
                    </a:cubicBezTo>
                    <a:cubicBezTo>
                      <a:pt x="375" y="510"/>
                      <a:pt x="374" y="511"/>
                      <a:pt x="374" y="512"/>
                    </a:cubicBezTo>
                    <a:cubicBezTo>
                      <a:pt x="374" y="514"/>
                      <a:pt x="374" y="516"/>
                      <a:pt x="373" y="518"/>
                    </a:cubicBezTo>
                    <a:cubicBezTo>
                      <a:pt x="373" y="519"/>
                      <a:pt x="371" y="522"/>
                      <a:pt x="372" y="523"/>
                    </a:cubicBezTo>
                    <a:cubicBezTo>
                      <a:pt x="372" y="524"/>
                      <a:pt x="374" y="523"/>
                      <a:pt x="375" y="523"/>
                    </a:cubicBezTo>
                    <a:cubicBezTo>
                      <a:pt x="376" y="524"/>
                      <a:pt x="376" y="524"/>
                      <a:pt x="376" y="525"/>
                    </a:cubicBezTo>
                    <a:cubicBezTo>
                      <a:pt x="377" y="527"/>
                      <a:pt x="377" y="528"/>
                      <a:pt x="376" y="530"/>
                    </a:cubicBezTo>
                    <a:cubicBezTo>
                      <a:pt x="375" y="532"/>
                      <a:pt x="373" y="534"/>
                      <a:pt x="374" y="536"/>
                    </a:cubicBezTo>
                    <a:cubicBezTo>
                      <a:pt x="375" y="537"/>
                      <a:pt x="376" y="538"/>
                      <a:pt x="376" y="539"/>
                    </a:cubicBezTo>
                    <a:cubicBezTo>
                      <a:pt x="376" y="540"/>
                      <a:pt x="375" y="540"/>
                      <a:pt x="374" y="541"/>
                    </a:cubicBezTo>
                    <a:cubicBezTo>
                      <a:pt x="370" y="543"/>
                      <a:pt x="366" y="544"/>
                      <a:pt x="363" y="546"/>
                    </a:cubicBezTo>
                    <a:cubicBezTo>
                      <a:pt x="361" y="547"/>
                      <a:pt x="358" y="549"/>
                      <a:pt x="359" y="551"/>
                    </a:cubicBezTo>
                    <a:cubicBezTo>
                      <a:pt x="360" y="553"/>
                      <a:pt x="361" y="555"/>
                      <a:pt x="359" y="557"/>
                    </a:cubicBezTo>
                    <a:cubicBezTo>
                      <a:pt x="358" y="557"/>
                      <a:pt x="357" y="558"/>
                      <a:pt x="356" y="558"/>
                    </a:cubicBezTo>
                    <a:cubicBezTo>
                      <a:pt x="355" y="558"/>
                      <a:pt x="355" y="558"/>
                      <a:pt x="354" y="558"/>
                    </a:cubicBezTo>
                    <a:cubicBezTo>
                      <a:pt x="353" y="559"/>
                      <a:pt x="352" y="559"/>
                      <a:pt x="352" y="560"/>
                    </a:cubicBezTo>
                    <a:cubicBezTo>
                      <a:pt x="351" y="560"/>
                      <a:pt x="350" y="561"/>
                      <a:pt x="350" y="562"/>
                    </a:cubicBezTo>
                    <a:cubicBezTo>
                      <a:pt x="350" y="563"/>
                      <a:pt x="350" y="563"/>
                      <a:pt x="349" y="564"/>
                    </a:cubicBezTo>
                    <a:cubicBezTo>
                      <a:pt x="348" y="564"/>
                      <a:pt x="347" y="564"/>
                      <a:pt x="347" y="565"/>
                    </a:cubicBezTo>
                    <a:cubicBezTo>
                      <a:pt x="347" y="566"/>
                      <a:pt x="347" y="567"/>
                      <a:pt x="347" y="568"/>
                    </a:cubicBezTo>
                    <a:cubicBezTo>
                      <a:pt x="347" y="570"/>
                      <a:pt x="349" y="571"/>
                      <a:pt x="348" y="573"/>
                    </a:cubicBezTo>
                    <a:cubicBezTo>
                      <a:pt x="348" y="573"/>
                      <a:pt x="347" y="574"/>
                      <a:pt x="347" y="574"/>
                    </a:cubicBezTo>
                    <a:cubicBezTo>
                      <a:pt x="347" y="574"/>
                      <a:pt x="347" y="575"/>
                      <a:pt x="347" y="575"/>
                    </a:cubicBezTo>
                    <a:cubicBezTo>
                      <a:pt x="347" y="576"/>
                      <a:pt x="347" y="577"/>
                      <a:pt x="347" y="578"/>
                    </a:cubicBezTo>
                    <a:cubicBezTo>
                      <a:pt x="346" y="579"/>
                      <a:pt x="346" y="580"/>
                      <a:pt x="346" y="580"/>
                    </a:cubicBezTo>
                    <a:cubicBezTo>
                      <a:pt x="346" y="581"/>
                      <a:pt x="346" y="582"/>
                      <a:pt x="346" y="583"/>
                    </a:cubicBezTo>
                    <a:cubicBezTo>
                      <a:pt x="346" y="583"/>
                      <a:pt x="345" y="583"/>
                      <a:pt x="345" y="584"/>
                    </a:cubicBezTo>
                    <a:cubicBezTo>
                      <a:pt x="344" y="584"/>
                      <a:pt x="344" y="585"/>
                      <a:pt x="344" y="585"/>
                    </a:cubicBezTo>
                    <a:cubicBezTo>
                      <a:pt x="343" y="586"/>
                      <a:pt x="343" y="586"/>
                      <a:pt x="342" y="586"/>
                    </a:cubicBezTo>
                    <a:cubicBezTo>
                      <a:pt x="339" y="586"/>
                      <a:pt x="339" y="579"/>
                      <a:pt x="336" y="582"/>
                    </a:cubicBezTo>
                    <a:cubicBezTo>
                      <a:pt x="335" y="582"/>
                      <a:pt x="334" y="583"/>
                      <a:pt x="333" y="584"/>
                    </a:cubicBezTo>
                    <a:cubicBezTo>
                      <a:pt x="332" y="585"/>
                      <a:pt x="331" y="586"/>
                      <a:pt x="330" y="586"/>
                    </a:cubicBezTo>
                    <a:cubicBezTo>
                      <a:pt x="330" y="587"/>
                      <a:pt x="331" y="587"/>
                      <a:pt x="331" y="588"/>
                    </a:cubicBezTo>
                    <a:cubicBezTo>
                      <a:pt x="332" y="588"/>
                      <a:pt x="337" y="596"/>
                      <a:pt x="337" y="597"/>
                    </a:cubicBezTo>
                    <a:cubicBezTo>
                      <a:pt x="339" y="598"/>
                      <a:pt x="345" y="601"/>
                      <a:pt x="347" y="601"/>
                    </a:cubicBezTo>
                    <a:cubicBezTo>
                      <a:pt x="349" y="602"/>
                      <a:pt x="351" y="603"/>
                      <a:pt x="353" y="605"/>
                    </a:cubicBezTo>
                    <a:cubicBezTo>
                      <a:pt x="356" y="606"/>
                      <a:pt x="357" y="608"/>
                      <a:pt x="360" y="605"/>
                    </a:cubicBezTo>
                    <a:cubicBezTo>
                      <a:pt x="361" y="604"/>
                      <a:pt x="361" y="601"/>
                      <a:pt x="362" y="601"/>
                    </a:cubicBezTo>
                    <a:cubicBezTo>
                      <a:pt x="364" y="600"/>
                      <a:pt x="366" y="601"/>
                      <a:pt x="368" y="601"/>
                    </a:cubicBezTo>
                    <a:cubicBezTo>
                      <a:pt x="370" y="601"/>
                      <a:pt x="372" y="601"/>
                      <a:pt x="377" y="599"/>
                    </a:cubicBezTo>
                    <a:cubicBezTo>
                      <a:pt x="381" y="598"/>
                      <a:pt x="384" y="596"/>
                      <a:pt x="385" y="595"/>
                    </a:cubicBezTo>
                    <a:cubicBezTo>
                      <a:pt x="387" y="593"/>
                      <a:pt x="387" y="592"/>
                      <a:pt x="390" y="592"/>
                    </a:cubicBezTo>
                    <a:cubicBezTo>
                      <a:pt x="397" y="590"/>
                      <a:pt x="401" y="593"/>
                      <a:pt x="406" y="596"/>
                    </a:cubicBezTo>
                    <a:cubicBezTo>
                      <a:pt x="408" y="597"/>
                      <a:pt x="413" y="599"/>
                      <a:pt x="416" y="600"/>
                    </a:cubicBezTo>
                    <a:cubicBezTo>
                      <a:pt x="417" y="597"/>
                      <a:pt x="414" y="596"/>
                      <a:pt x="412" y="592"/>
                    </a:cubicBezTo>
                    <a:cubicBezTo>
                      <a:pt x="409" y="588"/>
                      <a:pt x="406" y="582"/>
                      <a:pt x="406" y="578"/>
                    </a:cubicBezTo>
                    <a:cubicBezTo>
                      <a:pt x="405" y="574"/>
                      <a:pt x="410" y="572"/>
                      <a:pt x="409" y="569"/>
                    </a:cubicBezTo>
                    <a:cubicBezTo>
                      <a:pt x="409" y="573"/>
                      <a:pt x="414" y="575"/>
                      <a:pt x="415" y="580"/>
                    </a:cubicBezTo>
                    <a:cubicBezTo>
                      <a:pt x="417" y="580"/>
                      <a:pt x="423" y="578"/>
                      <a:pt x="424" y="576"/>
                    </a:cubicBezTo>
                    <a:cubicBezTo>
                      <a:pt x="425" y="573"/>
                      <a:pt x="422" y="570"/>
                      <a:pt x="423" y="568"/>
                    </a:cubicBezTo>
                    <a:cubicBezTo>
                      <a:pt x="428" y="567"/>
                      <a:pt x="435" y="568"/>
                      <a:pt x="434" y="561"/>
                    </a:cubicBezTo>
                    <a:cubicBezTo>
                      <a:pt x="439" y="560"/>
                      <a:pt x="438" y="564"/>
                      <a:pt x="442" y="561"/>
                    </a:cubicBezTo>
                    <a:cubicBezTo>
                      <a:pt x="443" y="560"/>
                      <a:pt x="444" y="558"/>
                      <a:pt x="445" y="557"/>
                    </a:cubicBezTo>
                    <a:cubicBezTo>
                      <a:pt x="447" y="556"/>
                      <a:pt x="450" y="556"/>
                      <a:pt x="452" y="553"/>
                    </a:cubicBezTo>
                    <a:cubicBezTo>
                      <a:pt x="453" y="550"/>
                      <a:pt x="452" y="546"/>
                      <a:pt x="452" y="543"/>
                    </a:cubicBezTo>
                    <a:cubicBezTo>
                      <a:pt x="453" y="542"/>
                      <a:pt x="454" y="541"/>
                      <a:pt x="453" y="539"/>
                    </a:cubicBezTo>
                    <a:cubicBezTo>
                      <a:pt x="452" y="538"/>
                      <a:pt x="447" y="537"/>
                      <a:pt x="446" y="536"/>
                    </a:cubicBezTo>
                    <a:cubicBezTo>
                      <a:pt x="444" y="535"/>
                      <a:pt x="432" y="528"/>
                      <a:pt x="434" y="523"/>
                    </a:cubicBezTo>
                    <a:cubicBezTo>
                      <a:pt x="436" y="519"/>
                      <a:pt x="446" y="521"/>
                      <a:pt x="448" y="523"/>
                    </a:cubicBezTo>
                    <a:cubicBezTo>
                      <a:pt x="450" y="526"/>
                      <a:pt x="452" y="529"/>
                      <a:pt x="454" y="532"/>
                    </a:cubicBezTo>
                    <a:cubicBezTo>
                      <a:pt x="455" y="534"/>
                      <a:pt x="459" y="535"/>
                      <a:pt x="460" y="538"/>
                    </a:cubicBezTo>
                    <a:cubicBezTo>
                      <a:pt x="459" y="532"/>
                      <a:pt x="464" y="532"/>
                      <a:pt x="467" y="528"/>
                    </a:cubicBezTo>
                    <a:cubicBezTo>
                      <a:pt x="469" y="527"/>
                      <a:pt x="469" y="525"/>
                      <a:pt x="470" y="523"/>
                    </a:cubicBezTo>
                    <a:cubicBezTo>
                      <a:pt x="472" y="522"/>
                      <a:pt x="474" y="520"/>
                      <a:pt x="474" y="517"/>
                    </a:cubicBezTo>
                    <a:cubicBezTo>
                      <a:pt x="473" y="513"/>
                      <a:pt x="466" y="511"/>
                      <a:pt x="474" y="508"/>
                    </a:cubicBezTo>
                    <a:cubicBezTo>
                      <a:pt x="476" y="507"/>
                      <a:pt x="479" y="507"/>
                      <a:pt x="482" y="507"/>
                    </a:cubicBezTo>
                    <a:cubicBezTo>
                      <a:pt x="484" y="507"/>
                      <a:pt x="487" y="508"/>
                      <a:pt x="489" y="507"/>
                    </a:cubicBezTo>
                    <a:cubicBezTo>
                      <a:pt x="491" y="506"/>
                      <a:pt x="491" y="505"/>
                      <a:pt x="492" y="503"/>
                    </a:cubicBezTo>
                    <a:cubicBezTo>
                      <a:pt x="495" y="499"/>
                      <a:pt x="501" y="496"/>
                      <a:pt x="506" y="496"/>
                    </a:cubicBezTo>
                    <a:cubicBezTo>
                      <a:pt x="508" y="495"/>
                      <a:pt x="510" y="496"/>
                      <a:pt x="513" y="495"/>
                    </a:cubicBezTo>
                    <a:cubicBezTo>
                      <a:pt x="515" y="495"/>
                      <a:pt x="517" y="493"/>
                      <a:pt x="519" y="493"/>
                    </a:cubicBezTo>
                    <a:cubicBezTo>
                      <a:pt x="520" y="493"/>
                      <a:pt x="522" y="494"/>
                      <a:pt x="523" y="495"/>
                    </a:cubicBezTo>
                    <a:cubicBezTo>
                      <a:pt x="524" y="495"/>
                      <a:pt x="528" y="495"/>
                      <a:pt x="529" y="495"/>
                    </a:cubicBezTo>
                    <a:cubicBezTo>
                      <a:pt x="533" y="496"/>
                      <a:pt x="533" y="495"/>
                      <a:pt x="535" y="492"/>
                    </a:cubicBezTo>
                    <a:cubicBezTo>
                      <a:pt x="537" y="489"/>
                      <a:pt x="538" y="489"/>
                      <a:pt x="538" y="486"/>
                    </a:cubicBezTo>
                    <a:cubicBezTo>
                      <a:pt x="538" y="485"/>
                      <a:pt x="537" y="483"/>
                      <a:pt x="539" y="481"/>
                    </a:cubicBezTo>
                    <a:cubicBezTo>
                      <a:pt x="543" y="484"/>
                      <a:pt x="541" y="491"/>
                      <a:pt x="542" y="495"/>
                    </a:cubicBezTo>
                    <a:cubicBezTo>
                      <a:pt x="545" y="495"/>
                      <a:pt x="548" y="494"/>
                      <a:pt x="550" y="496"/>
                    </a:cubicBezTo>
                    <a:cubicBezTo>
                      <a:pt x="553" y="497"/>
                      <a:pt x="558" y="502"/>
                      <a:pt x="557" y="505"/>
                    </a:cubicBezTo>
                    <a:cubicBezTo>
                      <a:pt x="552" y="506"/>
                      <a:pt x="547" y="503"/>
                      <a:pt x="543" y="502"/>
                    </a:cubicBezTo>
                    <a:cubicBezTo>
                      <a:pt x="540" y="502"/>
                      <a:pt x="537" y="501"/>
                      <a:pt x="534" y="501"/>
                    </a:cubicBezTo>
                    <a:cubicBezTo>
                      <a:pt x="532" y="501"/>
                      <a:pt x="521" y="502"/>
                      <a:pt x="521" y="506"/>
                    </a:cubicBezTo>
                    <a:cubicBezTo>
                      <a:pt x="526" y="507"/>
                      <a:pt x="529" y="510"/>
                      <a:pt x="533" y="512"/>
                    </a:cubicBezTo>
                    <a:cubicBezTo>
                      <a:pt x="535" y="514"/>
                      <a:pt x="539" y="516"/>
                      <a:pt x="537" y="519"/>
                    </a:cubicBezTo>
                    <a:cubicBezTo>
                      <a:pt x="536" y="521"/>
                      <a:pt x="532" y="519"/>
                      <a:pt x="531" y="521"/>
                    </a:cubicBezTo>
                    <a:cubicBezTo>
                      <a:pt x="528" y="525"/>
                      <a:pt x="533" y="524"/>
                      <a:pt x="534" y="525"/>
                    </a:cubicBezTo>
                    <a:cubicBezTo>
                      <a:pt x="537" y="526"/>
                      <a:pt x="538" y="528"/>
                      <a:pt x="540" y="530"/>
                    </a:cubicBezTo>
                    <a:cubicBezTo>
                      <a:pt x="542" y="532"/>
                      <a:pt x="545" y="533"/>
                      <a:pt x="548" y="534"/>
                    </a:cubicBezTo>
                    <a:cubicBezTo>
                      <a:pt x="550" y="535"/>
                      <a:pt x="552" y="536"/>
                      <a:pt x="555" y="536"/>
                    </a:cubicBezTo>
                    <a:cubicBezTo>
                      <a:pt x="557" y="537"/>
                      <a:pt x="558" y="536"/>
                      <a:pt x="560" y="536"/>
                    </a:cubicBezTo>
                    <a:cubicBezTo>
                      <a:pt x="563" y="537"/>
                      <a:pt x="563" y="540"/>
                      <a:pt x="566" y="542"/>
                    </a:cubicBezTo>
                    <a:cubicBezTo>
                      <a:pt x="569" y="543"/>
                      <a:pt x="569" y="540"/>
                      <a:pt x="571" y="538"/>
                    </a:cubicBezTo>
                    <a:cubicBezTo>
                      <a:pt x="574" y="537"/>
                      <a:pt x="578" y="539"/>
                      <a:pt x="581" y="539"/>
                    </a:cubicBezTo>
                    <a:cubicBezTo>
                      <a:pt x="584" y="539"/>
                      <a:pt x="586" y="540"/>
                      <a:pt x="589" y="540"/>
                    </a:cubicBezTo>
                    <a:cubicBezTo>
                      <a:pt x="591" y="540"/>
                      <a:pt x="595" y="540"/>
                      <a:pt x="597" y="540"/>
                    </a:cubicBezTo>
                    <a:cubicBezTo>
                      <a:pt x="599" y="540"/>
                      <a:pt x="603" y="540"/>
                      <a:pt x="604" y="539"/>
                    </a:cubicBezTo>
                    <a:cubicBezTo>
                      <a:pt x="606" y="538"/>
                      <a:pt x="608" y="535"/>
                      <a:pt x="610" y="535"/>
                    </a:cubicBezTo>
                    <a:cubicBezTo>
                      <a:pt x="612" y="534"/>
                      <a:pt x="616" y="534"/>
                      <a:pt x="618" y="534"/>
                    </a:cubicBezTo>
                    <a:cubicBezTo>
                      <a:pt x="618" y="537"/>
                      <a:pt x="621" y="537"/>
                      <a:pt x="622" y="538"/>
                    </a:cubicBezTo>
                    <a:cubicBezTo>
                      <a:pt x="624" y="540"/>
                      <a:pt x="623" y="542"/>
                      <a:pt x="627" y="542"/>
                    </a:cubicBezTo>
                    <a:cubicBezTo>
                      <a:pt x="632" y="541"/>
                      <a:pt x="633" y="533"/>
                      <a:pt x="637" y="532"/>
                    </a:cubicBezTo>
                    <a:cubicBezTo>
                      <a:pt x="637" y="532"/>
                      <a:pt x="637" y="532"/>
                      <a:pt x="637" y="531"/>
                    </a:cubicBezTo>
                    <a:cubicBezTo>
                      <a:pt x="634" y="526"/>
                      <a:pt x="640" y="526"/>
                      <a:pt x="642" y="526"/>
                    </a:cubicBezTo>
                    <a:cubicBezTo>
                      <a:pt x="646" y="526"/>
                      <a:pt x="647" y="524"/>
                      <a:pt x="650" y="526"/>
                    </a:cubicBezTo>
                    <a:cubicBezTo>
                      <a:pt x="653" y="528"/>
                      <a:pt x="654" y="534"/>
                      <a:pt x="658" y="536"/>
                    </a:cubicBezTo>
                    <a:cubicBezTo>
                      <a:pt x="661" y="537"/>
                      <a:pt x="663" y="535"/>
                      <a:pt x="666" y="535"/>
                    </a:cubicBezTo>
                    <a:cubicBezTo>
                      <a:pt x="668" y="535"/>
                      <a:pt x="669" y="536"/>
                      <a:pt x="671" y="536"/>
                    </a:cubicBezTo>
                    <a:cubicBezTo>
                      <a:pt x="676" y="536"/>
                      <a:pt x="678" y="531"/>
                      <a:pt x="675" y="527"/>
                    </a:cubicBezTo>
                    <a:cubicBezTo>
                      <a:pt x="678" y="527"/>
                      <a:pt x="681" y="528"/>
                      <a:pt x="683" y="529"/>
                    </a:cubicBezTo>
                    <a:cubicBezTo>
                      <a:pt x="686" y="530"/>
                      <a:pt x="690" y="533"/>
                      <a:pt x="692" y="533"/>
                    </a:cubicBezTo>
                    <a:cubicBezTo>
                      <a:pt x="693" y="533"/>
                      <a:pt x="694" y="533"/>
                      <a:pt x="695" y="533"/>
                    </a:cubicBezTo>
                    <a:cubicBezTo>
                      <a:pt x="695" y="533"/>
                      <a:pt x="695" y="532"/>
                      <a:pt x="696" y="532"/>
                    </a:cubicBezTo>
                    <a:cubicBezTo>
                      <a:pt x="696" y="533"/>
                      <a:pt x="695" y="533"/>
                      <a:pt x="695" y="533"/>
                    </a:cubicBezTo>
                    <a:cubicBezTo>
                      <a:pt x="693" y="535"/>
                      <a:pt x="691" y="537"/>
                      <a:pt x="690" y="539"/>
                    </a:cubicBezTo>
                    <a:cubicBezTo>
                      <a:pt x="688" y="541"/>
                      <a:pt x="687" y="542"/>
                      <a:pt x="688" y="545"/>
                    </a:cubicBezTo>
                    <a:cubicBezTo>
                      <a:pt x="692" y="545"/>
                      <a:pt x="696" y="544"/>
                      <a:pt x="698" y="540"/>
                    </a:cubicBezTo>
                    <a:cubicBezTo>
                      <a:pt x="698" y="538"/>
                      <a:pt x="698" y="535"/>
                      <a:pt x="698" y="533"/>
                    </a:cubicBezTo>
                    <a:cubicBezTo>
                      <a:pt x="700" y="533"/>
                      <a:pt x="701" y="532"/>
                      <a:pt x="702" y="532"/>
                    </a:cubicBezTo>
                    <a:cubicBezTo>
                      <a:pt x="705" y="531"/>
                      <a:pt x="707" y="530"/>
                      <a:pt x="709" y="530"/>
                    </a:cubicBezTo>
                    <a:cubicBezTo>
                      <a:pt x="712" y="529"/>
                      <a:pt x="719" y="527"/>
                      <a:pt x="721" y="525"/>
                    </a:cubicBezTo>
                    <a:cubicBezTo>
                      <a:pt x="723" y="522"/>
                      <a:pt x="722" y="518"/>
                      <a:pt x="722" y="515"/>
                    </a:cubicBezTo>
                    <a:cubicBezTo>
                      <a:pt x="723" y="513"/>
                      <a:pt x="723" y="510"/>
                      <a:pt x="724" y="509"/>
                    </a:cubicBezTo>
                    <a:cubicBezTo>
                      <a:pt x="725" y="508"/>
                      <a:pt x="728" y="505"/>
                      <a:pt x="730" y="506"/>
                    </a:cubicBezTo>
                    <a:cubicBezTo>
                      <a:pt x="734" y="508"/>
                      <a:pt x="729" y="514"/>
                      <a:pt x="736" y="512"/>
                    </a:cubicBezTo>
                    <a:cubicBezTo>
                      <a:pt x="737" y="510"/>
                      <a:pt x="737" y="507"/>
                      <a:pt x="737" y="506"/>
                    </a:cubicBezTo>
                    <a:cubicBezTo>
                      <a:pt x="736" y="504"/>
                      <a:pt x="734" y="503"/>
                      <a:pt x="734" y="501"/>
                    </a:cubicBezTo>
                    <a:cubicBezTo>
                      <a:pt x="733" y="499"/>
                      <a:pt x="733" y="493"/>
                      <a:pt x="734" y="490"/>
                    </a:cubicBezTo>
                    <a:cubicBezTo>
                      <a:pt x="737" y="489"/>
                      <a:pt x="740" y="501"/>
                      <a:pt x="742" y="502"/>
                    </a:cubicBezTo>
                    <a:cubicBezTo>
                      <a:pt x="746" y="506"/>
                      <a:pt x="752" y="500"/>
                      <a:pt x="754" y="497"/>
                    </a:cubicBezTo>
                    <a:cubicBezTo>
                      <a:pt x="758" y="491"/>
                      <a:pt x="761" y="484"/>
                      <a:pt x="769" y="482"/>
                    </a:cubicBezTo>
                    <a:cubicBezTo>
                      <a:pt x="772" y="482"/>
                      <a:pt x="775" y="482"/>
                      <a:pt x="778" y="482"/>
                    </a:cubicBezTo>
                    <a:cubicBezTo>
                      <a:pt x="781" y="482"/>
                      <a:pt x="784" y="483"/>
                      <a:pt x="786" y="483"/>
                    </a:cubicBezTo>
                    <a:cubicBezTo>
                      <a:pt x="792" y="485"/>
                      <a:pt x="791" y="482"/>
                      <a:pt x="796" y="479"/>
                    </a:cubicBezTo>
                    <a:cubicBezTo>
                      <a:pt x="797" y="478"/>
                      <a:pt x="800" y="478"/>
                      <a:pt x="801" y="478"/>
                    </a:cubicBezTo>
                    <a:cubicBezTo>
                      <a:pt x="805" y="477"/>
                      <a:pt x="809" y="477"/>
                      <a:pt x="813" y="477"/>
                    </a:cubicBezTo>
                    <a:cubicBezTo>
                      <a:pt x="816" y="476"/>
                      <a:pt x="821" y="475"/>
                      <a:pt x="823" y="477"/>
                    </a:cubicBezTo>
                    <a:cubicBezTo>
                      <a:pt x="824" y="473"/>
                      <a:pt x="832" y="470"/>
                      <a:pt x="836" y="469"/>
                    </a:cubicBezTo>
                    <a:cubicBezTo>
                      <a:pt x="839" y="468"/>
                      <a:pt x="846" y="470"/>
                      <a:pt x="848" y="467"/>
                    </a:cubicBezTo>
                    <a:cubicBezTo>
                      <a:pt x="851" y="470"/>
                      <a:pt x="856" y="461"/>
                      <a:pt x="857" y="459"/>
                    </a:cubicBezTo>
                    <a:cubicBezTo>
                      <a:pt x="860" y="456"/>
                      <a:pt x="861" y="454"/>
                      <a:pt x="865" y="453"/>
                    </a:cubicBezTo>
                    <a:cubicBezTo>
                      <a:pt x="867" y="453"/>
                      <a:pt x="870" y="453"/>
                      <a:pt x="872" y="453"/>
                    </a:cubicBezTo>
                    <a:cubicBezTo>
                      <a:pt x="876" y="452"/>
                      <a:pt x="879" y="449"/>
                      <a:pt x="883" y="448"/>
                    </a:cubicBezTo>
                    <a:cubicBezTo>
                      <a:pt x="886" y="448"/>
                      <a:pt x="889" y="449"/>
                      <a:pt x="892" y="448"/>
                    </a:cubicBezTo>
                    <a:cubicBezTo>
                      <a:pt x="895" y="448"/>
                      <a:pt x="898" y="448"/>
                      <a:pt x="901" y="447"/>
                    </a:cubicBezTo>
                    <a:cubicBezTo>
                      <a:pt x="905" y="447"/>
                      <a:pt x="907" y="446"/>
                      <a:pt x="910" y="443"/>
                    </a:cubicBezTo>
                    <a:cubicBezTo>
                      <a:pt x="912" y="442"/>
                      <a:pt x="914" y="441"/>
                      <a:pt x="916" y="441"/>
                    </a:cubicBezTo>
                    <a:cubicBezTo>
                      <a:pt x="919" y="440"/>
                      <a:pt x="920" y="444"/>
                      <a:pt x="923" y="444"/>
                    </a:cubicBezTo>
                    <a:cubicBezTo>
                      <a:pt x="924" y="444"/>
                      <a:pt x="926" y="443"/>
                      <a:pt x="927" y="442"/>
                    </a:cubicBezTo>
                    <a:cubicBezTo>
                      <a:pt x="922" y="441"/>
                      <a:pt x="918" y="438"/>
                      <a:pt x="912" y="437"/>
                    </a:cubicBezTo>
                    <a:cubicBezTo>
                      <a:pt x="907" y="437"/>
                      <a:pt x="906" y="438"/>
                      <a:pt x="906" y="432"/>
                    </a:cubicBezTo>
                    <a:cubicBezTo>
                      <a:pt x="905" y="427"/>
                      <a:pt x="904" y="422"/>
                      <a:pt x="905" y="417"/>
                    </a:cubicBezTo>
                    <a:cubicBezTo>
                      <a:pt x="906" y="414"/>
                      <a:pt x="908" y="410"/>
                      <a:pt x="911" y="408"/>
                    </a:cubicBezTo>
                    <a:cubicBezTo>
                      <a:pt x="914" y="407"/>
                      <a:pt x="915" y="407"/>
                      <a:pt x="917" y="405"/>
                    </a:cubicBezTo>
                    <a:cubicBezTo>
                      <a:pt x="919" y="403"/>
                      <a:pt x="920" y="402"/>
                      <a:pt x="923" y="401"/>
                    </a:cubicBezTo>
                    <a:cubicBezTo>
                      <a:pt x="926" y="400"/>
                      <a:pt x="931" y="403"/>
                      <a:pt x="934" y="401"/>
                    </a:cubicBezTo>
                    <a:cubicBezTo>
                      <a:pt x="938" y="399"/>
                      <a:pt x="935" y="394"/>
                      <a:pt x="937" y="391"/>
                    </a:cubicBezTo>
                    <a:cubicBezTo>
                      <a:pt x="939" y="389"/>
                      <a:pt x="943" y="390"/>
                      <a:pt x="946" y="390"/>
                    </a:cubicBezTo>
                    <a:cubicBezTo>
                      <a:pt x="947" y="390"/>
                      <a:pt x="949" y="389"/>
                      <a:pt x="949" y="389"/>
                    </a:cubicBezTo>
                    <a:cubicBezTo>
                      <a:pt x="951" y="389"/>
                      <a:pt x="952" y="391"/>
                      <a:pt x="954" y="391"/>
                    </a:cubicBezTo>
                    <a:cubicBezTo>
                      <a:pt x="955" y="391"/>
                      <a:pt x="957" y="389"/>
                      <a:pt x="958" y="389"/>
                    </a:cubicBezTo>
                    <a:cubicBezTo>
                      <a:pt x="961" y="387"/>
                      <a:pt x="964" y="387"/>
                      <a:pt x="967" y="387"/>
                    </a:cubicBezTo>
                    <a:cubicBezTo>
                      <a:pt x="972" y="387"/>
                      <a:pt x="976" y="387"/>
                      <a:pt x="979" y="388"/>
                    </a:cubicBezTo>
                    <a:cubicBezTo>
                      <a:pt x="984" y="390"/>
                      <a:pt x="987" y="391"/>
                      <a:pt x="992" y="387"/>
                    </a:cubicBezTo>
                    <a:cubicBezTo>
                      <a:pt x="993" y="386"/>
                      <a:pt x="994" y="384"/>
                      <a:pt x="995" y="383"/>
                    </a:cubicBezTo>
                    <a:cubicBezTo>
                      <a:pt x="997" y="382"/>
                      <a:pt x="998" y="382"/>
                      <a:pt x="999" y="381"/>
                    </a:cubicBezTo>
                    <a:cubicBezTo>
                      <a:pt x="1001" y="379"/>
                      <a:pt x="1000" y="379"/>
                      <a:pt x="1001" y="377"/>
                    </a:cubicBezTo>
                    <a:cubicBezTo>
                      <a:pt x="1002" y="371"/>
                      <a:pt x="1000" y="365"/>
                      <a:pt x="1002" y="359"/>
                    </a:cubicBezTo>
                    <a:cubicBezTo>
                      <a:pt x="1003" y="357"/>
                      <a:pt x="1005" y="355"/>
                      <a:pt x="1006" y="353"/>
                    </a:cubicBezTo>
                    <a:cubicBezTo>
                      <a:pt x="1007" y="352"/>
                      <a:pt x="1010" y="352"/>
                      <a:pt x="1009" y="349"/>
                    </a:cubicBezTo>
                    <a:cubicBezTo>
                      <a:pt x="1005" y="349"/>
                      <a:pt x="1004" y="349"/>
                      <a:pt x="1002" y="346"/>
                    </a:cubicBezTo>
                    <a:cubicBezTo>
                      <a:pt x="1002" y="347"/>
                      <a:pt x="1001" y="347"/>
                      <a:pt x="1001" y="347"/>
                    </a:cubicBezTo>
                    <a:cubicBezTo>
                      <a:pt x="998" y="342"/>
                      <a:pt x="998" y="336"/>
                      <a:pt x="997" y="331"/>
                    </a:cubicBezTo>
                    <a:cubicBezTo>
                      <a:pt x="995" y="331"/>
                      <a:pt x="994" y="331"/>
                      <a:pt x="992" y="331"/>
                    </a:cubicBezTo>
                    <a:cubicBezTo>
                      <a:pt x="991" y="326"/>
                      <a:pt x="992" y="319"/>
                      <a:pt x="992" y="314"/>
                    </a:cubicBezTo>
                    <a:cubicBezTo>
                      <a:pt x="992" y="313"/>
                      <a:pt x="991" y="308"/>
                      <a:pt x="992" y="306"/>
                    </a:cubicBezTo>
                    <a:cubicBezTo>
                      <a:pt x="994" y="302"/>
                      <a:pt x="1014" y="306"/>
                      <a:pt x="1011" y="300"/>
                    </a:cubicBezTo>
                    <a:cubicBezTo>
                      <a:pt x="1010" y="297"/>
                      <a:pt x="1003" y="298"/>
                      <a:pt x="1001" y="298"/>
                    </a:cubicBezTo>
                    <a:cubicBezTo>
                      <a:pt x="995" y="298"/>
                      <a:pt x="993" y="295"/>
                      <a:pt x="988" y="291"/>
                    </a:cubicBezTo>
                    <a:cubicBezTo>
                      <a:pt x="983" y="287"/>
                      <a:pt x="982" y="283"/>
                      <a:pt x="990" y="282"/>
                    </a:cubicBezTo>
                    <a:cubicBezTo>
                      <a:pt x="996" y="282"/>
                      <a:pt x="1002" y="283"/>
                      <a:pt x="1008" y="282"/>
                    </a:cubicBezTo>
                    <a:cubicBezTo>
                      <a:pt x="1008" y="280"/>
                      <a:pt x="1008" y="278"/>
                      <a:pt x="1009" y="276"/>
                    </a:cubicBezTo>
                    <a:cubicBezTo>
                      <a:pt x="1012" y="269"/>
                      <a:pt x="1018" y="273"/>
                      <a:pt x="1024" y="269"/>
                    </a:cubicBezTo>
                    <a:cubicBezTo>
                      <a:pt x="1026" y="267"/>
                      <a:pt x="1026" y="266"/>
                      <a:pt x="1024" y="264"/>
                    </a:cubicBezTo>
                    <a:moveTo>
                      <a:pt x="134" y="165"/>
                    </a:move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5"/>
                      <a:pt x="134" y="165"/>
                      <a:pt x="133" y="165"/>
                    </a:cubicBezTo>
                    <a:lnTo>
                      <a:pt x="134" y="165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2" name="Freeform 6"/>
              <p:cNvSpPr>
                <a:spLocks/>
              </p:cNvSpPr>
              <p:nvPr/>
            </p:nvSpPr>
            <p:spPr bwMode="auto">
              <a:xfrm>
                <a:off x="3535363" y="5638800"/>
                <a:ext cx="84138" cy="5080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9" y="26"/>
                  </a:cxn>
                  <a:cxn ang="0">
                    <a:pos x="44" y="25"/>
                  </a:cxn>
                  <a:cxn ang="0">
                    <a:pos x="44" y="19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38" y="10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3"/>
                  </a:cxn>
                </a:cxnLst>
                <a:rect l="0" t="0" r="r" b="b"/>
                <a:pathLst>
                  <a:path w="45" h="27">
                    <a:moveTo>
                      <a:pt x="17" y="3"/>
                    </a:moveTo>
                    <a:cubicBezTo>
                      <a:pt x="17" y="2"/>
                      <a:pt x="16" y="2"/>
                      <a:pt x="15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1" y="1"/>
                      <a:pt x="11" y="2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6" y="20"/>
                      <a:pt x="7" y="21"/>
                      <a:pt x="9" y="22"/>
                    </a:cubicBezTo>
                    <a:cubicBezTo>
                      <a:pt x="11" y="22"/>
                      <a:pt x="13" y="22"/>
                      <a:pt x="15" y="22"/>
                    </a:cubicBezTo>
                    <a:cubicBezTo>
                      <a:pt x="16" y="23"/>
                      <a:pt x="17" y="23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2"/>
                      <a:pt x="29" y="22"/>
                    </a:cubicBezTo>
                    <a:cubicBezTo>
                      <a:pt x="30" y="22"/>
                      <a:pt x="31" y="23"/>
                      <a:pt x="32" y="24"/>
                    </a:cubicBezTo>
                    <a:cubicBezTo>
                      <a:pt x="34" y="25"/>
                      <a:pt x="36" y="26"/>
                      <a:pt x="39" y="26"/>
                    </a:cubicBezTo>
                    <a:cubicBezTo>
                      <a:pt x="40" y="27"/>
                      <a:pt x="43" y="27"/>
                      <a:pt x="44" y="25"/>
                    </a:cubicBezTo>
                    <a:cubicBezTo>
                      <a:pt x="45" y="23"/>
                      <a:pt x="44" y="21"/>
                      <a:pt x="44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5"/>
                      <a:pt x="43" y="14"/>
                      <a:pt x="42" y="13"/>
                    </a:cubicBezTo>
                    <a:cubicBezTo>
                      <a:pt x="41" y="11"/>
                      <a:pt x="39" y="11"/>
                      <a:pt x="38" y="10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9" y="6"/>
                      <a:pt x="27" y="5"/>
                    </a:cubicBezTo>
                    <a:cubicBezTo>
                      <a:pt x="26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3"/>
                    </a:cubicBezTo>
                    <a:cubicBezTo>
                      <a:pt x="20" y="3"/>
                      <a:pt x="19" y="4"/>
                      <a:pt x="17" y="3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3" name="Freeform 7"/>
              <p:cNvSpPr>
                <a:spLocks noEditPoints="1"/>
              </p:cNvSpPr>
              <p:nvPr/>
            </p:nvSpPr>
            <p:spPr bwMode="auto">
              <a:xfrm>
                <a:off x="2355850" y="3716338"/>
                <a:ext cx="463550" cy="674688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163" y="8"/>
                  </a:cxn>
                  <a:cxn ang="0">
                    <a:pos x="124" y="24"/>
                  </a:cxn>
                  <a:cxn ang="0">
                    <a:pos x="114" y="53"/>
                  </a:cxn>
                  <a:cxn ang="0">
                    <a:pos x="94" y="68"/>
                  </a:cxn>
                  <a:cxn ang="0">
                    <a:pos x="127" y="72"/>
                  </a:cxn>
                  <a:cxn ang="0">
                    <a:pos x="110" y="90"/>
                  </a:cxn>
                  <a:cxn ang="0">
                    <a:pos x="100" y="105"/>
                  </a:cxn>
                  <a:cxn ang="0">
                    <a:pos x="75" y="113"/>
                  </a:cxn>
                  <a:cxn ang="0">
                    <a:pos x="33" y="106"/>
                  </a:cxn>
                  <a:cxn ang="0">
                    <a:pos x="31" y="131"/>
                  </a:cxn>
                  <a:cxn ang="0">
                    <a:pos x="14" y="139"/>
                  </a:cxn>
                  <a:cxn ang="0">
                    <a:pos x="40" y="142"/>
                  </a:cxn>
                  <a:cxn ang="0">
                    <a:pos x="35" y="153"/>
                  </a:cxn>
                  <a:cxn ang="0">
                    <a:pos x="24" y="179"/>
                  </a:cxn>
                  <a:cxn ang="0">
                    <a:pos x="37" y="189"/>
                  </a:cxn>
                  <a:cxn ang="0">
                    <a:pos x="45" y="197"/>
                  </a:cxn>
                  <a:cxn ang="0">
                    <a:pos x="74" y="214"/>
                  </a:cxn>
                  <a:cxn ang="0">
                    <a:pos x="55" y="240"/>
                  </a:cxn>
                  <a:cxn ang="0">
                    <a:pos x="39" y="257"/>
                  </a:cxn>
                  <a:cxn ang="0">
                    <a:pos x="70" y="260"/>
                  </a:cxn>
                  <a:cxn ang="0">
                    <a:pos x="40" y="289"/>
                  </a:cxn>
                  <a:cxn ang="0">
                    <a:pos x="4" y="292"/>
                  </a:cxn>
                  <a:cxn ang="0">
                    <a:pos x="24" y="304"/>
                  </a:cxn>
                  <a:cxn ang="0">
                    <a:pos x="23" y="310"/>
                  </a:cxn>
                  <a:cxn ang="0">
                    <a:pos x="10" y="331"/>
                  </a:cxn>
                  <a:cxn ang="0">
                    <a:pos x="51" y="325"/>
                  </a:cxn>
                  <a:cxn ang="0">
                    <a:pos x="19" y="346"/>
                  </a:cxn>
                  <a:cxn ang="0">
                    <a:pos x="56" y="341"/>
                  </a:cxn>
                  <a:cxn ang="0">
                    <a:pos x="60" y="357"/>
                  </a:cxn>
                  <a:cxn ang="0">
                    <a:pos x="104" y="344"/>
                  </a:cxn>
                  <a:cxn ang="0">
                    <a:pos x="134" y="322"/>
                  </a:cxn>
                  <a:cxn ang="0">
                    <a:pos x="173" y="302"/>
                  </a:cxn>
                  <a:cxn ang="0">
                    <a:pos x="208" y="294"/>
                  </a:cxn>
                  <a:cxn ang="0">
                    <a:pos x="219" y="277"/>
                  </a:cxn>
                  <a:cxn ang="0">
                    <a:pos x="238" y="240"/>
                  </a:cxn>
                  <a:cxn ang="0">
                    <a:pos x="230" y="195"/>
                  </a:cxn>
                  <a:cxn ang="0">
                    <a:pos x="245" y="187"/>
                  </a:cxn>
                  <a:cxn ang="0">
                    <a:pos x="225" y="161"/>
                  </a:cxn>
                  <a:cxn ang="0">
                    <a:pos x="231" y="134"/>
                  </a:cxn>
                  <a:cxn ang="0">
                    <a:pos x="234" y="126"/>
                  </a:cxn>
                  <a:cxn ang="0">
                    <a:pos x="218" y="123"/>
                  </a:cxn>
                  <a:cxn ang="0">
                    <a:pos x="201" y="112"/>
                  </a:cxn>
                  <a:cxn ang="0">
                    <a:pos x="184" y="95"/>
                  </a:cxn>
                  <a:cxn ang="0">
                    <a:pos x="172" y="114"/>
                  </a:cxn>
                  <a:cxn ang="0">
                    <a:pos x="153" y="114"/>
                  </a:cxn>
                  <a:cxn ang="0">
                    <a:pos x="137" y="104"/>
                  </a:cxn>
                  <a:cxn ang="0">
                    <a:pos x="130" y="90"/>
                  </a:cxn>
                  <a:cxn ang="0">
                    <a:pos x="149" y="73"/>
                  </a:cxn>
                  <a:cxn ang="0">
                    <a:pos x="147" y="63"/>
                  </a:cxn>
                  <a:cxn ang="0">
                    <a:pos x="165" y="46"/>
                  </a:cxn>
                  <a:cxn ang="0">
                    <a:pos x="184" y="28"/>
                  </a:cxn>
                  <a:cxn ang="0">
                    <a:pos x="191" y="16"/>
                  </a:cxn>
                  <a:cxn ang="0">
                    <a:pos x="240" y="128"/>
                  </a:cxn>
                  <a:cxn ang="0">
                    <a:pos x="216" y="17"/>
                  </a:cxn>
                  <a:cxn ang="0">
                    <a:pos x="214" y="18"/>
                  </a:cxn>
                </a:cxnLst>
                <a:rect l="0" t="0" r="r" b="b"/>
                <a:pathLst>
                  <a:path w="248" h="361">
                    <a:moveTo>
                      <a:pt x="203" y="10"/>
                    </a:moveTo>
                    <a:cubicBezTo>
                      <a:pt x="201" y="10"/>
                      <a:pt x="199" y="10"/>
                      <a:pt x="198" y="10"/>
                    </a:cubicBezTo>
                    <a:cubicBezTo>
                      <a:pt x="197" y="10"/>
                      <a:pt x="195" y="11"/>
                      <a:pt x="194" y="10"/>
                    </a:cubicBezTo>
                    <a:cubicBezTo>
                      <a:pt x="191" y="10"/>
                      <a:pt x="189" y="8"/>
                      <a:pt x="187" y="8"/>
                    </a:cubicBezTo>
                    <a:cubicBezTo>
                      <a:pt x="185" y="8"/>
                      <a:pt x="183" y="9"/>
                      <a:pt x="182" y="8"/>
                    </a:cubicBezTo>
                    <a:cubicBezTo>
                      <a:pt x="180" y="7"/>
                      <a:pt x="181" y="6"/>
                      <a:pt x="179" y="5"/>
                    </a:cubicBezTo>
                    <a:cubicBezTo>
                      <a:pt x="178" y="4"/>
                      <a:pt x="176" y="4"/>
                      <a:pt x="175" y="4"/>
                    </a:cubicBezTo>
                    <a:cubicBezTo>
                      <a:pt x="172" y="4"/>
                      <a:pt x="172" y="4"/>
                      <a:pt x="170" y="3"/>
                    </a:cubicBezTo>
                    <a:cubicBezTo>
                      <a:pt x="168" y="2"/>
                      <a:pt x="167" y="0"/>
                      <a:pt x="165" y="3"/>
                    </a:cubicBezTo>
                    <a:cubicBezTo>
                      <a:pt x="163" y="4"/>
                      <a:pt x="165" y="7"/>
                      <a:pt x="163" y="8"/>
                    </a:cubicBezTo>
                    <a:cubicBezTo>
                      <a:pt x="162" y="9"/>
                      <a:pt x="160" y="8"/>
                      <a:pt x="159" y="8"/>
                    </a:cubicBezTo>
                    <a:cubicBezTo>
                      <a:pt x="154" y="8"/>
                      <a:pt x="137" y="8"/>
                      <a:pt x="138" y="16"/>
                    </a:cubicBezTo>
                    <a:cubicBezTo>
                      <a:pt x="135" y="17"/>
                      <a:pt x="133" y="13"/>
                      <a:pt x="131" y="11"/>
                    </a:cubicBezTo>
                    <a:cubicBezTo>
                      <a:pt x="128" y="14"/>
                      <a:pt x="133" y="21"/>
                      <a:pt x="128" y="24"/>
                    </a:cubicBezTo>
                    <a:cubicBezTo>
                      <a:pt x="127" y="24"/>
                      <a:pt x="125" y="24"/>
                      <a:pt x="124" y="24"/>
                    </a:cubicBezTo>
                    <a:cubicBezTo>
                      <a:pt x="123" y="24"/>
                      <a:pt x="122" y="25"/>
                      <a:pt x="121" y="26"/>
                    </a:cubicBezTo>
                    <a:cubicBezTo>
                      <a:pt x="120" y="26"/>
                      <a:pt x="117" y="25"/>
                      <a:pt x="116" y="26"/>
                    </a:cubicBezTo>
                    <a:cubicBezTo>
                      <a:pt x="112" y="29"/>
                      <a:pt x="116" y="34"/>
                      <a:pt x="112" y="37"/>
                    </a:cubicBezTo>
                    <a:cubicBezTo>
                      <a:pt x="110" y="39"/>
                      <a:pt x="104" y="40"/>
                      <a:pt x="105" y="46"/>
                    </a:cubicBezTo>
                    <a:cubicBezTo>
                      <a:pt x="109" y="46"/>
                      <a:pt x="115" y="48"/>
                      <a:pt x="114" y="53"/>
                    </a:cubicBezTo>
                    <a:cubicBezTo>
                      <a:pt x="112" y="58"/>
                      <a:pt x="109" y="54"/>
                      <a:pt x="106" y="55"/>
                    </a:cubicBezTo>
                    <a:cubicBezTo>
                      <a:pt x="103" y="55"/>
                      <a:pt x="104" y="55"/>
                      <a:pt x="103" y="57"/>
                    </a:cubicBezTo>
                    <a:cubicBezTo>
                      <a:pt x="103" y="58"/>
                      <a:pt x="103" y="58"/>
                      <a:pt x="103" y="59"/>
                    </a:cubicBezTo>
                    <a:cubicBezTo>
                      <a:pt x="102" y="60"/>
                      <a:pt x="102" y="59"/>
                      <a:pt x="101" y="60"/>
                    </a:cubicBezTo>
                    <a:cubicBezTo>
                      <a:pt x="98" y="62"/>
                      <a:pt x="96" y="65"/>
                      <a:pt x="94" y="68"/>
                    </a:cubicBezTo>
                    <a:cubicBezTo>
                      <a:pt x="91" y="71"/>
                      <a:pt x="88" y="75"/>
                      <a:pt x="94" y="76"/>
                    </a:cubicBezTo>
                    <a:cubicBezTo>
                      <a:pt x="96" y="77"/>
                      <a:pt x="98" y="76"/>
                      <a:pt x="100" y="76"/>
                    </a:cubicBezTo>
                    <a:cubicBezTo>
                      <a:pt x="102" y="76"/>
                      <a:pt x="103" y="78"/>
                      <a:pt x="105" y="78"/>
                    </a:cubicBezTo>
                    <a:cubicBezTo>
                      <a:pt x="110" y="80"/>
                      <a:pt x="112" y="77"/>
                      <a:pt x="117" y="76"/>
                    </a:cubicBezTo>
                    <a:cubicBezTo>
                      <a:pt x="120" y="75"/>
                      <a:pt x="123" y="74"/>
                      <a:pt x="127" y="72"/>
                    </a:cubicBezTo>
                    <a:cubicBezTo>
                      <a:pt x="127" y="75"/>
                      <a:pt x="127" y="76"/>
                      <a:pt x="126" y="77"/>
                    </a:cubicBezTo>
                    <a:cubicBezTo>
                      <a:pt x="124" y="80"/>
                      <a:pt x="123" y="80"/>
                      <a:pt x="122" y="83"/>
                    </a:cubicBezTo>
                    <a:cubicBezTo>
                      <a:pt x="121" y="85"/>
                      <a:pt x="122" y="85"/>
                      <a:pt x="120" y="86"/>
                    </a:cubicBezTo>
                    <a:cubicBezTo>
                      <a:pt x="119" y="87"/>
                      <a:pt x="117" y="87"/>
                      <a:pt x="115" y="88"/>
                    </a:cubicBezTo>
                    <a:cubicBezTo>
                      <a:pt x="113" y="88"/>
                      <a:pt x="112" y="90"/>
                      <a:pt x="110" y="90"/>
                    </a:cubicBezTo>
                    <a:cubicBezTo>
                      <a:pt x="109" y="91"/>
                      <a:pt x="108" y="90"/>
                      <a:pt x="107" y="90"/>
                    </a:cubicBezTo>
                    <a:cubicBezTo>
                      <a:pt x="106" y="91"/>
                      <a:pt x="106" y="92"/>
                      <a:pt x="105" y="93"/>
                    </a:cubicBezTo>
                    <a:cubicBezTo>
                      <a:pt x="103" y="95"/>
                      <a:pt x="98" y="97"/>
                      <a:pt x="99" y="100"/>
                    </a:cubicBezTo>
                    <a:cubicBezTo>
                      <a:pt x="100" y="100"/>
                      <a:pt x="101" y="100"/>
                      <a:pt x="102" y="100"/>
                    </a:cubicBezTo>
                    <a:cubicBezTo>
                      <a:pt x="103" y="103"/>
                      <a:pt x="103" y="104"/>
                      <a:pt x="100" y="105"/>
                    </a:cubicBezTo>
                    <a:cubicBezTo>
                      <a:pt x="99" y="106"/>
                      <a:pt x="97" y="105"/>
                      <a:pt x="96" y="105"/>
                    </a:cubicBezTo>
                    <a:cubicBezTo>
                      <a:pt x="94" y="106"/>
                      <a:pt x="94" y="106"/>
                      <a:pt x="93" y="106"/>
                    </a:cubicBezTo>
                    <a:cubicBezTo>
                      <a:pt x="90" y="107"/>
                      <a:pt x="90" y="105"/>
                      <a:pt x="87" y="104"/>
                    </a:cubicBezTo>
                    <a:cubicBezTo>
                      <a:pt x="85" y="104"/>
                      <a:pt x="82" y="104"/>
                      <a:pt x="80" y="105"/>
                    </a:cubicBezTo>
                    <a:cubicBezTo>
                      <a:pt x="79" y="108"/>
                      <a:pt x="80" y="114"/>
                      <a:pt x="75" y="113"/>
                    </a:cubicBezTo>
                    <a:cubicBezTo>
                      <a:pt x="69" y="112"/>
                      <a:pt x="72" y="105"/>
                      <a:pt x="66" y="103"/>
                    </a:cubicBezTo>
                    <a:cubicBezTo>
                      <a:pt x="61" y="103"/>
                      <a:pt x="57" y="103"/>
                      <a:pt x="52" y="102"/>
                    </a:cubicBezTo>
                    <a:cubicBezTo>
                      <a:pt x="49" y="102"/>
                      <a:pt x="46" y="101"/>
                      <a:pt x="43" y="101"/>
                    </a:cubicBezTo>
                    <a:cubicBezTo>
                      <a:pt x="40" y="101"/>
                      <a:pt x="37" y="102"/>
                      <a:pt x="33" y="102"/>
                    </a:cubicBezTo>
                    <a:cubicBezTo>
                      <a:pt x="33" y="103"/>
                      <a:pt x="33" y="105"/>
                      <a:pt x="33" y="106"/>
                    </a:cubicBezTo>
                    <a:cubicBezTo>
                      <a:pt x="29" y="107"/>
                      <a:pt x="25" y="107"/>
                      <a:pt x="22" y="111"/>
                    </a:cubicBezTo>
                    <a:cubicBezTo>
                      <a:pt x="20" y="115"/>
                      <a:pt x="17" y="123"/>
                      <a:pt x="20" y="126"/>
                    </a:cubicBezTo>
                    <a:cubicBezTo>
                      <a:pt x="21" y="125"/>
                      <a:pt x="22" y="123"/>
                      <a:pt x="23" y="122"/>
                    </a:cubicBezTo>
                    <a:cubicBezTo>
                      <a:pt x="24" y="120"/>
                      <a:pt x="27" y="117"/>
                      <a:pt x="29" y="117"/>
                    </a:cubicBezTo>
                    <a:cubicBezTo>
                      <a:pt x="33" y="117"/>
                      <a:pt x="32" y="128"/>
                      <a:pt x="31" y="131"/>
                    </a:cubicBezTo>
                    <a:cubicBezTo>
                      <a:pt x="35" y="133"/>
                      <a:pt x="39" y="132"/>
                      <a:pt x="42" y="134"/>
                    </a:cubicBezTo>
                    <a:cubicBezTo>
                      <a:pt x="40" y="137"/>
                      <a:pt x="32" y="136"/>
                      <a:pt x="30" y="134"/>
                    </a:cubicBezTo>
                    <a:cubicBezTo>
                      <a:pt x="27" y="133"/>
                      <a:pt x="28" y="132"/>
                      <a:pt x="24" y="131"/>
                    </a:cubicBezTo>
                    <a:cubicBezTo>
                      <a:pt x="21" y="131"/>
                      <a:pt x="18" y="131"/>
                      <a:pt x="16" y="132"/>
                    </a:cubicBezTo>
                    <a:cubicBezTo>
                      <a:pt x="14" y="133"/>
                      <a:pt x="12" y="136"/>
                      <a:pt x="14" y="139"/>
                    </a:cubicBezTo>
                    <a:cubicBezTo>
                      <a:pt x="16" y="141"/>
                      <a:pt x="19" y="138"/>
                      <a:pt x="21" y="139"/>
                    </a:cubicBezTo>
                    <a:cubicBezTo>
                      <a:pt x="22" y="140"/>
                      <a:pt x="23" y="141"/>
                      <a:pt x="24" y="142"/>
                    </a:cubicBezTo>
                    <a:cubicBezTo>
                      <a:pt x="25" y="144"/>
                      <a:pt x="25" y="143"/>
                      <a:pt x="27" y="144"/>
                    </a:cubicBezTo>
                    <a:cubicBezTo>
                      <a:pt x="31" y="146"/>
                      <a:pt x="34" y="147"/>
                      <a:pt x="38" y="146"/>
                    </a:cubicBezTo>
                    <a:cubicBezTo>
                      <a:pt x="38" y="145"/>
                      <a:pt x="39" y="143"/>
                      <a:pt x="40" y="142"/>
                    </a:cubicBezTo>
                    <a:cubicBezTo>
                      <a:pt x="42" y="141"/>
                      <a:pt x="45" y="142"/>
                      <a:pt x="45" y="145"/>
                    </a:cubicBezTo>
                    <a:cubicBezTo>
                      <a:pt x="45" y="145"/>
                      <a:pt x="46" y="145"/>
                      <a:pt x="47" y="145"/>
                    </a:cubicBezTo>
                    <a:cubicBezTo>
                      <a:pt x="47" y="147"/>
                      <a:pt x="46" y="150"/>
                      <a:pt x="44" y="151"/>
                    </a:cubicBezTo>
                    <a:cubicBezTo>
                      <a:pt x="42" y="151"/>
                      <a:pt x="41" y="150"/>
                      <a:pt x="39" y="151"/>
                    </a:cubicBezTo>
                    <a:cubicBezTo>
                      <a:pt x="38" y="151"/>
                      <a:pt x="36" y="153"/>
                      <a:pt x="35" y="153"/>
                    </a:cubicBezTo>
                    <a:cubicBezTo>
                      <a:pt x="32" y="155"/>
                      <a:pt x="32" y="155"/>
                      <a:pt x="32" y="159"/>
                    </a:cubicBezTo>
                    <a:cubicBezTo>
                      <a:pt x="31" y="162"/>
                      <a:pt x="32" y="165"/>
                      <a:pt x="31" y="169"/>
                    </a:cubicBezTo>
                    <a:cubicBezTo>
                      <a:pt x="29" y="169"/>
                      <a:pt x="26" y="168"/>
                      <a:pt x="24" y="169"/>
                    </a:cubicBezTo>
                    <a:cubicBezTo>
                      <a:pt x="21" y="169"/>
                      <a:pt x="18" y="173"/>
                      <a:pt x="19" y="176"/>
                    </a:cubicBezTo>
                    <a:cubicBezTo>
                      <a:pt x="21" y="176"/>
                      <a:pt x="25" y="176"/>
                      <a:pt x="24" y="179"/>
                    </a:cubicBezTo>
                    <a:cubicBezTo>
                      <a:pt x="21" y="179"/>
                      <a:pt x="21" y="182"/>
                      <a:pt x="18" y="182"/>
                    </a:cubicBezTo>
                    <a:cubicBezTo>
                      <a:pt x="17" y="185"/>
                      <a:pt x="18" y="185"/>
                      <a:pt x="20" y="187"/>
                    </a:cubicBezTo>
                    <a:cubicBezTo>
                      <a:pt x="21" y="188"/>
                      <a:pt x="25" y="190"/>
                      <a:pt x="26" y="190"/>
                    </a:cubicBezTo>
                    <a:cubicBezTo>
                      <a:pt x="28" y="191"/>
                      <a:pt x="30" y="191"/>
                      <a:pt x="31" y="191"/>
                    </a:cubicBezTo>
                    <a:cubicBezTo>
                      <a:pt x="33" y="190"/>
                      <a:pt x="34" y="188"/>
                      <a:pt x="37" y="189"/>
                    </a:cubicBezTo>
                    <a:cubicBezTo>
                      <a:pt x="37" y="190"/>
                      <a:pt x="37" y="191"/>
                      <a:pt x="37" y="192"/>
                    </a:cubicBezTo>
                    <a:cubicBezTo>
                      <a:pt x="36" y="191"/>
                      <a:pt x="35" y="192"/>
                      <a:pt x="34" y="192"/>
                    </a:cubicBezTo>
                    <a:cubicBezTo>
                      <a:pt x="34" y="194"/>
                      <a:pt x="35" y="197"/>
                      <a:pt x="38" y="196"/>
                    </a:cubicBezTo>
                    <a:cubicBezTo>
                      <a:pt x="39" y="195"/>
                      <a:pt x="41" y="191"/>
                      <a:pt x="43" y="191"/>
                    </a:cubicBezTo>
                    <a:cubicBezTo>
                      <a:pt x="45" y="191"/>
                      <a:pt x="44" y="196"/>
                      <a:pt x="45" y="197"/>
                    </a:cubicBezTo>
                    <a:cubicBezTo>
                      <a:pt x="46" y="199"/>
                      <a:pt x="51" y="201"/>
                      <a:pt x="53" y="202"/>
                    </a:cubicBezTo>
                    <a:cubicBezTo>
                      <a:pt x="60" y="203"/>
                      <a:pt x="67" y="200"/>
                      <a:pt x="74" y="200"/>
                    </a:cubicBezTo>
                    <a:cubicBezTo>
                      <a:pt x="78" y="200"/>
                      <a:pt x="82" y="202"/>
                      <a:pt x="81" y="207"/>
                    </a:cubicBezTo>
                    <a:cubicBezTo>
                      <a:pt x="78" y="207"/>
                      <a:pt x="77" y="206"/>
                      <a:pt x="75" y="210"/>
                    </a:cubicBezTo>
                    <a:cubicBezTo>
                      <a:pt x="75" y="212"/>
                      <a:pt x="76" y="213"/>
                      <a:pt x="74" y="214"/>
                    </a:cubicBezTo>
                    <a:cubicBezTo>
                      <a:pt x="72" y="215"/>
                      <a:pt x="69" y="213"/>
                      <a:pt x="69" y="210"/>
                    </a:cubicBezTo>
                    <a:cubicBezTo>
                      <a:pt x="65" y="209"/>
                      <a:pt x="63" y="215"/>
                      <a:pt x="61" y="218"/>
                    </a:cubicBezTo>
                    <a:cubicBezTo>
                      <a:pt x="60" y="221"/>
                      <a:pt x="51" y="228"/>
                      <a:pt x="52" y="232"/>
                    </a:cubicBezTo>
                    <a:cubicBezTo>
                      <a:pt x="55" y="232"/>
                      <a:pt x="57" y="233"/>
                      <a:pt x="59" y="230"/>
                    </a:cubicBezTo>
                    <a:cubicBezTo>
                      <a:pt x="59" y="235"/>
                      <a:pt x="56" y="235"/>
                      <a:pt x="55" y="240"/>
                    </a:cubicBezTo>
                    <a:cubicBezTo>
                      <a:pt x="54" y="243"/>
                      <a:pt x="54" y="243"/>
                      <a:pt x="51" y="245"/>
                    </a:cubicBezTo>
                    <a:cubicBezTo>
                      <a:pt x="50" y="247"/>
                      <a:pt x="49" y="248"/>
                      <a:pt x="48" y="249"/>
                    </a:cubicBezTo>
                    <a:cubicBezTo>
                      <a:pt x="47" y="250"/>
                      <a:pt x="46" y="250"/>
                      <a:pt x="45" y="251"/>
                    </a:cubicBezTo>
                    <a:cubicBezTo>
                      <a:pt x="45" y="251"/>
                      <a:pt x="45" y="252"/>
                      <a:pt x="45" y="253"/>
                    </a:cubicBezTo>
                    <a:cubicBezTo>
                      <a:pt x="44" y="255"/>
                      <a:pt x="41" y="256"/>
                      <a:pt x="39" y="257"/>
                    </a:cubicBezTo>
                    <a:cubicBezTo>
                      <a:pt x="36" y="258"/>
                      <a:pt x="31" y="260"/>
                      <a:pt x="32" y="264"/>
                    </a:cubicBezTo>
                    <a:cubicBezTo>
                      <a:pt x="37" y="265"/>
                      <a:pt x="43" y="264"/>
                      <a:pt x="48" y="261"/>
                    </a:cubicBezTo>
                    <a:cubicBezTo>
                      <a:pt x="51" y="258"/>
                      <a:pt x="51" y="258"/>
                      <a:pt x="55" y="258"/>
                    </a:cubicBezTo>
                    <a:cubicBezTo>
                      <a:pt x="57" y="258"/>
                      <a:pt x="59" y="259"/>
                      <a:pt x="62" y="259"/>
                    </a:cubicBezTo>
                    <a:cubicBezTo>
                      <a:pt x="64" y="260"/>
                      <a:pt x="67" y="259"/>
                      <a:pt x="70" y="260"/>
                    </a:cubicBezTo>
                    <a:cubicBezTo>
                      <a:pt x="72" y="267"/>
                      <a:pt x="52" y="263"/>
                      <a:pt x="48" y="264"/>
                    </a:cubicBezTo>
                    <a:cubicBezTo>
                      <a:pt x="46" y="270"/>
                      <a:pt x="39" y="271"/>
                      <a:pt x="35" y="273"/>
                    </a:cubicBezTo>
                    <a:cubicBezTo>
                      <a:pt x="31" y="275"/>
                      <a:pt x="32" y="275"/>
                      <a:pt x="33" y="279"/>
                    </a:cubicBezTo>
                    <a:cubicBezTo>
                      <a:pt x="33" y="282"/>
                      <a:pt x="33" y="284"/>
                      <a:pt x="33" y="287"/>
                    </a:cubicBezTo>
                    <a:cubicBezTo>
                      <a:pt x="35" y="287"/>
                      <a:pt x="39" y="288"/>
                      <a:pt x="40" y="289"/>
                    </a:cubicBezTo>
                    <a:cubicBezTo>
                      <a:pt x="39" y="292"/>
                      <a:pt x="33" y="291"/>
                      <a:pt x="30" y="290"/>
                    </a:cubicBezTo>
                    <a:cubicBezTo>
                      <a:pt x="30" y="284"/>
                      <a:pt x="26" y="283"/>
                      <a:pt x="21" y="286"/>
                    </a:cubicBezTo>
                    <a:cubicBezTo>
                      <a:pt x="20" y="286"/>
                      <a:pt x="19" y="287"/>
                      <a:pt x="18" y="288"/>
                    </a:cubicBezTo>
                    <a:cubicBezTo>
                      <a:pt x="17" y="288"/>
                      <a:pt x="15" y="288"/>
                      <a:pt x="14" y="288"/>
                    </a:cubicBezTo>
                    <a:cubicBezTo>
                      <a:pt x="11" y="289"/>
                      <a:pt x="7" y="291"/>
                      <a:pt x="4" y="292"/>
                    </a:cubicBezTo>
                    <a:cubicBezTo>
                      <a:pt x="4" y="293"/>
                      <a:pt x="4" y="295"/>
                      <a:pt x="4" y="296"/>
                    </a:cubicBezTo>
                    <a:cubicBezTo>
                      <a:pt x="3" y="296"/>
                      <a:pt x="3" y="297"/>
                      <a:pt x="2" y="297"/>
                    </a:cubicBezTo>
                    <a:cubicBezTo>
                      <a:pt x="2" y="298"/>
                      <a:pt x="2" y="299"/>
                      <a:pt x="2" y="300"/>
                    </a:cubicBezTo>
                    <a:cubicBezTo>
                      <a:pt x="0" y="308"/>
                      <a:pt x="8" y="306"/>
                      <a:pt x="15" y="306"/>
                    </a:cubicBezTo>
                    <a:cubicBezTo>
                      <a:pt x="18" y="305"/>
                      <a:pt x="21" y="304"/>
                      <a:pt x="24" y="304"/>
                    </a:cubicBezTo>
                    <a:cubicBezTo>
                      <a:pt x="26" y="304"/>
                      <a:pt x="29" y="304"/>
                      <a:pt x="31" y="304"/>
                    </a:cubicBezTo>
                    <a:cubicBezTo>
                      <a:pt x="32" y="303"/>
                      <a:pt x="35" y="303"/>
                      <a:pt x="36" y="303"/>
                    </a:cubicBezTo>
                    <a:cubicBezTo>
                      <a:pt x="37" y="302"/>
                      <a:pt x="37" y="300"/>
                      <a:pt x="40" y="301"/>
                    </a:cubicBezTo>
                    <a:cubicBezTo>
                      <a:pt x="41" y="309"/>
                      <a:pt x="35" y="305"/>
                      <a:pt x="30" y="307"/>
                    </a:cubicBezTo>
                    <a:cubicBezTo>
                      <a:pt x="28" y="307"/>
                      <a:pt x="26" y="309"/>
                      <a:pt x="23" y="310"/>
                    </a:cubicBezTo>
                    <a:cubicBezTo>
                      <a:pt x="20" y="311"/>
                      <a:pt x="16" y="312"/>
                      <a:pt x="14" y="313"/>
                    </a:cubicBezTo>
                    <a:cubicBezTo>
                      <a:pt x="12" y="314"/>
                      <a:pt x="12" y="315"/>
                      <a:pt x="11" y="316"/>
                    </a:cubicBezTo>
                    <a:cubicBezTo>
                      <a:pt x="10" y="316"/>
                      <a:pt x="9" y="318"/>
                      <a:pt x="8" y="319"/>
                    </a:cubicBezTo>
                    <a:cubicBezTo>
                      <a:pt x="7" y="321"/>
                      <a:pt x="8" y="322"/>
                      <a:pt x="9" y="325"/>
                    </a:cubicBezTo>
                    <a:cubicBezTo>
                      <a:pt x="9" y="328"/>
                      <a:pt x="8" y="329"/>
                      <a:pt x="10" y="331"/>
                    </a:cubicBezTo>
                    <a:cubicBezTo>
                      <a:pt x="13" y="333"/>
                      <a:pt x="15" y="330"/>
                      <a:pt x="18" y="330"/>
                    </a:cubicBezTo>
                    <a:cubicBezTo>
                      <a:pt x="20" y="334"/>
                      <a:pt x="24" y="337"/>
                      <a:pt x="29" y="337"/>
                    </a:cubicBezTo>
                    <a:cubicBezTo>
                      <a:pt x="34" y="336"/>
                      <a:pt x="31" y="333"/>
                      <a:pt x="34" y="330"/>
                    </a:cubicBezTo>
                    <a:cubicBezTo>
                      <a:pt x="36" y="328"/>
                      <a:pt x="39" y="328"/>
                      <a:pt x="41" y="327"/>
                    </a:cubicBezTo>
                    <a:cubicBezTo>
                      <a:pt x="45" y="326"/>
                      <a:pt x="48" y="324"/>
                      <a:pt x="51" y="325"/>
                    </a:cubicBezTo>
                    <a:cubicBezTo>
                      <a:pt x="52" y="328"/>
                      <a:pt x="48" y="330"/>
                      <a:pt x="46" y="332"/>
                    </a:cubicBezTo>
                    <a:cubicBezTo>
                      <a:pt x="43" y="333"/>
                      <a:pt x="41" y="335"/>
                      <a:pt x="38" y="337"/>
                    </a:cubicBezTo>
                    <a:cubicBezTo>
                      <a:pt x="37" y="338"/>
                      <a:pt x="35" y="339"/>
                      <a:pt x="33" y="340"/>
                    </a:cubicBezTo>
                    <a:cubicBezTo>
                      <a:pt x="31" y="340"/>
                      <a:pt x="30" y="339"/>
                      <a:pt x="28" y="340"/>
                    </a:cubicBezTo>
                    <a:cubicBezTo>
                      <a:pt x="26" y="341"/>
                      <a:pt x="19" y="344"/>
                      <a:pt x="19" y="346"/>
                    </a:cubicBezTo>
                    <a:cubicBezTo>
                      <a:pt x="17" y="350"/>
                      <a:pt x="25" y="351"/>
                      <a:pt x="27" y="350"/>
                    </a:cubicBezTo>
                    <a:cubicBezTo>
                      <a:pt x="30" y="350"/>
                      <a:pt x="30" y="349"/>
                      <a:pt x="31" y="348"/>
                    </a:cubicBezTo>
                    <a:cubicBezTo>
                      <a:pt x="34" y="347"/>
                      <a:pt x="37" y="348"/>
                      <a:pt x="40" y="347"/>
                    </a:cubicBezTo>
                    <a:cubicBezTo>
                      <a:pt x="42" y="346"/>
                      <a:pt x="45" y="345"/>
                      <a:pt x="47" y="343"/>
                    </a:cubicBezTo>
                    <a:cubicBezTo>
                      <a:pt x="50" y="342"/>
                      <a:pt x="53" y="340"/>
                      <a:pt x="56" y="341"/>
                    </a:cubicBezTo>
                    <a:cubicBezTo>
                      <a:pt x="58" y="347"/>
                      <a:pt x="40" y="352"/>
                      <a:pt x="36" y="356"/>
                    </a:cubicBezTo>
                    <a:cubicBezTo>
                      <a:pt x="32" y="361"/>
                      <a:pt x="43" y="361"/>
                      <a:pt x="46" y="361"/>
                    </a:cubicBezTo>
                    <a:cubicBezTo>
                      <a:pt x="49" y="360"/>
                      <a:pt x="52" y="360"/>
                      <a:pt x="56" y="358"/>
                    </a:cubicBezTo>
                    <a:cubicBezTo>
                      <a:pt x="57" y="358"/>
                      <a:pt x="56" y="357"/>
                      <a:pt x="58" y="357"/>
                    </a:cubicBezTo>
                    <a:cubicBezTo>
                      <a:pt x="58" y="356"/>
                      <a:pt x="60" y="357"/>
                      <a:pt x="60" y="357"/>
                    </a:cubicBezTo>
                    <a:cubicBezTo>
                      <a:pt x="65" y="357"/>
                      <a:pt x="69" y="357"/>
                      <a:pt x="74" y="355"/>
                    </a:cubicBezTo>
                    <a:cubicBezTo>
                      <a:pt x="77" y="354"/>
                      <a:pt x="81" y="354"/>
                      <a:pt x="84" y="353"/>
                    </a:cubicBezTo>
                    <a:cubicBezTo>
                      <a:pt x="86" y="353"/>
                      <a:pt x="88" y="352"/>
                      <a:pt x="89" y="351"/>
                    </a:cubicBezTo>
                    <a:cubicBezTo>
                      <a:pt x="94" y="350"/>
                      <a:pt x="96" y="351"/>
                      <a:pt x="100" y="348"/>
                    </a:cubicBezTo>
                    <a:cubicBezTo>
                      <a:pt x="101" y="347"/>
                      <a:pt x="103" y="345"/>
                      <a:pt x="104" y="344"/>
                    </a:cubicBezTo>
                    <a:cubicBezTo>
                      <a:pt x="107" y="342"/>
                      <a:pt x="107" y="343"/>
                      <a:pt x="109" y="341"/>
                    </a:cubicBezTo>
                    <a:cubicBezTo>
                      <a:pt x="112" y="338"/>
                      <a:pt x="115" y="338"/>
                      <a:pt x="117" y="335"/>
                    </a:cubicBezTo>
                    <a:cubicBezTo>
                      <a:pt x="119" y="331"/>
                      <a:pt x="120" y="330"/>
                      <a:pt x="124" y="329"/>
                    </a:cubicBezTo>
                    <a:cubicBezTo>
                      <a:pt x="126" y="328"/>
                      <a:pt x="128" y="328"/>
                      <a:pt x="130" y="327"/>
                    </a:cubicBezTo>
                    <a:cubicBezTo>
                      <a:pt x="131" y="325"/>
                      <a:pt x="132" y="324"/>
                      <a:pt x="134" y="322"/>
                    </a:cubicBezTo>
                    <a:cubicBezTo>
                      <a:pt x="136" y="322"/>
                      <a:pt x="138" y="320"/>
                      <a:pt x="140" y="319"/>
                    </a:cubicBezTo>
                    <a:cubicBezTo>
                      <a:pt x="142" y="318"/>
                      <a:pt x="143" y="319"/>
                      <a:pt x="145" y="317"/>
                    </a:cubicBezTo>
                    <a:cubicBezTo>
                      <a:pt x="148" y="315"/>
                      <a:pt x="152" y="312"/>
                      <a:pt x="154" y="310"/>
                    </a:cubicBezTo>
                    <a:cubicBezTo>
                      <a:pt x="157" y="308"/>
                      <a:pt x="158" y="305"/>
                      <a:pt x="161" y="304"/>
                    </a:cubicBezTo>
                    <a:cubicBezTo>
                      <a:pt x="164" y="302"/>
                      <a:pt x="169" y="303"/>
                      <a:pt x="173" y="302"/>
                    </a:cubicBezTo>
                    <a:cubicBezTo>
                      <a:pt x="176" y="301"/>
                      <a:pt x="175" y="301"/>
                      <a:pt x="177" y="299"/>
                    </a:cubicBezTo>
                    <a:cubicBezTo>
                      <a:pt x="181" y="296"/>
                      <a:pt x="189" y="300"/>
                      <a:pt x="192" y="295"/>
                    </a:cubicBezTo>
                    <a:cubicBezTo>
                      <a:pt x="193" y="297"/>
                      <a:pt x="192" y="299"/>
                      <a:pt x="193" y="301"/>
                    </a:cubicBezTo>
                    <a:cubicBezTo>
                      <a:pt x="195" y="301"/>
                      <a:pt x="197" y="301"/>
                      <a:pt x="199" y="300"/>
                    </a:cubicBezTo>
                    <a:cubicBezTo>
                      <a:pt x="202" y="298"/>
                      <a:pt x="206" y="295"/>
                      <a:pt x="208" y="294"/>
                    </a:cubicBezTo>
                    <a:cubicBezTo>
                      <a:pt x="211" y="294"/>
                      <a:pt x="214" y="294"/>
                      <a:pt x="217" y="294"/>
                    </a:cubicBezTo>
                    <a:cubicBezTo>
                      <a:pt x="218" y="294"/>
                      <a:pt x="218" y="295"/>
                      <a:pt x="220" y="295"/>
                    </a:cubicBezTo>
                    <a:cubicBezTo>
                      <a:pt x="221" y="294"/>
                      <a:pt x="222" y="293"/>
                      <a:pt x="223" y="292"/>
                    </a:cubicBezTo>
                    <a:cubicBezTo>
                      <a:pt x="225" y="292"/>
                      <a:pt x="228" y="293"/>
                      <a:pt x="227" y="289"/>
                    </a:cubicBezTo>
                    <a:cubicBezTo>
                      <a:pt x="223" y="288"/>
                      <a:pt x="217" y="281"/>
                      <a:pt x="219" y="277"/>
                    </a:cubicBezTo>
                    <a:cubicBezTo>
                      <a:pt x="223" y="277"/>
                      <a:pt x="223" y="273"/>
                      <a:pt x="225" y="270"/>
                    </a:cubicBezTo>
                    <a:cubicBezTo>
                      <a:pt x="226" y="267"/>
                      <a:pt x="229" y="266"/>
                      <a:pt x="230" y="264"/>
                    </a:cubicBezTo>
                    <a:cubicBezTo>
                      <a:pt x="230" y="262"/>
                      <a:pt x="230" y="259"/>
                      <a:pt x="230" y="257"/>
                    </a:cubicBezTo>
                    <a:cubicBezTo>
                      <a:pt x="230" y="253"/>
                      <a:pt x="230" y="249"/>
                      <a:pt x="233" y="245"/>
                    </a:cubicBezTo>
                    <a:cubicBezTo>
                      <a:pt x="235" y="243"/>
                      <a:pt x="237" y="243"/>
                      <a:pt x="238" y="240"/>
                    </a:cubicBezTo>
                    <a:cubicBezTo>
                      <a:pt x="239" y="238"/>
                      <a:pt x="238" y="238"/>
                      <a:pt x="238" y="236"/>
                    </a:cubicBezTo>
                    <a:cubicBezTo>
                      <a:pt x="238" y="231"/>
                      <a:pt x="238" y="226"/>
                      <a:pt x="238" y="221"/>
                    </a:cubicBezTo>
                    <a:cubicBezTo>
                      <a:pt x="238" y="217"/>
                      <a:pt x="239" y="212"/>
                      <a:pt x="237" y="209"/>
                    </a:cubicBezTo>
                    <a:cubicBezTo>
                      <a:pt x="235" y="206"/>
                      <a:pt x="233" y="204"/>
                      <a:pt x="233" y="200"/>
                    </a:cubicBezTo>
                    <a:cubicBezTo>
                      <a:pt x="232" y="197"/>
                      <a:pt x="232" y="197"/>
                      <a:pt x="230" y="195"/>
                    </a:cubicBezTo>
                    <a:cubicBezTo>
                      <a:pt x="229" y="194"/>
                      <a:pt x="229" y="193"/>
                      <a:pt x="228" y="192"/>
                    </a:cubicBezTo>
                    <a:cubicBezTo>
                      <a:pt x="227" y="192"/>
                      <a:pt x="225" y="193"/>
                      <a:pt x="224" y="192"/>
                    </a:cubicBezTo>
                    <a:cubicBezTo>
                      <a:pt x="226" y="191"/>
                      <a:pt x="229" y="190"/>
                      <a:pt x="232" y="189"/>
                    </a:cubicBezTo>
                    <a:cubicBezTo>
                      <a:pt x="235" y="189"/>
                      <a:pt x="239" y="192"/>
                      <a:pt x="242" y="191"/>
                    </a:cubicBezTo>
                    <a:cubicBezTo>
                      <a:pt x="242" y="189"/>
                      <a:pt x="244" y="188"/>
                      <a:pt x="245" y="187"/>
                    </a:cubicBezTo>
                    <a:cubicBezTo>
                      <a:pt x="247" y="184"/>
                      <a:pt x="248" y="179"/>
                      <a:pt x="248" y="175"/>
                    </a:cubicBezTo>
                    <a:cubicBezTo>
                      <a:pt x="244" y="175"/>
                      <a:pt x="242" y="175"/>
                      <a:pt x="239" y="173"/>
                    </a:cubicBezTo>
                    <a:cubicBezTo>
                      <a:pt x="236" y="172"/>
                      <a:pt x="235" y="170"/>
                      <a:pt x="232" y="168"/>
                    </a:cubicBezTo>
                    <a:cubicBezTo>
                      <a:pt x="231" y="168"/>
                      <a:pt x="226" y="166"/>
                      <a:pt x="225" y="165"/>
                    </a:cubicBezTo>
                    <a:cubicBezTo>
                      <a:pt x="225" y="164"/>
                      <a:pt x="225" y="162"/>
                      <a:pt x="225" y="161"/>
                    </a:cubicBezTo>
                    <a:cubicBezTo>
                      <a:pt x="226" y="159"/>
                      <a:pt x="228" y="159"/>
                      <a:pt x="228" y="156"/>
                    </a:cubicBezTo>
                    <a:cubicBezTo>
                      <a:pt x="228" y="154"/>
                      <a:pt x="228" y="150"/>
                      <a:pt x="228" y="148"/>
                    </a:cubicBezTo>
                    <a:cubicBezTo>
                      <a:pt x="227" y="146"/>
                      <a:pt x="225" y="144"/>
                      <a:pt x="224" y="142"/>
                    </a:cubicBezTo>
                    <a:cubicBezTo>
                      <a:pt x="223" y="139"/>
                      <a:pt x="224" y="137"/>
                      <a:pt x="226" y="135"/>
                    </a:cubicBezTo>
                    <a:cubicBezTo>
                      <a:pt x="228" y="134"/>
                      <a:pt x="229" y="134"/>
                      <a:pt x="231" y="134"/>
                    </a:cubicBezTo>
                    <a:cubicBezTo>
                      <a:pt x="231" y="134"/>
                      <a:pt x="232" y="134"/>
                      <a:pt x="233" y="134"/>
                    </a:cubicBezTo>
                    <a:cubicBezTo>
                      <a:pt x="234" y="133"/>
                      <a:pt x="233" y="132"/>
                      <a:pt x="234" y="131"/>
                    </a:cubicBezTo>
                    <a:cubicBezTo>
                      <a:pt x="235" y="131"/>
                      <a:pt x="237" y="131"/>
                      <a:pt x="238" y="131"/>
                    </a:cubicBezTo>
                    <a:cubicBezTo>
                      <a:pt x="238" y="130"/>
                      <a:pt x="239" y="129"/>
                      <a:pt x="239" y="129"/>
                    </a:cubicBezTo>
                    <a:cubicBezTo>
                      <a:pt x="238" y="128"/>
                      <a:pt x="236" y="127"/>
                      <a:pt x="234" y="126"/>
                    </a:cubicBezTo>
                    <a:cubicBezTo>
                      <a:pt x="232" y="125"/>
                      <a:pt x="232" y="125"/>
                      <a:pt x="230" y="125"/>
                    </a:cubicBezTo>
                    <a:cubicBezTo>
                      <a:pt x="228" y="125"/>
                      <a:pt x="227" y="123"/>
                      <a:pt x="225" y="122"/>
                    </a:cubicBezTo>
                    <a:cubicBezTo>
                      <a:pt x="223" y="121"/>
                      <a:pt x="222" y="121"/>
                      <a:pt x="220" y="120"/>
                    </a:cubicBezTo>
                    <a:cubicBezTo>
                      <a:pt x="219" y="121"/>
                      <a:pt x="219" y="122"/>
                      <a:pt x="219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7" y="125"/>
                      <a:pt x="216" y="125"/>
                      <a:pt x="215" y="126"/>
                    </a:cubicBezTo>
                    <a:cubicBezTo>
                      <a:pt x="213" y="127"/>
                      <a:pt x="211" y="127"/>
                      <a:pt x="209" y="127"/>
                    </a:cubicBezTo>
                    <a:cubicBezTo>
                      <a:pt x="206" y="127"/>
                      <a:pt x="206" y="125"/>
                      <a:pt x="206" y="123"/>
                    </a:cubicBezTo>
                    <a:cubicBezTo>
                      <a:pt x="206" y="120"/>
                      <a:pt x="205" y="118"/>
                      <a:pt x="204" y="115"/>
                    </a:cubicBezTo>
                    <a:cubicBezTo>
                      <a:pt x="204" y="114"/>
                      <a:pt x="203" y="113"/>
                      <a:pt x="201" y="112"/>
                    </a:cubicBezTo>
                    <a:cubicBezTo>
                      <a:pt x="199" y="112"/>
                      <a:pt x="196" y="112"/>
                      <a:pt x="196" y="110"/>
                    </a:cubicBezTo>
                    <a:cubicBezTo>
                      <a:pt x="196" y="108"/>
                      <a:pt x="197" y="107"/>
                      <a:pt x="196" y="105"/>
                    </a:cubicBezTo>
                    <a:cubicBezTo>
                      <a:pt x="195" y="103"/>
                      <a:pt x="194" y="102"/>
                      <a:pt x="192" y="100"/>
                    </a:cubicBezTo>
                    <a:cubicBezTo>
                      <a:pt x="191" y="98"/>
                      <a:pt x="190" y="96"/>
                      <a:pt x="188" y="94"/>
                    </a:cubicBezTo>
                    <a:cubicBezTo>
                      <a:pt x="187" y="95"/>
                      <a:pt x="185" y="94"/>
                      <a:pt x="184" y="95"/>
                    </a:cubicBezTo>
                    <a:cubicBezTo>
                      <a:pt x="182" y="95"/>
                      <a:pt x="181" y="98"/>
                      <a:pt x="180" y="99"/>
                    </a:cubicBezTo>
                    <a:cubicBezTo>
                      <a:pt x="179" y="101"/>
                      <a:pt x="178" y="102"/>
                      <a:pt x="178" y="104"/>
                    </a:cubicBezTo>
                    <a:cubicBezTo>
                      <a:pt x="178" y="105"/>
                      <a:pt x="178" y="106"/>
                      <a:pt x="179" y="107"/>
                    </a:cubicBezTo>
                    <a:cubicBezTo>
                      <a:pt x="180" y="109"/>
                      <a:pt x="180" y="112"/>
                      <a:pt x="178" y="113"/>
                    </a:cubicBezTo>
                    <a:cubicBezTo>
                      <a:pt x="177" y="114"/>
                      <a:pt x="173" y="112"/>
                      <a:pt x="172" y="114"/>
                    </a:cubicBezTo>
                    <a:cubicBezTo>
                      <a:pt x="171" y="116"/>
                      <a:pt x="173" y="119"/>
                      <a:pt x="171" y="120"/>
                    </a:cubicBezTo>
                    <a:cubicBezTo>
                      <a:pt x="169" y="120"/>
                      <a:pt x="166" y="119"/>
                      <a:pt x="165" y="119"/>
                    </a:cubicBezTo>
                    <a:cubicBezTo>
                      <a:pt x="163" y="118"/>
                      <a:pt x="160" y="119"/>
                      <a:pt x="158" y="118"/>
                    </a:cubicBezTo>
                    <a:cubicBezTo>
                      <a:pt x="157" y="117"/>
                      <a:pt x="156" y="116"/>
                      <a:pt x="155" y="116"/>
                    </a:cubicBezTo>
                    <a:cubicBezTo>
                      <a:pt x="154" y="115"/>
                      <a:pt x="154" y="115"/>
                      <a:pt x="153" y="114"/>
                    </a:cubicBezTo>
                    <a:cubicBezTo>
                      <a:pt x="152" y="114"/>
                      <a:pt x="153" y="114"/>
                      <a:pt x="152" y="113"/>
                    </a:cubicBezTo>
                    <a:cubicBezTo>
                      <a:pt x="151" y="112"/>
                      <a:pt x="148" y="112"/>
                      <a:pt x="147" y="112"/>
                    </a:cubicBezTo>
                    <a:cubicBezTo>
                      <a:pt x="145" y="112"/>
                      <a:pt x="142" y="111"/>
                      <a:pt x="141" y="110"/>
                    </a:cubicBezTo>
                    <a:cubicBezTo>
                      <a:pt x="140" y="109"/>
                      <a:pt x="140" y="108"/>
                      <a:pt x="140" y="107"/>
                    </a:cubicBezTo>
                    <a:cubicBezTo>
                      <a:pt x="139" y="105"/>
                      <a:pt x="138" y="105"/>
                      <a:pt x="137" y="104"/>
                    </a:cubicBezTo>
                    <a:cubicBezTo>
                      <a:pt x="137" y="103"/>
                      <a:pt x="137" y="102"/>
                      <a:pt x="136" y="102"/>
                    </a:cubicBezTo>
                    <a:cubicBezTo>
                      <a:pt x="136" y="101"/>
                      <a:pt x="137" y="101"/>
                      <a:pt x="136" y="100"/>
                    </a:cubicBezTo>
                    <a:cubicBezTo>
                      <a:pt x="136" y="100"/>
                      <a:pt x="135" y="99"/>
                      <a:pt x="135" y="99"/>
                    </a:cubicBezTo>
                    <a:cubicBezTo>
                      <a:pt x="133" y="98"/>
                      <a:pt x="132" y="97"/>
                      <a:pt x="131" y="96"/>
                    </a:cubicBezTo>
                    <a:cubicBezTo>
                      <a:pt x="130" y="94"/>
                      <a:pt x="130" y="92"/>
                      <a:pt x="130" y="90"/>
                    </a:cubicBezTo>
                    <a:cubicBezTo>
                      <a:pt x="130" y="88"/>
                      <a:pt x="132" y="88"/>
                      <a:pt x="133" y="86"/>
                    </a:cubicBezTo>
                    <a:cubicBezTo>
                      <a:pt x="135" y="84"/>
                      <a:pt x="136" y="83"/>
                      <a:pt x="138" y="82"/>
                    </a:cubicBezTo>
                    <a:cubicBezTo>
                      <a:pt x="140" y="81"/>
                      <a:pt x="143" y="79"/>
                      <a:pt x="144" y="78"/>
                    </a:cubicBezTo>
                    <a:cubicBezTo>
                      <a:pt x="145" y="77"/>
                      <a:pt x="146" y="76"/>
                      <a:pt x="146" y="75"/>
                    </a:cubicBezTo>
                    <a:cubicBezTo>
                      <a:pt x="147" y="74"/>
                      <a:pt x="148" y="73"/>
                      <a:pt x="149" y="73"/>
                    </a:cubicBezTo>
                    <a:cubicBezTo>
                      <a:pt x="148" y="73"/>
                      <a:pt x="147" y="72"/>
                      <a:pt x="146" y="72"/>
                    </a:cubicBezTo>
                    <a:cubicBezTo>
                      <a:pt x="144" y="72"/>
                      <a:pt x="143" y="72"/>
                      <a:pt x="141" y="71"/>
                    </a:cubicBezTo>
                    <a:cubicBezTo>
                      <a:pt x="140" y="70"/>
                      <a:pt x="140" y="70"/>
                      <a:pt x="140" y="69"/>
                    </a:cubicBezTo>
                    <a:cubicBezTo>
                      <a:pt x="140" y="68"/>
                      <a:pt x="141" y="66"/>
                      <a:pt x="141" y="65"/>
                    </a:cubicBezTo>
                    <a:cubicBezTo>
                      <a:pt x="142" y="63"/>
                      <a:pt x="145" y="63"/>
                      <a:pt x="147" y="63"/>
                    </a:cubicBezTo>
                    <a:cubicBezTo>
                      <a:pt x="150" y="63"/>
                      <a:pt x="152" y="63"/>
                      <a:pt x="154" y="63"/>
                    </a:cubicBezTo>
                    <a:cubicBezTo>
                      <a:pt x="157" y="63"/>
                      <a:pt x="157" y="63"/>
                      <a:pt x="158" y="61"/>
                    </a:cubicBezTo>
                    <a:cubicBezTo>
                      <a:pt x="158" y="59"/>
                      <a:pt x="159" y="56"/>
                      <a:pt x="161" y="54"/>
                    </a:cubicBezTo>
                    <a:cubicBezTo>
                      <a:pt x="162" y="53"/>
                      <a:pt x="163" y="53"/>
                      <a:pt x="163" y="51"/>
                    </a:cubicBezTo>
                    <a:cubicBezTo>
                      <a:pt x="164" y="50"/>
                      <a:pt x="164" y="48"/>
                      <a:pt x="165" y="46"/>
                    </a:cubicBezTo>
                    <a:cubicBezTo>
                      <a:pt x="166" y="44"/>
                      <a:pt x="167" y="43"/>
                      <a:pt x="168" y="41"/>
                    </a:cubicBezTo>
                    <a:cubicBezTo>
                      <a:pt x="170" y="39"/>
                      <a:pt x="171" y="39"/>
                      <a:pt x="171" y="36"/>
                    </a:cubicBezTo>
                    <a:cubicBezTo>
                      <a:pt x="172" y="32"/>
                      <a:pt x="173" y="34"/>
                      <a:pt x="176" y="33"/>
                    </a:cubicBezTo>
                    <a:cubicBezTo>
                      <a:pt x="178" y="33"/>
                      <a:pt x="178" y="32"/>
                      <a:pt x="180" y="31"/>
                    </a:cubicBezTo>
                    <a:cubicBezTo>
                      <a:pt x="181" y="30"/>
                      <a:pt x="183" y="29"/>
                      <a:pt x="184" y="28"/>
                    </a:cubicBezTo>
                    <a:cubicBezTo>
                      <a:pt x="184" y="28"/>
                      <a:pt x="185" y="26"/>
                      <a:pt x="185" y="26"/>
                    </a:cubicBezTo>
                    <a:cubicBezTo>
                      <a:pt x="186" y="25"/>
                      <a:pt x="186" y="24"/>
                      <a:pt x="186" y="23"/>
                    </a:cubicBezTo>
                    <a:cubicBezTo>
                      <a:pt x="187" y="23"/>
                      <a:pt x="187" y="23"/>
                      <a:pt x="188" y="23"/>
                    </a:cubicBezTo>
                    <a:cubicBezTo>
                      <a:pt x="188" y="22"/>
                      <a:pt x="188" y="21"/>
                      <a:pt x="188" y="20"/>
                    </a:cubicBezTo>
                    <a:cubicBezTo>
                      <a:pt x="188" y="19"/>
                      <a:pt x="190" y="17"/>
                      <a:pt x="191" y="16"/>
                    </a:cubicBezTo>
                    <a:cubicBezTo>
                      <a:pt x="193" y="15"/>
                      <a:pt x="194" y="13"/>
                      <a:pt x="196" y="13"/>
                    </a:cubicBezTo>
                    <a:cubicBezTo>
                      <a:pt x="198" y="12"/>
                      <a:pt x="201" y="12"/>
                      <a:pt x="203" y="10"/>
                    </a:cubicBezTo>
                    <a:cubicBezTo>
                      <a:pt x="203" y="10"/>
                      <a:pt x="203" y="10"/>
                      <a:pt x="203" y="10"/>
                    </a:cubicBezTo>
                    <a:moveTo>
                      <a:pt x="240" y="128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moveTo>
                      <a:pt x="203" y="10"/>
                    </a:moveTo>
                    <a:cubicBezTo>
                      <a:pt x="204" y="10"/>
                      <a:pt x="205" y="10"/>
                      <a:pt x="205" y="10"/>
                    </a:cubicBezTo>
                    <a:cubicBezTo>
                      <a:pt x="205" y="10"/>
                      <a:pt x="204" y="10"/>
                      <a:pt x="203" y="10"/>
                    </a:cubicBezTo>
                    <a:moveTo>
                      <a:pt x="216" y="17"/>
                    </a:moveTo>
                    <a:cubicBezTo>
                      <a:pt x="216" y="17"/>
                      <a:pt x="217" y="16"/>
                      <a:pt x="218" y="16"/>
                    </a:cubicBezTo>
                    <a:cubicBezTo>
                      <a:pt x="217" y="16"/>
                      <a:pt x="216" y="17"/>
                      <a:pt x="216" y="17"/>
                    </a:cubicBezTo>
                    <a:moveTo>
                      <a:pt x="214" y="18"/>
                    </a:moveTo>
                    <a:cubicBezTo>
                      <a:pt x="215" y="18"/>
                      <a:pt x="215" y="17"/>
                      <a:pt x="216" y="17"/>
                    </a:cubicBezTo>
                    <a:cubicBezTo>
                      <a:pt x="215" y="17"/>
                      <a:pt x="215" y="18"/>
                      <a:pt x="214" y="18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4" name="Freeform 8"/>
              <p:cNvSpPr>
                <a:spLocks/>
              </p:cNvSpPr>
              <p:nvPr/>
            </p:nvSpPr>
            <p:spPr bwMode="auto">
              <a:xfrm>
                <a:off x="944563" y="1371600"/>
                <a:ext cx="1119188" cy="758825"/>
              </a:xfrm>
              <a:custGeom>
                <a:avLst/>
                <a:gdLst/>
                <a:ahLst/>
                <a:cxnLst>
                  <a:cxn ang="0">
                    <a:pos x="500" y="44"/>
                  </a:cxn>
                  <a:cxn ang="0">
                    <a:pos x="476" y="22"/>
                  </a:cxn>
                  <a:cxn ang="0">
                    <a:pos x="449" y="8"/>
                  </a:cxn>
                  <a:cxn ang="0">
                    <a:pos x="438" y="31"/>
                  </a:cxn>
                  <a:cxn ang="0">
                    <a:pos x="399" y="48"/>
                  </a:cxn>
                  <a:cxn ang="0">
                    <a:pos x="370" y="67"/>
                  </a:cxn>
                  <a:cxn ang="0">
                    <a:pos x="341" y="79"/>
                  </a:cxn>
                  <a:cxn ang="0">
                    <a:pos x="331" y="81"/>
                  </a:cxn>
                  <a:cxn ang="0">
                    <a:pos x="294" y="62"/>
                  </a:cxn>
                  <a:cxn ang="0">
                    <a:pos x="278" y="96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217" y="135"/>
                  </a:cxn>
                  <a:cxn ang="0">
                    <a:pos x="190" y="151"/>
                  </a:cxn>
                  <a:cxn ang="0">
                    <a:pos x="165" y="148"/>
                  </a:cxn>
                  <a:cxn ang="0">
                    <a:pos x="159" y="111"/>
                  </a:cxn>
                  <a:cxn ang="0">
                    <a:pos x="174" y="77"/>
                  </a:cxn>
                  <a:cxn ang="0">
                    <a:pos x="143" y="46"/>
                  </a:cxn>
                  <a:cxn ang="0">
                    <a:pos x="118" y="19"/>
                  </a:cxn>
                  <a:cxn ang="0">
                    <a:pos x="78" y="15"/>
                  </a:cxn>
                  <a:cxn ang="0">
                    <a:pos x="105" y="61"/>
                  </a:cxn>
                  <a:cxn ang="0">
                    <a:pos x="107" y="92"/>
                  </a:cxn>
                  <a:cxn ang="0">
                    <a:pos x="72" y="51"/>
                  </a:cxn>
                  <a:cxn ang="0">
                    <a:pos x="60" y="75"/>
                  </a:cxn>
                  <a:cxn ang="0">
                    <a:pos x="40" y="101"/>
                  </a:cxn>
                  <a:cxn ang="0">
                    <a:pos x="59" y="112"/>
                  </a:cxn>
                  <a:cxn ang="0">
                    <a:pos x="37" y="123"/>
                  </a:cxn>
                  <a:cxn ang="0">
                    <a:pos x="23" y="128"/>
                  </a:cxn>
                  <a:cxn ang="0">
                    <a:pos x="36" y="153"/>
                  </a:cxn>
                  <a:cxn ang="0">
                    <a:pos x="76" y="137"/>
                  </a:cxn>
                  <a:cxn ang="0">
                    <a:pos x="107" y="136"/>
                  </a:cxn>
                  <a:cxn ang="0">
                    <a:pos x="136" y="142"/>
                  </a:cxn>
                  <a:cxn ang="0">
                    <a:pos x="126" y="164"/>
                  </a:cxn>
                  <a:cxn ang="0">
                    <a:pos x="151" y="182"/>
                  </a:cxn>
                  <a:cxn ang="0">
                    <a:pos x="106" y="199"/>
                  </a:cxn>
                  <a:cxn ang="0">
                    <a:pos x="69" y="212"/>
                  </a:cxn>
                  <a:cxn ang="0">
                    <a:pos x="25" y="222"/>
                  </a:cxn>
                  <a:cxn ang="0">
                    <a:pos x="69" y="229"/>
                  </a:cxn>
                  <a:cxn ang="0">
                    <a:pos x="117" y="245"/>
                  </a:cxn>
                  <a:cxn ang="0">
                    <a:pos x="135" y="282"/>
                  </a:cxn>
                  <a:cxn ang="0">
                    <a:pos x="160" y="282"/>
                  </a:cxn>
                  <a:cxn ang="0">
                    <a:pos x="144" y="311"/>
                  </a:cxn>
                  <a:cxn ang="0">
                    <a:pos x="104" y="323"/>
                  </a:cxn>
                  <a:cxn ang="0">
                    <a:pos x="98" y="354"/>
                  </a:cxn>
                  <a:cxn ang="0">
                    <a:pos x="152" y="350"/>
                  </a:cxn>
                  <a:cxn ang="0">
                    <a:pos x="193" y="356"/>
                  </a:cxn>
                  <a:cxn ang="0">
                    <a:pos x="241" y="387"/>
                  </a:cxn>
                  <a:cxn ang="0">
                    <a:pos x="313" y="405"/>
                  </a:cxn>
                  <a:cxn ang="0">
                    <a:pos x="397" y="362"/>
                  </a:cxn>
                  <a:cxn ang="0">
                    <a:pos x="455" y="328"/>
                  </a:cxn>
                  <a:cxn ang="0">
                    <a:pos x="526" y="287"/>
                  </a:cxn>
                  <a:cxn ang="0">
                    <a:pos x="557" y="248"/>
                  </a:cxn>
                  <a:cxn ang="0">
                    <a:pos x="577" y="229"/>
                  </a:cxn>
                  <a:cxn ang="0">
                    <a:pos x="565" y="200"/>
                  </a:cxn>
                  <a:cxn ang="0">
                    <a:pos x="589" y="184"/>
                  </a:cxn>
                  <a:cxn ang="0">
                    <a:pos x="572" y="167"/>
                  </a:cxn>
                  <a:cxn ang="0">
                    <a:pos x="584" y="136"/>
                  </a:cxn>
                  <a:cxn ang="0">
                    <a:pos x="548" y="126"/>
                  </a:cxn>
                  <a:cxn ang="0">
                    <a:pos x="525" y="97"/>
                  </a:cxn>
                  <a:cxn ang="0">
                    <a:pos x="511" y="65"/>
                  </a:cxn>
                  <a:cxn ang="0">
                    <a:pos x="527" y="28"/>
                  </a:cxn>
                </a:cxnLst>
                <a:rect l="0" t="0" r="r" b="b"/>
                <a:pathLst>
                  <a:path w="599" h="406">
                    <a:moveTo>
                      <a:pt x="536" y="27"/>
                    </a:moveTo>
                    <a:cubicBezTo>
                      <a:pt x="533" y="28"/>
                      <a:pt x="531" y="25"/>
                      <a:pt x="528" y="25"/>
                    </a:cubicBezTo>
                    <a:cubicBezTo>
                      <a:pt x="528" y="24"/>
                      <a:pt x="528" y="23"/>
                      <a:pt x="527" y="22"/>
                    </a:cubicBezTo>
                    <a:cubicBezTo>
                      <a:pt x="527" y="23"/>
                      <a:pt x="525" y="21"/>
                      <a:pt x="525" y="21"/>
                    </a:cubicBezTo>
                    <a:cubicBezTo>
                      <a:pt x="522" y="20"/>
                      <a:pt x="520" y="21"/>
                      <a:pt x="519" y="24"/>
                    </a:cubicBezTo>
                    <a:cubicBezTo>
                      <a:pt x="518" y="26"/>
                      <a:pt x="517" y="28"/>
                      <a:pt x="516" y="30"/>
                    </a:cubicBezTo>
                    <a:cubicBezTo>
                      <a:pt x="516" y="33"/>
                      <a:pt x="514" y="34"/>
                      <a:pt x="512" y="36"/>
                    </a:cubicBezTo>
                    <a:cubicBezTo>
                      <a:pt x="511" y="37"/>
                      <a:pt x="509" y="38"/>
                      <a:pt x="507" y="39"/>
                    </a:cubicBezTo>
                    <a:cubicBezTo>
                      <a:pt x="506" y="39"/>
                      <a:pt x="505" y="40"/>
                      <a:pt x="504" y="40"/>
                    </a:cubicBezTo>
                    <a:cubicBezTo>
                      <a:pt x="503" y="40"/>
                      <a:pt x="501" y="40"/>
                      <a:pt x="501" y="41"/>
                    </a:cubicBezTo>
                    <a:cubicBezTo>
                      <a:pt x="500" y="41"/>
                      <a:pt x="500" y="43"/>
                      <a:pt x="500" y="44"/>
                    </a:cubicBezTo>
                    <a:cubicBezTo>
                      <a:pt x="499" y="45"/>
                      <a:pt x="499" y="46"/>
                      <a:pt x="499" y="47"/>
                    </a:cubicBezTo>
                    <a:cubicBezTo>
                      <a:pt x="498" y="49"/>
                      <a:pt x="498" y="48"/>
                      <a:pt x="497" y="50"/>
                    </a:cubicBezTo>
                    <a:cubicBezTo>
                      <a:pt x="497" y="51"/>
                      <a:pt x="496" y="51"/>
                      <a:pt x="496" y="53"/>
                    </a:cubicBezTo>
                    <a:cubicBezTo>
                      <a:pt x="495" y="53"/>
                      <a:pt x="493" y="53"/>
                      <a:pt x="492" y="53"/>
                    </a:cubicBezTo>
                    <a:cubicBezTo>
                      <a:pt x="492" y="51"/>
                      <a:pt x="489" y="47"/>
                      <a:pt x="488" y="46"/>
                    </a:cubicBezTo>
                    <a:cubicBezTo>
                      <a:pt x="486" y="46"/>
                      <a:pt x="485" y="47"/>
                      <a:pt x="484" y="47"/>
                    </a:cubicBezTo>
                    <a:cubicBezTo>
                      <a:pt x="481" y="47"/>
                      <a:pt x="477" y="44"/>
                      <a:pt x="479" y="40"/>
                    </a:cubicBezTo>
                    <a:cubicBezTo>
                      <a:pt x="476" y="39"/>
                      <a:pt x="474" y="38"/>
                      <a:pt x="476" y="35"/>
                    </a:cubicBezTo>
                    <a:cubicBezTo>
                      <a:pt x="477" y="33"/>
                      <a:pt x="478" y="33"/>
                      <a:pt x="478" y="30"/>
                    </a:cubicBezTo>
                    <a:cubicBezTo>
                      <a:pt x="478" y="29"/>
                      <a:pt x="479" y="27"/>
                      <a:pt x="479" y="25"/>
                    </a:cubicBezTo>
                    <a:cubicBezTo>
                      <a:pt x="479" y="23"/>
                      <a:pt x="478" y="23"/>
                      <a:pt x="476" y="22"/>
                    </a:cubicBezTo>
                    <a:cubicBezTo>
                      <a:pt x="476" y="22"/>
                      <a:pt x="474" y="21"/>
                      <a:pt x="474" y="21"/>
                    </a:cubicBezTo>
                    <a:cubicBezTo>
                      <a:pt x="474" y="21"/>
                      <a:pt x="474" y="21"/>
                      <a:pt x="473" y="21"/>
                    </a:cubicBezTo>
                    <a:cubicBezTo>
                      <a:pt x="473" y="21"/>
                      <a:pt x="472" y="20"/>
                      <a:pt x="472" y="20"/>
                    </a:cubicBezTo>
                    <a:cubicBezTo>
                      <a:pt x="470" y="19"/>
                      <a:pt x="469" y="19"/>
                      <a:pt x="469" y="17"/>
                    </a:cubicBezTo>
                    <a:cubicBezTo>
                      <a:pt x="469" y="14"/>
                      <a:pt x="469" y="13"/>
                      <a:pt x="468" y="11"/>
                    </a:cubicBezTo>
                    <a:cubicBezTo>
                      <a:pt x="468" y="10"/>
                      <a:pt x="467" y="8"/>
                      <a:pt x="466" y="8"/>
                    </a:cubicBezTo>
                    <a:cubicBezTo>
                      <a:pt x="465" y="7"/>
                      <a:pt x="464" y="8"/>
                      <a:pt x="464" y="7"/>
                    </a:cubicBezTo>
                    <a:cubicBezTo>
                      <a:pt x="463" y="7"/>
                      <a:pt x="463" y="6"/>
                      <a:pt x="463" y="6"/>
                    </a:cubicBezTo>
                    <a:cubicBezTo>
                      <a:pt x="461" y="3"/>
                      <a:pt x="458" y="0"/>
                      <a:pt x="455" y="2"/>
                    </a:cubicBezTo>
                    <a:cubicBezTo>
                      <a:pt x="454" y="3"/>
                      <a:pt x="453" y="5"/>
                      <a:pt x="453" y="6"/>
                    </a:cubicBezTo>
                    <a:cubicBezTo>
                      <a:pt x="451" y="8"/>
                      <a:pt x="451" y="8"/>
                      <a:pt x="449" y="8"/>
                    </a:cubicBezTo>
                    <a:cubicBezTo>
                      <a:pt x="449" y="8"/>
                      <a:pt x="447" y="8"/>
                      <a:pt x="447" y="8"/>
                    </a:cubicBezTo>
                    <a:cubicBezTo>
                      <a:pt x="446" y="8"/>
                      <a:pt x="447" y="9"/>
                      <a:pt x="446" y="10"/>
                    </a:cubicBezTo>
                    <a:cubicBezTo>
                      <a:pt x="445" y="10"/>
                      <a:pt x="441" y="10"/>
                      <a:pt x="440" y="10"/>
                    </a:cubicBezTo>
                    <a:cubicBezTo>
                      <a:pt x="440" y="9"/>
                      <a:pt x="440" y="9"/>
                      <a:pt x="440" y="8"/>
                    </a:cubicBezTo>
                    <a:cubicBezTo>
                      <a:pt x="439" y="8"/>
                      <a:pt x="438" y="8"/>
                      <a:pt x="437" y="8"/>
                    </a:cubicBezTo>
                    <a:cubicBezTo>
                      <a:pt x="435" y="8"/>
                      <a:pt x="435" y="7"/>
                      <a:pt x="434" y="9"/>
                    </a:cubicBezTo>
                    <a:cubicBezTo>
                      <a:pt x="433" y="10"/>
                      <a:pt x="434" y="14"/>
                      <a:pt x="434" y="16"/>
                    </a:cubicBezTo>
                    <a:cubicBezTo>
                      <a:pt x="434" y="16"/>
                      <a:pt x="435" y="17"/>
                      <a:pt x="435" y="18"/>
                    </a:cubicBezTo>
                    <a:cubicBezTo>
                      <a:pt x="435" y="19"/>
                      <a:pt x="435" y="19"/>
                      <a:pt x="435" y="20"/>
                    </a:cubicBezTo>
                    <a:cubicBezTo>
                      <a:pt x="436" y="23"/>
                      <a:pt x="437" y="24"/>
                      <a:pt x="438" y="27"/>
                    </a:cubicBezTo>
                    <a:cubicBezTo>
                      <a:pt x="439" y="28"/>
                      <a:pt x="438" y="30"/>
                      <a:pt x="438" y="31"/>
                    </a:cubicBezTo>
                    <a:cubicBezTo>
                      <a:pt x="437" y="34"/>
                      <a:pt x="438" y="34"/>
                      <a:pt x="439" y="36"/>
                    </a:cubicBezTo>
                    <a:cubicBezTo>
                      <a:pt x="440" y="38"/>
                      <a:pt x="439" y="39"/>
                      <a:pt x="438" y="40"/>
                    </a:cubicBezTo>
                    <a:cubicBezTo>
                      <a:pt x="437" y="42"/>
                      <a:pt x="437" y="45"/>
                      <a:pt x="436" y="46"/>
                    </a:cubicBezTo>
                    <a:cubicBezTo>
                      <a:pt x="435" y="47"/>
                      <a:pt x="434" y="48"/>
                      <a:pt x="433" y="49"/>
                    </a:cubicBezTo>
                    <a:cubicBezTo>
                      <a:pt x="431" y="50"/>
                      <a:pt x="429" y="51"/>
                      <a:pt x="426" y="52"/>
                    </a:cubicBezTo>
                    <a:cubicBezTo>
                      <a:pt x="424" y="53"/>
                      <a:pt x="423" y="54"/>
                      <a:pt x="422" y="56"/>
                    </a:cubicBezTo>
                    <a:cubicBezTo>
                      <a:pt x="422" y="58"/>
                      <a:pt x="423" y="58"/>
                      <a:pt x="420" y="58"/>
                    </a:cubicBezTo>
                    <a:cubicBezTo>
                      <a:pt x="416" y="59"/>
                      <a:pt x="413" y="57"/>
                      <a:pt x="409" y="56"/>
                    </a:cubicBezTo>
                    <a:cubicBezTo>
                      <a:pt x="409" y="55"/>
                      <a:pt x="409" y="53"/>
                      <a:pt x="408" y="52"/>
                    </a:cubicBezTo>
                    <a:cubicBezTo>
                      <a:pt x="408" y="51"/>
                      <a:pt x="407" y="50"/>
                      <a:pt x="406" y="50"/>
                    </a:cubicBezTo>
                    <a:cubicBezTo>
                      <a:pt x="404" y="48"/>
                      <a:pt x="401" y="46"/>
                      <a:pt x="399" y="48"/>
                    </a:cubicBezTo>
                    <a:cubicBezTo>
                      <a:pt x="398" y="49"/>
                      <a:pt x="398" y="50"/>
                      <a:pt x="397" y="51"/>
                    </a:cubicBezTo>
                    <a:cubicBezTo>
                      <a:pt x="397" y="52"/>
                      <a:pt x="397" y="52"/>
                      <a:pt x="396" y="52"/>
                    </a:cubicBezTo>
                    <a:cubicBezTo>
                      <a:pt x="396" y="53"/>
                      <a:pt x="394" y="53"/>
                      <a:pt x="393" y="54"/>
                    </a:cubicBezTo>
                    <a:cubicBezTo>
                      <a:pt x="391" y="56"/>
                      <a:pt x="391" y="60"/>
                      <a:pt x="392" y="62"/>
                    </a:cubicBezTo>
                    <a:cubicBezTo>
                      <a:pt x="391" y="62"/>
                      <a:pt x="389" y="65"/>
                      <a:pt x="388" y="66"/>
                    </a:cubicBezTo>
                    <a:cubicBezTo>
                      <a:pt x="386" y="68"/>
                      <a:pt x="385" y="71"/>
                      <a:pt x="383" y="73"/>
                    </a:cubicBezTo>
                    <a:cubicBezTo>
                      <a:pt x="380" y="77"/>
                      <a:pt x="374" y="74"/>
                      <a:pt x="369" y="75"/>
                    </a:cubicBezTo>
                    <a:cubicBezTo>
                      <a:pt x="370" y="76"/>
                      <a:pt x="372" y="76"/>
                      <a:pt x="373" y="76"/>
                    </a:cubicBezTo>
                    <a:cubicBezTo>
                      <a:pt x="373" y="75"/>
                      <a:pt x="372" y="75"/>
                      <a:pt x="372" y="74"/>
                    </a:cubicBezTo>
                    <a:cubicBezTo>
                      <a:pt x="371" y="73"/>
                      <a:pt x="372" y="72"/>
                      <a:pt x="372" y="71"/>
                    </a:cubicBezTo>
                    <a:cubicBezTo>
                      <a:pt x="371" y="69"/>
                      <a:pt x="372" y="68"/>
                      <a:pt x="370" y="67"/>
                    </a:cubicBezTo>
                    <a:cubicBezTo>
                      <a:pt x="369" y="65"/>
                      <a:pt x="367" y="66"/>
                      <a:pt x="366" y="64"/>
                    </a:cubicBezTo>
                    <a:cubicBezTo>
                      <a:pt x="365" y="62"/>
                      <a:pt x="364" y="59"/>
                      <a:pt x="364" y="58"/>
                    </a:cubicBezTo>
                    <a:cubicBezTo>
                      <a:pt x="361" y="58"/>
                      <a:pt x="360" y="56"/>
                      <a:pt x="357" y="55"/>
                    </a:cubicBezTo>
                    <a:cubicBezTo>
                      <a:pt x="356" y="54"/>
                      <a:pt x="355" y="55"/>
                      <a:pt x="355" y="54"/>
                    </a:cubicBezTo>
                    <a:cubicBezTo>
                      <a:pt x="354" y="54"/>
                      <a:pt x="353" y="53"/>
                      <a:pt x="352" y="53"/>
                    </a:cubicBezTo>
                    <a:cubicBezTo>
                      <a:pt x="351" y="52"/>
                      <a:pt x="349" y="53"/>
                      <a:pt x="348" y="52"/>
                    </a:cubicBezTo>
                    <a:cubicBezTo>
                      <a:pt x="346" y="52"/>
                      <a:pt x="345" y="51"/>
                      <a:pt x="343" y="51"/>
                    </a:cubicBezTo>
                    <a:cubicBezTo>
                      <a:pt x="342" y="51"/>
                      <a:pt x="339" y="50"/>
                      <a:pt x="338" y="51"/>
                    </a:cubicBezTo>
                    <a:cubicBezTo>
                      <a:pt x="336" y="52"/>
                      <a:pt x="336" y="54"/>
                      <a:pt x="335" y="56"/>
                    </a:cubicBezTo>
                    <a:cubicBezTo>
                      <a:pt x="335" y="60"/>
                      <a:pt x="335" y="64"/>
                      <a:pt x="336" y="68"/>
                    </a:cubicBezTo>
                    <a:cubicBezTo>
                      <a:pt x="337" y="71"/>
                      <a:pt x="339" y="76"/>
                      <a:pt x="341" y="79"/>
                    </a:cubicBezTo>
                    <a:cubicBezTo>
                      <a:pt x="342" y="81"/>
                      <a:pt x="344" y="81"/>
                      <a:pt x="346" y="83"/>
                    </a:cubicBezTo>
                    <a:cubicBezTo>
                      <a:pt x="347" y="85"/>
                      <a:pt x="347" y="87"/>
                      <a:pt x="347" y="89"/>
                    </a:cubicBezTo>
                    <a:cubicBezTo>
                      <a:pt x="348" y="92"/>
                      <a:pt x="348" y="96"/>
                      <a:pt x="348" y="99"/>
                    </a:cubicBezTo>
                    <a:cubicBezTo>
                      <a:pt x="349" y="103"/>
                      <a:pt x="350" y="110"/>
                      <a:pt x="349" y="114"/>
                    </a:cubicBezTo>
                    <a:cubicBezTo>
                      <a:pt x="346" y="114"/>
                      <a:pt x="346" y="112"/>
                      <a:pt x="346" y="110"/>
                    </a:cubicBezTo>
                    <a:cubicBezTo>
                      <a:pt x="346" y="108"/>
                      <a:pt x="346" y="106"/>
                      <a:pt x="346" y="104"/>
                    </a:cubicBezTo>
                    <a:cubicBezTo>
                      <a:pt x="345" y="102"/>
                      <a:pt x="344" y="101"/>
                      <a:pt x="343" y="99"/>
                    </a:cubicBezTo>
                    <a:cubicBezTo>
                      <a:pt x="341" y="96"/>
                      <a:pt x="342" y="94"/>
                      <a:pt x="341" y="91"/>
                    </a:cubicBezTo>
                    <a:cubicBezTo>
                      <a:pt x="338" y="91"/>
                      <a:pt x="339" y="85"/>
                      <a:pt x="338" y="84"/>
                    </a:cubicBezTo>
                    <a:cubicBezTo>
                      <a:pt x="338" y="83"/>
                      <a:pt x="335" y="82"/>
                      <a:pt x="335" y="82"/>
                    </a:cubicBezTo>
                    <a:cubicBezTo>
                      <a:pt x="333" y="81"/>
                      <a:pt x="332" y="81"/>
                      <a:pt x="331" y="81"/>
                    </a:cubicBezTo>
                    <a:cubicBezTo>
                      <a:pt x="329" y="80"/>
                      <a:pt x="327" y="79"/>
                      <a:pt x="326" y="77"/>
                    </a:cubicBezTo>
                    <a:cubicBezTo>
                      <a:pt x="326" y="76"/>
                      <a:pt x="326" y="73"/>
                      <a:pt x="326" y="71"/>
                    </a:cubicBezTo>
                    <a:cubicBezTo>
                      <a:pt x="326" y="67"/>
                      <a:pt x="323" y="66"/>
                      <a:pt x="320" y="64"/>
                    </a:cubicBezTo>
                    <a:cubicBezTo>
                      <a:pt x="319" y="65"/>
                      <a:pt x="316" y="67"/>
                      <a:pt x="316" y="68"/>
                    </a:cubicBezTo>
                    <a:cubicBezTo>
                      <a:pt x="315" y="66"/>
                      <a:pt x="316" y="62"/>
                      <a:pt x="318" y="62"/>
                    </a:cubicBezTo>
                    <a:cubicBezTo>
                      <a:pt x="319" y="60"/>
                      <a:pt x="322" y="56"/>
                      <a:pt x="318" y="54"/>
                    </a:cubicBezTo>
                    <a:cubicBezTo>
                      <a:pt x="316" y="54"/>
                      <a:pt x="313" y="55"/>
                      <a:pt x="312" y="56"/>
                    </a:cubicBezTo>
                    <a:cubicBezTo>
                      <a:pt x="312" y="53"/>
                      <a:pt x="313" y="51"/>
                      <a:pt x="310" y="51"/>
                    </a:cubicBezTo>
                    <a:cubicBezTo>
                      <a:pt x="309" y="51"/>
                      <a:pt x="307" y="50"/>
                      <a:pt x="307" y="51"/>
                    </a:cubicBezTo>
                    <a:cubicBezTo>
                      <a:pt x="306" y="51"/>
                      <a:pt x="306" y="53"/>
                      <a:pt x="305" y="53"/>
                    </a:cubicBezTo>
                    <a:cubicBezTo>
                      <a:pt x="304" y="49"/>
                      <a:pt x="293" y="58"/>
                      <a:pt x="294" y="62"/>
                    </a:cubicBezTo>
                    <a:cubicBezTo>
                      <a:pt x="296" y="62"/>
                      <a:pt x="297" y="65"/>
                      <a:pt x="295" y="66"/>
                    </a:cubicBezTo>
                    <a:cubicBezTo>
                      <a:pt x="293" y="64"/>
                      <a:pt x="291" y="65"/>
                      <a:pt x="288" y="65"/>
                    </a:cubicBezTo>
                    <a:cubicBezTo>
                      <a:pt x="285" y="65"/>
                      <a:pt x="282" y="64"/>
                      <a:pt x="280" y="65"/>
                    </a:cubicBezTo>
                    <a:cubicBezTo>
                      <a:pt x="278" y="65"/>
                      <a:pt x="278" y="67"/>
                      <a:pt x="277" y="67"/>
                    </a:cubicBezTo>
                    <a:cubicBezTo>
                      <a:pt x="276" y="69"/>
                      <a:pt x="276" y="68"/>
                      <a:pt x="275" y="69"/>
                    </a:cubicBezTo>
                    <a:cubicBezTo>
                      <a:pt x="274" y="72"/>
                      <a:pt x="275" y="78"/>
                      <a:pt x="275" y="81"/>
                    </a:cubicBezTo>
                    <a:cubicBezTo>
                      <a:pt x="275" y="82"/>
                      <a:pt x="276" y="83"/>
                      <a:pt x="276" y="85"/>
                    </a:cubicBezTo>
                    <a:cubicBezTo>
                      <a:pt x="276" y="86"/>
                      <a:pt x="276" y="86"/>
                      <a:pt x="276" y="87"/>
                    </a:cubicBezTo>
                    <a:cubicBezTo>
                      <a:pt x="276" y="88"/>
                      <a:pt x="277" y="89"/>
                      <a:pt x="277" y="89"/>
                    </a:cubicBezTo>
                    <a:cubicBezTo>
                      <a:pt x="277" y="91"/>
                      <a:pt x="277" y="92"/>
                      <a:pt x="277" y="93"/>
                    </a:cubicBezTo>
                    <a:cubicBezTo>
                      <a:pt x="277" y="94"/>
                      <a:pt x="278" y="95"/>
                      <a:pt x="278" y="96"/>
                    </a:cubicBezTo>
                    <a:cubicBezTo>
                      <a:pt x="278" y="97"/>
                      <a:pt x="279" y="98"/>
                      <a:pt x="279" y="99"/>
                    </a:cubicBezTo>
                    <a:cubicBezTo>
                      <a:pt x="280" y="102"/>
                      <a:pt x="280" y="105"/>
                      <a:pt x="276" y="105"/>
                    </a:cubicBezTo>
                    <a:cubicBezTo>
                      <a:pt x="274" y="105"/>
                      <a:pt x="272" y="104"/>
                      <a:pt x="270" y="104"/>
                    </a:cubicBezTo>
                    <a:cubicBezTo>
                      <a:pt x="270" y="105"/>
                      <a:pt x="269" y="107"/>
                      <a:pt x="268" y="107"/>
                    </a:cubicBezTo>
                    <a:cubicBezTo>
                      <a:pt x="267" y="105"/>
                      <a:pt x="265" y="105"/>
                      <a:pt x="264" y="104"/>
                    </a:cubicBezTo>
                    <a:cubicBezTo>
                      <a:pt x="264" y="102"/>
                      <a:pt x="264" y="99"/>
                      <a:pt x="264" y="97"/>
                    </a:cubicBezTo>
                    <a:cubicBezTo>
                      <a:pt x="264" y="94"/>
                      <a:pt x="264" y="91"/>
                      <a:pt x="261" y="89"/>
                    </a:cubicBezTo>
                    <a:cubicBezTo>
                      <a:pt x="259" y="88"/>
                      <a:pt x="259" y="89"/>
                      <a:pt x="257" y="88"/>
                    </a:cubicBezTo>
                    <a:cubicBezTo>
                      <a:pt x="256" y="86"/>
                      <a:pt x="256" y="85"/>
                      <a:pt x="255" y="83"/>
                    </a:cubicBezTo>
                    <a:cubicBezTo>
                      <a:pt x="254" y="81"/>
                      <a:pt x="253" y="80"/>
                      <a:pt x="252" y="79"/>
                    </a:cubicBezTo>
                    <a:cubicBezTo>
                      <a:pt x="251" y="77"/>
                      <a:pt x="251" y="76"/>
                      <a:pt x="251" y="73"/>
                    </a:cubicBezTo>
                    <a:cubicBezTo>
                      <a:pt x="250" y="73"/>
                      <a:pt x="247" y="72"/>
                      <a:pt x="246" y="72"/>
                    </a:cubicBezTo>
                    <a:cubicBezTo>
                      <a:pt x="244" y="70"/>
                      <a:pt x="245" y="67"/>
                      <a:pt x="244" y="65"/>
                    </a:cubicBezTo>
                    <a:cubicBezTo>
                      <a:pt x="244" y="62"/>
                      <a:pt x="243" y="62"/>
                      <a:pt x="241" y="61"/>
                    </a:cubicBezTo>
                    <a:cubicBezTo>
                      <a:pt x="239" y="60"/>
                      <a:pt x="238" y="59"/>
                      <a:pt x="236" y="58"/>
                    </a:cubicBezTo>
                    <a:cubicBezTo>
                      <a:pt x="231" y="56"/>
                      <a:pt x="229" y="60"/>
                      <a:pt x="227" y="64"/>
                    </a:cubicBezTo>
                    <a:cubicBezTo>
                      <a:pt x="225" y="65"/>
                      <a:pt x="224" y="67"/>
                      <a:pt x="223" y="69"/>
                    </a:cubicBezTo>
                    <a:cubicBezTo>
                      <a:pt x="223" y="69"/>
                      <a:pt x="222" y="69"/>
                      <a:pt x="222" y="70"/>
                    </a:cubicBezTo>
                    <a:cubicBezTo>
                      <a:pt x="221" y="71"/>
                      <a:pt x="221" y="74"/>
                      <a:pt x="222" y="75"/>
                    </a:cubicBezTo>
                    <a:cubicBezTo>
                      <a:pt x="222" y="78"/>
                      <a:pt x="222" y="80"/>
                      <a:pt x="222" y="83"/>
                    </a:cubicBezTo>
                    <a:cubicBezTo>
                      <a:pt x="222" y="86"/>
                      <a:pt x="225" y="88"/>
                      <a:pt x="226" y="91"/>
                    </a:cubicBezTo>
                    <a:cubicBezTo>
                      <a:pt x="227" y="93"/>
                      <a:pt x="227" y="95"/>
                      <a:pt x="227" y="97"/>
                    </a:cubicBezTo>
                    <a:cubicBezTo>
                      <a:pt x="227" y="101"/>
                      <a:pt x="229" y="105"/>
                      <a:pt x="229" y="108"/>
                    </a:cubicBezTo>
                    <a:cubicBezTo>
                      <a:pt x="228" y="111"/>
                      <a:pt x="228" y="112"/>
                      <a:pt x="228" y="114"/>
                    </a:cubicBezTo>
                    <a:cubicBezTo>
                      <a:pt x="228" y="116"/>
                      <a:pt x="229" y="120"/>
                      <a:pt x="228" y="122"/>
                    </a:cubicBezTo>
                    <a:cubicBezTo>
                      <a:pt x="227" y="122"/>
                      <a:pt x="225" y="123"/>
                      <a:pt x="225" y="124"/>
                    </a:cubicBezTo>
                    <a:cubicBezTo>
                      <a:pt x="224" y="125"/>
                      <a:pt x="225" y="127"/>
                      <a:pt x="224" y="128"/>
                    </a:cubicBezTo>
                    <a:cubicBezTo>
                      <a:pt x="223" y="129"/>
                      <a:pt x="221" y="128"/>
                      <a:pt x="220" y="128"/>
                    </a:cubicBezTo>
                    <a:cubicBezTo>
                      <a:pt x="219" y="131"/>
                      <a:pt x="221" y="132"/>
                      <a:pt x="221" y="134"/>
                    </a:cubicBezTo>
                    <a:cubicBezTo>
                      <a:pt x="220" y="136"/>
                      <a:pt x="219" y="137"/>
                      <a:pt x="219" y="139"/>
                    </a:cubicBezTo>
                    <a:cubicBezTo>
                      <a:pt x="219" y="140"/>
                      <a:pt x="219" y="142"/>
                      <a:pt x="219" y="143"/>
                    </a:cubicBezTo>
                    <a:cubicBezTo>
                      <a:pt x="219" y="143"/>
                      <a:pt x="218" y="143"/>
                      <a:pt x="218" y="143"/>
                    </a:cubicBezTo>
                    <a:cubicBezTo>
                      <a:pt x="217" y="140"/>
                      <a:pt x="218" y="137"/>
                      <a:pt x="217" y="135"/>
                    </a:cubicBezTo>
                    <a:cubicBezTo>
                      <a:pt x="216" y="134"/>
                      <a:pt x="215" y="133"/>
                      <a:pt x="214" y="132"/>
                    </a:cubicBezTo>
                    <a:cubicBezTo>
                      <a:pt x="214" y="131"/>
                      <a:pt x="212" y="129"/>
                      <a:pt x="212" y="127"/>
                    </a:cubicBezTo>
                    <a:cubicBezTo>
                      <a:pt x="211" y="123"/>
                      <a:pt x="215" y="117"/>
                      <a:pt x="212" y="113"/>
                    </a:cubicBezTo>
                    <a:cubicBezTo>
                      <a:pt x="210" y="111"/>
                      <a:pt x="210" y="113"/>
                      <a:pt x="208" y="114"/>
                    </a:cubicBezTo>
                    <a:cubicBezTo>
                      <a:pt x="206" y="116"/>
                      <a:pt x="205" y="118"/>
                      <a:pt x="204" y="120"/>
                    </a:cubicBezTo>
                    <a:cubicBezTo>
                      <a:pt x="201" y="122"/>
                      <a:pt x="197" y="125"/>
                      <a:pt x="196" y="128"/>
                    </a:cubicBezTo>
                    <a:cubicBezTo>
                      <a:pt x="194" y="132"/>
                      <a:pt x="196" y="136"/>
                      <a:pt x="195" y="140"/>
                    </a:cubicBezTo>
                    <a:cubicBezTo>
                      <a:pt x="195" y="142"/>
                      <a:pt x="193" y="143"/>
                      <a:pt x="193" y="144"/>
                    </a:cubicBezTo>
                    <a:cubicBezTo>
                      <a:pt x="191" y="146"/>
                      <a:pt x="191" y="147"/>
                      <a:pt x="191" y="149"/>
                    </a:cubicBezTo>
                    <a:cubicBezTo>
                      <a:pt x="191" y="153"/>
                      <a:pt x="191" y="157"/>
                      <a:pt x="193" y="160"/>
                    </a:cubicBezTo>
                    <a:cubicBezTo>
                      <a:pt x="192" y="158"/>
                      <a:pt x="191" y="154"/>
                      <a:pt x="190" y="151"/>
                    </a:cubicBezTo>
                    <a:cubicBezTo>
                      <a:pt x="189" y="150"/>
                      <a:pt x="188" y="149"/>
                      <a:pt x="187" y="148"/>
                    </a:cubicBezTo>
                    <a:cubicBezTo>
                      <a:pt x="186" y="147"/>
                      <a:pt x="186" y="145"/>
                      <a:pt x="185" y="144"/>
                    </a:cubicBezTo>
                    <a:cubicBezTo>
                      <a:pt x="183" y="148"/>
                      <a:pt x="183" y="152"/>
                      <a:pt x="183" y="156"/>
                    </a:cubicBezTo>
                    <a:cubicBezTo>
                      <a:pt x="183" y="160"/>
                      <a:pt x="183" y="164"/>
                      <a:pt x="183" y="168"/>
                    </a:cubicBezTo>
                    <a:cubicBezTo>
                      <a:pt x="184" y="173"/>
                      <a:pt x="184" y="178"/>
                      <a:pt x="184" y="184"/>
                    </a:cubicBezTo>
                    <a:cubicBezTo>
                      <a:pt x="183" y="182"/>
                      <a:pt x="183" y="180"/>
                      <a:pt x="183" y="178"/>
                    </a:cubicBezTo>
                    <a:cubicBezTo>
                      <a:pt x="183" y="176"/>
                      <a:pt x="183" y="173"/>
                      <a:pt x="183" y="170"/>
                    </a:cubicBezTo>
                    <a:cubicBezTo>
                      <a:pt x="183" y="165"/>
                      <a:pt x="183" y="160"/>
                      <a:pt x="182" y="155"/>
                    </a:cubicBezTo>
                    <a:cubicBezTo>
                      <a:pt x="182" y="151"/>
                      <a:pt x="180" y="147"/>
                      <a:pt x="176" y="146"/>
                    </a:cubicBezTo>
                    <a:cubicBezTo>
                      <a:pt x="175" y="145"/>
                      <a:pt x="172" y="145"/>
                      <a:pt x="171" y="145"/>
                    </a:cubicBezTo>
                    <a:cubicBezTo>
                      <a:pt x="169" y="146"/>
                      <a:pt x="167" y="148"/>
                      <a:pt x="165" y="148"/>
                    </a:cubicBezTo>
                    <a:cubicBezTo>
                      <a:pt x="167" y="146"/>
                      <a:pt x="168" y="143"/>
                      <a:pt x="171" y="141"/>
                    </a:cubicBezTo>
                    <a:cubicBezTo>
                      <a:pt x="173" y="138"/>
                      <a:pt x="175" y="139"/>
                      <a:pt x="176" y="135"/>
                    </a:cubicBezTo>
                    <a:cubicBezTo>
                      <a:pt x="176" y="132"/>
                      <a:pt x="175" y="131"/>
                      <a:pt x="172" y="130"/>
                    </a:cubicBezTo>
                    <a:cubicBezTo>
                      <a:pt x="169" y="130"/>
                      <a:pt x="169" y="131"/>
                      <a:pt x="169" y="127"/>
                    </a:cubicBezTo>
                    <a:cubicBezTo>
                      <a:pt x="170" y="125"/>
                      <a:pt x="169" y="123"/>
                      <a:pt x="167" y="122"/>
                    </a:cubicBezTo>
                    <a:cubicBezTo>
                      <a:pt x="164" y="121"/>
                      <a:pt x="162" y="123"/>
                      <a:pt x="160" y="121"/>
                    </a:cubicBezTo>
                    <a:cubicBezTo>
                      <a:pt x="160" y="120"/>
                      <a:pt x="159" y="119"/>
                      <a:pt x="159" y="118"/>
                    </a:cubicBezTo>
                    <a:cubicBezTo>
                      <a:pt x="158" y="117"/>
                      <a:pt x="157" y="116"/>
                      <a:pt x="157" y="116"/>
                    </a:cubicBezTo>
                    <a:cubicBezTo>
                      <a:pt x="157" y="114"/>
                      <a:pt x="159" y="108"/>
                      <a:pt x="156" y="109"/>
                    </a:cubicBezTo>
                    <a:cubicBezTo>
                      <a:pt x="156" y="107"/>
                      <a:pt x="154" y="105"/>
                      <a:pt x="153" y="105"/>
                    </a:cubicBezTo>
                    <a:cubicBezTo>
                      <a:pt x="153" y="107"/>
                      <a:pt x="157" y="109"/>
                      <a:pt x="159" y="111"/>
                    </a:cubicBezTo>
                    <a:cubicBezTo>
                      <a:pt x="160" y="112"/>
                      <a:pt x="165" y="117"/>
                      <a:pt x="167" y="116"/>
                    </a:cubicBezTo>
                    <a:cubicBezTo>
                      <a:pt x="168" y="115"/>
                      <a:pt x="168" y="114"/>
                      <a:pt x="168" y="114"/>
                    </a:cubicBezTo>
                    <a:cubicBezTo>
                      <a:pt x="169" y="113"/>
                      <a:pt x="169" y="113"/>
                      <a:pt x="170" y="112"/>
                    </a:cubicBezTo>
                    <a:cubicBezTo>
                      <a:pt x="171" y="111"/>
                      <a:pt x="174" y="111"/>
                      <a:pt x="174" y="109"/>
                    </a:cubicBezTo>
                    <a:cubicBezTo>
                      <a:pt x="175" y="105"/>
                      <a:pt x="171" y="105"/>
                      <a:pt x="168" y="105"/>
                    </a:cubicBezTo>
                    <a:cubicBezTo>
                      <a:pt x="172" y="105"/>
                      <a:pt x="173" y="103"/>
                      <a:pt x="175" y="100"/>
                    </a:cubicBezTo>
                    <a:cubicBezTo>
                      <a:pt x="177" y="98"/>
                      <a:pt x="178" y="94"/>
                      <a:pt x="178" y="91"/>
                    </a:cubicBezTo>
                    <a:cubicBezTo>
                      <a:pt x="179" y="88"/>
                      <a:pt x="178" y="84"/>
                      <a:pt x="176" y="83"/>
                    </a:cubicBezTo>
                    <a:cubicBezTo>
                      <a:pt x="173" y="81"/>
                      <a:pt x="170" y="82"/>
                      <a:pt x="167" y="82"/>
                    </a:cubicBezTo>
                    <a:cubicBezTo>
                      <a:pt x="167" y="78"/>
                      <a:pt x="161" y="78"/>
                      <a:pt x="159" y="79"/>
                    </a:cubicBezTo>
                    <a:cubicBezTo>
                      <a:pt x="164" y="78"/>
                      <a:pt x="168" y="77"/>
                      <a:pt x="174" y="77"/>
                    </a:cubicBezTo>
                    <a:cubicBezTo>
                      <a:pt x="176" y="77"/>
                      <a:pt x="178" y="77"/>
                      <a:pt x="177" y="74"/>
                    </a:cubicBezTo>
                    <a:cubicBezTo>
                      <a:pt x="175" y="71"/>
                      <a:pt x="173" y="70"/>
                      <a:pt x="170" y="70"/>
                    </a:cubicBezTo>
                    <a:cubicBezTo>
                      <a:pt x="169" y="70"/>
                      <a:pt x="168" y="70"/>
                      <a:pt x="167" y="71"/>
                    </a:cubicBezTo>
                    <a:cubicBezTo>
                      <a:pt x="166" y="71"/>
                      <a:pt x="166" y="72"/>
                      <a:pt x="165" y="71"/>
                    </a:cubicBezTo>
                    <a:cubicBezTo>
                      <a:pt x="167" y="67"/>
                      <a:pt x="165" y="63"/>
                      <a:pt x="160" y="64"/>
                    </a:cubicBezTo>
                    <a:cubicBezTo>
                      <a:pt x="160" y="66"/>
                      <a:pt x="160" y="69"/>
                      <a:pt x="159" y="71"/>
                    </a:cubicBezTo>
                    <a:cubicBezTo>
                      <a:pt x="158" y="70"/>
                      <a:pt x="156" y="64"/>
                      <a:pt x="154" y="66"/>
                    </a:cubicBezTo>
                    <a:cubicBezTo>
                      <a:pt x="154" y="62"/>
                      <a:pt x="155" y="58"/>
                      <a:pt x="153" y="55"/>
                    </a:cubicBezTo>
                    <a:cubicBezTo>
                      <a:pt x="153" y="54"/>
                      <a:pt x="153" y="52"/>
                      <a:pt x="152" y="51"/>
                    </a:cubicBezTo>
                    <a:cubicBezTo>
                      <a:pt x="151" y="50"/>
                      <a:pt x="147" y="49"/>
                      <a:pt x="146" y="49"/>
                    </a:cubicBezTo>
                    <a:cubicBezTo>
                      <a:pt x="145" y="48"/>
                      <a:pt x="144" y="48"/>
                      <a:pt x="143" y="46"/>
                    </a:cubicBezTo>
                    <a:cubicBezTo>
                      <a:pt x="143" y="45"/>
                      <a:pt x="143" y="42"/>
                      <a:pt x="142" y="41"/>
                    </a:cubicBezTo>
                    <a:cubicBezTo>
                      <a:pt x="141" y="40"/>
                      <a:pt x="140" y="40"/>
                      <a:pt x="138" y="40"/>
                    </a:cubicBezTo>
                    <a:cubicBezTo>
                      <a:pt x="138" y="40"/>
                      <a:pt x="138" y="39"/>
                      <a:pt x="137" y="39"/>
                    </a:cubicBezTo>
                    <a:cubicBezTo>
                      <a:pt x="135" y="38"/>
                      <a:pt x="133" y="39"/>
                      <a:pt x="132" y="39"/>
                    </a:cubicBezTo>
                    <a:cubicBezTo>
                      <a:pt x="131" y="37"/>
                      <a:pt x="133" y="37"/>
                      <a:pt x="133" y="35"/>
                    </a:cubicBezTo>
                    <a:cubicBezTo>
                      <a:pt x="131" y="34"/>
                      <a:pt x="132" y="38"/>
                      <a:pt x="131" y="39"/>
                    </a:cubicBezTo>
                    <a:cubicBezTo>
                      <a:pt x="129" y="40"/>
                      <a:pt x="129" y="37"/>
                      <a:pt x="127" y="37"/>
                    </a:cubicBezTo>
                    <a:cubicBezTo>
                      <a:pt x="126" y="32"/>
                      <a:pt x="129" y="31"/>
                      <a:pt x="125" y="27"/>
                    </a:cubicBezTo>
                    <a:cubicBezTo>
                      <a:pt x="124" y="26"/>
                      <a:pt x="123" y="25"/>
                      <a:pt x="122" y="23"/>
                    </a:cubicBezTo>
                    <a:cubicBezTo>
                      <a:pt x="122" y="22"/>
                      <a:pt x="122" y="21"/>
                      <a:pt x="121" y="21"/>
                    </a:cubicBezTo>
                    <a:cubicBezTo>
                      <a:pt x="120" y="19"/>
                      <a:pt x="119" y="20"/>
                      <a:pt x="118" y="19"/>
                    </a:cubicBezTo>
                    <a:cubicBezTo>
                      <a:pt x="117" y="17"/>
                      <a:pt x="119" y="14"/>
                      <a:pt x="118" y="13"/>
                    </a:cubicBezTo>
                    <a:cubicBezTo>
                      <a:pt x="117" y="11"/>
                      <a:pt x="113" y="10"/>
                      <a:pt x="111" y="11"/>
                    </a:cubicBezTo>
                    <a:cubicBezTo>
                      <a:pt x="107" y="13"/>
                      <a:pt x="115" y="16"/>
                      <a:pt x="114" y="19"/>
                    </a:cubicBezTo>
                    <a:cubicBezTo>
                      <a:pt x="111" y="16"/>
                      <a:pt x="109" y="13"/>
                      <a:pt x="105" y="15"/>
                    </a:cubicBezTo>
                    <a:cubicBezTo>
                      <a:pt x="103" y="16"/>
                      <a:pt x="103" y="19"/>
                      <a:pt x="101" y="19"/>
                    </a:cubicBezTo>
                    <a:cubicBezTo>
                      <a:pt x="99" y="17"/>
                      <a:pt x="97" y="16"/>
                      <a:pt x="95" y="15"/>
                    </a:cubicBezTo>
                    <a:cubicBezTo>
                      <a:pt x="93" y="15"/>
                      <a:pt x="91" y="15"/>
                      <a:pt x="89" y="15"/>
                    </a:cubicBezTo>
                    <a:cubicBezTo>
                      <a:pt x="89" y="17"/>
                      <a:pt x="92" y="17"/>
                      <a:pt x="92" y="19"/>
                    </a:cubicBezTo>
                    <a:cubicBezTo>
                      <a:pt x="89" y="19"/>
                      <a:pt x="88" y="17"/>
                      <a:pt x="85" y="17"/>
                    </a:cubicBezTo>
                    <a:cubicBezTo>
                      <a:pt x="84" y="17"/>
                      <a:pt x="83" y="17"/>
                      <a:pt x="81" y="17"/>
                    </a:cubicBezTo>
                    <a:cubicBezTo>
                      <a:pt x="79" y="17"/>
                      <a:pt x="79" y="17"/>
                      <a:pt x="78" y="15"/>
                    </a:cubicBezTo>
                    <a:cubicBezTo>
                      <a:pt x="76" y="18"/>
                      <a:pt x="78" y="18"/>
                      <a:pt x="79" y="19"/>
                    </a:cubicBezTo>
                    <a:cubicBezTo>
                      <a:pt x="81" y="21"/>
                      <a:pt x="80" y="21"/>
                      <a:pt x="80" y="23"/>
                    </a:cubicBezTo>
                    <a:cubicBezTo>
                      <a:pt x="81" y="28"/>
                      <a:pt x="80" y="27"/>
                      <a:pt x="76" y="27"/>
                    </a:cubicBezTo>
                    <a:cubicBezTo>
                      <a:pt x="75" y="27"/>
                      <a:pt x="74" y="27"/>
                      <a:pt x="73" y="28"/>
                    </a:cubicBezTo>
                    <a:cubicBezTo>
                      <a:pt x="72" y="31"/>
                      <a:pt x="76" y="32"/>
                      <a:pt x="77" y="33"/>
                    </a:cubicBezTo>
                    <a:cubicBezTo>
                      <a:pt x="78" y="35"/>
                      <a:pt x="78" y="36"/>
                      <a:pt x="78" y="37"/>
                    </a:cubicBezTo>
                    <a:cubicBezTo>
                      <a:pt x="79" y="40"/>
                      <a:pt x="81" y="40"/>
                      <a:pt x="82" y="42"/>
                    </a:cubicBezTo>
                    <a:cubicBezTo>
                      <a:pt x="84" y="44"/>
                      <a:pt x="83" y="46"/>
                      <a:pt x="83" y="48"/>
                    </a:cubicBezTo>
                    <a:cubicBezTo>
                      <a:pt x="84" y="51"/>
                      <a:pt x="87" y="53"/>
                      <a:pt x="89" y="55"/>
                    </a:cubicBezTo>
                    <a:cubicBezTo>
                      <a:pt x="92" y="57"/>
                      <a:pt x="95" y="58"/>
                      <a:pt x="99" y="58"/>
                    </a:cubicBezTo>
                    <a:cubicBezTo>
                      <a:pt x="101" y="58"/>
                      <a:pt x="103" y="59"/>
                      <a:pt x="105" y="61"/>
                    </a:cubicBezTo>
                    <a:cubicBezTo>
                      <a:pt x="105" y="61"/>
                      <a:pt x="107" y="62"/>
                      <a:pt x="107" y="62"/>
                    </a:cubicBezTo>
                    <a:cubicBezTo>
                      <a:pt x="108" y="63"/>
                      <a:pt x="108" y="64"/>
                      <a:pt x="108" y="64"/>
                    </a:cubicBezTo>
                    <a:cubicBezTo>
                      <a:pt x="110" y="66"/>
                      <a:pt x="110" y="65"/>
                      <a:pt x="112" y="66"/>
                    </a:cubicBezTo>
                    <a:cubicBezTo>
                      <a:pt x="113" y="66"/>
                      <a:pt x="116" y="69"/>
                      <a:pt x="113" y="70"/>
                    </a:cubicBezTo>
                    <a:cubicBezTo>
                      <a:pt x="113" y="73"/>
                      <a:pt x="115" y="74"/>
                      <a:pt x="116" y="77"/>
                    </a:cubicBezTo>
                    <a:cubicBezTo>
                      <a:pt x="118" y="81"/>
                      <a:pt x="118" y="86"/>
                      <a:pt x="120" y="90"/>
                    </a:cubicBezTo>
                    <a:cubicBezTo>
                      <a:pt x="120" y="88"/>
                      <a:pt x="117" y="85"/>
                      <a:pt x="116" y="84"/>
                    </a:cubicBezTo>
                    <a:cubicBezTo>
                      <a:pt x="115" y="83"/>
                      <a:pt x="114" y="83"/>
                      <a:pt x="114" y="81"/>
                    </a:cubicBezTo>
                    <a:cubicBezTo>
                      <a:pt x="113" y="81"/>
                      <a:pt x="112" y="81"/>
                      <a:pt x="111" y="81"/>
                    </a:cubicBezTo>
                    <a:cubicBezTo>
                      <a:pt x="111" y="85"/>
                      <a:pt x="112" y="87"/>
                      <a:pt x="109" y="90"/>
                    </a:cubicBezTo>
                    <a:cubicBezTo>
                      <a:pt x="108" y="90"/>
                      <a:pt x="108" y="91"/>
                      <a:pt x="107" y="92"/>
                    </a:cubicBezTo>
                    <a:cubicBezTo>
                      <a:pt x="106" y="93"/>
                      <a:pt x="104" y="95"/>
                      <a:pt x="103" y="95"/>
                    </a:cubicBezTo>
                    <a:cubicBezTo>
                      <a:pt x="100" y="94"/>
                      <a:pt x="104" y="86"/>
                      <a:pt x="105" y="84"/>
                    </a:cubicBezTo>
                    <a:cubicBezTo>
                      <a:pt x="105" y="81"/>
                      <a:pt x="105" y="75"/>
                      <a:pt x="103" y="73"/>
                    </a:cubicBezTo>
                    <a:cubicBezTo>
                      <a:pt x="100" y="69"/>
                      <a:pt x="90" y="69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8" y="72"/>
                      <a:pt x="88" y="71"/>
                      <a:pt x="88" y="70"/>
                    </a:cubicBezTo>
                    <a:cubicBezTo>
                      <a:pt x="88" y="69"/>
                      <a:pt x="88" y="68"/>
                      <a:pt x="88" y="67"/>
                    </a:cubicBezTo>
                    <a:cubicBezTo>
                      <a:pt x="87" y="65"/>
                      <a:pt x="85" y="65"/>
                      <a:pt x="83" y="64"/>
                    </a:cubicBezTo>
                    <a:cubicBezTo>
                      <a:pt x="82" y="62"/>
                      <a:pt x="82" y="60"/>
                      <a:pt x="80" y="58"/>
                    </a:cubicBezTo>
                    <a:cubicBezTo>
                      <a:pt x="79" y="56"/>
                      <a:pt x="77" y="55"/>
                      <a:pt x="76" y="54"/>
                    </a:cubicBezTo>
                    <a:cubicBezTo>
                      <a:pt x="75" y="52"/>
                      <a:pt x="74" y="51"/>
                      <a:pt x="72" y="51"/>
                    </a:cubicBezTo>
                    <a:cubicBezTo>
                      <a:pt x="69" y="50"/>
                      <a:pt x="67" y="49"/>
                      <a:pt x="65" y="49"/>
                    </a:cubicBezTo>
                    <a:cubicBezTo>
                      <a:pt x="62" y="49"/>
                      <a:pt x="59" y="48"/>
                      <a:pt x="57" y="49"/>
                    </a:cubicBezTo>
                    <a:cubicBezTo>
                      <a:pt x="55" y="50"/>
                      <a:pt x="54" y="52"/>
                      <a:pt x="53" y="54"/>
                    </a:cubicBezTo>
                    <a:cubicBezTo>
                      <a:pt x="54" y="57"/>
                      <a:pt x="59" y="57"/>
                      <a:pt x="58" y="60"/>
                    </a:cubicBezTo>
                    <a:cubicBezTo>
                      <a:pt x="55" y="60"/>
                      <a:pt x="54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2"/>
                      <a:pt x="50" y="62"/>
                      <a:pt x="50" y="63"/>
                    </a:cubicBezTo>
                    <a:cubicBezTo>
                      <a:pt x="50" y="65"/>
                      <a:pt x="52" y="65"/>
                      <a:pt x="53" y="67"/>
                    </a:cubicBezTo>
                    <a:cubicBezTo>
                      <a:pt x="54" y="67"/>
                      <a:pt x="54" y="69"/>
                      <a:pt x="55" y="69"/>
                    </a:cubicBezTo>
                    <a:cubicBezTo>
                      <a:pt x="56" y="70"/>
                      <a:pt x="57" y="70"/>
                      <a:pt x="58" y="71"/>
                    </a:cubicBezTo>
                    <a:cubicBezTo>
                      <a:pt x="59" y="72"/>
                      <a:pt x="60" y="74"/>
                      <a:pt x="60" y="75"/>
                    </a:cubicBezTo>
                    <a:cubicBezTo>
                      <a:pt x="57" y="76"/>
                      <a:pt x="53" y="73"/>
                      <a:pt x="49" y="72"/>
                    </a:cubicBezTo>
                    <a:cubicBezTo>
                      <a:pt x="46" y="72"/>
                      <a:pt x="43" y="71"/>
                      <a:pt x="40" y="72"/>
                    </a:cubicBezTo>
                    <a:cubicBezTo>
                      <a:pt x="39" y="79"/>
                      <a:pt x="46" y="83"/>
                      <a:pt x="51" y="87"/>
                    </a:cubicBezTo>
                    <a:cubicBezTo>
                      <a:pt x="53" y="89"/>
                      <a:pt x="55" y="89"/>
                      <a:pt x="57" y="90"/>
                    </a:cubicBezTo>
                    <a:cubicBezTo>
                      <a:pt x="60" y="91"/>
                      <a:pt x="65" y="91"/>
                      <a:pt x="67" y="93"/>
                    </a:cubicBezTo>
                    <a:cubicBezTo>
                      <a:pt x="63" y="95"/>
                      <a:pt x="56" y="90"/>
                      <a:pt x="52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49" y="89"/>
                      <a:pt x="48" y="87"/>
                      <a:pt x="47" y="87"/>
                    </a:cubicBezTo>
                    <a:cubicBezTo>
                      <a:pt x="45" y="86"/>
                      <a:pt x="44" y="85"/>
                      <a:pt x="42" y="85"/>
                    </a:cubicBezTo>
                    <a:cubicBezTo>
                      <a:pt x="39" y="86"/>
                      <a:pt x="40" y="86"/>
                      <a:pt x="40" y="89"/>
                    </a:cubicBezTo>
                    <a:cubicBezTo>
                      <a:pt x="39" y="93"/>
                      <a:pt x="36" y="98"/>
                      <a:pt x="40" y="101"/>
                    </a:cubicBezTo>
                    <a:cubicBezTo>
                      <a:pt x="41" y="101"/>
                      <a:pt x="42" y="101"/>
                      <a:pt x="43" y="101"/>
                    </a:cubicBezTo>
                    <a:cubicBezTo>
                      <a:pt x="43" y="102"/>
                      <a:pt x="44" y="104"/>
                      <a:pt x="45" y="105"/>
                    </a:cubicBezTo>
                    <a:cubicBezTo>
                      <a:pt x="46" y="106"/>
                      <a:pt x="49" y="110"/>
                      <a:pt x="50" y="110"/>
                    </a:cubicBezTo>
                    <a:cubicBezTo>
                      <a:pt x="52" y="111"/>
                      <a:pt x="51" y="110"/>
                      <a:pt x="53" y="109"/>
                    </a:cubicBezTo>
                    <a:cubicBezTo>
                      <a:pt x="54" y="109"/>
                      <a:pt x="53" y="109"/>
                      <a:pt x="54" y="109"/>
                    </a:cubicBezTo>
                    <a:cubicBezTo>
                      <a:pt x="56" y="108"/>
                      <a:pt x="59" y="109"/>
                      <a:pt x="61" y="109"/>
                    </a:cubicBezTo>
                    <a:cubicBezTo>
                      <a:pt x="63" y="108"/>
                      <a:pt x="64" y="106"/>
                      <a:pt x="66" y="105"/>
                    </a:cubicBezTo>
                    <a:cubicBezTo>
                      <a:pt x="68" y="105"/>
                      <a:pt x="77" y="104"/>
                      <a:pt x="74" y="108"/>
                    </a:cubicBezTo>
                    <a:cubicBezTo>
                      <a:pt x="73" y="110"/>
                      <a:pt x="70" y="108"/>
                      <a:pt x="69" y="109"/>
                    </a:cubicBezTo>
                    <a:cubicBezTo>
                      <a:pt x="67" y="109"/>
                      <a:pt x="66" y="110"/>
                      <a:pt x="65" y="110"/>
                    </a:cubicBezTo>
                    <a:cubicBezTo>
                      <a:pt x="62" y="111"/>
                      <a:pt x="60" y="110"/>
                      <a:pt x="59" y="112"/>
                    </a:cubicBezTo>
                    <a:cubicBezTo>
                      <a:pt x="55" y="117"/>
                      <a:pt x="61" y="119"/>
                      <a:pt x="65" y="120"/>
                    </a:cubicBezTo>
                    <a:cubicBezTo>
                      <a:pt x="63" y="120"/>
                      <a:pt x="60" y="120"/>
                      <a:pt x="58" y="120"/>
                    </a:cubicBezTo>
                    <a:cubicBezTo>
                      <a:pt x="57" y="118"/>
                      <a:pt x="56" y="116"/>
                      <a:pt x="54" y="115"/>
                    </a:cubicBezTo>
                    <a:cubicBezTo>
                      <a:pt x="52" y="114"/>
                      <a:pt x="50" y="115"/>
                      <a:pt x="47" y="114"/>
                    </a:cubicBezTo>
                    <a:cubicBezTo>
                      <a:pt x="44" y="114"/>
                      <a:pt x="42" y="111"/>
                      <a:pt x="40" y="109"/>
                    </a:cubicBezTo>
                    <a:cubicBezTo>
                      <a:pt x="38" y="106"/>
                      <a:pt x="37" y="105"/>
                      <a:pt x="33" y="105"/>
                    </a:cubicBezTo>
                    <a:cubicBezTo>
                      <a:pt x="31" y="105"/>
                      <a:pt x="30" y="104"/>
                      <a:pt x="29" y="104"/>
                    </a:cubicBezTo>
                    <a:cubicBezTo>
                      <a:pt x="28" y="103"/>
                      <a:pt x="27" y="102"/>
                      <a:pt x="26" y="102"/>
                    </a:cubicBezTo>
                    <a:cubicBezTo>
                      <a:pt x="24" y="103"/>
                      <a:pt x="24" y="113"/>
                      <a:pt x="25" y="115"/>
                    </a:cubicBezTo>
                    <a:cubicBezTo>
                      <a:pt x="27" y="117"/>
                      <a:pt x="31" y="118"/>
                      <a:pt x="33" y="119"/>
                    </a:cubicBezTo>
                    <a:cubicBezTo>
                      <a:pt x="37" y="120"/>
                      <a:pt x="36" y="120"/>
                      <a:pt x="37" y="123"/>
                    </a:cubicBezTo>
                    <a:cubicBezTo>
                      <a:pt x="37" y="124"/>
                      <a:pt x="40" y="125"/>
                      <a:pt x="38" y="126"/>
                    </a:cubicBezTo>
                    <a:cubicBezTo>
                      <a:pt x="35" y="125"/>
                      <a:pt x="34" y="123"/>
                      <a:pt x="32" y="123"/>
                    </a:cubicBezTo>
                    <a:cubicBezTo>
                      <a:pt x="29" y="123"/>
                      <a:pt x="27" y="123"/>
                      <a:pt x="25" y="123"/>
                    </a:cubicBezTo>
                    <a:cubicBezTo>
                      <a:pt x="24" y="126"/>
                      <a:pt x="26" y="126"/>
                      <a:pt x="27" y="128"/>
                    </a:cubicBezTo>
                    <a:cubicBezTo>
                      <a:pt x="29" y="129"/>
                      <a:pt x="29" y="131"/>
                      <a:pt x="31" y="132"/>
                    </a:cubicBezTo>
                    <a:cubicBezTo>
                      <a:pt x="31" y="132"/>
                      <a:pt x="31" y="132"/>
                      <a:pt x="32" y="132"/>
                    </a:cubicBezTo>
                    <a:cubicBezTo>
                      <a:pt x="32" y="133"/>
                      <a:pt x="32" y="133"/>
                      <a:pt x="33" y="134"/>
                    </a:cubicBezTo>
                    <a:cubicBezTo>
                      <a:pt x="35" y="136"/>
                      <a:pt x="36" y="136"/>
                      <a:pt x="39" y="136"/>
                    </a:cubicBezTo>
                    <a:cubicBezTo>
                      <a:pt x="37" y="136"/>
                      <a:pt x="34" y="136"/>
                      <a:pt x="33" y="135"/>
                    </a:cubicBezTo>
                    <a:cubicBezTo>
                      <a:pt x="32" y="135"/>
                      <a:pt x="32" y="134"/>
                      <a:pt x="31" y="133"/>
                    </a:cubicBezTo>
                    <a:cubicBezTo>
                      <a:pt x="29" y="131"/>
                      <a:pt x="26" y="129"/>
                      <a:pt x="23" y="128"/>
                    </a:cubicBezTo>
                    <a:cubicBezTo>
                      <a:pt x="19" y="127"/>
                      <a:pt x="13" y="127"/>
                      <a:pt x="8" y="128"/>
                    </a:cubicBezTo>
                    <a:cubicBezTo>
                      <a:pt x="8" y="130"/>
                      <a:pt x="9" y="132"/>
                      <a:pt x="8" y="134"/>
                    </a:cubicBezTo>
                    <a:cubicBezTo>
                      <a:pt x="6" y="136"/>
                      <a:pt x="3" y="135"/>
                      <a:pt x="1" y="135"/>
                    </a:cubicBezTo>
                    <a:cubicBezTo>
                      <a:pt x="0" y="141"/>
                      <a:pt x="6" y="141"/>
                      <a:pt x="11" y="141"/>
                    </a:cubicBezTo>
                    <a:cubicBezTo>
                      <a:pt x="14" y="141"/>
                      <a:pt x="15" y="142"/>
                      <a:pt x="18" y="143"/>
                    </a:cubicBezTo>
                    <a:cubicBezTo>
                      <a:pt x="19" y="143"/>
                      <a:pt x="21" y="143"/>
                      <a:pt x="22" y="143"/>
                    </a:cubicBezTo>
                    <a:cubicBezTo>
                      <a:pt x="22" y="144"/>
                      <a:pt x="22" y="145"/>
                      <a:pt x="22" y="145"/>
                    </a:cubicBezTo>
                    <a:cubicBezTo>
                      <a:pt x="23" y="146"/>
                      <a:pt x="24" y="145"/>
                      <a:pt x="25" y="146"/>
                    </a:cubicBezTo>
                    <a:cubicBezTo>
                      <a:pt x="27" y="147"/>
                      <a:pt x="28" y="147"/>
                      <a:pt x="30" y="148"/>
                    </a:cubicBezTo>
                    <a:cubicBezTo>
                      <a:pt x="31" y="149"/>
                      <a:pt x="32" y="149"/>
                      <a:pt x="33" y="151"/>
                    </a:cubicBezTo>
                    <a:cubicBezTo>
                      <a:pt x="34" y="152"/>
                      <a:pt x="34" y="153"/>
                      <a:pt x="36" y="153"/>
                    </a:cubicBezTo>
                    <a:cubicBezTo>
                      <a:pt x="39" y="154"/>
                      <a:pt x="39" y="153"/>
                      <a:pt x="41" y="152"/>
                    </a:cubicBezTo>
                    <a:cubicBezTo>
                      <a:pt x="42" y="152"/>
                      <a:pt x="44" y="152"/>
                      <a:pt x="44" y="152"/>
                    </a:cubicBezTo>
                    <a:cubicBezTo>
                      <a:pt x="47" y="151"/>
                      <a:pt x="46" y="150"/>
                      <a:pt x="48" y="148"/>
                    </a:cubicBezTo>
                    <a:cubicBezTo>
                      <a:pt x="49" y="147"/>
                      <a:pt x="55" y="148"/>
                      <a:pt x="58" y="148"/>
                    </a:cubicBezTo>
                    <a:cubicBezTo>
                      <a:pt x="59" y="148"/>
                      <a:pt x="60" y="148"/>
                      <a:pt x="61" y="147"/>
                    </a:cubicBezTo>
                    <a:cubicBezTo>
                      <a:pt x="62" y="146"/>
                      <a:pt x="61" y="145"/>
                      <a:pt x="63" y="144"/>
                    </a:cubicBezTo>
                    <a:cubicBezTo>
                      <a:pt x="64" y="143"/>
                      <a:pt x="67" y="143"/>
                      <a:pt x="69" y="143"/>
                    </a:cubicBezTo>
                    <a:cubicBezTo>
                      <a:pt x="69" y="143"/>
                      <a:pt x="70" y="143"/>
                      <a:pt x="71" y="143"/>
                    </a:cubicBezTo>
                    <a:cubicBezTo>
                      <a:pt x="72" y="143"/>
                      <a:pt x="72" y="142"/>
                      <a:pt x="72" y="141"/>
                    </a:cubicBezTo>
                    <a:cubicBezTo>
                      <a:pt x="73" y="141"/>
                      <a:pt x="74" y="140"/>
                      <a:pt x="74" y="139"/>
                    </a:cubicBezTo>
                    <a:cubicBezTo>
                      <a:pt x="75" y="139"/>
                      <a:pt x="76" y="138"/>
                      <a:pt x="76" y="137"/>
                    </a:cubicBezTo>
                    <a:cubicBezTo>
                      <a:pt x="76" y="137"/>
                      <a:pt x="76" y="134"/>
                      <a:pt x="77" y="134"/>
                    </a:cubicBezTo>
                    <a:cubicBezTo>
                      <a:pt x="78" y="133"/>
                      <a:pt x="82" y="134"/>
                      <a:pt x="84" y="134"/>
                    </a:cubicBezTo>
                    <a:cubicBezTo>
                      <a:pt x="86" y="134"/>
                      <a:pt x="86" y="132"/>
                      <a:pt x="88" y="131"/>
                    </a:cubicBezTo>
                    <a:cubicBezTo>
                      <a:pt x="89" y="131"/>
                      <a:pt x="90" y="131"/>
                      <a:pt x="91" y="131"/>
                    </a:cubicBezTo>
                    <a:cubicBezTo>
                      <a:pt x="94" y="131"/>
                      <a:pt x="95" y="130"/>
                      <a:pt x="96" y="128"/>
                    </a:cubicBezTo>
                    <a:cubicBezTo>
                      <a:pt x="98" y="129"/>
                      <a:pt x="96" y="131"/>
                      <a:pt x="96" y="132"/>
                    </a:cubicBezTo>
                    <a:cubicBezTo>
                      <a:pt x="95" y="134"/>
                      <a:pt x="95" y="137"/>
                      <a:pt x="95" y="139"/>
                    </a:cubicBezTo>
                    <a:cubicBezTo>
                      <a:pt x="102" y="140"/>
                      <a:pt x="97" y="133"/>
                      <a:pt x="100" y="132"/>
                    </a:cubicBezTo>
                    <a:cubicBezTo>
                      <a:pt x="101" y="133"/>
                      <a:pt x="100" y="135"/>
                      <a:pt x="102" y="135"/>
                    </a:cubicBezTo>
                    <a:cubicBezTo>
                      <a:pt x="103" y="135"/>
                      <a:pt x="105" y="133"/>
                      <a:pt x="105" y="132"/>
                    </a:cubicBezTo>
                    <a:cubicBezTo>
                      <a:pt x="106" y="133"/>
                      <a:pt x="105" y="135"/>
                      <a:pt x="107" y="136"/>
                    </a:cubicBezTo>
                    <a:cubicBezTo>
                      <a:pt x="108" y="135"/>
                      <a:pt x="108" y="131"/>
                      <a:pt x="111" y="132"/>
                    </a:cubicBezTo>
                    <a:cubicBezTo>
                      <a:pt x="111" y="134"/>
                      <a:pt x="109" y="135"/>
                      <a:pt x="109" y="138"/>
                    </a:cubicBezTo>
                    <a:cubicBezTo>
                      <a:pt x="110" y="141"/>
                      <a:pt x="112" y="138"/>
                      <a:pt x="113" y="136"/>
                    </a:cubicBezTo>
                    <a:cubicBezTo>
                      <a:pt x="114" y="136"/>
                      <a:pt x="115" y="136"/>
                      <a:pt x="116" y="136"/>
                    </a:cubicBezTo>
                    <a:cubicBezTo>
                      <a:pt x="116" y="137"/>
                      <a:pt x="116" y="138"/>
                      <a:pt x="117" y="139"/>
                    </a:cubicBezTo>
                    <a:cubicBezTo>
                      <a:pt x="119" y="140"/>
                      <a:pt x="122" y="138"/>
                      <a:pt x="124" y="139"/>
                    </a:cubicBezTo>
                    <a:cubicBezTo>
                      <a:pt x="122" y="139"/>
                      <a:pt x="120" y="141"/>
                      <a:pt x="119" y="143"/>
                    </a:cubicBezTo>
                    <a:cubicBezTo>
                      <a:pt x="117" y="148"/>
                      <a:pt x="121" y="149"/>
                      <a:pt x="125" y="151"/>
                    </a:cubicBezTo>
                    <a:cubicBezTo>
                      <a:pt x="128" y="152"/>
                      <a:pt x="129" y="152"/>
                      <a:pt x="131" y="148"/>
                    </a:cubicBezTo>
                    <a:cubicBezTo>
                      <a:pt x="131" y="148"/>
                      <a:pt x="132" y="145"/>
                      <a:pt x="133" y="144"/>
                    </a:cubicBezTo>
                    <a:cubicBezTo>
                      <a:pt x="134" y="143"/>
                      <a:pt x="135" y="143"/>
                      <a:pt x="136" y="142"/>
                    </a:cubicBezTo>
                    <a:cubicBezTo>
                      <a:pt x="137" y="143"/>
                      <a:pt x="137" y="143"/>
                      <a:pt x="138" y="144"/>
                    </a:cubicBezTo>
                    <a:cubicBezTo>
                      <a:pt x="138" y="144"/>
                      <a:pt x="139" y="145"/>
                      <a:pt x="140" y="145"/>
                    </a:cubicBezTo>
                    <a:cubicBezTo>
                      <a:pt x="141" y="146"/>
                      <a:pt x="141" y="148"/>
                      <a:pt x="142" y="148"/>
                    </a:cubicBezTo>
                    <a:cubicBezTo>
                      <a:pt x="143" y="149"/>
                      <a:pt x="142" y="149"/>
                      <a:pt x="143" y="150"/>
                    </a:cubicBezTo>
                    <a:cubicBezTo>
                      <a:pt x="144" y="150"/>
                      <a:pt x="145" y="150"/>
                      <a:pt x="145" y="150"/>
                    </a:cubicBezTo>
                    <a:cubicBezTo>
                      <a:pt x="147" y="150"/>
                      <a:pt x="147" y="151"/>
                      <a:pt x="149" y="151"/>
                    </a:cubicBezTo>
                    <a:cubicBezTo>
                      <a:pt x="149" y="156"/>
                      <a:pt x="140" y="154"/>
                      <a:pt x="138" y="156"/>
                    </a:cubicBezTo>
                    <a:cubicBezTo>
                      <a:pt x="137" y="156"/>
                      <a:pt x="137" y="158"/>
                      <a:pt x="136" y="159"/>
                    </a:cubicBezTo>
                    <a:cubicBezTo>
                      <a:pt x="135" y="160"/>
                      <a:pt x="133" y="160"/>
                      <a:pt x="132" y="161"/>
                    </a:cubicBezTo>
                    <a:cubicBezTo>
                      <a:pt x="131" y="162"/>
                      <a:pt x="129" y="162"/>
                      <a:pt x="128" y="163"/>
                    </a:cubicBezTo>
                    <a:cubicBezTo>
                      <a:pt x="127" y="163"/>
                      <a:pt x="127" y="163"/>
                      <a:pt x="126" y="164"/>
                    </a:cubicBezTo>
                    <a:cubicBezTo>
                      <a:pt x="125" y="165"/>
                      <a:pt x="124" y="166"/>
                      <a:pt x="124" y="166"/>
                    </a:cubicBezTo>
                    <a:cubicBezTo>
                      <a:pt x="124" y="167"/>
                      <a:pt x="123" y="167"/>
                      <a:pt x="123" y="167"/>
                    </a:cubicBezTo>
                    <a:cubicBezTo>
                      <a:pt x="123" y="167"/>
                      <a:pt x="121" y="169"/>
                      <a:pt x="121" y="169"/>
                    </a:cubicBezTo>
                    <a:cubicBezTo>
                      <a:pt x="120" y="170"/>
                      <a:pt x="119" y="169"/>
                      <a:pt x="118" y="169"/>
                    </a:cubicBezTo>
                    <a:cubicBezTo>
                      <a:pt x="115" y="171"/>
                      <a:pt x="112" y="175"/>
                      <a:pt x="112" y="178"/>
                    </a:cubicBezTo>
                    <a:cubicBezTo>
                      <a:pt x="112" y="179"/>
                      <a:pt x="112" y="181"/>
                      <a:pt x="113" y="182"/>
                    </a:cubicBezTo>
                    <a:cubicBezTo>
                      <a:pt x="114" y="184"/>
                      <a:pt x="116" y="184"/>
                      <a:pt x="117" y="184"/>
                    </a:cubicBezTo>
                    <a:cubicBezTo>
                      <a:pt x="121" y="187"/>
                      <a:pt x="124" y="189"/>
                      <a:pt x="127" y="191"/>
                    </a:cubicBezTo>
                    <a:cubicBezTo>
                      <a:pt x="130" y="193"/>
                      <a:pt x="137" y="195"/>
                      <a:pt x="141" y="193"/>
                    </a:cubicBezTo>
                    <a:cubicBezTo>
                      <a:pt x="141" y="191"/>
                      <a:pt x="141" y="190"/>
                      <a:pt x="142" y="188"/>
                    </a:cubicBezTo>
                    <a:cubicBezTo>
                      <a:pt x="145" y="185"/>
                      <a:pt x="149" y="185"/>
                      <a:pt x="151" y="182"/>
                    </a:cubicBezTo>
                    <a:cubicBezTo>
                      <a:pt x="152" y="182"/>
                      <a:pt x="152" y="179"/>
                      <a:pt x="154" y="180"/>
                    </a:cubicBezTo>
                    <a:cubicBezTo>
                      <a:pt x="155" y="181"/>
                      <a:pt x="155" y="182"/>
                      <a:pt x="155" y="182"/>
                    </a:cubicBezTo>
                    <a:cubicBezTo>
                      <a:pt x="155" y="185"/>
                      <a:pt x="154" y="183"/>
                      <a:pt x="154" y="184"/>
                    </a:cubicBezTo>
                    <a:cubicBezTo>
                      <a:pt x="152" y="185"/>
                      <a:pt x="151" y="187"/>
                      <a:pt x="151" y="189"/>
                    </a:cubicBezTo>
                    <a:cubicBezTo>
                      <a:pt x="150" y="192"/>
                      <a:pt x="151" y="196"/>
                      <a:pt x="150" y="199"/>
                    </a:cubicBezTo>
                    <a:cubicBezTo>
                      <a:pt x="149" y="201"/>
                      <a:pt x="145" y="200"/>
                      <a:pt x="142" y="200"/>
                    </a:cubicBezTo>
                    <a:cubicBezTo>
                      <a:pt x="140" y="200"/>
                      <a:pt x="138" y="200"/>
                      <a:pt x="136" y="200"/>
                    </a:cubicBezTo>
                    <a:cubicBezTo>
                      <a:pt x="133" y="200"/>
                      <a:pt x="131" y="199"/>
                      <a:pt x="128" y="199"/>
                    </a:cubicBezTo>
                    <a:cubicBezTo>
                      <a:pt x="126" y="199"/>
                      <a:pt x="123" y="199"/>
                      <a:pt x="121" y="199"/>
                    </a:cubicBezTo>
                    <a:cubicBezTo>
                      <a:pt x="118" y="199"/>
                      <a:pt x="115" y="198"/>
                      <a:pt x="113" y="198"/>
                    </a:cubicBezTo>
                    <a:cubicBezTo>
                      <a:pt x="110" y="198"/>
                      <a:pt x="108" y="197"/>
                      <a:pt x="106" y="199"/>
                    </a:cubicBezTo>
                    <a:cubicBezTo>
                      <a:pt x="105" y="200"/>
                      <a:pt x="106" y="203"/>
                      <a:pt x="104" y="204"/>
                    </a:cubicBezTo>
                    <a:cubicBezTo>
                      <a:pt x="101" y="206"/>
                      <a:pt x="102" y="201"/>
                      <a:pt x="101" y="200"/>
                    </a:cubicBezTo>
                    <a:cubicBezTo>
                      <a:pt x="101" y="199"/>
                      <a:pt x="98" y="196"/>
                      <a:pt x="96" y="196"/>
                    </a:cubicBezTo>
                    <a:cubicBezTo>
                      <a:pt x="95" y="197"/>
                      <a:pt x="96" y="199"/>
                      <a:pt x="95" y="200"/>
                    </a:cubicBezTo>
                    <a:cubicBezTo>
                      <a:pt x="94" y="200"/>
                      <a:pt x="93" y="200"/>
                      <a:pt x="92" y="200"/>
                    </a:cubicBezTo>
                    <a:cubicBezTo>
                      <a:pt x="91" y="202"/>
                      <a:pt x="95" y="202"/>
                      <a:pt x="95" y="204"/>
                    </a:cubicBezTo>
                    <a:cubicBezTo>
                      <a:pt x="93" y="204"/>
                      <a:pt x="89" y="203"/>
                      <a:pt x="86" y="204"/>
                    </a:cubicBezTo>
                    <a:cubicBezTo>
                      <a:pt x="84" y="204"/>
                      <a:pt x="76" y="208"/>
                      <a:pt x="77" y="210"/>
                    </a:cubicBezTo>
                    <a:cubicBezTo>
                      <a:pt x="77" y="210"/>
                      <a:pt x="75" y="204"/>
                      <a:pt x="74" y="204"/>
                    </a:cubicBezTo>
                    <a:cubicBezTo>
                      <a:pt x="72" y="203"/>
                      <a:pt x="73" y="209"/>
                      <a:pt x="72" y="211"/>
                    </a:cubicBezTo>
                    <a:cubicBezTo>
                      <a:pt x="71" y="211"/>
                      <a:pt x="70" y="211"/>
                      <a:pt x="69" y="212"/>
                    </a:cubicBezTo>
                    <a:cubicBezTo>
                      <a:pt x="67" y="211"/>
                      <a:pt x="65" y="209"/>
                      <a:pt x="62" y="210"/>
                    </a:cubicBezTo>
                    <a:cubicBezTo>
                      <a:pt x="61" y="210"/>
                      <a:pt x="62" y="211"/>
                      <a:pt x="61" y="212"/>
                    </a:cubicBezTo>
                    <a:cubicBezTo>
                      <a:pt x="60" y="212"/>
                      <a:pt x="59" y="212"/>
                      <a:pt x="58" y="212"/>
                    </a:cubicBezTo>
                    <a:cubicBezTo>
                      <a:pt x="57" y="213"/>
                      <a:pt x="57" y="213"/>
                      <a:pt x="55" y="213"/>
                    </a:cubicBezTo>
                    <a:cubicBezTo>
                      <a:pt x="55" y="214"/>
                      <a:pt x="54" y="214"/>
                      <a:pt x="53" y="214"/>
                    </a:cubicBezTo>
                    <a:cubicBezTo>
                      <a:pt x="53" y="214"/>
                      <a:pt x="53" y="215"/>
                      <a:pt x="53" y="215"/>
                    </a:cubicBezTo>
                    <a:cubicBezTo>
                      <a:pt x="52" y="216"/>
                      <a:pt x="51" y="215"/>
                      <a:pt x="50" y="216"/>
                    </a:cubicBezTo>
                    <a:cubicBezTo>
                      <a:pt x="49" y="216"/>
                      <a:pt x="49" y="217"/>
                      <a:pt x="48" y="217"/>
                    </a:cubicBezTo>
                    <a:cubicBezTo>
                      <a:pt x="43" y="218"/>
                      <a:pt x="41" y="212"/>
                      <a:pt x="36" y="214"/>
                    </a:cubicBezTo>
                    <a:cubicBezTo>
                      <a:pt x="35" y="214"/>
                      <a:pt x="34" y="217"/>
                      <a:pt x="32" y="218"/>
                    </a:cubicBezTo>
                    <a:cubicBezTo>
                      <a:pt x="30" y="220"/>
                      <a:pt x="28" y="221"/>
                      <a:pt x="25" y="222"/>
                    </a:cubicBezTo>
                    <a:cubicBezTo>
                      <a:pt x="25" y="224"/>
                      <a:pt x="25" y="226"/>
                      <a:pt x="25" y="228"/>
                    </a:cubicBezTo>
                    <a:cubicBezTo>
                      <a:pt x="26" y="230"/>
                      <a:pt x="26" y="229"/>
                      <a:pt x="27" y="230"/>
                    </a:cubicBezTo>
                    <a:cubicBezTo>
                      <a:pt x="29" y="230"/>
                      <a:pt x="30" y="229"/>
                      <a:pt x="32" y="231"/>
                    </a:cubicBezTo>
                    <a:cubicBezTo>
                      <a:pt x="34" y="234"/>
                      <a:pt x="34" y="237"/>
                      <a:pt x="38" y="238"/>
                    </a:cubicBezTo>
                    <a:cubicBezTo>
                      <a:pt x="40" y="239"/>
                      <a:pt x="41" y="239"/>
                      <a:pt x="43" y="239"/>
                    </a:cubicBezTo>
                    <a:cubicBezTo>
                      <a:pt x="44" y="239"/>
                      <a:pt x="45" y="238"/>
                      <a:pt x="46" y="238"/>
                    </a:cubicBezTo>
                    <a:cubicBezTo>
                      <a:pt x="46" y="238"/>
                      <a:pt x="48" y="237"/>
                      <a:pt x="48" y="237"/>
                    </a:cubicBezTo>
                    <a:cubicBezTo>
                      <a:pt x="50" y="236"/>
                      <a:pt x="52" y="234"/>
                      <a:pt x="53" y="233"/>
                    </a:cubicBezTo>
                    <a:cubicBezTo>
                      <a:pt x="54" y="232"/>
                      <a:pt x="53" y="231"/>
                      <a:pt x="54" y="230"/>
                    </a:cubicBezTo>
                    <a:cubicBezTo>
                      <a:pt x="56" y="229"/>
                      <a:pt x="59" y="232"/>
                      <a:pt x="60" y="233"/>
                    </a:cubicBezTo>
                    <a:cubicBezTo>
                      <a:pt x="65" y="235"/>
                      <a:pt x="65" y="230"/>
                      <a:pt x="69" y="229"/>
                    </a:cubicBezTo>
                    <a:cubicBezTo>
                      <a:pt x="72" y="228"/>
                      <a:pt x="76" y="229"/>
                      <a:pt x="79" y="230"/>
                    </a:cubicBezTo>
                    <a:cubicBezTo>
                      <a:pt x="81" y="230"/>
                      <a:pt x="83" y="230"/>
                      <a:pt x="85" y="230"/>
                    </a:cubicBezTo>
                    <a:cubicBezTo>
                      <a:pt x="88" y="231"/>
                      <a:pt x="89" y="232"/>
                      <a:pt x="92" y="231"/>
                    </a:cubicBezTo>
                    <a:cubicBezTo>
                      <a:pt x="94" y="231"/>
                      <a:pt x="96" y="232"/>
                      <a:pt x="99" y="232"/>
                    </a:cubicBezTo>
                    <a:cubicBezTo>
                      <a:pt x="100" y="233"/>
                      <a:pt x="102" y="233"/>
                      <a:pt x="103" y="233"/>
                    </a:cubicBezTo>
                    <a:cubicBezTo>
                      <a:pt x="105" y="233"/>
                      <a:pt x="105" y="233"/>
                      <a:pt x="106" y="234"/>
                    </a:cubicBezTo>
                    <a:cubicBezTo>
                      <a:pt x="107" y="235"/>
                      <a:pt x="109" y="237"/>
                      <a:pt x="109" y="233"/>
                    </a:cubicBezTo>
                    <a:cubicBezTo>
                      <a:pt x="111" y="234"/>
                      <a:pt x="112" y="233"/>
                      <a:pt x="114" y="233"/>
                    </a:cubicBezTo>
                    <a:cubicBezTo>
                      <a:pt x="115" y="234"/>
                      <a:pt x="113" y="236"/>
                      <a:pt x="114" y="237"/>
                    </a:cubicBezTo>
                    <a:cubicBezTo>
                      <a:pt x="115" y="239"/>
                      <a:pt x="117" y="238"/>
                      <a:pt x="118" y="239"/>
                    </a:cubicBezTo>
                    <a:cubicBezTo>
                      <a:pt x="122" y="241"/>
                      <a:pt x="118" y="243"/>
                      <a:pt x="117" y="245"/>
                    </a:cubicBezTo>
                    <a:cubicBezTo>
                      <a:pt x="115" y="248"/>
                      <a:pt x="118" y="250"/>
                      <a:pt x="118" y="254"/>
                    </a:cubicBezTo>
                    <a:cubicBezTo>
                      <a:pt x="118" y="256"/>
                      <a:pt x="117" y="257"/>
                      <a:pt x="119" y="259"/>
                    </a:cubicBezTo>
                    <a:cubicBezTo>
                      <a:pt x="120" y="260"/>
                      <a:pt x="121" y="260"/>
                      <a:pt x="123" y="260"/>
                    </a:cubicBezTo>
                    <a:cubicBezTo>
                      <a:pt x="123" y="262"/>
                      <a:pt x="122" y="265"/>
                      <a:pt x="123" y="267"/>
                    </a:cubicBezTo>
                    <a:cubicBezTo>
                      <a:pt x="125" y="270"/>
                      <a:pt x="126" y="268"/>
                      <a:pt x="128" y="269"/>
                    </a:cubicBezTo>
                    <a:cubicBezTo>
                      <a:pt x="129" y="269"/>
                      <a:pt x="129" y="270"/>
                      <a:pt x="130" y="271"/>
                    </a:cubicBezTo>
                    <a:cubicBezTo>
                      <a:pt x="131" y="271"/>
                      <a:pt x="133" y="270"/>
                      <a:pt x="133" y="270"/>
                    </a:cubicBezTo>
                    <a:cubicBezTo>
                      <a:pt x="135" y="268"/>
                      <a:pt x="134" y="264"/>
                      <a:pt x="137" y="264"/>
                    </a:cubicBezTo>
                    <a:cubicBezTo>
                      <a:pt x="139" y="264"/>
                      <a:pt x="139" y="268"/>
                      <a:pt x="139" y="269"/>
                    </a:cubicBezTo>
                    <a:cubicBezTo>
                      <a:pt x="139" y="274"/>
                      <a:pt x="133" y="275"/>
                      <a:pt x="132" y="279"/>
                    </a:cubicBezTo>
                    <a:cubicBezTo>
                      <a:pt x="131" y="282"/>
                      <a:pt x="133" y="282"/>
                      <a:pt x="135" y="282"/>
                    </a:cubicBezTo>
                    <a:cubicBezTo>
                      <a:pt x="137" y="282"/>
                      <a:pt x="139" y="282"/>
                      <a:pt x="142" y="282"/>
                    </a:cubicBezTo>
                    <a:cubicBezTo>
                      <a:pt x="138" y="283"/>
                      <a:pt x="137" y="283"/>
                      <a:pt x="135" y="286"/>
                    </a:cubicBezTo>
                    <a:cubicBezTo>
                      <a:pt x="133" y="288"/>
                      <a:pt x="132" y="289"/>
                      <a:pt x="133" y="292"/>
                    </a:cubicBezTo>
                    <a:cubicBezTo>
                      <a:pt x="134" y="292"/>
                      <a:pt x="135" y="292"/>
                      <a:pt x="137" y="292"/>
                    </a:cubicBezTo>
                    <a:cubicBezTo>
                      <a:pt x="138" y="292"/>
                      <a:pt x="140" y="294"/>
                      <a:pt x="142" y="294"/>
                    </a:cubicBezTo>
                    <a:cubicBezTo>
                      <a:pt x="145" y="294"/>
                      <a:pt x="146" y="288"/>
                      <a:pt x="149" y="286"/>
                    </a:cubicBezTo>
                    <a:cubicBezTo>
                      <a:pt x="150" y="286"/>
                      <a:pt x="151" y="286"/>
                      <a:pt x="151" y="286"/>
                    </a:cubicBezTo>
                    <a:cubicBezTo>
                      <a:pt x="152" y="285"/>
                      <a:pt x="152" y="285"/>
                      <a:pt x="152" y="284"/>
                    </a:cubicBezTo>
                    <a:cubicBezTo>
                      <a:pt x="153" y="283"/>
                      <a:pt x="153" y="284"/>
                      <a:pt x="154" y="283"/>
                    </a:cubicBezTo>
                    <a:cubicBezTo>
                      <a:pt x="155" y="282"/>
                      <a:pt x="155" y="281"/>
                      <a:pt x="155" y="281"/>
                    </a:cubicBezTo>
                    <a:cubicBezTo>
                      <a:pt x="157" y="280"/>
                      <a:pt x="159" y="281"/>
                      <a:pt x="160" y="282"/>
                    </a:cubicBezTo>
                    <a:cubicBezTo>
                      <a:pt x="162" y="282"/>
                      <a:pt x="163" y="283"/>
                      <a:pt x="164" y="284"/>
                    </a:cubicBezTo>
                    <a:cubicBezTo>
                      <a:pt x="162" y="285"/>
                      <a:pt x="156" y="286"/>
                      <a:pt x="154" y="288"/>
                    </a:cubicBezTo>
                    <a:cubicBezTo>
                      <a:pt x="153" y="289"/>
                      <a:pt x="153" y="291"/>
                      <a:pt x="152" y="293"/>
                    </a:cubicBezTo>
                    <a:cubicBezTo>
                      <a:pt x="151" y="295"/>
                      <a:pt x="148" y="292"/>
                      <a:pt x="147" y="295"/>
                    </a:cubicBezTo>
                    <a:cubicBezTo>
                      <a:pt x="146" y="299"/>
                      <a:pt x="149" y="299"/>
                      <a:pt x="152" y="300"/>
                    </a:cubicBezTo>
                    <a:cubicBezTo>
                      <a:pt x="152" y="301"/>
                      <a:pt x="151" y="303"/>
                      <a:pt x="152" y="304"/>
                    </a:cubicBezTo>
                    <a:cubicBezTo>
                      <a:pt x="153" y="305"/>
                      <a:pt x="156" y="304"/>
                      <a:pt x="157" y="306"/>
                    </a:cubicBezTo>
                    <a:cubicBezTo>
                      <a:pt x="158" y="308"/>
                      <a:pt x="155" y="307"/>
                      <a:pt x="154" y="307"/>
                    </a:cubicBezTo>
                    <a:cubicBezTo>
                      <a:pt x="153" y="307"/>
                      <a:pt x="153" y="308"/>
                      <a:pt x="152" y="308"/>
                    </a:cubicBezTo>
                    <a:cubicBezTo>
                      <a:pt x="153" y="308"/>
                      <a:pt x="150" y="310"/>
                      <a:pt x="150" y="310"/>
                    </a:cubicBezTo>
                    <a:cubicBezTo>
                      <a:pt x="148" y="311"/>
                      <a:pt x="147" y="311"/>
                      <a:pt x="144" y="311"/>
                    </a:cubicBezTo>
                    <a:cubicBezTo>
                      <a:pt x="142" y="311"/>
                      <a:pt x="139" y="311"/>
                      <a:pt x="137" y="312"/>
                    </a:cubicBezTo>
                    <a:cubicBezTo>
                      <a:pt x="137" y="313"/>
                      <a:pt x="137" y="314"/>
                      <a:pt x="137" y="315"/>
                    </a:cubicBezTo>
                    <a:cubicBezTo>
                      <a:pt x="138" y="315"/>
                      <a:pt x="138" y="316"/>
                      <a:pt x="138" y="316"/>
                    </a:cubicBezTo>
                    <a:cubicBezTo>
                      <a:pt x="137" y="316"/>
                      <a:pt x="134" y="317"/>
                      <a:pt x="137" y="319"/>
                    </a:cubicBezTo>
                    <a:cubicBezTo>
                      <a:pt x="136" y="319"/>
                      <a:pt x="134" y="322"/>
                      <a:pt x="133" y="322"/>
                    </a:cubicBezTo>
                    <a:cubicBezTo>
                      <a:pt x="132" y="323"/>
                      <a:pt x="131" y="323"/>
                      <a:pt x="129" y="323"/>
                    </a:cubicBezTo>
                    <a:cubicBezTo>
                      <a:pt x="124" y="323"/>
                      <a:pt x="126" y="325"/>
                      <a:pt x="124" y="329"/>
                    </a:cubicBezTo>
                    <a:cubicBezTo>
                      <a:pt x="122" y="332"/>
                      <a:pt x="121" y="330"/>
                      <a:pt x="118" y="331"/>
                    </a:cubicBezTo>
                    <a:cubicBezTo>
                      <a:pt x="117" y="331"/>
                      <a:pt x="115" y="334"/>
                      <a:pt x="113" y="333"/>
                    </a:cubicBezTo>
                    <a:cubicBezTo>
                      <a:pt x="111" y="332"/>
                      <a:pt x="110" y="329"/>
                      <a:pt x="109" y="327"/>
                    </a:cubicBezTo>
                    <a:cubicBezTo>
                      <a:pt x="109" y="324"/>
                      <a:pt x="107" y="323"/>
                      <a:pt x="104" y="323"/>
                    </a:cubicBezTo>
                    <a:cubicBezTo>
                      <a:pt x="100" y="323"/>
                      <a:pt x="100" y="323"/>
                      <a:pt x="100" y="327"/>
                    </a:cubicBezTo>
                    <a:cubicBezTo>
                      <a:pt x="100" y="328"/>
                      <a:pt x="100" y="330"/>
                      <a:pt x="100" y="331"/>
                    </a:cubicBezTo>
                    <a:cubicBezTo>
                      <a:pt x="99" y="332"/>
                      <a:pt x="98" y="333"/>
                      <a:pt x="98" y="335"/>
                    </a:cubicBezTo>
                    <a:cubicBezTo>
                      <a:pt x="95" y="335"/>
                      <a:pt x="91" y="334"/>
                      <a:pt x="87" y="335"/>
                    </a:cubicBezTo>
                    <a:cubicBezTo>
                      <a:pt x="84" y="335"/>
                      <a:pt x="81" y="335"/>
                      <a:pt x="78" y="335"/>
                    </a:cubicBezTo>
                    <a:cubicBezTo>
                      <a:pt x="75" y="335"/>
                      <a:pt x="73" y="335"/>
                      <a:pt x="72" y="338"/>
                    </a:cubicBezTo>
                    <a:cubicBezTo>
                      <a:pt x="71" y="342"/>
                      <a:pt x="75" y="343"/>
                      <a:pt x="78" y="344"/>
                    </a:cubicBezTo>
                    <a:cubicBezTo>
                      <a:pt x="81" y="347"/>
                      <a:pt x="84" y="346"/>
                      <a:pt x="88" y="346"/>
                    </a:cubicBezTo>
                    <a:cubicBezTo>
                      <a:pt x="91" y="346"/>
                      <a:pt x="93" y="346"/>
                      <a:pt x="94" y="348"/>
                    </a:cubicBezTo>
                    <a:cubicBezTo>
                      <a:pt x="94" y="349"/>
                      <a:pt x="94" y="350"/>
                      <a:pt x="94" y="351"/>
                    </a:cubicBezTo>
                    <a:cubicBezTo>
                      <a:pt x="95" y="354"/>
                      <a:pt x="96" y="353"/>
                      <a:pt x="98" y="354"/>
                    </a:cubicBezTo>
                    <a:cubicBezTo>
                      <a:pt x="102" y="354"/>
                      <a:pt x="106" y="354"/>
                      <a:pt x="110" y="354"/>
                    </a:cubicBezTo>
                    <a:cubicBezTo>
                      <a:pt x="112" y="354"/>
                      <a:pt x="113" y="354"/>
                      <a:pt x="114" y="354"/>
                    </a:cubicBezTo>
                    <a:cubicBezTo>
                      <a:pt x="116" y="354"/>
                      <a:pt x="120" y="355"/>
                      <a:pt x="121" y="354"/>
                    </a:cubicBezTo>
                    <a:cubicBezTo>
                      <a:pt x="124" y="353"/>
                      <a:pt x="122" y="351"/>
                      <a:pt x="123" y="350"/>
                    </a:cubicBezTo>
                    <a:cubicBezTo>
                      <a:pt x="124" y="350"/>
                      <a:pt x="127" y="352"/>
                      <a:pt x="127" y="352"/>
                    </a:cubicBezTo>
                    <a:cubicBezTo>
                      <a:pt x="128" y="353"/>
                      <a:pt x="129" y="352"/>
                      <a:pt x="131" y="352"/>
                    </a:cubicBezTo>
                    <a:cubicBezTo>
                      <a:pt x="131" y="352"/>
                      <a:pt x="133" y="353"/>
                      <a:pt x="133" y="353"/>
                    </a:cubicBezTo>
                    <a:cubicBezTo>
                      <a:pt x="135" y="352"/>
                      <a:pt x="135" y="351"/>
                      <a:pt x="137" y="351"/>
                    </a:cubicBezTo>
                    <a:cubicBezTo>
                      <a:pt x="138" y="350"/>
                      <a:pt x="141" y="350"/>
                      <a:pt x="142" y="351"/>
                    </a:cubicBezTo>
                    <a:cubicBezTo>
                      <a:pt x="144" y="347"/>
                      <a:pt x="144" y="349"/>
                      <a:pt x="148" y="348"/>
                    </a:cubicBezTo>
                    <a:cubicBezTo>
                      <a:pt x="151" y="347"/>
                      <a:pt x="152" y="345"/>
                      <a:pt x="152" y="350"/>
                    </a:cubicBezTo>
                    <a:cubicBezTo>
                      <a:pt x="153" y="351"/>
                      <a:pt x="157" y="352"/>
                      <a:pt x="159" y="351"/>
                    </a:cubicBezTo>
                    <a:cubicBezTo>
                      <a:pt x="160" y="351"/>
                      <a:pt x="160" y="349"/>
                      <a:pt x="161" y="348"/>
                    </a:cubicBezTo>
                    <a:cubicBezTo>
                      <a:pt x="161" y="348"/>
                      <a:pt x="164" y="346"/>
                      <a:pt x="165" y="346"/>
                    </a:cubicBezTo>
                    <a:cubicBezTo>
                      <a:pt x="167" y="346"/>
                      <a:pt x="169" y="346"/>
                      <a:pt x="170" y="347"/>
                    </a:cubicBezTo>
                    <a:cubicBezTo>
                      <a:pt x="171" y="347"/>
                      <a:pt x="172" y="348"/>
                      <a:pt x="173" y="349"/>
                    </a:cubicBezTo>
                    <a:cubicBezTo>
                      <a:pt x="173" y="349"/>
                      <a:pt x="174" y="350"/>
                      <a:pt x="175" y="350"/>
                    </a:cubicBezTo>
                    <a:cubicBezTo>
                      <a:pt x="175" y="350"/>
                      <a:pt x="176" y="349"/>
                      <a:pt x="177" y="350"/>
                    </a:cubicBezTo>
                    <a:cubicBezTo>
                      <a:pt x="178" y="350"/>
                      <a:pt x="178" y="352"/>
                      <a:pt x="178" y="352"/>
                    </a:cubicBezTo>
                    <a:cubicBezTo>
                      <a:pt x="179" y="353"/>
                      <a:pt x="181" y="353"/>
                      <a:pt x="183" y="353"/>
                    </a:cubicBezTo>
                    <a:cubicBezTo>
                      <a:pt x="185" y="354"/>
                      <a:pt x="189" y="353"/>
                      <a:pt x="191" y="354"/>
                    </a:cubicBezTo>
                    <a:cubicBezTo>
                      <a:pt x="192" y="355"/>
                      <a:pt x="192" y="356"/>
                      <a:pt x="193" y="356"/>
                    </a:cubicBezTo>
                    <a:cubicBezTo>
                      <a:pt x="194" y="357"/>
                      <a:pt x="198" y="356"/>
                      <a:pt x="199" y="356"/>
                    </a:cubicBezTo>
                    <a:cubicBezTo>
                      <a:pt x="202" y="356"/>
                      <a:pt x="204" y="357"/>
                      <a:pt x="206" y="357"/>
                    </a:cubicBezTo>
                    <a:cubicBezTo>
                      <a:pt x="208" y="357"/>
                      <a:pt x="209" y="358"/>
                      <a:pt x="209" y="355"/>
                    </a:cubicBezTo>
                    <a:cubicBezTo>
                      <a:pt x="210" y="360"/>
                      <a:pt x="209" y="361"/>
                      <a:pt x="213" y="364"/>
                    </a:cubicBezTo>
                    <a:cubicBezTo>
                      <a:pt x="215" y="365"/>
                      <a:pt x="218" y="366"/>
                      <a:pt x="220" y="368"/>
                    </a:cubicBezTo>
                    <a:cubicBezTo>
                      <a:pt x="221" y="369"/>
                      <a:pt x="223" y="371"/>
                      <a:pt x="224" y="372"/>
                    </a:cubicBezTo>
                    <a:cubicBezTo>
                      <a:pt x="225" y="373"/>
                      <a:pt x="226" y="374"/>
                      <a:pt x="227" y="375"/>
                    </a:cubicBezTo>
                    <a:cubicBezTo>
                      <a:pt x="228" y="376"/>
                      <a:pt x="230" y="377"/>
                      <a:pt x="230" y="378"/>
                    </a:cubicBezTo>
                    <a:cubicBezTo>
                      <a:pt x="231" y="379"/>
                      <a:pt x="232" y="380"/>
                      <a:pt x="233" y="381"/>
                    </a:cubicBezTo>
                    <a:cubicBezTo>
                      <a:pt x="234" y="382"/>
                      <a:pt x="236" y="383"/>
                      <a:pt x="236" y="385"/>
                    </a:cubicBezTo>
                    <a:cubicBezTo>
                      <a:pt x="238" y="385"/>
                      <a:pt x="239" y="387"/>
                      <a:pt x="241" y="387"/>
                    </a:cubicBezTo>
                    <a:cubicBezTo>
                      <a:pt x="243" y="388"/>
                      <a:pt x="246" y="387"/>
                      <a:pt x="248" y="387"/>
                    </a:cubicBezTo>
                    <a:cubicBezTo>
                      <a:pt x="249" y="387"/>
                      <a:pt x="251" y="387"/>
                      <a:pt x="251" y="387"/>
                    </a:cubicBezTo>
                    <a:cubicBezTo>
                      <a:pt x="254" y="388"/>
                      <a:pt x="256" y="390"/>
                      <a:pt x="258" y="391"/>
                    </a:cubicBezTo>
                    <a:cubicBezTo>
                      <a:pt x="261" y="392"/>
                      <a:pt x="263" y="393"/>
                      <a:pt x="265" y="394"/>
                    </a:cubicBezTo>
                    <a:cubicBezTo>
                      <a:pt x="267" y="395"/>
                      <a:pt x="268" y="396"/>
                      <a:pt x="270" y="397"/>
                    </a:cubicBezTo>
                    <a:cubicBezTo>
                      <a:pt x="272" y="397"/>
                      <a:pt x="274" y="397"/>
                      <a:pt x="275" y="398"/>
                    </a:cubicBezTo>
                    <a:cubicBezTo>
                      <a:pt x="277" y="399"/>
                      <a:pt x="278" y="399"/>
                      <a:pt x="280" y="400"/>
                    </a:cubicBezTo>
                    <a:cubicBezTo>
                      <a:pt x="284" y="401"/>
                      <a:pt x="288" y="401"/>
                      <a:pt x="292" y="401"/>
                    </a:cubicBezTo>
                    <a:cubicBezTo>
                      <a:pt x="295" y="401"/>
                      <a:pt x="299" y="402"/>
                      <a:pt x="302" y="403"/>
                    </a:cubicBezTo>
                    <a:cubicBezTo>
                      <a:pt x="304" y="403"/>
                      <a:pt x="305" y="404"/>
                      <a:pt x="307" y="405"/>
                    </a:cubicBezTo>
                    <a:cubicBezTo>
                      <a:pt x="309" y="405"/>
                      <a:pt x="311" y="404"/>
                      <a:pt x="313" y="405"/>
                    </a:cubicBezTo>
                    <a:cubicBezTo>
                      <a:pt x="315" y="406"/>
                      <a:pt x="316" y="406"/>
                      <a:pt x="319" y="406"/>
                    </a:cubicBezTo>
                    <a:cubicBezTo>
                      <a:pt x="321" y="406"/>
                      <a:pt x="324" y="405"/>
                      <a:pt x="327" y="404"/>
                    </a:cubicBezTo>
                    <a:cubicBezTo>
                      <a:pt x="331" y="403"/>
                      <a:pt x="335" y="403"/>
                      <a:pt x="338" y="401"/>
                    </a:cubicBezTo>
                    <a:cubicBezTo>
                      <a:pt x="340" y="400"/>
                      <a:pt x="341" y="398"/>
                      <a:pt x="343" y="397"/>
                    </a:cubicBezTo>
                    <a:cubicBezTo>
                      <a:pt x="347" y="396"/>
                      <a:pt x="350" y="394"/>
                      <a:pt x="354" y="392"/>
                    </a:cubicBezTo>
                    <a:cubicBezTo>
                      <a:pt x="359" y="389"/>
                      <a:pt x="363" y="388"/>
                      <a:pt x="363" y="381"/>
                    </a:cubicBezTo>
                    <a:cubicBezTo>
                      <a:pt x="363" y="376"/>
                      <a:pt x="362" y="372"/>
                      <a:pt x="367" y="369"/>
                    </a:cubicBezTo>
                    <a:cubicBezTo>
                      <a:pt x="371" y="373"/>
                      <a:pt x="376" y="367"/>
                      <a:pt x="380" y="365"/>
                    </a:cubicBezTo>
                    <a:cubicBezTo>
                      <a:pt x="382" y="364"/>
                      <a:pt x="382" y="364"/>
                      <a:pt x="385" y="364"/>
                    </a:cubicBezTo>
                    <a:cubicBezTo>
                      <a:pt x="388" y="364"/>
                      <a:pt x="390" y="363"/>
                      <a:pt x="393" y="362"/>
                    </a:cubicBezTo>
                    <a:cubicBezTo>
                      <a:pt x="394" y="362"/>
                      <a:pt x="395" y="362"/>
                      <a:pt x="397" y="362"/>
                    </a:cubicBezTo>
                    <a:cubicBezTo>
                      <a:pt x="399" y="362"/>
                      <a:pt x="400" y="361"/>
                      <a:pt x="402" y="360"/>
                    </a:cubicBezTo>
                    <a:cubicBezTo>
                      <a:pt x="405" y="359"/>
                      <a:pt x="407" y="358"/>
                      <a:pt x="410" y="358"/>
                    </a:cubicBezTo>
                    <a:cubicBezTo>
                      <a:pt x="412" y="358"/>
                      <a:pt x="413" y="358"/>
                      <a:pt x="415" y="356"/>
                    </a:cubicBezTo>
                    <a:cubicBezTo>
                      <a:pt x="417" y="354"/>
                      <a:pt x="419" y="353"/>
                      <a:pt x="421" y="351"/>
                    </a:cubicBezTo>
                    <a:cubicBezTo>
                      <a:pt x="423" y="351"/>
                      <a:pt x="423" y="350"/>
                      <a:pt x="425" y="349"/>
                    </a:cubicBezTo>
                    <a:cubicBezTo>
                      <a:pt x="425" y="348"/>
                      <a:pt x="426" y="346"/>
                      <a:pt x="427" y="346"/>
                    </a:cubicBezTo>
                    <a:cubicBezTo>
                      <a:pt x="428" y="346"/>
                      <a:pt x="428" y="346"/>
                      <a:pt x="429" y="346"/>
                    </a:cubicBezTo>
                    <a:cubicBezTo>
                      <a:pt x="431" y="346"/>
                      <a:pt x="432" y="345"/>
                      <a:pt x="433" y="344"/>
                    </a:cubicBezTo>
                    <a:cubicBezTo>
                      <a:pt x="435" y="343"/>
                      <a:pt x="437" y="343"/>
                      <a:pt x="439" y="342"/>
                    </a:cubicBezTo>
                    <a:cubicBezTo>
                      <a:pt x="442" y="340"/>
                      <a:pt x="445" y="336"/>
                      <a:pt x="448" y="334"/>
                    </a:cubicBezTo>
                    <a:cubicBezTo>
                      <a:pt x="450" y="332"/>
                      <a:pt x="452" y="330"/>
                      <a:pt x="455" y="328"/>
                    </a:cubicBezTo>
                    <a:cubicBezTo>
                      <a:pt x="458" y="327"/>
                      <a:pt x="460" y="324"/>
                      <a:pt x="463" y="322"/>
                    </a:cubicBezTo>
                    <a:cubicBezTo>
                      <a:pt x="464" y="321"/>
                      <a:pt x="466" y="320"/>
                      <a:pt x="467" y="318"/>
                    </a:cubicBezTo>
                    <a:cubicBezTo>
                      <a:pt x="469" y="314"/>
                      <a:pt x="473" y="310"/>
                      <a:pt x="476" y="306"/>
                    </a:cubicBezTo>
                    <a:cubicBezTo>
                      <a:pt x="478" y="304"/>
                      <a:pt x="480" y="303"/>
                      <a:pt x="482" y="301"/>
                    </a:cubicBezTo>
                    <a:cubicBezTo>
                      <a:pt x="484" y="299"/>
                      <a:pt x="486" y="297"/>
                      <a:pt x="489" y="296"/>
                    </a:cubicBezTo>
                    <a:cubicBezTo>
                      <a:pt x="491" y="295"/>
                      <a:pt x="493" y="295"/>
                      <a:pt x="494" y="295"/>
                    </a:cubicBezTo>
                    <a:cubicBezTo>
                      <a:pt x="497" y="295"/>
                      <a:pt x="501" y="295"/>
                      <a:pt x="503" y="296"/>
                    </a:cubicBezTo>
                    <a:cubicBezTo>
                      <a:pt x="505" y="296"/>
                      <a:pt x="506" y="297"/>
                      <a:pt x="508" y="298"/>
                    </a:cubicBezTo>
                    <a:cubicBezTo>
                      <a:pt x="510" y="298"/>
                      <a:pt x="515" y="298"/>
                      <a:pt x="516" y="298"/>
                    </a:cubicBezTo>
                    <a:cubicBezTo>
                      <a:pt x="522" y="296"/>
                      <a:pt x="517" y="291"/>
                      <a:pt x="521" y="288"/>
                    </a:cubicBezTo>
                    <a:cubicBezTo>
                      <a:pt x="522" y="287"/>
                      <a:pt x="524" y="288"/>
                      <a:pt x="526" y="287"/>
                    </a:cubicBezTo>
                    <a:cubicBezTo>
                      <a:pt x="527" y="286"/>
                      <a:pt x="527" y="283"/>
                      <a:pt x="528" y="282"/>
                    </a:cubicBezTo>
                    <a:cubicBezTo>
                      <a:pt x="530" y="280"/>
                      <a:pt x="530" y="280"/>
                      <a:pt x="532" y="280"/>
                    </a:cubicBezTo>
                    <a:cubicBezTo>
                      <a:pt x="536" y="281"/>
                      <a:pt x="538" y="286"/>
                      <a:pt x="542" y="287"/>
                    </a:cubicBezTo>
                    <a:cubicBezTo>
                      <a:pt x="543" y="285"/>
                      <a:pt x="544" y="282"/>
                      <a:pt x="545" y="280"/>
                    </a:cubicBezTo>
                    <a:cubicBezTo>
                      <a:pt x="547" y="275"/>
                      <a:pt x="549" y="270"/>
                      <a:pt x="548" y="264"/>
                    </a:cubicBezTo>
                    <a:cubicBezTo>
                      <a:pt x="546" y="264"/>
                      <a:pt x="545" y="264"/>
                      <a:pt x="544" y="263"/>
                    </a:cubicBezTo>
                    <a:cubicBezTo>
                      <a:pt x="543" y="262"/>
                      <a:pt x="543" y="260"/>
                      <a:pt x="541" y="260"/>
                    </a:cubicBezTo>
                    <a:cubicBezTo>
                      <a:pt x="541" y="259"/>
                      <a:pt x="541" y="258"/>
                      <a:pt x="541" y="257"/>
                    </a:cubicBezTo>
                    <a:cubicBezTo>
                      <a:pt x="542" y="257"/>
                      <a:pt x="543" y="257"/>
                      <a:pt x="545" y="257"/>
                    </a:cubicBezTo>
                    <a:cubicBezTo>
                      <a:pt x="543" y="254"/>
                      <a:pt x="545" y="249"/>
                      <a:pt x="541" y="249"/>
                    </a:cubicBezTo>
                    <a:cubicBezTo>
                      <a:pt x="545" y="249"/>
                      <a:pt x="554" y="251"/>
                      <a:pt x="557" y="248"/>
                    </a:cubicBezTo>
                    <a:cubicBezTo>
                      <a:pt x="557" y="246"/>
                      <a:pt x="549" y="242"/>
                      <a:pt x="547" y="240"/>
                    </a:cubicBezTo>
                    <a:cubicBezTo>
                      <a:pt x="545" y="237"/>
                      <a:pt x="545" y="234"/>
                      <a:pt x="541" y="233"/>
                    </a:cubicBezTo>
                    <a:cubicBezTo>
                      <a:pt x="546" y="232"/>
                      <a:pt x="548" y="235"/>
                      <a:pt x="552" y="237"/>
                    </a:cubicBezTo>
                    <a:cubicBezTo>
                      <a:pt x="553" y="238"/>
                      <a:pt x="555" y="238"/>
                      <a:pt x="557" y="239"/>
                    </a:cubicBezTo>
                    <a:cubicBezTo>
                      <a:pt x="557" y="240"/>
                      <a:pt x="557" y="240"/>
                      <a:pt x="557" y="241"/>
                    </a:cubicBezTo>
                    <a:cubicBezTo>
                      <a:pt x="559" y="242"/>
                      <a:pt x="562" y="241"/>
                      <a:pt x="564" y="243"/>
                    </a:cubicBezTo>
                    <a:cubicBezTo>
                      <a:pt x="564" y="242"/>
                      <a:pt x="564" y="242"/>
                      <a:pt x="564" y="241"/>
                    </a:cubicBezTo>
                    <a:cubicBezTo>
                      <a:pt x="566" y="241"/>
                      <a:pt x="568" y="241"/>
                      <a:pt x="569" y="241"/>
                    </a:cubicBezTo>
                    <a:cubicBezTo>
                      <a:pt x="573" y="238"/>
                      <a:pt x="569" y="236"/>
                      <a:pt x="569" y="233"/>
                    </a:cubicBezTo>
                    <a:cubicBezTo>
                      <a:pt x="571" y="232"/>
                      <a:pt x="574" y="234"/>
                      <a:pt x="576" y="233"/>
                    </a:cubicBezTo>
                    <a:cubicBezTo>
                      <a:pt x="578" y="232"/>
                      <a:pt x="577" y="231"/>
                      <a:pt x="577" y="229"/>
                    </a:cubicBezTo>
                    <a:cubicBezTo>
                      <a:pt x="578" y="227"/>
                      <a:pt x="578" y="228"/>
                      <a:pt x="579" y="226"/>
                    </a:cubicBezTo>
                    <a:cubicBezTo>
                      <a:pt x="581" y="224"/>
                      <a:pt x="584" y="223"/>
                      <a:pt x="582" y="220"/>
                    </a:cubicBezTo>
                    <a:cubicBezTo>
                      <a:pt x="580" y="217"/>
                      <a:pt x="577" y="218"/>
                      <a:pt x="574" y="218"/>
                    </a:cubicBezTo>
                    <a:cubicBezTo>
                      <a:pt x="579" y="218"/>
                      <a:pt x="583" y="218"/>
                      <a:pt x="588" y="218"/>
                    </a:cubicBezTo>
                    <a:cubicBezTo>
                      <a:pt x="587" y="213"/>
                      <a:pt x="580" y="210"/>
                      <a:pt x="577" y="208"/>
                    </a:cubicBezTo>
                    <a:cubicBezTo>
                      <a:pt x="575" y="208"/>
                      <a:pt x="573" y="207"/>
                      <a:pt x="572" y="206"/>
                    </a:cubicBezTo>
                    <a:cubicBezTo>
                      <a:pt x="570" y="205"/>
                      <a:pt x="568" y="204"/>
                      <a:pt x="567" y="204"/>
                    </a:cubicBezTo>
                    <a:cubicBezTo>
                      <a:pt x="566" y="204"/>
                      <a:pt x="565" y="204"/>
                      <a:pt x="565" y="204"/>
                    </a:cubicBezTo>
                    <a:cubicBezTo>
                      <a:pt x="564" y="204"/>
                      <a:pt x="563" y="203"/>
                      <a:pt x="562" y="202"/>
                    </a:cubicBezTo>
                    <a:cubicBezTo>
                      <a:pt x="561" y="202"/>
                      <a:pt x="559" y="202"/>
                      <a:pt x="557" y="203"/>
                    </a:cubicBezTo>
                    <a:cubicBezTo>
                      <a:pt x="560" y="202"/>
                      <a:pt x="562" y="202"/>
                      <a:pt x="565" y="200"/>
                    </a:cubicBezTo>
                    <a:cubicBezTo>
                      <a:pt x="566" y="199"/>
                      <a:pt x="566" y="198"/>
                      <a:pt x="567" y="198"/>
                    </a:cubicBezTo>
                    <a:cubicBezTo>
                      <a:pt x="570" y="200"/>
                      <a:pt x="571" y="201"/>
                      <a:pt x="575" y="202"/>
                    </a:cubicBezTo>
                    <a:cubicBezTo>
                      <a:pt x="577" y="203"/>
                      <a:pt x="580" y="203"/>
                      <a:pt x="580" y="206"/>
                    </a:cubicBezTo>
                    <a:cubicBezTo>
                      <a:pt x="583" y="206"/>
                      <a:pt x="587" y="208"/>
                      <a:pt x="589" y="207"/>
                    </a:cubicBezTo>
                    <a:cubicBezTo>
                      <a:pt x="591" y="206"/>
                      <a:pt x="596" y="203"/>
                      <a:pt x="594" y="201"/>
                    </a:cubicBezTo>
                    <a:cubicBezTo>
                      <a:pt x="597" y="199"/>
                      <a:pt x="598" y="198"/>
                      <a:pt x="598" y="194"/>
                    </a:cubicBezTo>
                    <a:cubicBezTo>
                      <a:pt x="598" y="193"/>
                      <a:pt x="598" y="192"/>
                      <a:pt x="598" y="191"/>
                    </a:cubicBezTo>
                    <a:cubicBezTo>
                      <a:pt x="598" y="190"/>
                      <a:pt x="599" y="188"/>
                      <a:pt x="599" y="187"/>
                    </a:cubicBezTo>
                    <a:cubicBezTo>
                      <a:pt x="599" y="185"/>
                      <a:pt x="597" y="185"/>
                      <a:pt x="595" y="186"/>
                    </a:cubicBezTo>
                    <a:cubicBezTo>
                      <a:pt x="594" y="188"/>
                      <a:pt x="595" y="192"/>
                      <a:pt x="592" y="193"/>
                    </a:cubicBezTo>
                    <a:cubicBezTo>
                      <a:pt x="588" y="194"/>
                      <a:pt x="589" y="186"/>
                      <a:pt x="589" y="184"/>
                    </a:cubicBezTo>
                    <a:cubicBezTo>
                      <a:pt x="588" y="182"/>
                      <a:pt x="588" y="182"/>
                      <a:pt x="586" y="182"/>
                    </a:cubicBezTo>
                    <a:cubicBezTo>
                      <a:pt x="584" y="182"/>
                      <a:pt x="582" y="182"/>
                      <a:pt x="580" y="182"/>
                    </a:cubicBezTo>
                    <a:cubicBezTo>
                      <a:pt x="577" y="182"/>
                      <a:pt x="576" y="181"/>
                      <a:pt x="573" y="180"/>
                    </a:cubicBezTo>
                    <a:cubicBezTo>
                      <a:pt x="574" y="177"/>
                      <a:pt x="581" y="179"/>
                      <a:pt x="584" y="179"/>
                    </a:cubicBezTo>
                    <a:cubicBezTo>
                      <a:pt x="585" y="179"/>
                      <a:pt x="589" y="179"/>
                      <a:pt x="590" y="179"/>
                    </a:cubicBezTo>
                    <a:cubicBezTo>
                      <a:pt x="591" y="178"/>
                      <a:pt x="592" y="172"/>
                      <a:pt x="592" y="171"/>
                    </a:cubicBezTo>
                    <a:cubicBezTo>
                      <a:pt x="593" y="168"/>
                      <a:pt x="591" y="167"/>
                      <a:pt x="588" y="167"/>
                    </a:cubicBezTo>
                    <a:cubicBezTo>
                      <a:pt x="586" y="166"/>
                      <a:pt x="583" y="166"/>
                      <a:pt x="581" y="167"/>
                    </a:cubicBezTo>
                    <a:cubicBezTo>
                      <a:pt x="580" y="168"/>
                      <a:pt x="581" y="169"/>
                      <a:pt x="580" y="169"/>
                    </a:cubicBezTo>
                    <a:cubicBezTo>
                      <a:pt x="579" y="169"/>
                      <a:pt x="578" y="169"/>
                      <a:pt x="577" y="169"/>
                    </a:cubicBezTo>
                    <a:cubicBezTo>
                      <a:pt x="576" y="169"/>
                      <a:pt x="573" y="170"/>
                      <a:pt x="572" y="167"/>
                    </a:cubicBezTo>
                    <a:cubicBezTo>
                      <a:pt x="576" y="167"/>
                      <a:pt x="579" y="165"/>
                      <a:pt x="581" y="162"/>
                    </a:cubicBezTo>
                    <a:cubicBezTo>
                      <a:pt x="584" y="160"/>
                      <a:pt x="582" y="159"/>
                      <a:pt x="579" y="158"/>
                    </a:cubicBezTo>
                    <a:cubicBezTo>
                      <a:pt x="579" y="156"/>
                      <a:pt x="589" y="158"/>
                      <a:pt x="591" y="157"/>
                    </a:cubicBezTo>
                    <a:cubicBezTo>
                      <a:pt x="591" y="156"/>
                      <a:pt x="590" y="155"/>
                      <a:pt x="589" y="155"/>
                    </a:cubicBezTo>
                    <a:cubicBezTo>
                      <a:pt x="589" y="152"/>
                      <a:pt x="588" y="151"/>
                      <a:pt x="588" y="149"/>
                    </a:cubicBezTo>
                    <a:cubicBezTo>
                      <a:pt x="588" y="147"/>
                      <a:pt x="587" y="145"/>
                      <a:pt x="588" y="143"/>
                    </a:cubicBezTo>
                    <a:cubicBezTo>
                      <a:pt x="588" y="143"/>
                      <a:pt x="588" y="142"/>
                      <a:pt x="588" y="142"/>
                    </a:cubicBezTo>
                    <a:cubicBezTo>
                      <a:pt x="589" y="140"/>
                      <a:pt x="590" y="140"/>
                      <a:pt x="591" y="139"/>
                    </a:cubicBezTo>
                    <a:cubicBezTo>
                      <a:pt x="592" y="136"/>
                      <a:pt x="590" y="134"/>
                      <a:pt x="588" y="133"/>
                    </a:cubicBezTo>
                    <a:cubicBezTo>
                      <a:pt x="587" y="132"/>
                      <a:pt x="586" y="131"/>
                      <a:pt x="585" y="132"/>
                    </a:cubicBezTo>
                    <a:cubicBezTo>
                      <a:pt x="583" y="132"/>
                      <a:pt x="584" y="134"/>
                      <a:pt x="584" y="136"/>
                    </a:cubicBezTo>
                    <a:cubicBezTo>
                      <a:pt x="582" y="133"/>
                      <a:pt x="581" y="131"/>
                      <a:pt x="579" y="128"/>
                    </a:cubicBezTo>
                    <a:cubicBezTo>
                      <a:pt x="579" y="127"/>
                      <a:pt x="579" y="123"/>
                      <a:pt x="576" y="124"/>
                    </a:cubicBezTo>
                    <a:cubicBezTo>
                      <a:pt x="576" y="126"/>
                      <a:pt x="572" y="124"/>
                      <a:pt x="571" y="124"/>
                    </a:cubicBezTo>
                    <a:cubicBezTo>
                      <a:pt x="569" y="124"/>
                      <a:pt x="568" y="124"/>
                      <a:pt x="567" y="125"/>
                    </a:cubicBezTo>
                    <a:cubicBezTo>
                      <a:pt x="566" y="124"/>
                      <a:pt x="564" y="123"/>
                      <a:pt x="563" y="122"/>
                    </a:cubicBezTo>
                    <a:cubicBezTo>
                      <a:pt x="561" y="120"/>
                      <a:pt x="562" y="121"/>
                      <a:pt x="559" y="120"/>
                    </a:cubicBezTo>
                    <a:cubicBezTo>
                      <a:pt x="559" y="120"/>
                      <a:pt x="558" y="119"/>
                      <a:pt x="557" y="119"/>
                    </a:cubicBezTo>
                    <a:cubicBezTo>
                      <a:pt x="556" y="120"/>
                      <a:pt x="557" y="120"/>
                      <a:pt x="555" y="121"/>
                    </a:cubicBezTo>
                    <a:cubicBezTo>
                      <a:pt x="555" y="121"/>
                      <a:pt x="554" y="121"/>
                      <a:pt x="554" y="122"/>
                    </a:cubicBezTo>
                    <a:cubicBezTo>
                      <a:pt x="552" y="122"/>
                      <a:pt x="551" y="123"/>
                      <a:pt x="550" y="124"/>
                    </a:cubicBezTo>
                    <a:cubicBezTo>
                      <a:pt x="548" y="125"/>
                      <a:pt x="549" y="124"/>
                      <a:pt x="548" y="126"/>
                    </a:cubicBezTo>
                    <a:cubicBezTo>
                      <a:pt x="547" y="127"/>
                      <a:pt x="547" y="128"/>
                      <a:pt x="546" y="128"/>
                    </a:cubicBezTo>
                    <a:cubicBezTo>
                      <a:pt x="544" y="126"/>
                      <a:pt x="548" y="122"/>
                      <a:pt x="549" y="120"/>
                    </a:cubicBezTo>
                    <a:cubicBezTo>
                      <a:pt x="549" y="119"/>
                      <a:pt x="552" y="117"/>
                      <a:pt x="552" y="116"/>
                    </a:cubicBezTo>
                    <a:cubicBezTo>
                      <a:pt x="551" y="114"/>
                      <a:pt x="549" y="115"/>
                      <a:pt x="548" y="112"/>
                    </a:cubicBezTo>
                    <a:cubicBezTo>
                      <a:pt x="550" y="111"/>
                      <a:pt x="552" y="108"/>
                      <a:pt x="551" y="105"/>
                    </a:cubicBezTo>
                    <a:cubicBezTo>
                      <a:pt x="550" y="98"/>
                      <a:pt x="545" y="102"/>
                      <a:pt x="541" y="105"/>
                    </a:cubicBezTo>
                    <a:cubicBezTo>
                      <a:pt x="540" y="106"/>
                      <a:pt x="539" y="108"/>
                      <a:pt x="538" y="109"/>
                    </a:cubicBezTo>
                    <a:cubicBezTo>
                      <a:pt x="537" y="110"/>
                      <a:pt x="535" y="111"/>
                      <a:pt x="533" y="111"/>
                    </a:cubicBezTo>
                    <a:cubicBezTo>
                      <a:pt x="531" y="110"/>
                      <a:pt x="530" y="109"/>
                      <a:pt x="528" y="109"/>
                    </a:cubicBezTo>
                    <a:cubicBezTo>
                      <a:pt x="526" y="108"/>
                      <a:pt x="525" y="109"/>
                      <a:pt x="523" y="109"/>
                    </a:cubicBezTo>
                    <a:cubicBezTo>
                      <a:pt x="523" y="108"/>
                      <a:pt x="528" y="98"/>
                      <a:pt x="525" y="97"/>
                    </a:cubicBezTo>
                    <a:cubicBezTo>
                      <a:pt x="526" y="96"/>
                      <a:pt x="527" y="93"/>
                      <a:pt x="528" y="92"/>
                    </a:cubicBezTo>
                    <a:cubicBezTo>
                      <a:pt x="530" y="90"/>
                      <a:pt x="531" y="90"/>
                      <a:pt x="532" y="87"/>
                    </a:cubicBezTo>
                    <a:cubicBezTo>
                      <a:pt x="532" y="86"/>
                      <a:pt x="532" y="84"/>
                      <a:pt x="532" y="83"/>
                    </a:cubicBezTo>
                    <a:cubicBezTo>
                      <a:pt x="532" y="80"/>
                      <a:pt x="531" y="76"/>
                      <a:pt x="532" y="74"/>
                    </a:cubicBezTo>
                    <a:cubicBezTo>
                      <a:pt x="532" y="73"/>
                      <a:pt x="534" y="72"/>
                      <a:pt x="534" y="71"/>
                    </a:cubicBezTo>
                    <a:cubicBezTo>
                      <a:pt x="535" y="70"/>
                      <a:pt x="535" y="67"/>
                      <a:pt x="535" y="66"/>
                    </a:cubicBezTo>
                    <a:cubicBezTo>
                      <a:pt x="533" y="66"/>
                      <a:pt x="529" y="68"/>
                      <a:pt x="528" y="69"/>
                    </a:cubicBezTo>
                    <a:cubicBezTo>
                      <a:pt x="526" y="71"/>
                      <a:pt x="526" y="72"/>
                      <a:pt x="524" y="70"/>
                    </a:cubicBezTo>
                    <a:cubicBezTo>
                      <a:pt x="523" y="67"/>
                      <a:pt x="521" y="64"/>
                      <a:pt x="517" y="63"/>
                    </a:cubicBezTo>
                    <a:cubicBezTo>
                      <a:pt x="517" y="62"/>
                      <a:pt x="515" y="62"/>
                      <a:pt x="514" y="62"/>
                    </a:cubicBezTo>
                    <a:cubicBezTo>
                      <a:pt x="512" y="63"/>
                      <a:pt x="512" y="64"/>
                      <a:pt x="511" y="65"/>
                    </a:cubicBezTo>
                    <a:cubicBezTo>
                      <a:pt x="509" y="64"/>
                      <a:pt x="509" y="62"/>
                      <a:pt x="508" y="62"/>
                    </a:cubicBezTo>
                    <a:cubicBezTo>
                      <a:pt x="507" y="62"/>
                      <a:pt x="506" y="60"/>
                      <a:pt x="506" y="59"/>
                    </a:cubicBezTo>
                    <a:cubicBezTo>
                      <a:pt x="507" y="57"/>
                      <a:pt x="508" y="59"/>
                      <a:pt x="510" y="58"/>
                    </a:cubicBezTo>
                    <a:cubicBezTo>
                      <a:pt x="513" y="58"/>
                      <a:pt x="515" y="54"/>
                      <a:pt x="517" y="53"/>
                    </a:cubicBezTo>
                    <a:cubicBezTo>
                      <a:pt x="518" y="52"/>
                      <a:pt x="519" y="52"/>
                      <a:pt x="520" y="51"/>
                    </a:cubicBezTo>
                    <a:cubicBezTo>
                      <a:pt x="521" y="49"/>
                      <a:pt x="521" y="47"/>
                      <a:pt x="521" y="45"/>
                    </a:cubicBezTo>
                    <a:cubicBezTo>
                      <a:pt x="521" y="43"/>
                      <a:pt x="521" y="40"/>
                      <a:pt x="520" y="39"/>
                    </a:cubicBezTo>
                    <a:cubicBezTo>
                      <a:pt x="519" y="38"/>
                      <a:pt x="517" y="39"/>
                      <a:pt x="517" y="37"/>
                    </a:cubicBezTo>
                    <a:cubicBezTo>
                      <a:pt x="518" y="36"/>
                      <a:pt x="520" y="36"/>
                      <a:pt x="521" y="35"/>
                    </a:cubicBezTo>
                    <a:cubicBezTo>
                      <a:pt x="523" y="34"/>
                      <a:pt x="524" y="33"/>
                      <a:pt x="525" y="31"/>
                    </a:cubicBezTo>
                    <a:cubicBezTo>
                      <a:pt x="525" y="30"/>
                      <a:pt x="526" y="29"/>
                      <a:pt x="527" y="28"/>
                    </a:cubicBezTo>
                    <a:cubicBezTo>
                      <a:pt x="528" y="27"/>
                      <a:pt x="530" y="27"/>
                      <a:pt x="532" y="27"/>
                    </a:cubicBezTo>
                    <a:lnTo>
                      <a:pt x="536" y="27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5" name="Freeform 10"/>
              <p:cNvSpPr>
                <a:spLocks/>
              </p:cNvSpPr>
              <p:nvPr/>
            </p:nvSpPr>
            <p:spPr bwMode="auto">
              <a:xfrm>
                <a:off x="4037013" y="4519613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28" y="11"/>
                  </a:cxn>
                  <a:cxn ang="0">
                    <a:pos x="27" y="6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4" y="21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1" y="48"/>
                  </a:cxn>
                  <a:cxn ang="0">
                    <a:pos x="9" y="52"/>
                  </a:cxn>
                  <a:cxn ang="0">
                    <a:pos x="14" y="54"/>
                  </a:cxn>
                  <a:cxn ang="0">
                    <a:pos x="26" y="5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9" y="46"/>
                  </a:cxn>
                  <a:cxn ang="0">
                    <a:pos x="42" y="42"/>
                  </a:cxn>
                  <a:cxn ang="0">
                    <a:pos x="44" y="38"/>
                  </a:cxn>
                  <a:cxn ang="0">
                    <a:pos x="51" y="35"/>
                  </a:cxn>
                  <a:cxn ang="0">
                    <a:pos x="48" y="33"/>
                  </a:cxn>
                  <a:cxn ang="0">
                    <a:pos x="43" y="32"/>
                  </a:cxn>
                  <a:cxn ang="0">
                    <a:pos x="39" y="28"/>
                  </a:cxn>
                  <a:cxn ang="0">
                    <a:pos x="37" y="25"/>
                  </a:cxn>
                  <a:cxn ang="0">
                    <a:pos x="34" y="24"/>
                  </a:cxn>
                  <a:cxn ang="0">
                    <a:pos x="32" y="20"/>
                  </a:cxn>
                  <a:cxn ang="0">
                    <a:pos x="29" y="15"/>
                  </a:cxn>
                </a:cxnLst>
                <a:rect l="0" t="0" r="r" b="b"/>
                <a:pathLst>
                  <a:path w="51" h="60">
                    <a:moveTo>
                      <a:pt x="29" y="15"/>
                    </a:moveTo>
                    <a:cubicBezTo>
                      <a:pt x="28" y="14"/>
                      <a:pt x="29" y="12"/>
                      <a:pt x="28" y="11"/>
                    </a:cubicBezTo>
                    <a:cubicBezTo>
                      <a:pt x="28" y="9"/>
                      <a:pt x="27" y="8"/>
                      <a:pt x="27" y="6"/>
                    </a:cubicBezTo>
                    <a:cubicBezTo>
                      <a:pt x="27" y="4"/>
                      <a:pt x="27" y="2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7" y="4"/>
                      <a:pt x="17" y="4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10" y="12"/>
                      <a:pt x="12" y="15"/>
                      <a:pt x="9" y="17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4" y="19"/>
                      <a:pt x="5" y="19"/>
                      <a:pt x="4" y="21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4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30"/>
                      <a:pt x="3" y="31"/>
                    </a:cubicBezTo>
                    <a:cubicBezTo>
                      <a:pt x="3" y="34"/>
                      <a:pt x="0" y="36"/>
                      <a:pt x="3" y="39"/>
                    </a:cubicBezTo>
                    <a:cubicBezTo>
                      <a:pt x="5" y="41"/>
                      <a:pt x="6" y="41"/>
                      <a:pt x="8" y="41"/>
                    </a:cubicBezTo>
                    <a:cubicBezTo>
                      <a:pt x="10" y="41"/>
                      <a:pt x="10" y="41"/>
                      <a:pt x="11" y="42"/>
                    </a:cubicBezTo>
                    <a:cubicBezTo>
                      <a:pt x="12" y="44"/>
                      <a:pt x="11" y="46"/>
                      <a:pt x="11" y="48"/>
                    </a:cubicBezTo>
                    <a:cubicBezTo>
                      <a:pt x="10" y="49"/>
                      <a:pt x="10" y="51"/>
                      <a:pt x="9" y="52"/>
                    </a:cubicBezTo>
                    <a:cubicBezTo>
                      <a:pt x="11" y="52"/>
                      <a:pt x="12" y="53"/>
                      <a:pt x="14" y="54"/>
                    </a:cubicBezTo>
                    <a:cubicBezTo>
                      <a:pt x="19" y="57"/>
                      <a:pt x="20" y="60"/>
                      <a:pt x="26" y="57"/>
                    </a:cubicBezTo>
                    <a:cubicBezTo>
                      <a:pt x="30" y="54"/>
                      <a:pt x="31" y="56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3"/>
                      <a:pt x="37" y="49"/>
                      <a:pt x="39" y="46"/>
                    </a:cubicBezTo>
                    <a:cubicBezTo>
                      <a:pt x="40" y="44"/>
                      <a:pt x="41" y="43"/>
                      <a:pt x="42" y="42"/>
                    </a:cubicBezTo>
                    <a:cubicBezTo>
                      <a:pt x="42" y="40"/>
                      <a:pt x="43" y="39"/>
                      <a:pt x="44" y="38"/>
                    </a:cubicBezTo>
                    <a:cubicBezTo>
                      <a:pt x="46" y="37"/>
                      <a:pt x="49" y="35"/>
                      <a:pt x="51" y="35"/>
                    </a:cubicBezTo>
                    <a:cubicBezTo>
                      <a:pt x="51" y="33"/>
                      <a:pt x="49" y="33"/>
                      <a:pt x="48" y="33"/>
                    </a:cubicBezTo>
                    <a:cubicBezTo>
                      <a:pt x="46" y="33"/>
                      <a:pt x="45" y="33"/>
                      <a:pt x="43" y="32"/>
                    </a:cubicBezTo>
                    <a:cubicBezTo>
                      <a:pt x="42" y="31"/>
                      <a:pt x="40" y="30"/>
                      <a:pt x="39" y="28"/>
                    </a:cubicBezTo>
                    <a:cubicBezTo>
                      <a:pt x="38" y="27"/>
                      <a:pt x="37" y="26"/>
                      <a:pt x="37" y="25"/>
                    </a:cubicBezTo>
                    <a:cubicBezTo>
                      <a:pt x="36" y="24"/>
                      <a:pt x="35" y="24"/>
                      <a:pt x="34" y="24"/>
                    </a:cubicBezTo>
                    <a:cubicBezTo>
                      <a:pt x="32" y="23"/>
                      <a:pt x="32" y="21"/>
                      <a:pt x="32" y="20"/>
                    </a:cubicBezTo>
                    <a:cubicBezTo>
                      <a:pt x="31" y="18"/>
                      <a:pt x="30" y="17"/>
                      <a:pt x="29" y="1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6" name="Freeform 11"/>
              <p:cNvSpPr>
                <a:spLocks/>
              </p:cNvSpPr>
              <p:nvPr/>
            </p:nvSpPr>
            <p:spPr bwMode="auto">
              <a:xfrm>
                <a:off x="4064000" y="4889500"/>
                <a:ext cx="452438" cy="293688"/>
              </a:xfrm>
              <a:custGeom>
                <a:avLst/>
                <a:gdLst/>
                <a:ahLst/>
                <a:cxnLst>
                  <a:cxn ang="0">
                    <a:pos x="231" y="65"/>
                  </a:cxn>
                  <a:cxn ang="0">
                    <a:pos x="214" y="71"/>
                  </a:cxn>
                  <a:cxn ang="0">
                    <a:pos x="204" y="60"/>
                  </a:cxn>
                  <a:cxn ang="0">
                    <a:pos x="194" y="60"/>
                  </a:cxn>
                  <a:cxn ang="0">
                    <a:pos x="186" y="51"/>
                  </a:cxn>
                  <a:cxn ang="0">
                    <a:pos x="183" y="47"/>
                  </a:cxn>
                  <a:cxn ang="0">
                    <a:pos x="186" y="39"/>
                  </a:cxn>
                  <a:cxn ang="0">
                    <a:pos x="192" y="36"/>
                  </a:cxn>
                  <a:cxn ang="0">
                    <a:pos x="195" y="30"/>
                  </a:cxn>
                  <a:cxn ang="0">
                    <a:pos x="197" y="18"/>
                  </a:cxn>
                  <a:cxn ang="0">
                    <a:pos x="188" y="17"/>
                  </a:cxn>
                  <a:cxn ang="0">
                    <a:pos x="174" y="10"/>
                  </a:cxn>
                  <a:cxn ang="0">
                    <a:pos x="161" y="9"/>
                  </a:cxn>
                  <a:cxn ang="0">
                    <a:pos x="145" y="1"/>
                  </a:cxn>
                  <a:cxn ang="0">
                    <a:pos x="133" y="1"/>
                  </a:cxn>
                  <a:cxn ang="0">
                    <a:pos x="121" y="8"/>
                  </a:cxn>
                  <a:cxn ang="0">
                    <a:pos x="110" y="18"/>
                  </a:cxn>
                  <a:cxn ang="0">
                    <a:pos x="94" y="17"/>
                  </a:cxn>
                  <a:cxn ang="0">
                    <a:pos x="90" y="21"/>
                  </a:cxn>
                  <a:cxn ang="0">
                    <a:pos x="51" y="27"/>
                  </a:cxn>
                  <a:cxn ang="0">
                    <a:pos x="39" y="56"/>
                  </a:cxn>
                  <a:cxn ang="0">
                    <a:pos x="8" y="90"/>
                  </a:cxn>
                  <a:cxn ang="0">
                    <a:pos x="5" y="118"/>
                  </a:cxn>
                  <a:cxn ang="0">
                    <a:pos x="41" y="118"/>
                  </a:cxn>
                  <a:cxn ang="0">
                    <a:pos x="46" y="130"/>
                  </a:cxn>
                  <a:cxn ang="0">
                    <a:pos x="52" y="144"/>
                  </a:cxn>
                  <a:cxn ang="0">
                    <a:pos x="57" y="153"/>
                  </a:cxn>
                  <a:cxn ang="0">
                    <a:pos x="68" y="151"/>
                  </a:cxn>
                  <a:cxn ang="0">
                    <a:pos x="88" y="145"/>
                  </a:cxn>
                  <a:cxn ang="0">
                    <a:pos x="108" y="135"/>
                  </a:cxn>
                  <a:cxn ang="0">
                    <a:pos x="113" y="129"/>
                  </a:cxn>
                  <a:cxn ang="0">
                    <a:pos x="119" y="114"/>
                  </a:cxn>
                  <a:cxn ang="0">
                    <a:pos x="127" y="120"/>
                  </a:cxn>
                  <a:cxn ang="0">
                    <a:pos x="138" y="133"/>
                  </a:cxn>
                  <a:cxn ang="0">
                    <a:pos x="148" y="137"/>
                  </a:cxn>
                  <a:cxn ang="0">
                    <a:pos x="147" y="143"/>
                  </a:cxn>
                  <a:cxn ang="0">
                    <a:pos x="158" y="156"/>
                  </a:cxn>
                  <a:cxn ang="0">
                    <a:pos x="157" y="147"/>
                  </a:cxn>
                  <a:cxn ang="0">
                    <a:pos x="163" y="134"/>
                  </a:cxn>
                  <a:cxn ang="0">
                    <a:pos x="174" y="121"/>
                  </a:cxn>
                  <a:cxn ang="0">
                    <a:pos x="173" y="106"/>
                  </a:cxn>
                  <a:cxn ang="0">
                    <a:pos x="185" y="111"/>
                  </a:cxn>
                  <a:cxn ang="0">
                    <a:pos x="196" y="118"/>
                  </a:cxn>
                  <a:cxn ang="0">
                    <a:pos x="209" y="115"/>
                  </a:cxn>
                  <a:cxn ang="0">
                    <a:pos x="223" y="123"/>
                  </a:cxn>
                  <a:cxn ang="0">
                    <a:pos x="222" y="109"/>
                  </a:cxn>
                  <a:cxn ang="0">
                    <a:pos x="220" y="97"/>
                  </a:cxn>
                  <a:cxn ang="0">
                    <a:pos x="236" y="98"/>
                  </a:cxn>
                  <a:cxn ang="0">
                    <a:pos x="238" y="91"/>
                  </a:cxn>
                  <a:cxn ang="0">
                    <a:pos x="240" y="71"/>
                  </a:cxn>
                </a:cxnLst>
                <a:rect l="0" t="0" r="r" b="b"/>
                <a:pathLst>
                  <a:path w="242" h="157">
                    <a:moveTo>
                      <a:pt x="240" y="71"/>
                    </a:moveTo>
                    <a:cubicBezTo>
                      <a:pt x="240" y="69"/>
                      <a:pt x="240" y="67"/>
                      <a:pt x="238" y="65"/>
                    </a:cubicBezTo>
                    <a:cubicBezTo>
                      <a:pt x="237" y="64"/>
                      <a:pt x="234" y="62"/>
                      <a:pt x="233" y="62"/>
                    </a:cubicBezTo>
                    <a:cubicBezTo>
                      <a:pt x="232" y="63"/>
                      <a:pt x="232" y="64"/>
                      <a:pt x="231" y="65"/>
                    </a:cubicBezTo>
                    <a:cubicBezTo>
                      <a:pt x="230" y="65"/>
                      <a:pt x="229" y="65"/>
                      <a:pt x="228" y="66"/>
                    </a:cubicBezTo>
                    <a:cubicBezTo>
                      <a:pt x="226" y="67"/>
                      <a:pt x="227" y="69"/>
                      <a:pt x="226" y="70"/>
                    </a:cubicBezTo>
                    <a:cubicBezTo>
                      <a:pt x="225" y="72"/>
                      <a:pt x="225" y="73"/>
                      <a:pt x="222" y="73"/>
                    </a:cubicBezTo>
                    <a:cubicBezTo>
                      <a:pt x="219" y="73"/>
                      <a:pt x="217" y="72"/>
                      <a:pt x="214" y="71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9"/>
                      <a:pt x="210" y="69"/>
                      <a:pt x="210" y="68"/>
                    </a:cubicBezTo>
                    <a:cubicBezTo>
                      <a:pt x="208" y="67"/>
                      <a:pt x="208" y="66"/>
                      <a:pt x="208" y="64"/>
                    </a:cubicBezTo>
                    <a:cubicBezTo>
                      <a:pt x="208" y="61"/>
                      <a:pt x="206" y="61"/>
                      <a:pt x="204" y="60"/>
                    </a:cubicBezTo>
                    <a:cubicBezTo>
                      <a:pt x="204" y="60"/>
                      <a:pt x="204" y="60"/>
                      <a:pt x="203" y="59"/>
                    </a:cubicBezTo>
                    <a:cubicBezTo>
                      <a:pt x="203" y="59"/>
                      <a:pt x="202" y="59"/>
                      <a:pt x="201" y="59"/>
                    </a:cubicBezTo>
                    <a:cubicBezTo>
                      <a:pt x="200" y="60"/>
                      <a:pt x="200" y="60"/>
                      <a:pt x="198" y="60"/>
                    </a:cubicBezTo>
                    <a:cubicBezTo>
                      <a:pt x="197" y="60"/>
                      <a:pt x="195" y="60"/>
                      <a:pt x="194" y="60"/>
                    </a:cubicBezTo>
                    <a:cubicBezTo>
                      <a:pt x="193" y="60"/>
                      <a:pt x="192" y="60"/>
                      <a:pt x="191" y="60"/>
                    </a:cubicBezTo>
                    <a:cubicBezTo>
                      <a:pt x="190" y="60"/>
                      <a:pt x="189" y="60"/>
                      <a:pt x="188" y="60"/>
                    </a:cubicBezTo>
                    <a:cubicBezTo>
                      <a:pt x="185" y="59"/>
                      <a:pt x="183" y="60"/>
                      <a:pt x="183" y="57"/>
                    </a:cubicBezTo>
                    <a:cubicBezTo>
                      <a:pt x="182" y="53"/>
                      <a:pt x="184" y="53"/>
                      <a:pt x="186" y="51"/>
                    </a:cubicBezTo>
                    <a:cubicBezTo>
                      <a:pt x="186" y="51"/>
                      <a:pt x="187" y="51"/>
                      <a:pt x="187" y="50"/>
                    </a:cubicBezTo>
                    <a:cubicBezTo>
                      <a:pt x="187" y="50"/>
                      <a:pt x="186" y="50"/>
                      <a:pt x="186" y="50"/>
                    </a:cubicBezTo>
                    <a:cubicBezTo>
                      <a:pt x="185" y="50"/>
                      <a:pt x="185" y="50"/>
                      <a:pt x="184" y="49"/>
                    </a:cubicBezTo>
                    <a:cubicBezTo>
                      <a:pt x="183" y="49"/>
                      <a:pt x="183" y="48"/>
                      <a:pt x="183" y="47"/>
                    </a:cubicBezTo>
                    <a:cubicBezTo>
                      <a:pt x="183" y="47"/>
                      <a:pt x="183" y="46"/>
                      <a:pt x="183" y="45"/>
                    </a:cubicBezTo>
                    <a:cubicBezTo>
                      <a:pt x="183" y="44"/>
                      <a:pt x="184" y="44"/>
                      <a:pt x="184" y="43"/>
                    </a:cubicBezTo>
                    <a:cubicBezTo>
                      <a:pt x="184" y="42"/>
                      <a:pt x="185" y="42"/>
                      <a:pt x="185" y="41"/>
                    </a:cubicBezTo>
                    <a:cubicBezTo>
                      <a:pt x="186" y="40"/>
                      <a:pt x="186" y="40"/>
                      <a:pt x="186" y="39"/>
                    </a:cubicBezTo>
                    <a:cubicBezTo>
                      <a:pt x="187" y="38"/>
                      <a:pt x="187" y="38"/>
                      <a:pt x="188" y="38"/>
                    </a:cubicBezTo>
                    <a:cubicBezTo>
                      <a:pt x="188" y="37"/>
                      <a:pt x="189" y="37"/>
                      <a:pt x="189" y="36"/>
                    </a:cubicBezTo>
                    <a:cubicBezTo>
                      <a:pt x="189" y="36"/>
                      <a:pt x="192" y="35"/>
                      <a:pt x="192" y="35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4" y="36"/>
                      <a:pt x="196" y="36"/>
                      <a:pt x="196" y="35"/>
                    </a:cubicBezTo>
                    <a:cubicBezTo>
                      <a:pt x="197" y="34"/>
                      <a:pt x="196" y="33"/>
                      <a:pt x="196" y="33"/>
                    </a:cubicBezTo>
                    <a:cubicBezTo>
                      <a:pt x="195" y="32"/>
                      <a:pt x="195" y="31"/>
                      <a:pt x="195" y="30"/>
                    </a:cubicBezTo>
                    <a:cubicBezTo>
                      <a:pt x="195" y="28"/>
                      <a:pt x="195" y="26"/>
                      <a:pt x="195" y="24"/>
                    </a:cubicBezTo>
                    <a:cubicBezTo>
                      <a:pt x="195" y="23"/>
                      <a:pt x="196" y="22"/>
                      <a:pt x="196" y="20"/>
                    </a:cubicBezTo>
                    <a:cubicBezTo>
                      <a:pt x="197" y="19"/>
                      <a:pt x="198" y="19"/>
                      <a:pt x="198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5" y="18"/>
                      <a:pt x="195" y="18"/>
                    </a:cubicBezTo>
                    <a:cubicBezTo>
                      <a:pt x="195" y="18"/>
                      <a:pt x="195" y="17"/>
                      <a:pt x="194" y="17"/>
                    </a:cubicBezTo>
                    <a:cubicBezTo>
                      <a:pt x="193" y="17"/>
                      <a:pt x="191" y="17"/>
                      <a:pt x="190" y="17"/>
                    </a:cubicBezTo>
                    <a:cubicBezTo>
                      <a:pt x="189" y="17"/>
                      <a:pt x="189" y="17"/>
                      <a:pt x="188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81" y="15"/>
                      <a:pt x="180" y="15"/>
                      <a:pt x="179" y="13"/>
                    </a:cubicBezTo>
                    <a:cubicBezTo>
                      <a:pt x="178" y="13"/>
                      <a:pt x="178" y="13"/>
                      <a:pt x="178" y="12"/>
                    </a:cubicBezTo>
                    <a:cubicBezTo>
                      <a:pt x="177" y="12"/>
                      <a:pt x="175" y="11"/>
                      <a:pt x="174" y="10"/>
                    </a:cubicBezTo>
                    <a:cubicBezTo>
                      <a:pt x="173" y="10"/>
                      <a:pt x="172" y="9"/>
                      <a:pt x="171" y="8"/>
                    </a:cubicBezTo>
                    <a:cubicBezTo>
                      <a:pt x="170" y="7"/>
                      <a:pt x="171" y="7"/>
                      <a:pt x="169" y="7"/>
                    </a:cubicBezTo>
                    <a:cubicBezTo>
                      <a:pt x="168" y="7"/>
                      <a:pt x="167" y="7"/>
                      <a:pt x="166" y="8"/>
                    </a:cubicBezTo>
                    <a:cubicBezTo>
                      <a:pt x="164" y="8"/>
                      <a:pt x="163" y="9"/>
                      <a:pt x="161" y="9"/>
                    </a:cubicBezTo>
                    <a:cubicBezTo>
                      <a:pt x="159" y="9"/>
                      <a:pt x="157" y="8"/>
                      <a:pt x="155" y="7"/>
                    </a:cubicBezTo>
                    <a:cubicBezTo>
                      <a:pt x="154" y="6"/>
                      <a:pt x="154" y="5"/>
                      <a:pt x="153" y="5"/>
                    </a:cubicBezTo>
                    <a:cubicBezTo>
                      <a:pt x="152" y="4"/>
                      <a:pt x="149" y="3"/>
                      <a:pt x="147" y="2"/>
                    </a:cubicBez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3" y="1"/>
                      <a:pt x="142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4" y="0"/>
                      <a:pt x="133" y="1"/>
                    </a:cubicBezTo>
                    <a:cubicBezTo>
                      <a:pt x="131" y="3"/>
                      <a:pt x="129" y="6"/>
                      <a:pt x="129" y="8"/>
                    </a:cubicBezTo>
                    <a:cubicBezTo>
                      <a:pt x="129" y="11"/>
                      <a:pt x="129" y="14"/>
                      <a:pt x="126" y="14"/>
                    </a:cubicBezTo>
                    <a:cubicBezTo>
                      <a:pt x="124" y="14"/>
                      <a:pt x="124" y="13"/>
                      <a:pt x="123" y="12"/>
                    </a:cubicBezTo>
                    <a:cubicBezTo>
                      <a:pt x="122" y="11"/>
                      <a:pt x="123" y="9"/>
                      <a:pt x="121" y="8"/>
                    </a:cubicBezTo>
                    <a:cubicBezTo>
                      <a:pt x="120" y="8"/>
                      <a:pt x="119" y="10"/>
                      <a:pt x="118" y="11"/>
                    </a:cubicBezTo>
                    <a:cubicBezTo>
                      <a:pt x="118" y="12"/>
                      <a:pt x="118" y="12"/>
                      <a:pt x="118" y="13"/>
                    </a:cubicBezTo>
                    <a:cubicBezTo>
                      <a:pt x="118" y="15"/>
                      <a:pt x="117" y="15"/>
                      <a:pt x="116" y="15"/>
                    </a:cubicBezTo>
                    <a:cubicBezTo>
                      <a:pt x="114" y="16"/>
                      <a:pt x="113" y="18"/>
                      <a:pt x="110" y="18"/>
                    </a:cubicBezTo>
                    <a:cubicBezTo>
                      <a:pt x="110" y="18"/>
                      <a:pt x="109" y="17"/>
                      <a:pt x="108" y="17"/>
                    </a:cubicBezTo>
                    <a:cubicBezTo>
                      <a:pt x="107" y="17"/>
                      <a:pt x="105" y="17"/>
                      <a:pt x="104" y="18"/>
                    </a:cubicBezTo>
                    <a:cubicBezTo>
                      <a:pt x="102" y="19"/>
                      <a:pt x="100" y="19"/>
                      <a:pt x="97" y="18"/>
                    </a:cubicBezTo>
                    <a:cubicBezTo>
                      <a:pt x="96" y="18"/>
                      <a:pt x="95" y="18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6"/>
                      <a:pt x="93" y="16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7"/>
                      <a:pt x="93" y="19"/>
                      <a:pt x="90" y="21"/>
                    </a:cubicBezTo>
                    <a:cubicBezTo>
                      <a:pt x="87" y="23"/>
                      <a:pt x="83" y="25"/>
                      <a:pt x="80" y="26"/>
                    </a:cubicBezTo>
                    <a:cubicBezTo>
                      <a:pt x="78" y="27"/>
                      <a:pt x="77" y="27"/>
                      <a:pt x="75" y="27"/>
                    </a:cubicBezTo>
                    <a:cubicBezTo>
                      <a:pt x="69" y="27"/>
                      <a:pt x="64" y="30"/>
                      <a:pt x="58" y="29"/>
                    </a:cubicBezTo>
                    <a:cubicBezTo>
                      <a:pt x="56" y="28"/>
                      <a:pt x="54" y="27"/>
                      <a:pt x="51" y="27"/>
                    </a:cubicBezTo>
                    <a:cubicBezTo>
                      <a:pt x="40" y="28"/>
                      <a:pt x="58" y="37"/>
                      <a:pt x="52" y="42"/>
                    </a:cubicBezTo>
                    <a:cubicBezTo>
                      <a:pt x="50" y="44"/>
                      <a:pt x="49" y="43"/>
                      <a:pt x="47" y="44"/>
                    </a:cubicBezTo>
                    <a:cubicBezTo>
                      <a:pt x="47" y="45"/>
                      <a:pt x="46" y="47"/>
                      <a:pt x="46" y="47"/>
                    </a:cubicBezTo>
                    <a:cubicBezTo>
                      <a:pt x="44" y="51"/>
                      <a:pt x="42" y="53"/>
                      <a:pt x="39" y="56"/>
                    </a:cubicBezTo>
                    <a:cubicBezTo>
                      <a:pt x="34" y="62"/>
                      <a:pt x="30" y="69"/>
                      <a:pt x="23" y="74"/>
                    </a:cubicBezTo>
                    <a:cubicBezTo>
                      <a:pt x="22" y="75"/>
                      <a:pt x="20" y="76"/>
                      <a:pt x="19" y="78"/>
                    </a:cubicBezTo>
                    <a:cubicBezTo>
                      <a:pt x="17" y="80"/>
                      <a:pt x="17" y="82"/>
                      <a:pt x="15" y="83"/>
                    </a:cubicBezTo>
                    <a:cubicBezTo>
                      <a:pt x="13" y="86"/>
                      <a:pt x="11" y="88"/>
                      <a:pt x="8" y="90"/>
                    </a:cubicBezTo>
                    <a:cubicBezTo>
                      <a:pt x="6" y="93"/>
                      <a:pt x="6" y="95"/>
                      <a:pt x="6" y="98"/>
                    </a:cubicBezTo>
                    <a:cubicBezTo>
                      <a:pt x="6" y="100"/>
                      <a:pt x="7" y="104"/>
                      <a:pt x="6" y="105"/>
                    </a:cubicBezTo>
                    <a:cubicBezTo>
                      <a:pt x="5" y="107"/>
                      <a:pt x="3" y="106"/>
                      <a:pt x="2" y="108"/>
                    </a:cubicBezTo>
                    <a:cubicBezTo>
                      <a:pt x="0" y="111"/>
                      <a:pt x="3" y="117"/>
                      <a:pt x="5" y="118"/>
                    </a:cubicBezTo>
                    <a:cubicBezTo>
                      <a:pt x="8" y="119"/>
                      <a:pt x="11" y="118"/>
                      <a:pt x="13" y="117"/>
                    </a:cubicBezTo>
                    <a:cubicBezTo>
                      <a:pt x="18" y="115"/>
                      <a:pt x="22" y="112"/>
                      <a:pt x="27" y="112"/>
                    </a:cubicBezTo>
                    <a:cubicBezTo>
                      <a:pt x="31" y="112"/>
                      <a:pt x="35" y="115"/>
                      <a:pt x="38" y="117"/>
                    </a:cubicBezTo>
                    <a:cubicBezTo>
                      <a:pt x="38" y="117"/>
                      <a:pt x="40" y="118"/>
                      <a:pt x="41" y="118"/>
                    </a:cubicBezTo>
                    <a:cubicBezTo>
                      <a:pt x="42" y="118"/>
                      <a:pt x="43" y="119"/>
                      <a:pt x="44" y="119"/>
                    </a:cubicBezTo>
                    <a:cubicBezTo>
                      <a:pt x="45" y="121"/>
                      <a:pt x="44" y="123"/>
                      <a:pt x="45" y="125"/>
                    </a:cubicBezTo>
                    <a:cubicBezTo>
                      <a:pt x="45" y="125"/>
                      <a:pt x="46" y="126"/>
                      <a:pt x="46" y="126"/>
                    </a:cubicBezTo>
                    <a:cubicBezTo>
                      <a:pt x="46" y="127"/>
                      <a:pt x="46" y="129"/>
                      <a:pt x="46" y="130"/>
                    </a:cubicBezTo>
                    <a:cubicBezTo>
                      <a:pt x="46" y="132"/>
                      <a:pt x="46" y="134"/>
                      <a:pt x="47" y="136"/>
                    </a:cubicBezTo>
                    <a:cubicBezTo>
                      <a:pt x="47" y="137"/>
                      <a:pt x="48" y="138"/>
                      <a:pt x="49" y="139"/>
                    </a:cubicBezTo>
                    <a:cubicBezTo>
                      <a:pt x="49" y="140"/>
                      <a:pt x="50" y="141"/>
                      <a:pt x="50" y="141"/>
                    </a:cubicBezTo>
                    <a:cubicBezTo>
                      <a:pt x="51" y="143"/>
                      <a:pt x="51" y="143"/>
                      <a:pt x="52" y="144"/>
                    </a:cubicBezTo>
                    <a:cubicBezTo>
                      <a:pt x="52" y="145"/>
                      <a:pt x="53" y="145"/>
                      <a:pt x="53" y="147"/>
                    </a:cubicBezTo>
                    <a:cubicBezTo>
                      <a:pt x="53" y="147"/>
                      <a:pt x="53" y="149"/>
                      <a:pt x="53" y="150"/>
                    </a:cubicBezTo>
                    <a:cubicBezTo>
                      <a:pt x="53" y="151"/>
                      <a:pt x="51" y="152"/>
                      <a:pt x="51" y="153"/>
                    </a:cubicBezTo>
                    <a:cubicBezTo>
                      <a:pt x="53" y="154"/>
                      <a:pt x="55" y="153"/>
                      <a:pt x="57" y="153"/>
                    </a:cubicBezTo>
                    <a:cubicBezTo>
                      <a:pt x="58" y="153"/>
                      <a:pt x="59" y="154"/>
                      <a:pt x="60" y="154"/>
                    </a:cubicBezTo>
                    <a:cubicBezTo>
                      <a:pt x="61" y="154"/>
                      <a:pt x="62" y="154"/>
                      <a:pt x="63" y="153"/>
                    </a:cubicBezTo>
                    <a:cubicBezTo>
                      <a:pt x="63" y="153"/>
                      <a:pt x="65" y="153"/>
                      <a:pt x="66" y="153"/>
                    </a:cubicBezTo>
                    <a:cubicBezTo>
                      <a:pt x="67" y="152"/>
                      <a:pt x="67" y="151"/>
                      <a:pt x="68" y="151"/>
                    </a:cubicBezTo>
                    <a:cubicBezTo>
                      <a:pt x="71" y="150"/>
                      <a:pt x="74" y="150"/>
                      <a:pt x="77" y="149"/>
                    </a:cubicBezTo>
                    <a:cubicBezTo>
                      <a:pt x="79" y="149"/>
                      <a:pt x="80" y="148"/>
                      <a:pt x="81" y="147"/>
                    </a:cubicBezTo>
                    <a:cubicBezTo>
                      <a:pt x="82" y="145"/>
                      <a:pt x="82" y="144"/>
                      <a:pt x="84" y="143"/>
                    </a:cubicBezTo>
                    <a:cubicBezTo>
                      <a:pt x="85" y="143"/>
                      <a:pt x="86" y="144"/>
                      <a:pt x="88" y="145"/>
                    </a:cubicBezTo>
                    <a:cubicBezTo>
                      <a:pt x="91" y="146"/>
                      <a:pt x="95" y="149"/>
                      <a:pt x="99" y="147"/>
                    </a:cubicBezTo>
                    <a:cubicBezTo>
                      <a:pt x="100" y="146"/>
                      <a:pt x="100" y="145"/>
                      <a:pt x="102" y="144"/>
                    </a:cubicBezTo>
                    <a:cubicBezTo>
                      <a:pt x="103" y="143"/>
                      <a:pt x="105" y="142"/>
                      <a:pt x="105" y="140"/>
                    </a:cubicBezTo>
                    <a:cubicBezTo>
                      <a:pt x="106" y="139"/>
                      <a:pt x="106" y="136"/>
                      <a:pt x="108" y="135"/>
                    </a:cubicBezTo>
                    <a:cubicBezTo>
                      <a:pt x="109" y="135"/>
                      <a:pt x="110" y="135"/>
                      <a:pt x="110" y="135"/>
                    </a:cubicBezTo>
                    <a:cubicBezTo>
                      <a:pt x="110" y="135"/>
                      <a:pt x="111" y="134"/>
                      <a:pt x="111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3" y="131"/>
                      <a:pt x="113" y="130"/>
                      <a:pt x="113" y="129"/>
                    </a:cubicBezTo>
                    <a:cubicBezTo>
                      <a:pt x="112" y="127"/>
                      <a:pt x="111" y="128"/>
                      <a:pt x="110" y="127"/>
                    </a:cubicBezTo>
                    <a:cubicBezTo>
                      <a:pt x="109" y="125"/>
                      <a:pt x="109" y="123"/>
                      <a:pt x="111" y="122"/>
                    </a:cubicBezTo>
                    <a:cubicBezTo>
                      <a:pt x="113" y="120"/>
                      <a:pt x="115" y="120"/>
                      <a:pt x="117" y="119"/>
                    </a:cubicBezTo>
                    <a:cubicBezTo>
                      <a:pt x="118" y="118"/>
                      <a:pt x="119" y="116"/>
                      <a:pt x="119" y="114"/>
                    </a:cubicBezTo>
                    <a:cubicBezTo>
                      <a:pt x="120" y="112"/>
                      <a:pt x="120" y="109"/>
                      <a:pt x="123" y="110"/>
                    </a:cubicBezTo>
                    <a:cubicBezTo>
                      <a:pt x="125" y="111"/>
                      <a:pt x="127" y="113"/>
                      <a:pt x="127" y="115"/>
                    </a:cubicBezTo>
                    <a:cubicBezTo>
                      <a:pt x="127" y="116"/>
                      <a:pt x="127" y="117"/>
                      <a:pt x="127" y="118"/>
                    </a:cubicBezTo>
                    <a:cubicBezTo>
                      <a:pt x="127" y="118"/>
                      <a:pt x="127" y="120"/>
                      <a:pt x="127" y="120"/>
                    </a:cubicBezTo>
                    <a:cubicBezTo>
                      <a:pt x="127" y="121"/>
                      <a:pt x="128" y="121"/>
                      <a:pt x="128" y="122"/>
                    </a:cubicBezTo>
                    <a:cubicBezTo>
                      <a:pt x="129" y="123"/>
                      <a:pt x="130" y="124"/>
                      <a:pt x="131" y="125"/>
                    </a:cubicBezTo>
                    <a:cubicBezTo>
                      <a:pt x="132" y="126"/>
                      <a:pt x="133" y="128"/>
                      <a:pt x="134" y="130"/>
                    </a:cubicBezTo>
                    <a:cubicBezTo>
                      <a:pt x="135" y="132"/>
                      <a:pt x="136" y="133"/>
                      <a:pt x="138" y="133"/>
                    </a:cubicBezTo>
                    <a:cubicBezTo>
                      <a:pt x="139" y="134"/>
                      <a:pt x="140" y="134"/>
                      <a:pt x="141" y="134"/>
                    </a:cubicBezTo>
                    <a:cubicBezTo>
                      <a:pt x="142" y="134"/>
                      <a:pt x="142" y="135"/>
                      <a:pt x="142" y="135"/>
                    </a:cubicBezTo>
                    <a:cubicBezTo>
                      <a:pt x="143" y="135"/>
                      <a:pt x="144" y="135"/>
                      <a:pt x="144" y="135"/>
                    </a:cubicBezTo>
                    <a:cubicBezTo>
                      <a:pt x="146" y="135"/>
                      <a:pt x="147" y="136"/>
                      <a:pt x="148" y="137"/>
                    </a:cubicBezTo>
                    <a:cubicBezTo>
                      <a:pt x="149" y="137"/>
                      <a:pt x="149" y="137"/>
                      <a:pt x="150" y="138"/>
                    </a:cubicBezTo>
                    <a:cubicBezTo>
                      <a:pt x="150" y="139"/>
                      <a:pt x="148" y="140"/>
                      <a:pt x="148" y="141"/>
                    </a:cubicBezTo>
                    <a:cubicBezTo>
                      <a:pt x="148" y="141"/>
                      <a:pt x="148" y="142"/>
                      <a:pt x="148" y="142"/>
                    </a:cubicBezTo>
                    <a:cubicBezTo>
                      <a:pt x="148" y="142"/>
                      <a:pt x="147" y="143"/>
                      <a:pt x="147" y="143"/>
                    </a:cubicBezTo>
                    <a:cubicBezTo>
                      <a:pt x="147" y="143"/>
                      <a:pt x="147" y="144"/>
                      <a:pt x="147" y="145"/>
                    </a:cubicBezTo>
                    <a:cubicBezTo>
                      <a:pt x="149" y="145"/>
                      <a:pt x="151" y="145"/>
                      <a:pt x="152" y="147"/>
                    </a:cubicBezTo>
                    <a:cubicBezTo>
                      <a:pt x="153" y="149"/>
                      <a:pt x="153" y="152"/>
                      <a:pt x="153" y="154"/>
                    </a:cubicBezTo>
                    <a:cubicBezTo>
                      <a:pt x="154" y="156"/>
                      <a:pt x="157" y="156"/>
                      <a:pt x="158" y="156"/>
                    </a:cubicBezTo>
                    <a:cubicBezTo>
                      <a:pt x="161" y="157"/>
                      <a:pt x="162" y="156"/>
                      <a:pt x="163" y="153"/>
                    </a:cubicBezTo>
                    <a:cubicBezTo>
                      <a:pt x="163" y="152"/>
                      <a:pt x="164" y="151"/>
                      <a:pt x="162" y="150"/>
                    </a:cubicBezTo>
                    <a:cubicBezTo>
                      <a:pt x="162" y="149"/>
                      <a:pt x="161" y="149"/>
                      <a:pt x="160" y="148"/>
                    </a:cubicBezTo>
                    <a:cubicBezTo>
                      <a:pt x="160" y="148"/>
                      <a:pt x="158" y="148"/>
                      <a:pt x="157" y="147"/>
                    </a:cubicBezTo>
                    <a:cubicBezTo>
                      <a:pt x="157" y="147"/>
                      <a:pt x="157" y="144"/>
                      <a:pt x="157" y="143"/>
                    </a:cubicBezTo>
                    <a:cubicBezTo>
                      <a:pt x="158" y="143"/>
                      <a:pt x="159" y="142"/>
                      <a:pt x="159" y="141"/>
                    </a:cubicBezTo>
                    <a:cubicBezTo>
                      <a:pt x="160" y="140"/>
                      <a:pt x="160" y="140"/>
                      <a:pt x="160" y="139"/>
                    </a:cubicBezTo>
                    <a:cubicBezTo>
                      <a:pt x="161" y="137"/>
                      <a:pt x="163" y="136"/>
                      <a:pt x="163" y="134"/>
                    </a:cubicBezTo>
                    <a:cubicBezTo>
                      <a:pt x="164" y="132"/>
                      <a:pt x="164" y="130"/>
                      <a:pt x="166" y="129"/>
                    </a:cubicBezTo>
                    <a:cubicBezTo>
                      <a:pt x="168" y="128"/>
                      <a:pt x="169" y="127"/>
                      <a:pt x="171" y="126"/>
                    </a:cubicBezTo>
                    <a:cubicBezTo>
                      <a:pt x="171" y="125"/>
                      <a:pt x="171" y="125"/>
                      <a:pt x="172" y="124"/>
                    </a:cubicBezTo>
                    <a:cubicBezTo>
                      <a:pt x="173" y="123"/>
                      <a:pt x="174" y="122"/>
                      <a:pt x="174" y="121"/>
                    </a:cubicBezTo>
                    <a:cubicBezTo>
                      <a:pt x="175" y="120"/>
                      <a:pt x="175" y="118"/>
                      <a:pt x="175" y="117"/>
                    </a:cubicBezTo>
                    <a:cubicBezTo>
                      <a:pt x="174" y="116"/>
                      <a:pt x="174" y="115"/>
                      <a:pt x="173" y="114"/>
                    </a:cubicBezTo>
                    <a:cubicBezTo>
                      <a:pt x="172" y="113"/>
                      <a:pt x="171" y="110"/>
                      <a:pt x="172" y="108"/>
                    </a:cubicBezTo>
                    <a:cubicBezTo>
                      <a:pt x="172" y="108"/>
                      <a:pt x="173" y="107"/>
                      <a:pt x="173" y="106"/>
                    </a:cubicBezTo>
                    <a:cubicBezTo>
                      <a:pt x="174" y="106"/>
                      <a:pt x="175" y="105"/>
                      <a:pt x="175" y="105"/>
                    </a:cubicBezTo>
                    <a:cubicBezTo>
                      <a:pt x="176" y="104"/>
                      <a:pt x="180" y="104"/>
                      <a:pt x="181" y="105"/>
                    </a:cubicBezTo>
                    <a:cubicBezTo>
                      <a:pt x="181" y="105"/>
                      <a:pt x="183" y="107"/>
                      <a:pt x="183" y="107"/>
                    </a:cubicBezTo>
                    <a:cubicBezTo>
                      <a:pt x="184" y="109"/>
                      <a:pt x="184" y="110"/>
                      <a:pt x="185" y="111"/>
                    </a:cubicBezTo>
                    <a:cubicBezTo>
                      <a:pt x="185" y="112"/>
                      <a:pt x="185" y="114"/>
                      <a:pt x="185" y="115"/>
                    </a:cubicBezTo>
                    <a:cubicBezTo>
                      <a:pt x="186" y="117"/>
                      <a:pt x="187" y="117"/>
                      <a:pt x="189" y="117"/>
                    </a:cubicBezTo>
                    <a:cubicBezTo>
                      <a:pt x="190" y="118"/>
                      <a:pt x="192" y="119"/>
                      <a:pt x="194" y="119"/>
                    </a:cubicBezTo>
                    <a:cubicBezTo>
                      <a:pt x="195" y="118"/>
                      <a:pt x="195" y="118"/>
                      <a:pt x="196" y="118"/>
                    </a:cubicBezTo>
                    <a:cubicBezTo>
                      <a:pt x="197" y="118"/>
                      <a:pt x="198" y="118"/>
                      <a:pt x="198" y="118"/>
                    </a:cubicBezTo>
                    <a:cubicBezTo>
                      <a:pt x="199" y="117"/>
                      <a:pt x="199" y="116"/>
                      <a:pt x="200" y="116"/>
                    </a:cubicBezTo>
                    <a:cubicBezTo>
                      <a:pt x="201" y="115"/>
                      <a:pt x="202" y="115"/>
                      <a:pt x="203" y="115"/>
                    </a:cubicBezTo>
                    <a:cubicBezTo>
                      <a:pt x="205" y="115"/>
                      <a:pt x="207" y="115"/>
                      <a:pt x="209" y="115"/>
                    </a:cubicBezTo>
                    <a:cubicBezTo>
                      <a:pt x="210" y="115"/>
                      <a:pt x="212" y="114"/>
                      <a:pt x="213" y="115"/>
                    </a:cubicBezTo>
                    <a:cubicBezTo>
                      <a:pt x="214" y="115"/>
                      <a:pt x="214" y="118"/>
                      <a:pt x="214" y="118"/>
                    </a:cubicBezTo>
                    <a:cubicBezTo>
                      <a:pt x="215" y="119"/>
                      <a:pt x="215" y="120"/>
                      <a:pt x="216" y="121"/>
                    </a:cubicBezTo>
                    <a:cubicBezTo>
                      <a:pt x="218" y="122"/>
                      <a:pt x="220" y="123"/>
                      <a:pt x="223" y="123"/>
                    </a:cubicBezTo>
                    <a:cubicBezTo>
                      <a:pt x="223" y="121"/>
                      <a:pt x="222" y="120"/>
                      <a:pt x="221" y="118"/>
                    </a:cubicBezTo>
                    <a:cubicBezTo>
                      <a:pt x="221" y="117"/>
                      <a:pt x="220" y="117"/>
                      <a:pt x="220" y="116"/>
                    </a:cubicBezTo>
                    <a:cubicBezTo>
                      <a:pt x="221" y="115"/>
                      <a:pt x="221" y="115"/>
                      <a:pt x="222" y="114"/>
                    </a:cubicBezTo>
                    <a:cubicBezTo>
                      <a:pt x="222" y="113"/>
                      <a:pt x="224" y="110"/>
                      <a:pt x="222" y="109"/>
                    </a:cubicBezTo>
                    <a:cubicBezTo>
                      <a:pt x="221" y="108"/>
                      <a:pt x="219" y="109"/>
                      <a:pt x="217" y="109"/>
                    </a:cubicBezTo>
                    <a:cubicBezTo>
                      <a:pt x="217" y="107"/>
                      <a:pt x="217" y="105"/>
                      <a:pt x="217" y="104"/>
                    </a:cubicBezTo>
                    <a:cubicBezTo>
                      <a:pt x="217" y="102"/>
                      <a:pt x="217" y="101"/>
                      <a:pt x="218" y="99"/>
                    </a:cubicBezTo>
                    <a:cubicBezTo>
                      <a:pt x="218" y="98"/>
                      <a:pt x="219" y="97"/>
                      <a:pt x="220" y="97"/>
                    </a:cubicBezTo>
                    <a:cubicBezTo>
                      <a:pt x="222" y="96"/>
                      <a:pt x="223" y="96"/>
                      <a:pt x="224" y="95"/>
                    </a:cubicBezTo>
                    <a:cubicBezTo>
                      <a:pt x="225" y="95"/>
                      <a:pt x="225" y="94"/>
                      <a:pt x="226" y="94"/>
                    </a:cubicBezTo>
                    <a:cubicBezTo>
                      <a:pt x="229" y="94"/>
                      <a:pt x="229" y="97"/>
                      <a:pt x="231" y="98"/>
                    </a:cubicBezTo>
                    <a:cubicBezTo>
                      <a:pt x="232" y="99"/>
                      <a:pt x="234" y="99"/>
                      <a:pt x="236" y="98"/>
                    </a:cubicBezTo>
                    <a:cubicBezTo>
                      <a:pt x="237" y="98"/>
                      <a:pt x="239" y="97"/>
                      <a:pt x="240" y="97"/>
                    </a:cubicBezTo>
                    <a:cubicBezTo>
                      <a:pt x="240" y="96"/>
                      <a:pt x="241" y="93"/>
                      <a:pt x="241" y="93"/>
                    </a:cubicBezTo>
                    <a:cubicBezTo>
                      <a:pt x="240" y="92"/>
                      <a:pt x="239" y="92"/>
                      <a:pt x="239" y="92"/>
                    </a:cubicBezTo>
                    <a:cubicBezTo>
                      <a:pt x="238" y="92"/>
                      <a:pt x="238" y="91"/>
                      <a:pt x="238" y="91"/>
                    </a:cubicBezTo>
                    <a:cubicBezTo>
                      <a:pt x="237" y="90"/>
                      <a:pt x="236" y="90"/>
                      <a:pt x="236" y="89"/>
                    </a:cubicBezTo>
                    <a:cubicBezTo>
                      <a:pt x="235" y="85"/>
                      <a:pt x="237" y="84"/>
                      <a:pt x="239" y="82"/>
                    </a:cubicBezTo>
                    <a:cubicBezTo>
                      <a:pt x="240" y="80"/>
                      <a:pt x="240" y="78"/>
                      <a:pt x="241" y="77"/>
                    </a:cubicBezTo>
                    <a:cubicBezTo>
                      <a:pt x="242" y="74"/>
                      <a:pt x="241" y="73"/>
                      <a:pt x="240" y="71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7" name="Line 12"/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8" name="Line 13"/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9" name="Freeform 15"/>
              <p:cNvSpPr>
                <a:spLocks/>
              </p:cNvSpPr>
              <p:nvPr/>
            </p:nvSpPr>
            <p:spPr bwMode="auto">
              <a:xfrm>
                <a:off x="4405313" y="4954588"/>
                <a:ext cx="25400" cy="3016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rect l="0" t="0" r="r" b="b"/>
                <a:pathLst>
                  <a:path w="13" h="16">
                    <a:moveTo>
                      <a:pt x="11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1" y="14"/>
                      <a:pt x="11" y="12"/>
                      <a:pt x="12" y="11"/>
                    </a:cubicBezTo>
                    <a:cubicBezTo>
                      <a:pt x="12" y="9"/>
                      <a:pt x="13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0" name="Freeform 16"/>
              <p:cNvSpPr>
                <a:spLocks noEditPoints="1"/>
              </p:cNvSpPr>
              <p:nvPr/>
            </p:nvSpPr>
            <p:spPr bwMode="auto">
              <a:xfrm>
                <a:off x="2919413" y="4360863"/>
                <a:ext cx="1379538" cy="1341438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1" name="Freeform 17"/>
              <p:cNvSpPr>
                <a:spLocks/>
              </p:cNvSpPr>
              <p:nvPr/>
            </p:nvSpPr>
            <p:spPr bwMode="auto">
              <a:xfrm>
                <a:off x="4270375" y="5575300"/>
                <a:ext cx="120650" cy="241300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2" name="Freeform 18"/>
              <p:cNvSpPr>
                <a:spLocks noEditPoints="1"/>
              </p:cNvSpPr>
              <p:nvPr/>
            </p:nvSpPr>
            <p:spPr bwMode="auto">
              <a:xfrm>
                <a:off x="4116388" y="4992688"/>
                <a:ext cx="1143000" cy="1347788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3" name="Freeform 19"/>
              <p:cNvSpPr>
                <a:spLocks/>
              </p:cNvSpPr>
              <p:nvPr/>
            </p:nvSpPr>
            <p:spPr bwMode="auto">
              <a:xfrm>
                <a:off x="4627563" y="6280150"/>
                <a:ext cx="320675" cy="239713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4" name="Freeform 20"/>
              <p:cNvSpPr>
                <a:spLocks/>
              </p:cNvSpPr>
              <p:nvPr/>
            </p:nvSpPr>
            <p:spPr bwMode="auto">
              <a:xfrm>
                <a:off x="4230688" y="5835650"/>
                <a:ext cx="161925" cy="334963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5" name="Freeform 21"/>
              <p:cNvSpPr>
                <a:spLocks noEditPoints="1"/>
              </p:cNvSpPr>
              <p:nvPr/>
            </p:nvSpPr>
            <p:spPr bwMode="auto">
              <a:xfrm>
                <a:off x="4889500" y="3751263"/>
                <a:ext cx="1041400" cy="944563"/>
              </a:xfrm>
              <a:custGeom>
                <a:avLst/>
                <a:gdLst/>
                <a:ahLst/>
                <a:cxnLst>
                  <a:cxn ang="0">
                    <a:pos x="549" y="385"/>
                  </a:cxn>
                  <a:cxn ang="0">
                    <a:pos x="543" y="329"/>
                  </a:cxn>
                  <a:cxn ang="0">
                    <a:pos x="531" y="290"/>
                  </a:cxn>
                  <a:cxn ang="0">
                    <a:pos x="533" y="257"/>
                  </a:cxn>
                  <a:cxn ang="0">
                    <a:pos x="522" y="235"/>
                  </a:cxn>
                  <a:cxn ang="0">
                    <a:pos x="532" y="203"/>
                  </a:cxn>
                  <a:cxn ang="0">
                    <a:pos x="552" y="184"/>
                  </a:cxn>
                  <a:cxn ang="0">
                    <a:pos x="546" y="161"/>
                  </a:cxn>
                  <a:cxn ang="0">
                    <a:pos x="524" y="97"/>
                  </a:cxn>
                  <a:cxn ang="0">
                    <a:pos x="518" y="61"/>
                  </a:cxn>
                  <a:cxn ang="0">
                    <a:pos x="473" y="42"/>
                  </a:cxn>
                  <a:cxn ang="0">
                    <a:pos x="315" y="39"/>
                  </a:cxn>
                  <a:cxn ang="0">
                    <a:pos x="293" y="41"/>
                  </a:cxn>
                  <a:cxn ang="0">
                    <a:pos x="243" y="1"/>
                  </a:cxn>
                  <a:cxn ang="0">
                    <a:pos x="187" y="10"/>
                  </a:cxn>
                  <a:cxn ang="0">
                    <a:pos x="156" y="17"/>
                  </a:cxn>
                  <a:cxn ang="0">
                    <a:pos x="114" y="50"/>
                  </a:cxn>
                  <a:cxn ang="0">
                    <a:pos x="77" y="63"/>
                  </a:cxn>
                  <a:cxn ang="0">
                    <a:pos x="36" y="71"/>
                  </a:cxn>
                  <a:cxn ang="0">
                    <a:pos x="14" y="81"/>
                  </a:cxn>
                  <a:cxn ang="0">
                    <a:pos x="16" y="93"/>
                  </a:cxn>
                  <a:cxn ang="0">
                    <a:pos x="33" y="138"/>
                  </a:cxn>
                  <a:cxn ang="0">
                    <a:pos x="16" y="170"/>
                  </a:cxn>
                  <a:cxn ang="0">
                    <a:pos x="31" y="187"/>
                  </a:cxn>
                  <a:cxn ang="0">
                    <a:pos x="37" y="212"/>
                  </a:cxn>
                  <a:cxn ang="0">
                    <a:pos x="43" y="231"/>
                  </a:cxn>
                  <a:cxn ang="0">
                    <a:pos x="38" y="260"/>
                  </a:cxn>
                  <a:cxn ang="0">
                    <a:pos x="44" y="276"/>
                  </a:cxn>
                  <a:cxn ang="0">
                    <a:pos x="47" y="292"/>
                  </a:cxn>
                  <a:cxn ang="0">
                    <a:pos x="60" y="310"/>
                  </a:cxn>
                  <a:cxn ang="0">
                    <a:pos x="61" y="338"/>
                  </a:cxn>
                  <a:cxn ang="0">
                    <a:pos x="88" y="356"/>
                  </a:cxn>
                  <a:cxn ang="0">
                    <a:pos x="118" y="367"/>
                  </a:cxn>
                  <a:cxn ang="0">
                    <a:pos x="138" y="375"/>
                  </a:cxn>
                  <a:cxn ang="0">
                    <a:pos x="140" y="398"/>
                  </a:cxn>
                  <a:cxn ang="0">
                    <a:pos x="157" y="412"/>
                  </a:cxn>
                  <a:cxn ang="0">
                    <a:pos x="167" y="393"/>
                  </a:cxn>
                  <a:cxn ang="0">
                    <a:pos x="191" y="400"/>
                  </a:cxn>
                  <a:cxn ang="0">
                    <a:pos x="208" y="414"/>
                  </a:cxn>
                  <a:cxn ang="0">
                    <a:pos x="231" y="426"/>
                  </a:cxn>
                  <a:cxn ang="0">
                    <a:pos x="269" y="455"/>
                  </a:cxn>
                  <a:cxn ang="0">
                    <a:pos x="286" y="475"/>
                  </a:cxn>
                  <a:cxn ang="0">
                    <a:pos x="308" y="466"/>
                  </a:cxn>
                  <a:cxn ang="0">
                    <a:pos x="321" y="487"/>
                  </a:cxn>
                  <a:cxn ang="0">
                    <a:pos x="338" y="483"/>
                  </a:cxn>
                  <a:cxn ang="0">
                    <a:pos x="376" y="480"/>
                  </a:cxn>
                  <a:cxn ang="0">
                    <a:pos x="393" y="473"/>
                  </a:cxn>
                  <a:cxn ang="0">
                    <a:pos x="427" y="479"/>
                  </a:cxn>
                  <a:cxn ang="0">
                    <a:pos x="445" y="490"/>
                  </a:cxn>
                  <a:cxn ang="0">
                    <a:pos x="477" y="503"/>
                  </a:cxn>
                  <a:cxn ang="0">
                    <a:pos x="477" y="486"/>
                  </a:cxn>
                  <a:cxn ang="0">
                    <a:pos x="474" y="462"/>
                  </a:cxn>
                  <a:cxn ang="0">
                    <a:pos x="500" y="424"/>
                  </a:cxn>
                  <a:cxn ang="0">
                    <a:pos x="551" y="390"/>
                  </a:cxn>
                  <a:cxn ang="0">
                    <a:pos x="545" y="359"/>
                  </a:cxn>
                </a:cxnLst>
                <a:rect l="0" t="0" r="r" b="b"/>
                <a:pathLst>
                  <a:path w="557" h="505">
                    <a:moveTo>
                      <a:pt x="552" y="381"/>
                    </a:moveTo>
                    <a:cubicBezTo>
                      <a:pt x="552" y="381"/>
                      <a:pt x="552" y="382"/>
                      <a:pt x="552" y="382"/>
                    </a:cubicBezTo>
                    <a:cubicBezTo>
                      <a:pt x="552" y="382"/>
                      <a:pt x="552" y="381"/>
                      <a:pt x="552" y="381"/>
                    </a:cubicBezTo>
                    <a:moveTo>
                      <a:pt x="549" y="385"/>
                    </a:moveTo>
                    <a:cubicBezTo>
                      <a:pt x="550" y="385"/>
                      <a:pt x="550" y="385"/>
                      <a:pt x="550" y="385"/>
                    </a:cubicBezTo>
                    <a:cubicBezTo>
                      <a:pt x="550" y="385"/>
                      <a:pt x="550" y="385"/>
                      <a:pt x="550" y="385"/>
                    </a:cubicBezTo>
                    <a:lnTo>
                      <a:pt x="549" y="385"/>
                    </a:lnTo>
                    <a:close/>
                    <a:moveTo>
                      <a:pt x="557" y="352"/>
                    </a:moveTo>
                    <a:cubicBezTo>
                      <a:pt x="556" y="350"/>
                      <a:pt x="556" y="351"/>
                      <a:pt x="555" y="350"/>
                    </a:cubicBezTo>
                    <a:cubicBezTo>
                      <a:pt x="554" y="348"/>
                      <a:pt x="554" y="346"/>
                      <a:pt x="554" y="344"/>
                    </a:cubicBezTo>
                    <a:cubicBezTo>
                      <a:pt x="552" y="342"/>
                      <a:pt x="550" y="339"/>
                      <a:pt x="548" y="336"/>
                    </a:cubicBezTo>
                    <a:cubicBezTo>
                      <a:pt x="548" y="335"/>
                      <a:pt x="547" y="332"/>
                      <a:pt x="546" y="331"/>
                    </a:cubicBezTo>
                    <a:cubicBezTo>
                      <a:pt x="546" y="331"/>
                      <a:pt x="545" y="331"/>
                      <a:pt x="544" y="331"/>
                    </a:cubicBezTo>
                    <a:cubicBezTo>
                      <a:pt x="543" y="331"/>
                      <a:pt x="543" y="330"/>
                      <a:pt x="543" y="329"/>
                    </a:cubicBezTo>
                    <a:cubicBezTo>
                      <a:pt x="543" y="329"/>
                      <a:pt x="543" y="328"/>
                      <a:pt x="543" y="328"/>
                    </a:cubicBezTo>
                    <a:cubicBezTo>
                      <a:pt x="542" y="327"/>
                      <a:pt x="542" y="327"/>
                      <a:pt x="542" y="326"/>
                    </a:cubicBezTo>
                    <a:cubicBezTo>
                      <a:pt x="541" y="324"/>
                      <a:pt x="540" y="323"/>
                      <a:pt x="540" y="321"/>
                    </a:cubicBezTo>
                    <a:cubicBezTo>
                      <a:pt x="538" y="317"/>
                      <a:pt x="536" y="314"/>
                      <a:pt x="535" y="310"/>
                    </a:cubicBezTo>
                    <a:cubicBezTo>
                      <a:pt x="534" y="307"/>
                      <a:pt x="533" y="304"/>
                      <a:pt x="533" y="301"/>
                    </a:cubicBezTo>
                    <a:cubicBezTo>
                      <a:pt x="533" y="299"/>
                      <a:pt x="533" y="298"/>
                      <a:pt x="533" y="296"/>
                    </a:cubicBezTo>
                    <a:cubicBezTo>
                      <a:pt x="532" y="294"/>
                      <a:pt x="532" y="291"/>
                      <a:pt x="531" y="290"/>
                    </a:cubicBezTo>
                    <a:cubicBezTo>
                      <a:pt x="530" y="288"/>
                      <a:pt x="529" y="290"/>
                      <a:pt x="527" y="289"/>
                    </a:cubicBezTo>
                    <a:cubicBezTo>
                      <a:pt x="524" y="288"/>
                      <a:pt x="525" y="285"/>
                      <a:pt x="525" y="282"/>
                    </a:cubicBezTo>
                    <a:cubicBezTo>
                      <a:pt x="525" y="280"/>
                      <a:pt x="525" y="278"/>
                      <a:pt x="525" y="276"/>
                    </a:cubicBezTo>
                    <a:cubicBezTo>
                      <a:pt x="526" y="274"/>
                      <a:pt x="527" y="274"/>
                      <a:pt x="528" y="272"/>
                    </a:cubicBezTo>
                    <a:cubicBezTo>
                      <a:pt x="528" y="271"/>
                      <a:pt x="528" y="269"/>
                      <a:pt x="528" y="268"/>
                    </a:cubicBezTo>
                    <a:cubicBezTo>
                      <a:pt x="529" y="266"/>
                      <a:pt x="529" y="266"/>
                      <a:pt x="530" y="264"/>
                    </a:cubicBezTo>
                    <a:cubicBezTo>
                      <a:pt x="531" y="262"/>
                      <a:pt x="532" y="260"/>
                      <a:pt x="533" y="257"/>
                    </a:cubicBezTo>
                    <a:cubicBezTo>
                      <a:pt x="533" y="255"/>
                      <a:pt x="532" y="254"/>
                      <a:pt x="534" y="253"/>
                    </a:cubicBezTo>
                    <a:cubicBezTo>
                      <a:pt x="534" y="252"/>
                      <a:pt x="535" y="253"/>
                      <a:pt x="535" y="252"/>
                    </a:cubicBezTo>
                    <a:cubicBezTo>
                      <a:pt x="535" y="251"/>
                      <a:pt x="535" y="249"/>
                      <a:pt x="535" y="249"/>
                    </a:cubicBezTo>
                    <a:cubicBezTo>
                      <a:pt x="535" y="247"/>
                      <a:pt x="534" y="247"/>
                      <a:pt x="533" y="245"/>
                    </a:cubicBezTo>
                    <a:cubicBezTo>
                      <a:pt x="532" y="244"/>
                      <a:pt x="531" y="243"/>
                      <a:pt x="530" y="242"/>
                    </a:cubicBezTo>
                    <a:cubicBezTo>
                      <a:pt x="528" y="240"/>
                      <a:pt x="528" y="240"/>
                      <a:pt x="526" y="240"/>
                    </a:cubicBezTo>
                    <a:cubicBezTo>
                      <a:pt x="524" y="239"/>
                      <a:pt x="523" y="237"/>
                      <a:pt x="522" y="235"/>
                    </a:cubicBezTo>
                    <a:cubicBezTo>
                      <a:pt x="520" y="232"/>
                      <a:pt x="520" y="231"/>
                      <a:pt x="516" y="232"/>
                    </a:cubicBezTo>
                    <a:cubicBezTo>
                      <a:pt x="512" y="232"/>
                      <a:pt x="513" y="227"/>
                      <a:pt x="514" y="224"/>
                    </a:cubicBezTo>
                    <a:cubicBezTo>
                      <a:pt x="515" y="223"/>
                      <a:pt x="515" y="221"/>
                      <a:pt x="515" y="219"/>
                    </a:cubicBezTo>
                    <a:cubicBezTo>
                      <a:pt x="516" y="218"/>
                      <a:pt x="518" y="217"/>
                      <a:pt x="520" y="216"/>
                    </a:cubicBezTo>
                    <a:cubicBezTo>
                      <a:pt x="523" y="214"/>
                      <a:pt x="526" y="213"/>
                      <a:pt x="528" y="210"/>
                    </a:cubicBezTo>
                    <a:cubicBezTo>
                      <a:pt x="530" y="209"/>
                      <a:pt x="529" y="210"/>
                      <a:pt x="530" y="208"/>
                    </a:cubicBezTo>
                    <a:cubicBezTo>
                      <a:pt x="531" y="206"/>
                      <a:pt x="531" y="205"/>
                      <a:pt x="532" y="203"/>
                    </a:cubicBezTo>
                    <a:cubicBezTo>
                      <a:pt x="532" y="203"/>
                      <a:pt x="532" y="201"/>
                      <a:pt x="533" y="201"/>
                    </a:cubicBezTo>
                    <a:cubicBezTo>
                      <a:pt x="533" y="200"/>
                      <a:pt x="534" y="200"/>
                      <a:pt x="535" y="199"/>
                    </a:cubicBezTo>
                    <a:cubicBezTo>
                      <a:pt x="536" y="198"/>
                      <a:pt x="537" y="197"/>
                      <a:pt x="539" y="196"/>
                    </a:cubicBezTo>
                    <a:cubicBezTo>
                      <a:pt x="542" y="195"/>
                      <a:pt x="544" y="196"/>
                      <a:pt x="547" y="196"/>
                    </a:cubicBezTo>
                    <a:cubicBezTo>
                      <a:pt x="550" y="195"/>
                      <a:pt x="549" y="195"/>
                      <a:pt x="550" y="193"/>
                    </a:cubicBezTo>
                    <a:cubicBezTo>
                      <a:pt x="551" y="192"/>
                      <a:pt x="552" y="190"/>
                      <a:pt x="552" y="188"/>
                    </a:cubicBezTo>
                    <a:cubicBezTo>
                      <a:pt x="552" y="187"/>
                      <a:pt x="552" y="185"/>
                      <a:pt x="552" y="184"/>
                    </a:cubicBezTo>
                    <a:cubicBezTo>
                      <a:pt x="553" y="183"/>
                      <a:pt x="554" y="182"/>
                      <a:pt x="554" y="181"/>
                    </a:cubicBezTo>
                    <a:cubicBezTo>
                      <a:pt x="555" y="179"/>
                      <a:pt x="555" y="178"/>
                      <a:pt x="555" y="176"/>
                    </a:cubicBezTo>
                    <a:cubicBezTo>
                      <a:pt x="555" y="174"/>
                      <a:pt x="555" y="172"/>
                      <a:pt x="555" y="170"/>
                    </a:cubicBezTo>
                    <a:cubicBezTo>
                      <a:pt x="555" y="168"/>
                      <a:pt x="556" y="164"/>
                      <a:pt x="552" y="165"/>
                    </a:cubicBezTo>
                    <a:cubicBezTo>
                      <a:pt x="551" y="165"/>
                      <a:pt x="551" y="167"/>
                      <a:pt x="550" y="166"/>
                    </a:cubicBezTo>
                    <a:cubicBezTo>
                      <a:pt x="549" y="166"/>
                      <a:pt x="549" y="165"/>
                      <a:pt x="548" y="165"/>
                    </a:cubicBezTo>
                    <a:cubicBezTo>
                      <a:pt x="547" y="163"/>
                      <a:pt x="547" y="163"/>
                      <a:pt x="546" y="161"/>
                    </a:cubicBezTo>
                    <a:cubicBezTo>
                      <a:pt x="546" y="159"/>
                      <a:pt x="547" y="156"/>
                      <a:pt x="547" y="154"/>
                    </a:cubicBezTo>
                    <a:cubicBezTo>
                      <a:pt x="546" y="153"/>
                      <a:pt x="545" y="153"/>
                      <a:pt x="545" y="151"/>
                    </a:cubicBezTo>
                    <a:cubicBezTo>
                      <a:pt x="543" y="149"/>
                      <a:pt x="542" y="145"/>
                      <a:pt x="540" y="142"/>
                    </a:cubicBezTo>
                    <a:cubicBezTo>
                      <a:pt x="538" y="136"/>
                      <a:pt x="537" y="131"/>
                      <a:pt x="534" y="125"/>
                    </a:cubicBezTo>
                    <a:cubicBezTo>
                      <a:pt x="532" y="120"/>
                      <a:pt x="529" y="116"/>
                      <a:pt x="527" y="111"/>
                    </a:cubicBezTo>
                    <a:cubicBezTo>
                      <a:pt x="526" y="108"/>
                      <a:pt x="523" y="106"/>
                      <a:pt x="523" y="102"/>
                    </a:cubicBezTo>
                    <a:cubicBezTo>
                      <a:pt x="523" y="99"/>
                      <a:pt x="523" y="99"/>
                      <a:pt x="524" y="97"/>
                    </a:cubicBezTo>
                    <a:cubicBezTo>
                      <a:pt x="525" y="95"/>
                      <a:pt x="526" y="94"/>
                      <a:pt x="526" y="92"/>
                    </a:cubicBezTo>
                    <a:cubicBezTo>
                      <a:pt x="525" y="88"/>
                      <a:pt x="521" y="85"/>
                      <a:pt x="521" y="81"/>
                    </a:cubicBezTo>
                    <a:cubicBezTo>
                      <a:pt x="520" y="80"/>
                      <a:pt x="521" y="78"/>
                      <a:pt x="521" y="77"/>
                    </a:cubicBezTo>
                    <a:cubicBezTo>
                      <a:pt x="521" y="77"/>
                      <a:pt x="520" y="76"/>
                      <a:pt x="521" y="75"/>
                    </a:cubicBezTo>
                    <a:cubicBezTo>
                      <a:pt x="521" y="74"/>
                      <a:pt x="522" y="75"/>
                      <a:pt x="522" y="74"/>
                    </a:cubicBezTo>
                    <a:cubicBezTo>
                      <a:pt x="523" y="72"/>
                      <a:pt x="523" y="67"/>
                      <a:pt x="522" y="65"/>
                    </a:cubicBezTo>
                    <a:cubicBezTo>
                      <a:pt x="521" y="63"/>
                      <a:pt x="519" y="62"/>
                      <a:pt x="518" y="61"/>
                    </a:cubicBezTo>
                    <a:cubicBezTo>
                      <a:pt x="518" y="60"/>
                      <a:pt x="516" y="59"/>
                      <a:pt x="516" y="57"/>
                    </a:cubicBezTo>
                    <a:cubicBezTo>
                      <a:pt x="516" y="56"/>
                      <a:pt x="516" y="55"/>
                      <a:pt x="516" y="54"/>
                    </a:cubicBezTo>
                    <a:cubicBezTo>
                      <a:pt x="515" y="54"/>
                      <a:pt x="513" y="52"/>
                      <a:pt x="512" y="51"/>
                    </a:cubicBezTo>
                    <a:cubicBezTo>
                      <a:pt x="508" y="49"/>
                      <a:pt x="504" y="50"/>
                      <a:pt x="500" y="49"/>
                    </a:cubicBezTo>
                    <a:cubicBezTo>
                      <a:pt x="495" y="48"/>
                      <a:pt x="491" y="45"/>
                      <a:pt x="486" y="43"/>
                    </a:cubicBezTo>
                    <a:cubicBezTo>
                      <a:pt x="484" y="43"/>
                      <a:pt x="482" y="42"/>
                      <a:pt x="480" y="42"/>
                    </a:cubicBezTo>
                    <a:cubicBezTo>
                      <a:pt x="478" y="42"/>
                      <a:pt x="475" y="42"/>
                      <a:pt x="473" y="42"/>
                    </a:cubicBezTo>
                    <a:cubicBezTo>
                      <a:pt x="466" y="42"/>
                      <a:pt x="460" y="42"/>
                      <a:pt x="453" y="42"/>
                    </a:cubicBezTo>
                    <a:cubicBezTo>
                      <a:pt x="445" y="42"/>
                      <a:pt x="436" y="41"/>
                      <a:pt x="428" y="41"/>
                    </a:cubicBezTo>
                    <a:cubicBezTo>
                      <a:pt x="416" y="41"/>
                      <a:pt x="404" y="42"/>
                      <a:pt x="392" y="41"/>
                    </a:cubicBezTo>
                    <a:cubicBezTo>
                      <a:pt x="375" y="41"/>
                      <a:pt x="359" y="40"/>
                      <a:pt x="343" y="39"/>
                    </a:cubicBezTo>
                    <a:cubicBezTo>
                      <a:pt x="336" y="38"/>
                      <a:pt x="329" y="37"/>
                      <a:pt x="322" y="36"/>
                    </a:cubicBezTo>
                    <a:cubicBezTo>
                      <a:pt x="321" y="35"/>
                      <a:pt x="320" y="35"/>
                      <a:pt x="319" y="35"/>
                    </a:cubicBezTo>
                    <a:cubicBezTo>
                      <a:pt x="319" y="37"/>
                      <a:pt x="317" y="38"/>
                      <a:pt x="315" y="39"/>
                    </a:cubicBezTo>
                    <a:cubicBezTo>
                      <a:pt x="314" y="41"/>
                      <a:pt x="310" y="41"/>
                      <a:pt x="309" y="43"/>
                    </a:cubicBezTo>
                    <a:cubicBezTo>
                      <a:pt x="308" y="45"/>
                      <a:pt x="309" y="46"/>
                      <a:pt x="307" y="48"/>
                    </a:cubicBezTo>
                    <a:cubicBezTo>
                      <a:pt x="306" y="49"/>
                      <a:pt x="303" y="48"/>
                      <a:pt x="301" y="48"/>
                    </a:cubicBezTo>
                    <a:cubicBezTo>
                      <a:pt x="298" y="49"/>
                      <a:pt x="295" y="51"/>
                      <a:pt x="292" y="50"/>
                    </a:cubicBezTo>
                    <a:cubicBezTo>
                      <a:pt x="292" y="49"/>
                      <a:pt x="292" y="48"/>
                      <a:pt x="292" y="47"/>
                    </a:cubicBezTo>
                    <a:cubicBezTo>
                      <a:pt x="293" y="45"/>
                      <a:pt x="296" y="43"/>
                      <a:pt x="296" y="42"/>
                    </a:cubicBezTo>
                    <a:cubicBezTo>
                      <a:pt x="296" y="40"/>
                      <a:pt x="295" y="39"/>
                      <a:pt x="293" y="41"/>
                    </a:cubicBezTo>
                    <a:cubicBezTo>
                      <a:pt x="292" y="41"/>
                      <a:pt x="292" y="44"/>
                      <a:pt x="291" y="44"/>
                    </a:cubicBezTo>
                    <a:cubicBezTo>
                      <a:pt x="290" y="45"/>
                      <a:pt x="289" y="43"/>
                      <a:pt x="287" y="43"/>
                    </a:cubicBezTo>
                    <a:cubicBezTo>
                      <a:pt x="286" y="43"/>
                      <a:pt x="283" y="44"/>
                      <a:pt x="282" y="44"/>
                    </a:cubicBezTo>
                    <a:cubicBezTo>
                      <a:pt x="280" y="44"/>
                      <a:pt x="269" y="46"/>
                      <a:pt x="253" y="35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0"/>
                      <a:pt x="246" y="10"/>
                      <a:pt x="245" y="7"/>
                    </a:cubicBezTo>
                    <a:cubicBezTo>
                      <a:pt x="245" y="5"/>
                      <a:pt x="243" y="3"/>
                      <a:pt x="243" y="1"/>
                    </a:cubicBezTo>
                    <a:cubicBezTo>
                      <a:pt x="237" y="0"/>
                      <a:pt x="230" y="1"/>
                      <a:pt x="225" y="1"/>
                    </a:cubicBezTo>
                    <a:cubicBezTo>
                      <a:pt x="220" y="1"/>
                      <a:pt x="214" y="1"/>
                      <a:pt x="210" y="1"/>
                    </a:cubicBezTo>
                    <a:cubicBezTo>
                      <a:pt x="208" y="1"/>
                      <a:pt x="206" y="1"/>
                      <a:pt x="205" y="2"/>
                    </a:cubicBezTo>
                    <a:cubicBezTo>
                      <a:pt x="202" y="2"/>
                      <a:pt x="201" y="4"/>
                      <a:pt x="199" y="5"/>
                    </a:cubicBezTo>
                    <a:cubicBezTo>
                      <a:pt x="196" y="8"/>
                      <a:pt x="193" y="9"/>
                      <a:pt x="192" y="13"/>
                    </a:cubicBezTo>
                    <a:cubicBezTo>
                      <a:pt x="191" y="13"/>
                      <a:pt x="190" y="13"/>
                      <a:pt x="189" y="13"/>
                    </a:cubicBezTo>
                    <a:cubicBezTo>
                      <a:pt x="188" y="12"/>
                      <a:pt x="187" y="10"/>
                      <a:pt x="187" y="10"/>
                    </a:cubicBezTo>
                    <a:cubicBezTo>
                      <a:pt x="184" y="8"/>
                      <a:pt x="181" y="11"/>
                      <a:pt x="178" y="12"/>
                    </a:cubicBezTo>
                    <a:cubicBezTo>
                      <a:pt x="178" y="12"/>
                      <a:pt x="176" y="12"/>
                      <a:pt x="176" y="12"/>
                    </a:cubicBezTo>
                    <a:cubicBezTo>
                      <a:pt x="174" y="13"/>
                      <a:pt x="174" y="16"/>
                      <a:pt x="172" y="16"/>
                    </a:cubicBezTo>
                    <a:cubicBezTo>
                      <a:pt x="171" y="17"/>
                      <a:pt x="168" y="18"/>
                      <a:pt x="166" y="17"/>
                    </a:cubicBezTo>
                    <a:cubicBezTo>
                      <a:pt x="164" y="17"/>
                      <a:pt x="164" y="16"/>
                      <a:pt x="163" y="15"/>
                    </a:cubicBezTo>
                    <a:cubicBezTo>
                      <a:pt x="162" y="14"/>
                      <a:pt x="157" y="14"/>
                      <a:pt x="156" y="15"/>
                    </a:cubicBezTo>
                    <a:cubicBezTo>
                      <a:pt x="155" y="15"/>
                      <a:pt x="156" y="17"/>
                      <a:pt x="156" y="17"/>
                    </a:cubicBezTo>
                    <a:cubicBezTo>
                      <a:pt x="156" y="18"/>
                      <a:pt x="155" y="18"/>
                      <a:pt x="155" y="19"/>
                    </a:cubicBezTo>
                    <a:cubicBezTo>
                      <a:pt x="152" y="21"/>
                      <a:pt x="148" y="21"/>
                      <a:pt x="145" y="24"/>
                    </a:cubicBezTo>
                    <a:cubicBezTo>
                      <a:pt x="144" y="24"/>
                      <a:pt x="143" y="26"/>
                      <a:pt x="143" y="27"/>
                    </a:cubicBezTo>
                    <a:cubicBezTo>
                      <a:pt x="141" y="28"/>
                      <a:pt x="139" y="30"/>
                      <a:pt x="137" y="32"/>
                    </a:cubicBezTo>
                    <a:cubicBezTo>
                      <a:pt x="135" y="34"/>
                      <a:pt x="135" y="37"/>
                      <a:pt x="133" y="40"/>
                    </a:cubicBezTo>
                    <a:cubicBezTo>
                      <a:pt x="131" y="43"/>
                      <a:pt x="129" y="47"/>
                      <a:pt x="125" y="47"/>
                    </a:cubicBezTo>
                    <a:cubicBezTo>
                      <a:pt x="121" y="47"/>
                      <a:pt x="117" y="47"/>
                      <a:pt x="114" y="50"/>
                    </a:cubicBezTo>
                    <a:cubicBezTo>
                      <a:pt x="113" y="50"/>
                      <a:pt x="113" y="51"/>
                      <a:pt x="112" y="51"/>
                    </a:cubicBezTo>
                    <a:cubicBezTo>
                      <a:pt x="109" y="53"/>
                      <a:pt x="105" y="53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ubicBezTo>
                      <a:pt x="100" y="56"/>
                      <a:pt x="100" y="57"/>
                      <a:pt x="100" y="57"/>
                    </a:cubicBezTo>
                    <a:cubicBezTo>
                      <a:pt x="99" y="58"/>
                      <a:pt x="98" y="57"/>
                      <a:pt x="97" y="58"/>
                    </a:cubicBezTo>
                    <a:cubicBezTo>
                      <a:pt x="95" y="58"/>
                      <a:pt x="95" y="59"/>
                      <a:pt x="93" y="59"/>
                    </a:cubicBezTo>
                    <a:cubicBezTo>
                      <a:pt x="88" y="62"/>
                      <a:pt x="83" y="63"/>
                      <a:pt x="77" y="63"/>
                    </a:cubicBezTo>
                    <a:cubicBezTo>
                      <a:pt x="72" y="63"/>
                      <a:pt x="69" y="63"/>
                      <a:pt x="65" y="65"/>
                    </a:cubicBezTo>
                    <a:cubicBezTo>
                      <a:pt x="61" y="67"/>
                      <a:pt x="57" y="69"/>
                      <a:pt x="54" y="71"/>
                    </a:cubicBezTo>
                    <a:cubicBezTo>
                      <a:pt x="50" y="73"/>
                      <a:pt x="46" y="74"/>
                      <a:pt x="43" y="76"/>
                    </a:cubicBezTo>
                    <a:cubicBezTo>
                      <a:pt x="46" y="75"/>
                      <a:pt x="46" y="70"/>
                      <a:pt x="48" y="69"/>
                    </a:cubicBezTo>
                    <a:cubicBezTo>
                      <a:pt x="45" y="68"/>
                      <a:pt x="43" y="68"/>
                      <a:pt x="40" y="70"/>
                    </a:cubicBezTo>
                    <a:cubicBezTo>
                      <a:pt x="39" y="70"/>
                      <a:pt x="38" y="71"/>
                      <a:pt x="38" y="71"/>
                    </a:cubicBezTo>
                    <a:cubicBezTo>
                      <a:pt x="37" y="72"/>
                      <a:pt x="36" y="71"/>
                      <a:pt x="36" y="71"/>
                    </a:cubicBezTo>
                    <a:cubicBezTo>
                      <a:pt x="34" y="72"/>
                      <a:pt x="31" y="72"/>
                      <a:pt x="29" y="73"/>
                    </a:cubicBezTo>
                    <a:cubicBezTo>
                      <a:pt x="29" y="73"/>
                      <a:pt x="28" y="74"/>
                      <a:pt x="27" y="74"/>
                    </a:cubicBezTo>
                    <a:cubicBezTo>
                      <a:pt x="25" y="75"/>
                      <a:pt x="21" y="76"/>
                      <a:pt x="18" y="77"/>
                    </a:cubicBezTo>
                    <a:cubicBezTo>
                      <a:pt x="18" y="77"/>
                      <a:pt x="18" y="78"/>
                      <a:pt x="19" y="78"/>
                    </a:cubicBezTo>
                    <a:cubicBezTo>
                      <a:pt x="19" y="79"/>
                      <a:pt x="20" y="79"/>
                      <a:pt x="20" y="80"/>
                    </a:cubicBezTo>
                    <a:cubicBezTo>
                      <a:pt x="19" y="80"/>
                      <a:pt x="18" y="80"/>
                      <a:pt x="17" y="80"/>
                    </a:cubicBezTo>
                    <a:cubicBezTo>
                      <a:pt x="16" y="80"/>
                      <a:pt x="15" y="80"/>
                      <a:pt x="14" y="81"/>
                    </a:cubicBezTo>
                    <a:cubicBezTo>
                      <a:pt x="12" y="81"/>
                      <a:pt x="11" y="82"/>
                      <a:pt x="9" y="82"/>
                    </a:cubicBezTo>
                    <a:cubicBezTo>
                      <a:pt x="6" y="82"/>
                      <a:pt x="3" y="81"/>
                      <a:pt x="0" y="83"/>
                    </a:cubicBezTo>
                    <a:cubicBezTo>
                      <a:pt x="0" y="84"/>
                      <a:pt x="1" y="85"/>
                      <a:pt x="1" y="85"/>
                    </a:cubicBezTo>
                    <a:cubicBezTo>
                      <a:pt x="1" y="86"/>
                      <a:pt x="1" y="87"/>
                      <a:pt x="1" y="87"/>
                    </a:cubicBezTo>
                    <a:cubicBezTo>
                      <a:pt x="2" y="88"/>
                      <a:pt x="5" y="89"/>
                      <a:pt x="7" y="90"/>
                    </a:cubicBezTo>
                    <a:cubicBezTo>
                      <a:pt x="8" y="91"/>
                      <a:pt x="9" y="92"/>
                      <a:pt x="10" y="93"/>
                    </a:cubicBezTo>
                    <a:cubicBezTo>
                      <a:pt x="11" y="93"/>
                      <a:pt x="14" y="94"/>
                      <a:pt x="16" y="93"/>
                    </a:cubicBezTo>
                    <a:cubicBezTo>
                      <a:pt x="18" y="93"/>
                      <a:pt x="20" y="90"/>
                      <a:pt x="21" y="89"/>
                    </a:cubicBezTo>
                    <a:cubicBezTo>
                      <a:pt x="22" y="88"/>
                      <a:pt x="23" y="93"/>
                      <a:pt x="23" y="94"/>
                    </a:cubicBezTo>
                    <a:cubicBezTo>
                      <a:pt x="23" y="96"/>
                      <a:pt x="22" y="99"/>
                      <a:pt x="23" y="101"/>
                    </a:cubicBezTo>
                    <a:cubicBezTo>
                      <a:pt x="23" y="103"/>
                      <a:pt x="24" y="106"/>
                      <a:pt x="24" y="108"/>
                    </a:cubicBezTo>
                    <a:cubicBezTo>
                      <a:pt x="26" y="113"/>
                      <a:pt x="27" y="117"/>
                      <a:pt x="29" y="122"/>
                    </a:cubicBezTo>
                    <a:cubicBezTo>
                      <a:pt x="30" y="124"/>
                      <a:pt x="32" y="127"/>
                      <a:pt x="33" y="130"/>
                    </a:cubicBezTo>
                    <a:cubicBezTo>
                      <a:pt x="34" y="132"/>
                      <a:pt x="33" y="136"/>
                      <a:pt x="33" y="138"/>
                    </a:cubicBezTo>
                    <a:cubicBezTo>
                      <a:pt x="33" y="141"/>
                      <a:pt x="33" y="143"/>
                      <a:pt x="32" y="145"/>
                    </a:cubicBezTo>
                    <a:cubicBezTo>
                      <a:pt x="31" y="148"/>
                      <a:pt x="30" y="149"/>
                      <a:pt x="28" y="151"/>
                    </a:cubicBezTo>
                    <a:cubicBezTo>
                      <a:pt x="27" y="152"/>
                      <a:pt x="26" y="155"/>
                      <a:pt x="25" y="156"/>
                    </a:cubicBezTo>
                    <a:cubicBezTo>
                      <a:pt x="25" y="156"/>
                      <a:pt x="24" y="156"/>
                      <a:pt x="23" y="157"/>
                    </a:cubicBezTo>
                    <a:cubicBezTo>
                      <a:pt x="23" y="158"/>
                      <a:pt x="22" y="159"/>
                      <a:pt x="22" y="160"/>
                    </a:cubicBezTo>
                    <a:cubicBezTo>
                      <a:pt x="21" y="162"/>
                      <a:pt x="20" y="163"/>
                      <a:pt x="19" y="164"/>
                    </a:cubicBezTo>
                    <a:cubicBezTo>
                      <a:pt x="18" y="166"/>
                      <a:pt x="17" y="168"/>
                      <a:pt x="16" y="170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5" y="172"/>
                      <a:pt x="15" y="172"/>
                    </a:cubicBezTo>
                    <a:cubicBezTo>
                      <a:pt x="15" y="174"/>
                      <a:pt x="17" y="174"/>
                      <a:pt x="17" y="175"/>
                    </a:cubicBezTo>
                    <a:cubicBezTo>
                      <a:pt x="19" y="176"/>
                      <a:pt x="20" y="177"/>
                      <a:pt x="21" y="178"/>
                    </a:cubicBezTo>
                    <a:cubicBezTo>
                      <a:pt x="22" y="180"/>
                      <a:pt x="23" y="181"/>
                      <a:pt x="25" y="182"/>
                    </a:cubicBezTo>
                    <a:cubicBezTo>
                      <a:pt x="26" y="183"/>
                      <a:pt x="27" y="183"/>
                      <a:pt x="28" y="184"/>
                    </a:cubicBezTo>
                    <a:cubicBezTo>
                      <a:pt x="29" y="185"/>
                      <a:pt x="30" y="185"/>
                      <a:pt x="31" y="187"/>
                    </a:cubicBezTo>
                    <a:cubicBezTo>
                      <a:pt x="33" y="188"/>
                      <a:pt x="33" y="190"/>
                      <a:pt x="34" y="192"/>
                    </a:cubicBezTo>
                    <a:cubicBezTo>
                      <a:pt x="34" y="192"/>
                      <a:pt x="34" y="193"/>
                      <a:pt x="34" y="193"/>
                    </a:cubicBezTo>
                    <a:cubicBezTo>
                      <a:pt x="36" y="196"/>
                      <a:pt x="40" y="196"/>
                      <a:pt x="41" y="199"/>
                    </a:cubicBezTo>
                    <a:cubicBezTo>
                      <a:pt x="41" y="200"/>
                      <a:pt x="40" y="202"/>
                      <a:pt x="40" y="203"/>
                    </a:cubicBezTo>
                    <a:cubicBezTo>
                      <a:pt x="40" y="204"/>
                      <a:pt x="40" y="205"/>
                      <a:pt x="39" y="206"/>
                    </a:cubicBezTo>
                    <a:cubicBezTo>
                      <a:pt x="39" y="208"/>
                      <a:pt x="38" y="208"/>
                      <a:pt x="37" y="210"/>
                    </a:cubicBezTo>
                    <a:cubicBezTo>
                      <a:pt x="36" y="211"/>
                      <a:pt x="36" y="210"/>
                      <a:pt x="37" y="212"/>
                    </a:cubicBezTo>
                    <a:cubicBezTo>
                      <a:pt x="37" y="214"/>
                      <a:pt x="37" y="215"/>
                      <a:pt x="37" y="217"/>
                    </a:cubicBezTo>
                    <a:cubicBezTo>
                      <a:pt x="37" y="218"/>
                      <a:pt x="38" y="221"/>
                      <a:pt x="38" y="222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1" y="224"/>
                      <a:pt x="42" y="225"/>
                    </a:cubicBezTo>
                    <a:cubicBezTo>
                      <a:pt x="42" y="225"/>
                      <a:pt x="42" y="227"/>
                      <a:pt x="42" y="227"/>
                    </a:cubicBezTo>
                    <a:cubicBezTo>
                      <a:pt x="42" y="229"/>
                      <a:pt x="43" y="230"/>
                      <a:pt x="43" y="231"/>
                    </a:cubicBezTo>
                    <a:cubicBezTo>
                      <a:pt x="43" y="232"/>
                      <a:pt x="42" y="232"/>
                      <a:pt x="43" y="233"/>
                    </a:cubicBezTo>
                    <a:cubicBezTo>
                      <a:pt x="43" y="234"/>
                      <a:pt x="46" y="235"/>
                      <a:pt x="46" y="236"/>
                    </a:cubicBezTo>
                    <a:cubicBezTo>
                      <a:pt x="49" y="238"/>
                      <a:pt x="47" y="241"/>
                      <a:pt x="47" y="244"/>
                    </a:cubicBezTo>
                    <a:cubicBezTo>
                      <a:pt x="46" y="247"/>
                      <a:pt x="46" y="249"/>
                      <a:pt x="46" y="252"/>
                    </a:cubicBezTo>
                    <a:cubicBezTo>
                      <a:pt x="46" y="252"/>
                      <a:pt x="46" y="252"/>
                      <a:pt x="46" y="253"/>
                    </a:cubicBezTo>
                    <a:cubicBezTo>
                      <a:pt x="45" y="255"/>
                      <a:pt x="43" y="255"/>
                      <a:pt x="41" y="255"/>
                    </a:cubicBezTo>
                    <a:cubicBezTo>
                      <a:pt x="37" y="256"/>
                      <a:pt x="38" y="257"/>
                      <a:pt x="38" y="260"/>
                    </a:cubicBezTo>
                    <a:cubicBezTo>
                      <a:pt x="38" y="261"/>
                      <a:pt x="38" y="264"/>
                      <a:pt x="38" y="265"/>
                    </a:cubicBezTo>
                    <a:cubicBezTo>
                      <a:pt x="39" y="266"/>
                      <a:pt x="40" y="265"/>
                      <a:pt x="41" y="265"/>
                    </a:cubicBezTo>
                    <a:cubicBezTo>
                      <a:pt x="40" y="265"/>
                      <a:pt x="39" y="266"/>
                      <a:pt x="38" y="267"/>
                    </a:cubicBezTo>
                    <a:cubicBezTo>
                      <a:pt x="39" y="269"/>
                      <a:pt x="41" y="271"/>
                      <a:pt x="42" y="273"/>
                    </a:cubicBezTo>
                    <a:cubicBezTo>
                      <a:pt x="42" y="273"/>
                      <a:pt x="42" y="274"/>
                      <a:pt x="42" y="274"/>
                    </a:cubicBezTo>
                    <a:cubicBezTo>
                      <a:pt x="42" y="275"/>
                      <a:pt x="43" y="275"/>
                      <a:pt x="43" y="275"/>
                    </a:cubicBezTo>
                    <a:cubicBezTo>
                      <a:pt x="43" y="275"/>
                      <a:pt x="44" y="277"/>
                      <a:pt x="44" y="276"/>
                    </a:cubicBezTo>
                    <a:cubicBezTo>
                      <a:pt x="44" y="278"/>
                      <a:pt x="45" y="280"/>
                      <a:pt x="45" y="282"/>
                    </a:cubicBezTo>
                    <a:cubicBezTo>
                      <a:pt x="45" y="283"/>
                      <a:pt x="44" y="283"/>
                      <a:pt x="44" y="284"/>
                    </a:cubicBezTo>
                    <a:cubicBezTo>
                      <a:pt x="44" y="284"/>
                      <a:pt x="43" y="284"/>
                      <a:pt x="43" y="284"/>
                    </a:cubicBezTo>
                    <a:cubicBezTo>
                      <a:pt x="43" y="285"/>
                      <a:pt x="42" y="285"/>
                      <a:pt x="41" y="285"/>
                    </a:cubicBezTo>
                    <a:cubicBezTo>
                      <a:pt x="40" y="286"/>
                      <a:pt x="41" y="287"/>
                      <a:pt x="42" y="288"/>
                    </a:cubicBezTo>
                    <a:cubicBezTo>
                      <a:pt x="42" y="288"/>
                      <a:pt x="42" y="288"/>
                      <a:pt x="43" y="289"/>
                    </a:cubicBezTo>
                    <a:cubicBezTo>
                      <a:pt x="45" y="290"/>
                      <a:pt x="46" y="291"/>
                      <a:pt x="47" y="292"/>
                    </a:cubicBezTo>
                    <a:cubicBezTo>
                      <a:pt x="48" y="293"/>
                      <a:pt x="50" y="293"/>
                      <a:pt x="51" y="294"/>
                    </a:cubicBezTo>
                    <a:cubicBezTo>
                      <a:pt x="52" y="295"/>
                      <a:pt x="52" y="295"/>
                      <a:pt x="53" y="296"/>
                    </a:cubicBezTo>
                    <a:cubicBezTo>
                      <a:pt x="54" y="298"/>
                      <a:pt x="54" y="299"/>
                      <a:pt x="54" y="301"/>
                    </a:cubicBezTo>
                    <a:cubicBezTo>
                      <a:pt x="55" y="302"/>
                      <a:pt x="55" y="303"/>
                      <a:pt x="55" y="303"/>
                    </a:cubicBezTo>
                    <a:cubicBezTo>
                      <a:pt x="55" y="304"/>
                      <a:pt x="56" y="304"/>
                      <a:pt x="56" y="304"/>
                    </a:cubicBezTo>
                    <a:cubicBezTo>
                      <a:pt x="57" y="305"/>
                      <a:pt x="58" y="306"/>
                      <a:pt x="58" y="307"/>
                    </a:cubicBezTo>
                    <a:cubicBezTo>
                      <a:pt x="59" y="308"/>
                      <a:pt x="59" y="309"/>
                      <a:pt x="60" y="310"/>
                    </a:cubicBezTo>
                    <a:cubicBezTo>
                      <a:pt x="60" y="312"/>
                      <a:pt x="60" y="311"/>
                      <a:pt x="60" y="313"/>
                    </a:cubicBezTo>
                    <a:cubicBezTo>
                      <a:pt x="59" y="315"/>
                      <a:pt x="59" y="317"/>
                      <a:pt x="58" y="319"/>
                    </a:cubicBezTo>
                    <a:cubicBezTo>
                      <a:pt x="57" y="321"/>
                      <a:pt x="57" y="322"/>
                      <a:pt x="57" y="324"/>
                    </a:cubicBezTo>
                    <a:cubicBezTo>
                      <a:pt x="56" y="326"/>
                      <a:pt x="57" y="328"/>
                      <a:pt x="56" y="330"/>
                    </a:cubicBezTo>
                    <a:cubicBezTo>
                      <a:pt x="56" y="332"/>
                      <a:pt x="54" y="333"/>
                      <a:pt x="54" y="336"/>
                    </a:cubicBezTo>
                    <a:cubicBezTo>
                      <a:pt x="54" y="337"/>
                      <a:pt x="54" y="337"/>
                      <a:pt x="54" y="338"/>
                    </a:cubicBezTo>
                    <a:cubicBezTo>
                      <a:pt x="56" y="338"/>
                      <a:pt x="59" y="338"/>
                      <a:pt x="61" y="338"/>
                    </a:cubicBezTo>
                    <a:cubicBezTo>
                      <a:pt x="65" y="338"/>
                      <a:pt x="68" y="338"/>
                      <a:pt x="72" y="338"/>
                    </a:cubicBezTo>
                    <a:cubicBezTo>
                      <a:pt x="75" y="338"/>
                      <a:pt x="75" y="338"/>
                      <a:pt x="76" y="340"/>
                    </a:cubicBezTo>
                    <a:cubicBezTo>
                      <a:pt x="76" y="340"/>
                      <a:pt x="77" y="340"/>
                      <a:pt x="77" y="341"/>
                    </a:cubicBezTo>
                    <a:cubicBezTo>
                      <a:pt x="78" y="341"/>
                      <a:pt x="78" y="341"/>
                      <a:pt x="78" y="342"/>
                    </a:cubicBezTo>
                    <a:cubicBezTo>
                      <a:pt x="78" y="342"/>
                      <a:pt x="79" y="343"/>
                      <a:pt x="79" y="343"/>
                    </a:cubicBezTo>
                    <a:cubicBezTo>
                      <a:pt x="81" y="346"/>
                      <a:pt x="82" y="348"/>
                      <a:pt x="84" y="350"/>
                    </a:cubicBezTo>
                    <a:cubicBezTo>
                      <a:pt x="85" y="352"/>
                      <a:pt x="86" y="355"/>
                      <a:pt x="88" y="356"/>
                    </a:cubicBezTo>
                    <a:cubicBezTo>
                      <a:pt x="89" y="356"/>
                      <a:pt x="90" y="356"/>
                      <a:pt x="91" y="356"/>
                    </a:cubicBezTo>
                    <a:cubicBezTo>
                      <a:pt x="93" y="356"/>
                      <a:pt x="95" y="358"/>
                      <a:pt x="97" y="358"/>
                    </a:cubicBezTo>
                    <a:cubicBezTo>
                      <a:pt x="99" y="359"/>
                      <a:pt x="102" y="361"/>
                      <a:pt x="104" y="362"/>
                    </a:cubicBezTo>
                    <a:cubicBezTo>
                      <a:pt x="106" y="362"/>
                      <a:pt x="107" y="363"/>
                      <a:pt x="108" y="363"/>
                    </a:cubicBezTo>
                    <a:cubicBezTo>
                      <a:pt x="110" y="364"/>
                      <a:pt x="111" y="364"/>
                      <a:pt x="113" y="365"/>
                    </a:cubicBezTo>
                    <a:cubicBezTo>
                      <a:pt x="114" y="365"/>
                      <a:pt x="114" y="366"/>
                      <a:pt x="115" y="366"/>
                    </a:cubicBezTo>
                    <a:cubicBezTo>
                      <a:pt x="116" y="367"/>
                      <a:pt x="117" y="366"/>
                      <a:pt x="118" y="367"/>
                    </a:cubicBezTo>
                    <a:cubicBezTo>
                      <a:pt x="118" y="367"/>
                      <a:pt x="119" y="368"/>
                      <a:pt x="120" y="369"/>
                    </a:cubicBezTo>
                    <a:cubicBezTo>
                      <a:pt x="120" y="369"/>
                      <a:pt x="122" y="369"/>
                      <a:pt x="122" y="369"/>
                    </a:cubicBezTo>
                    <a:cubicBezTo>
                      <a:pt x="124" y="370"/>
                      <a:pt x="125" y="370"/>
                      <a:pt x="127" y="370"/>
                    </a:cubicBezTo>
                    <a:cubicBezTo>
                      <a:pt x="129" y="370"/>
                      <a:pt x="131" y="369"/>
                      <a:pt x="133" y="370"/>
                    </a:cubicBezTo>
                    <a:cubicBezTo>
                      <a:pt x="135" y="370"/>
                      <a:pt x="135" y="370"/>
                      <a:pt x="136" y="371"/>
                    </a:cubicBezTo>
                    <a:cubicBezTo>
                      <a:pt x="138" y="372"/>
                      <a:pt x="137" y="370"/>
                      <a:pt x="138" y="372"/>
                    </a:cubicBezTo>
                    <a:cubicBezTo>
                      <a:pt x="138" y="372"/>
                      <a:pt x="138" y="374"/>
                      <a:pt x="138" y="375"/>
                    </a:cubicBezTo>
                    <a:cubicBezTo>
                      <a:pt x="137" y="376"/>
                      <a:pt x="136" y="377"/>
                      <a:pt x="136" y="378"/>
                    </a:cubicBezTo>
                    <a:cubicBezTo>
                      <a:pt x="135" y="379"/>
                      <a:pt x="134" y="380"/>
                      <a:pt x="133" y="381"/>
                    </a:cubicBezTo>
                    <a:cubicBezTo>
                      <a:pt x="132" y="382"/>
                      <a:pt x="130" y="383"/>
                      <a:pt x="129" y="385"/>
                    </a:cubicBezTo>
                    <a:cubicBezTo>
                      <a:pt x="128" y="386"/>
                      <a:pt x="128" y="388"/>
                      <a:pt x="128" y="389"/>
                    </a:cubicBezTo>
                    <a:cubicBezTo>
                      <a:pt x="129" y="392"/>
                      <a:pt x="131" y="392"/>
                      <a:pt x="133" y="393"/>
                    </a:cubicBezTo>
                    <a:cubicBezTo>
                      <a:pt x="135" y="394"/>
                      <a:pt x="136" y="395"/>
                      <a:pt x="137" y="396"/>
                    </a:cubicBezTo>
                    <a:cubicBezTo>
                      <a:pt x="138" y="397"/>
                      <a:pt x="139" y="397"/>
                      <a:pt x="140" y="398"/>
                    </a:cubicBezTo>
                    <a:cubicBezTo>
                      <a:pt x="140" y="398"/>
                      <a:pt x="141" y="400"/>
                      <a:pt x="141" y="400"/>
                    </a:cubicBezTo>
                    <a:cubicBezTo>
                      <a:pt x="142" y="401"/>
                      <a:pt x="142" y="401"/>
                      <a:pt x="143" y="402"/>
                    </a:cubicBezTo>
                    <a:cubicBezTo>
                      <a:pt x="144" y="404"/>
                      <a:pt x="145" y="405"/>
                      <a:pt x="145" y="407"/>
                    </a:cubicBezTo>
                    <a:cubicBezTo>
                      <a:pt x="145" y="409"/>
                      <a:pt x="146" y="410"/>
                      <a:pt x="147" y="412"/>
                    </a:cubicBezTo>
                    <a:cubicBezTo>
                      <a:pt x="148" y="413"/>
                      <a:pt x="148" y="414"/>
                      <a:pt x="149" y="415"/>
                    </a:cubicBezTo>
                    <a:cubicBezTo>
                      <a:pt x="152" y="417"/>
                      <a:pt x="154" y="415"/>
                      <a:pt x="156" y="413"/>
                    </a:cubicBezTo>
                    <a:cubicBezTo>
                      <a:pt x="156" y="412"/>
                      <a:pt x="157" y="412"/>
                      <a:pt x="157" y="412"/>
                    </a:cubicBezTo>
                    <a:cubicBezTo>
                      <a:pt x="158" y="410"/>
                      <a:pt x="158" y="411"/>
                      <a:pt x="160" y="410"/>
                    </a:cubicBezTo>
                    <a:cubicBezTo>
                      <a:pt x="162" y="408"/>
                      <a:pt x="161" y="407"/>
                      <a:pt x="163" y="406"/>
                    </a:cubicBezTo>
                    <a:cubicBezTo>
                      <a:pt x="164" y="405"/>
                      <a:pt x="165" y="405"/>
                      <a:pt x="166" y="405"/>
                    </a:cubicBezTo>
                    <a:cubicBezTo>
                      <a:pt x="167" y="404"/>
                      <a:pt x="169" y="403"/>
                      <a:pt x="171" y="403"/>
                    </a:cubicBezTo>
                    <a:cubicBezTo>
                      <a:pt x="173" y="402"/>
                      <a:pt x="174" y="402"/>
                      <a:pt x="174" y="400"/>
                    </a:cubicBezTo>
                    <a:cubicBezTo>
                      <a:pt x="173" y="397"/>
                      <a:pt x="171" y="397"/>
                      <a:pt x="169" y="395"/>
                    </a:cubicBezTo>
                    <a:cubicBezTo>
                      <a:pt x="168" y="394"/>
                      <a:pt x="168" y="394"/>
                      <a:pt x="167" y="393"/>
                    </a:cubicBezTo>
                    <a:cubicBezTo>
                      <a:pt x="166" y="391"/>
                      <a:pt x="165" y="390"/>
                      <a:pt x="165" y="388"/>
                    </a:cubicBezTo>
                    <a:cubicBezTo>
                      <a:pt x="169" y="388"/>
                      <a:pt x="174" y="388"/>
                      <a:pt x="177" y="390"/>
                    </a:cubicBezTo>
                    <a:cubicBezTo>
                      <a:pt x="177" y="390"/>
                      <a:pt x="178" y="391"/>
                      <a:pt x="177" y="392"/>
                    </a:cubicBezTo>
                    <a:cubicBezTo>
                      <a:pt x="179" y="393"/>
                      <a:pt x="179" y="392"/>
                      <a:pt x="180" y="393"/>
                    </a:cubicBezTo>
                    <a:cubicBezTo>
                      <a:pt x="181" y="394"/>
                      <a:pt x="183" y="395"/>
                      <a:pt x="184" y="395"/>
                    </a:cubicBezTo>
                    <a:cubicBezTo>
                      <a:pt x="184" y="397"/>
                      <a:pt x="185" y="397"/>
                      <a:pt x="187" y="398"/>
                    </a:cubicBezTo>
                    <a:cubicBezTo>
                      <a:pt x="189" y="398"/>
                      <a:pt x="190" y="400"/>
                      <a:pt x="191" y="400"/>
                    </a:cubicBezTo>
                    <a:cubicBezTo>
                      <a:pt x="192" y="401"/>
                      <a:pt x="192" y="400"/>
                      <a:pt x="193" y="401"/>
                    </a:cubicBezTo>
                    <a:cubicBezTo>
                      <a:pt x="194" y="401"/>
                      <a:pt x="193" y="402"/>
                      <a:pt x="194" y="402"/>
                    </a:cubicBezTo>
                    <a:cubicBezTo>
                      <a:pt x="196" y="403"/>
                      <a:pt x="200" y="402"/>
                      <a:pt x="201" y="402"/>
                    </a:cubicBezTo>
                    <a:cubicBezTo>
                      <a:pt x="204" y="402"/>
                      <a:pt x="208" y="399"/>
                      <a:pt x="210" y="402"/>
                    </a:cubicBezTo>
                    <a:cubicBezTo>
                      <a:pt x="210" y="403"/>
                      <a:pt x="210" y="406"/>
                      <a:pt x="210" y="407"/>
                    </a:cubicBezTo>
                    <a:cubicBezTo>
                      <a:pt x="209" y="409"/>
                      <a:pt x="207" y="409"/>
                      <a:pt x="206" y="411"/>
                    </a:cubicBezTo>
                    <a:cubicBezTo>
                      <a:pt x="206" y="412"/>
                      <a:pt x="207" y="413"/>
                      <a:pt x="208" y="414"/>
                    </a:cubicBezTo>
                    <a:cubicBezTo>
                      <a:pt x="209" y="415"/>
                      <a:pt x="210" y="417"/>
                      <a:pt x="212" y="417"/>
                    </a:cubicBezTo>
                    <a:cubicBezTo>
                      <a:pt x="213" y="418"/>
                      <a:pt x="214" y="420"/>
                      <a:pt x="215" y="421"/>
                    </a:cubicBezTo>
                    <a:cubicBezTo>
                      <a:pt x="217" y="422"/>
                      <a:pt x="219" y="421"/>
                      <a:pt x="220" y="421"/>
                    </a:cubicBezTo>
                    <a:cubicBezTo>
                      <a:pt x="221" y="422"/>
                      <a:pt x="221" y="422"/>
                      <a:pt x="222" y="423"/>
                    </a:cubicBezTo>
                    <a:cubicBezTo>
                      <a:pt x="222" y="423"/>
                      <a:pt x="222" y="423"/>
                      <a:pt x="223" y="423"/>
                    </a:cubicBezTo>
                    <a:cubicBezTo>
                      <a:pt x="225" y="424"/>
                      <a:pt x="226" y="423"/>
                      <a:pt x="227" y="424"/>
                    </a:cubicBezTo>
                    <a:cubicBezTo>
                      <a:pt x="229" y="424"/>
                      <a:pt x="229" y="425"/>
                      <a:pt x="231" y="426"/>
                    </a:cubicBezTo>
                    <a:cubicBezTo>
                      <a:pt x="233" y="426"/>
                      <a:pt x="235" y="426"/>
                      <a:pt x="237" y="427"/>
                    </a:cubicBezTo>
                    <a:cubicBezTo>
                      <a:pt x="239" y="427"/>
                      <a:pt x="240" y="428"/>
                      <a:pt x="243" y="428"/>
                    </a:cubicBezTo>
                    <a:cubicBezTo>
                      <a:pt x="243" y="429"/>
                      <a:pt x="243" y="429"/>
                      <a:pt x="243" y="429"/>
                    </a:cubicBezTo>
                    <a:cubicBezTo>
                      <a:pt x="245" y="429"/>
                      <a:pt x="247" y="430"/>
                      <a:pt x="249" y="431"/>
                    </a:cubicBezTo>
                    <a:cubicBezTo>
                      <a:pt x="253" y="433"/>
                      <a:pt x="256" y="433"/>
                      <a:pt x="260" y="434"/>
                    </a:cubicBezTo>
                    <a:cubicBezTo>
                      <a:pt x="257" y="440"/>
                      <a:pt x="259" y="446"/>
                      <a:pt x="264" y="449"/>
                    </a:cubicBezTo>
                    <a:cubicBezTo>
                      <a:pt x="267" y="451"/>
                      <a:pt x="269" y="452"/>
                      <a:pt x="269" y="455"/>
                    </a:cubicBezTo>
                    <a:cubicBezTo>
                      <a:pt x="269" y="457"/>
                      <a:pt x="269" y="459"/>
                      <a:pt x="269" y="460"/>
                    </a:cubicBezTo>
                    <a:cubicBezTo>
                      <a:pt x="268" y="462"/>
                      <a:pt x="267" y="463"/>
                      <a:pt x="268" y="465"/>
                    </a:cubicBezTo>
                    <a:cubicBezTo>
                      <a:pt x="268" y="465"/>
                      <a:pt x="269" y="465"/>
                      <a:pt x="270" y="465"/>
                    </a:cubicBezTo>
                    <a:cubicBezTo>
                      <a:pt x="271" y="465"/>
                      <a:pt x="271" y="465"/>
                      <a:pt x="271" y="466"/>
                    </a:cubicBezTo>
                    <a:cubicBezTo>
                      <a:pt x="272" y="467"/>
                      <a:pt x="272" y="469"/>
                      <a:pt x="272" y="470"/>
                    </a:cubicBezTo>
                    <a:cubicBezTo>
                      <a:pt x="273" y="473"/>
                      <a:pt x="272" y="475"/>
                      <a:pt x="276" y="475"/>
                    </a:cubicBezTo>
                    <a:cubicBezTo>
                      <a:pt x="279" y="476"/>
                      <a:pt x="283" y="476"/>
                      <a:pt x="286" y="475"/>
                    </a:cubicBezTo>
                    <a:cubicBezTo>
                      <a:pt x="290" y="475"/>
                      <a:pt x="289" y="473"/>
                      <a:pt x="289" y="469"/>
                    </a:cubicBezTo>
                    <a:cubicBezTo>
                      <a:pt x="290" y="466"/>
                      <a:pt x="291" y="465"/>
                      <a:pt x="294" y="464"/>
                    </a:cubicBezTo>
                    <a:cubicBezTo>
                      <a:pt x="296" y="464"/>
                      <a:pt x="296" y="463"/>
                      <a:pt x="298" y="463"/>
                    </a:cubicBezTo>
                    <a:cubicBezTo>
                      <a:pt x="298" y="463"/>
                      <a:pt x="299" y="463"/>
                      <a:pt x="299" y="462"/>
                    </a:cubicBezTo>
                    <a:cubicBezTo>
                      <a:pt x="301" y="462"/>
                      <a:pt x="301" y="461"/>
                      <a:pt x="302" y="460"/>
                    </a:cubicBezTo>
                    <a:cubicBezTo>
                      <a:pt x="304" y="458"/>
                      <a:pt x="307" y="460"/>
                      <a:pt x="307" y="463"/>
                    </a:cubicBezTo>
                    <a:cubicBezTo>
                      <a:pt x="307" y="464"/>
                      <a:pt x="307" y="465"/>
                      <a:pt x="308" y="466"/>
                    </a:cubicBezTo>
                    <a:cubicBezTo>
                      <a:pt x="309" y="467"/>
                      <a:pt x="311" y="466"/>
                      <a:pt x="311" y="468"/>
                    </a:cubicBezTo>
                    <a:cubicBezTo>
                      <a:pt x="312" y="468"/>
                      <a:pt x="315" y="470"/>
                      <a:pt x="315" y="471"/>
                    </a:cubicBezTo>
                    <a:cubicBezTo>
                      <a:pt x="316" y="472"/>
                      <a:pt x="316" y="473"/>
                      <a:pt x="316" y="473"/>
                    </a:cubicBezTo>
                    <a:cubicBezTo>
                      <a:pt x="317" y="474"/>
                      <a:pt x="318" y="475"/>
                      <a:pt x="318" y="476"/>
                    </a:cubicBezTo>
                    <a:cubicBezTo>
                      <a:pt x="319" y="477"/>
                      <a:pt x="319" y="477"/>
                      <a:pt x="319" y="479"/>
                    </a:cubicBezTo>
                    <a:cubicBezTo>
                      <a:pt x="319" y="481"/>
                      <a:pt x="319" y="483"/>
                      <a:pt x="319" y="485"/>
                    </a:cubicBezTo>
                    <a:cubicBezTo>
                      <a:pt x="319" y="487"/>
                      <a:pt x="319" y="486"/>
                      <a:pt x="321" y="487"/>
                    </a:cubicBezTo>
                    <a:cubicBezTo>
                      <a:pt x="321" y="488"/>
                      <a:pt x="322" y="488"/>
                      <a:pt x="323" y="488"/>
                    </a:cubicBezTo>
                    <a:cubicBezTo>
                      <a:pt x="323" y="489"/>
                      <a:pt x="324" y="490"/>
                      <a:pt x="325" y="490"/>
                    </a:cubicBezTo>
                    <a:cubicBezTo>
                      <a:pt x="326" y="491"/>
                      <a:pt x="326" y="491"/>
                      <a:pt x="327" y="491"/>
                    </a:cubicBezTo>
                    <a:cubicBezTo>
                      <a:pt x="328" y="491"/>
                      <a:pt x="329" y="492"/>
                      <a:pt x="329" y="493"/>
                    </a:cubicBezTo>
                    <a:cubicBezTo>
                      <a:pt x="331" y="493"/>
                      <a:pt x="333" y="493"/>
                      <a:pt x="334" y="493"/>
                    </a:cubicBezTo>
                    <a:cubicBezTo>
                      <a:pt x="334" y="491"/>
                      <a:pt x="334" y="490"/>
                      <a:pt x="334" y="488"/>
                    </a:cubicBezTo>
                    <a:cubicBezTo>
                      <a:pt x="334" y="485"/>
                      <a:pt x="335" y="484"/>
                      <a:pt x="338" y="483"/>
                    </a:cubicBezTo>
                    <a:cubicBezTo>
                      <a:pt x="341" y="480"/>
                      <a:pt x="345" y="482"/>
                      <a:pt x="349" y="481"/>
                    </a:cubicBezTo>
                    <a:cubicBezTo>
                      <a:pt x="350" y="479"/>
                      <a:pt x="349" y="478"/>
                      <a:pt x="349" y="476"/>
                    </a:cubicBezTo>
                    <a:cubicBezTo>
                      <a:pt x="351" y="476"/>
                      <a:pt x="354" y="476"/>
                      <a:pt x="356" y="476"/>
                    </a:cubicBezTo>
                    <a:cubicBezTo>
                      <a:pt x="359" y="476"/>
                      <a:pt x="361" y="473"/>
                      <a:pt x="365" y="473"/>
                    </a:cubicBezTo>
                    <a:cubicBezTo>
                      <a:pt x="366" y="474"/>
                      <a:pt x="366" y="475"/>
                      <a:pt x="368" y="475"/>
                    </a:cubicBezTo>
                    <a:cubicBezTo>
                      <a:pt x="369" y="476"/>
                      <a:pt x="370" y="475"/>
                      <a:pt x="371" y="475"/>
                    </a:cubicBezTo>
                    <a:cubicBezTo>
                      <a:pt x="373" y="476"/>
                      <a:pt x="374" y="479"/>
                      <a:pt x="376" y="480"/>
                    </a:cubicBezTo>
                    <a:cubicBezTo>
                      <a:pt x="376" y="480"/>
                      <a:pt x="378" y="480"/>
                      <a:pt x="378" y="480"/>
                    </a:cubicBezTo>
                    <a:cubicBezTo>
                      <a:pt x="379" y="481"/>
                      <a:pt x="380" y="481"/>
                      <a:pt x="381" y="481"/>
                    </a:cubicBezTo>
                    <a:cubicBezTo>
                      <a:pt x="381" y="482"/>
                      <a:pt x="381" y="483"/>
                      <a:pt x="382" y="483"/>
                    </a:cubicBezTo>
                    <a:cubicBezTo>
                      <a:pt x="382" y="483"/>
                      <a:pt x="385" y="483"/>
                      <a:pt x="385" y="483"/>
                    </a:cubicBezTo>
                    <a:cubicBezTo>
                      <a:pt x="386" y="483"/>
                      <a:pt x="389" y="481"/>
                      <a:pt x="389" y="480"/>
                    </a:cubicBezTo>
                    <a:cubicBezTo>
                      <a:pt x="390" y="478"/>
                      <a:pt x="389" y="477"/>
                      <a:pt x="390" y="475"/>
                    </a:cubicBezTo>
                    <a:cubicBezTo>
                      <a:pt x="391" y="474"/>
                      <a:pt x="392" y="473"/>
                      <a:pt x="393" y="473"/>
                    </a:cubicBezTo>
                    <a:cubicBezTo>
                      <a:pt x="395" y="473"/>
                      <a:pt x="398" y="475"/>
                      <a:pt x="399" y="471"/>
                    </a:cubicBezTo>
                    <a:cubicBezTo>
                      <a:pt x="399" y="471"/>
                      <a:pt x="400" y="470"/>
                      <a:pt x="401" y="470"/>
                    </a:cubicBezTo>
                    <a:cubicBezTo>
                      <a:pt x="402" y="470"/>
                      <a:pt x="402" y="471"/>
                      <a:pt x="403" y="471"/>
                    </a:cubicBezTo>
                    <a:cubicBezTo>
                      <a:pt x="405" y="471"/>
                      <a:pt x="408" y="471"/>
                      <a:pt x="410" y="471"/>
                    </a:cubicBezTo>
                    <a:cubicBezTo>
                      <a:pt x="413" y="472"/>
                      <a:pt x="417" y="473"/>
                      <a:pt x="420" y="474"/>
                    </a:cubicBezTo>
                    <a:cubicBezTo>
                      <a:pt x="422" y="475"/>
                      <a:pt x="423" y="476"/>
                      <a:pt x="425" y="477"/>
                    </a:cubicBezTo>
                    <a:cubicBezTo>
                      <a:pt x="426" y="478"/>
                      <a:pt x="425" y="478"/>
                      <a:pt x="427" y="479"/>
                    </a:cubicBezTo>
                    <a:cubicBezTo>
                      <a:pt x="428" y="479"/>
                      <a:pt x="429" y="478"/>
                      <a:pt x="430" y="478"/>
                    </a:cubicBezTo>
                    <a:cubicBezTo>
                      <a:pt x="431" y="479"/>
                      <a:pt x="432" y="480"/>
                      <a:pt x="433" y="481"/>
                    </a:cubicBezTo>
                    <a:cubicBezTo>
                      <a:pt x="433" y="482"/>
                      <a:pt x="433" y="482"/>
                      <a:pt x="434" y="483"/>
                    </a:cubicBezTo>
                    <a:cubicBezTo>
                      <a:pt x="434" y="483"/>
                      <a:pt x="435" y="485"/>
                      <a:pt x="435" y="485"/>
                    </a:cubicBezTo>
                    <a:cubicBezTo>
                      <a:pt x="436" y="485"/>
                      <a:pt x="436" y="485"/>
                      <a:pt x="437" y="485"/>
                    </a:cubicBezTo>
                    <a:cubicBezTo>
                      <a:pt x="439" y="486"/>
                      <a:pt x="441" y="487"/>
                      <a:pt x="442" y="488"/>
                    </a:cubicBezTo>
                    <a:cubicBezTo>
                      <a:pt x="444" y="489"/>
                      <a:pt x="444" y="489"/>
                      <a:pt x="445" y="490"/>
                    </a:cubicBezTo>
                    <a:cubicBezTo>
                      <a:pt x="446" y="492"/>
                      <a:pt x="447" y="492"/>
                      <a:pt x="448" y="493"/>
                    </a:cubicBezTo>
                    <a:cubicBezTo>
                      <a:pt x="452" y="494"/>
                      <a:pt x="455" y="494"/>
                      <a:pt x="459" y="496"/>
                    </a:cubicBezTo>
                    <a:cubicBezTo>
                      <a:pt x="460" y="496"/>
                      <a:pt x="462" y="497"/>
                      <a:pt x="464" y="498"/>
                    </a:cubicBezTo>
                    <a:cubicBezTo>
                      <a:pt x="464" y="498"/>
                      <a:pt x="465" y="499"/>
                      <a:pt x="466" y="499"/>
                    </a:cubicBezTo>
                    <a:cubicBezTo>
                      <a:pt x="466" y="500"/>
                      <a:pt x="467" y="500"/>
                      <a:pt x="468" y="500"/>
                    </a:cubicBezTo>
                    <a:cubicBezTo>
                      <a:pt x="470" y="501"/>
                      <a:pt x="471" y="503"/>
                      <a:pt x="474" y="503"/>
                    </a:cubicBezTo>
                    <a:cubicBezTo>
                      <a:pt x="475" y="503"/>
                      <a:pt x="476" y="503"/>
                      <a:pt x="477" y="503"/>
                    </a:cubicBezTo>
                    <a:cubicBezTo>
                      <a:pt x="478" y="503"/>
                      <a:pt x="478" y="504"/>
                      <a:pt x="479" y="505"/>
                    </a:cubicBezTo>
                    <a:cubicBezTo>
                      <a:pt x="481" y="505"/>
                      <a:pt x="485" y="505"/>
                      <a:pt x="487" y="505"/>
                    </a:cubicBezTo>
                    <a:cubicBezTo>
                      <a:pt x="488" y="502"/>
                      <a:pt x="485" y="500"/>
                      <a:pt x="485" y="497"/>
                    </a:cubicBezTo>
                    <a:cubicBezTo>
                      <a:pt x="484" y="497"/>
                      <a:pt x="484" y="497"/>
                      <a:pt x="483" y="496"/>
                    </a:cubicBezTo>
                    <a:cubicBezTo>
                      <a:pt x="483" y="496"/>
                      <a:pt x="483" y="495"/>
                      <a:pt x="482" y="495"/>
                    </a:cubicBezTo>
                    <a:cubicBezTo>
                      <a:pt x="482" y="495"/>
                      <a:pt x="481" y="495"/>
                      <a:pt x="480" y="495"/>
                    </a:cubicBezTo>
                    <a:cubicBezTo>
                      <a:pt x="476" y="494"/>
                      <a:pt x="477" y="489"/>
                      <a:pt x="477" y="486"/>
                    </a:cubicBezTo>
                    <a:cubicBezTo>
                      <a:pt x="477" y="484"/>
                      <a:pt x="478" y="481"/>
                      <a:pt x="477" y="479"/>
                    </a:cubicBezTo>
                    <a:cubicBezTo>
                      <a:pt x="476" y="479"/>
                      <a:pt x="476" y="478"/>
                      <a:pt x="475" y="478"/>
                    </a:cubicBezTo>
                    <a:cubicBezTo>
                      <a:pt x="475" y="477"/>
                      <a:pt x="475" y="475"/>
                      <a:pt x="475" y="474"/>
                    </a:cubicBezTo>
                    <a:cubicBezTo>
                      <a:pt x="475" y="472"/>
                      <a:pt x="474" y="471"/>
                      <a:pt x="473" y="468"/>
                    </a:cubicBezTo>
                    <a:cubicBezTo>
                      <a:pt x="473" y="467"/>
                      <a:pt x="473" y="467"/>
                      <a:pt x="473" y="466"/>
                    </a:cubicBezTo>
                    <a:cubicBezTo>
                      <a:pt x="473" y="465"/>
                      <a:pt x="473" y="464"/>
                      <a:pt x="473" y="464"/>
                    </a:cubicBezTo>
                    <a:cubicBezTo>
                      <a:pt x="473" y="462"/>
                      <a:pt x="473" y="464"/>
                      <a:pt x="474" y="462"/>
                    </a:cubicBezTo>
                    <a:cubicBezTo>
                      <a:pt x="476" y="461"/>
                      <a:pt x="477" y="459"/>
                      <a:pt x="478" y="458"/>
                    </a:cubicBezTo>
                    <a:cubicBezTo>
                      <a:pt x="480" y="457"/>
                      <a:pt x="481" y="457"/>
                      <a:pt x="482" y="455"/>
                    </a:cubicBezTo>
                    <a:cubicBezTo>
                      <a:pt x="483" y="455"/>
                      <a:pt x="484" y="454"/>
                      <a:pt x="484" y="453"/>
                    </a:cubicBezTo>
                    <a:cubicBezTo>
                      <a:pt x="485" y="451"/>
                      <a:pt x="487" y="448"/>
                      <a:pt x="488" y="445"/>
                    </a:cubicBezTo>
                    <a:cubicBezTo>
                      <a:pt x="491" y="440"/>
                      <a:pt x="494" y="436"/>
                      <a:pt x="497" y="431"/>
                    </a:cubicBezTo>
                    <a:cubicBezTo>
                      <a:pt x="498" y="429"/>
                      <a:pt x="499" y="427"/>
                      <a:pt x="500" y="426"/>
                    </a:cubicBezTo>
                    <a:cubicBezTo>
                      <a:pt x="500" y="426"/>
                      <a:pt x="500" y="425"/>
                      <a:pt x="500" y="424"/>
                    </a:cubicBezTo>
                    <a:cubicBezTo>
                      <a:pt x="500" y="424"/>
                      <a:pt x="500" y="423"/>
                      <a:pt x="501" y="423"/>
                    </a:cubicBezTo>
                    <a:cubicBezTo>
                      <a:pt x="501" y="421"/>
                      <a:pt x="501" y="419"/>
                      <a:pt x="502" y="419"/>
                    </a:cubicBezTo>
                    <a:cubicBezTo>
                      <a:pt x="503" y="417"/>
                      <a:pt x="505" y="417"/>
                      <a:pt x="506" y="416"/>
                    </a:cubicBezTo>
                    <a:cubicBezTo>
                      <a:pt x="508" y="412"/>
                      <a:pt x="512" y="410"/>
                      <a:pt x="514" y="406"/>
                    </a:cubicBezTo>
                    <a:cubicBezTo>
                      <a:pt x="517" y="403"/>
                      <a:pt x="521" y="398"/>
                      <a:pt x="525" y="396"/>
                    </a:cubicBezTo>
                    <a:cubicBezTo>
                      <a:pt x="530" y="392"/>
                      <a:pt x="536" y="390"/>
                      <a:pt x="542" y="390"/>
                    </a:cubicBezTo>
                    <a:cubicBezTo>
                      <a:pt x="544" y="390"/>
                      <a:pt x="550" y="391"/>
                      <a:pt x="551" y="390"/>
                    </a:cubicBezTo>
                    <a:cubicBezTo>
                      <a:pt x="553" y="389"/>
                      <a:pt x="552" y="385"/>
                      <a:pt x="552" y="382"/>
                    </a:cubicBezTo>
                    <a:cubicBezTo>
                      <a:pt x="552" y="383"/>
                      <a:pt x="552" y="383"/>
                      <a:pt x="551" y="384"/>
                    </a:cubicBezTo>
                    <a:cubicBezTo>
                      <a:pt x="551" y="383"/>
                      <a:pt x="552" y="382"/>
                      <a:pt x="552" y="382"/>
                    </a:cubicBezTo>
                    <a:cubicBezTo>
                      <a:pt x="552" y="377"/>
                      <a:pt x="552" y="372"/>
                      <a:pt x="552" y="367"/>
                    </a:cubicBezTo>
                    <a:cubicBezTo>
                      <a:pt x="552" y="365"/>
                      <a:pt x="552" y="364"/>
                      <a:pt x="551" y="362"/>
                    </a:cubicBezTo>
                    <a:cubicBezTo>
                      <a:pt x="550" y="361"/>
                      <a:pt x="548" y="360"/>
                      <a:pt x="548" y="360"/>
                    </a:cubicBezTo>
                    <a:cubicBezTo>
                      <a:pt x="547" y="360"/>
                      <a:pt x="545" y="359"/>
                      <a:pt x="545" y="359"/>
                    </a:cubicBezTo>
                    <a:cubicBezTo>
                      <a:pt x="541" y="354"/>
                      <a:pt x="556" y="355"/>
                      <a:pt x="556" y="355"/>
                    </a:cubicBezTo>
                    <a:cubicBezTo>
                      <a:pt x="557" y="354"/>
                      <a:pt x="557" y="353"/>
                      <a:pt x="557" y="35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6" name="Freeform 22"/>
              <p:cNvSpPr>
                <a:spLocks noEditPoints="1"/>
              </p:cNvSpPr>
              <p:nvPr/>
            </p:nvSpPr>
            <p:spPr bwMode="auto">
              <a:xfrm>
                <a:off x="4694238" y="4368800"/>
                <a:ext cx="700088" cy="392113"/>
              </a:xfrm>
              <a:custGeom>
                <a:avLst/>
                <a:gdLst/>
                <a:ahLst/>
                <a:cxnLst>
                  <a:cxn ang="0">
                    <a:pos x="261" y="202"/>
                  </a:cxn>
                  <a:cxn ang="0">
                    <a:pos x="275" y="194"/>
                  </a:cxn>
                  <a:cxn ang="0">
                    <a:pos x="288" y="192"/>
                  </a:cxn>
                  <a:cxn ang="0">
                    <a:pos x="306" y="190"/>
                  </a:cxn>
                  <a:cxn ang="0">
                    <a:pos x="322" y="178"/>
                  </a:cxn>
                  <a:cxn ang="0">
                    <a:pos x="334" y="162"/>
                  </a:cxn>
                  <a:cxn ang="0">
                    <a:pos x="344" y="152"/>
                  </a:cxn>
                  <a:cxn ang="0">
                    <a:pos x="354" y="140"/>
                  </a:cxn>
                  <a:cxn ang="0">
                    <a:pos x="368" y="137"/>
                  </a:cxn>
                  <a:cxn ang="0">
                    <a:pos x="373" y="135"/>
                  </a:cxn>
                  <a:cxn ang="0">
                    <a:pos x="354" y="101"/>
                  </a:cxn>
                  <a:cxn ang="0">
                    <a:pos x="332" y="94"/>
                  </a:cxn>
                  <a:cxn ang="0">
                    <a:pos x="317" y="87"/>
                  </a:cxn>
                  <a:cxn ang="0">
                    <a:pos x="306" y="72"/>
                  </a:cxn>
                  <a:cxn ang="0">
                    <a:pos x="289" y="65"/>
                  </a:cxn>
                  <a:cxn ang="0">
                    <a:pos x="272" y="63"/>
                  </a:cxn>
                  <a:cxn ang="0">
                    <a:pos x="268" y="76"/>
                  </a:cxn>
                  <a:cxn ang="0">
                    <a:pos x="252" y="82"/>
                  </a:cxn>
                  <a:cxn ang="0">
                    <a:pos x="242" y="66"/>
                  </a:cxn>
                  <a:cxn ang="0">
                    <a:pos x="241" y="48"/>
                  </a:cxn>
                  <a:cxn ang="0">
                    <a:pos x="232" y="40"/>
                  </a:cxn>
                  <a:cxn ang="0">
                    <a:pos x="218" y="35"/>
                  </a:cxn>
                  <a:cxn ang="0">
                    <a:pos x="193" y="26"/>
                  </a:cxn>
                  <a:cxn ang="0">
                    <a:pos x="181" y="10"/>
                  </a:cxn>
                  <a:cxn ang="0">
                    <a:pos x="157" y="13"/>
                  </a:cxn>
                  <a:cxn ang="0">
                    <a:pos x="145" y="19"/>
                  </a:cxn>
                  <a:cxn ang="0">
                    <a:pos x="137" y="4"/>
                  </a:cxn>
                  <a:cxn ang="0">
                    <a:pos x="126" y="9"/>
                  </a:cxn>
                  <a:cxn ang="0">
                    <a:pos x="115" y="20"/>
                  </a:cxn>
                  <a:cxn ang="0">
                    <a:pos x="102" y="26"/>
                  </a:cxn>
                  <a:cxn ang="0">
                    <a:pos x="86" y="30"/>
                  </a:cxn>
                  <a:cxn ang="0">
                    <a:pos x="78" y="41"/>
                  </a:cxn>
                  <a:cxn ang="0">
                    <a:pos x="71" y="41"/>
                  </a:cxn>
                  <a:cxn ang="0">
                    <a:pos x="61" y="48"/>
                  </a:cxn>
                  <a:cxn ang="0">
                    <a:pos x="51" y="56"/>
                  </a:cxn>
                  <a:cxn ang="0">
                    <a:pos x="39" y="55"/>
                  </a:cxn>
                  <a:cxn ang="0">
                    <a:pos x="28" y="59"/>
                  </a:cxn>
                  <a:cxn ang="0">
                    <a:pos x="15" y="73"/>
                  </a:cxn>
                  <a:cxn ang="0">
                    <a:pos x="11" y="75"/>
                  </a:cxn>
                  <a:cxn ang="0">
                    <a:pos x="2" y="68"/>
                  </a:cxn>
                  <a:cxn ang="0">
                    <a:pos x="11" y="88"/>
                  </a:cxn>
                  <a:cxn ang="0">
                    <a:pos x="23" y="102"/>
                  </a:cxn>
                  <a:cxn ang="0">
                    <a:pos x="18" y="117"/>
                  </a:cxn>
                  <a:cxn ang="0">
                    <a:pos x="29" y="137"/>
                  </a:cxn>
                  <a:cxn ang="0">
                    <a:pos x="40" y="148"/>
                  </a:cxn>
                  <a:cxn ang="0">
                    <a:pos x="54" y="164"/>
                  </a:cxn>
                  <a:cxn ang="0">
                    <a:pos x="66" y="171"/>
                  </a:cxn>
                  <a:cxn ang="0">
                    <a:pos x="83" y="186"/>
                  </a:cxn>
                  <a:cxn ang="0">
                    <a:pos x="91" y="194"/>
                  </a:cxn>
                  <a:cxn ang="0">
                    <a:pos x="102" y="207"/>
                  </a:cxn>
                  <a:cxn ang="0">
                    <a:pos x="114" y="210"/>
                  </a:cxn>
                  <a:cxn ang="0">
                    <a:pos x="127" y="208"/>
                  </a:cxn>
                  <a:cxn ang="0">
                    <a:pos x="136" y="207"/>
                  </a:cxn>
                  <a:cxn ang="0">
                    <a:pos x="151" y="192"/>
                  </a:cxn>
                  <a:cxn ang="0">
                    <a:pos x="157" y="175"/>
                  </a:cxn>
                  <a:cxn ang="0">
                    <a:pos x="172" y="178"/>
                  </a:cxn>
                  <a:cxn ang="0">
                    <a:pos x="194" y="187"/>
                  </a:cxn>
                  <a:cxn ang="0">
                    <a:pos x="215" y="196"/>
                  </a:cxn>
                  <a:cxn ang="0">
                    <a:pos x="238" y="193"/>
                  </a:cxn>
                  <a:cxn ang="0">
                    <a:pos x="254" y="200"/>
                  </a:cxn>
                  <a:cxn ang="0">
                    <a:pos x="261" y="202"/>
                  </a:cxn>
                </a:cxnLst>
                <a:rect l="0" t="0" r="r" b="b"/>
                <a:pathLst>
                  <a:path w="375" h="210">
                    <a:moveTo>
                      <a:pt x="159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7"/>
                      <a:pt x="159" y="7"/>
                    </a:cubicBezTo>
                    <a:cubicBezTo>
                      <a:pt x="159" y="7"/>
                      <a:pt x="159" y="8"/>
                      <a:pt x="159" y="8"/>
                    </a:cubicBezTo>
                    <a:moveTo>
                      <a:pt x="261" y="202"/>
                    </a:moveTo>
                    <a:cubicBezTo>
                      <a:pt x="262" y="202"/>
                      <a:pt x="263" y="203"/>
                      <a:pt x="264" y="202"/>
                    </a:cubicBezTo>
                    <a:cubicBezTo>
                      <a:pt x="267" y="202"/>
                      <a:pt x="268" y="201"/>
                      <a:pt x="270" y="200"/>
                    </a:cubicBezTo>
                    <a:cubicBezTo>
                      <a:pt x="271" y="199"/>
                      <a:pt x="271" y="198"/>
                      <a:pt x="272" y="197"/>
                    </a:cubicBezTo>
                    <a:cubicBezTo>
                      <a:pt x="272" y="196"/>
                      <a:pt x="273" y="196"/>
                      <a:pt x="273" y="196"/>
                    </a:cubicBezTo>
                    <a:cubicBezTo>
                      <a:pt x="274" y="195"/>
                      <a:pt x="274" y="194"/>
                      <a:pt x="275" y="194"/>
                    </a:cubicBezTo>
                    <a:cubicBezTo>
                      <a:pt x="276" y="193"/>
                      <a:pt x="277" y="192"/>
                      <a:pt x="278" y="191"/>
                    </a:cubicBezTo>
                    <a:cubicBezTo>
                      <a:pt x="279" y="191"/>
                      <a:pt x="279" y="189"/>
                      <a:pt x="280" y="188"/>
                    </a:cubicBezTo>
                    <a:cubicBezTo>
                      <a:pt x="282" y="188"/>
                      <a:pt x="282" y="189"/>
                      <a:pt x="282" y="190"/>
                    </a:cubicBezTo>
                    <a:cubicBezTo>
                      <a:pt x="283" y="190"/>
                      <a:pt x="284" y="190"/>
                      <a:pt x="285" y="191"/>
                    </a:cubicBezTo>
                    <a:cubicBezTo>
                      <a:pt x="286" y="191"/>
                      <a:pt x="287" y="192"/>
                      <a:pt x="288" y="192"/>
                    </a:cubicBezTo>
                    <a:cubicBezTo>
                      <a:pt x="292" y="194"/>
                      <a:pt x="296" y="193"/>
                      <a:pt x="300" y="192"/>
                    </a:cubicBezTo>
                    <a:cubicBezTo>
                      <a:pt x="301" y="192"/>
                      <a:pt x="302" y="193"/>
                      <a:pt x="303" y="192"/>
                    </a:cubicBezTo>
                    <a:cubicBezTo>
                      <a:pt x="303" y="192"/>
                      <a:pt x="303" y="192"/>
                      <a:pt x="303" y="191"/>
                    </a:cubicBezTo>
                    <a:cubicBezTo>
                      <a:pt x="303" y="191"/>
                      <a:pt x="304" y="191"/>
                      <a:pt x="304" y="191"/>
                    </a:cubicBezTo>
                    <a:cubicBezTo>
                      <a:pt x="305" y="190"/>
                      <a:pt x="305" y="190"/>
                      <a:pt x="306" y="190"/>
                    </a:cubicBezTo>
                    <a:cubicBezTo>
                      <a:pt x="308" y="189"/>
                      <a:pt x="310" y="188"/>
                      <a:pt x="311" y="187"/>
                    </a:cubicBezTo>
                    <a:cubicBezTo>
                      <a:pt x="312" y="186"/>
                      <a:pt x="314" y="185"/>
                      <a:pt x="315" y="184"/>
                    </a:cubicBezTo>
                    <a:cubicBezTo>
                      <a:pt x="316" y="184"/>
                      <a:pt x="317" y="183"/>
                      <a:pt x="318" y="182"/>
                    </a:cubicBezTo>
                    <a:cubicBezTo>
                      <a:pt x="319" y="181"/>
                      <a:pt x="319" y="181"/>
                      <a:pt x="319" y="180"/>
                    </a:cubicBezTo>
                    <a:cubicBezTo>
                      <a:pt x="320" y="179"/>
                      <a:pt x="320" y="179"/>
                      <a:pt x="322" y="178"/>
                    </a:cubicBezTo>
                    <a:cubicBezTo>
                      <a:pt x="323" y="178"/>
                      <a:pt x="323" y="178"/>
                      <a:pt x="324" y="178"/>
                    </a:cubicBezTo>
                    <a:cubicBezTo>
                      <a:pt x="325" y="177"/>
                      <a:pt x="326" y="178"/>
                      <a:pt x="326" y="178"/>
                    </a:cubicBezTo>
                    <a:cubicBezTo>
                      <a:pt x="327" y="177"/>
                      <a:pt x="327" y="176"/>
                      <a:pt x="327" y="175"/>
                    </a:cubicBezTo>
                    <a:cubicBezTo>
                      <a:pt x="329" y="173"/>
                      <a:pt x="331" y="171"/>
                      <a:pt x="331" y="168"/>
                    </a:cubicBezTo>
                    <a:cubicBezTo>
                      <a:pt x="331" y="165"/>
                      <a:pt x="333" y="164"/>
                      <a:pt x="334" y="162"/>
                    </a:cubicBezTo>
                    <a:cubicBezTo>
                      <a:pt x="334" y="161"/>
                      <a:pt x="334" y="159"/>
                      <a:pt x="334" y="159"/>
                    </a:cubicBezTo>
                    <a:cubicBezTo>
                      <a:pt x="335" y="158"/>
                      <a:pt x="335" y="157"/>
                      <a:pt x="336" y="156"/>
                    </a:cubicBezTo>
                    <a:cubicBezTo>
                      <a:pt x="336" y="155"/>
                      <a:pt x="336" y="153"/>
                      <a:pt x="337" y="153"/>
                    </a:cubicBezTo>
                    <a:cubicBezTo>
                      <a:pt x="338" y="153"/>
                      <a:pt x="340" y="153"/>
                      <a:pt x="341" y="153"/>
                    </a:cubicBezTo>
                    <a:cubicBezTo>
                      <a:pt x="342" y="153"/>
                      <a:pt x="343" y="152"/>
                      <a:pt x="344" y="152"/>
                    </a:cubicBezTo>
                    <a:cubicBezTo>
                      <a:pt x="344" y="151"/>
                      <a:pt x="345" y="150"/>
                      <a:pt x="345" y="150"/>
                    </a:cubicBezTo>
                    <a:cubicBezTo>
                      <a:pt x="345" y="149"/>
                      <a:pt x="345" y="149"/>
                      <a:pt x="346" y="149"/>
                    </a:cubicBezTo>
                    <a:cubicBezTo>
                      <a:pt x="347" y="147"/>
                      <a:pt x="347" y="145"/>
                      <a:pt x="350" y="143"/>
                    </a:cubicBezTo>
                    <a:cubicBezTo>
                      <a:pt x="351" y="143"/>
                      <a:pt x="352" y="143"/>
                      <a:pt x="352" y="142"/>
                    </a:cubicBezTo>
                    <a:cubicBezTo>
                      <a:pt x="353" y="141"/>
                      <a:pt x="353" y="141"/>
                      <a:pt x="354" y="140"/>
                    </a:cubicBezTo>
                    <a:cubicBezTo>
                      <a:pt x="355" y="140"/>
                      <a:pt x="356" y="139"/>
                      <a:pt x="357" y="138"/>
                    </a:cubicBezTo>
                    <a:cubicBezTo>
                      <a:pt x="358" y="137"/>
                      <a:pt x="357" y="136"/>
                      <a:pt x="359" y="136"/>
                    </a:cubicBezTo>
                    <a:cubicBezTo>
                      <a:pt x="360" y="136"/>
                      <a:pt x="361" y="137"/>
                      <a:pt x="363" y="138"/>
                    </a:cubicBezTo>
                    <a:cubicBezTo>
                      <a:pt x="364" y="138"/>
                      <a:pt x="365" y="138"/>
                      <a:pt x="366" y="137"/>
                    </a:cubicBezTo>
                    <a:cubicBezTo>
                      <a:pt x="368" y="137"/>
                      <a:pt x="367" y="137"/>
                      <a:pt x="368" y="137"/>
                    </a:cubicBezTo>
                    <a:cubicBezTo>
                      <a:pt x="369" y="136"/>
                      <a:pt x="369" y="136"/>
                      <a:pt x="370" y="136"/>
                    </a:cubicBezTo>
                    <a:cubicBezTo>
                      <a:pt x="371" y="135"/>
                      <a:pt x="373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4" y="135"/>
                      <a:pt x="373" y="135"/>
                      <a:pt x="373" y="135"/>
                    </a:cubicBezTo>
                    <a:cubicBezTo>
                      <a:pt x="372" y="133"/>
                      <a:pt x="373" y="132"/>
                      <a:pt x="374" y="130"/>
                    </a:cubicBezTo>
                    <a:cubicBezTo>
                      <a:pt x="374" y="129"/>
                      <a:pt x="374" y="127"/>
                      <a:pt x="374" y="125"/>
                    </a:cubicBezTo>
                    <a:cubicBezTo>
                      <a:pt x="374" y="122"/>
                      <a:pt x="372" y="121"/>
                      <a:pt x="369" y="119"/>
                    </a:cubicBezTo>
                    <a:cubicBezTo>
                      <a:pt x="364" y="116"/>
                      <a:pt x="362" y="110"/>
                      <a:pt x="365" y="104"/>
                    </a:cubicBezTo>
                    <a:cubicBezTo>
                      <a:pt x="361" y="103"/>
                      <a:pt x="358" y="103"/>
                      <a:pt x="354" y="101"/>
                    </a:cubicBezTo>
                    <a:cubicBezTo>
                      <a:pt x="352" y="100"/>
                      <a:pt x="350" y="99"/>
                      <a:pt x="348" y="99"/>
                    </a:cubicBezTo>
                    <a:cubicBezTo>
                      <a:pt x="348" y="99"/>
                      <a:pt x="348" y="99"/>
                      <a:pt x="348" y="98"/>
                    </a:cubicBezTo>
                    <a:cubicBezTo>
                      <a:pt x="345" y="98"/>
                      <a:pt x="344" y="97"/>
                      <a:pt x="342" y="97"/>
                    </a:cubicBezTo>
                    <a:cubicBezTo>
                      <a:pt x="340" y="96"/>
                      <a:pt x="338" y="96"/>
                      <a:pt x="336" y="96"/>
                    </a:cubicBezTo>
                    <a:cubicBezTo>
                      <a:pt x="334" y="95"/>
                      <a:pt x="334" y="94"/>
                      <a:pt x="332" y="94"/>
                    </a:cubicBezTo>
                    <a:cubicBezTo>
                      <a:pt x="331" y="93"/>
                      <a:pt x="330" y="94"/>
                      <a:pt x="328" y="93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26" y="92"/>
                      <a:pt x="326" y="92"/>
                      <a:pt x="325" y="91"/>
                    </a:cubicBezTo>
                    <a:cubicBezTo>
                      <a:pt x="324" y="91"/>
                      <a:pt x="322" y="92"/>
                      <a:pt x="320" y="91"/>
                    </a:cubicBezTo>
                    <a:cubicBezTo>
                      <a:pt x="319" y="90"/>
                      <a:pt x="318" y="88"/>
                      <a:pt x="317" y="87"/>
                    </a:cubicBezTo>
                    <a:cubicBezTo>
                      <a:pt x="315" y="87"/>
                      <a:pt x="314" y="85"/>
                      <a:pt x="313" y="84"/>
                    </a:cubicBezTo>
                    <a:cubicBezTo>
                      <a:pt x="312" y="83"/>
                      <a:pt x="311" y="82"/>
                      <a:pt x="311" y="81"/>
                    </a:cubicBezTo>
                    <a:cubicBezTo>
                      <a:pt x="312" y="79"/>
                      <a:pt x="314" y="79"/>
                      <a:pt x="315" y="77"/>
                    </a:cubicBezTo>
                    <a:cubicBezTo>
                      <a:pt x="315" y="76"/>
                      <a:pt x="315" y="73"/>
                      <a:pt x="315" y="72"/>
                    </a:cubicBezTo>
                    <a:cubicBezTo>
                      <a:pt x="313" y="69"/>
                      <a:pt x="309" y="72"/>
                      <a:pt x="306" y="72"/>
                    </a:cubicBezTo>
                    <a:cubicBezTo>
                      <a:pt x="305" y="72"/>
                      <a:pt x="301" y="73"/>
                      <a:pt x="299" y="72"/>
                    </a:cubicBezTo>
                    <a:cubicBezTo>
                      <a:pt x="298" y="72"/>
                      <a:pt x="299" y="71"/>
                      <a:pt x="298" y="71"/>
                    </a:cubicBezTo>
                    <a:cubicBezTo>
                      <a:pt x="297" y="70"/>
                      <a:pt x="297" y="71"/>
                      <a:pt x="296" y="70"/>
                    </a:cubicBezTo>
                    <a:cubicBezTo>
                      <a:pt x="295" y="70"/>
                      <a:pt x="294" y="68"/>
                      <a:pt x="292" y="68"/>
                    </a:cubicBezTo>
                    <a:cubicBezTo>
                      <a:pt x="290" y="67"/>
                      <a:pt x="289" y="67"/>
                      <a:pt x="289" y="65"/>
                    </a:cubicBezTo>
                    <a:cubicBezTo>
                      <a:pt x="288" y="65"/>
                      <a:pt x="286" y="64"/>
                      <a:pt x="285" y="63"/>
                    </a:cubicBezTo>
                    <a:cubicBezTo>
                      <a:pt x="284" y="62"/>
                      <a:pt x="284" y="63"/>
                      <a:pt x="282" y="62"/>
                    </a:cubicBezTo>
                    <a:cubicBezTo>
                      <a:pt x="283" y="61"/>
                      <a:pt x="282" y="60"/>
                      <a:pt x="282" y="60"/>
                    </a:cubicBezTo>
                    <a:cubicBezTo>
                      <a:pt x="279" y="58"/>
                      <a:pt x="274" y="58"/>
                      <a:pt x="270" y="58"/>
                    </a:cubicBezTo>
                    <a:cubicBezTo>
                      <a:pt x="270" y="60"/>
                      <a:pt x="271" y="61"/>
                      <a:pt x="272" y="63"/>
                    </a:cubicBezTo>
                    <a:cubicBezTo>
                      <a:pt x="273" y="64"/>
                      <a:pt x="273" y="64"/>
                      <a:pt x="274" y="65"/>
                    </a:cubicBezTo>
                    <a:cubicBezTo>
                      <a:pt x="276" y="67"/>
                      <a:pt x="278" y="67"/>
                      <a:pt x="279" y="70"/>
                    </a:cubicBezTo>
                    <a:cubicBezTo>
                      <a:pt x="279" y="72"/>
                      <a:pt x="278" y="72"/>
                      <a:pt x="276" y="73"/>
                    </a:cubicBezTo>
                    <a:cubicBezTo>
                      <a:pt x="274" y="73"/>
                      <a:pt x="272" y="74"/>
                      <a:pt x="271" y="75"/>
                    </a:cubicBezTo>
                    <a:cubicBezTo>
                      <a:pt x="270" y="75"/>
                      <a:pt x="269" y="75"/>
                      <a:pt x="268" y="76"/>
                    </a:cubicBezTo>
                    <a:cubicBezTo>
                      <a:pt x="266" y="77"/>
                      <a:pt x="267" y="78"/>
                      <a:pt x="265" y="80"/>
                    </a:cubicBezTo>
                    <a:cubicBezTo>
                      <a:pt x="263" y="81"/>
                      <a:pt x="263" y="80"/>
                      <a:pt x="262" y="82"/>
                    </a:cubicBezTo>
                    <a:cubicBezTo>
                      <a:pt x="262" y="82"/>
                      <a:pt x="261" y="82"/>
                      <a:pt x="261" y="83"/>
                    </a:cubicBezTo>
                    <a:cubicBezTo>
                      <a:pt x="259" y="85"/>
                      <a:pt x="257" y="87"/>
                      <a:pt x="254" y="85"/>
                    </a:cubicBezTo>
                    <a:cubicBezTo>
                      <a:pt x="253" y="84"/>
                      <a:pt x="253" y="83"/>
                      <a:pt x="252" y="82"/>
                    </a:cubicBezTo>
                    <a:cubicBezTo>
                      <a:pt x="251" y="80"/>
                      <a:pt x="250" y="79"/>
                      <a:pt x="250" y="77"/>
                    </a:cubicBezTo>
                    <a:cubicBezTo>
                      <a:pt x="250" y="75"/>
                      <a:pt x="249" y="74"/>
                      <a:pt x="248" y="72"/>
                    </a:cubicBezTo>
                    <a:cubicBezTo>
                      <a:pt x="247" y="71"/>
                      <a:pt x="247" y="71"/>
                      <a:pt x="246" y="70"/>
                    </a:cubicBezTo>
                    <a:cubicBezTo>
                      <a:pt x="246" y="70"/>
                      <a:pt x="245" y="68"/>
                      <a:pt x="245" y="68"/>
                    </a:cubicBezTo>
                    <a:cubicBezTo>
                      <a:pt x="244" y="67"/>
                      <a:pt x="243" y="67"/>
                      <a:pt x="242" y="66"/>
                    </a:cubicBezTo>
                    <a:cubicBezTo>
                      <a:pt x="241" y="65"/>
                      <a:pt x="240" y="64"/>
                      <a:pt x="238" y="63"/>
                    </a:cubicBezTo>
                    <a:cubicBezTo>
                      <a:pt x="236" y="62"/>
                      <a:pt x="234" y="62"/>
                      <a:pt x="233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5" y="53"/>
                      <a:pt x="237" y="52"/>
                      <a:pt x="238" y="51"/>
                    </a:cubicBezTo>
                    <a:cubicBezTo>
                      <a:pt x="239" y="50"/>
                      <a:pt x="240" y="49"/>
                      <a:pt x="241" y="48"/>
                    </a:cubicBezTo>
                    <a:cubicBezTo>
                      <a:pt x="241" y="47"/>
                      <a:pt x="242" y="46"/>
                      <a:pt x="243" y="45"/>
                    </a:cubicBezTo>
                    <a:cubicBezTo>
                      <a:pt x="243" y="44"/>
                      <a:pt x="243" y="42"/>
                      <a:pt x="243" y="42"/>
                    </a:cubicBezTo>
                    <a:cubicBezTo>
                      <a:pt x="242" y="40"/>
                      <a:pt x="243" y="42"/>
                      <a:pt x="241" y="41"/>
                    </a:cubicBezTo>
                    <a:cubicBezTo>
                      <a:pt x="240" y="40"/>
                      <a:pt x="240" y="40"/>
                      <a:pt x="238" y="40"/>
                    </a:cubicBezTo>
                    <a:cubicBezTo>
                      <a:pt x="236" y="39"/>
                      <a:pt x="234" y="40"/>
                      <a:pt x="232" y="40"/>
                    </a:cubicBezTo>
                    <a:cubicBezTo>
                      <a:pt x="230" y="40"/>
                      <a:pt x="229" y="40"/>
                      <a:pt x="227" y="39"/>
                    </a:cubicBezTo>
                    <a:cubicBezTo>
                      <a:pt x="227" y="39"/>
                      <a:pt x="225" y="39"/>
                      <a:pt x="225" y="39"/>
                    </a:cubicBezTo>
                    <a:cubicBezTo>
                      <a:pt x="224" y="38"/>
                      <a:pt x="223" y="37"/>
                      <a:pt x="223" y="37"/>
                    </a:cubicBezTo>
                    <a:cubicBezTo>
                      <a:pt x="222" y="36"/>
                      <a:pt x="221" y="37"/>
                      <a:pt x="220" y="36"/>
                    </a:cubicBezTo>
                    <a:cubicBezTo>
                      <a:pt x="219" y="36"/>
                      <a:pt x="219" y="35"/>
                      <a:pt x="218" y="35"/>
                    </a:cubicBezTo>
                    <a:cubicBezTo>
                      <a:pt x="216" y="34"/>
                      <a:pt x="215" y="34"/>
                      <a:pt x="213" y="33"/>
                    </a:cubicBezTo>
                    <a:cubicBezTo>
                      <a:pt x="212" y="33"/>
                      <a:pt x="211" y="32"/>
                      <a:pt x="209" y="32"/>
                    </a:cubicBezTo>
                    <a:cubicBezTo>
                      <a:pt x="207" y="31"/>
                      <a:pt x="204" y="29"/>
                      <a:pt x="202" y="28"/>
                    </a:cubicBezTo>
                    <a:cubicBezTo>
                      <a:pt x="200" y="28"/>
                      <a:pt x="198" y="26"/>
                      <a:pt x="196" y="26"/>
                    </a:cubicBezTo>
                    <a:cubicBezTo>
                      <a:pt x="195" y="26"/>
                      <a:pt x="194" y="26"/>
                      <a:pt x="193" y="26"/>
                    </a:cubicBezTo>
                    <a:cubicBezTo>
                      <a:pt x="191" y="25"/>
                      <a:pt x="190" y="22"/>
                      <a:pt x="189" y="20"/>
                    </a:cubicBezTo>
                    <a:cubicBezTo>
                      <a:pt x="187" y="18"/>
                      <a:pt x="186" y="16"/>
                      <a:pt x="184" y="13"/>
                    </a:cubicBezTo>
                    <a:cubicBezTo>
                      <a:pt x="184" y="13"/>
                      <a:pt x="183" y="12"/>
                      <a:pt x="183" y="12"/>
                    </a:cubicBezTo>
                    <a:cubicBezTo>
                      <a:pt x="183" y="11"/>
                      <a:pt x="183" y="11"/>
                      <a:pt x="182" y="11"/>
                    </a:cubicBezTo>
                    <a:cubicBezTo>
                      <a:pt x="182" y="10"/>
                      <a:pt x="181" y="10"/>
                      <a:pt x="181" y="10"/>
                    </a:cubicBezTo>
                    <a:cubicBezTo>
                      <a:pt x="180" y="8"/>
                      <a:pt x="180" y="8"/>
                      <a:pt x="177" y="8"/>
                    </a:cubicBezTo>
                    <a:cubicBezTo>
                      <a:pt x="173" y="8"/>
                      <a:pt x="170" y="8"/>
                      <a:pt x="166" y="8"/>
                    </a:cubicBezTo>
                    <a:cubicBezTo>
                      <a:pt x="164" y="8"/>
                      <a:pt x="161" y="8"/>
                      <a:pt x="159" y="8"/>
                    </a:cubicBezTo>
                    <a:cubicBezTo>
                      <a:pt x="160" y="8"/>
                      <a:pt x="160" y="8"/>
                      <a:pt x="160" y="9"/>
                    </a:cubicBezTo>
                    <a:cubicBezTo>
                      <a:pt x="161" y="11"/>
                      <a:pt x="158" y="12"/>
                      <a:pt x="157" y="13"/>
                    </a:cubicBezTo>
                    <a:cubicBezTo>
                      <a:pt x="157" y="14"/>
                      <a:pt x="157" y="17"/>
                      <a:pt x="158" y="18"/>
                    </a:cubicBezTo>
                    <a:cubicBezTo>
                      <a:pt x="156" y="16"/>
                      <a:pt x="154" y="19"/>
                      <a:pt x="153" y="20"/>
                    </a:cubicBezTo>
                    <a:cubicBezTo>
                      <a:pt x="152" y="21"/>
                      <a:pt x="151" y="22"/>
                      <a:pt x="150" y="22"/>
                    </a:cubicBezTo>
                    <a:cubicBezTo>
                      <a:pt x="149" y="22"/>
                      <a:pt x="146" y="22"/>
                      <a:pt x="146" y="22"/>
                    </a:cubicBezTo>
                    <a:cubicBezTo>
                      <a:pt x="145" y="21"/>
                      <a:pt x="145" y="20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7"/>
                      <a:pt x="142" y="16"/>
                      <a:pt x="141" y="16"/>
                    </a:cubicBezTo>
                    <a:cubicBezTo>
                      <a:pt x="139" y="15"/>
                      <a:pt x="139" y="15"/>
                      <a:pt x="140" y="13"/>
                    </a:cubicBezTo>
                    <a:cubicBezTo>
                      <a:pt x="141" y="12"/>
                      <a:pt x="141" y="11"/>
                      <a:pt x="142" y="10"/>
                    </a:cubicBezTo>
                    <a:cubicBezTo>
                      <a:pt x="142" y="8"/>
                      <a:pt x="139" y="4"/>
                      <a:pt x="137" y="4"/>
                    </a:cubicBezTo>
                    <a:cubicBezTo>
                      <a:pt x="136" y="3"/>
                      <a:pt x="135" y="2"/>
                      <a:pt x="134" y="1"/>
                    </a:cubicBezTo>
                    <a:cubicBezTo>
                      <a:pt x="133" y="0"/>
                      <a:pt x="133" y="0"/>
                      <a:pt x="131" y="1"/>
                    </a:cubicBezTo>
                    <a:cubicBezTo>
                      <a:pt x="130" y="1"/>
                      <a:pt x="129" y="3"/>
                      <a:pt x="128" y="4"/>
                    </a:cubicBezTo>
                    <a:cubicBezTo>
                      <a:pt x="126" y="5"/>
                      <a:pt x="123" y="6"/>
                      <a:pt x="121" y="6"/>
                    </a:cubicBezTo>
                    <a:cubicBezTo>
                      <a:pt x="122" y="7"/>
                      <a:pt x="124" y="8"/>
                      <a:pt x="126" y="9"/>
                    </a:cubicBezTo>
                    <a:cubicBezTo>
                      <a:pt x="126" y="10"/>
                      <a:pt x="130" y="12"/>
                      <a:pt x="129" y="13"/>
                    </a:cubicBezTo>
                    <a:cubicBezTo>
                      <a:pt x="129" y="14"/>
                      <a:pt x="128" y="14"/>
                      <a:pt x="127" y="15"/>
                    </a:cubicBezTo>
                    <a:cubicBezTo>
                      <a:pt x="125" y="16"/>
                      <a:pt x="123" y="17"/>
                      <a:pt x="121" y="17"/>
                    </a:cubicBezTo>
                    <a:cubicBezTo>
                      <a:pt x="120" y="18"/>
                      <a:pt x="118" y="19"/>
                      <a:pt x="117" y="20"/>
                    </a:cubicBezTo>
                    <a:cubicBezTo>
                      <a:pt x="116" y="20"/>
                      <a:pt x="116" y="21"/>
                      <a:pt x="115" y="20"/>
                    </a:cubicBezTo>
                    <a:cubicBezTo>
                      <a:pt x="114" y="19"/>
                      <a:pt x="113" y="21"/>
                      <a:pt x="112" y="21"/>
                    </a:cubicBezTo>
                    <a:cubicBezTo>
                      <a:pt x="111" y="22"/>
                      <a:pt x="110" y="21"/>
                      <a:pt x="109" y="21"/>
                    </a:cubicBezTo>
                    <a:cubicBezTo>
                      <a:pt x="108" y="21"/>
                      <a:pt x="105" y="22"/>
                      <a:pt x="105" y="23"/>
                    </a:cubicBezTo>
                    <a:cubicBezTo>
                      <a:pt x="105" y="23"/>
                      <a:pt x="105" y="24"/>
                      <a:pt x="105" y="24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1" y="28"/>
                      <a:pt x="100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6" y="28"/>
                      <a:pt x="94" y="29"/>
                      <a:pt x="93" y="29"/>
                    </a:cubicBezTo>
                    <a:cubicBezTo>
                      <a:pt x="91" y="29"/>
                      <a:pt x="90" y="30"/>
                      <a:pt x="88" y="30"/>
                    </a:cubicBezTo>
                    <a:cubicBezTo>
                      <a:pt x="87" y="30"/>
                      <a:pt x="87" y="30"/>
                      <a:pt x="86" y="30"/>
                    </a:cubicBezTo>
                    <a:cubicBezTo>
                      <a:pt x="85" y="30"/>
                      <a:pt x="84" y="31"/>
                      <a:pt x="83" y="32"/>
                    </a:cubicBezTo>
                    <a:cubicBezTo>
                      <a:pt x="83" y="32"/>
                      <a:pt x="82" y="32"/>
                      <a:pt x="82" y="33"/>
                    </a:cubicBezTo>
                    <a:cubicBezTo>
                      <a:pt x="81" y="34"/>
                      <a:pt x="81" y="36"/>
                      <a:pt x="81" y="37"/>
                    </a:cubicBezTo>
                    <a:cubicBezTo>
                      <a:pt x="81" y="38"/>
                      <a:pt x="82" y="40"/>
                      <a:pt x="81" y="40"/>
                    </a:cubicBezTo>
                    <a:cubicBezTo>
                      <a:pt x="80" y="41"/>
                      <a:pt x="79" y="41"/>
                      <a:pt x="78" y="41"/>
                    </a:cubicBezTo>
                    <a:cubicBezTo>
                      <a:pt x="78" y="41"/>
                      <a:pt x="76" y="41"/>
                      <a:pt x="75" y="41"/>
                    </a:cubicBezTo>
                    <a:cubicBezTo>
                      <a:pt x="75" y="40"/>
                      <a:pt x="75" y="38"/>
                      <a:pt x="74" y="38"/>
                    </a:cubicBezTo>
                    <a:cubicBezTo>
                      <a:pt x="74" y="37"/>
                      <a:pt x="72" y="36"/>
                      <a:pt x="71" y="38"/>
                    </a:cubicBezTo>
                    <a:cubicBezTo>
                      <a:pt x="71" y="38"/>
                      <a:pt x="71" y="39"/>
                      <a:pt x="71" y="40"/>
                    </a:cubicBezTo>
                    <a:cubicBezTo>
                      <a:pt x="71" y="40"/>
                      <a:pt x="71" y="40"/>
                      <a:pt x="71" y="41"/>
                    </a:cubicBezTo>
                    <a:cubicBezTo>
                      <a:pt x="70" y="42"/>
                      <a:pt x="70" y="43"/>
                      <a:pt x="70" y="44"/>
                    </a:cubicBezTo>
                    <a:cubicBezTo>
                      <a:pt x="68" y="44"/>
                      <a:pt x="66" y="41"/>
                      <a:pt x="65" y="43"/>
                    </a:cubicBezTo>
                    <a:cubicBezTo>
                      <a:pt x="64" y="43"/>
                      <a:pt x="64" y="44"/>
                      <a:pt x="64" y="45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61" y="48"/>
                      <a:pt x="61" y="49"/>
                      <a:pt x="61" y="49"/>
                    </a:cubicBezTo>
                    <a:cubicBezTo>
                      <a:pt x="61" y="49"/>
                      <a:pt x="60" y="49"/>
                      <a:pt x="60" y="49"/>
                    </a:cubicBezTo>
                    <a:cubicBezTo>
                      <a:pt x="57" y="49"/>
                      <a:pt x="57" y="49"/>
                      <a:pt x="55" y="51"/>
                    </a:cubicBezTo>
                    <a:cubicBezTo>
                      <a:pt x="55" y="52"/>
                      <a:pt x="54" y="53"/>
                      <a:pt x="53" y="54"/>
                    </a:cubicBezTo>
                    <a:cubicBezTo>
                      <a:pt x="52" y="55"/>
                      <a:pt x="51" y="55"/>
                      <a:pt x="51" y="56"/>
                    </a:cubicBezTo>
                    <a:cubicBezTo>
                      <a:pt x="50" y="57"/>
                      <a:pt x="50" y="58"/>
                      <a:pt x="49" y="57"/>
                    </a:cubicBezTo>
                    <a:cubicBezTo>
                      <a:pt x="49" y="57"/>
                      <a:pt x="48" y="56"/>
                      <a:pt x="48" y="56"/>
                    </a:cubicBezTo>
                    <a:cubicBezTo>
                      <a:pt x="46" y="55"/>
                      <a:pt x="45" y="56"/>
                      <a:pt x="44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2" y="55"/>
                      <a:pt x="40" y="55"/>
                      <a:pt x="39" y="55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9"/>
                      <a:pt x="36" y="59"/>
                      <a:pt x="34" y="59"/>
                    </a:cubicBezTo>
                    <a:cubicBezTo>
                      <a:pt x="33" y="59"/>
                      <a:pt x="33" y="60"/>
                      <a:pt x="32" y="59"/>
                    </a:cubicBezTo>
                    <a:cubicBezTo>
                      <a:pt x="31" y="59"/>
                      <a:pt x="31" y="58"/>
                      <a:pt x="30" y="58"/>
                    </a:cubicBezTo>
                    <a:cubicBezTo>
                      <a:pt x="29" y="57"/>
                      <a:pt x="29" y="59"/>
                      <a:pt x="28" y="59"/>
                    </a:cubicBezTo>
                    <a:cubicBezTo>
                      <a:pt x="27" y="60"/>
                      <a:pt x="26" y="60"/>
                      <a:pt x="26" y="61"/>
                    </a:cubicBezTo>
                    <a:cubicBezTo>
                      <a:pt x="24" y="61"/>
                      <a:pt x="23" y="63"/>
                      <a:pt x="22" y="64"/>
                    </a:cubicBezTo>
                    <a:cubicBezTo>
                      <a:pt x="20" y="65"/>
                      <a:pt x="18" y="66"/>
                      <a:pt x="17" y="68"/>
                    </a:cubicBezTo>
                    <a:cubicBezTo>
                      <a:pt x="16" y="69"/>
                      <a:pt x="15" y="70"/>
                      <a:pt x="15" y="70"/>
                    </a:cubicBezTo>
                    <a:cubicBezTo>
                      <a:pt x="15" y="71"/>
                      <a:pt x="15" y="72"/>
                      <a:pt x="15" y="73"/>
                    </a:cubicBezTo>
                    <a:cubicBezTo>
                      <a:pt x="15" y="74"/>
                      <a:pt x="14" y="74"/>
                      <a:pt x="13" y="76"/>
                    </a:cubicBezTo>
                    <a:cubicBezTo>
                      <a:pt x="13" y="77"/>
                      <a:pt x="13" y="78"/>
                      <a:pt x="12" y="79"/>
                    </a:cubicBezTo>
                    <a:cubicBezTo>
                      <a:pt x="12" y="78"/>
                      <a:pt x="12" y="78"/>
                      <a:pt x="12" y="77"/>
                    </a:cubicBezTo>
                    <a:cubicBezTo>
                      <a:pt x="11" y="76"/>
                      <a:pt x="11" y="77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9" y="74"/>
                      <a:pt x="9" y="73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8" y="68"/>
                      <a:pt x="7" y="64"/>
                      <a:pt x="5" y="65"/>
                    </a:cubicBezTo>
                    <a:cubicBezTo>
                      <a:pt x="3" y="66"/>
                      <a:pt x="3" y="66"/>
                      <a:pt x="2" y="6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73"/>
                      <a:pt x="6" y="73"/>
                      <a:pt x="6" y="76"/>
                    </a:cubicBezTo>
                    <a:cubicBezTo>
                      <a:pt x="7" y="78"/>
                      <a:pt x="7" y="80"/>
                      <a:pt x="7" y="81"/>
                    </a:cubicBezTo>
                    <a:cubicBezTo>
                      <a:pt x="7" y="83"/>
                      <a:pt x="7" y="84"/>
                      <a:pt x="8" y="86"/>
                    </a:cubicBezTo>
                    <a:cubicBezTo>
                      <a:pt x="8" y="88"/>
                      <a:pt x="9" y="87"/>
                      <a:pt x="11" y="88"/>
                    </a:cubicBezTo>
                    <a:cubicBezTo>
                      <a:pt x="13" y="89"/>
                      <a:pt x="12" y="91"/>
                      <a:pt x="14" y="92"/>
                    </a:cubicBezTo>
                    <a:cubicBezTo>
                      <a:pt x="14" y="93"/>
                      <a:pt x="16" y="93"/>
                      <a:pt x="17" y="94"/>
                    </a:cubicBezTo>
                    <a:cubicBezTo>
                      <a:pt x="18" y="95"/>
                      <a:pt x="18" y="96"/>
                      <a:pt x="20" y="96"/>
                    </a:cubicBezTo>
                    <a:cubicBezTo>
                      <a:pt x="21" y="97"/>
                      <a:pt x="23" y="97"/>
                      <a:pt x="24" y="99"/>
                    </a:cubicBezTo>
                    <a:cubicBezTo>
                      <a:pt x="24" y="100"/>
                      <a:pt x="23" y="101"/>
                      <a:pt x="23" y="102"/>
                    </a:cubicBezTo>
                    <a:cubicBezTo>
                      <a:pt x="23" y="103"/>
                      <a:pt x="23" y="104"/>
                      <a:pt x="23" y="105"/>
                    </a:cubicBezTo>
                    <a:cubicBezTo>
                      <a:pt x="23" y="106"/>
                      <a:pt x="22" y="107"/>
                      <a:pt x="21" y="108"/>
                    </a:cubicBezTo>
                    <a:cubicBezTo>
                      <a:pt x="21" y="108"/>
                      <a:pt x="20" y="109"/>
                      <a:pt x="20" y="110"/>
                    </a:cubicBezTo>
                    <a:cubicBezTo>
                      <a:pt x="19" y="111"/>
                      <a:pt x="18" y="112"/>
                      <a:pt x="18" y="113"/>
                    </a:cubicBezTo>
                    <a:cubicBezTo>
                      <a:pt x="17" y="114"/>
                      <a:pt x="17" y="116"/>
                      <a:pt x="18" y="117"/>
                    </a:cubicBezTo>
                    <a:cubicBezTo>
                      <a:pt x="20" y="118"/>
                      <a:pt x="21" y="119"/>
                      <a:pt x="22" y="120"/>
                    </a:cubicBezTo>
                    <a:cubicBezTo>
                      <a:pt x="23" y="121"/>
                      <a:pt x="24" y="123"/>
                      <a:pt x="24" y="124"/>
                    </a:cubicBezTo>
                    <a:cubicBezTo>
                      <a:pt x="25" y="126"/>
                      <a:pt x="26" y="128"/>
                      <a:pt x="27" y="130"/>
                    </a:cubicBezTo>
                    <a:cubicBezTo>
                      <a:pt x="27" y="131"/>
                      <a:pt x="27" y="131"/>
                      <a:pt x="28" y="132"/>
                    </a:cubicBezTo>
                    <a:cubicBezTo>
                      <a:pt x="28" y="133"/>
                      <a:pt x="28" y="136"/>
                      <a:pt x="29" y="137"/>
                    </a:cubicBezTo>
                    <a:cubicBezTo>
                      <a:pt x="29" y="139"/>
                      <a:pt x="29" y="139"/>
                      <a:pt x="30" y="140"/>
                    </a:cubicBezTo>
                    <a:cubicBezTo>
                      <a:pt x="31" y="141"/>
                      <a:pt x="32" y="142"/>
                      <a:pt x="33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4" y="146"/>
                      <a:pt x="36" y="146"/>
                      <a:pt x="37" y="147"/>
                    </a:cubicBezTo>
                    <a:cubicBezTo>
                      <a:pt x="38" y="147"/>
                      <a:pt x="38" y="148"/>
                      <a:pt x="40" y="148"/>
                    </a:cubicBezTo>
                    <a:cubicBezTo>
                      <a:pt x="40" y="148"/>
                      <a:pt x="42" y="147"/>
                      <a:pt x="42" y="147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5" y="150"/>
                      <a:pt x="47" y="151"/>
                      <a:pt x="48" y="152"/>
                    </a:cubicBezTo>
                    <a:cubicBezTo>
                      <a:pt x="49" y="153"/>
                      <a:pt x="50" y="155"/>
                      <a:pt x="51" y="156"/>
                    </a:cubicBezTo>
                    <a:cubicBezTo>
                      <a:pt x="53" y="159"/>
                      <a:pt x="54" y="161"/>
                      <a:pt x="54" y="164"/>
                    </a:cubicBezTo>
                    <a:cubicBezTo>
                      <a:pt x="54" y="164"/>
                      <a:pt x="54" y="164"/>
                      <a:pt x="54" y="165"/>
                    </a:cubicBezTo>
                    <a:cubicBezTo>
                      <a:pt x="55" y="166"/>
                      <a:pt x="58" y="166"/>
                      <a:pt x="59" y="167"/>
                    </a:cubicBezTo>
                    <a:cubicBezTo>
                      <a:pt x="60" y="167"/>
                      <a:pt x="62" y="168"/>
                      <a:pt x="63" y="169"/>
                    </a:cubicBezTo>
                    <a:cubicBezTo>
                      <a:pt x="63" y="169"/>
                      <a:pt x="63" y="169"/>
                      <a:pt x="63" y="170"/>
                    </a:cubicBezTo>
                    <a:cubicBezTo>
                      <a:pt x="64" y="170"/>
                      <a:pt x="65" y="171"/>
                      <a:pt x="66" y="171"/>
                    </a:cubicBezTo>
                    <a:cubicBezTo>
                      <a:pt x="66" y="172"/>
                      <a:pt x="67" y="173"/>
                      <a:pt x="67" y="174"/>
                    </a:cubicBezTo>
                    <a:cubicBezTo>
                      <a:pt x="68" y="175"/>
                      <a:pt x="69" y="176"/>
                      <a:pt x="69" y="177"/>
                    </a:cubicBezTo>
                    <a:cubicBezTo>
                      <a:pt x="71" y="183"/>
                      <a:pt x="77" y="176"/>
                      <a:pt x="79" y="181"/>
                    </a:cubicBezTo>
                    <a:cubicBezTo>
                      <a:pt x="79" y="182"/>
                      <a:pt x="79" y="183"/>
                      <a:pt x="80" y="184"/>
                    </a:cubicBezTo>
                    <a:cubicBezTo>
                      <a:pt x="81" y="184"/>
                      <a:pt x="82" y="185"/>
                      <a:pt x="83" y="186"/>
                    </a:cubicBezTo>
                    <a:cubicBezTo>
                      <a:pt x="84" y="187"/>
                      <a:pt x="85" y="188"/>
                      <a:pt x="86" y="188"/>
                    </a:cubicBezTo>
                    <a:cubicBezTo>
                      <a:pt x="86" y="189"/>
                      <a:pt x="87" y="189"/>
                      <a:pt x="88" y="190"/>
                    </a:cubicBezTo>
                    <a:cubicBezTo>
                      <a:pt x="88" y="190"/>
                      <a:pt x="89" y="192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1" y="194"/>
                    </a:cubicBezTo>
                    <a:cubicBezTo>
                      <a:pt x="92" y="195"/>
                      <a:pt x="94" y="195"/>
                      <a:pt x="95" y="196"/>
                    </a:cubicBezTo>
                    <a:cubicBezTo>
                      <a:pt x="96" y="197"/>
                      <a:pt x="97" y="198"/>
                      <a:pt x="97" y="198"/>
                    </a:cubicBezTo>
                    <a:cubicBezTo>
                      <a:pt x="98" y="199"/>
                      <a:pt x="99" y="200"/>
                      <a:pt x="99" y="201"/>
                    </a:cubicBezTo>
                    <a:cubicBezTo>
                      <a:pt x="101" y="201"/>
                      <a:pt x="101" y="203"/>
                      <a:pt x="101" y="204"/>
                    </a:cubicBezTo>
                    <a:cubicBezTo>
                      <a:pt x="101" y="205"/>
                      <a:pt x="101" y="206"/>
                      <a:pt x="102" y="207"/>
                    </a:cubicBezTo>
                    <a:cubicBezTo>
                      <a:pt x="102" y="208"/>
                      <a:pt x="104" y="209"/>
                      <a:pt x="104" y="209"/>
                    </a:cubicBezTo>
                    <a:cubicBezTo>
                      <a:pt x="105" y="210"/>
                      <a:pt x="106" y="209"/>
                      <a:pt x="107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09" y="210"/>
                      <a:pt x="110" y="210"/>
                      <a:pt x="111" y="210"/>
                    </a:cubicBezTo>
                    <a:cubicBezTo>
                      <a:pt x="112" y="210"/>
                      <a:pt x="113" y="210"/>
                      <a:pt x="114" y="210"/>
                    </a:cubicBezTo>
                    <a:cubicBezTo>
                      <a:pt x="115" y="210"/>
                      <a:pt x="116" y="209"/>
                      <a:pt x="117" y="209"/>
                    </a:cubicBezTo>
                    <a:cubicBezTo>
                      <a:pt x="118" y="209"/>
                      <a:pt x="119" y="209"/>
                      <a:pt x="119" y="209"/>
                    </a:cubicBezTo>
                    <a:cubicBezTo>
                      <a:pt x="120" y="208"/>
                      <a:pt x="120" y="204"/>
                      <a:pt x="123" y="204"/>
                    </a:cubicBezTo>
                    <a:cubicBezTo>
                      <a:pt x="124" y="204"/>
                      <a:pt x="125" y="205"/>
                      <a:pt x="126" y="206"/>
                    </a:cubicBezTo>
                    <a:cubicBezTo>
                      <a:pt x="126" y="207"/>
                      <a:pt x="126" y="207"/>
                      <a:pt x="127" y="208"/>
                    </a:cubicBezTo>
                    <a:cubicBezTo>
                      <a:pt x="127" y="208"/>
                      <a:pt x="128" y="208"/>
                      <a:pt x="128" y="209"/>
                    </a:cubicBezTo>
                    <a:cubicBezTo>
                      <a:pt x="128" y="209"/>
                      <a:pt x="128" y="209"/>
                      <a:pt x="129" y="209"/>
                    </a:cubicBezTo>
                    <a:cubicBezTo>
                      <a:pt x="129" y="210"/>
                      <a:pt x="130" y="209"/>
                      <a:pt x="131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9"/>
                      <a:pt x="135" y="208"/>
                      <a:pt x="136" y="207"/>
                    </a:cubicBezTo>
                    <a:cubicBezTo>
                      <a:pt x="138" y="205"/>
                      <a:pt x="138" y="202"/>
                      <a:pt x="139" y="199"/>
                    </a:cubicBezTo>
                    <a:cubicBezTo>
                      <a:pt x="139" y="197"/>
                      <a:pt x="141" y="197"/>
                      <a:pt x="141" y="195"/>
                    </a:cubicBezTo>
                    <a:cubicBezTo>
                      <a:pt x="142" y="195"/>
                      <a:pt x="142" y="193"/>
                      <a:pt x="142" y="193"/>
                    </a:cubicBezTo>
                    <a:cubicBezTo>
                      <a:pt x="143" y="192"/>
                      <a:pt x="145" y="192"/>
                      <a:pt x="147" y="193"/>
                    </a:cubicBezTo>
                    <a:cubicBezTo>
                      <a:pt x="148" y="194"/>
                      <a:pt x="150" y="194"/>
                      <a:pt x="151" y="192"/>
                    </a:cubicBezTo>
                    <a:cubicBezTo>
                      <a:pt x="151" y="191"/>
                      <a:pt x="150" y="190"/>
                      <a:pt x="150" y="188"/>
                    </a:cubicBezTo>
                    <a:cubicBezTo>
                      <a:pt x="149" y="186"/>
                      <a:pt x="150" y="184"/>
                      <a:pt x="150" y="183"/>
                    </a:cubicBezTo>
                    <a:cubicBezTo>
                      <a:pt x="150" y="180"/>
                      <a:pt x="152" y="178"/>
                      <a:pt x="153" y="176"/>
                    </a:cubicBezTo>
                    <a:cubicBezTo>
                      <a:pt x="153" y="175"/>
                      <a:pt x="153" y="175"/>
                      <a:pt x="154" y="175"/>
                    </a:cubicBezTo>
                    <a:cubicBezTo>
                      <a:pt x="155" y="175"/>
                      <a:pt x="156" y="175"/>
                      <a:pt x="157" y="175"/>
                    </a:cubicBezTo>
                    <a:cubicBezTo>
                      <a:pt x="159" y="175"/>
                      <a:pt x="158" y="177"/>
                      <a:pt x="159" y="178"/>
                    </a:cubicBezTo>
                    <a:cubicBezTo>
                      <a:pt x="161" y="180"/>
                      <a:pt x="163" y="180"/>
                      <a:pt x="165" y="179"/>
                    </a:cubicBezTo>
                    <a:cubicBezTo>
                      <a:pt x="167" y="179"/>
                      <a:pt x="166" y="177"/>
                      <a:pt x="166" y="176"/>
                    </a:cubicBezTo>
                    <a:cubicBezTo>
                      <a:pt x="167" y="175"/>
                      <a:pt x="171" y="175"/>
                      <a:pt x="171" y="177"/>
                    </a:cubicBezTo>
                    <a:cubicBezTo>
                      <a:pt x="171" y="177"/>
                      <a:pt x="172" y="178"/>
                      <a:pt x="172" y="178"/>
                    </a:cubicBezTo>
                    <a:cubicBezTo>
                      <a:pt x="174" y="179"/>
                      <a:pt x="175" y="179"/>
                      <a:pt x="177" y="180"/>
                    </a:cubicBezTo>
                    <a:cubicBezTo>
                      <a:pt x="179" y="181"/>
                      <a:pt x="183" y="182"/>
                      <a:pt x="185" y="184"/>
                    </a:cubicBezTo>
                    <a:cubicBezTo>
                      <a:pt x="186" y="185"/>
                      <a:pt x="186" y="186"/>
                      <a:pt x="187" y="187"/>
                    </a:cubicBezTo>
                    <a:cubicBezTo>
                      <a:pt x="188" y="187"/>
                      <a:pt x="190" y="187"/>
                      <a:pt x="192" y="187"/>
                    </a:cubicBezTo>
                    <a:cubicBezTo>
                      <a:pt x="192" y="187"/>
                      <a:pt x="193" y="187"/>
                      <a:pt x="194" y="187"/>
                    </a:cubicBezTo>
                    <a:cubicBezTo>
                      <a:pt x="195" y="186"/>
                      <a:pt x="195" y="186"/>
                      <a:pt x="196" y="186"/>
                    </a:cubicBezTo>
                    <a:cubicBezTo>
                      <a:pt x="198" y="185"/>
                      <a:pt x="199" y="186"/>
                      <a:pt x="200" y="188"/>
                    </a:cubicBezTo>
                    <a:cubicBezTo>
                      <a:pt x="201" y="189"/>
                      <a:pt x="200" y="191"/>
                      <a:pt x="202" y="192"/>
                    </a:cubicBezTo>
                    <a:cubicBezTo>
                      <a:pt x="204" y="193"/>
                      <a:pt x="207" y="194"/>
                      <a:pt x="210" y="195"/>
                    </a:cubicBezTo>
                    <a:cubicBezTo>
                      <a:pt x="212" y="196"/>
                      <a:pt x="213" y="196"/>
                      <a:pt x="215" y="196"/>
                    </a:cubicBezTo>
                    <a:cubicBezTo>
                      <a:pt x="218" y="196"/>
                      <a:pt x="221" y="197"/>
                      <a:pt x="224" y="196"/>
                    </a:cubicBezTo>
                    <a:cubicBezTo>
                      <a:pt x="225" y="196"/>
                      <a:pt x="227" y="195"/>
                      <a:pt x="228" y="194"/>
                    </a:cubicBezTo>
                    <a:cubicBezTo>
                      <a:pt x="229" y="192"/>
                      <a:pt x="228" y="190"/>
                      <a:pt x="230" y="190"/>
                    </a:cubicBezTo>
                    <a:cubicBezTo>
                      <a:pt x="232" y="189"/>
                      <a:pt x="233" y="190"/>
                      <a:pt x="234" y="191"/>
                    </a:cubicBezTo>
                    <a:cubicBezTo>
                      <a:pt x="235" y="193"/>
                      <a:pt x="237" y="192"/>
                      <a:pt x="238" y="193"/>
                    </a:cubicBezTo>
                    <a:cubicBezTo>
                      <a:pt x="239" y="194"/>
                      <a:pt x="239" y="194"/>
                      <a:pt x="240" y="195"/>
                    </a:cubicBezTo>
                    <a:cubicBezTo>
                      <a:pt x="240" y="196"/>
                      <a:pt x="240" y="197"/>
                      <a:pt x="240" y="197"/>
                    </a:cubicBezTo>
                    <a:cubicBezTo>
                      <a:pt x="241" y="200"/>
                      <a:pt x="247" y="198"/>
                      <a:pt x="249" y="198"/>
                    </a:cubicBezTo>
                    <a:cubicBezTo>
                      <a:pt x="250" y="198"/>
                      <a:pt x="252" y="198"/>
                      <a:pt x="253" y="199"/>
                    </a:cubicBezTo>
                    <a:cubicBezTo>
                      <a:pt x="254" y="199"/>
                      <a:pt x="254" y="200"/>
                      <a:pt x="254" y="200"/>
                    </a:cubicBezTo>
                    <a:cubicBezTo>
                      <a:pt x="255" y="200"/>
                      <a:pt x="255" y="201"/>
                      <a:pt x="255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2"/>
                      <a:pt x="256" y="202"/>
                      <a:pt x="257" y="203"/>
                    </a:cubicBezTo>
                    <a:cubicBezTo>
                      <a:pt x="258" y="203"/>
                      <a:pt x="259" y="202"/>
                      <a:pt x="261" y="20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7" name="Freeform 23"/>
              <p:cNvSpPr>
                <a:spLocks/>
              </p:cNvSpPr>
              <p:nvPr/>
            </p:nvSpPr>
            <p:spPr bwMode="auto">
              <a:xfrm>
                <a:off x="5159375" y="4606925"/>
                <a:ext cx="604838" cy="287338"/>
              </a:xfrm>
              <a:custGeom>
                <a:avLst/>
                <a:gdLst/>
                <a:ahLst/>
                <a:cxnLst>
                  <a:cxn ang="0">
                    <a:pos x="23" y="143"/>
                  </a:cxn>
                  <a:cxn ang="0">
                    <a:pos x="37" y="152"/>
                  </a:cxn>
                  <a:cxn ang="0">
                    <a:pos x="76" y="151"/>
                  </a:cxn>
                  <a:cxn ang="0">
                    <a:pos x="90" y="147"/>
                  </a:cxn>
                  <a:cxn ang="0">
                    <a:pos x="93" y="130"/>
                  </a:cxn>
                  <a:cxn ang="0">
                    <a:pos x="118" y="125"/>
                  </a:cxn>
                  <a:cxn ang="0">
                    <a:pos x="133" y="115"/>
                  </a:cxn>
                  <a:cxn ang="0">
                    <a:pos x="144" y="116"/>
                  </a:cxn>
                  <a:cxn ang="0">
                    <a:pos x="161" y="116"/>
                  </a:cxn>
                  <a:cxn ang="0">
                    <a:pos x="173" y="111"/>
                  </a:cxn>
                  <a:cxn ang="0">
                    <a:pos x="182" y="94"/>
                  </a:cxn>
                  <a:cxn ang="0">
                    <a:pos x="207" y="89"/>
                  </a:cxn>
                  <a:cxn ang="0">
                    <a:pos x="221" y="91"/>
                  </a:cxn>
                  <a:cxn ang="0">
                    <a:pos x="236" y="88"/>
                  </a:cxn>
                  <a:cxn ang="0">
                    <a:pos x="248" y="102"/>
                  </a:cxn>
                  <a:cxn ang="0">
                    <a:pos x="262" y="102"/>
                  </a:cxn>
                  <a:cxn ang="0">
                    <a:pos x="275" y="90"/>
                  </a:cxn>
                  <a:cxn ang="0">
                    <a:pos x="281" y="76"/>
                  </a:cxn>
                  <a:cxn ang="0">
                    <a:pos x="289" y="57"/>
                  </a:cxn>
                  <a:cxn ang="0">
                    <a:pos x="301" y="52"/>
                  </a:cxn>
                  <a:cxn ang="0">
                    <a:pos x="323" y="43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89" y="23"/>
                  </a:cxn>
                  <a:cxn ang="0">
                    <a:pos x="276" y="16"/>
                  </a:cxn>
                  <a:cxn ang="0">
                    <a:pos x="255" y="13"/>
                  </a:cxn>
                  <a:cxn ang="0">
                    <a:pos x="241" y="25"/>
                  </a:cxn>
                  <a:cxn ang="0">
                    <a:pos x="232" y="22"/>
                  </a:cxn>
                  <a:cxn ang="0">
                    <a:pos x="212" y="18"/>
                  </a:cxn>
                  <a:cxn ang="0">
                    <a:pos x="190" y="30"/>
                  </a:cxn>
                  <a:cxn ang="0">
                    <a:pos x="181" y="32"/>
                  </a:cxn>
                  <a:cxn ang="0">
                    <a:pos x="175" y="21"/>
                  </a:cxn>
                  <a:cxn ang="0">
                    <a:pos x="167" y="10"/>
                  </a:cxn>
                  <a:cxn ang="0">
                    <a:pos x="155" y="4"/>
                  </a:cxn>
                  <a:cxn ang="0">
                    <a:pos x="142" y="17"/>
                  </a:cxn>
                  <a:cxn ang="0">
                    <a:pos x="126" y="7"/>
                  </a:cxn>
                  <a:cxn ang="0">
                    <a:pos x="117" y="9"/>
                  </a:cxn>
                  <a:cxn ang="0">
                    <a:pos x="105" y="12"/>
                  </a:cxn>
                  <a:cxn ang="0">
                    <a:pos x="96" y="22"/>
                  </a:cxn>
                  <a:cxn ang="0">
                    <a:pos x="87" y="28"/>
                  </a:cxn>
                  <a:cxn ang="0">
                    <a:pos x="78" y="47"/>
                  </a:cxn>
                  <a:cxn ang="0">
                    <a:pos x="70" y="52"/>
                  </a:cxn>
                  <a:cxn ang="0">
                    <a:pos x="57" y="62"/>
                  </a:cxn>
                  <a:cxn ang="0">
                    <a:pos x="51" y="64"/>
                  </a:cxn>
                  <a:cxn ang="0">
                    <a:pos x="31" y="60"/>
                  </a:cxn>
                  <a:cxn ang="0">
                    <a:pos x="23" y="69"/>
                  </a:cxn>
                  <a:cxn ang="0">
                    <a:pos x="8" y="75"/>
                  </a:cxn>
                  <a:cxn ang="0">
                    <a:pos x="4" y="88"/>
                  </a:cxn>
                  <a:cxn ang="0">
                    <a:pos x="4" y="101"/>
                  </a:cxn>
                  <a:cxn ang="0">
                    <a:pos x="9" y="118"/>
                  </a:cxn>
                  <a:cxn ang="0">
                    <a:pos x="12" y="126"/>
                  </a:cxn>
                  <a:cxn ang="0">
                    <a:pos x="9" y="135"/>
                  </a:cxn>
                </a:cxnLst>
                <a:rect l="0" t="0" r="r" b="b"/>
                <a:pathLst>
                  <a:path w="324" h="153">
                    <a:moveTo>
                      <a:pt x="9" y="135"/>
                    </a:moveTo>
                    <a:cubicBezTo>
                      <a:pt x="10" y="135"/>
                      <a:pt x="11" y="135"/>
                      <a:pt x="12" y="136"/>
                    </a:cubicBezTo>
                    <a:cubicBezTo>
                      <a:pt x="14" y="136"/>
                      <a:pt x="16" y="137"/>
                      <a:pt x="17" y="138"/>
                    </a:cubicBezTo>
                    <a:cubicBezTo>
                      <a:pt x="19" y="139"/>
                      <a:pt x="20" y="142"/>
                      <a:pt x="23" y="143"/>
                    </a:cubicBezTo>
                    <a:cubicBezTo>
                      <a:pt x="24" y="143"/>
                      <a:pt x="25" y="143"/>
                      <a:pt x="26" y="143"/>
                    </a:cubicBezTo>
                    <a:cubicBezTo>
                      <a:pt x="28" y="144"/>
                      <a:pt x="29" y="146"/>
                      <a:pt x="30" y="147"/>
                    </a:cubicBezTo>
                    <a:cubicBezTo>
                      <a:pt x="30" y="149"/>
                      <a:pt x="31" y="151"/>
                      <a:pt x="32" y="152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44" y="152"/>
                      <a:pt x="51" y="152"/>
                      <a:pt x="59" y="152"/>
                    </a:cubicBezTo>
                    <a:cubicBezTo>
                      <a:pt x="63" y="152"/>
                      <a:pt x="69" y="153"/>
                      <a:pt x="73" y="152"/>
                    </a:cubicBezTo>
                    <a:cubicBezTo>
                      <a:pt x="73" y="152"/>
                      <a:pt x="75" y="151"/>
                      <a:pt x="75" y="151"/>
                    </a:cubicBezTo>
                    <a:cubicBezTo>
                      <a:pt x="75" y="152"/>
                      <a:pt x="76" y="151"/>
                      <a:pt x="76" y="151"/>
                    </a:cubicBezTo>
                    <a:cubicBezTo>
                      <a:pt x="76" y="151"/>
                      <a:pt x="76" y="150"/>
                      <a:pt x="76" y="150"/>
                    </a:cubicBezTo>
                    <a:cubicBezTo>
                      <a:pt x="78" y="149"/>
                      <a:pt x="79" y="149"/>
                      <a:pt x="80" y="149"/>
                    </a:cubicBezTo>
                    <a:cubicBezTo>
                      <a:pt x="82" y="148"/>
                      <a:pt x="83" y="148"/>
                      <a:pt x="85" y="148"/>
                    </a:cubicBezTo>
                    <a:cubicBezTo>
                      <a:pt x="86" y="148"/>
                      <a:pt x="89" y="148"/>
                      <a:pt x="90" y="147"/>
                    </a:cubicBezTo>
                    <a:cubicBezTo>
                      <a:pt x="92" y="147"/>
                      <a:pt x="93" y="145"/>
                      <a:pt x="93" y="144"/>
                    </a:cubicBezTo>
                    <a:cubicBezTo>
                      <a:pt x="92" y="141"/>
                      <a:pt x="89" y="142"/>
                      <a:pt x="89" y="139"/>
                    </a:cubicBezTo>
                    <a:cubicBezTo>
                      <a:pt x="90" y="138"/>
                      <a:pt x="91" y="137"/>
                      <a:pt x="92" y="136"/>
                    </a:cubicBezTo>
                    <a:cubicBezTo>
                      <a:pt x="92" y="134"/>
                      <a:pt x="92" y="132"/>
                      <a:pt x="93" y="130"/>
                    </a:cubicBezTo>
                    <a:cubicBezTo>
                      <a:pt x="93" y="130"/>
                      <a:pt x="95" y="128"/>
                      <a:pt x="96" y="128"/>
                    </a:cubicBezTo>
                    <a:cubicBezTo>
                      <a:pt x="97" y="127"/>
                      <a:pt x="100" y="128"/>
                      <a:pt x="101" y="128"/>
                    </a:cubicBezTo>
                    <a:cubicBezTo>
                      <a:pt x="105" y="127"/>
                      <a:pt x="109" y="126"/>
                      <a:pt x="113" y="126"/>
                    </a:cubicBezTo>
                    <a:cubicBezTo>
                      <a:pt x="114" y="125"/>
                      <a:pt x="116" y="126"/>
                      <a:pt x="118" y="125"/>
                    </a:cubicBezTo>
                    <a:cubicBezTo>
                      <a:pt x="119" y="125"/>
                      <a:pt x="121" y="125"/>
                      <a:pt x="122" y="124"/>
                    </a:cubicBezTo>
                    <a:cubicBezTo>
                      <a:pt x="123" y="124"/>
                      <a:pt x="126" y="125"/>
                      <a:pt x="127" y="124"/>
                    </a:cubicBezTo>
                    <a:cubicBezTo>
                      <a:pt x="128" y="124"/>
                      <a:pt x="130" y="122"/>
                      <a:pt x="130" y="121"/>
                    </a:cubicBezTo>
                    <a:cubicBezTo>
                      <a:pt x="131" y="119"/>
                      <a:pt x="132" y="116"/>
                      <a:pt x="133" y="115"/>
                    </a:cubicBezTo>
                    <a:cubicBezTo>
                      <a:pt x="134" y="114"/>
                      <a:pt x="136" y="114"/>
                      <a:pt x="137" y="114"/>
                    </a:cubicBezTo>
                    <a:cubicBezTo>
                      <a:pt x="138" y="114"/>
                      <a:pt x="141" y="114"/>
                      <a:pt x="141" y="115"/>
                    </a:cubicBezTo>
                    <a:cubicBezTo>
                      <a:pt x="142" y="115"/>
                      <a:pt x="141" y="116"/>
                      <a:pt x="142" y="116"/>
                    </a:cubicBezTo>
                    <a:cubicBezTo>
                      <a:pt x="142" y="117"/>
                      <a:pt x="143" y="116"/>
                      <a:pt x="144" y="116"/>
                    </a:cubicBezTo>
                    <a:cubicBezTo>
                      <a:pt x="146" y="116"/>
                      <a:pt x="149" y="116"/>
                      <a:pt x="150" y="117"/>
                    </a:cubicBezTo>
                    <a:cubicBezTo>
                      <a:pt x="152" y="118"/>
                      <a:pt x="152" y="121"/>
                      <a:pt x="153" y="122"/>
                    </a:cubicBezTo>
                    <a:cubicBezTo>
                      <a:pt x="155" y="121"/>
                      <a:pt x="155" y="119"/>
                      <a:pt x="157" y="117"/>
                    </a:cubicBezTo>
                    <a:cubicBezTo>
                      <a:pt x="158" y="117"/>
                      <a:pt x="159" y="117"/>
                      <a:pt x="161" y="116"/>
                    </a:cubicBezTo>
                    <a:cubicBezTo>
                      <a:pt x="161" y="115"/>
                      <a:pt x="162" y="115"/>
                      <a:pt x="163" y="114"/>
                    </a:cubicBezTo>
                    <a:cubicBezTo>
                      <a:pt x="163" y="114"/>
                      <a:pt x="164" y="114"/>
                      <a:pt x="165" y="114"/>
                    </a:cubicBezTo>
                    <a:cubicBezTo>
                      <a:pt x="167" y="114"/>
                      <a:pt x="168" y="112"/>
                      <a:pt x="170" y="111"/>
                    </a:cubicBezTo>
                    <a:cubicBezTo>
                      <a:pt x="171" y="111"/>
                      <a:pt x="172" y="111"/>
                      <a:pt x="173" y="111"/>
                    </a:cubicBezTo>
                    <a:cubicBezTo>
                      <a:pt x="174" y="111"/>
                      <a:pt x="175" y="110"/>
                      <a:pt x="175" y="109"/>
                    </a:cubicBezTo>
                    <a:cubicBezTo>
                      <a:pt x="177" y="108"/>
                      <a:pt x="178" y="106"/>
                      <a:pt x="179" y="104"/>
                    </a:cubicBezTo>
                    <a:cubicBezTo>
                      <a:pt x="180" y="102"/>
                      <a:pt x="180" y="101"/>
                      <a:pt x="180" y="99"/>
                    </a:cubicBezTo>
                    <a:cubicBezTo>
                      <a:pt x="181" y="97"/>
                      <a:pt x="182" y="96"/>
                      <a:pt x="182" y="94"/>
                    </a:cubicBezTo>
                    <a:cubicBezTo>
                      <a:pt x="183" y="92"/>
                      <a:pt x="182" y="90"/>
                      <a:pt x="183" y="89"/>
                    </a:cubicBezTo>
                    <a:cubicBezTo>
                      <a:pt x="184" y="86"/>
                      <a:pt x="190" y="88"/>
                      <a:pt x="192" y="88"/>
                    </a:cubicBezTo>
                    <a:cubicBezTo>
                      <a:pt x="196" y="88"/>
                      <a:pt x="199" y="88"/>
                      <a:pt x="203" y="88"/>
                    </a:cubicBezTo>
                    <a:cubicBezTo>
                      <a:pt x="205" y="88"/>
                      <a:pt x="206" y="88"/>
                      <a:pt x="207" y="89"/>
                    </a:cubicBezTo>
                    <a:cubicBezTo>
                      <a:pt x="208" y="89"/>
                      <a:pt x="208" y="90"/>
                      <a:pt x="209" y="91"/>
                    </a:cubicBezTo>
                    <a:cubicBezTo>
                      <a:pt x="209" y="91"/>
                      <a:pt x="210" y="91"/>
                      <a:pt x="211" y="91"/>
                    </a:cubicBezTo>
                    <a:cubicBezTo>
                      <a:pt x="213" y="91"/>
                      <a:pt x="215" y="91"/>
                      <a:pt x="216" y="91"/>
                    </a:cubicBezTo>
                    <a:cubicBezTo>
                      <a:pt x="218" y="91"/>
                      <a:pt x="219" y="92"/>
                      <a:pt x="221" y="91"/>
                    </a:cubicBezTo>
                    <a:cubicBezTo>
                      <a:pt x="222" y="91"/>
                      <a:pt x="223" y="89"/>
                      <a:pt x="225" y="89"/>
                    </a:cubicBezTo>
                    <a:cubicBezTo>
                      <a:pt x="226" y="89"/>
                      <a:pt x="227" y="89"/>
                      <a:pt x="228" y="88"/>
                    </a:cubicBezTo>
                    <a:cubicBezTo>
                      <a:pt x="229" y="88"/>
                      <a:pt x="230" y="88"/>
                      <a:pt x="232" y="88"/>
                    </a:cubicBezTo>
                    <a:cubicBezTo>
                      <a:pt x="233" y="88"/>
                      <a:pt x="235" y="87"/>
                      <a:pt x="236" y="88"/>
                    </a:cubicBezTo>
                    <a:cubicBezTo>
                      <a:pt x="237" y="88"/>
                      <a:pt x="237" y="89"/>
                      <a:pt x="237" y="89"/>
                    </a:cubicBezTo>
                    <a:cubicBezTo>
                      <a:pt x="238" y="89"/>
                      <a:pt x="239" y="89"/>
                      <a:pt x="240" y="90"/>
                    </a:cubicBezTo>
                    <a:cubicBezTo>
                      <a:pt x="243" y="92"/>
                      <a:pt x="243" y="96"/>
                      <a:pt x="244" y="99"/>
                    </a:cubicBezTo>
                    <a:cubicBezTo>
                      <a:pt x="245" y="100"/>
                      <a:pt x="247" y="101"/>
                      <a:pt x="248" y="102"/>
                    </a:cubicBezTo>
                    <a:cubicBezTo>
                      <a:pt x="250" y="103"/>
                      <a:pt x="250" y="103"/>
                      <a:pt x="252" y="104"/>
                    </a:cubicBezTo>
                    <a:cubicBezTo>
                      <a:pt x="252" y="105"/>
                      <a:pt x="253" y="106"/>
                      <a:pt x="254" y="107"/>
                    </a:cubicBezTo>
                    <a:cubicBezTo>
                      <a:pt x="256" y="107"/>
                      <a:pt x="257" y="105"/>
                      <a:pt x="258" y="103"/>
                    </a:cubicBezTo>
                    <a:cubicBezTo>
                      <a:pt x="260" y="102"/>
                      <a:pt x="260" y="102"/>
                      <a:pt x="262" y="102"/>
                    </a:cubicBezTo>
                    <a:cubicBezTo>
                      <a:pt x="264" y="102"/>
                      <a:pt x="266" y="103"/>
                      <a:pt x="268" y="102"/>
                    </a:cubicBezTo>
                    <a:cubicBezTo>
                      <a:pt x="269" y="101"/>
                      <a:pt x="270" y="99"/>
                      <a:pt x="270" y="98"/>
                    </a:cubicBezTo>
                    <a:cubicBezTo>
                      <a:pt x="271" y="97"/>
                      <a:pt x="271" y="95"/>
                      <a:pt x="272" y="94"/>
                    </a:cubicBezTo>
                    <a:cubicBezTo>
                      <a:pt x="273" y="92"/>
                      <a:pt x="274" y="91"/>
                      <a:pt x="275" y="90"/>
                    </a:cubicBezTo>
                    <a:cubicBezTo>
                      <a:pt x="276" y="89"/>
                      <a:pt x="276" y="90"/>
                      <a:pt x="276" y="88"/>
                    </a:cubicBezTo>
                    <a:cubicBezTo>
                      <a:pt x="276" y="86"/>
                      <a:pt x="277" y="86"/>
                      <a:pt x="277" y="84"/>
                    </a:cubicBezTo>
                    <a:cubicBezTo>
                      <a:pt x="278" y="83"/>
                      <a:pt x="278" y="82"/>
                      <a:pt x="279" y="80"/>
                    </a:cubicBezTo>
                    <a:cubicBezTo>
                      <a:pt x="279" y="79"/>
                      <a:pt x="280" y="77"/>
                      <a:pt x="281" y="76"/>
                    </a:cubicBezTo>
                    <a:cubicBezTo>
                      <a:pt x="281" y="75"/>
                      <a:pt x="283" y="73"/>
                      <a:pt x="283" y="72"/>
                    </a:cubicBezTo>
                    <a:cubicBezTo>
                      <a:pt x="283" y="70"/>
                      <a:pt x="283" y="69"/>
                      <a:pt x="284" y="67"/>
                    </a:cubicBezTo>
                    <a:cubicBezTo>
                      <a:pt x="284" y="65"/>
                      <a:pt x="285" y="64"/>
                      <a:pt x="286" y="62"/>
                    </a:cubicBezTo>
                    <a:cubicBezTo>
                      <a:pt x="287" y="61"/>
                      <a:pt x="289" y="59"/>
                      <a:pt x="289" y="57"/>
                    </a:cubicBezTo>
                    <a:cubicBezTo>
                      <a:pt x="290" y="56"/>
                      <a:pt x="289" y="56"/>
                      <a:pt x="290" y="55"/>
                    </a:cubicBezTo>
                    <a:cubicBezTo>
                      <a:pt x="290" y="55"/>
                      <a:pt x="291" y="54"/>
                      <a:pt x="292" y="54"/>
                    </a:cubicBezTo>
                    <a:cubicBezTo>
                      <a:pt x="293" y="53"/>
                      <a:pt x="296" y="54"/>
                      <a:pt x="297" y="53"/>
                    </a:cubicBezTo>
                    <a:cubicBezTo>
                      <a:pt x="299" y="53"/>
                      <a:pt x="300" y="52"/>
                      <a:pt x="301" y="52"/>
                    </a:cubicBezTo>
                    <a:cubicBezTo>
                      <a:pt x="303" y="52"/>
                      <a:pt x="305" y="53"/>
                      <a:pt x="307" y="53"/>
                    </a:cubicBezTo>
                    <a:cubicBezTo>
                      <a:pt x="309" y="53"/>
                      <a:pt x="311" y="53"/>
                      <a:pt x="312" y="53"/>
                    </a:cubicBezTo>
                    <a:cubicBezTo>
                      <a:pt x="316" y="52"/>
                      <a:pt x="319" y="51"/>
                      <a:pt x="322" y="47"/>
                    </a:cubicBezTo>
                    <a:cubicBezTo>
                      <a:pt x="322" y="46"/>
                      <a:pt x="323" y="45"/>
                      <a:pt x="323" y="43"/>
                    </a:cubicBezTo>
                    <a:cubicBezTo>
                      <a:pt x="324" y="43"/>
                      <a:pt x="324" y="43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3" y="42"/>
                      <a:pt x="322" y="42"/>
                      <a:pt x="322" y="41"/>
                    </a:cubicBezTo>
                    <a:cubicBezTo>
                      <a:pt x="321" y="41"/>
                      <a:pt x="320" y="40"/>
                      <a:pt x="320" y="40"/>
                    </a:cubicBezTo>
                    <a:cubicBezTo>
                      <a:pt x="318" y="39"/>
                      <a:pt x="316" y="38"/>
                      <a:pt x="315" y="38"/>
                    </a:cubicBezTo>
                    <a:cubicBezTo>
                      <a:pt x="311" y="36"/>
                      <a:pt x="308" y="36"/>
                      <a:pt x="304" y="35"/>
                    </a:cubicBezTo>
                    <a:cubicBezTo>
                      <a:pt x="303" y="34"/>
                      <a:pt x="302" y="34"/>
                      <a:pt x="301" y="32"/>
                    </a:cubicBezTo>
                    <a:cubicBezTo>
                      <a:pt x="300" y="31"/>
                      <a:pt x="300" y="31"/>
                      <a:pt x="298" y="30"/>
                    </a:cubicBezTo>
                    <a:cubicBezTo>
                      <a:pt x="297" y="29"/>
                      <a:pt x="295" y="28"/>
                      <a:pt x="293" y="27"/>
                    </a:cubicBezTo>
                    <a:cubicBezTo>
                      <a:pt x="292" y="27"/>
                      <a:pt x="292" y="27"/>
                      <a:pt x="291" y="27"/>
                    </a:cubicBezTo>
                    <a:cubicBezTo>
                      <a:pt x="291" y="27"/>
                      <a:pt x="290" y="25"/>
                      <a:pt x="290" y="25"/>
                    </a:cubicBezTo>
                    <a:cubicBezTo>
                      <a:pt x="289" y="24"/>
                      <a:pt x="289" y="24"/>
                      <a:pt x="289" y="23"/>
                    </a:cubicBezTo>
                    <a:cubicBezTo>
                      <a:pt x="288" y="22"/>
                      <a:pt x="287" y="21"/>
                      <a:pt x="286" y="20"/>
                    </a:cubicBezTo>
                    <a:cubicBezTo>
                      <a:pt x="285" y="20"/>
                      <a:pt x="284" y="21"/>
                      <a:pt x="283" y="21"/>
                    </a:cubicBezTo>
                    <a:cubicBezTo>
                      <a:pt x="281" y="20"/>
                      <a:pt x="282" y="20"/>
                      <a:pt x="281" y="19"/>
                    </a:cubicBezTo>
                    <a:cubicBezTo>
                      <a:pt x="279" y="18"/>
                      <a:pt x="278" y="17"/>
                      <a:pt x="276" y="16"/>
                    </a:cubicBezTo>
                    <a:cubicBezTo>
                      <a:pt x="273" y="15"/>
                      <a:pt x="269" y="14"/>
                      <a:pt x="266" y="13"/>
                    </a:cubicBezTo>
                    <a:cubicBezTo>
                      <a:pt x="264" y="13"/>
                      <a:pt x="261" y="13"/>
                      <a:pt x="259" y="13"/>
                    </a:cubicBezTo>
                    <a:cubicBezTo>
                      <a:pt x="258" y="13"/>
                      <a:pt x="258" y="12"/>
                      <a:pt x="257" y="12"/>
                    </a:cubicBezTo>
                    <a:cubicBezTo>
                      <a:pt x="256" y="12"/>
                      <a:pt x="255" y="13"/>
                      <a:pt x="255" y="13"/>
                    </a:cubicBezTo>
                    <a:cubicBezTo>
                      <a:pt x="254" y="17"/>
                      <a:pt x="251" y="15"/>
                      <a:pt x="249" y="15"/>
                    </a:cubicBezTo>
                    <a:cubicBezTo>
                      <a:pt x="248" y="15"/>
                      <a:pt x="247" y="16"/>
                      <a:pt x="246" y="17"/>
                    </a:cubicBezTo>
                    <a:cubicBezTo>
                      <a:pt x="245" y="19"/>
                      <a:pt x="246" y="20"/>
                      <a:pt x="245" y="22"/>
                    </a:cubicBezTo>
                    <a:cubicBezTo>
                      <a:pt x="245" y="23"/>
                      <a:pt x="242" y="25"/>
                      <a:pt x="241" y="25"/>
                    </a:cubicBezTo>
                    <a:cubicBezTo>
                      <a:pt x="241" y="25"/>
                      <a:pt x="238" y="25"/>
                      <a:pt x="238" y="25"/>
                    </a:cubicBezTo>
                    <a:cubicBezTo>
                      <a:pt x="237" y="25"/>
                      <a:pt x="237" y="24"/>
                      <a:pt x="237" y="23"/>
                    </a:cubicBezTo>
                    <a:cubicBezTo>
                      <a:pt x="236" y="23"/>
                      <a:pt x="235" y="23"/>
                      <a:pt x="234" y="22"/>
                    </a:cubicBezTo>
                    <a:cubicBezTo>
                      <a:pt x="234" y="22"/>
                      <a:pt x="232" y="22"/>
                      <a:pt x="232" y="22"/>
                    </a:cubicBezTo>
                    <a:cubicBezTo>
                      <a:pt x="230" y="21"/>
                      <a:pt x="229" y="18"/>
                      <a:pt x="227" y="17"/>
                    </a:cubicBezTo>
                    <a:cubicBezTo>
                      <a:pt x="226" y="17"/>
                      <a:pt x="225" y="18"/>
                      <a:pt x="224" y="17"/>
                    </a:cubicBezTo>
                    <a:cubicBezTo>
                      <a:pt x="222" y="17"/>
                      <a:pt x="222" y="16"/>
                      <a:pt x="221" y="15"/>
                    </a:cubicBezTo>
                    <a:cubicBezTo>
                      <a:pt x="217" y="15"/>
                      <a:pt x="215" y="18"/>
                      <a:pt x="212" y="18"/>
                    </a:cubicBezTo>
                    <a:cubicBezTo>
                      <a:pt x="210" y="18"/>
                      <a:pt x="207" y="18"/>
                      <a:pt x="205" y="18"/>
                    </a:cubicBezTo>
                    <a:cubicBezTo>
                      <a:pt x="205" y="20"/>
                      <a:pt x="206" y="21"/>
                      <a:pt x="205" y="23"/>
                    </a:cubicBezTo>
                    <a:cubicBezTo>
                      <a:pt x="201" y="24"/>
                      <a:pt x="197" y="22"/>
                      <a:pt x="194" y="25"/>
                    </a:cubicBezTo>
                    <a:cubicBezTo>
                      <a:pt x="191" y="26"/>
                      <a:pt x="190" y="27"/>
                      <a:pt x="190" y="30"/>
                    </a:cubicBezTo>
                    <a:cubicBezTo>
                      <a:pt x="190" y="32"/>
                      <a:pt x="190" y="33"/>
                      <a:pt x="190" y="35"/>
                    </a:cubicBezTo>
                    <a:cubicBezTo>
                      <a:pt x="189" y="35"/>
                      <a:pt x="187" y="35"/>
                      <a:pt x="185" y="35"/>
                    </a:cubicBezTo>
                    <a:cubicBezTo>
                      <a:pt x="185" y="34"/>
                      <a:pt x="184" y="33"/>
                      <a:pt x="183" y="33"/>
                    </a:cubicBezTo>
                    <a:cubicBezTo>
                      <a:pt x="182" y="33"/>
                      <a:pt x="182" y="33"/>
                      <a:pt x="181" y="32"/>
                    </a:cubicBezTo>
                    <a:cubicBezTo>
                      <a:pt x="180" y="32"/>
                      <a:pt x="179" y="31"/>
                      <a:pt x="179" y="30"/>
                    </a:cubicBezTo>
                    <a:cubicBezTo>
                      <a:pt x="178" y="30"/>
                      <a:pt x="177" y="30"/>
                      <a:pt x="177" y="29"/>
                    </a:cubicBezTo>
                    <a:cubicBezTo>
                      <a:pt x="175" y="28"/>
                      <a:pt x="175" y="29"/>
                      <a:pt x="175" y="27"/>
                    </a:cubicBezTo>
                    <a:cubicBezTo>
                      <a:pt x="175" y="25"/>
                      <a:pt x="175" y="23"/>
                      <a:pt x="175" y="21"/>
                    </a:cubicBezTo>
                    <a:cubicBezTo>
                      <a:pt x="175" y="19"/>
                      <a:pt x="175" y="19"/>
                      <a:pt x="174" y="18"/>
                    </a:cubicBezTo>
                    <a:cubicBezTo>
                      <a:pt x="174" y="17"/>
                      <a:pt x="173" y="16"/>
                      <a:pt x="172" y="15"/>
                    </a:cubicBezTo>
                    <a:cubicBezTo>
                      <a:pt x="172" y="15"/>
                      <a:pt x="172" y="14"/>
                      <a:pt x="171" y="13"/>
                    </a:cubicBezTo>
                    <a:cubicBezTo>
                      <a:pt x="171" y="12"/>
                      <a:pt x="168" y="10"/>
                      <a:pt x="167" y="10"/>
                    </a:cubicBezTo>
                    <a:cubicBezTo>
                      <a:pt x="167" y="8"/>
                      <a:pt x="165" y="9"/>
                      <a:pt x="164" y="8"/>
                    </a:cubicBezTo>
                    <a:cubicBezTo>
                      <a:pt x="163" y="7"/>
                      <a:pt x="163" y="6"/>
                      <a:pt x="163" y="5"/>
                    </a:cubicBezTo>
                    <a:cubicBezTo>
                      <a:pt x="163" y="2"/>
                      <a:pt x="160" y="0"/>
                      <a:pt x="158" y="2"/>
                    </a:cubicBezTo>
                    <a:cubicBezTo>
                      <a:pt x="157" y="3"/>
                      <a:pt x="157" y="4"/>
                      <a:pt x="155" y="4"/>
                    </a:cubicBezTo>
                    <a:cubicBezTo>
                      <a:pt x="155" y="5"/>
                      <a:pt x="154" y="5"/>
                      <a:pt x="154" y="5"/>
                    </a:cubicBezTo>
                    <a:cubicBezTo>
                      <a:pt x="152" y="5"/>
                      <a:pt x="152" y="6"/>
                      <a:pt x="150" y="6"/>
                    </a:cubicBezTo>
                    <a:cubicBezTo>
                      <a:pt x="147" y="7"/>
                      <a:pt x="146" y="8"/>
                      <a:pt x="145" y="11"/>
                    </a:cubicBezTo>
                    <a:cubicBezTo>
                      <a:pt x="145" y="15"/>
                      <a:pt x="146" y="17"/>
                      <a:pt x="142" y="17"/>
                    </a:cubicBezTo>
                    <a:cubicBezTo>
                      <a:pt x="139" y="18"/>
                      <a:pt x="135" y="18"/>
                      <a:pt x="132" y="17"/>
                    </a:cubicBezTo>
                    <a:cubicBezTo>
                      <a:pt x="128" y="17"/>
                      <a:pt x="129" y="15"/>
                      <a:pt x="128" y="12"/>
                    </a:cubicBezTo>
                    <a:cubicBezTo>
                      <a:pt x="128" y="11"/>
                      <a:pt x="128" y="9"/>
                      <a:pt x="127" y="8"/>
                    </a:cubicBezTo>
                    <a:cubicBezTo>
                      <a:pt x="127" y="7"/>
                      <a:pt x="127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2" y="7"/>
                      <a:pt x="121" y="8"/>
                    </a:cubicBezTo>
                    <a:cubicBezTo>
                      <a:pt x="120" y="8"/>
                      <a:pt x="120" y="8"/>
                      <a:pt x="119" y="9"/>
                    </a:cubicBezTo>
                    <a:cubicBezTo>
                      <a:pt x="118" y="9"/>
                      <a:pt x="119" y="9"/>
                      <a:pt x="117" y="9"/>
                    </a:cubicBezTo>
                    <a:cubicBezTo>
                      <a:pt x="116" y="10"/>
                      <a:pt x="115" y="10"/>
                      <a:pt x="114" y="10"/>
                    </a:cubicBezTo>
                    <a:cubicBezTo>
                      <a:pt x="112" y="9"/>
                      <a:pt x="111" y="8"/>
                      <a:pt x="110" y="8"/>
                    </a:cubicBezTo>
                    <a:cubicBezTo>
                      <a:pt x="108" y="8"/>
                      <a:pt x="109" y="9"/>
                      <a:pt x="108" y="10"/>
                    </a:cubicBezTo>
                    <a:cubicBezTo>
                      <a:pt x="107" y="11"/>
                      <a:pt x="106" y="12"/>
                      <a:pt x="105" y="12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98" y="17"/>
                      <a:pt x="98" y="19"/>
                      <a:pt x="97" y="21"/>
                    </a:cubicBezTo>
                    <a:cubicBezTo>
                      <a:pt x="96" y="21"/>
                      <a:pt x="96" y="21"/>
                      <a:pt x="96" y="22"/>
                    </a:cubicBezTo>
                    <a:cubicBezTo>
                      <a:pt x="96" y="22"/>
                      <a:pt x="95" y="23"/>
                      <a:pt x="95" y="24"/>
                    </a:cubicBezTo>
                    <a:cubicBezTo>
                      <a:pt x="94" y="24"/>
                      <a:pt x="93" y="25"/>
                      <a:pt x="92" y="25"/>
                    </a:cubicBezTo>
                    <a:cubicBezTo>
                      <a:pt x="91" y="25"/>
                      <a:pt x="89" y="25"/>
                      <a:pt x="88" y="25"/>
                    </a:cubicBezTo>
                    <a:cubicBezTo>
                      <a:pt x="87" y="25"/>
                      <a:pt x="87" y="27"/>
                      <a:pt x="87" y="28"/>
                    </a:cubicBezTo>
                    <a:cubicBezTo>
                      <a:pt x="86" y="29"/>
                      <a:pt x="86" y="30"/>
                      <a:pt x="85" y="31"/>
                    </a:cubicBezTo>
                    <a:cubicBezTo>
                      <a:pt x="85" y="31"/>
                      <a:pt x="85" y="33"/>
                      <a:pt x="85" y="34"/>
                    </a:cubicBezTo>
                    <a:cubicBezTo>
                      <a:pt x="84" y="36"/>
                      <a:pt x="82" y="37"/>
                      <a:pt x="82" y="40"/>
                    </a:cubicBezTo>
                    <a:cubicBezTo>
                      <a:pt x="82" y="43"/>
                      <a:pt x="80" y="45"/>
                      <a:pt x="78" y="47"/>
                    </a:cubicBezTo>
                    <a:cubicBezTo>
                      <a:pt x="78" y="48"/>
                      <a:pt x="78" y="49"/>
                      <a:pt x="77" y="50"/>
                    </a:cubicBezTo>
                    <a:cubicBezTo>
                      <a:pt x="77" y="50"/>
                      <a:pt x="76" y="49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1" y="51"/>
                      <a:pt x="71" y="51"/>
                      <a:pt x="70" y="52"/>
                    </a:cubicBezTo>
                    <a:cubicBezTo>
                      <a:pt x="70" y="53"/>
                      <a:pt x="70" y="53"/>
                      <a:pt x="69" y="54"/>
                    </a:cubicBezTo>
                    <a:cubicBezTo>
                      <a:pt x="68" y="55"/>
                      <a:pt x="67" y="56"/>
                      <a:pt x="66" y="56"/>
                    </a:cubicBezTo>
                    <a:cubicBezTo>
                      <a:pt x="65" y="57"/>
                      <a:pt x="63" y="58"/>
                      <a:pt x="62" y="59"/>
                    </a:cubicBezTo>
                    <a:cubicBezTo>
                      <a:pt x="61" y="60"/>
                      <a:pt x="59" y="61"/>
                      <a:pt x="57" y="62"/>
                    </a:cubicBezTo>
                    <a:cubicBezTo>
                      <a:pt x="56" y="62"/>
                      <a:pt x="56" y="62"/>
                      <a:pt x="55" y="63"/>
                    </a:cubicBezTo>
                    <a:cubicBezTo>
                      <a:pt x="55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5"/>
                      <a:pt x="52" y="64"/>
                      <a:pt x="51" y="64"/>
                    </a:cubicBezTo>
                    <a:cubicBezTo>
                      <a:pt x="47" y="65"/>
                      <a:pt x="43" y="66"/>
                      <a:pt x="39" y="64"/>
                    </a:cubicBezTo>
                    <a:cubicBezTo>
                      <a:pt x="38" y="64"/>
                      <a:pt x="37" y="63"/>
                      <a:pt x="36" y="63"/>
                    </a:cubicBezTo>
                    <a:cubicBezTo>
                      <a:pt x="35" y="62"/>
                      <a:pt x="34" y="62"/>
                      <a:pt x="33" y="62"/>
                    </a:cubicBezTo>
                    <a:cubicBezTo>
                      <a:pt x="33" y="61"/>
                      <a:pt x="33" y="60"/>
                      <a:pt x="31" y="60"/>
                    </a:cubicBezTo>
                    <a:cubicBezTo>
                      <a:pt x="30" y="61"/>
                      <a:pt x="30" y="63"/>
                      <a:pt x="29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4" y="68"/>
                    </a:cubicBezTo>
                    <a:cubicBezTo>
                      <a:pt x="24" y="68"/>
                      <a:pt x="23" y="68"/>
                      <a:pt x="23" y="69"/>
                    </a:cubicBezTo>
                    <a:cubicBezTo>
                      <a:pt x="22" y="70"/>
                      <a:pt x="22" y="71"/>
                      <a:pt x="21" y="72"/>
                    </a:cubicBezTo>
                    <a:cubicBezTo>
                      <a:pt x="19" y="73"/>
                      <a:pt x="18" y="74"/>
                      <a:pt x="15" y="74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0" y="74"/>
                      <a:pt x="9" y="75"/>
                      <a:pt x="8" y="75"/>
                    </a:cubicBezTo>
                    <a:cubicBezTo>
                      <a:pt x="8" y="75"/>
                      <a:pt x="8" y="75"/>
                      <a:pt x="8" y="76"/>
                    </a:cubicBezTo>
                    <a:cubicBezTo>
                      <a:pt x="8" y="77"/>
                      <a:pt x="8" y="79"/>
                      <a:pt x="8" y="80"/>
                    </a:cubicBezTo>
                    <a:cubicBezTo>
                      <a:pt x="8" y="82"/>
                      <a:pt x="7" y="84"/>
                      <a:pt x="6" y="85"/>
                    </a:cubicBezTo>
                    <a:cubicBezTo>
                      <a:pt x="6" y="86"/>
                      <a:pt x="5" y="87"/>
                      <a:pt x="4" y="88"/>
                    </a:cubicBezTo>
                    <a:cubicBezTo>
                      <a:pt x="3" y="89"/>
                      <a:pt x="2" y="91"/>
                      <a:pt x="1" y="93"/>
                    </a:cubicBezTo>
                    <a:cubicBezTo>
                      <a:pt x="1" y="94"/>
                      <a:pt x="0" y="95"/>
                      <a:pt x="1" y="96"/>
                    </a:cubicBezTo>
                    <a:cubicBezTo>
                      <a:pt x="1" y="97"/>
                      <a:pt x="2" y="99"/>
                      <a:pt x="2" y="100"/>
                    </a:cubicBezTo>
                    <a:cubicBezTo>
                      <a:pt x="3" y="100"/>
                      <a:pt x="4" y="101"/>
                      <a:pt x="4" y="101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6" y="107"/>
                      <a:pt x="5" y="110"/>
                      <a:pt x="6" y="113"/>
                    </a:cubicBezTo>
                    <a:cubicBezTo>
                      <a:pt x="6" y="114"/>
                      <a:pt x="7" y="116"/>
                      <a:pt x="8" y="117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10" y="119"/>
                      <a:pt x="10" y="120"/>
                      <a:pt x="10" y="120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1" y="123"/>
                      <a:pt x="11" y="124"/>
                      <a:pt x="12" y="126"/>
                    </a:cubicBezTo>
                    <a:cubicBezTo>
                      <a:pt x="13" y="127"/>
                      <a:pt x="13" y="129"/>
                      <a:pt x="13" y="130"/>
                    </a:cubicBezTo>
                    <a:cubicBezTo>
                      <a:pt x="13" y="130"/>
                      <a:pt x="12" y="131"/>
                      <a:pt x="12" y="131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0" y="134"/>
                      <a:pt x="9" y="13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8" name="Freeform 24"/>
              <p:cNvSpPr>
                <a:spLocks noEditPoints="1"/>
              </p:cNvSpPr>
              <p:nvPr/>
            </p:nvSpPr>
            <p:spPr bwMode="auto">
              <a:xfrm>
                <a:off x="5080000" y="4768850"/>
                <a:ext cx="660400" cy="425450"/>
              </a:xfrm>
              <a:custGeom>
                <a:avLst/>
                <a:gdLst/>
                <a:ahLst/>
                <a:cxnLst>
                  <a:cxn ang="0">
                    <a:pos x="3" y="150"/>
                  </a:cxn>
                  <a:cxn ang="0">
                    <a:pos x="12" y="165"/>
                  </a:cxn>
                  <a:cxn ang="0">
                    <a:pos x="27" y="181"/>
                  </a:cxn>
                  <a:cxn ang="0">
                    <a:pos x="42" y="192"/>
                  </a:cxn>
                  <a:cxn ang="0">
                    <a:pos x="44" y="198"/>
                  </a:cxn>
                  <a:cxn ang="0">
                    <a:pos x="58" y="213"/>
                  </a:cxn>
                  <a:cxn ang="0">
                    <a:pos x="71" y="221"/>
                  </a:cxn>
                  <a:cxn ang="0">
                    <a:pos x="88" y="225"/>
                  </a:cxn>
                  <a:cxn ang="0">
                    <a:pos x="104" y="226"/>
                  </a:cxn>
                  <a:cxn ang="0">
                    <a:pos x="123" y="219"/>
                  </a:cxn>
                  <a:cxn ang="0">
                    <a:pos x="132" y="214"/>
                  </a:cxn>
                  <a:cxn ang="0">
                    <a:pos x="150" y="211"/>
                  </a:cxn>
                  <a:cxn ang="0">
                    <a:pos x="165" y="200"/>
                  </a:cxn>
                  <a:cxn ang="0">
                    <a:pos x="172" y="196"/>
                  </a:cxn>
                  <a:cxn ang="0">
                    <a:pos x="197" y="196"/>
                  </a:cxn>
                  <a:cxn ang="0">
                    <a:pos x="234" y="193"/>
                  </a:cxn>
                  <a:cxn ang="0">
                    <a:pos x="251" y="191"/>
                  </a:cxn>
                  <a:cxn ang="0">
                    <a:pos x="255" y="185"/>
                  </a:cxn>
                  <a:cxn ang="0">
                    <a:pos x="259" y="180"/>
                  </a:cxn>
                  <a:cxn ang="0">
                    <a:pos x="262" y="174"/>
                  </a:cxn>
                  <a:cxn ang="0">
                    <a:pos x="267" y="162"/>
                  </a:cxn>
                  <a:cxn ang="0">
                    <a:pos x="275" y="154"/>
                  </a:cxn>
                  <a:cxn ang="0">
                    <a:pos x="281" y="148"/>
                  </a:cxn>
                  <a:cxn ang="0">
                    <a:pos x="285" y="133"/>
                  </a:cxn>
                  <a:cxn ang="0">
                    <a:pos x="292" y="121"/>
                  </a:cxn>
                  <a:cxn ang="0">
                    <a:pos x="302" y="101"/>
                  </a:cxn>
                  <a:cxn ang="0">
                    <a:pos x="307" y="91"/>
                  </a:cxn>
                  <a:cxn ang="0">
                    <a:pos x="311" y="85"/>
                  </a:cxn>
                  <a:cxn ang="0">
                    <a:pos x="315" y="78"/>
                  </a:cxn>
                  <a:cxn ang="0">
                    <a:pos x="327" y="70"/>
                  </a:cxn>
                  <a:cxn ang="0">
                    <a:pos x="341" y="64"/>
                  </a:cxn>
                  <a:cxn ang="0">
                    <a:pos x="353" y="52"/>
                  </a:cxn>
                  <a:cxn ang="0">
                    <a:pos x="348" y="38"/>
                  </a:cxn>
                  <a:cxn ang="0">
                    <a:pos x="337" y="30"/>
                  </a:cxn>
                  <a:cxn ang="0">
                    <a:pos x="312" y="12"/>
                  </a:cxn>
                  <a:cxn ang="0">
                    <a:pos x="296" y="21"/>
                  </a:cxn>
                  <a:cxn ang="0">
                    <a:pos x="282" y="4"/>
                  </a:cxn>
                  <a:cxn ang="0">
                    <a:pos x="270" y="2"/>
                  </a:cxn>
                  <a:cxn ang="0">
                    <a:pos x="253" y="5"/>
                  </a:cxn>
                  <a:cxn ang="0">
                    <a:pos x="234" y="2"/>
                  </a:cxn>
                  <a:cxn ang="0">
                    <a:pos x="221" y="18"/>
                  </a:cxn>
                  <a:cxn ang="0">
                    <a:pos x="207" y="28"/>
                  </a:cxn>
                  <a:cxn ang="0">
                    <a:pos x="195" y="36"/>
                  </a:cxn>
                  <a:cxn ang="0">
                    <a:pos x="183" y="29"/>
                  </a:cxn>
                  <a:cxn ang="0">
                    <a:pos x="169" y="38"/>
                  </a:cxn>
                  <a:cxn ang="0">
                    <a:pos x="143" y="42"/>
                  </a:cxn>
                  <a:cxn ang="0">
                    <a:pos x="131" y="53"/>
                  </a:cxn>
                  <a:cxn ang="0">
                    <a:pos x="122" y="63"/>
                  </a:cxn>
                  <a:cxn ang="0">
                    <a:pos x="115" y="66"/>
                  </a:cxn>
                  <a:cxn ang="0">
                    <a:pos x="72" y="61"/>
                  </a:cxn>
                  <a:cxn ang="0">
                    <a:pos x="54" y="50"/>
                  </a:cxn>
                  <a:cxn ang="0">
                    <a:pos x="52" y="61"/>
                  </a:cxn>
                  <a:cxn ang="0">
                    <a:pos x="36" y="69"/>
                  </a:cxn>
                  <a:cxn ang="0">
                    <a:pos x="21" y="68"/>
                  </a:cxn>
                  <a:cxn ang="0">
                    <a:pos x="26" y="74"/>
                  </a:cxn>
                  <a:cxn ang="0">
                    <a:pos x="28" y="82"/>
                  </a:cxn>
                  <a:cxn ang="0">
                    <a:pos x="19" y="90"/>
                  </a:cxn>
                  <a:cxn ang="0">
                    <a:pos x="17" y="103"/>
                  </a:cxn>
                  <a:cxn ang="0">
                    <a:pos x="17" y="113"/>
                  </a:cxn>
                  <a:cxn ang="0">
                    <a:pos x="17" y="122"/>
                  </a:cxn>
                  <a:cxn ang="0">
                    <a:pos x="2" y="131"/>
                  </a:cxn>
                  <a:cxn ang="0">
                    <a:pos x="53" y="47"/>
                  </a:cxn>
                </a:cxnLst>
                <a:rect l="0" t="0" r="r" b="b"/>
                <a:pathLst>
                  <a:path w="353" h="228">
                    <a:moveTo>
                      <a:pt x="2" y="136"/>
                    </a:moveTo>
                    <a:cubicBezTo>
                      <a:pt x="4" y="138"/>
                      <a:pt x="5" y="139"/>
                      <a:pt x="5" y="141"/>
                    </a:cubicBezTo>
                    <a:cubicBezTo>
                      <a:pt x="5" y="143"/>
                      <a:pt x="4" y="144"/>
                      <a:pt x="4" y="146"/>
                    </a:cubicBezTo>
                    <a:cubicBezTo>
                      <a:pt x="3" y="147"/>
                      <a:pt x="3" y="148"/>
                      <a:pt x="3" y="150"/>
                    </a:cubicBezTo>
                    <a:cubicBezTo>
                      <a:pt x="3" y="152"/>
                      <a:pt x="3" y="152"/>
                      <a:pt x="5" y="153"/>
                    </a:cubicBezTo>
                    <a:cubicBezTo>
                      <a:pt x="6" y="154"/>
                      <a:pt x="7" y="154"/>
                      <a:pt x="8" y="155"/>
                    </a:cubicBezTo>
                    <a:cubicBezTo>
                      <a:pt x="9" y="159"/>
                      <a:pt x="6" y="162"/>
                      <a:pt x="10" y="165"/>
                    </a:cubicBezTo>
                    <a:cubicBezTo>
                      <a:pt x="10" y="165"/>
                      <a:pt x="11" y="165"/>
                      <a:pt x="12" y="165"/>
                    </a:cubicBezTo>
                    <a:cubicBezTo>
                      <a:pt x="12" y="165"/>
                      <a:pt x="13" y="167"/>
                      <a:pt x="13" y="167"/>
                    </a:cubicBezTo>
                    <a:cubicBezTo>
                      <a:pt x="14" y="168"/>
                      <a:pt x="15" y="169"/>
                      <a:pt x="17" y="170"/>
                    </a:cubicBezTo>
                    <a:cubicBezTo>
                      <a:pt x="20" y="172"/>
                      <a:pt x="23" y="174"/>
                      <a:pt x="25" y="177"/>
                    </a:cubicBezTo>
                    <a:cubicBezTo>
                      <a:pt x="26" y="178"/>
                      <a:pt x="26" y="180"/>
                      <a:pt x="27" y="181"/>
                    </a:cubicBezTo>
                    <a:cubicBezTo>
                      <a:pt x="28" y="182"/>
                      <a:pt x="30" y="183"/>
                      <a:pt x="32" y="183"/>
                    </a:cubicBezTo>
                    <a:cubicBezTo>
                      <a:pt x="31" y="186"/>
                      <a:pt x="31" y="187"/>
                      <a:pt x="34" y="189"/>
                    </a:cubicBezTo>
                    <a:cubicBezTo>
                      <a:pt x="35" y="190"/>
                      <a:pt x="37" y="190"/>
                      <a:pt x="38" y="191"/>
                    </a:cubicBezTo>
                    <a:cubicBezTo>
                      <a:pt x="39" y="191"/>
                      <a:pt x="40" y="193"/>
                      <a:pt x="42" y="192"/>
                    </a:cubicBezTo>
                    <a:cubicBezTo>
                      <a:pt x="41" y="192"/>
                      <a:pt x="41" y="193"/>
                      <a:pt x="41" y="193"/>
                    </a:cubicBezTo>
                    <a:cubicBezTo>
                      <a:pt x="42" y="194"/>
                      <a:pt x="43" y="195"/>
                      <a:pt x="43" y="196"/>
                    </a:cubicBezTo>
                    <a:cubicBezTo>
                      <a:pt x="44" y="196"/>
                      <a:pt x="44" y="196"/>
                      <a:pt x="43" y="197"/>
                    </a:cubicBezTo>
                    <a:cubicBezTo>
                      <a:pt x="44" y="197"/>
                      <a:pt x="44" y="197"/>
                      <a:pt x="44" y="198"/>
                    </a:cubicBezTo>
                    <a:cubicBezTo>
                      <a:pt x="45" y="198"/>
                      <a:pt x="45" y="199"/>
                      <a:pt x="46" y="199"/>
                    </a:cubicBezTo>
                    <a:cubicBezTo>
                      <a:pt x="47" y="201"/>
                      <a:pt x="48" y="201"/>
                      <a:pt x="49" y="203"/>
                    </a:cubicBezTo>
                    <a:cubicBezTo>
                      <a:pt x="50" y="205"/>
                      <a:pt x="50" y="208"/>
                      <a:pt x="51" y="210"/>
                    </a:cubicBezTo>
                    <a:cubicBezTo>
                      <a:pt x="53" y="212"/>
                      <a:pt x="56" y="212"/>
                      <a:pt x="58" y="213"/>
                    </a:cubicBezTo>
                    <a:cubicBezTo>
                      <a:pt x="60" y="214"/>
                      <a:pt x="60" y="215"/>
                      <a:pt x="63" y="215"/>
                    </a:cubicBezTo>
                    <a:cubicBezTo>
                      <a:pt x="64" y="215"/>
                      <a:pt x="64" y="215"/>
                      <a:pt x="65" y="215"/>
                    </a:cubicBezTo>
                    <a:cubicBezTo>
                      <a:pt x="66" y="216"/>
                      <a:pt x="66" y="216"/>
                      <a:pt x="66" y="217"/>
                    </a:cubicBezTo>
                    <a:cubicBezTo>
                      <a:pt x="68" y="218"/>
                      <a:pt x="70" y="219"/>
                      <a:pt x="71" y="221"/>
                    </a:cubicBezTo>
                    <a:cubicBezTo>
                      <a:pt x="72" y="222"/>
                      <a:pt x="72" y="222"/>
                      <a:pt x="73" y="223"/>
                    </a:cubicBezTo>
                    <a:cubicBezTo>
                      <a:pt x="75" y="223"/>
                      <a:pt x="77" y="223"/>
                      <a:pt x="78" y="223"/>
                    </a:cubicBezTo>
                    <a:cubicBezTo>
                      <a:pt x="80" y="223"/>
                      <a:pt x="82" y="224"/>
                      <a:pt x="84" y="224"/>
                    </a:cubicBezTo>
                    <a:cubicBezTo>
                      <a:pt x="85" y="225"/>
                      <a:pt x="87" y="224"/>
                      <a:pt x="88" y="225"/>
                    </a:cubicBezTo>
                    <a:cubicBezTo>
                      <a:pt x="89" y="225"/>
                      <a:pt x="89" y="225"/>
                      <a:pt x="90" y="226"/>
                    </a:cubicBezTo>
                    <a:cubicBezTo>
                      <a:pt x="91" y="226"/>
                      <a:pt x="92" y="226"/>
                      <a:pt x="92" y="226"/>
                    </a:cubicBezTo>
                    <a:cubicBezTo>
                      <a:pt x="94" y="226"/>
                      <a:pt x="95" y="226"/>
                      <a:pt x="97" y="226"/>
                    </a:cubicBezTo>
                    <a:cubicBezTo>
                      <a:pt x="99" y="226"/>
                      <a:pt x="101" y="226"/>
                      <a:pt x="104" y="226"/>
                    </a:cubicBezTo>
                    <a:cubicBezTo>
                      <a:pt x="107" y="225"/>
                      <a:pt x="113" y="228"/>
                      <a:pt x="116" y="226"/>
                    </a:cubicBezTo>
                    <a:cubicBezTo>
                      <a:pt x="116" y="225"/>
                      <a:pt x="116" y="223"/>
                      <a:pt x="117" y="222"/>
                    </a:cubicBezTo>
                    <a:cubicBezTo>
                      <a:pt x="117" y="221"/>
                      <a:pt x="118" y="221"/>
                      <a:pt x="119" y="220"/>
                    </a:cubicBezTo>
                    <a:cubicBezTo>
                      <a:pt x="120" y="220"/>
                      <a:pt x="122" y="219"/>
                      <a:pt x="123" y="219"/>
                    </a:cubicBezTo>
                    <a:cubicBezTo>
                      <a:pt x="123" y="219"/>
                      <a:pt x="125" y="218"/>
                      <a:pt x="125" y="218"/>
                    </a:cubicBezTo>
                    <a:cubicBezTo>
                      <a:pt x="126" y="217"/>
                      <a:pt x="127" y="213"/>
                      <a:pt x="129" y="214"/>
                    </a:cubicBezTo>
                    <a:cubicBezTo>
                      <a:pt x="129" y="215"/>
                      <a:pt x="130" y="215"/>
                      <a:pt x="130" y="215"/>
                    </a:cubicBezTo>
                    <a:cubicBezTo>
                      <a:pt x="131" y="215"/>
                      <a:pt x="131" y="214"/>
                      <a:pt x="132" y="214"/>
                    </a:cubicBezTo>
                    <a:cubicBezTo>
                      <a:pt x="133" y="213"/>
                      <a:pt x="136" y="214"/>
                      <a:pt x="138" y="213"/>
                    </a:cubicBezTo>
                    <a:cubicBezTo>
                      <a:pt x="139" y="210"/>
                      <a:pt x="141" y="206"/>
                      <a:pt x="144" y="204"/>
                    </a:cubicBezTo>
                    <a:cubicBezTo>
                      <a:pt x="144" y="205"/>
                      <a:pt x="145" y="206"/>
                      <a:pt x="146" y="206"/>
                    </a:cubicBezTo>
                    <a:cubicBezTo>
                      <a:pt x="147" y="208"/>
                      <a:pt x="148" y="210"/>
                      <a:pt x="150" y="211"/>
                    </a:cubicBezTo>
                    <a:cubicBezTo>
                      <a:pt x="152" y="212"/>
                      <a:pt x="154" y="211"/>
                      <a:pt x="155" y="209"/>
                    </a:cubicBezTo>
                    <a:cubicBezTo>
                      <a:pt x="155" y="208"/>
                      <a:pt x="155" y="208"/>
                      <a:pt x="155" y="206"/>
                    </a:cubicBezTo>
                    <a:cubicBezTo>
                      <a:pt x="156" y="205"/>
                      <a:pt x="157" y="204"/>
                      <a:pt x="158" y="203"/>
                    </a:cubicBezTo>
                    <a:cubicBezTo>
                      <a:pt x="160" y="202"/>
                      <a:pt x="163" y="202"/>
                      <a:pt x="165" y="200"/>
                    </a:cubicBezTo>
                    <a:cubicBezTo>
                      <a:pt x="165" y="200"/>
                      <a:pt x="165" y="199"/>
                      <a:pt x="165" y="199"/>
                    </a:cubicBezTo>
                    <a:cubicBezTo>
                      <a:pt x="166" y="199"/>
                      <a:pt x="166" y="199"/>
                      <a:pt x="166" y="198"/>
                    </a:cubicBezTo>
                    <a:cubicBezTo>
                      <a:pt x="167" y="198"/>
                      <a:pt x="167" y="197"/>
                      <a:pt x="168" y="197"/>
                    </a:cubicBezTo>
                    <a:cubicBezTo>
                      <a:pt x="169" y="196"/>
                      <a:pt x="170" y="196"/>
                      <a:pt x="172" y="196"/>
                    </a:cubicBezTo>
                    <a:cubicBezTo>
                      <a:pt x="173" y="196"/>
                      <a:pt x="175" y="195"/>
                      <a:pt x="176" y="195"/>
                    </a:cubicBezTo>
                    <a:cubicBezTo>
                      <a:pt x="177" y="196"/>
                      <a:pt x="177" y="197"/>
                      <a:pt x="178" y="197"/>
                    </a:cubicBezTo>
                    <a:cubicBezTo>
                      <a:pt x="182" y="198"/>
                      <a:pt x="185" y="198"/>
                      <a:pt x="188" y="198"/>
                    </a:cubicBezTo>
                    <a:cubicBezTo>
                      <a:pt x="191" y="197"/>
                      <a:pt x="193" y="196"/>
                      <a:pt x="197" y="196"/>
                    </a:cubicBezTo>
                    <a:cubicBezTo>
                      <a:pt x="200" y="196"/>
                      <a:pt x="203" y="198"/>
                      <a:pt x="206" y="198"/>
                    </a:cubicBezTo>
                    <a:cubicBezTo>
                      <a:pt x="208" y="198"/>
                      <a:pt x="209" y="198"/>
                      <a:pt x="210" y="198"/>
                    </a:cubicBezTo>
                    <a:cubicBezTo>
                      <a:pt x="212" y="198"/>
                      <a:pt x="212" y="197"/>
                      <a:pt x="213" y="197"/>
                    </a:cubicBezTo>
                    <a:cubicBezTo>
                      <a:pt x="220" y="196"/>
                      <a:pt x="230" y="202"/>
                      <a:pt x="234" y="193"/>
                    </a:cubicBezTo>
                    <a:cubicBezTo>
                      <a:pt x="235" y="192"/>
                      <a:pt x="236" y="189"/>
                      <a:pt x="239" y="189"/>
                    </a:cubicBezTo>
                    <a:cubicBezTo>
                      <a:pt x="240" y="189"/>
                      <a:pt x="241" y="189"/>
                      <a:pt x="242" y="190"/>
                    </a:cubicBezTo>
                    <a:cubicBezTo>
                      <a:pt x="244" y="191"/>
                      <a:pt x="245" y="191"/>
                      <a:pt x="246" y="191"/>
                    </a:cubicBezTo>
                    <a:cubicBezTo>
                      <a:pt x="248" y="191"/>
                      <a:pt x="250" y="191"/>
                      <a:pt x="251" y="191"/>
                    </a:cubicBezTo>
                    <a:cubicBezTo>
                      <a:pt x="253" y="190"/>
                      <a:pt x="253" y="189"/>
                      <a:pt x="254" y="188"/>
                    </a:cubicBezTo>
                    <a:cubicBezTo>
                      <a:pt x="253" y="188"/>
                      <a:pt x="254" y="187"/>
                      <a:pt x="254" y="187"/>
                    </a:cubicBezTo>
                    <a:cubicBezTo>
                      <a:pt x="254" y="187"/>
                      <a:pt x="254" y="186"/>
                      <a:pt x="255" y="186"/>
                    </a:cubicBezTo>
                    <a:cubicBezTo>
                      <a:pt x="254" y="186"/>
                      <a:pt x="255" y="186"/>
                      <a:pt x="255" y="185"/>
                    </a:cubicBezTo>
                    <a:cubicBezTo>
                      <a:pt x="255" y="185"/>
                      <a:pt x="255" y="186"/>
                      <a:pt x="255" y="186"/>
                    </a:cubicBezTo>
                    <a:cubicBezTo>
                      <a:pt x="255" y="186"/>
                      <a:pt x="256" y="183"/>
                      <a:pt x="256" y="184"/>
                    </a:cubicBezTo>
                    <a:cubicBezTo>
                      <a:pt x="256" y="184"/>
                      <a:pt x="257" y="184"/>
                      <a:pt x="257" y="183"/>
                    </a:cubicBezTo>
                    <a:cubicBezTo>
                      <a:pt x="258" y="182"/>
                      <a:pt x="258" y="181"/>
                      <a:pt x="259" y="180"/>
                    </a:cubicBezTo>
                    <a:cubicBezTo>
                      <a:pt x="259" y="180"/>
                      <a:pt x="260" y="179"/>
                      <a:pt x="260" y="179"/>
                    </a:cubicBezTo>
                    <a:cubicBezTo>
                      <a:pt x="261" y="178"/>
                      <a:pt x="261" y="177"/>
                      <a:pt x="261" y="177"/>
                    </a:cubicBezTo>
                    <a:cubicBezTo>
                      <a:pt x="261" y="176"/>
                      <a:pt x="262" y="176"/>
                      <a:pt x="262" y="176"/>
                    </a:cubicBezTo>
                    <a:cubicBezTo>
                      <a:pt x="263" y="175"/>
                      <a:pt x="262" y="174"/>
                      <a:pt x="262" y="174"/>
                    </a:cubicBezTo>
                    <a:cubicBezTo>
                      <a:pt x="262" y="173"/>
                      <a:pt x="263" y="171"/>
                      <a:pt x="263" y="170"/>
                    </a:cubicBezTo>
                    <a:cubicBezTo>
                      <a:pt x="264" y="168"/>
                      <a:pt x="265" y="167"/>
                      <a:pt x="266" y="166"/>
                    </a:cubicBezTo>
                    <a:cubicBezTo>
                      <a:pt x="266" y="165"/>
                      <a:pt x="267" y="165"/>
                      <a:pt x="267" y="164"/>
                    </a:cubicBezTo>
                    <a:cubicBezTo>
                      <a:pt x="267" y="164"/>
                      <a:pt x="267" y="163"/>
                      <a:pt x="267" y="162"/>
                    </a:cubicBezTo>
                    <a:cubicBezTo>
                      <a:pt x="268" y="161"/>
                      <a:pt x="269" y="161"/>
                      <a:pt x="270" y="160"/>
                    </a:cubicBezTo>
                    <a:cubicBezTo>
                      <a:pt x="271" y="159"/>
                      <a:pt x="270" y="158"/>
                      <a:pt x="272" y="158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74" y="157"/>
                      <a:pt x="274" y="154"/>
                      <a:pt x="275" y="154"/>
                    </a:cubicBezTo>
                    <a:cubicBezTo>
                      <a:pt x="275" y="153"/>
                      <a:pt x="275" y="153"/>
                      <a:pt x="276" y="153"/>
                    </a:cubicBezTo>
                    <a:cubicBezTo>
                      <a:pt x="276" y="153"/>
                      <a:pt x="276" y="153"/>
                      <a:pt x="277" y="153"/>
                    </a:cubicBezTo>
                    <a:cubicBezTo>
                      <a:pt x="278" y="152"/>
                      <a:pt x="278" y="152"/>
                      <a:pt x="278" y="151"/>
                    </a:cubicBezTo>
                    <a:cubicBezTo>
                      <a:pt x="279" y="151"/>
                      <a:pt x="280" y="150"/>
                      <a:pt x="281" y="148"/>
                    </a:cubicBezTo>
                    <a:cubicBezTo>
                      <a:pt x="282" y="147"/>
                      <a:pt x="282" y="145"/>
                      <a:pt x="282" y="143"/>
                    </a:cubicBezTo>
                    <a:cubicBezTo>
                      <a:pt x="282" y="142"/>
                      <a:pt x="283" y="140"/>
                      <a:pt x="283" y="138"/>
                    </a:cubicBezTo>
                    <a:cubicBezTo>
                      <a:pt x="283" y="137"/>
                      <a:pt x="283" y="135"/>
                      <a:pt x="283" y="134"/>
                    </a:cubicBezTo>
                    <a:cubicBezTo>
                      <a:pt x="284" y="134"/>
                      <a:pt x="284" y="134"/>
                      <a:pt x="285" y="133"/>
                    </a:cubicBezTo>
                    <a:cubicBezTo>
                      <a:pt x="285" y="132"/>
                      <a:pt x="285" y="131"/>
                      <a:pt x="286" y="130"/>
                    </a:cubicBezTo>
                    <a:cubicBezTo>
                      <a:pt x="287" y="129"/>
                      <a:pt x="287" y="128"/>
                      <a:pt x="288" y="127"/>
                    </a:cubicBezTo>
                    <a:cubicBezTo>
                      <a:pt x="288" y="126"/>
                      <a:pt x="288" y="124"/>
                      <a:pt x="289" y="123"/>
                    </a:cubicBezTo>
                    <a:cubicBezTo>
                      <a:pt x="289" y="122"/>
                      <a:pt x="291" y="121"/>
                      <a:pt x="292" y="121"/>
                    </a:cubicBezTo>
                    <a:cubicBezTo>
                      <a:pt x="294" y="119"/>
                      <a:pt x="296" y="116"/>
                      <a:pt x="296" y="114"/>
                    </a:cubicBezTo>
                    <a:cubicBezTo>
                      <a:pt x="297" y="112"/>
                      <a:pt x="296" y="111"/>
                      <a:pt x="297" y="109"/>
                    </a:cubicBezTo>
                    <a:cubicBezTo>
                      <a:pt x="297" y="108"/>
                      <a:pt x="297" y="107"/>
                      <a:pt x="298" y="106"/>
                    </a:cubicBezTo>
                    <a:cubicBezTo>
                      <a:pt x="299" y="104"/>
                      <a:pt x="300" y="102"/>
                      <a:pt x="302" y="101"/>
                    </a:cubicBezTo>
                    <a:cubicBezTo>
                      <a:pt x="303" y="101"/>
                      <a:pt x="305" y="101"/>
                      <a:pt x="306" y="100"/>
                    </a:cubicBezTo>
                    <a:cubicBezTo>
                      <a:pt x="306" y="99"/>
                      <a:pt x="306" y="98"/>
                      <a:pt x="306" y="96"/>
                    </a:cubicBezTo>
                    <a:cubicBezTo>
                      <a:pt x="307" y="95"/>
                      <a:pt x="307" y="94"/>
                      <a:pt x="307" y="92"/>
                    </a:cubicBezTo>
                    <a:cubicBezTo>
                      <a:pt x="307" y="92"/>
                      <a:pt x="307" y="91"/>
                      <a:pt x="307" y="91"/>
                    </a:cubicBezTo>
                    <a:cubicBezTo>
                      <a:pt x="308" y="90"/>
                      <a:pt x="308" y="89"/>
                      <a:pt x="309" y="88"/>
                    </a:cubicBezTo>
                    <a:cubicBezTo>
                      <a:pt x="309" y="88"/>
                      <a:pt x="310" y="87"/>
                      <a:pt x="310" y="87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10" y="86"/>
                      <a:pt x="311" y="85"/>
                      <a:pt x="311" y="85"/>
                    </a:cubicBezTo>
                    <a:cubicBezTo>
                      <a:pt x="311" y="85"/>
                      <a:pt x="312" y="84"/>
                      <a:pt x="312" y="84"/>
                    </a:cubicBezTo>
                    <a:cubicBezTo>
                      <a:pt x="313" y="83"/>
                      <a:pt x="312" y="82"/>
                      <a:pt x="312" y="81"/>
                    </a:cubicBezTo>
                    <a:cubicBezTo>
                      <a:pt x="313" y="80"/>
                      <a:pt x="313" y="80"/>
                      <a:pt x="314" y="80"/>
                    </a:cubicBezTo>
                    <a:cubicBezTo>
                      <a:pt x="314" y="79"/>
                      <a:pt x="314" y="78"/>
                      <a:pt x="315" y="78"/>
                    </a:cubicBezTo>
                    <a:cubicBezTo>
                      <a:pt x="316" y="77"/>
                      <a:pt x="316" y="76"/>
                      <a:pt x="317" y="75"/>
                    </a:cubicBezTo>
                    <a:cubicBezTo>
                      <a:pt x="318" y="73"/>
                      <a:pt x="318" y="73"/>
                      <a:pt x="320" y="73"/>
                    </a:cubicBezTo>
                    <a:cubicBezTo>
                      <a:pt x="321" y="73"/>
                      <a:pt x="323" y="73"/>
                      <a:pt x="324" y="73"/>
                    </a:cubicBezTo>
                    <a:cubicBezTo>
                      <a:pt x="326" y="72"/>
                      <a:pt x="326" y="71"/>
                      <a:pt x="327" y="70"/>
                    </a:cubicBezTo>
                    <a:cubicBezTo>
                      <a:pt x="328" y="68"/>
                      <a:pt x="329" y="68"/>
                      <a:pt x="330" y="68"/>
                    </a:cubicBezTo>
                    <a:cubicBezTo>
                      <a:pt x="332" y="68"/>
                      <a:pt x="332" y="67"/>
                      <a:pt x="333" y="67"/>
                    </a:cubicBezTo>
                    <a:cubicBezTo>
                      <a:pt x="335" y="67"/>
                      <a:pt x="338" y="68"/>
                      <a:pt x="340" y="67"/>
                    </a:cubicBezTo>
                    <a:cubicBezTo>
                      <a:pt x="341" y="66"/>
                      <a:pt x="341" y="65"/>
                      <a:pt x="341" y="64"/>
                    </a:cubicBezTo>
                    <a:cubicBezTo>
                      <a:pt x="343" y="62"/>
                      <a:pt x="346" y="60"/>
                      <a:pt x="348" y="60"/>
                    </a:cubicBezTo>
                    <a:cubicBezTo>
                      <a:pt x="348" y="59"/>
                      <a:pt x="349" y="58"/>
                      <a:pt x="349" y="58"/>
                    </a:cubicBezTo>
                    <a:cubicBezTo>
                      <a:pt x="350" y="57"/>
                      <a:pt x="349" y="56"/>
                      <a:pt x="350" y="55"/>
                    </a:cubicBezTo>
                    <a:cubicBezTo>
                      <a:pt x="350" y="53"/>
                      <a:pt x="351" y="52"/>
                      <a:pt x="353" y="52"/>
                    </a:cubicBezTo>
                    <a:cubicBezTo>
                      <a:pt x="353" y="50"/>
                      <a:pt x="353" y="47"/>
                      <a:pt x="353" y="45"/>
                    </a:cubicBezTo>
                    <a:cubicBezTo>
                      <a:pt x="353" y="44"/>
                      <a:pt x="353" y="42"/>
                      <a:pt x="353" y="41"/>
                    </a:cubicBezTo>
                    <a:cubicBezTo>
                      <a:pt x="352" y="40"/>
                      <a:pt x="351" y="40"/>
                      <a:pt x="351" y="39"/>
                    </a:cubicBezTo>
                    <a:cubicBezTo>
                      <a:pt x="350" y="39"/>
                      <a:pt x="349" y="39"/>
                      <a:pt x="348" y="38"/>
                    </a:cubicBezTo>
                    <a:cubicBezTo>
                      <a:pt x="347" y="38"/>
                      <a:pt x="346" y="38"/>
                      <a:pt x="345" y="38"/>
                    </a:cubicBezTo>
                    <a:cubicBezTo>
                      <a:pt x="342" y="38"/>
                      <a:pt x="339" y="36"/>
                      <a:pt x="338" y="38"/>
                    </a:cubicBezTo>
                    <a:cubicBezTo>
                      <a:pt x="336" y="38"/>
                      <a:pt x="337" y="35"/>
                      <a:pt x="337" y="33"/>
                    </a:cubicBezTo>
                    <a:cubicBezTo>
                      <a:pt x="337" y="32"/>
                      <a:pt x="337" y="31"/>
                      <a:pt x="337" y="30"/>
                    </a:cubicBezTo>
                    <a:cubicBezTo>
                      <a:pt x="336" y="29"/>
                      <a:pt x="336" y="29"/>
                      <a:pt x="334" y="29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8"/>
                    </a:cubicBezTo>
                    <a:cubicBezTo>
                      <a:pt x="313" y="9"/>
                      <a:pt x="313" y="11"/>
                      <a:pt x="312" y="12"/>
                    </a:cubicBezTo>
                    <a:cubicBezTo>
                      <a:pt x="312" y="13"/>
                      <a:pt x="311" y="15"/>
                      <a:pt x="310" y="16"/>
                    </a:cubicBezTo>
                    <a:cubicBezTo>
                      <a:pt x="308" y="17"/>
                      <a:pt x="306" y="16"/>
                      <a:pt x="304" y="16"/>
                    </a:cubicBezTo>
                    <a:cubicBezTo>
                      <a:pt x="302" y="16"/>
                      <a:pt x="302" y="16"/>
                      <a:pt x="300" y="17"/>
                    </a:cubicBezTo>
                    <a:cubicBezTo>
                      <a:pt x="299" y="19"/>
                      <a:pt x="298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2" y="17"/>
                      <a:pt x="292" y="17"/>
                      <a:pt x="290" y="16"/>
                    </a:cubicBezTo>
                    <a:cubicBezTo>
                      <a:pt x="289" y="15"/>
                      <a:pt x="287" y="14"/>
                      <a:pt x="286" y="13"/>
                    </a:cubicBezTo>
                    <a:cubicBezTo>
                      <a:pt x="285" y="10"/>
                      <a:pt x="285" y="6"/>
                      <a:pt x="282" y="4"/>
                    </a:cubicBezTo>
                    <a:cubicBezTo>
                      <a:pt x="281" y="3"/>
                      <a:pt x="280" y="3"/>
                      <a:pt x="279" y="3"/>
                    </a:cubicBezTo>
                    <a:cubicBezTo>
                      <a:pt x="279" y="3"/>
                      <a:pt x="279" y="2"/>
                      <a:pt x="278" y="2"/>
                    </a:cubicBezTo>
                    <a:cubicBezTo>
                      <a:pt x="277" y="1"/>
                      <a:pt x="275" y="2"/>
                      <a:pt x="274" y="2"/>
                    </a:cubicBezTo>
                    <a:cubicBezTo>
                      <a:pt x="272" y="2"/>
                      <a:pt x="271" y="2"/>
                      <a:pt x="270" y="2"/>
                    </a:cubicBezTo>
                    <a:cubicBezTo>
                      <a:pt x="269" y="3"/>
                      <a:pt x="268" y="3"/>
                      <a:pt x="267" y="3"/>
                    </a:cubicBezTo>
                    <a:cubicBezTo>
                      <a:pt x="265" y="3"/>
                      <a:pt x="264" y="5"/>
                      <a:pt x="263" y="5"/>
                    </a:cubicBezTo>
                    <a:cubicBezTo>
                      <a:pt x="261" y="6"/>
                      <a:pt x="260" y="5"/>
                      <a:pt x="258" y="5"/>
                    </a:cubicBezTo>
                    <a:cubicBezTo>
                      <a:pt x="257" y="5"/>
                      <a:pt x="255" y="5"/>
                      <a:pt x="253" y="5"/>
                    </a:cubicBezTo>
                    <a:cubicBezTo>
                      <a:pt x="252" y="5"/>
                      <a:pt x="251" y="5"/>
                      <a:pt x="251" y="5"/>
                    </a:cubicBezTo>
                    <a:cubicBezTo>
                      <a:pt x="250" y="4"/>
                      <a:pt x="250" y="3"/>
                      <a:pt x="249" y="3"/>
                    </a:cubicBezTo>
                    <a:cubicBezTo>
                      <a:pt x="248" y="2"/>
                      <a:pt x="247" y="2"/>
                      <a:pt x="245" y="2"/>
                    </a:cubicBezTo>
                    <a:cubicBezTo>
                      <a:pt x="241" y="2"/>
                      <a:pt x="238" y="2"/>
                      <a:pt x="234" y="2"/>
                    </a:cubicBezTo>
                    <a:cubicBezTo>
                      <a:pt x="232" y="2"/>
                      <a:pt x="226" y="0"/>
                      <a:pt x="225" y="3"/>
                    </a:cubicBezTo>
                    <a:cubicBezTo>
                      <a:pt x="224" y="4"/>
                      <a:pt x="225" y="6"/>
                      <a:pt x="224" y="8"/>
                    </a:cubicBezTo>
                    <a:cubicBezTo>
                      <a:pt x="224" y="10"/>
                      <a:pt x="223" y="11"/>
                      <a:pt x="222" y="13"/>
                    </a:cubicBezTo>
                    <a:cubicBezTo>
                      <a:pt x="222" y="15"/>
                      <a:pt x="222" y="16"/>
                      <a:pt x="221" y="18"/>
                    </a:cubicBezTo>
                    <a:cubicBezTo>
                      <a:pt x="220" y="20"/>
                      <a:pt x="219" y="22"/>
                      <a:pt x="217" y="23"/>
                    </a:cubicBezTo>
                    <a:cubicBezTo>
                      <a:pt x="217" y="24"/>
                      <a:pt x="216" y="25"/>
                      <a:pt x="215" y="25"/>
                    </a:cubicBezTo>
                    <a:cubicBezTo>
                      <a:pt x="214" y="25"/>
                      <a:pt x="213" y="25"/>
                      <a:pt x="212" y="25"/>
                    </a:cubicBezTo>
                    <a:cubicBezTo>
                      <a:pt x="210" y="26"/>
                      <a:pt x="209" y="28"/>
                      <a:pt x="207" y="28"/>
                    </a:cubicBezTo>
                    <a:cubicBezTo>
                      <a:pt x="206" y="28"/>
                      <a:pt x="205" y="28"/>
                      <a:pt x="205" y="28"/>
                    </a:cubicBezTo>
                    <a:cubicBezTo>
                      <a:pt x="204" y="29"/>
                      <a:pt x="203" y="29"/>
                      <a:pt x="203" y="30"/>
                    </a:cubicBezTo>
                    <a:cubicBezTo>
                      <a:pt x="201" y="31"/>
                      <a:pt x="200" y="31"/>
                      <a:pt x="199" y="31"/>
                    </a:cubicBezTo>
                    <a:cubicBezTo>
                      <a:pt x="197" y="33"/>
                      <a:pt x="197" y="35"/>
                      <a:pt x="195" y="36"/>
                    </a:cubicBezTo>
                    <a:cubicBezTo>
                      <a:pt x="194" y="35"/>
                      <a:pt x="194" y="32"/>
                      <a:pt x="192" y="31"/>
                    </a:cubicBezTo>
                    <a:cubicBezTo>
                      <a:pt x="191" y="30"/>
                      <a:pt x="188" y="30"/>
                      <a:pt x="186" y="30"/>
                    </a:cubicBezTo>
                    <a:cubicBezTo>
                      <a:pt x="185" y="30"/>
                      <a:pt x="184" y="31"/>
                      <a:pt x="184" y="30"/>
                    </a:cubicBezTo>
                    <a:cubicBezTo>
                      <a:pt x="183" y="30"/>
                      <a:pt x="184" y="29"/>
                      <a:pt x="183" y="29"/>
                    </a:cubicBezTo>
                    <a:cubicBezTo>
                      <a:pt x="183" y="28"/>
                      <a:pt x="180" y="28"/>
                      <a:pt x="179" y="28"/>
                    </a:cubicBezTo>
                    <a:cubicBezTo>
                      <a:pt x="178" y="28"/>
                      <a:pt x="176" y="28"/>
                      <a:pt x="175" y="29"/>
                    </a:cubicBezTo>
                    <a:cubicBezTo>
                      <a:pt x="174" y="30"/>
                      <a:pt x="173" y="33"/>
                      <a:pt x="172" y="35"/>
                    </a:cubicBezTo>
                    <a:cubicBezTo>
                      <a:pt x="172" y="36"/>
                      <a:pt x="170" y="38"/>
                      <a:pt x="169" y="38"/>
                    </a:cubicBezTo>
                    <a:cubicBezTo>
                      <a:pt x="168" y="39"/>
                      <a:pt x="165" y="38"/>
                      <a:pt x="164" y="38"/>
                    </a:cubicBezTo>
                    <a:cubicBezTo>
                      <a:pt x="163" y="39"/>
                      <a:pt x="161" y="39"/>
                      <a:pt x="160" y="39"/>
                    </a:cubicBezTo>
                    <a:cubicBezTo>
                      <a:pt x="158" y="40"/>
                      <a:pt x="156" y="39"/>
                      <a:pt x="155" y="40"/>
                    </a:cubicBezTo>
                    <a:cubicBezTo>
                      <a:pt x="151" y="40"/>
                      <a:pt x="147" y="41"/>
                      <a:pt x="143" y="42"/>
                    </a:cubicBezTo>
                    <a:cubicBezTo>
                      <a:pt x="142" y="42"/>
                      <a:pt x="139" y="41"/>
                      <a:pt x="138" y="42"/>
                    </a:cubicBezTo>
                    <a:cubicBezTo>
                      <a:pt x="137" y="42"/>
                      <a:pt x="135" y="44"/>
                      <a:pt x="135" y="44"/>
                    </a:cubicBezTo>
                    <a:cubicBezTo>
                      <a:pt x="134" y="46"/>
                      <a:pt x="134" y="48"/>
                      <a:pt x="134" y="50"/>
                    </a:cubicBezTo>
                    <a:cubicBezTo>
                      <a:pt x="133" y="51"/>
                      <a:pt x="132" y="52"/>
                      <a:pt x="131" y="53"/>
                    </a:cubicBezTo>
                    <a:cubicBezTo>
                      <a:pt x="131" y="56"/>
                      <a:pt x="134" y="55"/>
                      <a:pt x="135" y="58"/>
                    </a:cubicBezTo>
                    <a:cubicBezTo>
                      <a:pt x="135" y="59"/>
                      <a:pt x="134" y="61"/>
                      <a:pt x="132" y="61"/>
                    </a:cubicBezTo>
                    <a:cubicBezTo>
                      <a:pt x="131" y="62"/>
                      <a:pt x="128" y="62"/>
                      <a:pt x="127" y="62"/>
                    </a:cubicBezTo>
                    <a:cubicBezTo>
                      <a:pt x="125" y="62"/>
                      <a:pt x="124" y="62"/>
                      <a:pt x="122" y="63"/>
                    </a:cubicBezTo>
                    <a:cubicBezTo>
                      <a:pt x="121" y="63"/>
                      <a:pt x="120" y="63"/>
                      <a:pt x="118" y="64"/>
                    </a:cubicBezTo>
                    <a:cubicBezTo>
                      <a:pt x="118" y="64"/>
                      <a:pt x="118" y="65"/>
                      <a:pt x="118" y="65"/>
                    </a:cubicBezTo>
                    <a:cubicBezTo>
                      <a:pt x="118" y="65"/>
                      <a:pt x="117" y="66"/>
                      <a:pt x="117" y="65"/>
                    </a:cubicBezTo>
                    <a:cubicBezTo>
                      <a:pt x="117" y="65"/>
                      <a:pt x="115" y="66"/>
                      <a:pt x="115" y="66"/>
                    </a:cubicBezTo>
                    <a:cubicBezTo>
                      <a:pt x="111" y="67"/>
                      <a:pt x="105" y="66"/>
                      <a:pt x="101" y="66"/>
                    </a:cubicBezTo>
                    <a:cubicBezTo>
                      <a:pt x="93" y="66"/>
                      <a:pt x="86" y="66"/>
                      <a:pt x="79" y="66"/>
                    </a:cubicBezTo>
                    <a:cubicBezTo>
                      <a:pt x="77" y="66"/>
                      <a:pt x="75" y="67"/>
                      <a:pt x="74" y="66"/>
                    </a:cubicBezTo>
                    <a:cubicBezTo>
                      <a:pt x="73" y="65"/>
                      <a:pt x="72" y="63"/>
                      <a:pt x="72" y="61"/>
                    </a:cubicBezTo>
                    <a:cubicBezTo>
                      <a:pt x="71" y="60"/>
                      <a:pt x="70" y="58"/>
                      <a:pt x="68" y="57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62" y="56"/>
                      <a:pt x="61" y="53"/>
                      <a:pt x="59" y="52"/>
                    </a:cubicBezTo>
                    <a:cubicBezTo>
                      <a:pt x="58" y="51"/>
                      <a:pt x="56" y="50"/>
                      <a:pt x="54" y="50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52"/>
                      <a:pt x="46" y="55"/>
                      <a:pt x="48" y="57"/>
                    </a:cubicBezTo>
                    <a:cubicBezTo>
                      <a:pt x="50" y="59"/>
                      <a:pt x="53" y="58"/>
                      <a:pt x="52" y="61"/>
                    </a:cubicBezTo>
                    <a:cubicBezTo>
                      <a:pt x="51" y="63"/>
                      <a:pt x="48" y="64"/>
                      <a:pt x="47" y="65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39" y="67"/>
                      <a:pt x="38" y="69"/>
                      <a:pt x="36" y="69"/>
                    </a:cubicBezTo>
                    <a:cubicBezTo>
                      <a:pt x="35" y="69"/>
                      <a:pt x="34" y="70"/>
                      <a:pt x="33" y="69"/>
                    </a:cubicBezTo>
                    <a:cubicBezTo>
                      <a:pt x="32" y="69"/>
                      <a:pt x="32" y="67"/>
                      <a:pt x="31" y="66"/>
                    </a:cubicBezTo>
                    <a:cubicBezTo>
                      <a:pt x="30" y="64"/>
                      <a:pt x="26" y="63"/>
                      <a:pt x="25" y="64"/>
                    </a:cubicBezTo>
                    <a:cubicBezTo>
                      <a:pt x="23" y="66"/>
                      <a:pt x="24" y="68"/>
                      <a:pt x="21" y="68"/>
                    </a:cubicBezTo>
                    <a:cubicBezTo>
                      <a:pt x="20" y="68"/>
                      <a:pt x="17" y="67"/>
                      <a:pt x="17" y="68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9" y="72"/>
                      <a:pt x="21" y="73"/>
                    </a:cubicBezTo>
                    <a:cubicBezTo>
                      <a:pt x="22" y="74"/>
                      <a:pt x="24" y="73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7" y="76"/>
                      <a:pt x="27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80"/>
                      <a:pt x="28" y="82"/>
                      <a:pt x="28" y="82"/>
                    </a:cubicBezTo>
                    <a:cubicBezTo>
                      <a:pt x="28" y="83"/>
                      <a:pt x="27" y="84"/>
                      <a:pt x="26" y="85"/>
                    </a:cubicBezTo>
                    <a:cubicBezTo>
                      <a:pt x="25" y="86"/>
                      <a:pt x="24" y="88"/>
                      <a:pt x="24" y="89"/>
                    </a:cubicBezTo>
                    <a:cubicBezTo>
                      <a:pt x="23" y="90"/>
                      <a:pt x="23" y="90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7" y="91"/>
                    </a:cubicBezTo>
                    <a:cubicBezTo>
                      <a:pt x="15" y="92"/>
                      <a:pt x="14" y="97"/>
                      <a:pt x="16" y="99"/>
                    </a:cubicBezTo>
                    <a:cubicBezTo>
                      <a:pt x="16" y="100"/>
                      <a:pt x="20" y="99"/>
                      <a:pt x="19" y="102"/>
                    </a:cubicBezTo>
                    <a:cubicBezTo>
                      <a:pt x="19" y="102"/>
                      <a:pt x="17" y="103"/>
                      <a:pt x="17" y="103"/>
                    </a:cubicBezTo>
                    <a:cubicBezTo>
                      <a:pt x="16" y="103"/>
                      <a:pt x="14" y="105"/>
                      <a:pt x="14" y="106"/>
                    </a:cubicBezTo>
                    <a:cubicBezTo>
                      <a:pt x="13" y="107"/>
                      <a:pt x="14" y="108"/>
                      <a:pt x="14" y="108"/>
                    </a:cubicBezTo>
                    <a:cubicBezTo>
                      <a:pt x="14" y="109"/>
                      <a:pt x="14" y="110"/>
                      <a:pt x="15" y="110"/>
                    </a:cubicBezTo>
                    <a:cubicBezTo>
                      <a:pt x="15" y="112"/>
                      <a:pt x="15" y="112"/>
                      <a:pt x="17" y="113"/>
                    </a:cubicBezTo>
                    <a:cubicBezTo>
                      <a:pt x="18" y="113"/>
                      <a:pt x="18" y="113"/>
                      <a:pt x="18" y="115"/>
                    </a:cubicBezTo>
                    <a:cubicBezTo>
                      <a:pt x="18" y="116"/>
                      <a:pt x="18" y="117"/>
                      <a:pt x="18" y="117"/>
                    </a:cubicBezTo>
                    <a:cubicBezTo>
                      <a:pt x="18" y="118"/>
                      <a:pt x="17" y="119"/>
                      <a:pt x="17" y="120"/>
                    </a:cubicBezTo>
                    <a:cubicBezTo>
                      <a:pt x="17" y="121"/>
                      <a:pt x="17" y="121"/>
                      <a:pt x="17" y="122"/>
                    </a:cubicBezTo>
                    <a:cubicBezTo>
                      <a:pt x="17" y="124"/>
                      <a:pt x="16" y="124"/>
                      <a:pt x="14" y="124"/>
                    </a:cubicBezTo>
                    <a:cubicBezTo>
                      <a:pt x="13" y="124"/>
                      <a:pt x="12" y="125"/>
                      <a:pt x="10" y="125"/>
                    </a:cubicBezTo>
                    <a:cubicBezTo>
                      <a:pt x="8" y="125"/>
                      <a:pt x="8" y="126"/>
                      <a:pt x="6" y="127"/>
                    </a:cubicBezTo>
                    <a:cubicBezTo>
                      <a:pt x="4" y="128"/>
                      <a:pt x="3" y="128"/>
                      <a:pt x="2" y="131"/>
                    </a:cubicBezTo>
                    <a:cubicBezTo>
                      <a:pt x="1" y="132"/>
                      <a:pt x="1" y="132"/>
                      <a:pt x="0" y="133"/>
                    </a:cubicBezTo>
                    <a:cubicBezTo>
                      <a:pt x="1" y="134"/>
                      <a:pt x="2" y="135"/>
                      <a:pt x="2" y="136"/>
                    </a:cubicBezTo>
                    <a:moveTo>
                      <a:pt x="51" y="49"/>
                    </a:moveTo>
                    <a:cubicBezTo>
                      <a:pt x="52" y="49"/>
                      <a:pt x="53" y="48"/>
                      <a:pt x="53" y="47"/>
                    </a:cubicBezTo>
                    <a:cubicBezTo>
                      <a:pt x="53" y="48"/>
                      <a:pt x="52" y="49"/>
                      <a:pt x="51" y="49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9" name="Freeform 25"/>
              <p:cNvSpPr>
                <a:spLocks/>
              </p:cNvSpPr>
              <p:nvPr/>
            </p:nvSpPr>
            <p:spPr bwMode="auto">
              <a:xfrm>
                <a:off x="4791075" y="5016500"/>
                <a:ext cx="311150" cy="225425"/>
              </a:xfrm>
              <a:custGeom>
                <a:avLst/>
                <a:gdLst/>
                <a:ahLst/>
                <a:cxnLst>
                  <a:cxn ang="0">
                    <a:pos x="159" y="13"/>
                  </a:cxn>
                  <a:cxn ang="0">
                    <a:pos x="155" y="0"/>
                  </a:cxn>
                  <a:cxn ang="0">
                    <a:pos x="145" y="15"/>
                  </a:cxn>
                  <a:cxn ang="0">
                    <a:pos x="125" y="14"/>
                  </a:cxn>
                  <a:cxn ang="0">
                    <a:pos x="119" y="23"/>
                  </a:cxn>
                  <a:cxn ang="0">
                    <a:pos x="105" y="21"/>
                  </a:cxn>
                  <a:cxn ang="0">
                    <a:pos x="84" y="25"/>
                  </a:cxn>
                  <a:cxn ang="0">
                    <a:pos x="78" y="32"/>
                  </a:cxn>
                  <a:cxn ang="0">
                    <a:pos x="69" y="41"/>
                  </a:cxn>
                  <a:cxn ang="0">
                    <a:pos x="57" y="37"/>
                  </a:cxn>
                  <a:cxn ang="0">
                    <a:pos x="49" y="35"/>
                  </a:cxn>
                  <a:cxn ang="0">
                    <a:pos x="29" y="31"/>
                  </a:cxn>
                  <a:cxn ang="0">
                    <a:pos x="19" y="40"/>
                  </a:cxn>
                  <a:cxn ang="0">
                    <a:pos x="3" y="50"/>
                  </a:cxn>
                  <a:cxn ang="0">
                    <a:pos x="11" y="57"/>
                  </a:cxn>
                  <a:cxn ang="0">
                    <a:pos x="6" y="69"/>
                  </a:cxn>
                  <a:cxn ang="0">
                    <a:pos x="9" y="77"/>
                  </a:cxn>
                  <a:cxn ang="0">
                    <a:pos x="19" y="87"/>
                  </a:cxn>
                  <a:cxn ang="0">
                    <a:pos x="28" y="92"/>
                  </a:cxn>
                  <a:cxn ang="0">
                    <a:pos x="24" y="104"/>
                  </a:cxn>
                  <a:cxn ang="0">
                    <a:pos x="10" y="109"/>
                  </a:cxn>
                  <a:cxn ang="0">
                    <a:pos x="10" y="113"/>
                  </a:cxn>
                  <a:cxn ang="0">
                    <a:pos x="18" y="117"/>
                  </a:cxn>
                  <a:cxn ang="0">
                    <a:pos x="26" y="116"/>
                  </a:cxn>
                  <a:cxn ang="0">
                    <a:pos x="33" y="113"/>
                  </a:cxn>
                  <a:cxn ang="0">
                    <a:pos x="43" y="116"/>
                  </a:cxn>
                  <a:cxn ang="0">
                    <a:pos x="51" y="120"/>
                  </a:cxn>
                  <a:cxn ang="0">
                    <a:pos x="61" y="116"/>
                  </a:cxn>
                  <a:cxn ang="0">
                    <a:pos x="56" y="108"/>
                  </a:cxn>
                  <a:cxn ang="0">
                    <a:pos x="58" y="101"/>
                  </a:cxn>
                  <a:cxn ang="0">
                    <a:pos x="66" y="108"/>
                  </a:cxn>
                  <a:cxn ang="0">
                    <a:pos x="74" y="114"/>
                  </a:cxn>
                  <a:cxn ang="0">
                    <a:pos x="80" y="112"/>
                  </a:cxn>
                  <a:cxn ang="0">
                    <a:pos x="90" y="119"/>
                  </a:cxn>
                  <a:cxn ang="0">
                    <a:pos x="95" y="117"/>
                  </a:cxn>
                  <a:cxn ang="0">
                    <a:pos x="99" y="109"/>
                  </a:cxn>
                  <a:cxn ang="0">
                    <a:pos x="102" y="99"/>
                  </a:cxn>
                  <a:cxn ang="0">
                    <a:pos x="104" y="90"/>
                  </a:cxn>
                  <a:cxn ang="0">
                    <a:pos x="113" y="88"/>
                  </a:cxn>
                  <a:cxn ang="0">
                    <a:pos x="120" y="87"/>
                  </a:cxn>
                  <a:cxn ang="0">
                    <a:pos x="133" y="91"/>
                  </a:cxn>
                  <a:cxn ang="0">
                    <a:pos x="132" y="82"/>
                  </a:cxn>
                  <a:cxn ang="0">
                    <a:pos x="126" y="75"/>
                  </a:cxn>
                  <a:cxn ang="0">
                    <a:pos x="121" y="70"/>
                  </a:cxn>
                  <a:cxn ang="0">
                    <a:pos x="116" y="65"/>
                  </a:cxn>
                  <a:cxn ang="0">
                    <a:pos x="121" y="58"/>
                  </a:cxn>
                  <a:cxn ang="0">
                    <a:pos x="128" y="53"/>
                  </a:cxn>
                  <a:cxn ang="0">
                    <a:pos x="137" y="47"/>
                  </a:cxn>
                  <a:cxn ang="0">
                    <a:pos x="144" y="43"/>
                  </a:cxn>
                  <a:cxn ang="0">
                    <a:pos x="152" y="40"/>
                  </a:cxn>
                  <a:cxn ang="0">
                    <a:pos x="151" y="33"/>
                  </a:cxn>
                  <a:cxn ang="0">
                    <a:pos x="165" y="33"/>
                  </a:cxn>
                  <a:cxn ang="0">
                    <a:pos x="163" y="22"/>
                  </a:cxn>
                </a:cxnLst>
                <a:rect l="0" t="0" r="r" b="b"/>
                <a:pathLst>
                  <a:path w="167" h="120">
                    <a:moveTo>
                      <a:pt x="163" y="22"/>
                    </a:moveTo>
                    <a:cubicBezTo>
                      <a:pt x="162" y="21"/>
                      <a:pt x="161" y="21"/>
                      <a:pt x="160" y="20"/>
                    </a:cubicBezTo>
                    <a:cubicBezTo>
                      <a:pt x="158" y="19"/>
                      <a:pt x="158" y="19"/>
                      <a:pt x="158" y="17"/>
                    </a:cubicBezTo>
                    <a:cubicBezTo>
                      <a:pt x="158" y="15"/>
                      <a:pt x="158" y="14"/>
                      <a:pt x="159" y="13"/>
                    </a:cubicBezTo>
                    <a:cubicBezTo>
                      <a:pt x="159" y="11"/>
                      <a:pt x="160" y="10"/>
                      <a:pt x="160" y="8"/>
                    </a:cubicBezTo>
                    <a:cubicBezTo>
                      <a:pt x="160" y="6"/>
                      <a:pt x="159" y="5"/>
                      <a:pt x="157" y="3"/>
                    </a:cubicBezTo>
                    <a:cubicBezTo>
                      <a:pt x="157" y="2"/>
                      <a:pt x="156" y="1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1"/>
                      <a:pt x="153" y="1"/>
                    </a:cubicBezTo>
                    <a:cubicBezTo>
                      <a:pt x="152" y="3"/>
                      <a:pt x="150" y="2"/>
                      <a:pt x="149" y="3"/>
                    </a:cubicBezTo>
                    <a:cubicBezTo>
                      <a:pt x="147" y="4"/>
                      <a:pt x="146" y="6"/>
                      <a:pt x="146" y="9"/>
                    </a:cubicBezTo>
                    <a:cubicBezTo>
                      <a:pt x="146" y="11"/>
                      <a:pt x="146" y="13"/>
                      <a:pt x="145" y="15"/>
                    </a:cubicBezTo>
                    <a:cubicBezTo>
                      <a:pt x="144" y="18"/>
                      <a:pt x="141" y="18"/>
                      <a:pt x="138" y="18"/>
                    </a:cubicBezTo>
                    <a:cubicBezTo>
                      <a:pt x="136" y="17"/>
                      <a:pt x="133" y="18"/>
                      <a:pt x="131" y="17"/>
                    </a:cubicBezTo>
                    <a:cubicBezTo>
                      <a:pt x="129" y="15"/>
                      <a:pt x="131" y="12"/>
                      <a:pt x="129" y="11"/>
                    </a:cubicBezTo>
                    <a:cubicBezTo>
                      <a:pt x="128" y="10"/>
                      <a:pt x="126" y="13"/>
                      <a:pt x="125" y="14"/>
                    </a:cubicBezTo>
                    <a:cubicBezTo>
                      <a:pt x="124" y="15"/>
                      <a:pt x="125" y="14"/>
                      <a:pt x="124" y="15"/>
                    </a:cubicBezTo>
                    <a:cubicBezTo>
                      <a:pt x="124" y="15"/>
                      <a:pt x="123" y="15"/>
                      <a:pt x="123" y="15"/>
                    </a:cubicBezTo>
                    <a:cubicBezTo>
                      <a:pt x="122" y="15"/>
                      <a:pt x="122" y="15"/>
                      <a:pt x="122" y="16"/>
                    </a:cubicBezTo>
                    <a:cubicBezTo>
                      <a:pt x="121" y="18"/>
                      <a:pt x="119" y="20"/>
                      <a:pt x="119" y="23"/>
                    </a:cubicBezTo>
                    <a:cubicBezTo>
                      <a:pt x="118" y="23"/>
                      <a:pt x="118" y="22"/>
                      <a:pt x="116" y="22"/>
                    </a:cubicBezTo>
                    <a:cubicBezTo>
                      <a:pt x="115" y="21"/>
                      <a:pt x="113" y="22"/>
                      <a:pt x="112" y="22"/>
                    </a:cubicBezTo>
                    <a:cubicBezTo>
                      <a:pt x="111" y="22"/>
                      <a:pt x="111" y="22"/>
                      <a:pt x="111" y="21"/>
                    </a:cubicBezTo>
                    <a:cubicBezTo>
                      <a:pt x="109" y="21"/>
                      <a:pt x="107" y="21"/>
                      <a:pt x="105" y="21"/>
                    </a:cubicBezTo>
                    <a:cubicBezTo>
                      <a:pt x="104" y="21"/>
                      <a:pt x="103" y="20"/>
                      <a:pt x="102" y="20"/>
                    </a:cubicBezTo>
                    <a:cubicBezTo>
                      <a:pt x="100" y="19"/>
                      <a:pt x="99" y="20"/>
                      <a:pt x="97" y="21"/>
                    </a:cubicBezTo>
                    <a:cubicBezTo>
                      <a:pt x="95" y="22"/>
                      <a:pt x="93" y="22"/>
                      <a:pt x="90" y="23"/>
                    </a:cubicBezTo>
                    <a:cubicBezTo>
                      <a:pt x="88" y="23"/>
                      <a:pt x="85" y="23"/>
                      <a:pt x="84" y="25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1" y="29"/>
                      <a:pt x="81" y="29"/>
                      <a:pt x="81" y="30"/>
                    </a:cubicBezTo>
                    <a:cubicBezTo>
                      <a:pt x="80" y="31"/>
                      <a:pt x="79" y="32"/>
                      <a:pt x="78" y="32"/>
                    </a:cubicBezTo>
                    <a:cubicBezTo>
                      <a:pt x="77" y="32"/>
                      <a:pt x="76" y="31"/>
                      <a:pt x="76" y="32"/>
                    </a:cubicBezTo>
                    <a:cubicBezTo>
                      <a:pt x="75" y="32"/>
                      <a:pt x="74" y="33"/>
                      <a:pt x="74" y="33"/>
                    </a:cubicBezTo>
                    <a:cubicBezTo>
                      <a:pt x="73" y="34"/>
                      <a:pt x="73" y="35"/>
                      <a:pt x="72" y="35"/>
                    </a:cubicBezTo>
                    <a:cubicBezTo>
                      <a:pt x="71" y="37"/>
                      <a:pt x="72" y="40"/>
                      <a:pt x="69" y="41"/>
                    </a:cubicBezTo>
                    <a:cubicBezTo>
                      <a:pt x="67" y="41"/>
                      <a:pt x="65" y="40"/>
                      <a:pt x="63" y="39"/>
                    </a:cubicBezTo>
                    <a:cubicBezTo>
                      <a:pt x="62" y="39"/>
                      <a:pt x="61" y="39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7"/>
                      <a:pt x="57" y="38"/>
                      <a:pt x="57" y="37"/>
                    </a:cubicBezTo>
                    <a:cubicBezTo>
                      <a:pt x="55" y="37"/>
                      <a:pt x="52" y="37"/>
                      <a:pt x="50" y="36"/>
                    </a:cubicBezTo>
                    <a:cubicBezTo>
                      <a:pt x="49" y="36"/>
                      <a:pt x="48" y="36"/>
                      <a:pt x="47" y="36"/>
                    </a:cubicBezTo>
                    <a:cubicBezTo>
                      <a:pt x="48" y="36"/>
                      <a:pt x="48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33"/>
                      <a:pt x="38" y="34"/>
                      <a:pt x="33" y="32"/>
                    </a:cubicBezTo>
                    <a:cubicBezTo>
                      <a:pt x="32" y="32"/>
                      <a:pt x="31" y="31"/>
                      <a:pt x="29" y="31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0"/>
                      <a:pt x="26" y="30"/>
                      <a:pt x="25" y="30"/>
                    </a:cubicBezTo>
                    <a:cubicBezTo>
                      <a:pt x="24" y="30"/>
                      <a:pt x="22" y="29"/>
                      <a:pt x="21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1"/>
                      <a:pt x="15" y="41"/>
                      <a:pt x="13" y="41"/>
                    </a:cubicBezTo>
                    <a:cubicBezTo>
                      <a:pt x="10" y="41"/>
                      <a:pt x="8" y="42"/>
                      <a:pt x="6" y="44"/>
                    </a:cubicBezTo>
                    <a:cubicBezTo>
                      <a:pt x="5" y="45"/>
                      <a:pt x="5" y="46"/>
                      <a:pt x="5" y="48"/>
                    </a:cubicBezTo>
                    <a:cubicBezTo>
                      <a:pt x="5" y="49"/>
                      <a:pt x="5" y="49"/>
                      <a:pt x="3" y="50"/>
                    </a:cubicBezTo>
                    <a:cubicBezTo>
                      <a:pt x="2" y="51"/>
                      <a:pt x="1" y="51"/>
                      <a:pt x="1" y="52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2" y="55"/>
                      <a:pt x="4" y="56"/>
                      <a:pt x="7" y="56"/>
                    </a:cubicBezTo>
                    <a:cubicBezTo>
                      <a:pt x="8" y="56"/>
                      <a:pt x="9" y="57"/>
                      <a:pt x="11" y="57"/>
                    </a:cubicBezTo>
                    <a:cubicBezTo>
                      <a:pt x="12" y="58"/>
                      <a:pt x="15" y="59"/>
                      <a:pt x="16" y="60"/>
                    </a:cubicBezTo>
                    <a:cubicBezTo>
                      <a:pt x="17" y="62"/>
                      <a:pt x="14" y="62"/>
                      <a:pt x="13" y="62"/>
                    </a:cubicBezTo>
                    <a:cubicBezTo>
                      <a:pt x="11" y="63"/>
                      <a:pt x="10" y="65"/>
                      <a:pt x="9" y="66"/>
                    </a:cubicBezTo>
                    <a:cubicBezTo>
                      <a:pt x="7" y="67"/>
                      <a:pt x="7" y="68"/>
                      <a:pt x="6" y="69"/>
                    </a:cubicBezTo>
                    <a:cubicBezTo>
                      <a:pt x="3" y="73"/>
                      <a:pt x="8" y="72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6"/>
                      <a:pt x="11" y="75"/>
                      <a:pt x="10" y="76"/>
                    </a:cubicBezTo>
                    <a:cubicBezTo>
                      <a:pt x="10" y="76"/>
                      <a:pt x="9" y="76"/>
                      <a:pt x="9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1" y="81"/>
                      <a:pt x="12" y="82"/>
                    </a:cubicBezTo>
                    <a:cubicBezTo>
                      <a:pt x="13" y="84"/>
                      <a:pt x="13" y="85"/>
                      <a:pt x="15" y="86"/>
                    </a:cubicBezTo>
                    <a:cubicBezTo>
                      <a:pt x="16" y="87"/>
                      <a:pt x="18" y="87"/>
                      <a:pt x="19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3" y="87"/>
                      <a:pt x="23" y="88"/>
                      <a:pt x="24" y="89"/>
                    </a:cubicBezTo>
                    <a:cubicBezTo>
                      <a:pt x="25" y="90"/>
                      <a:pt x="27" y="90"/>
                      <a:pt x="27" y="91"/>
                    </a:cubicBezTo>
                    <a:cubicBezTo>
                      <a:pt x="28" y="92"/>
                      <a:pt x="27" y="92"/>
                      <a:pt x="28" y="92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28" y="98"/>
                      <a:pt x="28" y="99"/>
                      <a:pt x="27" y="101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5" y="103"/>
                      <a:pt x="24" y="104"/>
                    </a:cubicBezTo>
                    <a:cubicBezTo>
                      <a:pt x="23" y="105"/>
                      <a:pt x="22" y="106"/>
                      <a:pt x="20" y="107"/>
                    </a:cubicBezTo>
                    <a:cubicBezTo>
                      <a:pt x="19" y="107"/>
                      <a:pt x="16" y="107"/>
                      <a:pt x="14" y="107"/>
                    </a:cubicBezTo>
                    <a:cubicBezTo>
                      <a:pt x="14" y="108"/>
                      <a:pt x="13" y="108"/>
                      <a:pt x="12" y="108"/>
                    </a:cubicBezTo>
                    <a:cubicBezTo>
                      <a:pt x="12" y="109"/>
                      <a:pt x="11" y="108"/>
                      <a:pt x="10" y="109"/>
                    </a:cubicBezTo>
                    <a:cubicBezTo>
                      <a:pt x="9" y="109"/>
                      <a:pt x="8" y="110"/>
                      <a:pt x="7" y="110"/>
                    </a:cubicBezTo>
                    <a:cubicBezTo>
                      <a:pt x="8" y="110"/>
                      <a:pt x="8" y="111"/>
                      <a:pt x="8" y="112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0" y="113"/>
                      <a:pt x="9" y="113"/>
                      <a:pt x="10" y="113"/>
                    </a:cubicBezTo>
                    <a:cubicBezTo>
                      <a:pt x="10" y="114"/>
                      <a:pt x="11" y="115"/>
                      <a:pt x="11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4" y="117"/>
                      <a:pt x="15" y="117"/>
                      <a:pt x="15" y="117"/>
                    </a:cubicBezTo>
                    <a:cubicBezTo>
                      <a:pt x="16" y="117"/>
                      <a:pt x="17" y="117"/>
                      <a:pt x="18" y="117"/>
                    </a:cubicBezTo>
                    <a:cubicBezTo>
                      <a:pt x="19" y="117"/>
                      <a:pt x="20" y="117"/>
                      <a:pt x="21" y="118"/>
                    </a:cubicBezTo>
                    <a:cubicBezTo>
                      <a:pt x="21" y="118"/>
                      <a:pt x="22" y="119"/>
                      <a:pt x="22" y="119"/>
                    </a:cubicBezTo>
                    <a:cubicBezTo>
                      <a:pt x="24" y="119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5"/>
                      <a:pt x="27" y="115"/>
                    </a:cubicBezTo>
                    <a:cubicBezTo>
                      <a:pt x="27" y="114"/>
                      <a:pt x="29" y="112"/>
                      <a:pt x="30" y="112"/>
                    </a:cubicBezTo>
                    <a:cubicBezTo>
                      <a:pt x="30" y="112"/>
                      <a:pt x="31" y="111"/>
                      <a:pt x="31" y="112"/>
                    </a:cubicBezTo>
                    <a:cubicBezTo>
                      <a:pt x="32" y="112"/>
                      <a:pt x="32" y="112"/>
                      <a:pt x="33" y="113"/>
                    </a:cubicBezTo>
                    <a:cubicBezTo>
                      <a:pt x="34" y="113"/>
                      <a:pt x="34" y="113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7" y="114"/>
                      <a:pt x="39" y="113"/>
                      <a:pt x="41" y="114"/>
                    </a:cubicBezTo>
                    <a:cubicBezTo>
                      <a:pt x="42" y="115"/>
                      <a:pt x="42" y="116"/>
                      <a:pt x="43" y="116"/>
                    </a:cubicBezTo>
                    <a:cubicBezTo>
                      <a:pt x="44" y="117"/>
                      <a:pt x="45" y="117"/>
                      <a:pt x="46" y="118"/>
                    </a:cubicBezTo>
                    <a:cubicBezTo>
                      <a:pt x="47" y="118"/>
                      <a:pt x="48" y="119"/>
                      <a:pt x="49" y="119"/>
                    </a:cubicBezTo>
                    <a:cubicBezTo>
                      <a:pt x="49" y="120"/>
                      <a:pt x="50" y="120"/>
                      <a:pt x="50" y="120"/>
                    </a:cubicBezTo>
                    <a:cubicBezTo>
                      <a:pt x="50" y="120"/>
                      <a:pt x="51" y="120"/>
                      <a:pt x="5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3" y="119"/>
                      <a:pt x="53" y="119"/>
                      <a:pt x="53" y="118"/>
                    </a:cubicBezTo>
                    <a:cubicBezTo>
                      <a:pt x="54" y="118"/>
                      <a:pt x="55" y="119"/>
                      <a:pt x="56" y="119"/>
                    </a:cubicBezTo>
                    <a:cubicBezTo>
                      <a:pt x="57" y="119"/>
                      <a:pt x="60" y="117"/>
                      <a:pt x="61" y="116"/>
                    </a:cubicBezTo>
                    <a:cubicBezTo>
                      <a:pt x="61" y="115"/>
                      <a:pt x="61" y="114"/>
                      <a:pt x="60" y="114"/>
                    </a:cubicBezTo>
                    <a:cubicBezTo>
                      <a:pt x="59" y="113"/>
                      <a:pt x="59" y="112"/>
                      <a:pt x="58" y="112"/>
                    </a:cubicBezTo>
                    <a:cubicBezTo>
                      <a:pt x="58" y="111"/>
                      <a:pt x="57" y="110"/>
                      <a:pt x="57" y="109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7"/>
                      <a:pt x="56" y="107"/>
                    </a:cubicBezTo>
                    <a:cubicBezTo>
                      <a:pt x="55" y="106"/>
                      <a:pt x="56" y="105"/>
                      <a:pt x="56" y="104"/>
                    </a:cubicBezTo>
                    <a:cubicBezTo>
                      <a:pt x="57" y="103"/>
                      <a:pt x="57" y="103"/>
                      <a:pt x="58" y="102"/>
                    </a:cubicBezTo>
                    <a:cubicBezTo>
                      <a:pt x="58" y="102"/>
                      <a:pt x="58" y="101"/>
                      <a:pt x="58" y="101"/>
                    </a:cubicBezTo>
                    <a:cubicBezTo>
                      <a:pt x="59" y="101"/>
                      <a:pt x="58" y="102"/>
                      <a:pt x="59" y="103"/>
                    </a:cubicBezTo>
                    <a:cubicBezTo>
                      <a:pt x="60" y="104"/>
                      <a:pt x="61" y="104"/>
                      <a:pt x="62" y="105"/>
                    </a:cubicBezTo>
                    <a:cubicBezTo>
                      <a:pt x="63" y="105"/>
                      <a:pt x="64" y="106"/>
                      <a:pt x="64" y="107"/>
                    </a:cubicBezTo>
                    <a:cubicBezTo>
                      <a:pt x="65" y="107"/>
                      <a:pt x="66" y="108"/>
                      <a:pt x="66" y="108"/>
                    </a:cubicBezTo>
                    <a:cubicBezTo>
                      <a:pt x="67" y="108"/>
                      <a:pt x="67" y="108"/>
                      <a:pt x="68" y="109"/>
                    </a:cubicBezTo>
                    <a:cubicBezTo>
                      <a:pt x="68" y="110"/>
                      <a:pt x="69" y="111"/>
                      <a:pt x="69" y="112"/>
                    </a:cubicBezTo>
                    <a:cubicBezTo>
                      <a:pt x="69" y="112"/>
                      <a:pt x="70" y="113"/>
                      <a:pt x="70" y="114"/>
                    </a:cubicBezTo>
                    <a:cubicBezTo>
                      <a:pt x="71" y="114"/>
                      <a:pt x="73" y="114"/>
                      <a:pt x="74" y="114"/>
                    </a:cubicBezTo>
                    <a:cubicBezTo>
                      <a:pt x="75" y="114"/>
                      <a:pt x="75" y="114"/>
                      <a:pt x="75" y="113"/>
                    </a:cubicBezTo>
                    <a:cubicBezTo>
                      <a:pt x="76" y="112"/>
                      <a:pt x="77" y="112"/>
                      <a:pt x="77" y="111"/>
                    </a:cubicBezTo>
                    <a:cubicBezTo>
                      <a:pt x="77" y="110"/>
                      <a:pt x="77" y="109"/>
                      <a:pt x="78" y="110"/>
                    </a:cubicBezTo>
                    <a:cubicBezTo>
                      <a:pt x="79" y="111"/>
                      <a:pt x="79" y="112"/>
                      <a:pt x="80" y="112"/>
                    </a:cubicBezTo>
                    <a:cubicBezTo>
                      <a:pt x="80" y="113"/>
                      <a:pt x="80" y="113"/>
                      <a:pt x="81" y="113"/>
                    </a:cubicBezTo>
                    <a:cubicBezTo>
                      <a:pt x="81" y="113"/>
                      <a:pt x="81" y="113"/>
                      <a:pt x="82" y="113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5" y="117"/>
                      <a:pt x="87" y="119"/>
                      <a:pt x="90" y="119"/>
                    </a:cubicBezTo>
                    <a:cubicBezTo>
                      <a:pt x="91" y="119"/>
                      <a:pt x="91" y="119"/>
                      <a:pt x="92" y="119"/>
                    </a:cubicBezTo>
                    <a:cubicBezTo>
                      <a:pt x="92" y="119"/>
                      <a:pt x="92" y="118"/>
                      <a:pt x="93" y="118"/>
                    </a:cubicBezTo>
                    <a:cubicBezTo>
                      <a:pt x="93" y="118"/>
                      <a:pt x="93" y="117"/>
                      <a:pt x="93" y="117"/>
                    </a:cubicBezTo>
                    <a:cubicBezTo>
                      <a:pt x="94" y="116"/>
                      <a:pt x="94" y="117"/>
                      <a:pt x="95" y="117"/>
                    </a:cubicBezTo>
                    <a:cubicBezTo>
                      <a:pt x="97" y="117"/>
                      <a:pt x="99" y="115"/>
                      <a:pt x="100" y="114"/>
                    </a:cubicBezTo>
                    <a:cubicBezTo>
                      <a:pt x="101" y="113"/>
                      <a:pt x="101" y="113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0"/>
                      <a:pt x="99" y="110"/>
                      <a:pt x="99" y="109"/>
                    </a:cubicBezTo>
                    <a:cubicBezTo>
                      <a:pt x="99" y="108"/>
                      <a:pt x="99" y="107"/>
                      <a:pt x="99" y="106"/>
                    </a:cubicBezTo>
                    <a:cubicBezTo>
                      <a:pt x="99" y="105"/>
                      <a:pt x="99" y="104"/>
                      <a:pt x="99" y="103"/>
                    </a:cubicBezTo>
                    <a:cubicBezTo>
                      <a:pt x="99" y="103"/>
                      <a:pt x="99" y="103"/>
                      <a:pt x="99" y="102"/>
                    </a:cubicBezTo>
                    <a:cubicBezTo>
                      <a:pt x="99" y="100"/>
                      <a:pt x="100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6"/>
                      <a:pt x="100" y="96"/>
                      <a:pt x="100" y="94"/>
                    </a:cubicBezTo>
                    <a:cubicBezTo>
                      <a:pt x="100" y="94"/>
                      <a:pt x="101" y="93"/>
                      <a:pt x="102" y="93"/>
                    </a:cubicBezTo>
                    <a:cubicBezTo>
                      <a:pt x="102" y="92"/>
                      <a:pt x="103" y="91"/>
                      <a:pt x="104" y="90"/>
                    </a:cubicBezTo>
                    <a:cubicBezTo>
                      <a:pt x="105" y="90"/>
                      <a:pt x="105" y="89"/>
                      <a:pt x="106" y="89"/>
                    </a:cubicBezTo>
                    <a:cubicBezTo>
                      <a:pt x="107" y="88"/>
                      <a:pt x="108" y="88"/>
                      <a:pt x="109" y="88"/>
                    </a:cubicBezTo>
                    <a:cubicBezTo>
                      <a:pt x="110" y="87"/>
                      <a:pt x="110" y="87"/>
                      <a:pt x="111" y="87"/>
                    </a:cubicBezTo>
                    <a:cubicBezTo>
                      <a:pt x="112" y="87"/>
                      <a:pt x="112" y="87"/>
                      <a:pt x="113" y="88"/>
                    </a:cubicBezTo>
                    <a:cubicBezTo>
                      <a:pt x="114" y="88"/>
                      <a:pt x="113" y="88"/>
                      <a:pt x="114" y="88"/>
                    </a:cubicBezTo>
                    <a:cubicBezTo>
                      <a:pt x="116" y="87"/>
                      <a:pt x="117" y="89"/>
                      <a:pt x="119" y="89"/>
                    </a:cubicBezTo>
                    <a:cubicBezTo>
                      <a:pt x="119" y="88"/>
                      <a:pt x="119" y="87"/>
                      <a:pt x="119" y="87"/>
                    </a:cubicBezTo>
                    <a:cubicBezTo>
                      <a:pt x="119" y="87"/>
                      <a:pt x="120" y="87"/>
                      <a:pt x="120" y="87"/>
                    </a:cubicBezTo>
                    <a:cubicBezTo>
                      <a:pt x="120" y="86"/>
                      <a:pt x="123" y="87"/>
                      <a:pt x="123" y="88"/>
                    </a:cubicBezTo>
                    <a:cubicBezTo>
                      <a:pt x="124" y="88"/>
                      <a:pt x="125" y="89"/>
                      <a:pt x="126" y="89"/>
                    </a:cubicBezTo>
                    <a:cubicBezTo>
                      <a:pt x="127" y="90"/>
                      <a:pt x="129" y="91"/>
                      <a:pt x="131" y="91"/>
                    </a:cubicBezTo>
                    <a:cubicBezTo>
                      <a:pt x="132" y="91"/>
                      <a:pt x="133" y="91"/>
                      <a:pt x="133" y="91"/>
                    </a:cubicBezTo>
                    <a:cubicBezTo>
                      <a:pt x="135" y="91"/>
                      <a:pt x="137" y="91"/>
                      <a:pt x="137" y="89"/>
                    </a:cubicBezTo>
                    <a:cubicBezTo>
                      <a:pt x="138" y="88"/>
                      <a:pt x="136" y="86"/>
                      <a:pt x="135" y="84"/>
                    </a:cubicBezTo>
                    <a:cubicBezTo>
                      <a:pt x="135" y="84"/>
                      <a:pt x="135" y="82"/>
                      <a:pt x="135" y="82"/>
                    </a:cubicBezTo>
                    <a:cubicBezTo>
                      <a:pt x="134" y="82"/>
                      <a:pt x="133" y="82"/>
                      <a:pt x="132" y="82"/>
                    </a:cubicBezTo>
                    <a:cubicBezTo>
                      <a:pt x="132" y="81"/>
                      <a:pt x="132" y="82"/>
                      <a:pt x="132" y="81"/>
                    </a:cubicBezTo>
                    <a:cubicBezTo>
                      <a:pt x="131" y="81"/>
                      <a:pt x="131" y="80"/>
                      <a:pt x="131" y="79"/>
                    </a:cubicBezTo>
                    <a:cubicBezTo>
                      <a:pt x="130" y="78"/>
                      <a:pt x="130" y="76"/>
                      <a:pt x="128" y="75"/>
                    </a:cubicBezTo>
                    <a:cubicBezTo>
                      <a:pt x="128" y="75"/>
                      <a:pt x="127" y="76"/>
                      <a:pt x="126" y="75"/>
                    </a:cubicBezTo>
                    <a:cubicBezTo>
                      <a:pt x="125" y="75"/>
                      <a:pt x="125" y="73"/>
                      <a:pt x="124" y="73"/>
                    </a:cubicBezTo>
                    <a:cubicBezTo>
                      <a:pt x="123" y="72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19" y="70"/>
                      <a:pt x="119" y="69"/>
                    </a:cubicBezTo>
                    <a:cubicBezTo>
                      <a:pt x="119" y="69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7"/>
                      <a:pt x="117" y="66"/>
                      <a:pt x="116" y="65"/>
                    </a:cubicBezTo>
                    <a:cubicBezTo>
                      <a:pt x="116" y="65"/>
                      <a:pt x="115" y="64"/>
                      <a:pt x="115" y="64"/>
                    </a:cubicBezTo>
                    <a:cubicBezTo>
                      <a:pt x="115" y="62"/>
                      <a:pt x="116" y="61"/>
                      <a:pt x="117" y="60"/>
                    </a:cubicBezTo>
                    <a:cubicBezTo>
                      <a:pt x="118" y="59"/>
                      <a:pt x="118" y="58"/>
                      <a:pt x="119" y="58"/>
                    </a:cubicBezTo>
                    <a:cubicBezTo>
                      <a:pt x="120" y="57"/>
                      <a:pt x="121" y="58"/>
                      <a:pt x="121" y="58"/>
                    </a:cubicBezTo>
                    <a:cubicBezTo>
                      <a:pt x="122" y="58"/>
                      <a:pt x="123" y="58"/>
                      <a:pt x="123" y="58"/>
                    </a:cubicBezTo>
                    <a:cubicBezTo>
                      <a:pt x="124" y="57"/>
                      <a:pt x="124" y="55"/>
                      <a:pt x="125" y="55"/>
                    </a:cubicBezTo>
                    <a:cubicBezTo>
                      <a:pt x="126" y="54"/>
                      <a:pt x="125" y="54"/>
                      <a:pt x="126" y="54"/>
                    </a:cubicBezTo>
                    <a:cubicBezTo>
                      <a:pt x="127" y="54"/>
                      <a:pt x="128" y="54"/>
                      <a:pt x="128" y="53"/>
                    </a:cubicBezTo>
                    <a:cubicBezTo>
                      <a:pt x="129" y="53"/>
                      <a:pt x="129" y="53"/>
                      <a:pt x="130" y="52"/>
                    </a:cubicBezTo>
                    <a:cubicBezTo>
                      <a:pt x="130" y="51"/>
                      <a:pt x="132" y="50"/>
                      <a:pt x="133" y="50"/>
                    </a:cubicBezTo>
                    <a:cubicBezTo>
                      <a:pt x="134" y="50"/>
                      <a:pt x="135" y="50"/>
                      <a:pt x="136" y="50"/>
                    </a:cubicBezTo>
                    <a:cubicBezTo>
                      <a:pt x="137" y="49"/>
                      <a:pt x="136" y="47"/>
                      <a:pt x="137" y="47"/>
                    </a:cubicBezTo>
                    <a:cubicBezTo>
                      <a:pt x="138" y="46"/>
                      <a:pt x="140" y="47"/>
                      <a:pt x="141" y="47"/>
                    </a:cubicBezTo>
                    <a:cubicBezTo>
                      <a:pt x="142" y="47"/>
                      <a:pt x="142" y="47"/>
                      <a:pt x="142" y="46"/>
                    </a:cubicBezTo>
                    <a:cubicBezTo>
                      <a:pt x="142" y="46"/>
                      <a:pt x="142" y="45"/>
                      <a:pt x="142" y="45"/>
                    </a:cubicBezTo>
                    <a:cubicBezTo>
                      <a:pt x="142" y="44"/>
                      <a:pt x="143" y="44"/>
                      <a:pt x="144" y="43"/>
                    </a:cubicBezTo>
                    <a:cubicBezTo>
                      <a:pt x="146" y="43"/>
                      <a:pt x="148" y="42"/>
                      <a:pt x="150" y="43"/>
                    </a:cubicBezTo>
                    <a:cubicBezTo>
                      <a:pt x="151" y="43"/>
                      <a:pt x="152" y="43"/>
                      <a:pt x="152" y="43"/>
                    </a:cubicBezTo>
                    <a:cubicBezTo>
                      <a:pt x="153" y="43"/>
                      <a:pt x="153" y="42"/>
                      <a:pt x="153" y="42"/>
                    </a:cubicBezTo>
                    <a:cubicBezTo>
                      <a:pt x="153" y="41"/>
                      <a:pt x="152" y="41"/>
                      <a:pt x="152" y="40"/>
                    </a:cubicBezTo>
                    <a:cubicBezTo>
                      <a:pt x="151" y="39"/>
                      <a:pt x="151" y="38"/>
                      <a:pt x="150" y="37"/>
                    </a:cubicBezTo>
                    <a:cubicBezTo>
                      <a:pt x="150" y="37"/>
                      <a:pt x="149" y="36"/>
                      <a:pt x="148" y="35"/>
                    </a:cubicBezTo>
                    <a:cubicBezTo>
                      <a:pt x="148" y="35"/>
                      <a:pt x="148" y="34"/>
                      <a:pt x="149" y="34"/>
                    </a:cubicBezTo>
                    <a:cubicBezTo>
                      <a:pt x="149" y="33"/>
                      <a:pt x="150" y="33"/>
                      <a:pt x="151" y="33"/>
                    </a:cubicBezTo>
                    <a:cubicBezTo>
                      <a:pt x="152" y="33"/>
                      <a:pt x="152" y="33"/>
                      <a:pt x="153" y="33"/>
                    </a:cubicBezTo>
                    <a:cubicBezTo>
                      <a:pt x="153" y="32"/>
                      <a:pt x="154" y="31"/>
                      <a:pt x="155" y="31"/>
                    </a:cubicBezTo>
                    <a:cubicBezTo>
                      <a:pt x="156" y="30"/>
                      <a:pt x="159" y="32"/>
                      <a:pt x="160" y="33"/>
                    </a:cubicBezTo>
                    <a:cubicBezTo>
                      <a:pt x="162" y="33"/>
                      <a:pt x="163" y="33"/>
                      <a:pt x="165" y="33"/>
                    </a:cubicBezTo>
                    <a:cubicBezTo>
                      <a:pt x="165" y="33"/>
                      <a:pt x="166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6" y="32"/>
                      <a:pt x="165" y="32"/>
                      <a:pt x="165" y="32"/>
                    </a:cubicBezTo>
                    <a:cubicBezTo>
                      <a:pt x="161" y="29"/>
                      <a:pt x="164" y="26"/>
                      <a:pt x="163" y="22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0" name="Freeform 26"/>
              <p:cNvSpPr>
                <a:spLocks noEditPoints="1"/>
              </p:cNvSpPr>
              <p:nvPr/>
            </p:nvSpPr>
            <p:spPr bwMode="auto">
              <a:xfrm>
                <a:off x="4795838" y="5073650"/>
                <a:ext cx="584200" cy="542925"/>
              </a:xfrm>
              <a:custGeom>
                <a:avLst/>
                <a:gdLst/>
                <a:ahLst/>
                <a:cxnLst>
                  <a:cxn ang="0">
                    <a:pos x="261" y="120"/>
                  </a:cxn>
                  <a:cxn ang="0">
                    <a:pos x="275" y="132"/>
                  </a:cxn>
                  <a:cxn ang="0">
                    <a:pos x="294" y="124"/>
                  </a:cxn>
                  <a:cxn ang="0">
                    <a:pos x="305" y="104"/>
                  </a:cxn>
                  <a:cxn ang="0">
                    <a:pos x="291" y="87"/>
                  </a:cxn>
                  <a:cxn ang="0">
                    <a:pos x="288" y="72"/>
                  </a:cxn>
                  <a:cxn ang="0">
                    <a:pos x="284" y="56"/>
                  </a:cxn>
                  <a:cxn ang="0">
                    <a:pos x="275" y="56"/>
                  </a:cxn>
                  <a:cxn ang="0">
                    <a:pos x="244" y="63"/>
                  </a:cxn>
                  <a:cxn ang="0">
                    <a:pos x="223" y="58"/>
                  </a:cxn>
                  <a:cxn ang="0">
                    <a:pos x="201" y="40"/>
                  </a:cxn>
                  <a:cxn ang="0">
                    <a:pos x="194" y="29"/>
                  </a:cxn>
                  <a:cxn ang="0">
                    <a:pos x="169" y="7"/>
                  </a:cxn>
                  <a:cxn ang="0">
                    <a:pos x="152" y="1"/>
                  </a:cxn>
                  <a:cxn ang="0">
                    <a:pos x="149" y="10"/>
                  </a:cxn>
                  <a:cxn ang="0">
                    <a:pos x="139" y="16"/>
                  </a:cxn>
                  <a:cxn ang="0">
                    <a:pos x="125" y="23"/>
                  </a:cxn>
                  <a:cxn ang="0">
                    <a:pos x="114" y="30"/>
                  </a:cxn>
                  <a:cxn ang="0">
                    <a:pos x="118" y="40"/>
                  </a:cxn>
                  <a:cxn ang="0">
                    <a:pos x="128" y="49"/>
                  </a:cxn>
                  <a:cxn ang="0">
                    <a:pos x="130" y="61"/>
                  </a:cxn>
                  <a:cxn ang="0">
                    <a:pos x="116" y="59"/>
                  </a:cxn>
                  <a:cxn ang="0">
                    <a:pos x="101" y="60"/>
                  </a:cxn>
                  <a:cxn ang="0">
                    <a:pos x="96" y="73"/>
                  </a:cxn>
                  <a:cxn ang="0">
                    <a:pos x="92" y="87"/>
                  </a:cxn>
                  <a:cxn ang="0">
                    <a:pos x="79" y="83"/>
                  </a:cxn>
                  <a:cxn ang="0">
                    <a:pos x="71" y="84"/>
                  </a:cxn>
                  <a:cxn ang="0">
                    <a:pos x="59" y="75"/>
                  </a:cxn>
                  <a:cxn ang="0">
                    <a:pos x="53" y="78"/>
                  </a:cxn>
                  <a:cxn ang="0">
                    <a:pos x="50" y="88"/>
                  </a:cxn>
                  <a:cxn ang="0">
                    <a:pos x="40" y="86"/>
                  </a:cxn>
                  <a:cxn ang="0">
                    <a:pos x="27" y="82"/>
                  </a:cxn>
                  <a:cxn ang="0">
                    <a:pos x="15" y="87"/>
                  </a:cxn>
                  <a:cxn ang="0">
                    <a:pos x="5" y="82"/>
                  </a:cxn>
                  <a:cxn ang="0">
                    <a:pos x="1" y="87"/>
                  </a:cxn>
                  <a:cxn ang="0">
                    <a:pos x="16" y="127"/>
                  </a:cxn>
                  <a:cxn ang="0">
                    <a:pos x="25" y="131"/>
                  </a:cxn>
                  <a:cxn ang="0">
                    <a:pos x="37" y="109"/>
                  </a:cxn>
                  <a:cxn ang="0">
                    <a:pos x="54" y="109"/>
                  </a:cxn>
                  <a:cxn ang="0">
                    <a:pos x="64" y="125"/>
                  </a:cxn>
                  <a:cxn ang="0">
                    <a:pos x="70" y="130"/>
                  </a:cxn>
                  <a:cxn ang="0">
                    <a:pos x="75" y="151"/>
                  </a:cxn>
                  <a:cxn ang="0">
                    <a:pos x="93" y="179"/>
                  </a:cxn>
                  <a:cxn ang="0">
                    <a:pos x="95" y="203"/>
                  </a:cxn>
                  <a:cxn ang="0">
                    <a:pos x="106" y="217"/>
                  </a:cxn>
                  <a:cxn ang="0">
                    <a:pos x="119" y="235"/>
                  </a:cxn>
                  <a:cxn ang="0">
                    <a:pos x="134" y="242"/>
                  </a:cxn>
                  <a:cxn ang="0">
                    <a:pos x="157" y="246"/>
                  </a:cxn>
                  <a:cxn ang="0">
                    <a:pos x="200" y="287"/>
                  </a:cxn>
                  <a:cxn ang="0">
                    <a:pos x="202" y="278"/>
                  </a:cxn>
                  <a:cxn ang="0">
                    <a:pos x="195" y="264"/>
                  </a:cxn>
                  <a:cxn ang="0">
                    <a:pos x="192" y="250"/>
                  </a:cxn>
                  <a:cxn ang="0">
                    <a:pos x="169" y="224"/>
                  </a:cxn>
                  <a:cxn ang="0">
                    <a:pos x="142" y="196"/>
                  </a:cxn>
                  <a:cxn ang="0">
                    <a:pos x="135" y="175"/>
                  </a:cxn>
                  <a:cxn ang="0">
                    <a:pos x="131" y="151"/>
                  </a:cxn>
                  <a:cxn ang="0">
                    <a:pos x="118" y="134"/>
                  </a:cxn>
                  <a:cxn ang="0">
                    <a:pos x="133" y="107"/>
                  </a:cxn>
                  <a:cxn ang="0">
                    <a:pos x="150" y="118"/>
                  </a:cxn>
                  <a:cxn ang="0">
                    <a:pos x="174" y="105"/>
                  </a:cxn>
                  <a:cxn ang="0">
                    <a:pos x="192" y="114"/>
                  </a:cxn>
                  <a:cxn ang="0">
                    <a:pos x="221" y="116"/>
                  </a:cxn>
                  <a:cxn ang="0">
                    <a:pos x="237" y="114"/>
                  </a:cxn>
                </a:cxnLst>
                <a:rect l="0" t="0" r="r" b="b"/>
                <a:pathLst>
                  <a:path w="312" h="291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moveTo>
                      <a:pt x="255" y="117"/>
                    </a:moveTo>
                    <a:cubicBezTo>
                      <a:pt x="256" y="117"/>
                      <a:pt x="257" y="118"/>
                      <a:pt x="259" y="118"/>
                    </a:cubicBezTo>
                    <a:cubicBezTo>
                      <a:pt x="259" y="119"/>
                      <a:pt x="260" y="120"/>
                      <a:pt x="261" y="120"/>
                    </a:cubicBezTo>
                    <a:cubicBezTo>
                      <a:pt x="263" y="121"/>
                      <a:pt x="266" y="121"/>
                      <a:pt x="267" y="121"/>
                    </a:cubicBezTo>
                    <a:cubicBezTo>
                      <a:pt x="268" y="118"/>
                      <a:pt x="272" y="120"/>
                      <a:pt x="273" y="122"/>
                    </a:cubicBezTo>
                    <a:cubicBezTo>
                      <a:pt x="273" y="122"/>
                      <a:pt x="273" y="123"/>
                      <a:pt x="273" y="124"/>
                    </a:cubicBezTo>
                    <a:cubicBezTo>
                      <a:pt x="273" y="124"/>
                      <a:pt x="274" y="125"/>
                      <a:pt x="274" y="125"/>
                    </a:cubicBezTo>
                    <a:cubicBezTo>
                      <a:pt x="275" y="126"/>
                      <a:pt x="277" y="127"/>
                      <a:pt x="277" y="128"/>
                    </a:cubicBezTo>
                    <a:cubicBezTo>
                      <a:pt x="276" y="130"/>
                      <a:pt x="275" y="130"/>
                      <a:pt x="275" y="132"/>
                    </a:cubicBezTo>
                    <a:cubicBezTo>
                      <a:pt x="275" y="134"/>
                      <a:pt x="276" y="136"/>
                      <a:pt x="278" y="137"/>
                    </a:cubicBezTo>
                    <a:cubicBezTo>
                      <a:pt x="279" y="137"/>
                      <a:pt x="278" y="137"/>
                      <a:pt x="280" y="138"/>
                    </a:cubicBezTo>
                    <a:cubicBezTo>
                      <a:pt x="281" y="138"/>
                      <a:pt x="282" y="138"/>
                      <a:pt x="282" y="138"/>
                    </a:cubicBezTo>
                    <a:cubicBezTo>
                      <a:pt x="284" y="137"/>
                      <a:pt x="286" y="137"/>
                      <a:pt x="288" y="136"/>
                    </a:cubicBezTo>
                    <a:cubicBezTo>
                      <a:pt x="290" y="135"/>
                      <a:pt x="297" y="134"/>
                      <a:pt x="295" y="131"/>
                    </a:cubicBezTo>
                    <a:cubicBezTo>
                      <a:pt x="294" y="128"/>
                      <a:pt x="291" y="126"/>
                      <a:pt x="294" y="124"/>
                    </a:cubicBezTo>
                    <a:cubicBezTo>
                      <a:pt x="294" y="123"/>
                      <a:pt x="296" y="122"/>
                      <a:pt x="296" y="121"/>
                    </a:cubicBezTo>
                    <a:cubicBezTo>
                      <a:pt x="296" y="120"/>
                      <a:pt x="295" y="119"/>
                      <a:pt x="296" y="118"/>
                    </a:cubicBezTo>
                    <a:cubicBezTo>
                      <a:pt x="297" y="116"/>
                      <a:pt x="301" y="115"/>
                      <a:pt x="303" y="114"/>
                    </a:cubicBezTo>
                    <a:cubicBezTo>
                      <a:pt x="305" y="114"/>
                      <a:pt x="312" y="114"/>
                      <a:pt x="310" y="110"/>
                    </a:cubicBezTo>
                    <a:cubicBezTo>
                      <a:pt x="310" y="109"/>
                      <a:pt x="309" y="109"/>
                      <a:pt x="308" y="108"/>
                    </a:cubicBezTo>
                    <a:cubicBezTo>
                      <a:pt x="307" y="107"/>
                      <a:pt x="306" y="105"/>
                      <a:pt x="305" y="104"/>
                    </a:cubicBezTo>
                    <a:cubicBezTo>
                      <a:pt x="303" y="102"/>
                      <a:pt x="303" y="102"/>
                      <a:pt x="301" y="102"/>
                    </a:cubicBezTo>
                    <a:cubicBezTo>
                      <a:pt x="297" y="101"/>
                      <a:pt x="294" y="99"/>
                      <a:pt x="292" y="98"/>
                    </a:cubicBezTo>
                    <a:cubicBezTo>
                      <a:pt x="291" y="98"/>
                      <a:pt x="290" y="97"/>
                      <a:pt x="290" y="96"/>
                    </a:cubicBezTo>
                    <a:cubicBezTo>
                      <a:pt x="288" y="94"/>
                      <a:pt x="292" y="93"/>
                      <a:pt x="292" y="90"/>
                    </a:cubicBezTo>
                    <a:cubicBezTo>
                      <a:pt x="291" y="89"/>
                      <a:pt x="290" y="89"/>
                      <a:pt x="290" y="88"/>
                    </a:cubicBezTo>
                    <a:cubicBezTo>
                      <a:pt x="290" y="87"/>
                      <a:pt x="291" y="87"/>
                      <a:pt x="291" y="87"/>
                    </a:cubicBezTo>
                    <a:cubicBezTo>
                      <a:pt x="292" y="85"/>
                      <a:pt x="291" y="84"/>
                      <a:pt x="290" y="83"/>
                    </a:cubicBezTo>
                    <a:cubicBezTo>
                      <a:pt x="290" y="82"/>
                      <a:pt x="290" y="82"/>
                      <a:pt x="289" y="82"/>
                    </a:cubicBezTo>
                    <a:cubicBezTo>
                      <a:pt x="288" y="80"/>
                      <a:pt x="288" y="81"/>
                      <a:pt x="286" y="80"/>
                    </a:cubicBezTo>
                    <a:cubicBezTo>
                      <a:pt x="286" y="79"/>
                      <a:pt x="286" y="78"/>
                      <a:pt x="286" y="76"/>
                    </a:cubicBezTo>
                    <a:cubicBezTo>
                      <a:pt x="286" y="75"/>
                      <a:pt x="287" y="75"/>
                      <a:pt x="287" y="74"/>
                    </a:cubicBezTo>
                    <a:cubicBezTo>
                      <a:pt x="287" y="73"/>
                      <a:pt x="288" y="73"/>
                      <a:pt x="288" y="72"/>
                    </a:cubicBezTo>
                    <a:cubicBezTo>
                      <a:pt x="288" y="70"/>
                      <a:pt x="286" y="70"/>
                      <a:pt x="286" y="68"/>
                    </a:cubicBezTo>
                    <a:cubicBezTo>
                      <a:pt x="286" y="67"/>
                      <a:pt x="286" y="65"/>
                      <a:pt x="286" y="64"/>
                    </a:cubicBezTo>
                    <a:cubicBezTo>
                      <a:pt x="286" y="64"/>
                      <a:pt x="286" y="63"/>
                      <a:pt x="286" y="63"/>
                    </a:cubicBezTo>
                    <a:cubicBezTo>
                      <a:pt x="286" y="62"/>
                      <a:pt x="285" y="62"/>
                      <a:pt x="285" y="62"/>
                    </a:cubicBezTo>
                    <a:cubicBezTo>
                      <a:pt x="285" y="62"/>
                      <a:pt x="285" y="61"/>
                      <a:pt x="284" y="60"/>
                    </a:cubicBezTo>
                    <a:cubicBezTo>
                      <a:pt x="284" y="59"/>
                      <a:pt x="284" y="58"/>
                      <a:pt x="284" y="56"/>
                    </a:cubicBezTo>
                    <a:cubicBezTo>
                      <a:pt x="284" y="54"/>
                      <a:pt x="284" y="52"/>
                      <a:pt x="284" y="50"/>
                    </a:cubicBezTo>
                    <a:cubicBezTo>
                      <a:pt x="284" y="50"/>
                      <a:pt x="284" y="50"/>
                      <a:pt x="284" y="51"/>
                    </a:cubicBezTo>
                    <a:cubicBezTo>
                      <a:pt x="283" y="51"/>
                      <a:pt x="283" y="52"/>
                      <a:pt x="282" y="52"/>
                    </a:cubicBezTo>
                    <a:cubicBezTo>
                      <a:pt x="282" y="52"/>
                      <a:pt x="281" y="52"/>
                      <a:pt x="281" y="51"/>
                    </a:cubicBezTo>
                    <a:cubicBezTo>
                      <a:pt x="279" y="50"/>
                      <a:pt x="278" y="54"/>
                      <a:pt x="277" y="55"/>
                    </a:cubicBezTo>
                    <a:cubicBezTo>
                      <a:pt x="277" y="55"/>
                      <a:pt x="275" y="56"/>
                      <a:pt x="275" y="56"/>
                    </a:cubicBezTo>
                    <a:cubicBezTo>
                      <a:pt x="274" y="56"/>
                      <a:pt x="272" y="57"/>
                      <a:pt x="271" y="57"/>
                    </a:cubicBezTo>
                    <a:cubicBezTo>
                      <a:pt x="270" y="58"/>
                      <a:pt x="269" y="58"/>
                      <a:pt x="269" y="59"/>
                    </a:cubicBezTo>
                    <a:cubicBezTo>
                      <a:pt x="268" y="60"/>
                      <a:pt x="268" y="62"/>
                      <a:pt x="268" y="63"/>
                    </a:cubicBezTo>
                    <a:cubicBezTo>
                      <a:pt x="265" y="65"/>
                      <a:pt x="259" y="62"/>
                      <a:pt x="256" y="63"/>
                    </a:cubicBezTo>
                    <a:cubicBezTo>
                      <a:pt x="253" y="63"/>
                      <a:pt x="251" y="63"/>
                      <a:pt x="249" y="63"/>
                    </a:cubicBezTo>
                    <a:cubicBezTo>
                      <a:pt x="247" y="63"/>
                      <a:pt x="246" y="63"/>
                      <a:pt x="244" y="63"/>
                    </a:cubicBezTo>
                    <a:cubicBezTo>
                      <a:pt x="244" y="63"/>
                      <a:pt x="243" y="63"/>
                      <a:pt x="242" y="63"/>
                    </a:cubicBezTo>
                    <a:cubicBezTo>
                      <a:pt x="241" y="62"/>
                      <a:pt x="241" y="62"/>
                      <a:pt x="240" y="62"/>
                    </a:cubicBezTo>
                    <a:cubicBezTo>
                      <a:pt x="239" y="61"/>
                      <a:pt x="237" y="62"/>
                      <a:pt x="236" y="61"/>
                    </a:cubicBezTo>
                    <a:cubicBezTo>
                      <a:pt x="234" y="61"/>
                      <a:pt x="232" y="60"/>
                      <a:pt x="230" y="60"/>
                    </a:cubicBezTo>
                    <a:cubicBezTo>
                      <a:pt x="229" y="60"/>
                      <a:pt x="227" y="60"/>
                      <a:pt x="225" y="60"/>
                    </a:cubicBezTo>
                    <a:cubicBezTo>
                      <a:pt x="224" y="59"/>
                      <a:pt x="224" y="59"/>
                      <a:pt x="223" y="58"/>
                    </a:cubicBezTo>
                    <a:cubicBezTo>
                      <a:pt x="222" y="56"/>
                      <a:pt x="220" y="55"/>
                      <a:pt x="218" y="54"/>
                    </a:cubicBezTo>
                    <a:cubicBezTo>
                      <a:pt x="218" y="53"/>
                      <a:pt x="218" y="53"/>
                      <a:pt x="217" y="52"/>
                    </a:cubicBezTo>
                    <a:cubicBezTo>
                      <a:pt x="216" y="52"/>
                      <a:pt x="216" y="52"/>
                      <a:pt x="215" y="52"/>
                    </a:cubicBezTo>
                    <a:cubicBezTo>
                      <a:pt x="212" y="52"/>
                      <a:pt x="212" y="51"/>
                      <a:pt x="210" y="50"/>
                    </a:cubicBezTo>
                    <a:cubicBezTo>
                      <a:pt x="208" y="49"/>
                      <a:pt x="205" y="49"/>
                      <a:pt x="203" y="47"/>
                    </a:cubicBezTo>
                    <a:cubicBezTo>
                      <a:pt x="202" y="45"/>
                      <a:pt x="202" y="42"/>
                      <a:pt x="201" y="40"/>
                    </a:cubicBezTo>
                    <a:cubicBezTo>
                      <a:pt x="200" y="38"/>
                      <a:pt x="199" y="38"/>
                      <a:pt x="198" y="36"/>
                    </a:cubicBezTo>
                    <a:cubicBezTo>
                      <a:pt x="197" y="36"/>
                      <a:pt x="197" y="35"/>
                      <a:pt x="196" y="35"/>
                    </a:cubicBezTo>
                    <a:cubicBezTo>
                      <a:pt x="196" y="34"/>
                      <a:pt x="196" y="34"/>
                      <a:pt x="195" y="34"/>
                    </a:cubicBezTo>
                    <a:cubicBezTo>
                      <a:pt x="196" y="33"/>
                      <a:pt x="196" y="33"/>
                      <a:pt x="195" y="33"/>
                    </a:cubicBezTo>
                    <a:cubicBezTo>
                      <a:pt x="195" y="32"/>
                      <a:pt x="194" y="31"/>
                      <a:pt x="193" y="30"/>
                    </a:cubicBezTo>
                    <a:cubicBezTo>
                      <a:pt x="193" y="30"/>
                      <a:pt x="193" y="29"/>
                      <a:pt x="194" y="29"/>
                    </a:cubicBezTo>
                    <a:cubicBezTo>
                      <a:pt x="192" y="30"/>
                      <a:pt x="191" y="28"/>
                      <a:pt x="190" y="28"/>
                    </a:cubicBezTo>
                    <a:cubicBezTo>
                      <a:pt x="189" y="27"/>
                      <a:pt x="187" y="27"/>
                      <a:pt x="186" y="26"/>
                    </a:cubicBezTo>
                    <a:cubicBezTo>
                      <a:pt x="183" y="24"/>
                      <a:pt x="183" y="23"/>
                      <a:pt x="184" y="20"/>
                    </a:cubicBezTo>
                    <a:cubicBezTo>
                      <a:pt x="182" y="20"/>
                      <a:pt x="180" y="19"/>
                      <a:pt x="179" y="18"/>
                    </a:cubicBezTo>
                    <a:cubicBezTo>
                      <a:pt x="178" y="17"/>
                      <a:pt x="178" y="15"/>
                      <a:pt x="177" y="14"/>
                    </a:cubicBezTo>
                    <a:cubicBezTo>
                      <a:pt x="175" y="11"/>
                      <a:pt x="172" y="9"/>
                      <a:pt x="169" y="7"/>
                    </a:cubicBezTo>
                    <a:cubicBezTo>
                      <a:pt x="167" y="6"/>
                      <a:pt x="166" y="5"/>
                      <a:pt x="165" y="4"/>
                    </a:cubicBezTo>
                    <a:cubicBezTo>
                      <a:pt x="165" y="4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0" y="3"/>
                      <a:pt x="159" y="3"/>
                      <a:pt x="157" y="3"/>
                    </a:cubicBezTo>
                    <a:cubicBezTo>
                      <a:pt x="156" y="2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50" y="3"/>
                    </a:cubicBezTo>
                    <a:cubicBezTo>
                      <a:pt x="149" y="3"/>
                      <a:pt x="149" y="3"/>
                      <a:pt x="148" y="3"/>
                    </a:cubicBezTo>
                    <a:cubicBezTo>
                      <a:pt x="147" y="3"/>
                      <a:pt x="146" y="3"/>
                      <a:pt x="146" y="4"/>
                    </a:cubicBezTo>
                    <a:cubicBezTo>
                      <a:pt x="145" y="4"/>
                      <a:pt x="145" y="5"/>
                      <a:pt x="145" y="5"/>
                    </a:cubicBezTo>
                    <a:cubicBezTo>
                      <a:pt x="146" y="6"/>
                      <a:pt x="147" y="7"/>
                      <a:pt x="147" y="7"/>
                    </a:cubicBezTo>
                    <a:cubicBezTo>
                      <a:pt x="148" y="8"/>
                      <a:pt x="148" y="9"/>
                      <a:pt x="149" y="10"/>
                    </a:cubicBezTo>
                    <a:cubicBezTo>
                      <a:pt x="149" y="11"/>
                      <a:pt x="150" y="11"/>
                      <a:pt x="150" y="12"/>
                    </a:cubicBezTo>
                    <a:cubicBezTo>
                      <a:pt x="150" y="12"/>
                      <a:pt x="150" y="13"/>
                      <a:pt x="149" y="13"/>
                    </a:cubicBezTo>
                    <a:cubicBezTo>
                      <a:pt x="149" y="13"/>
                      <a:pt x="148" y="13"/>
                      <a:pt x="147" y="13"/>
                    </a:cubicBezTo>
                    <a:cubicBezTo>
                      <a:pt x="145" y="12"/>
                      <a:pt x="143" y="13"/>
                      <a:pt x="141" y="13"/>
                    </a:cubicBezTo>
                    <a:cubicBezTo>
                      <a:pt x="140" y="14"/>
                      <a:pt x="139" y="14"/>
                      <a:pt x="139" y="15"/>
                    </a:cubicBezTo>
                    <a:cubicBezTo>
                      <a:pt x="139" y="15"/>
                      <a:pt x="139" y="16"/>
                      <a:pt x="139" y="16"/>
                    </a:cubicBezTo>
                    <a:cubicBezTo>
                      <a:pt x="139" y="17"/>
                      <a:pt x="139" y="17"/>
                      <a:pt x="138" y="17"/>
                    </a:cubicBezTo>
                    <a:cubicBezTo>
                      <a:pt x="137" y="17"/>
                      <a:pt x="135" y="16"/>
                      <a:pt x="134" y="17"/>
                    </a:cubicBezTo>
                    <a:cubicBezTo>
                      <a:pt x="133" y="17"/>
                      <a:pt x="134" y="19"/>
                      <a:pt x="133" y="20"/>
                    </a:cubicBezTo>
                    <a:cubicBezTo>
                      <a:pt x="132" y="20"/>
                      <a:pt x="131" y="20"/>
                      <a:pt x="130" y="20"/>
                    </a:cubicBezTo>
                    <a:cubicBezTo>
                      <a:pt x="129" y="20"/>
                      <a:pt x="127" y="21"/>
                      <a:pt x="127" y="22"/>
                    </a:cubicBezTo>
                    <a:cubicBezTo>
                      <a:pt x="126" y="23"/>
                      <a:pt x="126" y="23"/>
                      <a:pt x="125" y="23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22" y="24"/>
                      <a:pt x="123" y="24"/>
                      <a:pt x="122" y="25"/>
                    </a:cubicBezTo>
                    <a:cubicBezTo>
                      <a:pt x="121" y="25"/>
                      <a:pt x="121" y="27"/>
                      <a:pt x="120" y="28"/>
                    </a:cubicBezTo>
                    <a:cubicBezTo>
                      <a:pt x="120" y="28"/>
                      <a:pt x="119" y="28"/>
                      <a:pt x="118" y="28"/>
                    </a:cubicBezTo>
                    <a:cubicBezTo>
                      <a:pt x="118" y="28"/>
                      <a:pt x="117" y="27"/>
                      <a:pt x="116" y="28"/>
                    </a:cubicBezTo>
                    <a:cubicBezTo>
                      <a:pt x="115" y="28"/>
                      <a:pt x="115" y="29"/>
                      <a:pt x="114" y="30"/>
                    </a:cubicBezTo>
                    <a:cubicBezTo>
                      <a:pt x="113" y="31"/>
                      <a:pt x="112" y="32"/>
                      <a:pt x="112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4" y="36"/>
                      <a:pt x="114" y="37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6" y="39"/>
                      <a:pt x="116" y="39"/>
                    </a:cubicBezTo>
                    <a:cubicBezTo>
                      <a:pt x="116" y="40"/>
                      <a:pt x="117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0" y="41"/>
                      <a:pt x="120" y="42"/>
                      <a:pt x="121" y="43"/>
                    </a:cubicBezTo>
                    <a:cubicBezTo>
                      <a:pt x="122" y="43"/>
                      <a:pt x="122" y="45"/>
                      <a:pt x="123" y="45"/>
                    </a:cubicBezTo>
                    <a:cubicBezTo>
                      <a:pt x="124" y="46"/>
                      <a:pt x="125" y="45"/>
                      <a:pt x="125" y="45"/>
                    </a:cubicBezTo>
                    <a:cubicBezTo>
                      <a:pt x="127" y="46"/>
                      <a:pt x="127" y="48"/>
                      <a:pt x="128" y="49"/>
                    </a:cubicBezTo>
                    <a:cubicBezTo>
                      <a:pt x="128" y="50"/>
                      <a:pt x="128" y="51"/>
                      <a:pt x="129" y="51"/>
                    </a:cubicBezTo>
                    <a:cubicBezTo>
                      <a:pt x="129" y="52"/>
                      <a:pt x="129" y="51"/>
                      <a:pt x="129" y="52"/>
                    </a:cubicBezTo>
                    <a:cubicBezTo>
                      <a:pt x="130" y="52"/>
                      <a:pt x="131" y="52"/>
                      <a:pt x="132" y="52"/>
                    </a:cubicBezTo>
                    <a:cubicBezTo>
                      <a:pt x="132" y="52"/>
                      <a:pt x="132" y="54"/>
                      <a:pt x="132" y="54"/>
                    </a:cubicBezTo>
                    <a:cubicBezTo>
                      <a:pt x="133" y="56"/>
                      <a:pt x="135" y="58"/>
                      <a:pt x="134" y="59"/>
                    </a:cubicBezTo>
                    <a:cubicBezTo>
                      <a:pt x="134" y="61"/>
                      <a:pt x="132" y="61"/>
                      <a:pt x="130" y="61"/>
                    </a:cubicBezTo>
                    <a:cubicBezTo>
                      <a:pt x="130" y="61"/>
                      <a:pt x="129" y="61"/>
                      <a:pt x="128" y="61"/>
                    </a:cubicBezTo>
                    <a:cubicBezTo>
                      <a:pt x="126" y="61"/>
                      <a:pt x="124" y="60"/>
                      <a:pt x="123" y="59"/>
                    </a:cubicBezTo>
                    <a:cubicBezTo>
                      <a:pt x="122" y="59"/>
                      <a:pt x="121" y="58"/>
                      <a:pt x="120" y="58"/>
                    </a:cubicBezTo>
                    <a:cubicBezTo>
                      <a:pt x="120" y="57"/>
                      <a:pt x="117" y="56"/>
                      <a:pt x="117" y="57"/>
                    </a:cubicBezTo>
                    <a:cubicBezTo>
                      <a:pt x="117" y="57"/>
                      <a:pt x="116" y="57"/>
                      <a:pt x="116" y="57"/>
                    </a:cubicBezTo>
                    <a:cubicBezTo>
                      <a:pt x="116" y="57"/>
                      <a:pt x="116" y="58"/>
                      <a:pt x="116" y="59"/>
                    </a:cubicBezTo>
                    <a:cubicBezTo>
                      <a:pt x="114" y="59"/>
                      <a:pt x="113" y="57"/>
                      <a:pt x="111" y="58"/>
                    </a:cubicBezTo>
                    <a:cubicBezTo>
                      <a:pt x="110" y="58"/>
                      <a:pt x="111" y="58"/>
                      <a:pt x="110" y="58"/>
                    </a:cubicBezTo>
                    <a:cubicBezTo>
                      <a:pt x="109" y="57"/>
                      <a:pt x="109" y="57"/>
                      <a:pt x="108" y="57"/>
                    </a:cubicBezTo>
                    <a:cubicBezTo>
                      <a:pt x="107" y="57"/>
                      <a:pt x="107" y="57"/>
                      <a:pt x="106" y="58"/>
                    </a:cubicBezTo>
                    <a:cubicBezTo>
                      <a:pt x="105" y="58"/>
                      <a:pt x="104" y="58"/>
                      <a:pt x="103" y="59"/>
                    </a:cubicBezTo>
                    <a:cubicBezTo>
                      <a:pt x="102" y="59"/>
                      <a:pt x="102" y="60"/>
                      <a:pt x="101" y="60"/>
                    </a:cubicBezTo>
                    <a:cubicBezTo>
                      <a:pt x="100" y="61"/>
                      <a:pt x="99" y="62"/>
                      <a:pt x="99" y="63"/>
                    </a:cubicBezTo>
                    <a:cubicBezTo>
                      <a:pt x="98" y="63"/>
                      <a:pt x="97" y="64"/>
                      <a:pt x="97" y="64"/>
                    </a:cubicBezTo>
                    <a:cubicBezTo>
                      <a:pt x="97" y="66"/>
                      <a:pt x="99" y="66"/>
                      <a:pt x="99" y="68"/>
                    </a:cubicBezTo>
                    <a:cubicBezTo>
                      <a:pt x="99" y="68"/>
                      <a:pt x="99" y="68"/>
                      <a:pt x="99" y="69"/>
                    </a:cubicBezTo>
                    <a:cubicBezTo>
                      <a:pt x="97" y="70"/>
                      <a:pt x="96" y="70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4"/>
                      <a:pt x="96" y="75"/>
                      <a:pt x="96" y="76"/>
                    </a:cubicBezTo>
                    <a:cubicBezTo>
                      <a:pt x="96" y="77"/>
                      <a:pt x="96" y="78"/>
                      <a:pt x="96" y="79"/>
                    </a:cubicBezTo>
                    <a:cubicBezTo>
                      <a:pt x="96" y="80"/>
                      <a:pt x="96" y="80"/>
                      <a:pt x="96" y="81"/>
                    </a:cubicBezTo>
                    <a:cubicBezTo>
                      <a:pt x="96" y="81"/>
                      <a:pt x="96" y="81"/>
                      <a:pt x="97" y="82"/>
                    </a:cubicBezTo>
                    <a:cubicBezTo>
                      <a:pt x="98" y="83"/>
                      <a:pt x="98" y="83"/>
                      <a:pt x="97" y="84"/>
                    </a:cubicBezTo>
                    <a:cubicBezTo>
                      <a:pt x="96" y="85"/>
                      <a:pt x="94" y="87"/>
                      <a:pt x="92" y="87"/>
                    </a:cubicBezTo>
                    <a:cubicBezTo>
                      <a:pt x="91" y="87"/>
                      <a:pt x="91" y="86"/>
                      <a:pt x="90" y="87"/>
                    </a:cubicBezTo>
                    <a:cubicBezTo>
                      <a:pt x="90" y="87"/>
                      <a:pt x="90" y="88"/>
                      <a:pt x="90" y="88"/>
                    </a:cubicBezTo>
                    <a:cubicBezTo>
                      <a:pt x="89" y="88"/>
                      <a:pt x="89" y="89"/>
                      <a:pt x="89" y="89"/>
                    </a:cubicBezTo>
                    <a:cubicBezTo>
                      <a:pt x="88" y="89"/>
                      <a:pt x="88" y="89"/>
                      <a:pt x="87" y="89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80" y="85"/>
                      <a:pt x="79" y="84"/>
                      <a:pt x="79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2"/>
                    </a:cubicBezTo>
                    <a:cubicBezTo>
                      <a:pt x="76" y="82"/>
                      <a:pt x="76" y="81"/>
                      <a:pt x="75" y="80"/>
                    </a:cubicBezTo>
                    <a:cubicBezTo>
                      <a:pt x="74" y="79"/>
                      <a:pt x="74" y="80"/>
                      <a:pt x="74" y="81"/>
                    </a:cubicBezTo>
                    <a:cubicBezTo>
                      <a:pt x="74" y="82"/>
                      <a:pt x="73" y="82"/>
                      <a:pt x="72" y="83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0" y="84"/>
                      <a:pt x="68" y="84"/>
                      <a:pt x="67" y="84"/>
                    </a:cubicBezTo>
                    <a:cubicBezTo>
                      <a:pt x="67" y="83"/>
                      <a:pt x="66" y="82"/>
                      <a:pt x="66" y="82"/>
                    </a:cubicBezTo>
                    <a:cubicBezTo>
                      <a:pt x="66" y="81"/>
                      <a:pt x="65" y="80"/>
                      <a:pt x="65" y="79"/>
                    </a:cubicBezTo>
                    <a:cubicBezTo>
                      <a:pt x="64" y="78"/>
                      <a:pt x="64" y="78"/>
                      <a:pt x="63" y="78"/>
                    </a:cubicBezTo>
                    <a:cubicBezTo>
                      <a:pt x="63" y="78"/>
                      <a:pt x="62" y="77"/>
                      <a:pt x="61" y="77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5" y="72"/>
                      <a:pt x="56" y="71"/>
                      <a:pt x="55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4" y="73"/>
                      <a:pt x="54" y="73"/>
                      <a:pt x="53" y="74"/>
                    </a:cubicBezTo>
                    <a:cubicBezTo>
                      <a:pt x="53" y="75"/>
                      <a:pt x="52" y="76"/>
                      <a:pt x="53" y="77"/>
                    </a:cubicBezTo>
                    <a:cubicBezTo>
                      <a:pt x="53" y="77"/>
                      <a:pt x="53" y="78"/>
                      <a:pt x="53" y="78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0"/>
                      <a:pt x="55" y="81"/>
                      <a:pt x="55" y="82"/>
                    </a:cubicBezTo>
                    <a:cubicBezTo>
                      <a:pt x="56" y="82"/>
                      <a:pt x="56" y="83"/>
                      <a:pt x="57" y="84"/>
                    </a:cubicBezTo>
                    <a:cubicBezTo>
                      <a:pt x="58" y="84"/>
                      <a:pt x="58" y="85"/>
                      <a:pt x="58" y="86"/>
                    </a:cubicBezTo>
                    <a:cubicBezTo>
                      <a:pt x="57" y="87"/>
                      <a:pt x="54" y="89"/>
                      <a:pt x="53" y="89"/>
                    </a:cubicBezTo>
                    <a:cubicBezTo>
                      <a:pt x="52" y="89"/>
                      <a:pt x="51" y="88"/>
                      <a:pt x="50" y="88"/>
                    </a:cubicBezTo>
                    <a:cubicBezTo>
                      <a:pt x="50" y="89"/>
                      <a:pt x="50" y="89"/>
                      <a:pt x="49" y="90"/>
                    </a:cubicBezTo>
                    <a:cubicBezTo>
                      <a:pt x="49" y="90"/>
                      <a:pt x="49" y="90"/>
                      <a:pt x="48" y="90"/>
                    </a:cubicBezTo>
                    <a:cubicBezTo>
                      <a:pt x="48" y="90"/>
                      <a:pt x="47" y="90"/>
                      <a:pt x="47" y="90"/>
                    </a:cubicBezTo>
                    <a:cubicBezTo>
                      <a:pt x="47" y="90"/>
                      <a:pt x="46" y="90"/>
                      <a:pt x="46" y="89"/>
                    </a:cubicBezTo>
                    <a:cubicBezTo>
                      <a:pt x="45" y="89"/>
                      <a:pt x="44" y="88"/>
                      <a:pt x="43" y="88"/>
                    </a:cubicBezTo>
                    <a:cubicBezTo>
                      <a:pt x="42" y="87"/>
                      <a:pt x="41" y="87"/>
                      <a:pt x="40" y="86"/>
                    </a:cubicBezTo>
                    <a:cubicBezTo>
                      <a:pt x="39" y="86"/>
                      <a:pt x="39" y="85"/>
                      <a:pt x="38" y="84"/>
                    </a:cubicBezTo>
                    <a:cubicBezTo>
                      <a:pt x="36" y="83"/>
                      <a:pt x="34" y="84"/>
                      <a:pt x="32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3"/>
                      <a:pt x="31" y="83"/>
                      <a:pt x="30" y="83"/>
                    </a:cubicBez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1"/>
                      <a:pt x="27" y="82"/>
                      <a:pt x="27" y="82"/>
                    </a:cubicBezTo>
                    <a:cubicBezTo>
                      <a:pt x="26" y="82"/>
                      <a:pt x="24" y="84"/>
                      <a:pt x="24" y="85"/>
                    </a:cubicBezTo>
                    <a:cubicBezTo>
                      <a:pt x="23" y="85"/>
                      <a:pt x="23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7"/>
                      <a:pt x="21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7"/>
                      <a:pt x="11" y="87"/>
                      <a:pt x="10" y="86"/>
                    </a:cubicBezTo>
                    <a:cubicBezTo>
                      <a:pt x="10" y="86"/>
                      <a:pt x="9" y="86"/>
                      <a:pt x="8" y="86"/>
                    </a:cubicBezTo>
                    <a:cubicBezTo>
                      <a:pt x="8" y="85"/>
                      <a:pt x="7" y="84"/>
                      <a:pt x="7" y="83"/>
                    </a:cubicBezTo>
                    <a:cubicBezTo>
                      <a:pt x="6" y="83"/>
                      <a:pt x="7" y="83"/>
                      <a:pt x="6" y="82"/>
                    </a:cubicBezTo>
                    <a:cubicBezTo>
                      <a:pt x="6" y="82"/>
                      <a:pt x="6" y="82"/>
                      <a:pt x="5" y="82"/>
                    </a:cubicBezTo>
                    <a:cubicBezTo>
                      <a:pt x="5" y="81"/>
                      <a:pt x="5" y="80"/>
                      <a:pt x="4" y="80"/>
                    </a:cubicBezTo>
                    <a:cubicBezTo>
                      <a:pt x="5" y="80"/>
                      <a:pt x="6" y="79"/>
                      <a:pt x="6" y="79"/>
                    </a:cubicBezTo>
                    <a:cubicBezTo>
                      <a:pt x="5" y="79"/>
                      <a:pt x="4" y="79"/>
                      <a:pt x="4" y="80"/>
                    </a:cubicBezTo>
                    <a:cubicBezTo>
                      <a:pt x="3" y="80"/>
                      <a:pt x="3" y="81"/>
                      <a:pt x="2" y="81"/>
                    </a:cubicBezTo>
                    <a:cubicBezTo>
                      <a:pt x="2" y="82"/>
                      <a:pt x="2" y="82"/>
                      <a:pt x="2" y="83"/>
                    </a:cubicBezTo>
                    <a:cubicBezTo>
                      <a:pt x="2" y="85"/>
                      <a:pt x="1" y="85"/>
                      <a:pt x="1" y="87"/>
                    </a:cubicBezTo>
                    <a:cubicBezTo>
                      <a:pt x="0" y="89"/>
                      <a:pt x="0" y="93"/>
                      <a:pt x="2" y="93"/>
                    </a:cubicBezTo>
                    <a:cubicBezTo>
                      <a:pt x="3" y="94"/>
                      <a:pt x="2" y="96"/>
                      <a:pt x="3" y="98"/>
                    </a:cubicBezTo>
                    <a:cubicBezTo>
                      <a:pt x="3" y="99"/>
                      <a:pt x="4" y="100"/>
                      <a:pt x="4" y="101"/>
                    </a:cubicBezTo>
                    <a:cubicBezTo>
                      <a:pt x="4" y="105"/>
                      <a:pt x="3" y="107"/>
                      <a:pt x="1" y="110"/>
                    </a:cubicBezTo>
                    <a:cubicBezTo>
                      <a:pt x="0" y="112"/>
                      <a:pt x="2" y="113"/>
                      <a:pt x="4" y="114"/>
                    </a:cubicBezTo>
                    <a:cubicBezTo>
                      <a:pt x="8" y="119"/>
                      <a:pt x="13" y="121"/>
                      <a:pt x="16" y="127"/>
                    </a:cubicBezTo>
                    <a:cubicBezTo>
                      <a:pt x="18" y="129"/>
                      <a:pt x="19" y="131"/>
                      <a:pt x="19" y="133"/>
                    </a:cubicBezTo>
                    <a:cubicBezTo>
                      <a:pt x="20" y="134"/>
                      <a:pt x="20" y="137"/>
                      <a:pt x="20" y="137"/>
                    </a:cubicBezTo>
                    <a:cubicBezTo>
                      <a:pt x="21" y="137"/>
                      <a:pt x="23" y="137"/>
                      <a:pt x="24" y="137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3" y="135"/>
                      <a:pt x="23" y="135"/>
                      <a:pt x="23" y="134"/>
                    </a:cubicBezTo>
                    <a:cubicBezTo>
                      <a:pt x="22" y="132"/>
                      <a:pt x="23" y="132"/>
                      <a:pt x="25" y="131"/>
                    </a:cubicBezTo>
                    <a:cubicBezTo>
                      <a:pt x="26" y="129"/>
                      <a:pt x="27" y="128"/>
                      <a:pt x="27" y="126"/>
                    </a:cubicBezTo>
                    <a:cubicBezTo>
                      <a:pt x="28" y="125"/>
                      <a:pt x="28" y="123"/>
                      <a:pt x="30" y="124"/>
                    </a:cubicBezTo>
                    <a:cubicBezTo>
                      <a:pt x="30" y="125"/>
                      <a:pt x="30" y="128"/>
                      <a:pt x="32" y="128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1" y="122"/>
                      <a:pt x="33" y="118"/>
                      <a:pt x="34" y="115"/>
                    </a:cubicBezTo>
                    <a:cubicBezTo>
                      <a:pt x="35" y="113"/>
                      <a:pt x="36" y="111"/>
                      <a:pt x="37" y="109"/>
                    </a:cubicBezTo>
                    <a:cubicBezTo>
                      <a:pt x="39" y="106"/>
                      <a:pt x="41" y="104"/>
                      <a:pt x="42" y="101"/>
                    </a:cubicBezTo>
                    <a:cubicBezTo>
                      <a:pt x="44" y="98"/>
                      <a:pt x="45" y="96"/>
                      <a:pt x="48" y="96"/>
                    </a:cubicBezTo>
                    <a:cubicBezTo>
                      <a:pt x="48" y="97"/>
                      <a:pt x="47" y="98"/>
                      <a:pt x="47" y="99"/>
                    </a:cubicBezTo>
                    <a:cubicBezTo>
                      <a:pt x="47" y="101"/>
                      <a:pt x="49" y="101"/>
                      <a:pt x="50" y="102"/>
                    </a:cubicBezTo>
                    <a:cubicBezTo>
                      <a:pt x="52" y="103"/>
                      <a:pt x="54" y="104"/>
                      <a:pt x="54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4" y="109"/>
                      <a:pt x="52" y="111"/>
                      <a:pt x="52" y="112"/>
                    </a:cubicBezTo>
                    <a:cubicBezTo>
                      <a:pt x="52" y="112"/>
                      <a:pt x="51" y="113"/>
                      <a:pt x="51" y="114"/>
                    </a:cubicBezTo>
                    <a:cubicBezTo>
                      <a:pt x="50" y="115"/>
                      <a:pt x="50" y="115"/>
                      <a:pt x="49" y="116"/>
                    </a:cubicBezTo>
                    <a:cubicBezTo>
                      <a:pt x="48" y="119"/>
                      <a:pt x="50" y="119"/>
                      <a:pt x="53" y="121"/>
                    </a:cubicBezTo>
                    <a:cubicBezTo>
                      <a:pt x="55" y="122"/>
                      <a:pt x="57" y="123"/>
                      <a:pt x="59" y="123"/>
                    </a:cubicBezTo>
                    <a:cubicBezTo>
                      <a:pt x="61" y="124"/>
                      <a:pt x="63" y="125"/>
                      <a:pt x="64" y="125"/>
                    </a:cubicBezTo>
                    <a:cubicBezTo>
                      <a:pt x="65" y="124"/>
                      <a:pt x="65" y="123"/>
                      <a:pt x="67" y="122"/>
                    </a:cubicBezTo>
                    <a:cubicBezTo>
                      <a:pt x="68" y="122"/>
                      <a:pt x="70" y="122"/>
                      <a:pt x="71" y="123"/>
                    </a:cubicBezTo>
                    <a:cubicBezTo>
                      <a:pt x="72" y="123"/>
                      <a:pt x="72" y="123"/>
                      <a:pt x="72" y="124"/>
                    </a:cubicBezTo>
                    <a:cubicBezTo>
                      <a:pt x="72" y="124"/>
                      <a:pt x="72" y="124"/>
                      <a:pt x="73" y="124"/>
                    </a:cubicBezTo>
                    <a:cubicBezTo>
                      <a:pt x="73" y="125"/>
                      <a:pt x="73" y="124"/>
                      <a:pt x="73" y="125"/>
                    </a:cubicBezTo>
                    <a:cubicBezTo>
                      <a:pt x="74" y="128"/>
                      <a:pt x="70" y="129"/>
                      <a:pt x="70" y="130"/>
                    </a:cubicBezTo>
                    <a:cubicBezTo>
                      <a:pt x="70" y="131"/>
                      <a:pt x="71" y="132"/>
                      <a:pt x="71" y="133"/>
                    </a:cubicBezTo>
                    <a:cubicBezTo>
                      <a:pt x="71" y="134"/>
                      <a:pt x="71" y="136"/>
                      <a:pt x="71" y="137"/>
                    </a:cubicBezTo>
                    <a:cubicBezTo>
                      <a:pt x="71" y="138"/>
                      <a:pt x="70" y="139"/>
                      <a:pt x="70" y="140"/>
                    </a:cubicBezTo>
                    <a:cubicBezTo>
                      <a:pt x="70" y="141"/>
                      <a:pt x="71" y="143"/>
                      <a:pt x="72" y="144"/>
                    </a:cubicBezTo>
                    <a:cubicBezTo>
                      <a:pt x="72" y="146"/>
                      <a:pt x="73" y="148"/>
                      <a:pt x="74" y="150"/>
                    </a:cubicBezTo>
                    <a:cubicBezTo>
                      <a:pt x="74" y="150"/>
                      <a:pt x="75" y="150"/>
                      <a:pt x="75" y="151"/>
                    </a:cubicBezTo>
                    <a:cubicBezTo>
                      <a:pt x="75" y="151"/>
                      <a:pt x="75" y="152"/>
                      <a:pt x="76" y="153"/>
                    </a:cubicBezTo>
                    <a:cubicBezTo>
                      <a:pt x="77" y="157"/>
                      <a:pt x="80" y="160"/>
                      <a:pt x="82" y="163"/>
                    </a:cubicBezTo>
                    <a:cubicBezTo>
                      <a:pt x="83" y="165"/>
                      <a:pt x="84" y="166"/>
                      <a:pt x="85" y="167"/>
                    </a:cubicBezTo>
                    <a:cubicBezTo>
                      <a:pt x="86" y="168"/>
                      <a:pt x="89" y="169"/>
                      <a:pt x="90" y="172"/>
                    </a:cubicBezTo>
                    <a:cubicBezTo>
                      <a:pt x="90" y="173"/>
                      <a:pt x="89" y="174"/>
                      <a:pt x="90" y="175"/>
                    </a:cubicBezTo>
                    <a:cubicBezTo>
                      <a:pt x="90" y="176"/>
                      <a:pt x="94" y="177"/>
                      <a:pt x="93" y="179"/>
                    </a:cubicBezTo>
                    <a:cubicBezTo>
                      <a:pt x="93" y="180"/>
                      <a:pt x="92" y="180"/>
                      <a:pt x="92" y="181"/>
                    </a:cubicBezTo>
                    <a:cubicBezTo>
                      <a:pt x="91" y="181"/>
                      <a:pt x="92" y="182"/>
                      <a:pt x="91" y="182"/>
                    </a:cubicBezTo>
                    <a:cubicBezTo>
                      <a:pt x="90" y="184"/>
                      <a:pt x="87" y="183"/>
                      <a:pt x="85" y="184"/>
                    </a:cubicBezTo>
                    <a:cubicBezTo>
                      <a:pt x="82" y="186"/>
                      <a:pt x="85" y="189"/>
                      <a:pt x="86" y="190"/>
                    </a:cubicBezTo>
                    <a:cubicBezTo>
                      <a:pt x="88" y="193"/>
                      <a:pt x="90" y="197"/>
                      <a:pt x="92" y="200"/>
                    </a:cubicBezTo>
                    <a:cubicBezTo>
                      <a:pt x="93" y="201"/>
                      <a:pt x="94" y="202"/>
                      <a:pt x="95" y="203"/>
                    </a:cubicBezTo>
                    <a:cubicBezTo>
                      <a:pt x="96" y="203"/>
                      <a:pt x="96" y="204"/>
                      <a:pt x="97" y="205"/>
                    </a:cubicBezTo>
                    <a:cubicBezTo>
                      <a:pt x="98" y="206"/>
                      <a:pt x="98" y="207"/>
                      <a:pt x="99" y="208"/>
                    </a:cubicBezTo>
                    <a:cubicBezTo>
                      <a:pt x="99" y="209"/>
                      <a:pt x="99" y="211"/>
                      <a:pt x="100" y="212"/>
                    </a:cubicBezTo>
                    <a:cubicBezTo>
                      <a:pt x="101" y="212"/>
                      <a:pt x="103" y="212"/>
                      <a:pt x="103" y="212"/>
                    </a:cubicBezTo>
                    <a:cubicBezTo>
                      <a:pt x="104" y="213"/>
                      <a:pt x="103" y="214"/>
                      <a:pt x="104" y="215"/>
                    </a:cubicBezTo>
                    <a:cubicBezTo>
                      <a:pt x="104" y="215"/>
                      <a:pt x="105" y="216"/>
                      <a:pt x="106" y="217"/>
                    </a:cubicBezTo>
                    <a:cubicBezTo>
                      <a:pt x="107" y="219"/>
                      <a:pt x="111" y="220"/>
                      <a:pt x="111" y="222"/>
                    </a:cubicBezTo>
                    <a:cubicBezTo>
                      <a:pt x="112" y="223"/>
                      <a:pt x="111" y="224"/>
                      <a:pt x="112" y="225"/>
                    </a:cubicBezTo>
                    <a:cubicBezTo>
                      <a:pt x="113" y="226"/>
                      <a:pt x="114" y="226"/>
                      <a:pt x="115" y="227"/>
                    </a:cubicBezTo>
                    <a:cubicBezTo>
                      <a:pt x="116" y="228"/>
                      <a:pt x="116" y="228"/>
                      <a:pt x="117" y="228"/>
                    </a:cubicBezTo>
                    <a:cubicBezTo>
                      <a:pt x="117" y="229"/>
                      <a:pt x="118" y="229"/>
                      <a:pt x="118" y="230"/>
                    </a:cubicBezTo>
                    <a:cubicBezTo>
                      <a:pt x="119" y="232"/>
                      <a:pt x="119" y="233"/>
                      <a:pt x="119" y="235"/>
                    </a:cubicBezTo>
                    <a:cubicBezTo>
                      <a:pt x="119" y="236"/>
                      <a:pt x="119" y="237"/>
                      <a:pt x="120" y="238"/>
                    </a:cubicBezTo>
                    <a:cubicBezTo>
                      <a:pt x="120" y="240"/>
                      <a:pt x="122" y="240"/>
                      <a:pt x="123" y="240"/>
                    </a:cubicBezTo>
                    <a:cubicBezTo>
                      <a:pt x="125" y="240"/>
                      <a:pt x="126" y="240"/>
                      <a:pt x="127" y="241"/>
                    </a:cubicBezTo>
                    <a:cubicBezTo>
                      <a:pt x="128" y="241"/>
                      <a:pt x="128" y="242"/>
                      <a:pt x="128" y="242"/>
                    </a:cubicBezTo>
                    <a:cubicBezTo>
                      <a:pt x="129" y="242"/>
                      <a:pt x="131" y="242"/>
                      <a:pt x="133" y="242"/>
                    </a:cubicBezTo>
                    <a:cubicBezTo>
                      <a:pt x="133" y="242"/>
                      <a:pt x="134" y="242"/>
                      <a:pt x="134" y="242"/>
                    </a:cubicBezTo>
                    <a:cubicBezTo>
                      <a:pt x="135" y="242"/>
                      <a:pt x="135" y="241"/>
                      <a:pt x="136" y="241"/>
                    </a:cubicBezTo>
                    <a:cubicBezTo>
                      <a:pt x="137" y="241"/>
                      <a:pt x="138" y="241"/>
                      <a:pt x="139" y="241"/>
                    </a:cubicBezTo>
                    <a:cubicBezTo>
                      <a:pt x="142" y="241"/>
                      <a:pt x="144" y="239"/>
                      <a:pt x="146" y="240"/>
                    </a:cubicBezTo>
                    <a:cubicBezTo>
                      <a:pt x="148" y="241"/>
                      <a:pt x="149" y="241"/>
                      <a:pt x="150" y="242"/>
                    </a:cubicBezTo>
                    <a:cubicBezTo>
                      <a:pt x="152" y="243"/>
                      <a:pt x="153" y="243"/>
                      <a:pt x="155" y="244"/>
                    </a:cubicBezTo>
                    <a:cubicBezTo>
                      <a:pt x="156" y="245"/>
                      <a:pt x="156" y="245"/>
                      <a:pt x="157" y="246"/>
                    </a:cubicBezTo>
                    <a:cubicBezTo>
                      <a:pt x="159" y="248"/>
                      <a:pt x="160" y="249"/>
                      <a:pt x="163" y="251"/>
                    </a:cubicBezTo>
                    <a:cubicBezTo>
                      <a:pt x="166" y="253"/>
                      <a:pt x="169" y="253"/>
                      <a:pt x="171" y="254"/>
                    </a:cubicBezTo>
                    <a:cubicBezTo>
                      <a:pt x="173" y="255"/>
                      <a:pt x="174" y="257"/>
                      <a:pt x="176" y="259"/>
                    </a:cubicBezTo>
                    <a:cubicBezTo>
                      <a:pt x="178" y="263"/>
                      <a:pt x="182" y="265"/>
                      <a:pt x="185" y="269"/>
                    </a:cubicBezTo>
                    <a:cubicBezTo>
                      <a:pt x="187" y="271"/>
                      <a:pt x="188" y="273"/>
                      <a:pt x="190" y="275"/>
                    </a:cubicBezTo>
                    <a:cubicBezTo>
                      <a:pt x="194" y="278"/>
                      <a:pt x="198" y="282"/>
                      <a:pt x="200" y="287"/>
                    </a:cubicBezTo>
                    <a:cubicBezTo>
                      <a:pt x="201" y="288"/>
                      <a:pt x="202" y="291"/>
                      <a:pt x="204" y="291"/>
                    </a:cubicBezTo>
                    <a:cubicBezTo>
                      <a:pt x="205" y="291"/>
                      <a:pt x="209" y="291"/>
                      <a:pt x="210" y="290"/>
                    </a:cubicBezTo>
                    <a:cubicBezTo>
                      <a:pt x="209" y="290"/>
                      <a:pt x="209" y="289"/>
                      <a:pt x="209" y="289"/>
                    </a:cubicBezTo>
                    <a:cubicBezTo>
                      <a:pt x="209" y="289"/>
                      <a:pt x="208" y="288"/>
                      <a:pt x="208" y="288"/>
                    </a:cubicBezTo>
                    <a:cubicBezTo>
                      <a:pt x="207" y="287"/>
                      <a:pt x="208" y="286"/>
                      <a:pt x="207" y="285"/>
                    </a:cubicBezTo>
                    <a:cubicBezTo>
                      <a:pt x="207" y="283"/>
                      <a:pt x="204" y="281"/>
                      <a:pt x="202" y="278"/>
                    </a:cubicBezTo>
                    <a:cubicBezTo>
                      <a:pt x="202" y="277"/>
                      <a:pt x="202" y="276"/>
                      <a:pt x="201" y="276"/>
                    </a:cubicBezTo>
                    <a:cubicBezTo>
                      <a:pt x="200" y="275"/>
                      <a:pt x="196" y="275"/>
                      <a:pt x="195" y="274"/>
                    </a:cubicBezTo>
                    <a:cubicBezTo>
                      <a:pt x="195" y="273"/>
                      <a:pt x="196" y="272"/>
                      <a:pt x="197" y="271"/>
                    </a:cubicBezTo>
                    <a:cubicBezTo>
                      <a:pt x="197" y="270"/>
                      <a:pt x="197" y="269"/>
                      <a:pt x="197" y="268"/>
                    </a:cubicBezTo>
                    <a:cubicBezTo>
                      <a:pt x="197" y="267"/>
                      <a:pt x="197" y="266"/>
                      <a:pt x="197" y="265"/>
                    </a:cubicBezTo>
                    <a:cubicBezTo>
                      <a:pt x="197" y="265"/>
                      <a:pt x="196" y="265"/>
                      <a:pt x="195" y="264"/>
                    </a:cubicBezTo>
                    <a:cubicBezTo>
                      <a:pt x="195" y="264"/>
                      <a:pt x="195" y="264"/>
                      <a:pt x="195" y="263"/>
                    </a:cubicBezTo>
                    <a:cubicBezTo>
                      <a:pt x="195" y="263"/>
                      <a:pt x="195" y="262"/>
                      <a:pt x="194" y="261"/>
                    </a:cubicBezTo>
                    <a:cubicBezTo>
                      <a:pt x="194" y="261"/>
                      <a:pt x="193" y="260"/>
                      <a:pt x="193" y="260"/>
                    </a:cubicBezTo>
                    <a:cubicBezTo>
                      <a:pt x="193" y="259"/>
                      <a:pt x="193" y="258"/>
                      <a:pt x="193" y="258"/>
                    </a:cubicBezTo>
                    <a:cubicBezTo>
                      <a:pt x="192" y="256"/>
                      <a:pt x="192" y="255"/>
                      <a:pt x="192" y="253"/>
                    </a:cubicBezTo>
                    <a:cubicBezTo>
                      <a:pt x="192" y="252"/>
                      <a:pt x="192" y="251"/>
                      <a:pt x="192" y="250"/>
                    </a:cubicBezTo>
                    <a:cubicBezTo>
                      <a:pt x="192" y="249"/>
                      <a:pt x="192" y="248"/>
                      <a:pt x="191" y="247"/>
                    </a:cubicBezTo>
                    <a:cubicBezTo>
                      <a:pt x="191" y="246"/>
                      <a:pt x="189" y="246"/>
                      <a:pt x="188" y="245"/>
                    </a:cubicBezTo>
                    <a:cubicBezTo>
                      <a:pt x="185" y="242"/>
                      <a:pt x="182" y="239"/>
                      <a:pt x="179" y="237"/>
                    </a:cubicBezTo>
                    <a:cubicBezTo>
                      <a:pt x="179" y="236"/>
                      <a:pt x="178" y="235"/>
                      <a:pt x="178" y="234"/>
                    </a:cubicBezTo>
                    <a:cubicBezTo>
                      <a:pt x="177" y="233"/>
                      <a:pt x="176" y="232"/>
                      <a:pt x="174" y="231"/>
                    </a:cubicBezTo>
                    <a:cubicBezTo>
                      <a:pt x="172" y="229"/>
                      <a:pt x="171" y="226"/>
                      <a:pt x="169" y="224"/>
                    </a:cubicBezTo>
                    <a:cubicBezTo>
                      <a:pt x="169" y="223"/>
                      <a:pt x="168" y="222"/>
                      <a:pt x="167" y="221"/>
                    </a:cubicBezTo>
                    <a:cubicBezTo>
                      <a:pt x="166" y="220"/>
                      <a:pt x="165" y="219"/>
                      <a:pt x="165" y="219"/>
                    </a:cubicBezTo>
                    <a:cubicBezTo>
                      <a:pt x="164" y="218"/>
                      <a:pt x="163" y="215"/>
                      <a:pt x="163" y="214"/>
                    </a:cubicBezTo>
                    <a:cubicBezTo>
                      <a:pt x="161" y="210"/>
                      <a:pt x="159" y="207"/>
                      <a:pt x="155" y="206"/>
                    </a:cubicBezTo>
                    <a:cubicBezTo>
                      <a:pt x="151" y="205"/>
                      <a:pt x="147" y="202"/>
                      <a:pt x="144" y="199"/>
                    </a:cubicBezTo>
                    <a:cubicBezTo>
                      <a:pt x="143" y="198"/>
                      <a:pt x="142" y="197"/>
                      <a:pt x="142" y="196"/>
                    </a:cubicBezTo>
                    <a:cubicBezTo>
                      <a:pt x="142" y="195"/>
                      <a:pt x="142" y="194"/>
                      <a:pt x="142" y="193"/>
                    </a:cubicBezTo>
                    <a:cubicBezTo>
                      <a:pt x="141" y="191"/>
                      <a:pt x="141" y="189"/>
                      <a:pt x="140" y="188"/>
                    </a:cubicBezTo>
                    <a:cubicBezTo>
                      <a:pt x="139" y="186"/>
                      <a:pt x="137" y="184"/>
                      <a:pt x="137" y="182"/>
                    </a:cubicBezTo>
                    <a:cubicBezTo>
                      <a:pt x="137" y="181"/>
                      <a:pt x="137" y="180"/>
                      <a:pt x="137" y="179"/>
                    </a:cubicBezTo>
                    <a:cubicBezTo>
                      <a:pt x="136" y="178"/>
                      <a:pt x="135" y="178"/>
                      <a:pt x="135" y="177"/>
                    </a:cubicBezTo>
                    <a:cubicBezTo>
                      <a:pt x="135" y="177"/>
                      <a:pt x="135" y="176"/>
                      <a:pt x="135" y="175"/>
                    </a:cubicBezTo>
                    <a:cubicBezTo>
                      <a:pt x="135" y="172"/>
                      <a:pt x="135" y="169"/>
                      <a:pt x="135" y="165"/>
                    </a:cubicBezTo>
                    <a:cubicBezTo>
                      <a:pt x="135" y="165"/>
                      <a:pt x="135" y="164"/>
                      <a:pt x="135" y="163"/>
                    </a:cubicBezTo>
                    <a:cubicBezTo>
                      <a:pt x="135" y="163"/>
                      <a:pt x="134" y="162"/>
                      <a:pt x="134" y="162"/>
                    </a:cubicBezTo>
                    <a:cubicBezTo>
                      <a:pt x="134" y="161"/>
                      <a:pt x="134" y="160"/>
                      <a:pt x="134" y="160"/>
                    </a:cubicBezTo>
                    <a:cubicBezTo>
                      <a:pt x="134" y="157"/>
                      <a:pt x="134" y="155"/>
                      <a:pt x="133" y="153"/>
                    </a:cubicBezTo>
                    <a:cubicBezTo>
                      <a:pt x="132" y="152"/>
                      <a:pt x="132" y="151"/>
                      <a:pt x="131" y="151"/>
                    </a:cubicBezTo>
                    <a:cubicBezTo>
                      <a:pt x="131" y="151"/>
                      <a:pt x="130" y="151"/>
                      <a:pt x="130" y="151"/>
                    </a:cubicBezTo>
                    <a:cubicBezTo>
                      <a:pt x="127" y="151"/>
                      <a:pt x="125" y="147"/>
                      <a:pt x="123" y="145"/>
                    </a:cubicBezTo>
                    <a:cubicBezTo>
                      <a:pt x="123" y="145"/>
                      <a:pt x="122" y="144"/>
                      <a:pt x="122" y="144"/>
                    </a:cubicBezTo>
                    <a:cubicBezTo>
                      <a:pt x="122" y="143"/>
                      <a:pt x="121" y="143"/>
                      <a:pt x="121" y="142"/>
                    </a:cubicBezTo>
                    <a:cubicBezTo>
                      <a:pt x="120" y="141"/>
                      <a:pt x="119" y="140"/>
                      <a:pt x="119" y="139"/>
                    </a:cubicBezTo>
                    <a:cubicBezTo>
                      <a:pt x="118" y="137"/>
                      <a:pt x="118" y="136"/>
                      <a:pt x="118" y="134"/>
                    </a:cubicBezTo>
                    <a:cubicBezTo>
                      <a:pt x="118" y="133"/>
                      <a:pt x="117" y="133"/>
                      <a:pt x="117" y="132"/>
                    </a:cubicBezTo>
                    <a:cubicBezTo>
                      <a:pt x="116" y="129"/>
                      <a:pt x="117" y="126"/>
                      <a:pt x="118" y="124"/>
                    </a:cubicBezTo>
                    <a:cubicBezTo>
                      <a:pt x="119" y="120"/>
                      <a:pt x="118" y="116"/>
                      <a:pt x="118" y="112"/>
                    </a:cubicBezTo>
                    <a:cubicBezTo>
                      <a:pt x="118" y="109"/>
                      <a:pt x="121" y="106"/>
                      <a:pt x="125" y="105"/>
                    </a:cubicBezTo>
                    <a:cubicBezTo>
                      <a:pt x="126" y="105"/>
                      <a:pt x="128" y="106"/>
                      <a:pt x="129" y="106"/>
                    </a:cubicBezTo>
                    <a:cubicBezTo>
                      <a:pt x="131" y="106"/>
                      <a:pt x="132" y="106"/>
                      <a:pt x="133" y="107"/>
                    </a:cubicBezTo>
                    <a:cubicBezTo>
                      <a:pt x="134" y="108"/>
                      <a:pt x="134" y="109"/>
                      <a:pt x="135" y="110"/>
                    </a:cubicBezTo>
                    <a:cubicBezTo>
                      <a:pt x="136" y="112"/>
                      <a:pt x="136" y="113"/>
                      <a:pt x="137" y="114"/>
                    </a:cubicBezTo>
                    <a:cubicBezTo>
                      <a:pt x="138" y="116"/>
                      <a:pt x="140" y="117"/>
                      <a:pt x="141" y="119"/>
                    </a:cubicBezTo>
                    <a:cubicBezTo>
                      <a:pt x="142" y="122"/>
                      <a:pt x="143" y="124"/>
                      <a:pt x="146" y="124"/>
                    </a:cubicBezTo>
                    <a:cubicBezTo>
                      <a:pt x="147" y="123"/>
                      <a:pt x="148" y="122"/>
                      <a:pt x="149" y="121"/>
                    </a:cubicBezTo>
                    <a:cubicBezTo>
                      <a:pt x="150" y="120"/>
                      <a:pt x="150" y="119"/>
                      <a:pt x="150" y="118"/>
                    </a:cubicBezTo>
                    <a:cubicBezTo>
                      <a:pt x="151" y="116"/>
                      <a:pt x="152" y="115"/>
                      <a:pt x="152" y="114"/>
                    </a:cubicBezTo>
                    <a:cubicBezTo>
                      <a:pt x="153" y="112"/>
                      <a:pt x="154" y="111"/>
                      <a:pt x="154" y="110"/>
                    </a:cubicBezTo>
                    <a:cubicBezTo>
                      <a:pt x="155" y="109"/>
                      <a:pt x="156" y="108"/>
                      <a:pt x="158" y="107"/>
                    </a:cubicBezTo>
                    <a:cubicBezTo>
                      <a:pt x="160" y="107"/>
                      <a:pt x="162" y="107"/>
                      <a:pt x="164" y="107"/>
                    </a:cubicBezTo>
                    <a:cubicBezTo>
                      <a:pt x="167" y="107"/>
                      <a:pt x="171" y="109"/>
                      <a:pt x="174" y="109"/>
                    </a:cubicBezTo>
                    <a:cubicBezTo>
                      <a:pt x="174" y="108"/>
                      <a:pt x="174" y="106"/>
                      <a:pt x="174" y="105"/>
                    </a:cubicBezTo>
                    <a:cubicBezTo>
                      <a:pt x="175" y="103"/>
                      <a:pt x="178" y="105"/>
                      <a:pt x="179" y="106"/>
                    </a:cubicBezTo>
                    <a:cubicBezTo>
                      <a:pt x="180" y="107"/>
                      <a:pt x="180" y="107"/>
                      <a:pt x="182" y="107"/>
                    </a:cubicBezTo>
                    <a:cubicBezTo>
                      <a:pt x="183" y="107"/>
                      <a:pt x="185" y="107"/>
                      <a:pt x="186" y="107"/>
                    </a:cubicBezTo>
                    <a:cubicBezTo>
                      <a:pt x="186" y="108"/>
                      <a:pt x="186" y="108"/>
                      <a:pt x="186" y="109"/>
                    </a:cubicBezTo>
                    <a:cubicBezTo>
                      <a:pt x="187" y="110"/>
                      <a:pt x="188" y="110"/>
                      <a:pt x="189" y="112"/>
                    </a:cubicBezTo>
                    <a:cubicBezTo>
                      <a:pt x="191" y="113"/>
                      <a:pt x="190" y="114"/>
                      <a:pt x="192" y="114"/>
                    </a:cubicBezTo>
                    <a:cubicBezTo>
                      <a:pt x="196" y="115"/>
                      <a:pt x="195" y="111"/>
                      <a:pt x="197" y="109"/>
                    </a:cubicBezTo>
                    <a:cubicBezTo>
                      <a:pt x="199" y="109"/>
                      <a:pt x="198" y="111"/>
                      <a:pt x="199" y="112"/>
                    </a:cubicBezTo>
                    <a:cubicBezTo>
                      <a:pt x="200" y="113"/>
                      <a:pt x="200" y="113"/>
                      <a:pt x="201" y="113"/>
                    </a:cubicBezTo>
                    <a:cubicBezTo>
                      <a:pt x="203" y="113"/>
                      <a:pt x="204" y="113"/>
                      <a:pt x="205" y="115"/>
                    </a:cubicBezTo>
                    <a:cubicBezTo>
                      <a:pt x="205" y="115"/>
                      <a:pt x="205" y="116"/>
                      <a:pt x="205" y="117"/>
                    </a:cubicBezTo>
                    <a:cubicBezTo>
                      <a:pt x="210" y="117"/>
                      <a:pt x="215" y="115"/>
                      <a:pt x="221" y="116"/>
                    </a:cubicBezTo>
                    <a:cubicBezTo>
                      <a:pt x="223" y="116"/>
                      <a:pt x="224" y="118"/>
                      <a:pt x="225" y="120"/>
                    </a:cubicBezTo>
                    <a:cubicBezTo>
                      <a:pt x="227" y="120"/>
                      <a:pt x="228" y="119"/>
                      <a:pt x="229" y="119"/>
                    </a:cubicBezTo>
                    <a:cubicBezTo>
                      <a:pt x="231" y="119"/>
                      <a:pt x="232" y="119"/>
                      <a:pt x="233" y="118"/>
                    </a:cubicBezTo>
                    <a:cubicBezTo>
                      <a:pt x="233" y="118"/>
                      <a:pt x="233" y="117"/>
                      <a:pt x="233" y="116"/>
                    </a:cubicBezTo>
                    <a:cubicBezTo>
                      <a:pt x="233" y="116"/>
                      <a:pt x="234" y="116"/>
                      <a:pt x="234" y="115"/>
                    </a:cubicBezTo>
                    <a:cubicBezTo>
                      <a:pt x="235" y="114"/>
                      <a:pt x="236" y="113"/>
                      <a:pt x="237" y="114"/>
                    </a:cubicBezTo>
                    <a:cubicBezTo>
                      <a:pt x="239" y="114"/>
                      <a:pt x="239" y="116"/>
                      <a:pt x="240" y="117"/>
                    </a:cubicBezTo>
                    <a:cubicBezTo>
                      <a:pt x="241" y="119"/>
                      <a:pt x="244" y="120"/>
                      <a:pt x="246" y="120"/>
                    </a:cubicBezTo>
                    <a:cubicBezTo>
                      <a:pt x="246" y="118"/>
                      <a:pt x="245" y="116"/>
                      <a:pt x="246" y="115"/>
                    </a:cubicBezTo>
                    <a:cubicBezTo>
                      <a:pt x="249" y="114"/>
                      <a:pt x="252" y="116"/>
                      <a:pt x="255" y="117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1" name="Freeform 27"/>
              <p:cNvSpPr>
                <a:spLocks/>
              </p:cNvSpPr>
              <p:nvPr/>
            </p:nvSpPr>
            <p:spPr bwMode="auto">
              <a:xfrm>
                <a:off x="5013325" y="5265738"/>
                <a:ext cx="381000" cy="420688"/>
              </a:xfrm>
              <a:custGeom>
                <a:avLst/>
                <a:gdLst/>
                <a:ahLst/>
                <a:cxnLst>
                  <a:cxn ang="0">
                    <a:pos x="193" y="94"/>
                  </a:cxn>
                  <a:cxn ang="0">
                    <a:pos x="188" y="87"/>
                  </a:cxn>
                  <a:cxn ang="0">
                    <a:pos x="192" y="80"/>
                  </a:cxn>
                  <a:cxn ang="0">
                    <a:pos x="181" y="74"/>
                  </a:cxn>
                  <a:cxn ang="0">
                    <a:pos x="179" y="68"/>
                  </a:cxn>
                  <a:cxn ang="0">
                    <a:pos x="191" y="41"/>
                  </a:cxn>
                  <a:cxn ang="0">
                    <a:pos x="164" y="35"/>
                  </a:cxn>
                  <a:cxn ang="0">
                    <a:pos x="158" y="22"/>
                  </a:cxn>
                  <a:cxn ang="0">
                    <a:pos x="145" y="17"/>
                  </a:cxn>
                  <a:cxn ang="0">
                    <a:pos x="130" y="17"/>
                  </a:cxn>
                  <a:cxn ang="0">
                    <a:pos x="117" y="13"/>
                  </a:cxn>
                  <a:cxn ang="0">
                    <a:pos x="105" y="13"/>
                  </a:cxn>
                  <a:cxn ang="0">
                    <a:pos x="83" y="9"/>
                  </a:cxn>
                  <a:cxn ang="0">
                    <a:pos x="70" y="6"/>
                  </a:cxn>
                  <a:cxn ang="0">
                    <a:pos x="58" y="2"/>
                  </a:cxn>
                  <a:cxn ang="0">
                    <a:pos x="38" y="7"/>
                  </a:cxn>
                  <a:cxn ang="0">
                    <a:pos x="30" y="21"/>
                  </a:cxn>
                  <a:cxn ang="0">
                    <a:pos x="17" y="4"/>
                  </a:cxn>
                  <a:cxn ang="0">
                    <a:pos x="2" y="21"/>
                  </a:cxn>
                  <a:cxn ang="0">
                    <a:pos x="5" y="39"/>
                  </a:cxn>
                  <a:cxn ang="0">
                    <a:pos x="15" y="48"/>
                  </a:cxn>
                  <a:cxn ang="0">
                    <a:pos x="19" y="60"/>
                  </a:cxn>
                  <a:cxn ang="0">
                    <a:pos x="21" y="76"/>
                  </a:cxn>
                  <a:cxn ang="0">
                    <a:pos x="26" y="93"/>
                  </a:cxn>
                  <a:cxn ang="0">
                    <a:pos x="49" y="116"/>
                  </a:cxn>
                  <a:cxn ang="0">
                    <a:pos x="62" y="131"/>
                  </a:cxn>
                  <a:cxn ang="0">
                    <a:pos x="76" y="147"/>
                  </a:cxn>
                  <a:cxn ang="0">
                    <a:pos x="78" y="158"/>
                  </a:cxn>
                  <a:cxn ang="0">
                    <a:pos x="81" y="165"/>
                  </a:cxn>
                  <a:cxn ang="0">
                    <a:pos x="86" y="175"/>
                  </a:cxn>
                  <a:cxn ang="0">
                    <a:pos x="94" y="187"/>
                  </a:cxn>
                  <a:cxn ang="0">
                    <a:pos x="98" y="191"/>
                  </a:cxn>
                  <a:cxn ang="0">
                    <a:pos x="104" y="192"/>
                  </a:cxn>
                  <a:cxn ang="0">
                    <a:pos x="112" y="203"/>
                  </a:cxn>
                  <a:cxn ang="0">
                    <a:pos x="131" y="214"/>
                  </a:cxn>
                  <a:cxn ang="0">
                    <a:pos x="140" y="223"/>
                  </a:cxn>
                  <a:cxn ang="0">
                    <a:pos x="143" y="209"/>
                  </a:cxn>
                  <a:cxn ang="0">
                    <a:pos x="140" y="200"/>
                  </a:cxn>
                  <a:cxn ang="0">
                    <a:pos x="143" y="189"/>
                  </a:cxn>
                  <a:cxn ang="0">
                    <a:pos x="147" y="180"/>
                  </a:cxn>
                  <a:cxn ang="0">
                    <a:pos x="150" y="167"/>
                  </a:cxn>
                  <a:cxn ang="0">
                    <a:pos x="163" y="158"/>
                  </a:cxn>
                  <a:cxn ang="0">
                    <a:pos x="171" y="164"/>
                  </a:cxn>
                  <a:cxn ang="0">
                    <a:pos x="168" y="151"/>
                  </a:cxn>
                  <a:cxn ang="0">
                    <a:pos x="166" y="142"/>
                  </a:cxn>
                  <a:cxn ang="0">
                    <a:pos x="178" y="144"/>
                  </a:cxn>
                  <a:cxn ang="0">
                    <a:pos x="184" y="138"/>
                  </a:cxn>
                  <a:cxn ang="0">
                    <a:pos x="193" y="143"/>
                  </a:cxn>
                  <a:cxn ang="0">
                    <a:pos x="197" y="133"/>
                  </a:cxn>
                  <a:cxn ang="0">
                    <a:pos x="189" y="117"/>
                  </a:cxn>
                  <a:cxn ang="0">
                    <a:pos x="183" y="105"/>
                  </a:cxn>
                  <a:cxn ang="0">
                    <a:pos x="203" y="106"/>
                  </a:cxn>
                </a:cxnLst>
                <a:rect l="0" t="0" r="r" b="b"/>
                <a:pathLst>
                  <a:path w="204" h="225">
                    <a:moveTo>
                      <a:pt x="204" y="100"/>
                    </a:moveTo>
                    <a:cubicBezTo>
                      <a:pt x="204" y="99"/>
                      <a:pt x="201" y="98"/>
                      <a:pt x="200" y="98"/>
                    </a:cubicBezTo>
                    <a:cubicBezTo>
                      <a:pt x="199" y="98"/>
                      <a:pt x="197" y="97"/>
                      <a:pt x="196" y="96"/>
                    </a:cubicBezTo>
                    <a:cubicBezTo>
                      <a:pt x="195" y="96"/>
                      <a:pt x="194" y="95"/>
                      <a:pt x="193" y="94"/>
                    </a:cubicBezTo>
                    <a:cubicBezTo>
                      <a:pt x="193" y="94"/>
                      <a:pt x="192" y="93"/>
                      <a:pt x="192" y="94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1" y="92"/>
                      <a:pt x="191" y="91"/>
                      <a:pt x="190" y="90"/>
                    </a:cubicBezTo>
                    <a:cubicBezTo>
                      <a:pt x="189" y="89"/>
                      <a:pt x="188" y="88"/>
                      <a:pt x="188" y="87"/>
                    </a:cubicBezTo>
                    <a:cubicBezTo>
                      <a:pt x="188" y="86"/>
                      <a:pt x="188" y="84"/>
                      <a:pt x="189" y="83"/>
                    </a:cubicBezTo>
                    <a:cubicBezTo>
                      <a:pt x="190" y="83"/>
                      <a:pt x="191" y="83"/>
                      <a:pt x="191" y="83"/>
                    </a:cubicBezTo>
                    <a:cubicBezTo>
                      <a:pt x="191" y="82"/>
                      <a:pt x="191" y="82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9"/>
                      <a:pt x="193" y="78"/>
                      <a:pt x="193" y="77"/>
                    </a:cubicBezTo>
                    <a:cubicBezTo>
                      <a:pt x="192" y="75"/>
                      <a:pt x="189" y="76"/>
                      <a:pt x="187" y="76"/>
                    </a:cubicBezTo>
                    <a:cubicBezTo>
                      <a:pt x="186" y="76"/>
                      <a:pt x="184" y="75"/>
                      <a:pt x="183" y="75"/>
                    </a:cubicBezTo>
                    <a:cubicBezTo>
                      <a:pt x="182" y="75"/>
                      <a:pt x="182" y="74"/>
                      <a:pt x="181" y="74"/>
                    </a:cubicBezTo>
                    <a:cubicBezTo>
                      <a:pt x="180" y="74"/>
                      <a:pt x="181" y="73"/>
                      <a:pt x="181" y="73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9" y="71"/>
                      <a:pt x="179" y="70"/>
                      <a:pt x="179" y="70"/>
                    </a:cubicBezTo>
                    <a:cubicBezTo>
                      <a:pt x="179" y="69"/>
                      <a:pt x="179" y="68"/>
                      <a:pt x="179" y="68"/>
                    </a:cubicBezTo>
                    <a:cubicBezTo>
                      <a:pt x="179" y="67"/>
                      <a:pt x="179" y="67"/>
                      <a:pt x="180" y="66"/>
                    </a:cubicBezTo>
                    <a:cubicBezTo>
                      <a:pt x="180" y="65"/>
                      <a:pt x="180" y="65"/>
                      <a:pt x="181" y="64"/>
                    </a:cubicBezTo>
                    <a:cubicBezTo>
                      <a:pt x="182" y="58"/>
                      <a:pt x="185" y="53"/>
                      <a:pt x="189" y="4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0" y="38"/>
                      <a:pt x="186" y="33"/>
                      <a:pt x="179" y="28"/>
                    </a:cubicBezTo>
                    <a:cubicBezTo>
                      <a:pt x="180" y="31"/>
                      <a:pt x="174" y="32"/>
                      <a:pt x="172" y="33"/>
                    </a:cubicBezTo>
                    <a:cubicBezTo>
                      <a:pt x="170" y="34"/>
                      <a:pt x="168" y="34"/>
                      <a:pt x="166" y="35"/>
                    </a:cubicBezTo>
                    <a:cubicBezTo>
                      <a:pt x="166" y="35"/>
                      <a:pt x="165" y="35"/>
                      <a:pt x="164" y="35"/>
                    </a:cubicBezTo>
                    <a:cubicBezTo>
                      <a:pt x="162" y="34"/>
                      <a:pt x="163" y="34"/>
                      <a:pt x="162" y="34"/>
                    </a:cubicBezTo>
                    <a:cubicBezTo>
                      <a:pt x="160" y="33"/>
                      <a:pt x="159" y="31"/>
                      <a:pt x="159" y="29"/>
                    </a:cubicBezTo>
                    <a:cubicBezTo>
                      <a:pt x="159" y="27"/>
                      <a:pt x="160" y="27"/>
                      <a:pt x="161" y="25"/>
                    </a:cubicBezTo>
                    <a:cubicBezTo>
                      <a:pt x="161" y="24"/>
                      <a:pt x="159" y="23"/>
                      <a:pt x="158" y="22"/>
                    </a:cubicBezTo>
                    <a:cubicBezTo>
                      <a:pt x="158" y="22"/>
                      <a:pt x="157" y="21"/>
                      <a:pt x="157" y="21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6" y="17"/>
                      <a:pt x="152" y="15"/>
                      <a:pt x="151" y="18"/>
                    </a:cubicBezTo>
                    <a:cubicBezTo>
                      <a:pt x="150" y="18"/>
                      <a:pt x="147" y="18"/>
                      <a:pt x="145" y="17"/>
                    </a:cubicBezTo>
                    <a:cubicBezTo>
                      <a:pt x="144" y="17"/>
                      <a:pt x="143" y="16"/>
                      <a:pt x="143" y="15"/>
                    </a:cubicBezTo>
                    <a:cubicBezTo>
                      <a:pt x="141" y="15"/>
                      <a:pt x="140" y="14"/>
                      <a:pt x="139" y="14"/>
                    </a:cubicBezTo>
                    <a:cubicBezTo>
                      <a:pt x="136" y="13"/>
                      <a:pt x="133" y="11"/>
                      <a:pt x="130" y="12"/>
                    </a:cubicBezTo>
                    <a:cubicBezTo>
                      <a:pt x="129" y="13"/>
                      <a:pt x="130" y="15"/>
                      <a:pt x="130" y="17"/>
                    </a:cubicBezTo>
                    <a:cubicBezTo>
                      <a:pt x="128" y="17"/>
                      <a:pt x="125" y="16"/>
                      <a:pt x="124" y="14"/>
                    </a:cubicBezTo>
                    <a:cubicBezTo>
                      <a:pt x="123" y="13"/>
                      <a:pt x="123" y="11"/>
                      <a:pt x="121" y="11"/>
                    </a:cubicBezTo>
                    <a:cubicBezTo>
                      <a:pt x="120" y="10"/>
                      <a:pt x="119" y="11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4"/>
                      <a:pt x="117" y="15"/>
                      <a:pt x="117" y="15"/>
                    </a:cubicBezTo>
                    <a:cubicBezTo>
                      <a:pt x="116" y="16"/>
                      <a:pt x="115" y="16"/>
                      <a:pt x="113" y="16"/>
                    </a:cubicBezTo>
                    <a:cubicBezTo>
                      <a:pt x="112" y="16"/>
                      <a:pt x="111" y="17"/>
                      <a:pt x="109" y="17"/>
                    </a:cubicBezTo>
                    <a:cubicBezTo>
                      <a:pt x="108" y="15"/>
                      <a:pt x="107" y="13"/>
                      <a:pt x="105" y="13"/>
                    </a:cubicBezTo>
                    <a:cubicBezTo>
                      <a:pt x="99" y="12"/>
                      <a:pt x="94" y="14"/>
                      <a:pt x="89" y="14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8" y="10"/>
                      <a:pt x="87" y="10"/>
                      <a:pt x="85" y="10"/>
                    </a:cubicBezTo>
                    <a:cubicBezTo>
                      <a:pt x="84" y="10"/>
                      <a:pt x="84" y="10"/>
                      <a:pt x="83" y="9"/>
                    </a:cubicBezTo>
                    <a:cubicBezTo>
                      <a:pt x="82" y="8"/>
                      <a:pt x="83" y="6"/>
                      <a:pt x="81" y="6"/>
                    </a:cubicBezTo>
                    <a:cubicBezTo>
                      <a:pt x="79" y="8"/>
                      <a:pt x="80" y="12"/>
                      <a:pt x="76" y="11"/>
                    </a:cubicBezTo>
                    <a:cubicBezTo>
                      <a:pt x="74" y="11"/>
                      <a:pt x="75" y="10"/>
                      <a:pt x="73" y="9"/>
                    </a:cubicBezTo>
                    <a:cubicBezTo>
                      <a:pt x="72" y="7"/>
                      <a:pt x="71" y="7"/>
                      <a:pt x="70" y="6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69" y="4"/>
                      <a:pt x="67" y="4"/>
                      <a:pt x="66" y="4"/>
                    </a:cubicBezTo>
                    <a:cubicBezTo>
                      <a:pt x="64" y="4"/>
                      <a:pt x="64" y="4"/>
                      <a:pt x="63" y="3"/>
                    </a:cubicBezTo>
                    <a:cubicBezTo>
                      <a:pt x="62" y="2"/>
                      <a:pt x="59" y="0"/>
                      <a:pt x="58" y="2"/>
                    </a:cubicBezTo>
                    <a:cubicBezTo>
                      <a:pt x="58" y="3"/>
                      <a:pt x="58" y="5"/>
                      <a:pt x="58" y="6"/>
                    </a:cubicBezTo>
                    <a:cubicBezTo>
                      <a:pt x="55" y="6"/>
                      <a:pt x="51" y="4"/>
                      <a:pt x="48" y="4"/>
                    </a:cubicBezTo>
                    <a:cubicBezTo>
                      <a:pt x="46" y="4"/>
                      <a:pt x="44" y="4"/>
                      <a:pt x="42" y="4"/>
                    </a:cubicBezTo>
                    <a:cubicBezTo>
                      <a:pt x="40" y="5"/>
                      <a:pt x="39" y="6"/>
                      <a:pt x="38" y="7"/>
                    </a:cubicBezTo>
                    <a:cubicBezTo>
                      <a:pt x="38" y="8"/>
                      <a:pt x="37" y="9"/>
                      <a:pt x="36" y="11"/>
                    </a:cubicBezTo>
                    <a:cubicBezTo>
                      <a:pt x="36" y="12"/>
                      <a:pt x="35" y="13"/>
                      <a:pt x="34" y="15"/>
                    </a:cubicBezTo>
                    <a:cubicBezTo>
                      <a:pt x="34" y="16"/>
                      <a:pt x="34" y="17"/>
                      <a:pt x="33" y="18"/>
                    </a:cubicBezTo>
                    <a:cubicBezTo>
                      <a:pt x="32" y="19"/>
                      <a:pt x="31" y="20"/>
                      <a:pt x="30" y="21"/>
                    </a:cubicBezTo>
                    <a:cubicBezTo>
                      <a:pt x="27" y="21"/>
                      <a:pt x="26" y="19"/>
                      <a:pt x="25" y="16"/>
                    </a:cubicBezTo>
                    <a:cubicBezTo>
                      <a:pt x="24" y="14"/>
                      <a:pt x="22" y="13"/>
                      <a:pt x="21" y="11"/>
                    </a:cubicBezTo>
                    <a:cubicBezTo>
                      <a:pt x="20" y="10"/>
                      <a:pt x="20" y="9"/>
                      <a:pt x="19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2"/>
                      <a:pt x="9" y="2"/>
                    </a:cubicBezTo>
                    <a:cubicBezTo>
                      <a:pt x="5" y="3"/>
                      <a:pt x="2" y="6"/>
                      <a:pt x="2" y="9"/>
                    </a:cubicBezTo>
                    <a:cubicBezTo>
                      <a:pt x="2" y="13"/>
                      <a:pt x="3" y="17"/>
                      <a:pt x="2" y="21"/>
                    </a:cubicBezTo>
                    <a:cubicBezTo>
                      <a:pt x="1" y="23"/>
                      <a:pt x="0" y="26"/>
                      <a:pt x="1" y="29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3"/>
                      <a:pt x="2" y="34"/>
                      <a:pt x="3" y="36"/>
                    </a:cubicBezTo>
                    <a:cubicBezTo>
                      <a:pt x="3" y="37"/>
                      <a:pt x="4" y="38"/>
                      <a:pt x="5" y="39"/>
                    </a:cubicBezTo>
                    <a:cubicBezTo>
                      <a:pt x="5" y="40"/>
                      <a:pt x="6" y="40"/>
                      <a:pt x="6" y="41"/>
                    </a:cubicBezTo>
                    <a:cubicBezTo>
                      <a:pt x="6" y="41"/>
                      <a:pt x="7" y="42"/>
                      <a:pt x="7" y="42"/>
                    </a:cubicBezTo>
                    <a:cubicBezTo>
                      <a:pt x="9" y="44"/>
                      <a:pt x="11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6" y="48"/>
                      <a:pt x="16" y="49"/>
                      <a:pt x="17" y="50"/>
                    </a:cubicBezTo>
                    <a:cubicBezTo>
                      <a:pt x="18" y="52"/>
                      <a:pt x="18" y="54"/>
                      <a:pt x="18" y="57"/>
                    </a:cubicBezTo>
                    <a:cubicBezTo>
                      <a:pt x="18" y="57"/>
                      <a:pt x="18" y="58"/>
                      <a:pt x="18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6"/>
                      <a:pt x="19" y="69"/>
                      <a:pt x="19" y="72"/>
                    </a:cubicBezTo>
                    <a:cubicBezTo>
                      <a:pt x="19" y="73"/>
                      <a:pt x="19" y="74"/>
                      <a:pt x="19" y="74"/>
                    </a:cubicBezTo>
                    <a:cubicBezTo>
                      <a:pt x="19" y="75"/>
                      <a:pt x="20" y="75"/>
                      <a:pt x="21" y="76"/>
                    </a:cubicBezTo>
                    <a:cubicBezTo>
                      <a:pt x="21" y="77"/>
                      <a:pt x="21" y="78"/>
                      <a:pt x="21" y="79"/>
                    </a:cubicBezTo>
                    <a:cubicBezTo>
                      <a:pt x="21" y="81"/>
                      <a:pt x="23" y="83"/>
                      <a:pt x="24" y="85"/>
                    </a:cubicBezTo>
                    <a:cubicBezTo>
                      <a:pt x="25" y="86"/>
                      <a:pt x="25" y="88"/>
                      <a:pt x="26" y="90"/>
                    </a:cubicBezTo>
                    <a:cubicBezTo>
                      <a:pt x="26" y="91"/>
                      <a:pt x="26" y="92"/>
                      <a:pt x="26" y="93"/>
                    </a:cubicBezTo>
                    <a:cubicBezTo>
                      <a:pt x="26" y="94"/>
                      <a:pt x="27" y="95"/>
                      <a:pt x="28" y="96"/>
                    </a:cubicBezTo>
                    <a:cubicBezTo>
                      <a:pt x="31" y="99"/>
                      <a:pt x="35" y="102"/>
                      <a:pt x="39" y="103"/>
                    </a:cubicBezTo>
                    <a:cubicBezTo>
                      <a:pt x="43" y="104"/>
                      <a:pt x="45" y="107"/>
                      <a:pt x="47" y="111"/>
                    </a:cubicBezTo>
                    <a:cubicBezTo>
                      <a:pt x="47" y="112"/>
                      <a:pt x="48" y="115"/>
                      <a:pt x="49" y="116"/>
                    </a:cubicBezTo>
                    <a:cubicBezTo>
                      <a:pt x="49" y="116"/>
                      <a:pt x="50" y="117"/>
                      <a:pt x="51" y="118"/>
                    </a:cubicBezTo>
                    <a:cubicBezTo>
                      <a:pt x="52" y="119"/>
                      <a:pt x="53" y="120"/>
                      <a:pt x="53" y="121"/>
                    </a:cubicBezTo>
                    <a:cubicBezTo>
                      <a:pt x="55" y="123"/>
                      <a:pt x="56" y="126"/>
                      <a:pt x="58" y="128"/>
                    </a:cubicBezTo>
                    <a:cubicBezTo>
                      <a:pt x="60" y="129"/>
                      <a:pt x="61" y="130"/>
                      <a:pt x="62" y="131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6" y="136"/>
                      <a:pt x="69" y="139"/>
                      <a:pt x="72" y="142"/>
                    </a:cubicBezTo>
                    <a:cubicBezTo>
                      <a:pt x="73" y="143"/>
                      <a:pt x="75" y="143"/>
                      <a:pt x="75" y="144"/>
                    </a:cubicBezTo>
                    <a:cubicBezTo>
                      <a:pt x="76" y="145"/>
                      <a:pt x="76" y="146"/>
                      <a:pt x="76" y="147"/>
                    </a:cubicBezTo>
                    <a:cubicBezTo>
                      <a:pt x="76" y="148"/>
                      <a:pt x="76" y="149"/>
                      <a:pt x="76" y="150"/>
                    </a:cubicBezTo>
                    <a:cubicBezTo>
                      <a:pt x="76" y="152"/>
                      <a:pt x="76" y="153"/>
                      <a:pt x="77" y="155"/>
                    </a:cubicBezTo>
                    <a:cubicBezTo>
                      <a:pt x="77" y="155"/>
                      <a:pt x="77" y="156"/>
                      <a:pt x="77" y="157"/>
                    </a:cubicBezTo>
                    <a:cubicBezTo>
                      <a:pt x="77" y="157"/>
                      <a:pt x="78" y="158"/>
                      <a:pt x="78" y="158"/>
                    </a:cubicBezTo>
                    <a:cubicBezTo>
                      <a:pt x="79" y="159"/>
                      <a:pt x="79" y="160"/>
                      <a:pt x="79" y="160"/>
                    </a:cubicBezTo>
                    <a:cubicBezTo>
                      <a:pt x="79" y="161"/>
                      <a:pt x="79" y="161"/>
                      <a:pt x="79" y="161"/>
                    </a:cubicBezTo>
                    <a:cubicBezTo>
                      <a:pt x="80" y="162"/>
                      <a:pt x="81" y="162"/>
                      <a:pt x="81" y="162"/>
                    </a:cubicBezTo>
                    <a:cubicBezTo>
                      <a:pt x="81" y="163"/>
                      <a:pt x="81" y="164"/>
                      <a:pt x="81" y="165"/>
                    </a:cubicBezTo>
                    <a:cubicBezTo>
                      <a:pt x="81" y="166"/>
                      <a:pt x="81" y="167"/>
                      <a:pt x="81" y="168"/>
                    </a:cubicBezTo>
                    <a:cubicBezTo>
                      <a:pt x="80" y="169"/>
                      <a:pt x="79" y="170"/>
                      <a:pt x="79" y="171"/>
                    </a:cubicBezTo>
                    <a:cubicBezTo>
                      <a:pt x="80" y="172"/>
                      <a:pt x="84" y="172"/>
                      <a:pt x="85" y="173"/>
                    </a:cubicBezTo>
                    <a:cubicBezTo>
                      <a:pt x="86" y="173"/>
                      <a:pt x="86" y="174"/>
                      <a:pt x="86" y="175"/>
                    </a:cubicBezTo>
                    <a:cubicBezTo>
                      <a:pt x="88" y="178"/>
                      <a:pt x="91" y="180"/>
                      <a:pt x="91" y="182"/>
                    </a:cubicBezTo>
                    <a:cubicBezTo>
                      <a:pt x="92" y="183"/>
                      <a:pt x="91" y="184"/>
                      <a:pt x="92" y="185"/>
                    </a:cubicBezTo>
                    <a:cubicBezTo>
                      <a:pt x="92" y="185"/>
                      <a:pt x="93" y="186"/>
                      <a:pt x="93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3" y="188"/>
                      <a:pt x="89" y="188"/>
                      <a:pt x="88" y="188"/>
                    </a:cubicBezTo>
                    <a:cubicBezTo>
                      <a:pt x="88" y="189"/>
                      <a:pt x="89" y="190"/>
                      <a:pt x="90" y="191"/>
                    </a:cubicBezTo>
                    <a:cubicBezTo>
                      <a:pt x="90" y="192"/>
                      <a:pt x="91" y="194"/>
                      <a:pt x="92" y="194"/>
                    </a:cubicBezTo>
                    <a:cubicBezTo>
                      <a:pt x="93" y="192"/>
                      <a:pt x="97" y="191"/>
                      <a:pt x="98" y="191"/>
                    </a:cubicBezTo>
                    <a:cubicBezTo>
                      <a:pt x="99" y="191"/>
                      <a:pt x="100" y="190"/>
                      <a:pt x="100" y="190"/>
                    </a:cubicBezTo>
                    <a:cubicBezTo>
                      <a:pt x="101" y="190"/>
                      <a:pt x="102" y="189"/>
                      <a:pt x="103" y="190"/>
                    </a:cubicBezTo>
                    <a:cubicBezTo>
                      <a:pt x="103" y="190"/>
                      <a:pt x="103" y="191"/>
                      <a:pt x="103" y="191"/>
                    </a:cubicBezTo>
                    <a:cubicBezTo>
                      <a:pt x="103" y="191"/>
                      <a:pt x="104" y="191"/>
                      <a:pt x="104" y="192"/>
                    </a:cubicBezTo>
                    <a:cubicBezTo>
                      <a:pt x="104" y="192"/>
                      <a:pt x="104" y="192"/>
                      <a:pt x="104" y="193"/>
                    </a:cubicBezTo>
                    <a:cubicBezTo>
                      <a:pt x="105" y="194"/>
                      <a:pt x="106" y="195"/>
                      <a:pt x="107" y="196"/>
                    </a:cubicBezTo>
                    <a:cubicBezTo>
                      <a:pt x="108" y="197"/>
                      <a:pt x="108" y="198"/>
                      <a:pt x="108" y="199"/>
                    </a:cubicBezTo>
                    <a:cubicBezTo>
                      <a:pt x="109" y="200"/>
                      <a:pt x="110" y="202"/>
                      <a:pt x="112" y="203"/>
                    </a:cubicBezTo>
                    <a:cubicBezTo>
                      <a:pt x="113" y="204"/>
                      <a:pt x="115" y="206"/>
                      <a:pt x="117" y="207"/>
                    </a:cubicBezTo>
                    <a:cubicBezTo>
                      <a:pt x="119" y="209"/>
                      <a:pt x="121" y="210"/>
                      <a:pt x="122" y="211"/>
                    </a:cubicBezTo>
                    <a:cubicBezTo>
                      <a:pt x="123" y="211"/>
                      <a:pt x="124" y="212"/>
                      <a:pt x="125" y="213"/>
                    </a:cubicBezTo>
                    <a:cubicBezTo>
                      <a:pt x="125" y="215"/>
                      <a:pt x="130" y="214"/>
                      <a:pt x="131" y="214"/>
                    </a:cubicBezTo>
                    <a:cubicBezTo>
                      <a:pt x="132" y="214"/>
                      <a:pt x="133" y="216"/>
                      <a:pt x="134" y="217"/>
                    </a:cubicBezTo>
                    <a:cubicBezTo>
                      <a:pt x="135" y="218"/>
                      <a:pt x="135" y="219"/>
                      <a:pt x="135" y="220"/>
                    </a:cubicBezTo>
                    <a:cubicBezTo>
                      <a:pt x="136" y="221"/>
                      <a:pt x="137" y="223"/>
                      <a:pt x="138" y="224"/>
                    </a:cubicBezTo>
                    <a:cubicBezTo>
                      <a:pt x="139" y="225"/>
                      <a:pt x="139" y="224"/>
                      <a:pt x="140" y="223"/>
                    </a:cubicBezTo>
                    <a:cubicBezTo>
                      <a:pt x="140" y="223"/>
                      <a:pt x="140" y="222"/>
                      <a:pt x="140" y="222"/>
                    </a:cubicBezTo>
                    <a:cubicBezTo>
                      <a:pt x="141" y="222"/>
                      <a:pt x="141" y="221"/>
                      <a:pt x="141" y="221"/>
                    </a:cubicBezTo>
                    <a:cubicBezTo>
                      <a:pt x="143" y="219"/>
                      <a:pt x="143" y="214"/>
                      <a:pt x="143" y="211"/>
                    </a:cubicBezTo>
                    <a:cubicBezTo>
                      <a:pt x="143" y="210"/>
                      <a:pt x="143" y="209"/>
                      <a:pt x="143" y="209"/>
                    </a:cubicBezTo>
                    <a:cubicBezTo>
                      <a:pt x="143" y="208"/>
                      <a:pt x="142" y="207"/>
                      <a:pt x="142" y="207"/>
                    </a:cubicBezTo>
                    <a:cubicBezTo>
                      <a:pt x="142" y="206"/>
                      <a:pt x="142" y="206"/>
                      <a:pt x="141" y="206"/>
                    </a:cubicBezTo>
                    <a:cubicBezTo>
                      <a:pt x="141" y="206"/>
                      <a:pt x="141" y="204"/>
                      <a:pt x="140" y="204"/>
                    </a:cubicBezTo>
                    <a:cubicBezTo>
                      <a:pt x="140" y="202"/>
                      <a:pt x="140" y="201"/>
                      <a:pt x="140" y="200"/>
                    </a:cubicBezTo>
                    <a:cubicBezTo>
                      <a:pt x="140" y="198"/>
                      <a:pt x="139" y="198"/>
                      <a:pt x="139" y="197"/>
                    </a:cubicBezTo>
                    <a:cubicBezTo>
                      <a:pt x="139" y="196"/>
                      <a:pt x="140" y="195"/>
                      <a:pt x="140" y="195"/>
                    </a:cubicBezTo>
                    <a:cubicBezTo>
                      <a:pt x="141" y="193"/>
                      <a:pt x="142" y="192"/>
                      <a:pt x="143" y="190"/>
                    </a:cubicBezTo>
                    <a:cubicBezTo>
                      <a:pt x="143" y="190"/>
                      <a:pt x="143" y="189"/>
                      <a:pt x="143" y="189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44" y="187"/>
                      <a:pt x="144" y="185"/>
                      <a:pt x="144" y="184"/>
                    </a:cubicBezTo>
                    <a:cubicBezTo>
                      <a:pt x="145" y="183"/>
                      <a:pt x="147" y="183"/>
                      <a:pt x="147" y="182"/>
                    </a:cubicBezTo>
                    <a:cubicBezTo>
                      <a:pt x="148" y="181"/>
                      <a:pt x="147" y="181"/>
                      <a:pt x="147" y="180"/>
                    </a:cubicBezTo>
                    <a:cubicBezTo>
                      <a:pt x="148" y="179"/>
                      <a:pt x="148" y="178"/>
                      <a:pt x="148" y="177"/>
                    </a:cubicBezTo>
                    <a:cubicBezTo>
                      <a:pt x="149" y="176"/>
                      <a:pt x="149" y="175"/>
                      <a:pt x="149" y="173"/>
                    </a:cubicBezTo>
                    <a:cubicBezTo>
                      <a:pt x="149" y="172"/>
                      <a:pt x="148" y="171"/>
                      <a:pt x="148" y="170"/>
                    </a:cubicBezTo>
                    <a:cubicBezTo>
                      <a:pt x="148" y="169"/>
                      <a:pt x="149" y="168"/>
                      <a:pt x="150" y="167"/>
                    </a:cubicBezTo>
                    <a:cubicBezTo>
                      <a:pt x="152" y="166"/>
                      <a:pt x="154" y="164"/>
                      <a:pt x="155" y="163"/>
                    </a:cubicBezTo>
                    <a:cubicBezTo>
                      <a:pt x="155" y="162"/>
                      <a:pt x="155" y="162"/>
                      <a:pt x="156" y="162"/>
                    </a:cubicBezTo>
                    <a:cubicBezTo>
                      <a:pt x="156" y="161"/>
                      <a:pt x="157" y="161"/>
                      <a:pt x="157" y="161"/>
                    </a:cubicBezTo>
                    <a:cubicBezTo>
                      <a:pt x="159" y="160"/>
                      <a:pt x="161" y="158"/>
                      <a:pt x="163" y="158"/>
                    </a:cubicBezTo>
                    <a:cubicBezTo>
                      <a:pt x="165" y="158"/>
                      <a:pt x="166" y="159"/>
                      <a:pt x="167" y="161"/>
                    </a:cubicBezTo>
                    <a:cubicBezTo>
                      <a:pt x="167" y="162"/>
                      <a:pt x="167" y="163"/>
                      <a:pt x="168" y="164"/>
                    </a:cubicBezTo>
                    <a:cubicBezTo>
                      <a:pt x="168" y="164"/>
                      <a:pt x="169" y="165"/>
                      <a:pt x="170" y="165"/>
                    </a:cubicBezTo>
                    <a:cubicBezTo>
                      <a:pt x="170" y="164"/>
                      <a:pt x="171" y="165"/>
                      <a:pt x="171" y="164"/>
                    </a:cubicBezTo>
                    <a:cubicBezTo>
                      <a:pt x="172" y="164"/>
                      <a:pt x="172" y="163"/>
                      <a:pt x="172" y="163"/>
                    </a:cubicBezTo>
                    <a:cubicBezTo>
                      <a:pt x="174" y="161"/>
                      <a:pt x="173" y="160"/>
                      <a:pt x="172" y="158"/>
                    </a:cubicBezTo>
                    <a:cubicBezTo>
                      <a:pt x="172" y="157"/>
                      <a:pt x="172" y="156"/>
                      <a:pt x="171" y="155"/>
                    </a:cubicBezTo>
                    <a:cubicBezTo>
                      <a:pt x="170" y="154"/>
                      <a:pt x="169" y="152"/>
                      <a:pt x="168" y="151"/>
                    </a:cubicBezTo>
                    <a:cubicBezTo>
                      <a:pt x="167" y="150"/>
                      <a:pt x="166" y="150"/>
                      <a:pt x="166" y="148"/>
                    </a:cubicBezTo>
                    <a:cubicBezTo>
                      <a:pt x="166" y="147"/>
                      <a:pt x="165" y="145"/>
                      <a:pt x="166" y="144"/>
                    </a:cubicBezTo>
                    <a:cubicBezTo>
                      <a:pt x="166" y="144"/>
                      <a:pt x="166" y="144"/>
                      <a:pt x="167" y="143"/>
                    </a:cubicBezTo>
                    <a:cubicBezTo>
                      <a:pt x="167" y="143"/>
                      <a:pt x="166" y="142"/>
                      <a:pt x="166" y="142"/>
                    </a:cubicBezTo>
                    <a:cubicBezTo>
                      <a:pt x="167" y="141"/>
                      <a:pt x="167" y="141"/>
                      <a:pt x="168" y="141"/>
                    </a:cubicBezTo>
                    <a:cubicBezTo>
                      <a:pt x="170" y="140"/>
                      <a:pt x="172" y="143"/>
                      <a:pt x="173" y="144"/>
                    </a:cubicBezTo>
                    <a:cubicBezTo>
                      <a:pt x="174" y="145"/>
                      <a:pt x="175" y="145"/>
                      <a:pt x="176" y="145"/>
                    </a:cubicBezTo>
                    <a:cubicBezTo>
                      <a:pt x="177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0" y="143"/>
                    </a:cubicBezTo>
                    <a:cubicBezTo>
                      <a:pt x="181" y="143"/>
                      <a:pt x="181" y="142"/>
                      <a:pt x="181" y="141"/>
                    </a:cubicBezTo>
                    <a:cubicBezTo>
                      <a:pt x="181" y="140"/>
                      <a:pt x="182" y="140"/>
                      <a:pt x="183" y="139"/>
                    </a:cubicBezTo>
                    <a:cubicBezTo>
                      <a:pt x="184" y="139"/>
                      <a:pt x="184" y="138"/>
                      <a:pt x="184" y="138"/>
                    </a:cubicBezTo>
                    <a:cubicBezTo>
                      <a:pt x="185" y="137"/>
                      <a:pt x="187" y="135"/>
                      <a:pt x="188" y="136"/>
                    </a:cubicBezTo>
                    <a:cubicBezTo>
                      <a:pt x="188" y="136"/>
                      <a:pt x="188" y="138"/>
                      <a:pt x="189" y="139"/>
                    </a:cubicBezTo>
                    <a:cubicBezTo>
                      <a:pt x="190" y="140"/>
                      <a:pt x="191" y="141"/>
                      <a:pt x="191" y="143"/>
                    </a:cubicBezTo>
                    <a:cubicBezTo>
                      <a:pt x="192" y="143"/>
                      <a:pt x="192" y="144"/>
                      <a:pt x="193" y="143"/>
                    </a:cubicBezTo>
                    <a:cubicBezTo>
                      <a:pt x="194" y="143"/>
                      <a:pt x="193" y="143"/>
                      <a:pt x="194" y="142"/>
                    </a:cubicBezTo>
                    <a:cubicBezTo>
                      <a:pt x="194" y="141"/>
                      <a:pt x="195" y="141"/>
                      <a:pt x="196" y="140"/>
                    </a:cubicBezTo>
                    <a:cubicBezTo>
                      <a:pt x="196" y="139"/>
                      <a:pt x="196" y="138"/>
                      <a:pt x="196" y="137"/>
                    </a:cubicBezTo>
                    <a:cubicBezTo>
                      <a:pt x="196" y="135"/>
                      <a:pt x="197" y="134"/>
                      <a:pt x="197" y="133"/>
                    </a:cubicBezTo>
                    <a:cubicBezTo>
                      <a:pt x="197" y="132"/>
                      <a:pt x="196" y="132"/>
                      <a:pt x="196" y="131"/>
                    </a:cubicBezTo>
                    <a:cubicBezTo>
                      <a:pt x="196" y="131"/>
                      <a:pt x="196" y="130"/>
                      <a:pt x="196" y="130"/>
                    </a:cubicBezTo>
                    <a:cubicBezTo>
                      <a:pt x="196" y="128"/>
                      <a:pt x="195" y="127"/>
                      <a:pt x="194" y="125"/>
                    </a:cubicBezTo>
                    <a:cubicBezTo>
                      <a:pt x="192" y="122"/>
                      <a:pt x="190" y="120"/>
                      <a:pt x="189" y="117"/>
                    </a:cubicBezTo>
                    <a:cubicBezTo>
                      <a:pt x="188" y="116"/>
                      <a:pt x="188" y="115"/>
                      <a:pt x="187" y="114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2" y="111"/>
                      <a:pt x="182" y="110"/>
                    </a:cubicBezTo>
                    <a:cubicBezTo>
                      <a:pt x="181" y="109"/>
                      <a:pt x="182" y="106"/>
                      <a:pt x="183" y="105"/>
                    </a:cubicBezTo>
                    <a:cubicBezTo>
                      <a:pt x="184" y="106"/>
                      <a:pt x="185" y="107"/>
                      <a:pt x="186" y="107"/>
                    </a:cubicBezTo>
                    <a:cubicBezTo>
                      <a:pt x="188" y="109"/>
                      <a:pt x="192" y="109"/>
                      <a:pt x="195" y="109"/>
                    </a:cubicBezTo>
                    <a:cubicBezTo>
                      <a:pt x="197" y="109"/>
                      <a:pt x="200" y="109"/>
                      <a:pt x="201" y="108"/>
                    </a:cubicBezTo>
                    <a:cubicBezTo>
                      <a:pt x="202" y="107"/>
                      <a:pt x="202" y="107"/>
                      <a:pt x="203" y="106"/>
                    </a:cubicBezTo>
                    <a:cubicBezTo>
                      <a:pt x="204" y="105"/>
                      <a:pt x="204" y="105"/>
                      <a:pt x="204" y="104"/>
                    </a:cubicBezTo>
                    <a:cubicBezTo>
                      <a:pt x="204" y="104"/>
                      <a:pt x="204" y="103"/>
                      <a:pt x="204" y="102"/>
                    </a:cubicBezTo>
                    <a:cubicBezTo>
                      <a:pt x="204" y="102"/>
                      <a:pt x="204" y="100"/>
                      <a:pt x="204" y="100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2" name="Freeform 28"/>
              <p:cNvSpPr>
                <a:spLocks/>
              </p:cNvSpPr>
              <p:nvPr/>
            </p:nvSpPr>
            <p:spPr bwMode="auto">
              <a:xfrm>
                <a:off x="5184775" y="5527675"/>
                <a:ext cx="280988" cy="252413"/>
              </a:xfrm>
              <a:custGeom>
                <a:avLst/>
                <a:gdLst/>
                <a:ahLst/>
                <a:cxnLst>
                  <a:cxn ang="0">
                    <a:pos x="145" y="47"/>
                  </a:cxn>
                  <a:cxn ang="0">
                    <a:pos x="135" y="45"/>
                  </a:cxn>
                  <a:cxn ang="0">
                    <a:pos x="132" y="40"/>
                  </a:cxn>
                  <a:cxn ang="0">
                    <a:pos x="121" y="36"/>
                  </a:cxn>
                  <a:cxn ang="0">
                    <a:pos x="116" y="31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84" y="5"/>
                  </a:cxn>
                  <a:cxn ang="0">
                    <a:pos x="74" y="2"/>
                  </a:cxn>
                  <a:cxn ang="0">
                    <a:pos x="74" y="8"/>
                  </a:cxn>
                  <a:cxn ang="0">
                    <a:pos x="80" y="18"/>
                  </a:cxn>
                  <a:cxn ang="0">
                    <a:pos x="78" y="25"/>
                  </a:cxn>
                  <a:cxn ang="0">
                    <a:pos x="71" y="18"/>
                  </a:cxn>
                  <a:cxn ang="0">
                    <a:pos x="63" y="23"/>
                  </a:cxn>
                  <a:cxn ang="0">
                    <a:pos x="57" y="33"/>
                  </a:cxn>
                  <a:cxn ang="0">
                    <a:pos x="55" y="42"/>
                  </a:cxn>
                  <a:cxn ang="0">
                    <a:pos x="51" y="49"/>
                  </a:cxn>
                  <a:cxn ang="0">
                    <a:pos x="47" y="57"/>
                  </a:cxn>
                  <a:cxn ang="0">
                    <a:pos x="49" y="66"/>
                  </a:cxn>
                  <a:cxn ang="0">
                    <a:pos x="51" y="71"/>
                  </a:cxn>
                  <a:cxn ang="0">
                    <a:pos x="48" y="83"/>
                  </a:cxn>
                  <a:cxn ang="0">
                    <a:pos x="42" y="77"/>
                  </a:cxn>
                  <a:cxn ang="0">
                    <a:pos x="30" y="71"/>
                  </a:cxn>
                  <a:cxn ang="0">
                    <a:pos x="16" y="59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6" y="75"/>
                  </a:cxn>
                  <a:cxn ang="0">
                    <a:pos x="34" y="82"/>
                  </a:cxn>
                  <a:cxn ang="0">
                    <a:pos x="53" y="94"/>
                  </a:cxn>
                  <a:cxn ang="0">
                    <a:pos x="62" y="104"/>
                  </a:cxn>
                  <a:cxn ang="0">
                    <a:pos x="68" y="106"/>
                  </a:cxn>
                  <a:cxn ang="0">
                    <a:pos x="76" y="116"/>
                  </a:cxn>
                  <a:cxn ang="0">
                    <a:pos x="82" y="131"/>
                  </a:cxn>
                  <a:cxn ang="0">
                    <a:pos x="91" y="133"/>
                  </a:cxn>
                  <a:cxn ang="0">
                    <a:pos x="90" y="111"/>
                  </a:cxn>
                  <a:cxn ang="0">
                    <a:pos x="95" y="98"/>
                  </a:cxn>
                  <a:cxn ang="0">
                    <a:pos x="101" y="88"/>
                  </a:cxn>
                  <a:cxn ang="0">
                    <a:pos x="109" y="76"/>
                  </a:cxn>
                  <a:cxn ang="0">
                    <a:pos x="113" y="81"/>
                  </a:cxn>
                  <a:cxn ang="0">
                    <a:pos x="126" y="88"/>
                  </a:cxn>
                  <a:cxn ang="0">
                    <a:pos x="132" y="81"/>
                  </a:cxn>
                  <a:cxn ang="0">
                    <a:pos x="132" y="70"/>
                  </a:cxn>
                  <a:cxn ang="0">
                    <a:pos x="133" y="64"/>
                  </a:cxn>
                  <a:cxn ang="0">
                    <a:pos x="142" y="62"/>
                  </a:cxn>
                  <a:cxn ang="0">
                    <a:pos x="148" y="59"/>
                  </a:cxn>
                </a:cxnLst>
                <a:rect l="0" t="0" r="r" b="b"/>
                <a:pathLst>
                  <a:path w="150" h="135">
                    <a:moveTo>
                      <a:pt x="147" y="51"/>
                    </a:moveTo>
                    <a:cubicBezTo>
                      <a:pt x="146" y="51"/>
                      <a:pt x="146" y="50"/>
                      <a:pt x="146" y="49"/>
                    </a:cubicBezTo>
                    <a:cubicBezTo>
                      <a:pt x="145" y="49"/>
                      <a:pt x="146" y="47"/>
                      <a:pt x="145" y="47"/>
                    </a:cubicBezTo>
                    <a:cubicBezTo>
                      <a:pt x="144" y="46"/>
                      <a:pt x="142" y="47"/>
                      <a:pt x="141" y="47"/>
                    </a:cubicBezTo>
                    <a:cubicBezTo>
                      <a:pt x="140" y="47"/>
                      <a:pt x="136" y="48"/>
                      <a:pt x="136" y="47"/>
                    </a:cubicBezTo>
                    <a:cubicBezTo>
                      <a:pt x="135" y="46"/>
                      <a:pt x="135" y="46"/>
                      <a:pt x="135" y="45"/>
                    </a:cubicBezTo>
                    <a:cubicBezTo>
                      <a:pt x="135" y="44"/>
                      <a:pt x="135" y="44"/>
                      <a:pt x="135" y="43"/>
                    </a:cubicBezTo>
                    <a:cubicBezTo>
                      <a:pt x="134" y="43"/>
                      <a:pt x="134" y="42"/>
                      <a:pt x="133" y="42"/>
                    </a:cubicBezTo>
                    <a:cubicBezTo>
                      <a:pt x="133" y="41"/>
                      <a:pt x="132" y="41"/>
                      <a:pt x="132" y="40"/>
                    </a:cubicBezTo>
                    <a:cubicBezTo>
                      <a:pt x="130" y="40"/>
                      <a:pt x="130" y="39"/>
                      <a:pt x="130" y="38"/>
                    </a:cubicBezTo>
                    <a:cubicBezTo>
                      <a:pt x="129" y="36"/>
                      <a:pt x="128" y="36"/>
                      <a:pt x="127" y="36"/>
                    </a:cubicBezTo>
                    <a:cubicBezTo>
                      <a:pt x="125" y="36"/>
                      <a:pt x="123" y="37"/>
                      <a:pt x="121" y="36"/>
                    </a:cubicBezTo>
                    <a:cubicBezTo>
                      <a:pt x="120" y="36"/>
                      <a:pt x="119" y="35"/>
                      <a:pt x="118" y="34"/>
                    </a:cubicBezTo>
                    <a:cubicBezTo>
                      <a:pt x="117" y="34"/>
                      <a:pt x="117" y="33"/>
                      <a:pt x="116" y="33"/>
                    </a:cubicBezTo>
                    <a:cubicBezTo>
                      <a:pt x="116" y="32"/>
                      <a:pt x="116" y="32"/>
                      <a:pt x="116" y="31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3" y="31"/>
                      <a:pt x="113" y="30"/>
                      <a:pt x="112" y="30"/>
                    </a:cubicBezTo>
                    <a:cubicBezTo>
                      <a:pt x="112" y="29"/>
                      <a:pt x="111" y="29"/>
                      <a:pt x="110" y="28"/>
                    </a:cubicBezTo>
                    <a:cubicBezTo>
                      <a:pt x="108" y="27"/>
                      <a:pt x="106" y="25"/>
                      <a:pt x="106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7" y="22"/>
                      <a:pt x="106" y="21"/>
                      <a:pt x="105" y="20"/>
                    </a:cubicBezTo>
                    <a:cubicBezTo>
                      <a:pt x="103" y="18"/>
                      <a:pt x="101" y="17"/>
                      <a:pt x="100" y="14"/>
                    </a:cubicBezTo>
                    <a:cubicBezTo>
                      <a:pt x="99" y="13"/>
                      <a:pt x="99" y="12"/>
                      <a:pt x="98" y="12"/>
                    </a:cubicBezTo>
                    <a:cubicBezTo>
                      <a:pt x="96" y="11"/>
                      <a:pt x="95" y="11"/>
                      <a:pt x="94" y="10"/>
                    </a:cubicBezTo>
                    <a:cubicBezTo>
                      <a:pt x="93" y="9"/>
                      <a:pt x="93" y="9"/>
                      <a:pt x="92" y="8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89" y="5"/>
                      <a:pt x="88" y="4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6" y="4"/>
                      <a:pt x="85" y="4"/>
                      <a:pt x="84" y="5"/>
                    </a:cubicBezTo>
                    <a:cubicBezTo>
                      <a:pt x="83" y="5"/>
                      <a:pt x="82" y="5"/>
                      <a:pt x="81" y="4"/>
                    </a:cubicBezTo>
                    <a:cubicBezTo>
                      <a:pt x="80" y="3"/>
                      <a:pt x="78" y="0"/>
                      <a:pt x="76" y="1"/>
                    </a:cubicBezTo>
                    <a:cubicBezTo>
                      <a:pt x="75" y="1"/>
                      <a:pt x="75" y="1"/>
                      <a:pt x="74" y="2"/>
                    </a:cubicBezTo>
                    <a:cubicBezTo>
                      <a:pt x="74" y="2"/>
                      <a:pt x="75" y="3"/>
                      <a:pt x="75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4" y="10"/>
                      <a:pt x="75" y="10"/>
                      <a:pt x="76" y="11"/>
                    </a:cubicBezTo>
                    <a:cubicBezTo>
                      <a:pt x="77" y="12"/>
                      <a:pt x="78" y="14"/>
                      <a:pt x="79" y="15"/>
                    </a:cubicBezTo>
                    <a:cubicBezTo>
                      <a:pt x="80" y="16"/>
                      <a:pt x="80" y="17"/>
                      <a:pt x="80" y="18"/>
                    </a:cubicBezTo>
                    <a:cubicBezTo>
                      <a:pt x="81" y="20"/>
                      <a:pt x="82" y="21"/>
                      <a:pt x="80" y="23"/>
                    </a:cubicBezTo>
                    <a:cubicBezTo>
                      <a:pt x="80" y="23"/>
                      <a:pt x="80" y="24"/>
                      <a:pt x="79" y="24"/>
                    </a:cubicBezTo>
                    <a:cubicBezTo>
                      <a:pt x="79" y="25"/>
                      <a:pt x="78" y="24"/>
                      <a:pt x="78" y="25"/>
                    </a:cubicBezTo>
                    <a:cubicBezTo>
                      <a:pt x="77" y="25"/>
                      <a:pt x="76" y="24"/>
                      <a:pt x="76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4" y="19"/>
                      <a:pt x="73" y="18"/>
                      <a:pt x="71" y="18"/>
                    </a:cubicBezTo>
                    <a:cubicBezTo>
                      <a:pt x="69" y="18"/>
                      <a:pt x="67" y="20"/>
                      <a:pt x="65" y="21"/>
                    </a:cubicBezTo>
                    <a:cubicBezTo>
                      <a:pt x="65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3"/>
                    </a:cubicBezTo>
                    <a:cubicBezTo>
                      <a:pt x="62" y="24"/>
                      <a:pt x="60" y="26"/>
                      <a:pt x="58" y="27"/>
                    </a:cubicBezTo>
                    <a:cubicBezTo>
                      <a:pt x="57" y="28"/>
                      <a:pt x="56" y="29"/>
                      <a:pt x="56" y="30"/>
                    </a:cubicBezTo>
                    <a:cubicBezTo>
                      <a:pt x="56" y="31"/>
                      <a:pt x="57" y="32"/>
                      <a:pt x="57" y="33"/>
                    </a:cubicBezTo>
                    <a:cubicBezTo>
                      <a:pt x="57" y="35"/>
                      <a:pt x="57" y="36"/>
                      <a:pt x="56" y="37"/>
                    </a:cubicBezTo>
                    <a:cubicBezTo>
                      <a:pt x="56" y="38"/>
                      <a:pt x="56" y="39"/>
                      <a:pt x="55" y="40"/>
                    </a:cubicBezTo>
                    <a:cubicBezTo>
                      <a:pt x="55" y="41"/>
                      <a:pt x="56" y="41"/>
                      <a:pt x="55" y="42"/>
                    </a:cubicBezTo>
                    <a:cubicBezTo>
                      <a:pt x="55" y="43"/>
                      <a:pt x="53" y="43"/>
                      <a:pt x="52" y="44"/>
                    </a:cubicBezTo>
                    <a:cubicBezTo>
                      <a:pt x="52" y="45"/>
                      <a:pt x="52" y="47"/>
                      <a:pt x="51" y="48"/>
                    </a:cubicBezTo>
                    <a:cubicBezTo>
                      <a:pt x="51" y="48"/>
                      <a:pt x="51" y="48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0" y="52"/>
                      <a:pt x="49" y="53"/>
                      <a:pt x="48" y="55"/>
                    </a:cubicBezTo>
                    <a:cubicBezTo>
                      <a:pt x="48" y="55"/>
                      <a:pt x="47" y="56"/>
                      <a:pt x="47" y="57"/>
                    </a:cubicBezTo>
                    <a:cubicBezTo>
                      <a:pt x="47" y="58"/>
                      <a:pt x="48" y="58"/>
                      <a:pt x="48" y="60"/>
                    </a:cubicBezTo>
                    <a:cubicBezTo>
                      <a:pt x="48" y="61"/>
                      <a:pt x="48" y="62"/>
                      <a:pt x="48" y="64"/>
                    </a:cubicBezTo>
                    <a:cubicBezTo>
                      <a:pt x="49" y="64"/>
                      <a:pt x="49" y="66"/>
                      <a:pt x="49" y="66"/>
                    </a:cubicBezTo>
                    <a:cubicBezTo>
                      <a:pt x="50" y="66"/>
                      <a:pt x="50" y="66"/>
                      <a:pt x="50" y="67"/>
                    </a:cubicBezTo>
                    <a:cubicBezTo>
                      <a:pt x="50" y="67"/>
                      <a:pt x="51" y="68"/>
                      <a:pt x="51" y="69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4"/>
                      <a:pt x="51" y="79"/>
                      <a:pt x="49" y="81"/>
                    </a:cubicBezTo>
                    <a:cubicBezTo>
                      <a:pt x="49" y="81"/>
                      <a:pt x="49" y="82"/>
                      <a:pt x="48" y="82"/>
                    </a:cubicBezTo>
                    <a:cubicBezTo>
                      <a:pt x="48" y="82"/>
                      <a:pt x="48" y="83"/>
                      <a:pt x="48" y="83"/>
                    </a:cubicBezTo>
                    <a:cubicBezTo>
                      <a:pt x="47" y="84"/>
                      <a:pt x="47" y="85"/>
                      <a:pt x="46" y="84"/>
                    </a:cubicBezTo>
                    <a:cubicBezTo>
                      <a:pt x="45" y="83"/>
                      <a:pt x="44" y="81"/>
                      <a:pt x="43" y="80"/>
                    </a:cubicBezTo>
                    <a:cubicBezTo>
                      <a:pt x="43" y="79"/>
                      <a:pt x="43" y="78"/>
                      <a:pt x="42" y="77"/>
                    </a:cubicBezTo>
                    <a:cubicBezTo>
                      <a:pt x="41" y="76"/>
                      <a:pt x="40" y="74"/>
                      <a:pt x="39" y="74"/>
                    </a:cubicBezTo>
                    <a:cubicBezTo>
                      <a:pt x="38" y="74"/>
                      <a:pt x="33" y="75"/>
                      <a:pt x="33" y="73"/>
                    </a:cubicBezTo>
                    <a:cubicBezTo>
                      <a:pt x="32" y="72"/>
                      <a:pt x="31" y="71"/>
                      <a:pt x="30" y="71"/>
                    </a:cubicBezTo>
                    <a:cubicBezTo>
                      <a:pt x="29" y="70"/>
                      <a:pt x="27" y="69"/>
                      <a:pt x="25" y="67"/>
                    </a:cubicBezTo>
                    <a:cubicBezTo>
                      <a:pt x="23" y="66"/>
                      <a:pt x="21" y="64"/>
                      <a:pt x="20" y="63"/>
                    </a:cubicBezTo>
                    <a:cubicBezTo>
                      <a:pt x="18" y="62"/>
                      <a:pt x="17" y="60"/>
                      <a:pt x="16" y="59"/>
                    </a:cubicBezTo>
                    <a:cubicBezTo>
                      <a:pt x="16" y="58"/>
                      <a:pt x="16" y="57"/>
                      <a:pt x="15" y="56"/>
                    </a:cubicBezTo>
                    <a:cubicBezTo>
                      <a:pt x="14" y="55"/>
                      <a:pt x="13" y="54"/>
                      <a:pt x="12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1" y="50"/>
                    </a:cubicBezTo>
                    <a:cubicBezTo>
                      <a:pt x="10" y="49"/>
                      <a:pt x="9" y="50"/>
                      <a:pt x="8" y="50"/>
                    </a:cubicBezTo>
                    <a:cubicBezTo>
                      <a:pt x="8" y="50"/>
                      <a:pt x="7" y="51"/>
                      <a:pt x="6" y="51"/>
                    </a:cubicBezTo>
                    <a:cubicBezTo>
                      <a:pt x="5" y="51"/>
                      <a:pt x="1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1" y="57"/>
                      <a:pt x="2" y="57"/>
                      <a:pt x="3" y="58"/>
                    </a:cubicBezTo>
                    <a:cubicBezTo>
                      <a:pt x="4" y="58"/>
                      <a:pt x="5" y="58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7" y="59"/>
                      <a:pt x="9" y="60"/>
                      <a:pt x="10" y="61"/>
                    </a:cubicBezTo>
                    <a:cubicBezTo>
                      <a:pt x="11" y="62"/>
                      <a:pt x="12" y="62"/>
                      <a:pt x="12" y="62"/>
                    </a:cubicBezTo>
                    <a:cubicBezTo>
                      <a:pt x="13" y="62"/>
                      <a:pt x="13" y="63"/>
                      <a:pt x="14" y="63"/>
                    </a:cubicBezTo>
                    <a:cubicBezTo>
                      <a:pt x="14" y="64"/>
                      <a:pt x="15" y="64"/>
                      <a:pt x="15" y="65"/>
                    </a:cubicBezTo>
                    <a:cubicBezTo>
                      <a:pt x="16" y="65"/>
                      <a:pt x="17" y="65"/>
                      <a:pt x="17" y="66"/>
                    </a:cubicBezTo>
                    <a:cubicBezTo>
                      <a:pt x="19" y="67"/>
                      <a:pt x="20" y="69"/>
                      <a:pt x="22" y="71"/>
                    </a:cubicBezTo>
                    <a:cubicBezTo>
                      <a:pt x="23" y="71"/>
                      <a:pt x="24" y="72"/>
                      <a:pt x="24" y="73"/>
                    </a:cubicBezTo>
                    <a:cubicBezTo>
                      <a:pt x="25" y="73"/>
                      <a:pt x="25" y="74"/>
                      <a:pt x="26" y="75"/>
                    </a:cubicBezTo>
                    <a:cubicBezTo>
                      <a:pt x="27" y="76"/>
                      <a:pt x="29" y="77"/>
                      <a:pt x="30" y="78"/>
                    </a:cubicBezTo>
                    <a:cubicBezTo>
                      <a:pt x="31" y="79"/>
                      <a:pt x="32" y="80"/>
                      <a:pt x="33" y="81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6" y="83"/>
                    </a:cubicBezTo>
                    <a:cubicBezTo>
                      <a:pt x="40" y="85"/>
                      <a:pt x="43" y="88"/>
                      <a:pt x="47" y="90"/>
                    </a:cubicBezTo>
                    <a:cubicBezTo>
                      <a:pt x="49" y="91"/>
                      <a:pt x="51" y="93"/>
                      <a:pt x="53" y="94"/>
                    </a:cubicBezTo>
                    <a:cubicBezTo>
                      <a:pt x="55" y="95"/>
                      <a:pt x="57" y="97"/>
                      <a:pt x="58" y="99"/>
                    </a:cubicBezTo>
                    <a:cubicBezTo>
                      <a:pt x="59" y="100"/>
                      <a:pt x="59" y="102"/>
                      <a:pt x="60" y="102"/>
                    </a:cubicBezTo>
                    <a:cubicBezTo>
                      <a:pt x="61" y="103"/>
                      <a:pt x="62" y="103"/>
                      <a:pt x="62" y="104"/>
                    </a:cubicBezTo>
                    <a:cubicBezTo>
                      <a:pt x="63" y="104"/>
                      <a:pt x="64" y="105"/>
                      <a:pt x="65" y="105"/>
                    </a:cubicBezTo>
                    <a:cubicBezTo>
                      <a:pt x="67" y="105"/>
                      <a:pt x="66" y="105"/>
                      <a:pt x="6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6"/>
                      <a:pt x="69" y="107"/>
                      <a:pt x="69" y="107"/>
                    </a:cubicBezTo>
                    <a:cubicBezTo>
                      <a:pt x="71" y="109"/>
                      <a:pt x="72" y="113"/>
                      <a:pt x="74" y="115"/>
                    </a:cubicBezTo>
                    <a:cubicBezTo>
                      <a:pt x="75" y="116"/>
                      <a:pt x="75" y="116"/>
                      <a:pt x="76" y="116"/>
                    </a:cubicBezTo>
                    <a:cubicBezTo>
                      <a:pt x="77" y="117"/>
                      <a:pt x="77" y="118"/>
                      <a:pt x="78" y="119"/>
                    </a:cubicBezTo>
                    <a:cubicBezTo>
                      <a:pt x="79" y="121"/>
                      <a:pt x="79" y="124"/>
                      <a:pt x="80" y="126"/>
                    </a:cubicBezTo>
                    <a:cubicBezTo>
                      <a:pt x="81" y="128"/>
                      <a:pt x="81" y="129"/>
                      <a:pt x="82" y="131"/>
                    </a:cubicBezTo>
                    <a:cubicBezTo>
                      <a:pt x="83" y="132"/>
                      <a:pt x="85" y="132"/>
                      <a:pt x="86" y="133"/>
                    </a:cubicBezTo>
                    <a:cubicBezTo>
                      <a:pt x="87" y="133"/>
                      <a:pt x="88" y="135"/>
                      <a:pt x="90" y="135"/>
                    </a:cubicBezTo>
                    <a:cubicBezTo>
                      <a:pt x="91" y="134"/>
                      <a:pt x="90" y="134"/>
                      <a:pt x="91" y="133"/>
                    </a:cubicBezTo>
                    <a:cubicBezTo>
                      <a:pt x="91" y="132"/>
                      <a:pt x="91" y="132"/>
                      <a:pt x="91" y="131"/>
                    </a:cubicBezTo>
                    <a:cubicBezTo>
                      <a:pt x="93" y="129"/>
                      <a:pt x="96" y="127"/>
                      <a:pt x="95" y="124"/>
                    </a:cubicBezTo>
                    <a:cubicBezTo>
                      <a:pt x="95" y="120"/>
                      <a:pt x="92" y="115"/>
                      <a:pt x="90" y="111"/>
                    </a:cubicBezTo>
                    <a:cubicBezTo>
                      <a:pt x="88" y="110"/>
                      <a:pt x="86" y="108"/>
                      <a:pt x="86" y="105"/>
                    </a:cubicBezTo>
                    <a:cubicBezTo>
                      <a:pt x="87" y="103"/>
                      <a:pt x="91" y="103"/>
                      <a:pt x="93" y="102"/>
                    </a:cubicBezTo>
                    <a:cubicBezTo>
                      <a:pt x="94" y="101"/>
                      <a:pt x="95" y="100"/>
                      <a:pt x="95" y="98"/>
                    </a:cubicBezTo>
                    <a:cubicBezTo>
                      <a:pt x="96" y="97"/>
                      <a:pt x="97" y="95"/>
                      <a:pt x="97" y="94"/>
                    </a:cubicBezTo>
                    <a:cubicBezTo>
                      <a:pt x="98" y="93"/>
                      <a:pt x="98" y="92"/>
                      <a:pt x="99" y="91"/>
                    </a:cubicBezTo>
                    <a:cubicBezTo>
                      <a:pt x="100" y="90"/>
                      <a:pt x="100" y="89"/>
                      <a:pt x="101" y="88"/>
                    </a:cubicBezTo>
                    <a:cubicBezTo>
                      <a:pt x="103" y="87"/>
                      <a:pt x="104" y="85"/>
                      <a:pt x="105" y="83"/>
                    </a:cubicBezTo>
                    <a:cubicBezTo>
                      <a:pt x="107" y="81"/>
                      <a:pt x="108" y="80"/>
                      <a:pt x="109" y="78"/>
                    </a:cubicBezTo>
                    <a:cubicBezTo>
                      <a:pt x="109" y="77"/>
                      <a:pt x="109" y="77"/>
                      <a:pt x="109" y="76"/>
                    </a:cubicBezTo>
                    <a:cubicBezTo>
                      <a:pt x="109" y="76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2" y="75"/>
                    </a:cubicBezTo>
                    <a:cubicBezTo>
                      <a:pt x="113" y="77"/>
                      <a:pt x="113" y="79"/>
                      <a:pt x="113" y="81"/>
                    </a:cubicBezTo>
                    <a:cubicBezTo>
                      <a:pt x="113" y="83"/>
                      <a:pt x="113" y="86"/>
                      <a:pt x="113" y="87"/>
                    </a:cubicBezTo>
                    <a:cubicBezTo>
                      <a:pt x="114" y="90"/>
                      <a:pt x="116" y="89"/>
                      <a:pt x="118" y="89"/>
                    </a:cubicBezTo>
                    <a:cubicBezTo>
                      <a:pt x="121" y="89"/>
                      <a:pt x="123" y="89"/>
                      <a:pt x="126" y="88"/>
                    </a:cubicBezTo>
                    <a:cubicBezTo>
                      <a:pt x="127" y="87"/>
                      <a:pt x="129" y="87"/>
                      <a:pt x="130" y="85"/>
                    </a:cubicBezTo>
                    <a:cubicBezTo>
                      <a:pt x="131" y="85"/>
                      <a:pt x="131" y="84"/>
                      <a:pt x="131" y="83"/>
                    </a:cubicBezTo>
                    <a:cubicBezTo>
                      <a:pt x="131" y="82"/>
                      <a:pt x="132" y="82"/>
                      <a:pt x="132" y="81"/>
                    </a:cubicBezTo>
                    <a:cubicBezTo>
                      <a:pt x="133" y="80"/>
                      <a:pt x="133" y="79"/>
                      <a:pt x="133" y="78"/>
                    </a:cubicBezTo>
                    <a:cubicBezTo>
                      <a:pt x="134" y="76"/>
                      <a:pt x="135" y="73"/>
                      <a:pt x="134" y="71"/>
                    </a:cubicBezTo>
                    <a:cubicBezTo>
                      <a:pt x="134" y="71"/>
                      <a:pt x="133" y="70"/>
                      <a:pt x="132" y="70"/>
                    </a:cubicBezTo>
                    <a:cubicBezTo>
                      <a:pt x="132" y="69"/>
                      <a:pt x="131" y="69"/>
                      <a:pt x="130" y="69"/>
                    </a:cubicBezTo>
                    <a:cubicBezTo>
                      <a:pt x="129" y="69"/>
                      <a:pt x="129" y="68"/>
                      <a:pt x="129" y="68"/>
                    </a:cubicBezTo>
                    <a:cubicBezTo>
                      <a:pt x="128" y="66"/>
                      <a:pt x="131" y="64"/>
                      <a:pt x="133" y="64"/>
                    </a:cubicBezTo>
                    <a:cubicBezTo>
                      <a:pt x="134" y="65"/>
                      <a:pt x="135" y="65"/>
                      <a:pt x="136" y="66"/>
                    </a:cubicBezTo>
                    <a:cubicBezTo>
                      <a:pt x="138" y="67"/>
                      <a:pt x="139" y="67"/>
                      <a:pt x="141" y="67"/>
                    </a:cubicBezTo>
                    <a:cubicBezTo>
                      <a:pt x="141" y="65"/>
                      <a:pt x="140" y="62"/>
                      <a:pt x="142" y="62"/>
                    </a:cubicBezTo>
                    <a:cubicBezTo>
                      <a:pt x="143" y="62"/>
                      <a:pt x="145" y="63"/>
                      <a:pt x="146" y="62"/>
                    </a:cubicBezTo>
                    <a:cubicBezTo>
                      <a:pt x="146" y="61"/>
                      <a:pt x="145" y="60"/>
                      <a:pt x="146" y="60"/>
                    </a:cubicBezTo>
                    <a:cubicBezTo>
                      <a:pt x="147" y="59"/>
                      <a:pt x="148" y="59"/>
                      <a:pt x="148" y="59"/>
                    </a:cubicBezTo>
                    <a:cubicBezTo>
                      <a:pt x="149" y="58"/>
                      <a:pt x="149" y="58"/>
                      <a:pt x="149" y="57"/>
                    </a:cubicBezTo>
                    <a:cubicBezTo>
                      <a:pt x="150" y="55"/>
                      <a:pt x="148" y="52"/>
                      <a:pt x="147" y="51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3" name="Freeform 29"/>
              <p:cNvSpPr>
                <a:spLocks noEditPoints="1"/>
              </p:cNvSpPr>
              <p:nvPr/>
            </p:nvSpPr>
            <p:spPr bwMode="auto">
              <a:xfrm>
                <a:off x="5327650" y="5132388"/>
                <a:ext cx="406400" cy="601663"/>
              </a:xfrm>
              <a:custGeom>
                <a:avLst/>
                <a:gdLst/>
                <a:ahLst/>
                <a:cxnLst>
                  <a:cxn ang="0">
                    <a:pos x="53" y="277"/>
                  </a:cxn>
                  <a:cxn ang="0">
                    <a:pos x="53" y="278"/>
                  </a:cxn>
                  <a:cxn ang="0">
                    <a:pos x="54" y="276"/>
                  </a:cxn>
                  <a:cxn ang="0">
                    <a:pos x="58" y="282"/>
                  </a:cxn>
                  <a:cxn ang="0">
                    <a:pos x="54" y="280"/>
                  </a:cxn>
                  <a:cxn ang="0">
                    <a:pos x="208" y="236"/>
                  </a:cxn>
                  <a:cxn ang="0">
                    <a:pos x="200" y="227"/>
                  </a:cxn>
                  <a:cxn ang="0">
                    <a:pos x="192" y="213"/>
                  </a:cxn>
                  <a:cxn ang="0">
                    <a:pos x="188" y="190"/>
                  </a:cxn>
                  <a:cxn ang="0">
                    <a:pos x="201" y="176"/>
                  </a:cxn>
                  <a:cxn ang="0">
                    <a:pos x="195" y="148"/>
                  </a:cxn>
                  <a:cxn ang="0">
                    <a:pos x="198" y="139"/>
                  </a:cxn>
                  <a:cxn ang="0">
                    <a:pos x="183" y="129"/>
                  </a:cxn>
                  <a:cxn ang="0">
                    <a:pos x="170" y="135"/>
                  </a:cxn>
                  <a:cxn ang="0">
                    <a:pos x="147" y="122"/>
                  </a:cxn>
                  <a:cxn ang="0">
                    <a:pos x="137" y="115"/>
                  </a:cxn>
                  <a:cxn ang="0">
                    <a:pos x="141" y="103"/>
                  </a:cxn>
                  <a:cxn ang="0">
                    <a:pos x="137" y="90"/>
                  </a:cxn>
                  <a:cxn ang="0">
                    <a:pos x="137" y="76"/>
                  </a:cxn>
                  <a:cxn ang="0">
                    <a:pos x="107" y="61"/>
                  </a:cxn>
                  <a:cxn ang="0">
                    <a:pos x="105" y="40"/>
                  </a:cxn>
                  <a:cxn ang="0">
                    <a:pos x="95" y="29"/>
                  </a:cxn>
                  <a:cxn ang="0">
                    <a:pos x="81" y="12"/>
                  </a:cxn>
                  <a:cxn ang="0">
                    <a:pos x="44" y="0"/>
                  </a:cxn>
                  <a:cxn ang="0">
                    <a:pos x="26" y="8"/>
                  </a:cxn>
                  <a:cxn ang="0">
                    <a:pos x="6" y="18"/>
                  </a:cxn>
                  <a:cxn ang="0">
                    <a:pos x="2" y="31"/>
                  </a:cxn>
                  <a:cxn ang="0">
                    <a:pos x="2" y="48"/>
                  </a:cxn>
                  <a:cxn ang="0">
                    <a:pos x="6" y="64"/>
                  </a:cxn>
                  <a:cxn ang="0">
                    <a:pos x="19" y="82"/>
                  </a:cxn>
                  <a:cxn ang="0">
                    <a:pos x="23" y="112"/>
                  </a:cxn>
                  <a:cxn ang="0">
                    <a:pos x="11" y="142"/>
                  </a:cxn>
                  <a:cxn ang="0">
                    <a:pos x="24" y="151"/>
                  </a:cxn>
                  <a:cxn ang="0">
                    <a:pos x="24" y="164"/>
                  </a:cxn>
                  <a:cxn ang="0">
                    <a:pos x="36" y="173"/>
                  </a:cxn>
                  <a:cxn ang="0">
                    <a:pos x="15" y="176"/>
                  </a:cxn>
                  <a:cxn ang="0">
                    <a:pos x="28" y="201"/>
                  </a:cxn>
                  <a:cxn ang="0">
                    <a:pos x="25" y="214"/>
                  </a:cxn>
                  <a:cxn ang="0">
                    <a:pos x="13" y="212"/>
                  </a:cxn>
                  <a:cxn ang="0">
                    <a:pos x="22" y="223"/>
                  </a:cxn>
                  <a:cxn ang="0">
                    <a:pos x="36" y="241"/>
                  </a:cxn>
                  <a:cxn ang="0">
                    <a:pos x="51" y="247"/>
                  </a:cxn>
                  <a:cxn ang="0">
                    <a:pos x="60" y="258"/>
                  </a:cxn>
                  <a:cxn ang="0">
                    <a:pos x="72" y="270"/>
                  </a:cxn>
                  <a:cxn ang="0">
                    <a:pos x="82" y="262"/>
                  </a:cxn>
                  <a:cxn ang="0">
                    <a:pos x="93" y="244"/>
                  </a:cxn>
                  <a:cxn ang="0">
                    <a:pos x="105" y="245"/>
                  </a:cxn>
                  <a:cxn ang="0">
                    <a:pos x="117" y="255"/>
                  </a:cxn>
                  <a:cxn ang="0">
                    <a:pos x="131" y="272"/>
                  </a:cxn>
                  <a:cxn ang="0">
                    <a:pos x="151" y="289"/>
                  </a:cxn>
                  <a:cxn ang="0">
                    <a:pos x="143" y="305"/>
                  </a:cxn>
                  <a:cxn ang="0">
                    <a:pos x="138" y="321"/>
                  </a:cxn>
                  <a:cxn ang="0">
                    <a:pos x="159" y="316"/>
                  </a:cxn>
                  <a:cxn ang="0">
                    <a:pos x="174" y="312"/>
                  </a:cxn>
                  <a:cxn ang="0">
                    <a:pos x="190" y="299"/>
                  </a:cxn>
                  <a:cxn ang="0">
                    <a:pos x="187" y="276"/>
                  </a:cxn>
                  <a:cxn ang="0">
                    <a:pos x="202" y="269"/>
                  </a:cxn>
                </a:cxnLst>
                <a:rect l="0" t="0" r="r" b="b"/>
                <a:pathLst>
                  <a:path w="218" h="322">
                    <a:moveTo>
                      <a:pt x="53" y="27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6"/>
                    </a:cubicBezTo>
                    <a:cubicBezTo>
                      <a:pt x="53" y="277"/>
                      <a:pt x="53" y="277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7"/>
                      <a:pt x="53" y="277"/>
                    </a:cubicBezTo>
                    <a:moveTo>
                      <a:pt x="53" y="278"/>
                    </a:moveTo>
                    <a:cubicBezTo>
                      <a:pt x="53" y="278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moveTo>
                      <a:pt x="54" y="276"/>
                    </a:moveTo>
                    <a:cubicBezTo>
                      <a:pt x="54" y="276"/>
                      <a:pt x="54" y="276"/>
                      <a:pt x="54" y="276"/>
                    </a:cubicBezTo>
                    <a:cubicBezTo>
                      <a:pt x="55" y="275"/>
                      <a:pt x="56" y="275"/>
                      <a:pt x="56" y="275"/>
                    </a:cubicBezTo>
                    <a:cubicBezTo>
                      <a:pt x="55" y="275"/>
                      <a:pt x="54" y="276"/>
                      <a:pt x="54" y="276"/>
                    </a:cubicBezTo>
                    <a:moveTo>
                      <a:pt x="58" y="282"/>
                    </a:moveTo>
                    <a:cubicBezTo>
                      <a:pt x="58" y="283"/>
                      <a:pt x="59" y="284"/>
                      <a:pt x="59" y="285"/>
                    </a:cubicBezTo>
                    <a:cubicBezTo>
                      <a:pt x="59" y="284"/>
                      <a:pt x="58" y="283"/>
                      <a:pt x="58" y="282"/>
                    </a:cubicBezTo>
                    <a:moveTo>
                      <a:pt x="56" y="275"/>
                    </a:move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57" y="275"/>
                      <a:pt x="56" y="275"/>
                    </a:cubicBezTo>
                    <a:moveTo>
                      <a:pt x="54" y="280"/>
                    </a:moveTo>
                    <a:cubicBezTo>
                      <a:pt x="54" y="280"/>
                      <a:pt x="54" y="280"/>
                      <a:pt x="54" y="280"/>
                    </a:cubicBezTo>
                    <a:cubicBezTo>
                      <a:pt x="54" y="280"/>
                      <a:pt x="54" y="280"/>
                      <a:pt x="54" y="280"/>
                    </a:cubicBezTo>
                    <a:moveTo>
                      <a:pt x="217" y="248"/>
                    </a:moveTo>
                    <a:cubicBezTo>
                      <a:pt x="217" y="248"/>
                      <a:pt x="216" y="248"/>
                      <a:pt x="216" y="247"/>
                    </a:cubicBezTo>
                    <a:cubicBezTo>
                      <a:pt x="216" y="247"/>
                      <a:pt x="215" y="246"/>
                      <a:pt x="215" y="246"/>
                    </a:cubicBezTo>
                    <a:cubicBezTo>
                      <a:pt x="215" y="245"/>
                      <a:pt x="214" y="244"/>
                      <a:pt x="213" y="243"/>
                    </a:cubicBezTo>
                    <a:cubicBezTo>
                      <a:pt x="212" y="242"/>
                      <a:pt x="210" y="240"/>
                      <a:pt x="210" y="238"/>
                    </a:cubicBezTo>
                    <a:cubicBezTo>
                      <a:pt x="210" y="237"/>
                      <a:pt x="209" y="237"/>
                      <a:pt x="208" y="236"/>
                    </a:cubicBezTo>
                    <a:cubicBezTo>
                      <a:pt x="207" y="235"/>
                      <a:pt x="207" y="234"/>
                      <a:pt x="206" y="233"/>
                    </a:cubicBezTo>
                    <a:cubicBezTo>
                      <a:pt x="205" y="232"/>
                      <a:pt x="205" y="231"/>
                      <a:pt x="203" y="231"/>
                    </a:cubicBezTo>
                    <a:cubicBezTo>
                      <a:pt x="202" y="230"/>
                      <a:pt x="200" y="231"/>
                      <a:pt x="198" y="230"/>
                    </a:cubicBezTo>
                    <a:cubicBezTo>
                      <a:pt x="197" y="230"/>
                      <a:pt x="195" y="230"/>
                      <a:pt x="194" y="230"/>
                    </a:cubicBezTo>
                    <a:cubicBezTo>
                      <a:pt x="193" y="229"/>
                      <a:pt x="193" y="226"/>
                      <a:pt x="194" y="226"/>
                    </a:cubicBezTo>
                    <a:cubicBezTo>
                      <a:pt x="196" y="226"/>
                      <a:pt x="198" y="228"/>
                      <a:pt x="200" y="227"/>
                    </a:cubicBezTo>
                    <a:cubicBezTo>
                      <a:pt x="199" y="225"/>
                      <a:pt x="198" y="224"/>
                      <a:pt x="197" y="222"/>
                    </a:cubicBezTo>
                    <a:cubicBezTo>
                      <a:pt x="196" y="221"/>
                      <a:pt x="196" y="221"/>
                      <a:pt x="195" y="220"/>
                    </a:cubicBezTo>
                    <a:cubicBezTo>
                      <a:pt x="195" y="220"/>
                      <a:pt x="194" y="219"/>
                      <a:pt x="194" y="218"/>
                    </a:cubicBezTo>
                    <a:cubicBezTo>
                      <a:pt x="194" y="218"/>
                      <a:pt x="193" y="217"/>
                      <a:pt x="193" y="216"/>
                    </a:cubicBezTo>
                    <a:cubicBezTo>
                      <a:pt x="193" y="215"/>
                      <a:pt x="193" y="214"/>
                      <a:pt x="193" y="214"/>
                    </a:cubicBezTo>
                    <a:cubicBezTo>
                      <a:pt x="192" y="213"/>
                      <a:pt x="192" y="214"/>
                      <a:pt x="192" y="213"/>
                    </a:cubicBezTo>
                    <a:cubicBezTo>
                      <a:pt x="191" y="212"/>
                      <a:pt x="192" y="210"/>
                      <a:pt x="191" y="210"/>
                    </a:cubicBezTo>
                    <a:cubicBezTo>
                      <a:pt x="191" y="209"/>
                      <a:pt x="191" y="209"/>
                      <a:pt x="190" y="209"/>
                    </a:cubicBezTo>
                    <a:cubicBezTo>
                      <a:pt x="190" y="209"/>
                      <a:pt x="190" y="208"/>
                      <a:pt x="190" y="208"/>
                    </a:cubicBezTo>
                    <a:cubicBezTo>
                      <a:pt x="189" y="207"/>
                      <a:pt x="188" y="205"/>
                      <a:pt x="187" y="203"/>
                    </a:cubicBezTo>
                    <a:cubicBezTo>
                      <a:pt x="187" y="201"/>
                      <a:pt x="187" y="196"/>
                      <a:pt x="187" y="194"/>
                    </a:cubicBezTo>
                    <a:cubicBezTo>
                      <a:pt x="187" y="192"/>
                      <a:pt x="188" y="191"/>
                      <a:pt x="188" y="190"/>
                    </a:cubicBezTo>
                    <a:cubicBezTo>
                      <a:pt x="189" y="189"/>
                      <a:pt x="190" y="189"/>
                      <a:pt x="191" y="187"/>
                    </a:cubicBezTo>
                    <a:cubicBezTo>
                      <a:pt x="191" y="186"/>
                      <a:pt x="191" y="186"/>
                      <a:pt x="191" y="185"/>
                    </a:cubicBezTo>
                    <a:cubicBezTo>
                      <a:pt x="191" y="184"/>
                      <a:pt x="192" y="184"/>
                      <a:pt x="192" y="183"/>
                    </a:cubicBezTo>
                    <a:cubicBezTo>
                      <a:pt x="194" y="181"/>
                      <a:pt x="194" y="178"/>
                      <a:pt x="196" y="177"/>
                    </a:cubicBezTo>
                    <a:cubicBezTo>
                      <a:pt x="196" y="176"/>
                      <a:pt x="198" y="176"/>
                      <a:pt x="198" y="176"/>
                    </a:cubicBezTo>
                    <a:cubicBezTo>
                      <a:pt x="199" y="176"/>
                      <a:pt x="201" y="176"/>
                      <a:pt x="201" y="176"/>
                    </a:cubicBezTo>
                    <a:cubicBezTo>
                      <a:pt x="202" y="175"/>
                      <a:pt x="202" y="174"/>
                      <a:pt x="202" y="173"/>
                    </a:cubicBezTo>
                    <a:cubicBezTo>
                      <a:pt x="202" y="169"/>
                      <a:pt x="202" y="165"/>
                      <a:pt x="202" y="161"/>
                    </a:cubicBezTo>
                    <a:cubicBezTo>
                      <a:pt x="202" y="159"/>
                      <a:pt x="201" y="157"/>
                      <a:pt x="199" y="156"/>
                    </a:cubicBezTo>
                    <a:cubicBezTo>
                      <a:pt x="199" y="155"/>
                      <a:pt x="198" y="154"/>
                      <a:pt x="198" y="154"/>
                    </a:cubicBezTo>
                    <a:cubicBezTo>
                      <a:pt x="197" y="153"/>
                      <a:pt x="196" y="153"/>
                      <a:pt x="195" y="152"/>
                    </a:cubicBezTo>
                    <a:cubicBezTo>
                      <a:pt x="194" y="151"/>
                      <a:pt x="195" y="149"/>
                      <a:pt x="195" y="148"/>
                    </a:cubicBezTo>
                    <a:cubicBezTo>
                      <a:pt x="194" y="148"/>
                      <a:pt x="193" y="147"/>
                      <a:pt x="193" y="146"/>
                    </a:cubicBezTo>
                    <a:cubicBezTo>
                      <a:pt x="193" y="145"/>
                      <a:pt x="192" y="145"/>
                      <a:pt x="192" y="144"/>
                    </a:cubicBezTo>
                    <a:cubicBezTo>
                      <a:pt x="193" y="143"/>
                      <a:pt x="193" y="143"/>
                      <a:pt x="194" y="143"/>
                    </a:cubicBezTo>
                    <a:cubicBezTo>
                      <a:pt x="194" y="142"/>
                      <a:pt x="194" y="142"/>
                      <a:pt x="194" y="141"/>
                    </a:cubicBezTo>
                    <a:cubicBezTo>
                      <a:pt x="194" y="140"/>
                      <a:pt x="196" y="140"/>
                      <a:pt x="196" y="140"/>
                    </a:cubicBezTo>
                    <a:cubicBezTo>
                      <a:pt x="197" y="139"/>
                      <a:pt x="197" y="139"/>
                      <a:pt x="198" y="139"/>
                    </a:cubicBezTo>
                    <a:cubicBezTo>
                      <a:pt x="199" y="138"/>
                      <a:pt x="200" y="138"/>
                      <a:pt x="201" y="137"/>
                    </a:cubicBezTo>
                    <a:cubicBezTo>
                      <a:pt x="204" y="137"/>
                      <a:pt x="207" y="137"/>
                      <a:pt x="208" y="135"/>
                    </a:cubicBezTo>
                    <a:cubicBezTo>
                      <a:pt x="209" y="132"/>
                      <a:pt x="206" y="131"/>
                      <a:pt x="204" y="130"/>
                    </a:cubicBezTo>
                    <a:cubicBezTo>
                      <a:pt x="201" y="128"/>
                      <a:pt x="199" y="128"/>
                      <a:pt x="196" y="126"/>
                    </a:cubicBezTo>
                    <a:cubicBezTo>
                      <a:pt x="193" y="125"/>
                      <a:pt x="191" y="122"/>
                      <a:pt x="188" y="123"/>
                    </a:cubicBezTo>
                    <a:cubicBezTo>
                      <a:pt x="185" y="124"/>
                      <a:pt x="185" y="127"/>
                      <a:pt x="183" y="129"/>
                    </a:cubicBezTo>
                    <a:cubicBezTo>
                      <a:pt x="182" y="129"/>
                      <a:pt x="182" y="130"/>
                      <a:pt x="181" y="131"/>
                    </a:cubicBezTo>
                    <a:cubicBezTo>
                      <a:pt x="181" y="131"/>
                      <a:pt x="181" y="132"/>
                      <a:pt x="180" y="133"/>
                    </a:cubicBezTo>
                    <a:cubicBezTo>
                      <a:pt x="180" y="133"/>
                      <a:pt x="180" y="134"/>
                      <a:pt x="180" y="134"/>
                    </a:cubicBezTo>
                    <a:cubicBezTo>
                      <a:pt x="179" y="136"/>
                      <a:pt x="179" y="135"/>
                      <a:pt x="178" y="136"/>
                    </a:cubicBezTo>
                    <a:cubicBezTo>
                      <a:pt x="176" y="138"/>
                      <a:pt x="175" y="138"/>
                      <a:pt x="172" y="137"/>
                    </a:cubicBezTo>
                    <a:cubicBezTo>
                      <a:pt x="170" y="137"/>
                      <a:pt x="170" y="137"/>
                      <a:pt x="170" y="135"/>
                    </a:cubicBezTo>
                    <a:cubicBezTo>
                      <a:pt x="169" y="135"/>
                      <a:pt x="169" y="133"/>
                      <a:pt x="169" y="133"/>
                    </a:cubicBezTo>
                    <a:cubicBezTo>
                      <a:pt x="168" y="132"/>
                      <a:pt x="167" y="132"/>
                      <a:pt x="166" y="131"/>
                    </a:cubicBezTo>
                    <a:cubicBezTo>
                      <a:pt x="165" y="131"/>
                      <a:pt x="164" y="130"/>
                      <a:pt x="163" y="130"/>
                    </a:cubicBezTo>
                    <a:cubicBezTo>
                      <a:pt x="161" y="128"/>
                      <a:pt x="159" y="126"/>
                      <a:pt x="156" y="125"/>
                    </a:cubicBezTo>
                    <a:cubicBezTo>
                      <a:pt x="153" y="124"/>
                      <a:pt x="150" y="123"/>
                      <a:pt x="147" y="122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2"/>
                      <a:pt x="146" y="122"/>
                      <a:pt x="146" y="122"/>
                    </a:cubicBezTo>
                    <a:cubicBezTo>
                      <a:pt x="145" y="121"/>
                      <a:pt x="144" y="121"/>
                      <a:pt x="143" y="120"/>
                    </a:cubicBezTo>
                    <a:cubicBezTo>
                      <a:pt x="143" y="119"/>
                      <a:pt x="143" y="119"/>
                      <a:pt x="143" y="118"/>
                    </a:cubicBezTo>
                    <a:cubicBezTo>
                      <a:pt x="143" y="118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1" y="115"/>
                    </a:cubicBezTo>
                    <a:cubicBezTo>
                      <a:pt x="141" y="115"/>
                      <a:pt x="138" y="115"/>
                      <a:pt x="137" y="115"/>
                    </a:cubicBezTo>
                    <a:cubicBezTo>
                      <a:pt x="136" y="115"/>
                      <a:pt x="135" y="115"/>
                      <a:pt x="134" y="115"/>
                    </a:cubicBezTo>
                    <a:cubicBezTo>
                      <a:pt x="133" y="114"/>
                      <a:pt x="133" y="113"/>
                      <a:pt x="133" y="112"/>
                    </a:cubicBezTo>
                    <a:cubicBezTo>
                      <a:pt x="132" y="111"/>
                      <a:pt x="133" y="111"/>
                      <a:pt x="134" y="110"/>
                    </a:cubicBezTo>
                    <a:cubicBezTo>
                      <a:pt x="135" y="109"/>
                      <a:pt x="135" y="108"/>
                      <a:pt x="136" y="108"/>
                    </a:cubicBezTo>
                    <a:cubicBezTo>
                      <a:pt x="138" y="107"/>
                      <a:pt x="140" y="108"/>
                      <a:pt x="141" y="108"/>
                    </a:cubicBezTo>
                    <a:cubicBezTo>
                      <a:pt x="143" y="107"/>
                      <a:pt x="142" y="104"/>
                      <a:pt x="141" y="103"/>
                    </a:cubicBezTo>
                    <a:cubicBezTo>
                      <a:pt x="140" y="102"/>
                      <a:pt x="139" y="101"/>
                      <a:pt x="139" y="101"/>
                    </a:cubicBezTo>
                    <a:cubicBezTo>
                      <a:pt x="138" y="100"/>
                      <a:pt x="136" y="100"/>
                      <a:pt x="135" y="99"/>
                    </a:cubicBezTo>
                    <a:cubicBezTo>
                      <a:pt x="134" y="98"/>
                      <a:pt x="133" y="95"/>
                      <a:pt x="134" y="94"/>
                    </a:cubicBezTo>
                    <a:cubicBezTo>
                      <a:pt x="134" y="93"/>
                      <a:pt x="135" y="93"/>
                      <a:pt x="136" y="92"/>
                    </a:cubicBezTo>
                    <a:cubicBezTo>
                      <a:pt x="136" y="92"/>
                      <a:pt x="136" y="92"/>
                      <a:pt x="136" y="91"/>
                    </a:cubicBezTo>
                    <a:cubicBezTo>
                      <a:pt x="137" y="91"/>
                      <a:pt x="137" y="90"/>
                      <a:pt x="137" y="90"/>
                    </a:cubicBezTo>
                    <a:cubicBezTo>
                      <a:pt x="137" y="88"/>
                      <a:pt x="138" y="88"/>
                      <a:pt x="139" y="87"/>
                    </a:cubicBezTo>
                    <a:cubicBezTo>
                      <a:pt x="140" y="86"/>
                      <a:pt x="141" y="85"/>
                      <a:pt x="141" y="84"/>
                    </a:cubicBezTo>
                    <a:cubicBezTo>
                      <a:pt x="141" y="83"/>
                      <a:pt x="140" y="83"/>
                      <a:pt x="139" y="82"/>
                    </a:cubicBezTo>
                    <a:cubicBezTo>
                      <a:pt x="138" y="81"/>
                      <a:pt x="138" y="80"/>
                      <a:pt x="138" y="79"/>
                    </a:cubicBezTo>
                    <a:cubicBezTo>
                      <a:pt x="139" y="78"/>
                      <a:pt x="140" y="78"/>
                      <a:pt x="139" y="77"/>
                    </a:cubicBezTo>
                    <a:cubicBezTo>
                      <a:pt x="139" y="76"/>
                      <a:pt x="138" y="76"/>
                      <a:pt x="137" y="76"/>
                    </a:cubicBezTo>
                    <a:cubicBezTo>
                      <a:pt x="137" y="75"/>
                      <a:pt x="137" y="75"/>
                      <a:pt x="136" y="74"/>
                    </a:cubicBezTo>
                    <a:cubicBezTo>
                      <a:pt x="135" y="73"/>
                      <a:pt x="134" y="73"/>
                      <a:pt x="133" y="73"/>
                    </a:cubicBezTo>
                    <a:cubicBezTo>
                      <a:pt x="126" y="73"/>
                      <a:pt x="120" y="73"/>
                      <a:pt x="114" y="71"/>
                    </a:cubicBezTo>
                    <a:cubicBezTo>
                      <a:pt x="112" y="70"/>
                      <a:pt x="111" y="69"/>
                      <a:pt x="110" y="68"/>
                    </a:cubicBezTo>
                    <a:cubicBezTo>
                      <a:pt x="110" y="67"/>
                      <a:pt x="110" y="66"/>
                      <a:pt x="110" y="65"/>
                    </a:cubicBezTo>
                    <a:cubicBezTo>
                      <a:pt x="110" y="62"/>
                      <a:pt x="110" y="62"/>
                      <a:pt x="107" y="61"/>
                    </a:cubicBezTo>
                    <a:cubicBezTo>
                      <a:pt x="105" y="61"/>
                      <a:pt x="104" y="61"/>
                      <a:pt x="104" y="59"/>
                    </a:cubicBezTo>
                    <a:cubicBezTo>
                      <a:pt x="103" y="58"/>
                      <a:pt x="103" y="57"/>
                      <a:pt x="103" y="56"/>
                    </a:cubicBezTo>
                    <a:cubicBezTo>
                      <a:pt x="104" y="55"/>
                      <a:pt x="107" y="53"/>
                      <a:pt x="106" y="52"/>
                    </a:cubicBezTo>
                    <a:cubicBezTo>
                      <a:pt x="104" y="52"/>
                      <a:pt x="103" y="48"/>
                      <a:pt x="104" y="46"/>
                    </a:cubicBezTo>
                    <a:cubicBezTo>
                      <a:pt x="104" y="45"/>
                      <a:pt x="105" y="45"/>
                      <a:pt x="105" y="44"/>
                    </a:cubicBezTo>
                    <a:cubicBezTo>
                      <a:pt x="105" y="43"/>
                      <a:pt x="105" y="41"/>
                      <a:pt x="105" y="40"/>
                    </a:cubicBezTo>
                    <a:cubicBezTo>
                      <a:pt x="105" y="38"/>
                      <a:pt x="106" y="35"/>
                      <a:pt x="105" y="33"/>
                    </a:cubicBezTo>
                    <a:cubicBezTo>
                      <a:pt x="104" y="32"/>
                      <a:pt x="103" y="32"/>
                      <a:pt x="102" y="32"/>
                    </a:cubicBezTo>
                    <a:cubicBezTo>
                      <a:pt x="101" y="32"/>
                      <a:pt x="100" y="31"/>
                      <a:pt x="100" y="32"/>
                    </a:cubicBezTo>
                    <a:cubicBezTo>
                      <a:pt x="99" y="32"/>
                      <a:pt x="99" y="33"/>
                      <a:pt x="98" y="33"/>
                    </a:cubicBezTo>
                    <a:cubicBezTo>
                      <a:pt x="97" y="33"/>
                      <a:pt x="96" y="31"/>
                      <a:pt x="96" y="30"/>
                    </a:cubicBezTo>
                    <a:cubicBezTo>
                      <a:pt x="96" y="30"/>
                      <a:pt x="95" y="29"/>
                      <a:pt x="95" y="29"/>
                    </a:cubicBezTo>
                    <a:cubicBezTo>
                      <a:pt x="94" y="28"/>
                      <a:pt x="95" y="28"/>
                      <a:pt x="94" y="27"/>
                    </a:cubicBezTo>
                    <a:cubicBezTo>
                      <a:pt x="94" y="26"/>
                      <a:pt x="93" y="25"/>
                      <a:pt x="92" y="25"/>
                    </a:cubicBezTo>
                    <a:cubicBezTo>
                      <a:pt x="90" y="24"/>
                      <a:pt x="90" y="25"/>
                      <a:pt x="90" y="23"/>
                    </a:cubicBezTo>
                    <a:cubicBezTo>
                      <a:pt x="89" y="20"/>
                      <a:pt x="86" y="20"/>
                      <a:pt x="84" y="19"/>
                    </a:cubicBezTo>
                    <a:cubicBezTo>
                      <a:pt x="83" y="19"/>
                      <a:pt x="82" y="19"/>
                      <a:pt x="82" y="18"/>
                    </a:cubicBezTo>
                    <a:cubicBezTo>
                      <a:pt x="80" y="16"/>
                      <a:pt x="81" y="14"/>
                      <a:pt x="81" y="1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68" y="1"/>
                      <a:pt x="65" y="1"/>
                    </a:cubicBezTo>
                    <a:cubicBezTo>
                      <a:pt x="61" y="1"/>
                      <a:pt x="59" y="2"/>
                      <a:pt x="56" y="3"/>
                    </a:cubicBezTo>
                    <a:cubicBezTo>
                      <a:pt x="53" y="3"/>
                      <a:pt x="50" y="3"/>
                      <a:pt x="46" y="2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3" y="0"/>
                      <a:pt x="41" y="1"/>
                      <a:pt x="40" y="1"/>
                    </a:cubicBezTo>
                    <a:cubicBezTo>
                      <a:pt x="38" y="1"/>
                      <a:pt x="37" y="1"/>
                      <a:pt x="36" y="2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5" y="9"/>
                      <a:pt x="24" y="10"/>
                      <a:pt x="23" y="11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16" y="15"/>
                      <a:pt x="15" y="13"/>
                      <a:pt x="14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9" y="11"/>
                      <a:pt x="7" y="15"/>
                      <a:pt x="6" y="18"/>
                    </a:cubicBezTo>
                    <a:cubicBezTo>
                      <a:pt x="4" y="19"/>
                      <a:pt x="1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2" y="33"/>
                      <a:pt x="2" y="35"/>
                      <a:pt x="2" y="36"/>
                    </a:cubicBezTo>
                    <a:cubicBezTo>
                      <a:pt x="2" y="38"/>
                      <a:pt x="4" y="38"/>
                      <a:pt x="4" y="40"/>
                    </a:cubicBezTo>
                    <a:cubicBezTo>
                      <a:pt x="4" y="41"/>
                      <a:pt x="3" y="41"/>
                      <a:pt x="3" y="42"/>
                    </a:cubicBezTo>
                    <a:cubicBezTo>
                      <a:pt x="3" y="43"/>
                      <a:pt x="2" y="43"/>
                      <a:pt x="2" y="44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4" y="49"/>
                      <a:pt x="4" y="48"/>
                      <a:pt x="5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7" y="52"/>
                      <a:pt x="8" y="53"/>
                      <a:pt x="7" y="55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6" y="57"/>
                      <a:pt x="7" y="57"/>
                      <a:pt x="8" y="58"/>
                    </a:cubicBezTo>
                    <a:cubicBezTo>
                      <a:pt x="8" y="61"/>
                      <a:pt x="4" y="62"/>
                      <a:pt x="6" y="64"/>
                    </a:cubicBezTo>
                    <a:cubicBezTo>
                      <a:pt x="6" y="65"/>
                      <a:pt x="7" y="66"/>
                      <a:pt x="8" y="66"/>
                    </a:cubicBezTo>
                    <a:cubicBezTo>
                      <a:pt x="10" y="67"/>
                      <a:pt x="13" y="69"/>
                      <a:pt x="17" y="70"/>
                    </a:cubicBezTo>
                    <a:cubicBezTo>
                      <a:pt x="19" y="70"/>
                      <a:pt x="19" y="70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5" y="77"/>
                      <a:pt x="26" y="77"/>
                      <a:pt x="26" y="78"/>
                    </a:cubicBezTo>
                    <a:cubicBezTo>
                      <a:pt x="28" y="82"/>
                      <a:pt x="21" y="82"/>
                      <a:pt x="19" y="82"/>
                    </a:cubicBezTo>
                    <a:cubicBezTo>
                      <a:pt x="17" y="83"/>
                      <a:pt x="13" y="84"/>
                      <a:pt x="12" y="86"/>
                    </a:cubicBezTo>
                    <a:cubicBezTo>
                      <a:pt x="11" y="87"/>
                      <a:pt x="12" y="88"/>
                      <a:pt x="12" y="89"/>
                    </a:cubicBezTo>
                    <a:cubicBezTo>
                      <a:pt x="12" y="90"/>
                      <a:pt x="10" y="91"/>
                      <a:pt x="10" y="92"/>
                    </a:cubicBezTo>
                    <a:cubicBezTo>
                      <a:pt x="7" y="94"/>
                      <a:pt x="10" y="96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8" y="104"/>
                      <a:pt x="22" y="109"/>
                      <a:pt x="23" y="11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7" y="124"/>
                      <a:pt x="14" y="129"/>
                      <a:pt x="13" y="135"/>
                    </a:cubicBezTo>
                    <a:cubicBezTo>
                      <a:pt x="12" y="136"/>
                      <a:pt x="12" y="136"/>
                      <a:pt x="12" y="137"/>
                    </a:cubicBezTo>
                    <a:cubicBezTo>
                      <a:pt x="11" y="138"/>
                      <a:pt x="11" y="138"/>
                      <a:pt x="11" y="139"/>
                    </a:cubicBezTo>
                    <a:cubicBezTo>
                      <a:pt x="11" y="139"/>
                      <a:pt x="11" y="140"/>
                      <a:pt x="11" y="141"/>
                    </a:cubicBezTo>
                    <a:cubicBezTo>
                      <a:pt x="11" y="141"/>
                      <a:pt x="11" y="142"/>
                      <a:pt x="11" y="142"/>
                    </a:cubicBezTo>
                    <a:cubicBezTo>
                      <a:pt x="11" y="143"/>
                      <a:pt x="12" y="143"/>
                      <a:pt x="13" y="144"/>
                    </a:cubicBezTo>
                    <a:cubicBezTo>
                      <a:pt x="13" y="144"/>
                      <a:pt x="12" y="145"/>
                      <a:pt x="13" y="145"/>
                    </a:cubicBezTo>
                    <a:cubicBezTo>
                      <a:pt x="14" y="145"/>
                      <a:pt x="14" y="146"/>
                      <a:pt x="15" y="146"/>
                    </a:cubicBezTo>
                    <a:cubicBezTo>
                      <a:pt x="16" y="146"/>
                      <a:pt x="18" y="147"/>
                      <a:pt x="19" y="147"/>
                    </a:cubicBezTo>
                    <a:cubicBezTo>
                      <a:pt x="21" y="147"/>
                      <a:pt x="24" y="146"/>
                      <a:pt x="25" y="148"/>
                    </a:cubicBezTo>
                    <a:cubicBezTo>
                      <a:pt x="25" y="149"/>
                      <a:pt x="24" y="150"/>
                      <a:pt x="24" y="151"/>
                    </a:cubicBezTo>
                    <a:cubicBezTo>
                      <a:pt x="24" y="152"/>
                      <a:pt x="24" y="152"/>
                      <a:pt x="24" y="153"/>
                    </a:cubicBezTo>
                    <a:cubicBezTo>
                      <a:pt x="23" y="153"/>
                      <a:pt x="23" y="153"/>
                      <a:pt x="23" y="154"/>
                    </a:cubicBezTo>
                    <a:cubicBezTo>
                      <a:pt x="23" y="154"/>
                      <a:pt x="22" y="154"/>
                      <a:pt x="21" y="154"/>
                    </a:cubicBezTo>
                    <a:cubicBezTo>
                      <a:pt x="20" y="155"/>
                      <a:pt x="20" y="157"/>
                      <a:pt x="20" y="158"/>
                    </a:cubicBezTo>
                    <a:cubicBezTo>
                      <a:pt x="20" y="159"/>
                      <a:pt x="21" y="160"/>
                      <a:pt x="22" y="161"/>
                    </a:cubicBezTo>
                    <a:cubicBezTo>
                      <a:pt x="23" y="162"/>
                      <a:pt x="23" y="163"/>
                      <a:pt x="24" y="164"/>
                    </a:cubicBezTo>
                    <a:cubicBezTo>
                      <a:pt x="24" y="164"/>
                      <a:pt x="24" y="164"/>
                      <a:pt x="24" y="165"/>
                    </a:cubicBezTo>
                    <a:cubicBezTo>
                      <a:pt x="24" y="164"/>
                      <a:pt x="25" y="165"/>
                      <a:pt x="25" y="165"/>
                    </a:cubicBezTo>
                    <a:cubicBezTo>
                      <a:pt x="26" y="166"/>
                      <a:pt x="27" y="167"/>
                      <a:pt x="28" y="167"/>
                    </a:cubicBezTo>
                    <a:cubicBezTo>
                      <a:pt x="29" y="168"/>
                      <a:pt x="31" y="169"/>
                      <a:pt x="32" y="169"/>
                    </a:cubicBezTo>
                    <a:cubicBezTo>
                      <a:pt x="33" y="169"/>
                      <a:pt x="36" y="170"/>
                      <a:pt x="36" y="171"/>
                    </a:cubicBezTo>
                    <a:cubicBezTo>
                      <a:pt x="36" y="171"/>
                      <a:pt x="36" y="173"/>
                      <a:pt x="36" y="173"/>
                    </a:cubicBezTo>
                    <a:cubicBezTo>
                      <a:pt x="36" y="174"/>
                      <a:pt x="36" y="175"/>
                      <a:pt x="36" y="175"/>
                    </a:cubicBezTo>
                    <a:cubicBezTo>
                      <a:pt x="36" y="176"/>
                      <a:pt x="36" y="176"/>
                      <a:pt x="35" y="177"/>
                    </a:cubicBezTo>
                    <a:cubicBezTo>
                      <a:pt x="34" y="178"/>
                      <a:pt x="34" y="178"/>
                      <a:pt x="33" y="179"/>
                    </a:cubicBezTo>
                    <a:cubicBezTo>
                      <a:pt x="32" y="180"/>
                      <a:pt x="29" y="180"/>
                      <a:pt x="27" y="180"/>
                    </a:cubicBezTo>
                    <a:cubicBezTo>
                      <a:pt x="24" y="180"/>
                      <a:pt x="20" y="180"/>
                      <a:pt x="18" y="178"/>
                    </a:cubicBezTo>
                    <a:cubicBezTo>
                      <a:pt x="17" y="178"/>
                      <a:pt x="16" y="177"/>
                      <a:pt x="15" y="176"/>
                    </a:cubicBezTo>
                    <a:cubicBezTo>
                      <a:pt x="14" y="177"/>
                      <a:pt x="13" y="180"/>
                      <a:pt x="14" y="181"/>
                    </a:cubicBezTo>
                    <a:cubicBezTo>
                      <a:pt x="14" y="182"/>
                      <a:pt x="15" y="183"/>
                      <a:pt x="16" y="183"/>
                    </a:cubicBezTo>
                    <a:cubicBezTo>
                      <a:pt x="18" y="184"/>
                      <a:pt x="18" y="183"/>
                      <a:pt x="19" y="185"/>
                    </a:cubicBezTo>
                    <a:cubicBezTo>
                      <a:pt x="20" y="186"/>
                      <a:pt x="20" y="187"/>
                      <a:pt x="21" y="188"/>
                    </a:cubicBezTo>
                    <a:cubicBezTo>
                      <a:pt x="22" y="191"/>
                      <a:pt x="24" y="193"/>
                      <a:pt x="26" y="196"/>
                    </a:cubicBezTo>
                    <a:cubicBezTo>
                      <a:pt x="27" y="198"/>
                      <a:pt x="28" y="199"/>
                      <a:pt x="28" y="201"/>
                    </a:cubicBezTo>
                    <a:cubicBezTo>
                      <a:pt x="28" y="201"/>
                      <a:pt x="28" y="202"/>
                      <a:pt x="28" y="202"/>
                    </a:cubicBezTo>
                    <a:cubicBezTo>
                      <a:pt x="28" y="203"/>
                      <a:pt x="29" y="203"/>
                      <a:pt x="29" y="204"/>
                    </a:cubicBezTo>
                    <a:cubicBezTo>
                      <a:pt x="29" y="205"/>
                      <a:pt x="28" y="206"/>
                      <a:pt x="28" y="208"/>
                    </a:cubicBezTo>
                    <a:cubicBezTo>
                      <a:pt x="28" y="209"/>
                      <a:pt x="28" y="210"/>
                      <a:pt x="28" y="211"/>
                    </a:cubicBezTo>
                    <a:cubicBezTo>
                      <a:pt x="27" y="212"/>
                      <a:pt x="26" y="212"/>
                      <a:pt x="26" y="213"/>
                    </a:cubicBezTo>
                    <a:cubicBezTo>
                      <a:pt x="25" y="214"/>
                      <a:pt x="26" y="214"/>
                      <a:pt x="25" y="214"/>
                    </a:cubicBezTo>
                    <a:cubicBezTo>
                      <a:pt x="24" y="215"/>
                      <a:pt x="24" y="214"/>
                      <a:pt x="23" y="214"/>
                    </a:cubicBezTo>
                    <a:cubicBezTo>
                      <a:pt x="23" y="212"/>
                      <a:pt x="22" y="211"/>
                      <a:pt x="21" y="210"/>
                    </a:cubicBezTo>
                    <a:cubicBezTo>
                      <a:pt x="20" y="209"/>
                      <a:pt x="20" y="207"/>
                      <a:pt x="20" y="207"/>
                    </a:cubicBezTo>
                    <a:cubicBezTo>
                      <a:pt x="19" y="206"/>
                      <a:pt x="17" y="208"/>
                      <a:pt x="16" y="209"/>
                    </a:cubicBezTo>
                    <a:cubicBezTo>
                      <a:pt x="16" y="209"/>
                      <a:pt x="16" y="210"/>
                      <a:pt x="15" y="210"/>
                    </a:cubicBezTo>
                    <a:cubicBezTo>
                      <a:pt x="14" y="211"/>
                      <a:pt x="13" y="211"/>
                      <a:pt x="13" y="212"/>
                    </a:cubicBezTo>
                    <a:cubicBezTo>
                      <a:pt x="13" y="213"/>
                      <a:pt x="13" y="214"/>
                      <a:pt x="12" y="214"/>
                    </a:cubicBezTo>
                    <a:cubicBezTo>
                      <a:pt x="12" y="214"/>
                      <a:pt x="12" y="214"/>
                      <a:pt x="12" y="214"/>
                    </a:cubicBezTo>
                    <a:cubicBezTo>
                      <a:pt x="12" y="215"/>
                      <a:pt x="13" y="216"/>
                      <a:pt x="14" y="217"/>
                    </a:cubicBezTo>
                    <a:cubicBezTo>
                      <a:pt x="14" y="218"/>
                      <a:pt x="14" y="219"/>
                      <a:pt x="16" y="219"/>
                    </a:cubicBezTo>
                    <a:cubicBezTo>
                      <a:pt x="17" y="220"/>
                      <a:pt x="17" y="220"/>
                      <a:pt x="18" y="221"/>
                    </a:cubicBezTo>
                    <a:cubicBezTo>
                      <a:pt x="19" y="222"/>
                      <a:pt x="20" y="222"/>
                      <a:pt x="22" y="223"/>
                    </a:cubicBezTo>
                    <a:cubicBezTo>
                      <a:pt x="23" y="223"/>
                      <a:pt x="23" y="224"/>
                      <a:pt x="24" y="225"/>
                    </a:cubicBezTo>
                    <a:cubicBezTo>
                      <a:pt x="25" y="228"/>
                      <a:pt x="27" y="229"/>
                      <a:pt x="29" y="231"/>
                    </a:cubicBezTo>
                    <a:cubicBezTo>
                      <a:pt x="30" y="232"/>
                      <a:pt x="31" y="233"/>
                      <a:pt x="32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6"/>
                      <a:pt x="32" y="238"/>
                      <a:pt x="34" y="239"/>
                    </a:cubicBezTo>
                    <a:cubicBezTo>
                      <a:pt x="35" y="240"/>
                      <a:pt x="36" y="240"/>
                      <a:pt x="36" y="241"/>
                    </a:cubicBezTo>
                    <a:cubicBezTo>
                      <a:pt x="37" y="241"/>
                      <a:pt x="37" y="242"/>
                      <a:pt x="38" y="242"/>
                    </a:cubicBezTo>
                    <a:cubicBezTo>
                      <a:pt x="39" y="242"/>
                      <a:pt x="39" y="242"/>
                      <a:pt x="40" y="242"/>
                    </a:cubicBezTo>
                    <a:cubicBezTo>
                      <a:pt x="40" y="243"/>
                      <a:pt x="40" y="243"/>
                      <a:pt x="40" y="244"/>
                    </a:cubicBezTo>
                    <a:cubicBezTo>
                      <a:pt x="41" y="244"/>
                      <a:pt x="41" y="245"/>
                      <a:pt x="42" y="245"/>
                    </a:cubicBezTo>
                    <a:cubicBezTo>
                      <a:pt x="43" y="246"/>
                      <a:pt x="44" y="247"/>
                      <a:pt x="45" y="247"/>
                    </a:cubicBezTo>
                    <a:cubicBezTo>
                      <a:pt x="47" y="248"/>
                      <a:pt x="49" y="247"/>
                      <a:pt x="51" y="247"/>
                    </a:cubicBezTo>
                    <a:cubicBezTo>
                      <a:pt x="52" y="247"/>
                      <a:pt x="53" y="247"/>
                      <a:pt x="54" y="249"/>
                    </a:cubicBezTo>
                    <a:cubicBezTo>
                      <a:pt x="54" y="250"/>
                      <a:pt x="54" y="251"/>
                      <a:pt x="56" y="251"/>
                    </a:cubicBezTo>
                    <a:cubicBezTo>
                      <a:pt x="56" y="252"/>
                      <a:pt x="57" y="252"/>
                      <a:pt x="57" y="253"/>
                    </a:cubicBezTo>
                    <a:cubicBezTo>
                      <a:pt x="58" y="253"/>
                      <a:pt x="58" y="254"/>
                      <a:pt x="59" y="254"/>
                    </a:cubicBezTo>
                    <a:cubicBezTo>
                      <a:pt x="59" y="255"/>
                      <a:pt x="59" y="255"/>
                      <a:pt x="59" y="256"/>
                    </a:cubicBezTo>
                    <a:cubicBezTo>
                      <a:pt x="59" y="257"/>
                      <a:pt x="59" y="257"/>
                      <a:pt x="60" y="258"/>
                    </a:cubicBezTo>
                    <a:cubicBezTo>
                      <a:pt x="60" y="259"/>
                      <a:pt x="64" y="258"/>
                      <a:pt x="65" y="258"/>
                    </a:cubicBezTo>
                    <a:cubicBezTo>
                      <a:pt x="66" y="258"/>
                      <a:pt x="68" y="257"/>
                      <a:pt x="69" y="258"/>
                    </a:cubicBezTo>
                    <a:cubicBezTo>
                      <a:pt x="70" y="258"/>
                      <a:pt x="69" y="260"/>
                      <a:pt x="70" y="260"/>
                    </a:cubicBezTo>
                    <a:cubicBezTo>
                      <a:pt x="70" y="261"/>
                      <a:pt x="70" y="262"/>
                      <a:pt x="71" y="262"/>
                    </a:cubicBezTo>
                    <a:cubicBezTo>
                      <a:pt x="72" y="263"/>
                      <a:pt x="74" y="266"/>
                      <a:pt x="73" y="268"/>
                    </a:cubicBezTo>
                    <a:cubicBezTo>
                      <a:pt x="73" y="269"/>
                      <a:pt x="73" y="269"/>
                      <a:pt x="72" y="270"/>
                    </a:cubicBezTo>
                    <a:cubicBezTo>
                      <a:pt x="72" y="270"/>
                      <a:pt x="72" y="270"/>
                      <a:pt x="72" y="270"/>
                    </a:cubicBezTo>
                    <a:cubicBezTo>
                      <a:pt x="73" y="270"/>
                      <a:pt x="75" y="271"/>
                      <a:pt x="75" y="270"/>
                    </a:cubicBezTo>
                    <a:cubicBezTo>
                      <a:pt x="76" y="270"/>
                      <a:pt x="77" y="269"/>
                      <a:pt x="77" y="268"/>
                    </a:cubicBezTo>
                    <a:cubicBezTo>
                      <a:pt x="78" y="268"/>
                      <a:pt x="78" y="267"/>
                      <a:pt x="79" y="266"/>
                    </a:cubicBezTo>
                    <a:cubicBezTo>
                      <a:pt x="80" y="265"/>
                      <a:pt x="81" y="266"/>
                      <a:pt x="82" y="264"/>
                    </a:cubicBezTo>
                    <a:cubicBezTo>
                      <a:pt x="82" y="263"/>
                      <a:pt x="82" y="262"/>
                      <a:pt x="82" y="262"/>
                    </a:cubicBezTo>
                    <a:cubicBezTo>
                      <a:pt x="82" y="259"/>
                      <a:pt x="84" y="258"/>
                      <a:pt x="86" y="257"/>
                    </a:cubicBezTo>
                    <a:cubicBezTo>
                      <a:pt x="86" y="256"/>
                      <a:pt x="87" y="256"/>
                      <a:pt x="88" y="256"/>
                    </a:cubicBezTo>
                    <a:cubicBezTo>
                      <a:pt x="88" y="256"/>
                      <a:pt x="88" y="255"/>
                      <a:pt x="88" y="255"/>
                    </a:cubicBezTo>
                    <a:cubicBezTo>
                      <a:pt x="88" y="254"/>
                      <a:pt x="89" y="253"/>
                      <a:pt x="90" y="252"/>
                    </a:cubicBezTo>
                    <a:cubicBezTo>
                      <a:pt x="91" y="251"/>
                      <a:pt x="92" y="251"/>
                      <a:pt x="93" y="249"/>
                    </a:cubicBezTo>
                    <a:cubicBezTo>
                      <a:pt x="93" y="248"/>
                      <a:pt x="93" y="246"/>
                      <a:pt x="93" y="244"/>
                    </a:cubicBezTo>
                    <a:cubicBezTo>
                      <a:pt x="93" y="241"/>
                      <a:pt x="93" y="239"/>
                      <a:pt x="95" y="236"/>
                    </a:cubicBezTo>
                    <a:cubicBezTo>
                      <a:pt x="96" y="235"/>
                      <a:pt x="97" y="232"/>
                      <a:pt x="98" y="234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7"/>
                      <a:pt x="96" y="236"/>
                      <a:pt x="96" y="238"/>
                    </a:cubicBezTo>
                    <a:cubicBezTo>
                      <a:pt x="96" y="241"/>
                      <a:pt x="99" y="244"/>
                      <a:pt x="100" y="247"/>
                    </a:cubicBezTo>
                    <a:cubicBezTo>
                      <a:pt x="102" y="247"/>
                      <a:pt x="103" y="245"/>
                      <a:pt x="105" y="245"/>
                    </a:cubicBezTo>
                    <a:cubicBezTo>
                      <a:pt x="106" y="244"/>
                      <a:pt x="107" y="244"/>
                      <a:pt x="107" y="243"/>
                    </a:cubicBezTo>
                    <a:cubicBezTo>
                      <a:pt x="108" y="242"/>
                      <a:pt x="107" y="241"/>
                      <a:pt x="108" y="241"/>
                    </a:cubicBezTo>
                    <a:cubicBezTo>
                      <a:pt x="108" y="240"/>
                      <a:pt x="110" y="240"/>
                      <a:pt x="111" y="240"/>
                    </a:cubicBezTo>
                    <a:cubicBezTo>
                      <a:pt x="113" y="242"/>
                      <a:pt x="112" y="243"/>
                      <a:pt x="112" y="245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2"/>
                      <a:pt x="116" y="253"/>
                      <a:pt x="117" y="255"/>
                    </a:cubicBezTo>
                    <a:cubicBezTo>
                      <a:pt x="117" y="257"/>
                      <a:pt x="116" y="258"/>
                      <a:pt x="118" y="260"/>
                    </a:cubicBezTo>
                    <a:cubicBezTo>
                      <a:pt x="119" y="261"/>
                      <a:pt x="122" y="261"/>
                      <a:pt x="124" y="263"/>
                    </a:cubicBezTo>
                    <a:cubicBezTo>
                      <a:pt x="124" y="265"/>
                      <a:pt x="124" y="265"/>
                      <a:pt x="125" y="266"/>
                    </a:cubicBezTo>
                    <a:cubicBezTo>
                      <a:pt x="126" y="267"/>
                      <a:pt x="126" y="267"/>
                      <a:pt x="127" y="268"/>
                    </a:cubicBezTo>
                    <a:cubicBezTo>
                      <a:pt x="128" y="267"/>
                      <a:pt x="130" y="267"/>
                      <a:pt x="132" y="267"/>
                    </a:cubicBezTo>
                    <a:cubicBezTo>
                      <a:pt x="132" y="269"/>
                      <a:pt x="131" y="271"/>
                      <a:pt x="131" y="272"/>
                    </a:cubicBezTo>
                    <a:cubicBezTo>
                      <a:pt x="131" y="274"/>
                      <a:pt x="131" y="276"/>
                      <a:pt x="131" y="278"/>
                    </a:cubicBezTo>
                    <a:cubicBezTo>
                      <a:pt x="134" y="278"/>
                      <a:pt x="134" y="282"/>
                      <a:pt x="136" y="282"/>
                    </a:cubicBezTo>
                    <a:cubicBezTo>
                      <a:pt x="140" y="274"/>
                      <a:pt x="143" y="288"/>
                      <a:pt x="147" y="287"/>
                    </a:cubicBezTo>
                    <a:cubicBezTo>
                      <a:pt x="148" y="287"/>
                      <a:pt x="149" y="285"/>
                      <a:pt x="150" y="286"/>
                    </a:cubicBezTo>
                    <a:cubicBezTo>
                      <a:pt x="151" y="286"/>
                      <a:pt x="152" y="287"/>
                      <a:pt x="152" y="287"/>
                    </a:cubicBezTo>
                    <a:cubicBezTo>
                      <a:pt x="153" y="288"/>
                      <a:pt x="152" y="288"/>
                      <a:pt x="151" y="289"/>
                    </a:cubicBezTo>
                    <a:cubicBezTo>
                      <a:pt x="150" y="290"/>
                      <a:pt x="150" y="291"/>
                      <a:pt x="149" y="292"/>
                    </a:cubicBezTo>
                    <a:cubicBezTo>
                      <a:pt x="148" y="293"/>
                      <a:pt x="146" y="294"/>
                      <a:pt x="146" y="296"/>
                    </a:cubicBezTo>
                    <a:cubicBezTo>
                      <a:pt x="146" y="297"/>
                      <a:pt x="147" y="300"/>
                      <a:pt x="146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2"/>
                      <a:pt x="145" y="304"/>
                      <a:pt x="145" y="304"/>
                    </a:cubicBezTo>
                    <a:cubicBezTo>
                      <a:pt x="144" y="304"/>
                      <a:pt x="143" y="304"/>
                      <a:pt x="143" y="305"/>
                    </a:cubicBezTo>
                    <a:cubicBezTo>
                      <a:pt x="142" y="306"/>
                      <a:pt x="142" y="307"/>
                      <a:pt x="142" y="308"/>
                    </a:cubicBezTo>
                    <a:cubicBezTo>
                      <a:pt x="142" y="308"/>
                      <a:pt x="141" y="309"/>
                      <a:pt x="140" y="309"/>
                    </a:cubicBezTo>
                    <a:cubicBezTo>
                      <a:pt x="139" y="311"/>
                      <a:pt x="135" y="313"/>
                      <a:pt x="135" y="316"/>
                    </a:cubicBezTo>
                    <a:cubicBezTo>
                      <a:pt x="136" y="317"/>
                      <a:pt x="137" y="318"/>
                      <a:pt x="137" y="319"/>
                    </a:cubicBezTo>
                    <a:cubicBezTo>
                      <a:pt x="138" y="319"/>
                      <a:pt x="138" y="319"/>
                      <a:pt x="138" y="320"/>
                    </a:cubicBezTo>
                    <a:cubicBezTo>
                      <a:pt x="138" y="320"/>
                      <a:pt x="138" y="321"/>
                      <a:pt x="138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40" y="322"/>
                      <a:pt x="144" y="322"/>
                      <a:pt x="146" y="321"/>
                    </a:cubicBezTo>
                    <a:cubicBezTo>
                      <a:pt x="148" y="320"/>
                      <a:pt x="148" y="320"/>
                      <a:pt x="149" y="318"/>
                    </a:cubicBezTo>
                    <a:cubicBezTo>
                      <a:pt x="149" y="318"/>
                      <a:pt x="149" y="317"/>
                      <a:pt x="150" y="316"/>
                    </a:cubicBezTo>
                    <a:cubicBezTo>
                      <a:pt x="151" y="315"/>
                      <a:pt x="153" y="315"/>
                      <a:pt x="155" y="314"/>
                    </a:cubicBezTo>
                    <a:cubicBezTo>
                      <a:pt x="157" y="313"/>
                      <a:pt x="158" y="314"/>
                      <a:pt x="159" y="316"/>
                    </a:cubicBezTo>
                    <a:cubicBezTo>
                      <a:pt x="160" y="317"/>
                      <a:pt x="159" y="317"/>
                      <a:pt x="160" y="317"/>
                    </a:cubicBezTo>
                    <a:cubicBezTo>
                      <a:pt x="161" y="318"/>
                      <a:pt x="162" y="318"/>
                      <a:pt x="163" y="319"/>
                    </a:cubicBezTo>
                    <a:cubicBezTo>
                      <a:pt x="164" y="319"/>
                      <a:pt x="163" y="320"/>
                      <a:pt x="165" y="319"/>
                    </a:cubicBezTo>
                    <a:cubicBezTo>
                      <a:pt x="165" y="319"/>
                      <a:pt x="166" y="319"/>
                      <a:pt x="167" y="318"/>
                    </a:cubicBezTo>
                    <a:cubicBezTo>
                      <a:pt x="168" y="317"/>
                      <a:pt x="168" y="315"/>
                      <a:pt x="170" y="314"/>
                    </a:cubicBezTo>
                    <a:cubicBezTo>
                      <a:pt x="171" y="313"/>
                      <a:pt x="172" y="313"/>
                      <a:pt x="174" y="312"/>
                    </a:cubicBezTo>
                    <a:cubicBezTo>
                      <a:pt x="178" y="310"/>
                      <a:pt x="181" y="314"/>
                      <a:pt x="184" y="316"/>
                    </a:cubicBezTo>
                    <a:cubicBezTo>
                      <a:pt x="186" y="317"/>
                      <a:pt x="190" y="317"/>
                      <a:pt x="193" y="315"/>
                    </a:cubicBezTo>
                    <a:cubicBezTo>
                      <a:pt x="194" y="314"/>
                      <a:pt x="195" y="312"/>
                      <a:pt x="195" y="311"/>
                    </a:cubicBezTo>
                    <a:cubicBezTo>
                      <a:pt x="195" y="309"/>
                      <a:pt x="195" y="309"/>
                      <a:pt x="194" y="307"/>
                    </a:cubicBezTo>
                    <a:cubicBezTo>
                      <a:pt x="193" y="306"/>
                      <a:pt x="193" y="304"/>
                      <a:pt x="193" y="303"/>
                    </a:cubicBezTo>
                    <a:cubicBezTo>
                      <a:pt x="192" y="301"/>
                      <a:pt x="191" y="301"/>
                      <a:pt x="190" y="299"/>
                    </a:cubicBezTo>
                    <a:cubicBezTo>
                      <a:pt x="190" y="297"/>
                      <a:pt x="190" y="298"/>
                      <a:pt x="189" y="297"/>
                    </a:cubicBezTo>
                    <a:cubicBezTo>
                      <a:pt x="188" y="296"/>
                      <a:pt x="188" y="296"/>
                      <a:pt x="187" y="295"/>
                    </a:cubicBezTo>
                    <a:cubicBezTo>
                      <a:pt x="186" y="293"/>
                      <a:pt x="186" y="293"/>
                      <a:pt x="186" y="290"/>
                    </a:cubicBezTo>
                    <a:cubicBezTo>
                      <a:pt x="186" y="288"/>
                      <a:pt x="187" y="287"/>
                      <a:pt x="187" y="285"/>
                    </a:cubicBezTo>
                    <a:cubicBezTo>
                      <a:pt x="188" y="283"/>
                      <a:pt x="189" y="281"/>
                      <a:pt x="188" y="279"/>
                    </a:cubicBezTo>
                    <a:cubicBezTo>
                      <a:pt x="188" y="278"/>
                      <a:pt x="187" y="277"/>
                      <a:pt x="187" y="276"/>
                    </a:cubicBezTo>
                    <a:cubicBezTo>
                      <a:pt x="187" y="275"/>
                      <a:pt x="187" y="273"/>
                      <a:pt x="187" y="272"/>
                    </a:cubicBezTo>
                    <a:cubicBezTo>
                      <a:pt x="188" y="271"/>
                      <a:pt x="192" y="270"/>
                      <a:pt x="193" y="270"/>
                    </a:cubicBezTo>
                    <a:cubicBezTo>
                      <a:pt x="194" y="270"/>
                      <a:pt x="195" y="270"/>
                      <a:pt x="196" y="270"/>
                    </a:cubicBezTo>
                    <a:cubicBezTo>
                      <a:pt x="197" y="270"/>
                      <a:pt x="197" y="271"/>
                      <a:pt x="198" y="271"/>
                    </a:cubicBezTo>
                    <a:cubicBezTo>
                      <a:pt x="199" y="270"/>
                      <a:pt x="199" y="270"/>
                      <a:pt x="200" y="270"/>
                    </a:cubicBezTo>
                    <a:cubicBezTo>
                      <a:pt x="201" y="269"/>
                      <a:pt x="201" y="270"/>
                      <a:pt x="202" y="269"/>
                    </a:cubicBezTo>
                    <a:cubicBezTo>
                      <a:pt x="202" y="269"/>
                      <a:pt x="204" y="268"/>
                      <a:pt x="205" y="267"/>
                    </a:cubicBezTo>
                    <a:cubicBezTo>
                      <a:pt x="205" y="267"/>
                      <a:pt x="205" y="265"/>
                      <a:pt x="205" y="264"/>
                    </a:cubicBezTo>
                    <a:cubicBezTo>
                      <a:pt x="206" y="262"/>
                      <a:pt x="206" y="260"/>
                      <a:pt x="208" y="258"/>
                    </a:cubicBezTo>
                    <a:cubicBezTo>
                      <a:pt x="210" y="256"/>
                      <a:pt x="213" y="256"/>
                      <a:pt x="214" y="254"/>
                    </a:cubicBezTo>
                    <a:cubicBezTo>
                      <a:pt x="215" y="253"/>
                      <a:pt x="218" y="251"/>
                      <a:pt x="217" y="248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4" name="Freeform 30"/>
              <p:cNvSpPr>
                <a:spLocks noEditPoints="1"/>
              </p:cNvSpPr>
              <p:nvPr/>
            </p:nvSpPr>
            <p:spPr bwMode="auto">
              <a:xfrm>
                <a:off x="5426075" y="5565775"/>
                <a:ext cx="187325" cy="219075"/>
              </a:xfrm>
              <a:custGeom>
                <a:avLst/>
                <a:gdLst/>
                <a:ahLst/>
                <a:cxnLst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78" y="46"/>
                  </a:cxn>
                  <a:cxn ang="0">
                    <a:pos x="79" y="35"/>
                  </a:cxn>
                  <a:cxn ang="0">
                    <a:pos x="72" y="34"/>
                  </a:cxn>
                  <a:cxn ang="0">
                    <a:pos x="65" y="28"/>
                  </a:cxn>
                  <a:cxn ang="0">
                    <a:pos x="62" y="18"/>
                  </a:cxn>
                  <a:cxn ang="0">
                    <a:pos x="58" y="8"/>
                  </a:cxn>
                  <a:cxn ang="0">
                    <a:pos x="54" y="11"/>
                  </a:cxn>
                  <a:cxn ang="0">
                    <a:pos x="47" y="1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17"/>
                  </a:cxn>
                  <a:cxn ang="0">
                    <a:pos x="35" y="23"/>
                  </a:cxn>
                  <a:cxn ang="0">
                    <a:pos x="33" y="25"/>
                  </a:cxn>
                  <a:cxn ang="0">
                    <a:pos x="29" y="32"/>
                  </a:cxn>
                  <a:cxn ang="0">
                    <a:pos x="24" y="36"/>
                  </a:cxn>
                  <a:cxn ang="0">
                    <a:pos x="19" y="38"/>
                  </a:cxn>
                  <a:cxn ang="0">
                    <a:pos x="17" y="39"/>
                  </a:cxn>
                  <a:cxn ang="0">
                    <a:pos x="13" y="41"/>
                  </a:cxn>
                  <a:cxn ang="0">
                    <a:pos x="7" y="45"/>
                  </a:cxn>
                  <a:cxn ang="0">
                    <a:pos x="1" y="44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8" y="62"/>
                  </a:cxn>
                  <a:cxn ang="0">
                    <a:pos x="17" y="67"/>
                  </a:cxn>
                  <a:cxn ang="0">
                    <a:pos x="22" y="74"/>
                  </a:cxn>
                  <a:cxn ang="0">
                    <a:pos x="25" y="82"/>
                  </a:cxn>
                  <a:cxn ang="0">
                    <a:pos x="27" y="88"/>
                  </a:cxn>
                  <a:cxn ang="0">
                    <a:pos x="30" y="99"/>
                  </a:cxn>
                  <a:cxn ang="0">
                    <a:pos x="30" y="114"/>
                  </a:cxn>
                  <a:cxn ang="0">
                    <a:pos x="34" y="115"/>
                  </a:cxn>
                  <a:cxn ang="0">
                    <a:pos x="40" y="111"/>
                  </a:cxn>
                  <a:cxn ang="0">
                    <a:pos x="40" y="106"/>
                  </a:cxn>
                  <a:cxn ang="0">
                    <a:pos x="45" y="98"/>
                  </a:cxn>
                  <a:cxn ang="0">
                    <a:pos x="61" y="93"/>
                  </a:cxn>
                  <a:cxn ang="0">
                    <a:pos x="64" y="98"/>
                  </a:cxn>
                  <a:cxn ang="0">
                    <a:pos x="69" y="96"/>
                  </a:cxn>
                  <a:cxn ang="0">
                    <a:pos x="75" y="87"/>
                  </a:cxn>
                  <a:cxn ang="0">
                    <a:pos x="85" y="89"/>
                  </a:cxn>
                  <a:cxn ang="0">
                    <a:pos x="84" y="87"/>
                  </a:cxn>
                  <a:cxn ang="0">
                    <a:pos x="87" y="77"/>
                  </a:cxn>
                  <a:cxn ang="0">
                    <a:pos x="90" y="73"/>
                  </a:cxn>
                  <a:cxn ang="0">
                    <a:pos x="93" y="70"/>
                  </a:cxn>
                  <a:cxn ang="0">
                    <a:pos x="93" y="64"/>
                  </a:cxn>
                  <a:cxn ang="0">
                    <a:pos x="98" y="57"/>
                  </a:cxn>
                  <a:cxn ang="0">
                    <a:pos x="97" y="54"/>
                  </a:cxn>
                  <a:cxn ang="0">
                    <a:pos x="83" y="50"/>
                  </a:cxn>
                  <a:cxn ang="0">
                    <a:pos x="0" y="47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62"/>
                  </a:cxn>
                </a:cxnLst>
                <a:rect l="0" t="0" r="r" b="b"/>
                <a:pathLst>
                  <a:path w="100" h="117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moveTo>
                      <a:pt x="83" y="50"/>
                    </a:moveTo>
                    <a:cubicBezTo>
                      <a:pt x="81" y="50"/>
                      <a:pt x="81" y="46"/>
                      <a:pt x="78" y="46"/>
                    </a:cubicBezTo>
                    <a:cubicBezTo>
                      <a:pt x="78" y="44"/>
                      <a:pt x="78" y="42"/>
                      <a:pt x="78" y="40"/>
                    </a:cubicBezTo>
                    <a:cubicBezTo>
                      <a:pt x="78" y="39"/>
                      <a:pt x="79" y="37"/>
                      <a:pt x="79" y="35"/>
                    </a:cubicBezTo>
                    <a:cubicBezTo>
                      <a:pt x="77" y="35"/>
                      <a:pt x="75" y="35"/>
                      <a:pt x="74" y="36"/>
                    </a:cubicBezTo>
                    <a:cubicBezTo>
                      <a:pt x="73" y="35"/>
                      <a:pt x="73" y="35"/>
                      <a:pt x="72" y="34"/>
                    </a:cubicBezTo>
                    <a:cubicBezTo>
                      <a:pt x="71" y="33"/>
                      <a:pt x="71" y="33"/>
                      <a:pt x="71" y="31"/>
                    </a:cubicBezTo>
                    <a:cubicBezTo>
                      <a:pt x="69" y="29"/>
                      <a:pt x="66" y="29"/>
                      <a:pt x="65" y="28"/>
                    </a:cubicBezTo>
                    <a:cubicBezTo>
                      <a:pt x="63" y="26"/>
                      <a:pt x="64" y="25"/>
                      <a:pt x="64" y="23"/>
                    </a:cubicBezTo>
                    <a:cubicBezTo>
                      <a:pt x="63" y="21"/>
                      <a:pt x="62" y="20"/>
                      <a:pt x="62" y="1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60" y="10"/>
                      <a:pt x="58" y="8"/>
                    </a:cubicBezTo>
                    <a:cubicBezTo>
                      <a:pt x="57" y="8"/>
                      <a:pt x="55" y="8"/>
                      <a:pt x="55" y="9"/>
                    </a:cubicBezTo>
                    <a:cubicBezTo>
                      <a:pt x="54" y="9"/>
                      <a:pt x="55" y="10"/>
                      <a:pt x="54" y="11"/>
                    </a:cubicBezTo>
                    <a:cubicBezTo>
                      <a:pt x="54" y="12"/>
                      <a:pt x="53" y="12"/>
                      <a:pt x="52" y="13"/>
                    </a:cubicBezTo>
                    <a:cubicBezTo>
                      <a:pt x="50" y="13"/>
                      <a:pt x="49" y="15"/>
                      <a:pt x="47" y="15"/>
                    </a:cubicBezTo>
                    <a:cubicBezTo>
                      <a:pt x="46" y="12"/>
                      <a:pt x="43" y="9"/>
                      <a:pt x="43" y="6"/>
                    </a:cubicBezTo>
                    <a:cubicBezTo>
                      <a:pt x="43" y="4"/>
                      <a:pt x="43" y="5"/>
                      <a:pt x="44" y="4"/>
                    </a:cubicBezTo>
                    <a:cubicBezTo>
                      <a:pt x="45" y="4"/>
                      <a:pt x="46" y="4"/>
                      <a:pt x="45" y="2"/>
                    </a:cubicBezTo>
                    <a:cubicBezTo>
                      <a:pt x="44" y="0"/>
                      <a:pt x="43" y="3"/>
                      <a:pt x="42" y="4"/>
                    </a:cubicBezTo>
                    <a:cubicBezTo>
                      <a:pt x="40" y="7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40" y="17"/>
                    </a:cubicBezTo>
                    <a:cubicBezTo>
                      <a:pt x="39" y="19"/>
                      <a:pt x="38" y="19"/>
                      <a:pt x="37" y="20"/>
                    </a:cubicBezTo>
                    <a:cubicBezTo>
                      <a:pt x="36" y="21"/>
                      <a:pt x="35" y="22"/>
                      <a:pt x="35" y="23"/>
                    </a:cubicBezTo>
                    <a:cubicBezTo>
                      <a:pt x="35" y="23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1" y="26"/>
                      <a:pt x="29" y="27"/>
                      <a:pt x="29" y="30"/>
                    </a:cubicBezTo>
                    <a:cubicBezTo>
                      <a:pt x="29" y="30"/>
                      <a:pt x="29" y="31"/>
                      <a:pt x="29" y="32"/>
                    </a:cubicBezTo>
                    <a:cubicBezTo>
                      <a:pt x="28" y="34"/>
                      <a:pt x="27" y="33"/>
                      <a:pt x="26" y="34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2" y="39"/>
                      <a:pt x="20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39"/>
                      <a:pt x="17" y="40"/>
                      <a:pt x="17" y="41"/>
                    </a:cubicBezTo>
                    <a:cubicBezTo>
                      <a:pt x="16" y="42"/>
                      <a:pt x="14" y="41"/>
                      <a:pt x="13" y="41"/>
                    </a:cubicBezTo>
                    <a:cubicBezTo>
                      <a:pt x="11" y="41"/>
                      <a:pt x="12" y="44"/>
                      <a:pt x="12" y="46"/>
                    </a:cubicBezTo>
                    <a:cubicBezTo>
                      <a:pt x="10" y="46"/>
                      <a:pt x="9" y="46"/>
                      <a:pt x="7" y="45"/>
                    </a:cubicBezTo>
                    <a:cubicBezTo>
                      <a:pt x="6" y="44"/>
                      <a:pt x="5" y="44"/>
                      <a:pt x="4" y="43"/>
                    </a:cubicBezTo>
                    <a:cubicBezTo>
                      <a:pt x="3" y="43"/>
                      <a:pt x="2" y="43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3" y="49"/>
                      <a:pt x="3" y="49"/>
                    </a:cubicBezTo>
                    <a:cubicBezTo>
                      <a:pt x="4" y="49"/>
                      <a:pt x="5" y="50"/>
                      <a:pt x="5" y="50"/>
                    </a:cubicBezTo>
                    <a:cubicBezTo>
                      <a:pt x="6" y="52"/>
                      <a:pt x="6" y="54"/>
                      <a:pt x="5" y="55"/>
                    </a:cubicBezTo>
                    <a:cubicBezTo>
                      <a:pt x="6" y="56"/>
                      <a:pt x="6" y="57"/>
                      <a:pt x="6" y="58"/>
                    </a:cubicBezTo>
                    <a:cubicBezTo>
                      <a:pt x="7" y="59"/>
                      <a:pt x="7" y="61"/>
                      <a:pt x="8" y="62"/>
                    </a:cubicBezTo>
                    <a:cubicBezTo>
                      <a:pt x="10" y="64"/>
                      <a:pt x="13" y="62"/>
                      <a:pt x="15" y="64"/>
                    </a:cubicBezTo>
                    <a:cubicBezTo>
                      <a:pt x="16" y="65"/>
                      <a:pt x="16" y="66"/>
                      <a:pt x="17" y="67"/>
                    </a:cubicBezTo>
                    <a:cubicBezTo>
                      <a:pt x="18" y="68"/>
                      <a:pt x="19" y="69"/>
                      <a:pt x="20" y="70"/>
                    </a:cubicBezTo>
                    <a:cubicBezTo>
                      <a:pt x="21" y="71"/>
                      <a:pt x="21" y="72"/>
                      <a:pt x="22" y="74"/>
                    </a:cubicBezTo>
                    <a:cubicBezTo>
                      <a:pt x="22" y="75"/>
                      <a:pt x="24" y="77"/>
                      <a:pt x="25" y="79"/>
                    </a:cubicBezTo>
                    <a:cubicBezTo>
                      <a:pt x="26" y="80"/>
                      <a:pt x="25" y="81"/>
                      <a:pt x="25" y="82"/>
                    </a:cubicBezTo>
                    <a:cubicBezTo>
                      <a:pt x="25" y="83"/>
                      <a:pt x="26" y="83"/>
                      <a:pt x="26" y="84"/>
                    </a:cubicBezTo>
                    <a:cubicBezTo>
                      <a:pt x="27" y="86"/>
                      <a:pt x="27" y="87"/>
                      <a:pt x="27" y="88"/>
                    </a:cubicBezTo>
                    <a:cubicBezTo>
                      <a:pt x="27" y="90"/>
                      <a:pt x="28" y="92"/>
                      <a:pt x="28" y="94"/>
                    </a:cubicBezTo>
                    <a:cubicBezTo>
                      <a:pt x="28" y="96"/>
                      <a:pt x="29" y="97"/>
                      <a:pt x="30" y="99"/>
                    </a:cubicBezTo>
                    <a:cubicBezTo>
                      <a:pt x="31" y="101"/>
                      <a:pt x="31" y="104"/>
                      <a:pt x="31" y="106"/>
                    </a:cubicBezTo>
                    <a:cubicBezTo>
                      <a:pt x="31" y="109"/>
                      <a:pt x="31" y="112"/>
                      <a:pt x="30" y="114"/>
                    </a:cubicBezTo>
                    <a:cubicBezTo>
                      <a:pt x="30" y="115"/>
                      <a:pt x="30" y="117"/>
                      <a:pt x="31" y="117"/>
                    </a:cubicBezTo>
                    <a:cubicBezTo>
                      <a:pt x="32" y="117"/>
                      <a:pt x="33" y="116"/>
                      <a:pt x="34" y="115"/>
                    </a:cubicBezTo>
                    <a:cubicBezTo>
                      <a:pt x="35" y="114"/>
                      <a:pt x="36" y="114"/>
                      <a:pt x="37" y="113"/>
                    </a:cubicBezTo>
                    <a:cubicBezTo>
                      <a:pt x="38" y="112"/>
                      <a:pt x="39" y="112"/>
                      <a:pt x="40" y="111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7"/>
                      <a:pt x="40" y="106"/>
                      <a:pt x="40" y="106"/>
                    </a:cubicBezTo>
                    <a:cubicBezTo>
                      <a:pt x="40" y="105"/>
                      <a:pt x="41" y="104"/>
                      <a:pt x="41" y="103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6"/>
                      <a:pt x="49" y="96"/>
                      <a:pt x="51" y="95"/>
                    </a:cubicBezTo>
                    <a:cubicBezTo>
                      <a:pt x="54" y="94"/>
                      <a:pt x="58" y="91"/>
                      <a:pt x="61" y="93"/>
                    </a:cubicBezTo>
                    <a:cubicBezTo>
                      <a:pt x="63" y="94"/>
                      <a:pt x="62" y="94"/>
                      <a:pt x="63" y="95"/>
                    </a:cubicBezTo>
                    <a:cubicBezTo>
                      <a:pt x="63" y="96"/>
                      <a:pt x="64" y="97"/>
                      <a:pt x="64" y="98"/>
                    </a:cubicBezTo>
                    <a:cubicBezTo>
                      <a:pt x="65" y="98"/>
                      <a:pt x="67" y="101"/>
                      <a:pt x="68" y="100"/>
                    </a:cubicBezTo>
                    <a:cubicBezTo>
                      <a:pt x="68" y="99"/>
                      <a:pt x="69" y="97"/>
                      <a:pt x="69" y="96"/>
                    </a:cubicBezTo>
                    <a:cubicBezTo>
                      <a:pt x="70" y="94"/>
                      <a:pt x="70" y="93"/>
                      <a:pt x="72" y="92"/>
                    </a:cubicBezTo>
                    <a:cubicBezTo>
                      <a:pt x="71" y="90"/>
                      <a:pt x="75" y="89"/>
                      <a:pt x="75" y="87"/>
                    </a:cubicBezTo>
                    <a:cubicBezTo>
                      <a:pt x="77" y="86"/>
                      <a:pt x="86" y="86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8"/>
                      <a:pt x="85" y="88"/>
                    </a:cubicBezTo>
                    <a:cubicBezTo>
                      <a:pt x="85" y="87"/>
                      <a:pt x="85" y="87"/>
                      <a:pt x="84" y="87"/>
                    </a:cubicBezTo>
                    <a:cubicBezTo>
                      <a:pt x="84" y="86"/>
                      <a:pt x="83" y="85"/>
                      <a:pt x="82" y="84"/>
                    </a:cubicBezTo>
                    <a:cubicBezTo>
                      <a:pt x="82" y="81"/>
                      <a:pt x="86" y="79"/>
                      <a:pt x="87" y="77"/>
                    </a:cubicBezTo>
                    <a:cubicBezTo>
                      <a:pt x="88" y="77"/>
                      <a:pt x="89" y="76"/>
                      <a:pt x="89" y="76"/>
                    </a:cubicBezTo>
                    <a:cubicBezTo>
                      <a:pt x="89" y="75"/>
                      <a:pt x="89" y="74"/>
                      <a:pt x="90" y="73"/>
                    </a:cubicBezTo>
                    <a:cubicBezTo>
                      <a:pt x="90" y="72"/>
                      <a:pt x="91" y="72"/>
                      <a:pt x="92" y="72"/>
                    </a:cubicBezTo>
                    <a:cubicBezTo>
                      <a:pt x="92" y="72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4" y="68"/>
                      <a:pt x="93" y="65"/>
                      <a:pt x="93" y="64"/>
                    </a:cubicBezTo>
                    <a:cubicBezTo>
                      <a:pt x="93" y="62"/>
                      <a:pt x="95" y="61"/>
                      <a:pt x="96" y="60"/>
                    </a:cubicBezTo>
                    <a:cubicBezTo>
                      <a:pt x="97" y="59"/>
                      <a:pt x="97" y="58"/>
                      <a:pt x="98" y="57"/>
                    </a:cubicBezTo>
                    <a:cubicBezTo>
                      <a:pt x="99" y="56"/>
                      <a:pt x="100" y="56"/>
                      <a:pt x="99" y="55"/>
                    </a:cubicBezTo>
                    <a:cubicBezTo>
                      <a:pt x="99" y="55"/>
                      <a:pt x="98" y="54"/>
                      <a:pt x="97" y="54"/>
                    </a:cubicBezTo>
                    <a:cubicBezTo>
                      <a:pt x="96" y="53"/>
                      <a:pt x="95" y="55"/>
                      <a:pt x="94" y="55"/>
                    </a:cubicBezTo>
                    <a:cubicBezTo>
                      <a:pt x="90" y="56"/>
                      <a:pt x="87" y="42"/>
                      <a:pt x="83" y="50"/>
                    </a:cubicBezTo>
                    <a:moveTo>
                      <a:pt x="0" y="4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6"/>
                    </a:cubicBezTo>
                    <a:moveTo>
                      <a:pt x="1" y="44"/>
                    </a:moveTo>
                    <a:cubicBezTo>
                      <a:pt x="1" y="44"/>
                      <a:pt x="1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moveTo>
                      <a:pt x="2" y="62"/>
                    </a:move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5" name="Freeform 31"/>
              <p:cNvSpPr>
                <a:spLocks noEditPoints="1"/>
              </p:cNvSpPr>
              <p:nvPr/>
            </p:nvSpPr>
            <p:spPr bwMode="auto">
              <a:xfrm>
                <a:off x="5343525" y="5646738"/>
                <a:ext cx="185738" cy="4635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11" y="187"/>
                  </a:cxn>
                  <a:cxn ang="0">
                    <a:pos x="9" y="201"/>
                  </a:cxn>
                  <a:cxn ang="0">
                    <a:pos x="15" y="208"/>
                  </a:cxn>
                  <a:cxn ang="0">
                    <a:pos x="20" y="215"/>
                  </a:cxn>
                  <a:cxn ang="0">
                    <a:pos x="28" y="221"/>
                  </a:cxn>
                  <a:cxn ang="0">
                    <a:pos x="34" y="229"/>
                  </a:cxn>
                  <a:cxn ang="0">
                    <a:pos x="37" y="242"/>
                  </a:cxn>
                  <a:cxn ang="0">
                    <a:pos x="50" y="244"/>
                  </a:cxn>
                  <a:cxn ang="0">
                    <a:pos x="56" y="236"/>
                  </a:cxn>
                  <a:cxn ang="0">
                    <a:pos x="56" y="228"/>
                  </a:cxn>
                  <a:cxn ang="0">
                    <a:pos x="59" y="219"/>
                  </a:cxn>
                  <a:cxn ang="0">
                    <a:pos x="73" y="213"/>
                  </a:cxn>
                  <a:cxn ang="0">
                    <a:pos x="77" y="202"/>
                  </a:cxn>
                  <a:cxn ang="0">
                    <a:pos x="83" y="185"/>
                  </a:cxn>
                  <a:cxn ang="0">
                    <a:pos x="92" y="184"/>
                  </a:cxn>
                  <a:cxn ang="0">
                    <a:pos x="96" y="167"/>
                  </a:cxn>
                  <a:cxn ang="0">
                    <a:pos x="94" y="155"/>
                  </a:cxn>
                  <a:cxn ang="0">
                    <a:pos x="81" y="147"/>
                  </a:cxn>
                  <a:cxn ang="0">
                    <a:pos x="75" y="134"/>
                  </a:cxn>
                  <a:cxn ang="0">
                    <a:pos x="69" y="125"/>
                  </a:cxn>
                  <a:cxn ang="0">
                    <a:pos x="68" y="112"/>
                  </a:cxn>
                  <a:cxn ang="0">
                    <a:pos x="67" y="104"/>
                  </a:cxn>
                  <a:cxn ang="0">
                    <a:pos x="71" y="95"/>
                  </a:cxn>
                  <a:cxn ang="0">
                    <a:pos x="72" y="79"/>
                  </a:cxn>
                  <a:cxn ang="0">
                    <a:pos x="74" y="56"/>
                  </a:cxn>
                  <a:cxn ang="0">
                    <a:pos x="69" y="39"/>
                  </a:cxn>
                  <a:cxn ang="0">
                    <a:pos x="61" y="24"/>
                  </a:cxn>
                  <a:cxn ang="0">
                    <a:pos x="49" y="12"/>
                  </a:cxn>
                  <a:cxn ang="0">
                    <a:pos x="45" y="21"/>
                  </a:cxn>
                  <a:cxn ang="0">
                    <a:pos x="28" y="17"/>
                  </a:cxn>
                  <a:cxn ang="0">
                    <a:pos x="24" y="14"/>
                  </a:cxn>
                  <a:cxn ang="0">
                    <a:pos x="12" y="30"/>
                  </a:cxn>
                  <a:cxn ang="0">
                    <a:pos x="5" y="47"/>
                  </a:cxn>
                  <a:cxn ang="0">
                    <a:pos x="10" y="69"/>
                  </a:cxn>
                  <a:cxn ang="0">
                    <a:pos x="18" y="82"/>
                  </a:cxn>
                  <a:cxn ang="0">
                    <a:pos x="19" y="103"/>
                  </a:cxn>
                  <a:cxn ang="0">
                    <a:pos x="7" y="112"/>
                  </a:cxn>
                  <a:cxn ang="0">
                    <a:pos x="12" y="121"/>
                  </a:cxn>
                  <a:cxn ang="0">
                    <a:pos x="11" y="135"/>
                  </a:cxn>
                  <a:cxn ang="0">
                    <a:pos x="13" y="146"/>
                  </a:cxn>
                  <a:cxn ang="0">
                    <a:pos x="8" y="143"/>
                  </a:cxn>
                  <a:cxn ang="0">
                    <a:pos x="2" y="167"/>
                  </a:cxn>
                </a:cxnLst>
                <a:rect l="0" t="0" r="r" b="b"/>
                <a:pathLst>
                  <a:path w="99" h="248"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2" y="174"/>
                    </a:moveTo>
                    <a:cubicBezTo>
                      <a:pt x="3" y="176"/>
                      <a:pt x="8" y="176"/>
                      <a:pt x="9" y="178"/>
                    </a:cubicBezTo>
                    <a:cubicBezTo>
                      <a:pt x="9" y="179"/>
                      <a:pt x="8" y="181"/>
                      <a:pt x="9" y="182"/>
                    </a:cubicBezTo>
                    <a:cubicBezTo>
                      <a:pt x="9" y="184"/>
                      <a:pt x="11" y="185"/>
                      <a:pt x="11" y="187"/>
                    </a:cubicBezTo>
                    <a:cubicBezTo>
                      <a:pt x="12" y="188"/>
                      <a:pt x="11" y="189"/>
                      <a:pt x="10" y="190"/>
                    </a:cubicBezTo>
                    <a:cubicBezTo>
                      <a:pt x="9" y="191"/>
                      <a:pt x="8" y="191"/>
                      <a:pt x="7" y="193"/>
                    </a:cubicBezTo>
                    <a:cubicBezTo>
                      <a:pt x="7" y="194"/>
                      <a:pt x="7" y="196"/>
                      <a:pt x="8" y="197"/>
                    </a:cubicBezTo>
                    <a:cubicBezTo>
                      <a:pt x="8" y="199"/>
                      <a:pt x="8" y="200"/>
                      <a:pt x="9" y="201"/>
                    </a:cubicBezTo>
                    <a:cubicBezTo>
                      <a:pt x="10" y="202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5"/>
                    </a:cubicBezTo>
                    <a:cubicBezTo>
                      <a:pt x="11" y="205"/>
                      <a:pt x="12" y="206"/>
                      <a:pt x="13" y="206"/>
                    </a:cubicBezTo>
                    <a:cubicBezTo>
                      <a:pt x="13" y="207"/>
                      <a:pt x="14" y="207"/>
                      <a:pt x="15" y="208"/>
                    </a:cubicBezTo>
                    <a:cubicBezTo>
                      <a:pt x="15" y="209"/>
                      <a:pt x="15" y="209"/>
                      <a:pt x="16" y="209"/>
                    </a:cubicBezTo>
                    <a:cubicBezTo>
                      <a:pt x="16" y="210"/>
                      <a:pt x="18" y="210"/>
                      <a:pt x="19" y="211"/>
                    </a:cubicBezTo>
                    <a:cubicBezTo>
                      <a:pt x="20" y="211"/>
                      <a:pt x="20" y="212"/>
                      <a:pt x="20" y="213"/>
                    </a:cubicBezTo>
                    <a:cubicBezTo>
                      <a:pt x="20" y="213"/>
                      <a:pt x="20" y="214"/>
                      <a:pt x="20" y="215"/>
                    </a:cubicBezTo>
                    <a:cubicBezTo>
                      <a:pt x="21" y="215"/>
                      <a:pt x="21" y="215"/>
                      <a:pt x="21" y="216"/>
                    </a:cubicBezTo>
                    <a:cubicBezTo>
                      <a:pt x="22" y="217"/>
                      <a:pt x="22" y="218"/>
                      <a:pt x="24" y="218"/>
                    </a:cubicBezTo>
                    <a:cubicBezTo>
                      <a:pt x="24" y="219"/>
                      <a:pt x="25" y="219"/>
                      <a:pt x="26" y="220"/>
                    </a:cubicBezTo>
                    <a:cubicBezTo>
                      <a:pt x="27" y="220"/>
                      <a:pt x="27" y="221"/>
                      <a:pt x="28" y="221"/>
                    </a:cubicBezTo>
                    <a:cubicBezTo>
                      <a:pt x="29" y="222"/>
                      <a:pt x="30" y="222"/>
                      <a:pt x="31" y="222"/>
                    </a:cubicBezTo>
                    <a:cubicBezTo>
                      <a:pt x="33" y="222"/>
                      <a:pt x="32" y="225"/>
                      <a:pt x="32" y="226"/>
                    </a:cubicBezTo>
                    <a:cubicBezTo>
                      <a:pt x="32" y="228"/>
                      <a:pt x="32" y="228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29"/>
                      <a:pt x="36" y="230"/>
                      <a:pt x="37" y="231"/>
                    </a:cubicBezTo>
                    <a:cubicBezTo>
                      <a:pt x="38" y="232"/>
                      <a:pt x="39" y="233"/>
                      <a:pt x="37" y="234"/>
                    </a:cubicBezTo>
                    <a:cubicBezTo>
                      <a:pt x="36" y="235"/>
                      <a:pt x="36" y="235"/>
                      <a:pt x="36" y="236"/>
                    </a:cubicBezTo>
                    <a:cubicBezTo>
                      <a:pt x="35" y="238"/>
                      <a:pt x="36" y="240"/>
                      <a:pt x="37" y="242"/>
                    </a:cubicBezTo>
                    <a:cubicBezTo>
                      <a:pt x="38" y="245"/>
                      <a:pt x="40" y="244"/>
                      <a:pt x="42" y="245"/>
                    </a:cubicBezTo>
                    <a:cubicBezTo>
                      <a:pt x="43" y="245"/>
                      <a:pt x="46" y="248"/>
                      <a:pt x="48" y="247"/>
                    </a:cubicBezTo>
                    <a:cubicBezTo>
                      <a:pt x="48" y="246"/>
                      <a:pt x="48" y="246"/>
                      <a:pt x="49" y="245"/>
                    </a:cubicBezTo>
                    <a:cubicBezTo>
                      <a:pt x="49" y="245"/>
                      <a:pt x="50" y="245"/>
                      <a:pt x="50" y="244"/>
                    </a:cubicBezTo>
                    <a:cubicBezTo>
                      <a:pt x="51" y="244"/>
                      <a:pt x="52" y="242"/>
                      <a:pt x="53" y="241"/>
                    </a:cubicBezTo>
                    <a:cubicBezTo>
                      <a:pt x="53" y="239"/>
                      <a:pt x="53" y="238"/>
                      <a:pt x="54" y="237"/>
                    </a:cubicBezTo>
                    <a:cubicBezTo>
                      <a:pt x="54" y="237"/>
                      <a:pt x="54" y="237"/>
                      <a:pt x="55" y="237"/>
                    </a:cubicBezTo>
                    <a:cubicBezTo>
                      <a:pt x="55" y="237"/>
                      <a:pt x="55" y="237"/>
                      <a:pt x="56" y="236"/>
                    </a:cubicBezTo>
                    <a:cubicBezTo>
                      <a:pt x="56" y="236"/>
                      <a:pt x="56" y="236"/>
                      <a:pt x="57" y="236"/>
                    </a:cubicBezTo>
                    <a:cubicBezTo>
                      <a:pt x="57" y="235"/>
                      <a:pt x="58" y="235"/>
                      <a:pt x="58" y="234"/>
                    </a:cubicBezTo>
                    <a:cubicBezTo>
                      <a:pt x="59" y="233"/>
                      <a:pt x="58" y="232"/>
                      <a:pt x="57" y="231"/>
                    </a:cubicBezTo>
                    <a:cubicBezTo>
                      <a:pt x="57" y="230"/>
                      <a:pt x="57" y="229"/>
                      <a:pt x="56" y="228"/>
                    </a:cubicBezTo>
                    <a:cubicBezTo>
                      <a:pt x="56" y="227"/>
                      <a:pt x="55" y="227"/>
                      <a:pt x="55" y="226"/>
                    </a:cubicBezTo>
                    <a:cubicBezTo>
                      <a:pt x="55" y="225"/>
                      <a:pt x="56" y="223"/>
                      <a:pt x="56" y="223"/>
                    </a:cubicBezTo>
                    <a:cubicBezTo>
                      <a:pt x="57" y="222"/>
                      <a:pt x="57" y="222"/>
                      <a:pt x="57" y="221"/>
                    </a:cubicBezTo>
                    <a:cubicBezTo>
                      <a:pt x="58" y="220"/>
                      <a:pt x="58" y="220"/>
                      <a:pt x="59" y="219"/>
                    </a:cubicBezTo>
                    <a:cubicBezTo>
                      <a:pt x="60" y="217"/>
                      <a:pt x="62" y="216"/>
                      <a:pt x="64" y="215"/>
                    </a:cubicBezTo>
                    <a:cubicBezTo>
                      <a:pt x="65" y="214"/>
                      <a:pt x="66" y="214"/>
                      <a:pt x="68" y="214"/>
                    </a:cubicBezTo>
                    <a:cubicBezTo>
                      <a:pt x="69" y="214"/>
                      <a:pt x="71" y="215"/>
                      <a:pt x="72" y="215"/>
                    </a:cubicBezTo>
                    <a:cubicBezTo>
                      <a:pt x="72" y="215"/>
                      <a:pt x="73" y="213"/>
                      <a:pt x="73" y="213"/>
                    </a:cubicBezTo>
                    <a:cubicBezTo>
                      <a:pt x="73" y="212"/>
                      <a:pt x="73" y="211"/>
                      <a:pt x="74" y="210"/>
                    </a:cubicBezTo>
                    <a:cubicBezTo>
                      <a:pt x="74" y="209"/>
                      <a:pt x="75" y="209"/>
                      <a:pt x="75" y="207"/>
                    </a:cubicBezTo>
                    <a:cubicBezTo>
                      <a:pt x="75" y="207"/>
                      <a:pt x="74" y="206"/>
                      <a:pt x="75" y="206"/>
                    </a:cubicBezTo>
                    <a:cubicBezTo>
                      <a:pt x="75" y="204"/>
                      <a:pt x="76" y="203"/>
                      <a:pt x="77" y="202"/>
                    </a:cubicBezTo>
                    <a:cubicBezTo>
                      <a:pt x="77" y="201"/>
                      <a:pt x="77" y="200"/>
                      <a:pt x="78" y="199"/>
                    </a:cubicBezTo>
                    <a:cubicBezTo>
                      <a:pt x="79" y="197"/>
                      <a:pt x="79" y="196"/>
                      <a:pt x="79" y="194"/>
                    </a:cubicBezTo>
                    <a:cubicBezTo>
                      <a:pt x="79" y="192"/>
                      <a:pt x="80" y="190"/>
                      <a:pt x="81" y="188"/>
                    </a:cubicBezTo>
                    <a:cubicBezTo>
                      <a:pt x="82" y="187"/>
                      <a:pt x="82" y="186"/>
                      <a:pt x="83" y="185"/>
                    </a:cubicBezTo>
                    <a:cubicBezTo>
                      <a:pt x="84" y="185"/>
                      <a:pt x="85" y="186"/>
                      <a:pt x="86" y="185"/>
                    </a:cubicBezTo>
                    <a:cubicBezTo>
                      <a:pt x="86" y="185"/>
                      <a:pt x="87" y="185"/>
                      <a:pt x="87" y="184"/>
                    </a:cubicBezTo>
                    <a:cubicBezTo>
                      <a:pt x="87" y="184"/>
                      <a:pt x="88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4" y="183"/>
                      <a:pt x="93" y="181"/>
                      <a:pt x="94" y="179"/>
                    </a:cubicBezTo>
                    <a:cubicBezTo>
                      <a:pt x="94" y="177"/>
                      <a:pt x="94" y="177"/>
                      <a:pt x="96" y="176"/>
                    </a:cubicBezTo>
                    <a:cubicBezTo>
                      <a:pt x="96" y="176"/>
                      <a:pt x="97" y="175"/>
                      <a:pt x="98" y="175"/>
                    </a:cubicBezTo>
                    <a:cubicBezTo>
                      <a:pt x="99" y="173"/>
                      <a:pt x="97" y="168"/>
                      <a:pt x="96" y="167"/>
                    </a:cubicBezTo>
                    <a:cubicBezTo>
                      <a:pt x="95" y="165"/>
                      <a:pt x="90" y="162"/>
                      <a:pt x="92" y="160"/>
                    </a:cubicBezTo>
                    <a:cubicBezTo>
                      <a:pt x="92" y="159"/>
                      <a:pt x="93" y="159"/>
                      <a:pt x="93" y="158"/>
                    </a:cubicBezTo>
                    <a:cubicBezTo>
                      <a:pt x="93" y="158"/>
                      <a:pt x="93" y="157"/>
                      <a:pt x="93" y="157"/>
                    </a:cubicBezTo>
                    <a:cubicBezTo>
                      <a:pt x="93" y="156"/>
                      <a:pt x="93" y="156"/>
                      <a:pt x="94" y="155"/>
                    </a:cubicBezTo>
                    <a:cubicBezTo>
                      <a:pt x="94" y="153"/>
                      <a:pt x="93" y="151"/>
                      <a:pt x="92" y="150"/>
                    </a:cubicBezTo>
                    <a:cubicBezTo>
                      <a:pt x="91" y="149"/>
                      <a:pt x="89" y="147"/>
                      <a:pt x="87" y="148"/>
                    </a:cubicBezTo>
                    <a:cubicBezTo>
                      <a:pt x="86" y="148"/>
                      <a:pt x="85" y="150"/>
                      <a:pt x="84" y="149"/>
                    </a:cubicBezTo>
                    <a:cubicBezTo>
                      <a:pt x="82" y="149"/>
                      <a:pt x="82" y="147"/>
                      <a:pt x="81" y="147"/>
                    </a:cubicBezTo>
                    <a:cubicBezTo>
                      <a:pt x="80" y="147"/>
                      <a:pt x="79" y="147"/>
                      <a:pt x="79" y="147"/>
                    </a:cubicBezTo>
                    <a:cubicBezTo>
                      <a:pt x="78" y="147"/>
                      <a:pt x="78" y="146"/>
                      <a:pt x="78" y="146"/>
                    </a:cubicBezTo>
                    <a:cubicBezTo>
                      <a:pt x="77" y="143"/>
                      <a:pt x="78" y="140"/>
                      <a:pt x="78" y="137"/>
                    </a:cubicBezTo>
                    <a:cubicBezTo>
                      <a:pt x="77" y="136"/>
                      <a:pt x="76" y="135"/>
                      <a:pt x="75" y="134"/>
                    </a:cubicBezTo>
                    <a:cubicBezTo>
                      <a:pt x="74" y="133"/>
                      <a:pt x="74" y="131"/>
                      <a:pt x="72" y="131"/>
                    </a:cubicBezTo>
                    <a:cubicBezTo>
                      <a:pt x="71" y="131"/>
                      <a:pt x="70" y="132"/>
                      <a:pt x="69" y="131"/>
                    </a:cubicBezTo>
                    <a:cubicBezTo>
                      <a:pt x="69" y="130"/>
                      <a:pt x="69" y="129"/>
                      <a:pt x="69" y="129"/>
                    </a:cubicBezTo>
                    <a:cubicBezTo>
                      <a:pt x="69" y="127"/>
                      <a:pt x="69" y="126"/>
                      <a:pt x="69" y="125"/>
                    </a:cubicBezTo>
                    <a:cubicBezTo>
                      <a:pt x="68" y="123"/>
                      <a:pt x="68" y="122"/>
                      <a:pt x="67" y="120"/>
                    </a:cubicBezTo>
                    <a:cubicBezTo>
                      <a:pt x="67" y="119"/>
                      <a:pt x="66" y="118"/>
                      <a:pt x="67" y="116"/>
                    </a:cubicBezTo>
                    <a:cubicBezTo>
                      <a:pt x="67" y="116"/>
                      <a:pt x="67" y="115"/>
                      <a:pt x="68" y="114"/>
                    </a:cubicBezTo>
                    <a:cubicBezTo>
                      <a:pt x="68" y="113"/>
                      <a:pt x="68" y="113"/>
                      <a:pt x="68" y="112"/>
                    </a:cubicBezTo>
                    <a:cubicBezTo>
                      <a:pt x="69" y="111"/>
                      <a:pt x="70" y="111"/>
                      <a:pt x="70" y="110"/>
                    </a:cubicBezTo>
                    <a:cubicBezTo>
                      <a:pt x="70" y="109"/>
                      <a:pt x="69" y="108"/>
                      <a:pt x="69" y="108"/>
                    </a:cubicBezTo>
                    <a:cubicBezTo>
                      <a:pt x="69" y="107"/>
                      <a:pt x="69" y="107"/>
                      <a:pt x="68" y="106"/>
                    </a:cubicBezTo>
                    <a:cubicBezTo>
                      <a:pt x="68" y="105"/>
                      <a:pt x="67" y="105"/>
                      <a:pt x="67" y="104"/>
                    </a:cubicBezTo>
                    <a:cubicBezTo>
                      <a:pt x="67" y="103"/>
                      <a:pt x="66" y="102"/>
                      <a:pt x="66" y="101"/>
                    </a:cubicBezTo>
                    <a:cubicBezTo>
                      <a:pt x="66" y="101"/>
                      <a:pt x="66" y="100"/>
                      <a:pt x="66" y="100"/>
                    </a:cubicBezTo>
                    <a:cubicBezTo>
                      <a:pt x="67" y="99"/>
                      <a:pt x="66" y="97"/>
                      <a:pt x="68" y="97"/>
                    </a:cubicBezTo>
                    <a:cubicBezTo>
                      <a:pt x="69" y="96"/>
                      <a:pt x="70" y="96"/>
                      <a:pt x="71" y="95"/>
                    </a:cubicBezTo>
                    <a:cubicBezTo>
                      <a:pt x="71" y="95"/>
                      <a:pt x="71" y="94"/>
                      <a:pt x="71" y="94"/>
                    </a:cubicBezTo>
                    <a:cubicBezTo>
                      <a:pt x="71" y="92"/>
                      <a:pt x="71" y="91"/>
                      <a:pt x="71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69"/>
                      <a:pt x="75" y="66"/>
                      <a:pt x="75" y="63"/>
                    </a:cubicBezTo>
                    <a:cubicBezTo>
                      <a:pt x="75" y="61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2" y="49"/>
                      <a:pt x="71" y="47"/>
                      <a:pt x="71" y="45"/>
                    </a:cubicBezTo>
                    <a:cubicBezTo>
                      <a:pt x="71" y="44"/>
                      <a:pt x="71" y="43"/>
                      <a:pt x="70" y="41"/>
                    </a:cubicBezTo>
                    <a:cubicBezTo>
                      <a:pt x="70" y="40"/>
                      <a:pt x="69" y="40"/>
                      <a:pt x="69" y="39"/>
                    </a:cubicBezTo>
                    <a:cubicBezTo>
                      <a:pt x="69" y="38"/>
                      <a:pt x="70" y="37"/>
                      <a:pt x="69" y="36"/>
                    </a:cubicBezTo>
                    <a:cubicBezTo>
                      <a:pt x="68" y="34"/>
                      <a:pt x="66" y="32"/>
                      <a:pt x="66" y="31"/>
                    </a:cubicBezTo>
                    <a:cubicBezTo>
                      <a:pt x="65" y="29"/>
                      <a:pt x="65" y="28"/>
                      <a:pt x="64" y="27"/>
                    </a:cubicBezTo>
                    <a:cubicBezTo>
                      <a:pt x="63" y="26"/>
                      <a:pt x="62" y="25"/>
                      <a:pt x="61" y="24"/>
                    </a:cubicBezTo>
                    <a:cubicBezTo>
                      <a:pt x="60" y="23"/>
                      <a:pt x="60" y="22"/>
                      <a:pt x="59" y="21"/>
                    </a:cubicBezTo>
                    <a:cubicBezTo>
                      <a:pt x="57" y="19"/>
                      <a:pt x="54" y="21"/>
                      <a:pt x="52" y="19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50" y="14"/>
                      <a:pt x="50" y="13"/>
                      <a:pt x="49" y="12"/>
                    </a:cubicBezTo>
                    <a:cubicBezTo>
                      <a:pt x="49" y="13"/>
                      <a:pt x="49" y="13"/>
                      <a:pt x="48" y="14"/>
                    </a:cubicBezTo>
                    <a:cubicBezTo>
                      <a:pt x="48" y="15"/>
                      <a:pt x="48" y="16"/>
                      <a:pt x="47" y="17"/>
                    </a:cubicBezTo>
                    <a:cubicBezTo>
                      <a:pt x="47" y="18"/>
                      <a:pt x="46" y="18"/>
                      <a:pt x="46" y="19"/>
                    </a:cubicBezTo>
                    <a:cubicBezTo>
                      <a:pt x="46" y="20"/>
                      <a:pt x="46" y="21"/>
                      <a:pt x="45" y="21"/>
                    </a:cubicBezTo>
                    <a:cubicBezTo>
                      <a:pt x="44" y="23"/>
                      <a:pt x="42" y="23"/>
                      <a:pt x="41" y="24"/>
                    </a:cubicBezTo>
                    <a:cubicBezTo>
                      <a:pt x="38" y="25"/>
                      <a:pt x="36" y="25"/>
                      <a:pt x="33" y="25"/>
                    </a:cubicBezTo>
                    <a:cubicBezTo>
                      <a:pt x="31" y="25"/>
                      <a:pt x="29" y="26"/>
                      <a:pt x="28" y="23"/>
                    </a:cubicBezTo>
                    <a:cubicBezTo>
                      <a:pt x="28" y="22"/>
                      <a:pt x="28" y="19"/>
                      <a:pt x="28" y="17"/>
                    </a:cubicBezTo>
                    <a:cubicBezTo>
                      <a:pt x="28" y="15"/>
                      <a:pt x="28" y="13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3" y="16"/>
                      <a:pt x="22" y="17"/>
                      <a:pt x="20" y="19"/>
                    </a:cubicBezTo>
                    <a:cubicBezTo>
                      <a:pt x="19" y="21"/>
                      <a:pt x="18" y="23"/>
                      <a:pt x="16" y="24"/>
                    </a:cubicBezTo>
                    <a:cubicBezTo>
                      <a:pt x="15" y="25"/>
                      <a:pt x="15" y="26"/>
                      <a:pt x="14" y="27"/>
                    </a:cubicBezTo>
                    <a:cubicBezTo>
                      <a:pt x="13" y="28"/>
                      <a:pt x="13" y="29"/>
                      <a:pt x="12" y="30"/>
                    </a:cubicBezTo>
                    <a:cubicBezTo>
                      <a:pt x="12" y="31"/>
                      <a:pt x="11" y="33"/>
                      <a:pt x="10" y="34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6" y="39"/>
                      <a:pt x="2" y="39"/>
                      <a:pt x="1" y="41"/>
                    </a:cubicBezTo>
                    <a:cubicBezTo>
                      <a:pt x="1" y="44"/>
                      <a:pt x="3" y="46"/>
                      <a:pt x="5" y="47"/>
                    </a:cubicBezTo>
                    <a:cubicBezTo>
                      <a:pt x="7" y="51"/>
                      <a:pt x="10" y="56"/>
                      <a:pt x="10" y="60"/>
                    </a:cubicBezTo>
                    <a:cubicBezTo>
                      <a:pt x="11" y="63"/>
                      <a:pt x="8" y="65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9" y="68"/>
                      <a:pt x="10" y="69"/>
                    </a:cubicBezTo>
                    <a:cubicBezTo>
                      <a:pt x="13" y="70"/>
                      <a:pt x="16" y="68"/>
                      <a:pt x="19" y="70"/>
                    </a:cubicBezTo>
                    <a:cubicBezTo>
                      <a:pt x="20" y="72"/>
                      <a:pt x="20" y="76"/>
                      <a:pt x="19" y="77"/>
                    </a:cubicBezTo>
                    <a:cubicBezTo>
                      <a:pt x="18" y="78"/>
                      <a:pt x="18" y="78"/>
                      <a:pt x="18" y="79"/>
                    </a:cubicBezTo>
                    <a:cubicBezTo>
                      <a:pt x="18" y="80"/>
                      <a:pt x="18" y="81"/>
                      <a:pt x="18" y="82"/>
                    </a:cubicBezTo>
                    <a:cubicBezTo>
                      <a:pt x="18" y="86"/>
                      <a:pt x="19" y="90"/>
                      <a:pt x="18" y="93"/>
                    </a:cubicBezTo>
                    <a:cubicBezTo>
                      <a:pt x="18" y="95"/>
                      <a:pt x="18" y="97"/>
                      <a:pt x="18" y="99"/>
                    </a:cubicBezTo>
                    <a:cubicBezTo>
                      <a:pt x="18" y="100"/>
                      <a:pt x="18" y="100"/>
                      <a:pt x="18" y="101"/>
                    </a:cubicBezTo>
                    <a:cubicBezTo>
                      <a:pt x="18" y="101"/>
                      <a:pt x="19" y="102"/>
                      <a:pt x="19" y="103"/>
                    </a:cubicBezTo>
                    <a:cubicBezTo>
                      <a:pt x="19" y="104"/>
                      <a:pt x="19" y="105"/>
                      <a:pt x="18" y="103"/>
                    </a:cubicBezTo>
                    <a:cubicBezTo>
                      <a:pt x="16" y="104"/>
                      <a:pt x="13" y="103"/>
                      <a:pt x="10" y="104"/>
                    </a:cubicBezTo>
                    <a:cubicBezTo>
                      <a:pt x="8" y="104"/>
                      <a:pt x="8" y="107"/>
                      <a:pt x="8" y="108"/>
                    </a:cubicBezTo>
                    <a:cubicBezTo>
                      <a:pt x="8" y="110"/>
                      <a:pt x="7" y="111"/>
                      <a:pt x="7" y="112"/>
                    </a:cubicBezTo>
                    <a:cubicBezTo>
                      <a:pt x="8" y="113"/>
                      <a:pt x="9" y="114"/>
                      <a:pt x="10" y="115"/>
                    </a:cubicBezTo>
                    <a:cubicBezTo>
                      <a:pt x="11" y="116"/>
                      <a:pt x="11" y="117"/>
                      <a:pt x="12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0"/>
                      <a:pt x="12" y="120"/>
                      <a:pt x="12" y="121"/>
                    </a:cubicBezTo>
                    <a:cubicBezTo>
                      <a:pt x="12" y="121"/>
                      <a:pt x="12" y="123"/>
                      <a:pt x="13" y="123"/>
                    </a:cubicBezTo>
                    <a:cubicBezTo>
                      <a:pt x="13" y="124"/>
                      <a:pt x="15" y="124"/>
                      <a:pt x="15" y="125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3" y="131"/>
                      <a:pt x="11" y="133"/>
                      <a:pt x="11" y="135"/>
                    </a:cubicBezTo>
                    <a:cubicBezTo>
                      <a:pt x="11" y="136"/>
                      <a:pt x="11" y="138"/>
                      <a:pt x="12" y="139"/>
                    </a:cubicBezTo>
                    <a:cubicBezTo>
                      <a:pt x="12" y="139"/>
                      <a:pt x="13" y="140"/>
                      <a:pt x="13" y="140"/>
                    </a:cubicBezTo>
                    <a:cubicBezTo>
                      <a:pt x="14" y="141"/>
                      <a:pt x="13" y="142"/>
                      <a:pt x="13" y="143"/>
                    </a:cubicBezTo>
                    <a:cubicBezTo>
                      <a:pt x="13" y="144"/>
                      <a:pt x="13" y="145"/>
                      <a:pt x="13" y="146"/>
                    </a:cubicBezTo>
                    <a:cubicBezTo>
                      <a:pt x="13" y="146"/>
                      <a:pt x="12" y="148"/>
                      <a:pt x="12" y="148"/>
                    </a:cubicBezTo>
                    <a:cubicBezTo>
                      <a:pt x="11" y="147"/>
                      <a:pt x="11" y="146"/>
                      <a:pt x="11" y="145"/>
                    </a:cubicBezTo>
                    <a:cubicBezTo>
                      <a:pt x="11" y="144"/>
                      <a:pt x="11" y="143"/>
                      <a:pt x="11" y="142"/>
                    </a:cubicBezTo>
                    <a:cubicBezTo>
                      <a:pt x="10" y="142"/>
                      <a:pt x="8" y="142"/>
                      <a:pt x="8" y="143"/>
                    </a:cubicBezTo>
                    <a:cubicBezTo>
                      <a:pt x="7" y="143"/>
                      <a:pt x="6" y="144"/>
                      <a:pt x="5" y="144"/>
                    </a:cubicBezTo>
                    <a:cubicBezTo>
                      <a:pt x="2" y="148"/>
                      <a:pt x="3" y="152"/>
                      <a:pt x="3" y="156"/>
                    </a:cubicBezTo>
                    <a:cubicBezTo>
                      <a:pt x="3" y="159"/>
                      <a:pt x="2" y="162"/>
                      <a:pt x="1" y="165"/>
                    </a:cubicBezTo>
                    <a:cubicBezTo>
                      <a:pt x="1" y="166"/>
                      <a:pt x="2" y="167"/>
                      <a:pt x="2" y="167"/>
                    </a:cubicBezTo>
                    <a:cubicBezTo>
                      <a:pt x="2" y="169"/>
                      <a:pt x="0" y="173"/>
                      <a:pt x="2" y="174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6" name="Freeform 32"/>
              <p:cNvSpPr>
                <a:spLocks/>
              </p:cNvSpPr>
              <p:nvPr/>
            </p:nvSpPr>
            <p:spPr bwMode="auto">
              <a:xfrm>
                <a:off x="5467350" y="5711825"/>
                <a:ext cx="266700" cy="236538"/>
              </a:xfrm>
              <a:custGeom>
                <a:avLst/>
                <a:gdLst/>
                <a:ahLst/>
                <a:cxnLst>
                  <a:cxn ang="0">
                    <a:pos x="137" y="46"/>
                  </a:cxn>
                  <a:cxn ang="0">
                    <a:pos x="136" y="39"/>
                  </a:cxn>
                  <a:cxn ang="0">
                    <a:pos x="135" y="32"/>
                  </a:cxn>
                  <a:cxn ang="0">
                    <a:pos x="132" y="28"/>
                  </a:cxn>
                  <a:cxn ang="0">
                    <a:pos x="122" y="25"/>
                  </a:cxn>
                  <a:cxn ang="0">
                    <a:pos x="117" y="20"/>
                  </a:cxn>
                  <a:cxn ang="0">
                    <a:pos x="115" y="18"/>
                  </a:cxn>
                  <a:cxn ang="0">
                    <a:pos x="113" y="12"/>
                  </a:cxn>
                  <a:cxn ang="0">
                    <a:pos x="99" y="2"/>
                  </a:cxn>
                  <a:cxn ang="0">
                    <a:pos x="90" y="9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53" y="9"/>
                  </a:cxn>
                  <a:cxn ang="0">
                    <a:pos x="46" y="22"/>
                  </a:cxn>
                  <a:cxn ang="0">
                    <a:pos x="39" y="15"/>
                  </a:cxn>
                  <a:cxn ang="0">
                    <a:pos x="19" y="25"/>
                  </a:cxn>
                  <a:cxn ang="0">
                    <a:pos x="18" y="33"/>
                  </a:cxn>
                  <a:cxn ang="0">
                    <a:pos x="9" y="39"/>
                  </a:cxn>
                  <a:cxn ang="0">
                    <a:pos x="5" y="50"/>
                  </a:cxn>
                  <a:cxn ang="0">
                    <a:pos x="5" y="60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2" y="79"/>
                  </a:cxn>
                  <a:cxn ang="0">
                    <a:pos x="3" y="90"/>
                  </a:cxn>
                  <a:cxn ang="0">
                    <a:pos x="6" y="96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8" y="120"/>
                  </a:cxn>
                  <a:cxn ang="0">
                    <a:pos x="26" y="125"/>
                  </a:cxn>
                  <a:cxn ang="0">
                    <a:pos x="36" y="119"/>
                  </a:cxn>
                  <a:cxn ang="0">
                    <a:pos x="50" y="116"/>
                  </a:cxn>
                  <a:cxn ang="0">
                    <a:pos x="58" y="115"/>
                  </a:cxn>
                  <a:cxn ang="0">
                    <a:pos x="66" y="115"/>
                  </a:cxn>
                  <a:cxn ang="0">
                    <a:pos x="74" y="108"/>
                  </a:cxn>
                  <a:cxn ang="0">
                    <a:pos x="87" y="96"/>
                  </a:cxn>
                  <a:cxn ang="0">
                    <a:pos x="95" y="97"/>
                  </a:cxn>
                  <a:cxn ang="0">
                    <a:pos x="104" y="98"/>
                  </a:cxn>
                  <a:cxn ang="0">
                    <a:pos x="115" y="99"/>
                  </a:cxn>
                  <a:cxn ang="0">
                    <a:pos x="124" y="99"/>
                  </a:cxn>
                  <a:cxn ang="0">
                    <a:pos x="126" y="89"/>
                  </a:cxn>
                  <a:cxn ang="0">
                    <a:pos x="130" y="85"/>
                  </a:cxn>
                  <a:cxn ang="0">
                    <a:pos x="137" y="80"/>
                  </a:cxn>
                  <a:cxn ang="0">
                    <a:pos x="139" y="65"/>
                  </a:cxn>
                  <a:cxn ang="0">
                    <a:pos x="142" y="54"/>
                  </a:cxn>
                </a:cxnLst>
                <a:rect l="0" t="0" r="r" b="b"/>
                <a:pathLst>
                  <a:path w="143" h="126">
                    <a:moveTo>
                      <a:pt x="143" y="52"/>
                    </a:moveTo>
                    <a:cubicBezTo>
                      <a:pt x="143" y="50"/>
                      <a:pt x="140" y="50"/>
                      <a:pt x="139" y="49"/>
                    </a:cubicBezTo>
                    <a:cubicBezTo>
                      <a:pt x="138" y="48"/>
                      <a:pt x="138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3"/>
                      <a:pt x="137" y="42"/>
                      <a:pt x="137" y="41"/>
                    </a:cubicBezTo>
                    <a:cubicBezTo>
                      <a:pt x="137" y="40"/>
                      <a:pt x="136" y="40"/>
                      <a:pt x="136" y="39"/>
                    </a:cubicBezTo>
                    <a:cubicBezTo>
                      <a:pt x="136" y="38"/>
                      <a:pt x="136" y="37"/>
                      <a:pt x="136" y="37"/>
                    </a:cubicBezTo>
                    <a:cubicBezTo>
                      <a:pt x="136" y="36"/>
                      <a:pt x="135" y="36"/>
                      <a:pt x="135" y="35"/>
                    </a:cubicBez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8"/>
                      <a:pt x="133" y="28"/>
                      <a:pt x="132" y="28"/>
                    </a:cubicBezTo>
                    <a:cubicBezTo>
                      <a:pt x="131" y="28"/>
                      <a:pt x="130" y="27"/>
                      <a:pt x="129" y="27"/>
                    </a:cubicBezTo>
                    <a:cubicBezTo>
                      <a:pt x="128" y="26"/>
                      <a:pt x="127" y="25"/>
                      <a:pt x="126" y="25"/>
                    </a:cubicBezTo>
                    <a:cubicBezTo>
                      <a:pt x="124" y="24"/>
                      <a:pt x="123" y="25"/>
                      <a:pt x="122" y="25"/>
                    </a:cubicBezTo>
                    <a:cubicBezTo>
                      <a:pt x="121" y="24"/>
                      <a:pt x="120" y="24"/>
                      <a:pt x="119" y="24"/>
                    </a:cubicBezTo>
                    <a:cubicBezTo>
                      <a:pt x="118" y="23"/>
                      <a:pt x="118" y="22"/>
                      <a:pt x="118" y="21"/>
                    </a:cubicBezTo>
                    <a:cubicBezTo>
                      <a:pt x="117" y="21"/>
                      <a:pt x="117" y="20"/>
                      <a:pt x="117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7"/>
                      <a:pt x="115" y="17"/>
                    </a:cubicBezTo>
                    <a:cubicBezTo>
                      <a:pt x="114" y="16"/>
                      <a:pt x="114" y="16"/>
                      <a:pt x="114" y="15"/>
                    </a:cubicBezTo>
                    <a:cubicBezTo>
                      <a:pt x="113" y="14"/>
                      <a:pt x="113" y="13"/>
                      <a:pt x="113" y="1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0" y="6"/>
                      <a:pt x="109" y="6"/>
                    </a:cubicBezTo>
                    <a:cubicBezTo>
                      <a:pt x="106" y="4"/>
                      <a:pt x="103" y="0"/>
                      <a:pt x="99" y="2"/>
                    </a:cubicBezTo>
                    <a:cubicBezTo>
                      <a:pt x="97" y="3"/>
                      <a:pt x="96" y="3"/>
                      <a:pt x="95" y="4"/>
                    </a:cubicBezTo>
                    <a:cubicBezTo>
                      <a:pt x="93" y="5"/>
                      <a:pt x="93" y="7"/>
                      <a:pt x="92" y="8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88" y="10"/>
                      <a:pt x="89" y="9"/>
                      <a:pt x="88" y="9"/>
                    </a:cubicBezTo>
                    <a:cubicBezTo>
                      <a:pt x="87" y="8"/>
                      <a:pt x="86" y="8"/>
                      <a:pt x="85" y="7"/>
                    </a:cubicBezTo>
                    <a:cubicBezTo>
                      <a:pt x="84" y="7"/>
                      <a:pt x="85" y="7"/>
                      <a:pt x="84" y="6"/>
                    </a:cubicBezTo>
                    <a:cubicBezTo>
                      <a:pt x="83" y="4"/>
                      <a:pt x="82" y="3"/>
                      <a:pt x="80" y="4"/>
                    </a:cubicBezTo>
                    <a:cubicBezTo>
                      <a:pt x="78" y="5"/>
                      <a:pt x="76" y="5"/>
                      <a:pt x="75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3" y="10"/>
                      <a:pt x="73" y="10"/>
                      <a:pt x="71" y="11"/>
                    </a:cubicBezTo>
                    <a:cubicBezTo>
                      <a:pt x="69" y="12"/>
                      <a:pt x="65" y="12"/>
                      <a:pt x="63" y="11"/>
                    </a:cubicBezTo>
                    <a:cubicBezTo>
                      <a:pt x="64" y="8"/>
                      <a:pt x="55" y="8"/>
                      <a:pt x="53" y="9"/>
                    </a:cubicBezTo>
                    <a:cubicBezTo>
                      <a:pt x="53" y="11"/>
                      <a:pt x="49" y="12"/>
                      <a:pt x="50" y="14"/>
                    </a:cubicBezTo>
                    <a:cubicBezTo>
                      <a:pt x="48" y="15"/>
                      <a:pt x="48" y="16"/>
                      <a:pt x="47" y="18"/>
                    </a:cubicBezTo>
                    <a:cubicBezTo>
                      <a:pt x="47" y="19"/>
                      <a:pt x="46" y="21"/>
                      <a:pt x="46" y="22"/>
                    </a:cubicBezTo>
                    <a:cubicBezTo>
                      <a:pt x="45" y="23"/>
                      <a:pt x="43" y="20"/>
                      <a:pt x="42" y="20"/>
                    </a:cubicBezTo>
                    <a:cubicBezTo>
                      <a:pt x="42" y="19"/>
                      <a:pt x="41" y="18"/>
                      <a:pt x="41" y="17"/>
                    </a:cubicBezTo>
                    <a:cubicBezTo>
                      <a:pt x="40" y="16"/>
                      <a:pt x="41" y="16"/>
                      <a:pt x="39" y="15"/>
                    </a:cubicBezTo>
                    <a:cubicBezTo>
                      <a:pt x="36" y="13"/>
                      <a:pt x="32" y="16"/>
                      <a:pt x="29" y="17"/>
                    </a:cubicBezTo>
                    <a:cubicBezTo>
                      <a:pt x="27" y="18"/>
                      <a:pt x="25" y="18"/>
                      <a:pt x="23" y="20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9" y="26"/>
                      <a:pt x="18" y="27"/>
                      <a:pt x="18" y="28"/>
                    </a:cubicBezTo>
                    <a:cubicBezTo>
                      <a:pt x="18" y="28"/>
                      <a:pt x="18" y="29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4" y="36"/>
                      <a:pt x="13" y="36"/>
                      <a:pt x="12" y="37"/>
                    </a:cubicBezTo>
                    <a:cubicBezTo>
                      <a:pt x="11" y="38"/>
                      <a:pt x="10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8"/>
                      <a:pt x="5" y="50"/>
                    </a:cubicBezTo>
                    <a:cubicBezTo>
                      <a:pt x="5" y="51"/>
                      <a:pt x="5" y="53"/>
                      <a:pt x="5" y="54"/>
                    </a:cubicBezTo>
                    <a:cubicBezTo>
                      <a:pt x="5" y="56"/>
                      <a:pt x="5" y="57"/>
                      <a:pt x="5" y="59"/>
                    </a:cubicBezTo>
                    <a:cubicBezTo>
                      <a:pt x="5" y="59"/>
                      <a:pt x="5" y="60"/>
                      <a:pt x="5" y="60"/>
                    </a:cubicBezTo>
                    <a:cubicBezTo>
                      <a:pt x="4" y="61"/>
                      <a:pt x="3" y="61"/>
                      <a:pt x="2" y="62"/>
                    </a:cubicBezTo>
                    <a:cubicBezTo>
                      <a:pt x="0" y="62"/>
                      <a:pt x="1" y="64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7"/>
                      <a:pt x="1" y="68"/>
                      <a:pt x="1" y="69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3" y="72"/>
                      <a:pt x="3" y="72"/>
                      <a:pt x="3" y="73"/>
                    </a:cubicBezTo>
                    <a:cubicBezTo>
                      <a:pt x="3" y="73"/>
                      <a:pt x="4" y="74"/>
                      <a:pt x="4" y="75"/>
                    </a:cubicBezTo>
                    <a:cubicBezTo>
                      <a:pt x="4" y="76"/>
                      <a:pt x="3" y="76"/>
                      <a:pt x="2" y="77"/>
                    </a:cubicBezTo>
                    <a:cubicBezTo>
                      <a:pt x="2" y="78"/>
                      <a:pt x="2" y="78"/>
                      <a:pt x="2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0" y="83"/>
                      <a:pt x="1" y="84"/>
                      <a:pt x="1" y="85"/>
                    </a:cubicBezTo>
                    <a:cubicBezTo>
                      <a:pt x="2" y="87"/>
                      <a:pt x="2" y="88"/>
                      <a:pt x="3" y="90"/>
                    </a:cubicBezTo>
                    <a:cubicBezTo>
                      <a:pt x="3" y="91"/>
                      <a:pt x="3" y="92"/>
                      <a:pt x="3" y="94"/>
                    </a:cubicBezTo>
                    <a:cubicBezTo>
                      <a:pt x="3" y="94"/>
                      <a:pt x="3" y="95"/>
                      <a:pt x="3" y="96"/>
                    </a:cubicBezTo>
                    <a:cubicBezTo>
                      <a:pt x="4" y="97"/>
                      <a:pt x="5" y="96"/>
                      <a:pt x="6" y="96"/>
                    </a:cubicBezTo>
                    <a:cubicBezTo>
                      <a:pt x="8" y="96"/>
                      <a:pt x="8" y="98"/>
                      <a:pt x="9" y="99"/>
                    </a:cubicBezTo>
                    <a:cubicBezTo>
                      <a:pt x="10" y="100"/>
                      <a:pt x="11" y="101"/>
                      <a:pt x="12" y="102"/>
                    </a:cubicBezTo>
                    <a:cubicBezTo>
                      <a:pt x="12" y="105"/>
                      <a:pt x="11" y="108"/>
                      <a:pt x="12" y="111"/>
                    </a:cubicBezTo>
                    <a:cubicBezTo>
                      <a:pt x="12" y="111"/>
                      <a:pt x="12" y="112"/>
                      <a:pt x="13" y="112"/>
                    </a:cubicBezTo>
                    <a:cubicBezTo>
                      <a:pt x="13" y="112"/>
                      <a:pt x="14" y="112"/>
                      <a:pt x="15" y="112"/>
                    </a:cubicBezTo>
                    <a:cubicBezTo>
                      <a:pt x="16" y="112"/>
                      <a:pt x="16" y="114"/>
                      <a:pt x="18" y="114"/>
                    </a:cubicBezTo>
                    <a:cubicBezTo>
                      <a:pt x="19" y="115"/>
                      <a:pt x="20" y="113"/>
                      <a:pt x="21" y="113"/>
                    </a:cubicBezTo>
                    <a:cubicBezTo>
                      <a:pt x="23" y="112"/>
                      <a:pt x="25" y="114"/>
                      <a:pt x="26" y="115"/>
                    </a:cubicBezTo>
                    <a:cubicBezTo>
                      <a:pt x="27" y="116"/>
                      <a:pt x="28" y="118"/>
                      <a:pt x="28" y="120"/>
                    </a:cubicBezTo>
                    <a:cubicBezTo>
                      <a:pt x="27" y="121"/>
                      <a:pt x="27" y="121"/>
                      <a:pt x="27" y="122"/>
                    </a:cubicBezTo>
                    <a:cubicBezTo>
                      <a:pt x="27" y="122"/>
                      <a:pt x="27" y="123"/>
                      <a:pt x="27" y="123"/>
                    </a:cubicBezTo>
                    <a:cubicBezTo>
                      <a:pt x="27" y="124"/>
                      <a:pt x="26" y="124"/>
                      <a:pt x="26" y="125"/>
                    </a:cubicBezTo>
                    <a:cubicBezTo>
                      <a:pt x="25" y="125"/>
                      <a:pt x="25" y="126"/>
                      <a:pt x="25" y="126"/>
                    </a:cubicBezTo>
                    <a:cubicBezTo>
                      <a:pt x="27" y="125"/>
                      <a:pt x="29" y="123"/>
                      <a:pt x="31" y="121"/>
                    </a:cubicBezTo>
                    <a:cubicBezTo>
                      <a:pt x="32" y="120"/>
                      <a:pt x="34" y="119"/>
                      <a:pt x="36" y="119"/>
                    </a:cubicBezTo>
                    <a:cubicBezTo>
                      <a:pt x="37" y="118"/>
                      <a:pt x="39" y="117"/>
                      <a:pt x="40" y="116"/>
                    </a:cubicBezTo>
                    <a:cubicBezTo>
                      <a:pt x="42" y="116"/>
                      <a:pt x="44" y="116"/>
                      <a:pt x="45" y="116"/>
                    </a:cubicBezTo>
                    <a:cubicBezTo>
                      <a:pt x="47" y="116"/>
                      <a:pt x="48" y="116"/>
                      <a:pt x="50" y="116"/>
                    </a:cubicBezTo>
                    <a:cubicBezTo>
                      <a:pt x="52" y="116"/>
                      <a:pt x="53" y="117"/>
                      <a:pt x="55" y="117"/>
                    </a:cubicBezTo>
                    <a:cubicBezTo>
                      <a:pt x="56" y="117"/>
                      <a:pt x="57" y="117"/>
                      <a:pt x="57" y="117"/>
                    </a:cubicBezTo>
                    <a:cubicBezTo>
                      <a:pt x="58" y="116"/>
                      <a:pt x="57" y="116"/>
                      <a:pt x="58" y="115"/>
                    </a:cubicBezTo>
                    <a:cubicBezTo>
                      <a:pt x="58" y="115"/>
                      <a:pt x="59" y="115"/>
                      <a:pt x="59" y="115"/>
                    </a:cubicBezTo>
                    <a:cubicBezTo>
                      <a:pt x="60" y="115"/>
                      <a:pt x="61" y="116"/>
                      <a:pt x="62" y="115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7" y="115"/>
                      <a:pt x="69" y="114"/>
                      <a:pt x="70" y="113"/>
                    </a:cubicBezTo>
                    <a:cubicBezTo>
                      <a:pt x="71" y="113"/>
                      <a:pt x="72" y="111"/>
                      <a:pt x="73" y="111"/>
                    </a:cubicBezTo>
                    <a:cubicBezTo>
                      <a:pt x="73" y="110"/>
                      <a:pt x="73" y="109"/>
                      <a:pt x="74" y="108"/>
                    </a:cubicBezTo>
                    <a:cubicBezTo>
                      <a:pt x="75" y="106"/>
                      <a:pt x="78" y="105"/>
                      <a:pt x="79" y="103"/>
                    </a:cubicBezTo>
                    <a:cubicBezTo>
                      <a:pt x="80" y="102"/>
                      <a:pt x="81" y="101"/>
                      <a:pt x="82" y="100"/>
                    </a:cubicBezTo>
                    <a:cubicBezTo>
                      <a:pt x="83" y="98"/>
                      <a:pt x="85" y="96"/>
                      <a:pt x="87" y="96"/>
                    </a:cubicBezTo>
                    <a:cubicBezTo>
                      <a:pt x="87" y="96"/>
                      <a:pt x="88" y="96"/>
                      <a:pt x="89" y="97"/>
                    </a:cubicBezTo>
                    <a:cubicBezTo>
                      <a:pt x="90" y="97"/>
                      <a:pt x="92" y="98"/>
                      <a:pt x="93" y="98"/>
                    </a:cubicBezTo>
                    <a:cubicBezTo>
                      <a:pt x="94" y="98"/>
                      <a:pt x="95" y="97"/>
                      <a:pt x="95" y="97"/>
                    </a:cubicBezTo>
                    <a:cubicBezTo>
                      <a:pt x="96" y="96"/>
                      <a:pt x="97" y="96"/>
                      <a:pt x="98" y="96"/>
                    </a:cubicBezTo>
                    <a:cubicBezTo>
                      <a:pt x="99" y="97"/>
                      <a:pt x="101" y="97"/>
                      <a:pt x="102" y="98"/>
                    </a:cubicBezTo>
                    <a:cubicBezTo>
                      <a:pt x="103" y="98"/>
                      <a:pt x="103" y="98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7" y="98"/>
                      <a:pt x="109" y="98"/>
                      <a:pt x="111" y="98"/>
                    </a:cubicBezTo>
                    <a:cubicBezTo>
                      <a:pt x="112" y="98"/>
                      <a:pt x="113" y="99"/>
                      <a:pt x="115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18" y="98"/>
                      <a:pt x="121" y="96"/>
                      <a:pt x="122" y="96"/>
                    </a:cubicBezTo>
                    <a:cubicBezTo>
                      <a:pt x="123" y="97"/>
                      <a:pt x="123" y="99"/>
                      <a:pt x="124" y="99"/>
                    </a:cubicBezTo>
                    <a:cubicBezTo>
                      <a:pt x="125" y="98"/>
                      <a:pt x="125" y="97"/>
                      <a:pt x="125" y="96"/>
                    </a:cubicBezTo>
                    <a:cubicBezTo>
                      <a:pt x="125" y="94"/>
                      <a:pt x="125" y="93"/>
                      <a:pt x="126" y="91"/>
                    </a:cubicBezTo>
                    <a:cubicBezTo>
                      <a:pt x="126" y="90"/>
                      <a:pt x="126" y="90"/>
                      <a:pt x="126" y="89"/>
                    </a:cubicBezTo>
                    <a:cubicBezTo>
                      <a:pt x="126" y="89"/>
                      <a:pt x="126" y="89"/>
                      <a:pt x="127" y="88"/>
                    </a:cubicBezTo>
                    <a:cubicBezTo>
                      <a:pt x="127" y="88"/>
                      <a:pt x="126" y="86"/>
                      <a:pt x="127" y="86"/>
                    </a:cubicBezTo>
                    <a:cubicBezTo>
                      <a:pt x="127" y="84"/>
                      <a:pt x="129" y="85"/>
                      <a:pt x="130" y="85"/>
                    </a:cubicBezTo>
                    <a:cubicBezTo>
                      <a:pt x="131" y="85"/>
                      <a:pt x="132" y="83"/>
                      <a:pt x="133" y="83"/>
                    </a:cubicBezTo>
                    <a:cubicBezTo>
                      <a:pt x="134" y="82"/>
                      <a:pt x="134" y="82"/>
                      <a:pt x="135" y="81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8" y="80"/>
                      <a:pt x="138" y="79"/>
                      <a:pt x="138" y="78"/>
                    </a:cubicBezTo>
                    <a:cubicBezTo>
                      <a:pt x="138" y="74"/>
                      <a:pt x="139" y="71"/>
                      <a:pt x="139" y="67"/>
                    </a:cubicBezTo>
                    <a:cubicBezTo>
                      <a:pt x="139" y="66"/>
                      <a:pt x="139" y="65"/>
                      <a:pt x="139" y="65"/>
                    </a:cubicBezTo>
                    <a:cubicBezTo>
                      <a:pt x="138" y="63"/>
                      <a:pt x="137" y="61"/>
                      <a:pt x="137" y="60"/>
                    </a:cubicBezTo>
                    <a:cubicBezTo>
                      <a:pt x="137" y="58"/>
                      <a:pt x="139" y="57"/>
                      <a:pt x="140" y="56"/>
                    </a:cubicBezTo>
                    <a:cubicBezTo>
                      <a:pt x="141" y="55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3"/>
                      <a:pt x="143" y="53"/>
                      <a:pt x="143" y="52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7" name="Freeform 33"/>
              <p:cNvSpPr>
                <a:spLocks noEditPoints="1"/>
              </p:cNvSpPr>
              <p:nvPr/>
            </p:nvSpPr>
            <p:spPr bwMode="auto">
              <a:xfrm>
                <a:off x="5675313" y="5438775"/>
                <a:ext cx="666750" cy="452438"/>
              </a:xfrm>
              <a:custGeom>
                <a:avLst/>
                <a:gdLst/>
                <a:ahLst/>
                <a:cxnLst>
                  <a:cxn ang="0">
                    <a:pos x="357" y="62"/>
                  </a:cxn>
                  <a:cxn ang="0">
                    <a:pos x="346" y="45"/>
                  </a:cxn>
                  <a:cxn ang="0">
                    <a:pos x="318" y="38"/>
                  </a:cxn>
                  <a:cxn ang="0">
                    <a:pos x="312" y="26"/>
                  </a:cxn>
                  <a:cxn ang="0">
                    <a:pos x="298" y="24"/>
                  </a:cxn>
                  <a:cxn ang="0">
                    <a:pos x="287" y="21"/>
                  </a:cxn>
                  <a:cxn ang="0">
                    <a:pos x="272" y="13"/>
                  </a:cxn>
                  <a:cxn ang="0">
                    <a:pos x="241" y="16"/>
                  </a:cxn>
                  <a:cxn ang="0">
                    <a:pos x="206" y="25"/>
                  </a:cxn>
                  <a:cxn ang="0">
                    <a:pos x="190" y="41"/>
                  </a:cxn>
                  <a:cxn ang="0">
                    <a:pos x="173" y="50"/>
                  </a:cxn>
                  <a:cxn ang="0">
                    <a:pos x="147" y="44"/>
                  </a:cxn>
                  <a:cxn ang="0">
                    <a:pos x="111" y="44"/>
                  </a:cxn>
                  <a:cxn ang="0">
                    <a:pos x="79" y="36"/>
                  </a:cxn>
                  <a:cxn ang="0">
                    <a:pos x="38" y="33"/>
                  </a:cxn>
                  <a:cxn ang="0">
                    <a:pos x="31" y="15"/>
                  </a:cxn>
                  <a:cxn ang="0">
                    <a:pos x="16" y="9"/>
                  </a:cxn>
                  <a:cxn ang="0">
                    <a:pos x="5" y="21"/>
                  </a:cxn>
                  <a:cxn ang="0">
                    <a:pos x="4" y="44"/>
                  </a:cxn>
                  <a:cxn ang="0">
                    <a:pos x="7" y="52"/>
                  </a:cxn>
                  <a:cxn ang="0">
                    <a:pos x="8" y="62"/>
                  </a:cxn>
                  <a:cxn ang="0">
                    <a:pos x="22" y="72"/>
                  </a:cxn>
                  <a:cxn ang="0">
                    <a:pos x="31" y="84"/>
                  </a:cxn>
                  <a:cxn ang="0">
                    <a:pos x="16" y="105"/>
                  </a:cxn>
                  <a:cxn ang="0">
                    <a:pos x="1" y="108"/>
                  </a:cxn>
                  <a:cxn ang="0">
                    <a:pos x="1" y="131"/>
                  </a:cxn>
                  <a:cxn ang="0">
                    <a:pos x="9" y="147"/>
                  </a:cxn>
                  <a:cxn ang="0">
                    <a:pos x="4" y="163"/>
                  </a:cxn>
                  <a:cxn ang="0">
                    <a:pos x="7" y="167"/>
                  </a:cxn>
                  <a:cxn ang="0">
                    <a:pos x="21" y="174"/>
                  </a:cxn>
                  <a:cxn ang="0">
                    <a:pos x="25" y="183"/>
                  </a:cxn>
                  <a:cxn ang="0">
                    <a:pos x="28" y="195"/>
                  </a:cxn>
                  <a:cxn ang="0">
                    <a:pos x="26" y="206"/>
                  </a:cxn>
                  <a:cxn ang="0">
                    <a:pos x="27" y="226"/>
                  </a:cxn>
                  <a:cxn ang="0">
                    <a:pos x="49" y="230"/>
                  </a:cxn>
                  <a:cxn ang="0">
                    <a:pos x="76" y="226"/>
                  </a:cxn>
                  <a:cxn ang="0">
                    <a:pos x="91" y="216"/>
                  </a:cxn>
                  <a:cxn ang="0">
                    <a:pos x="105" y="216"/>
                  </a:cxn>
                  <a:cxn ang="0">
                    <a:pos x="116" y="223"/>
                  </a:cxn>
                  <a:cxn ang="0">
                    <a:pos x="129" y="235"/>
                  </a:cxn>
                  <a:cxn ang="0">
                    <a:pos x="146" y="237"/>
                  </a:cxn>
                  <a:cxn ang="0">
                    <a:pos x="162" y="242"/>
                  </a:cxn>
                  <a:cxn ang="0">
                    <a:pos x="189" y="238"/>
                  </a:cxn>
                  <a:cxn ang="0">
                    <a:pos x="206" y="227"/>
                  </a:cxn>
                  <a:cxn ang="0">
                    <a:pos x="209" y="205"/>
                  </a:cxn>
                  <a:cxn ang="0">
                    <a:pos x="230" y="198"/>
                  </a:cxn>
                  <a:cxn ang="0">
                    <a:pos x="238" y="189"/>
                  </a:cxn>
                  <a:cxn ang="0">
                    <a:pos x="266" y="179"/>
                  </a:cxn>
                  <a:cxn ang="0">
                    <a:pos x="286" y="191"/>
                  </a:cxn>
                  <a:cxn ang="0">
                    <a:pos x="310" y="189"/>
                  </a:cxn>
                  <a:cxn ang="0">
                    <a:pos x="302" y="169"/>
                  </a:cxn>
                  <a:cxn ang="0">
                    <a:pos x="301" y="156"/>
                  </a:cxn>
                  <a:cxn ang="0">
                    <a:pos x="284" y="148"/>
                  </a:cxn>
                  <a:cxn ang="0">
                    <a:pos x="292" y="140"/>
                  </a:cxn>
                  <a:cxn ang="0">
                    <a:pos x="299" y="132"/>
                  </a:cxn>
                  <a:cxn ang="0">
                    <a:pos x="313" y="121"/>
                  </a:cxn>
                  <a:cxn ang="0">
                    <a:pos x="310" y="108"/>
                  </a:cxn>
                  <a:cxn ang="0">
                    <a:pos x="314" y="90"/>
                  </a:cxn>
                  <a:cxn ang="0">
                    <a:pos x="320" y="76"/>
                  </a:cxn>
                  <a:cxn ang="0">
                    <a:pos x="339" y="74"/>
                  </a:cxn>
                  <a:cxn ang="0">
                    <a:pos x="356" y="69"/>
                  </a:cxn>
                </a:cxnLst>
                <a:rect l="0" t="0" r="r" b="b"/>
                <a:pathLst>
                  <a:path w="357" h="242">
                    <a:moveTo>
                      <a:pt x="345" y="45"/>
                    </a:moveTo>
                    <a:cubicBezTo>
                      <a:pt x="345" y="45"/>
                      <a:pt x="346" y="45"/>
                      <a:pt x="346" y="45"/>
                    </a:cubicBezTo>
                    <a:cubicBezTo>
                      <a:pt x="346" y="45"/>
                      <a:pt x="347" y="45"/>
                      <a:pt x="347" y="45"/>
                    </a:cubicBezTo>
                    <a:lnTo>
                      <a:pt x="345" y="45"/>
                    </a:lnTo>
                    <a:close/>
                    <a:moveTo>
                      <a:pt x="357" y="62"/>
                    </a:moveTo>
                    <a:cubicBezTo>
                      <a:pt x="357" y="62"/>
                      <a:pt x="357" y="61"/>
                      <a:pt x="356" y="60"/>
                    </a:cubicBezTo>
                    <a:cubicBezTo>
                      <a:pt x="356" y="59"/>
                      <a:pt x="354" y="59"/>
                      <a:pt x="354" y="58"/>
                    </a:cubicBezTo>
                    <a:cubicBezTo>
                      <a:pt x="353" y="57"/>
                      <a:pt x="353" y="54"/>
                      <a:pt x="352" y="53"/>
                    </a:cubicBezTo>
                    <a:cubicBezTo>
                      <a:pt x="351" y="51"/>
                      <a:pt x="350" y="50"/>
                      <a:pt x="350" y="48"/>
                    </a:cubicBezTo>
                    <a:cubicBezTo>
                      <a:pt x="349" y="48"/>
                      <a:pt x="347" y="46"/>
                      <a:pt x="346" y="45"/>
                    </a:cubicBezTo>
                    <a:cubicBezTo>
                      <a:pt x="343" y="45"/>
                      <a:pt x="339" y="45"/>
                      <a:pt x="336" y="45"/>
                    </a:cubicBezTo>
                    <a:cubicBezTo>
                      <a:pt x="333" y="44"/>
                      <a:pt x="331" y="43"/>
                      <a:pt x="329" y="43"/>
                    </a:cubicBezTo>
                    <a:cubicBezTo>
                      <a:pt x="326" y="42"/>
                      <a:pt x="323" y="42"/>
                      <a:pt x="321" y="41"/>
                    </a:cubicBezTo>
                    <a:cubicBezTo>
                      <a:pt x="320" y="41"/>
                      <a:pt x="319" y="40"/>
                      <a:pt x="319" y="39"/>
                    </a:cubicBezTo>
                    <a:cubicBezTo>
                      <a:pt x="318" y="39"/>
                      <a:pt x="319" y="38"/>
                      <a:pt x="318" y="38"/>
                    </a:cubicBezTo>
                    <a:cubicBezTo>
                      <a:pt x="318" y="36"/>
                      <a:pt x="317" y="36"/>
                      <a:pt x="316" y="35"/>
                    </a:cubicBezTo>
                    <a:cubicBezTo>
                      <a:pt x="316" y="35"/>
                      <a:pt x="316" y="34"/>
                      <a:pt x="316" y="34"/>
                    </a:cubicBezTo>
                    <a:cubicBezTo>
                      <a:pt x="315" y="34"/>
                      <a:pt x="315" y="34"/>
                      <a:pt x="314" y="33"/>
                    </a:cubicBezTo>
                    <a:cubicBezTo>
                      <a:pt x="313" y="32"/>
                      <a:pt x="314" y="31"/>
                      <a:pt x="313" y="30"/>
                    </a:cubicBezTo>
                    <a:cubicBezTo>
                      <a:pt x="313" y="28"/>
                      <a:pt x="313" y="28"/>
                      <a:pt x="312" y="26"/>
                    </a:cubicBezTo>
                    <a:cubicBezTo>
                      <a:pt x="311" y="26"/>
                      <a:pt x="311" y="25"/>
                      <a:pt x="311" y="25"/>
                    </a:cubicBezTo>
                    <a:cubicBezTo>
                      <a:pt x="311" y="24"/>
                      <a:pt x="311" y="24"/>
                      <a:pt x="311" y="23"/>
                    </a:cubicBezTo>
                    <a:cubicBezTo>
                      <a:pt x="310" y="21"/>
                      <a:pt x="305" y="25"/>
                      <a:pt x="304" y="26"/>
                    </a:cubicBezTo>
                    <a:cubicBezTo>
                      <a:pt x="303" y="26"/>
                      <a:pt x="301" y="26"/>
                      <a:pt x="300" y="26"/>
                    </a:cubicBezTo>
                    <a:cubicBezTo>
                      <a:pt x="300" y="26"/>
                      <a:pt x="299" y="24"/>
                      <a:pt x="298" y="24"/>
                    </a:cubicBezTo>
                    <a:cubicBezTo>
                      <a:pt x="298" y="23"/>
                      <a:pt x="297" y="23"/>
                      <a:pt x="297" y="22"/>
                    </a:cubicBezTo>
                    <a:cubicBezTo>
                      <a:pt x="296" y="20"/>
                      <a:pt x="297" y="20"/>
                      <a:pt x="294" y="20"/>
                    </a:cubicBezTo>
                    <a:cubicBezTo>
                      <a:pt x="293" y="20"/>
                      <a:pt x="292" y="20"/>
                      <a:pt x="291" y="20"/>
                    </a:cubicBezTo>
                    <a:cubicBezTo>
                      <a:pt x="291" y="20"/>
                      <a:pt x="289" y="21"/>
                      <a:pt x="289" y="21"/>
                    </a:cubicBezTo>
                    <a:cubicBezTo>
                      <a:pt x="288" y="21"/>
                      <a:pt x="288" y="21"/>
                      <a:pt x="287" y="21"/>
                    </a:cubicBezTo>
                    <a:cubicBezTo>
                      <a:pt x="286" y="20"/>
                      <a:pt x="284" y="19"/>
                      <a:pt x="283" y="19"/>
                    </a:cubicBezTo>
                    <a:cubicBezTo>
                      <a:pt x="282" y="19"/>
                      <a:pt x="280" y="19"/>
                      <a:pt x="280" y="19"/>
                    </a:cubicBezTo>
                    <a:cubicBezTo>
                      <a:pt x="279" y="19"/>
                      <a:pt x="278" y="18"/>
                      <a:pt x="277" y="18"/>
                    </a:cubicBezTo>
                    <a:cubicBezTo>
                      <a:pt x="276" y="17"/>
                      <a:pt x="275" y="17"/>
                      <a:pt x="274" y="16"/>
                    </a:cubicBezTo>
                    <a:cubicBezTo>
                      <a:pt x="273" y="15"/>
                      <a:pt x="273" y="14"/>
                      <a:pt x="272" y="13"/>
                    </a:cubicBezTo>
                    <a:cubicBezTo>
                      <a:pt x="270" y="12"/>
                      <a:pt x="268" y="11"/>
                      <a:pt x="267" y="11"/>
                    </a:cubicBezTo>
                    <a:cubicBezTo>
                      <a:pt x="266" y="10"/>
                      <a:pt x="264" y="9"/>
                      <a:pt x="263" y="9"/>
                    </a:cubicBezTo>
                    <a:cubicBezTo>
                      <a:pt x="260" y="8"/>
                      <a:pt x="258" y="10"/>
                      <a:pt x="256" y="11"/>
                    </a:cubicBezTo>
                    <a:cubicBezTo>
                      <a:pt x="253" y="13"/>
                      <a:pt x="251" y="14"/>
                      <a:pt x="248" y="15"/>
                    </a:cubicBezTo>
                    <a:cubicBezTo>
                      <a:pt x="246" y="16"/>
                      <a:pt x="244" y="16"/>
                      <a:pt x="241" y="16"/>
                    </a:cubicBezTo>
                    <a:cubicBezTo>
                      <a:pt x="239" y="16"/>
                      <a:pt x="236" y="16"/>
                      <a:pt x="234" y="16"/>
                    </a:cubicBezTo>
                    <a:cubicBezTo>
                      <a:pt x="231" y="16"/>
                      <a:pt x="228" y="18"/>
                      <a:pt x="225" y="19"/>
                    </a:cubicBezTo>
                    <a:cubicBezTo>
                      <a:pt x="224" y="20"/>
                      <a:pt x="223" y="20"/>
                      <a:pt x="221" y="21"/>
                    </a:cubicBezTo>
                    <a:cubicBezTo>
                      <a:pt x="218" y="21"/>
                      <a:pt x="216" y="21"/>
                      <a:pt x="214" y="22"/>
                    </a:cubicBezTo>
                    <a:cubicBezTo>
                      <a:pt x="211" y="23"/>
                      <a:pt x="208" y="23"/>
                      <a:pt x="206" y="25"/>
                    </a:cubicBezTo>
                    <a:cubicBezTo>
                      <a:pt x="205" y="25"/>
                      <a:pt x="204" y="26"/>
                      <a:pt x="203" y="27"/>
                    </a:cubicBezTo>
                    <a:cubicBezTo>
                      <a:pt x="201" y="28"/>
                      <a:pt x="199" y="29"/>
                      <a:pt x="198" y="30"/>
                    </a:cubicBezTo>
                    <a:cubicBezTo>
                      <a:pt x="198" y="31"/>
                      <a:pt x="198" y="32"/>
                      <a:pt x="198" y="33"/>
                    </a:cubicBezTo>
                    <a:cubicBezTo>
                      <a:pt x="198" y="35"/>
                      <a:pt x="197" y="36"/>
                      <a:pt x="195" y="37"/>
                    </a:cubicBezTo>
                    <a:cubicBezTo>
                      <a:pt x="194" y="38"/>
                      <a:pt x="191" y="39"/>
                      <a:pt x="190" y="41"/>
                    </a:cubicBezTo>
                    <a:cubicBezTo>
                      <a:pt x="190" y="42"/>
                      <a:pt x="191" y="43"/>
                      <a:pt x="190" y="44"/>
                    </a:cubicBezTo>
                    <a:cubicBezTo>
                      <a:pt x="189" y="46"/>
                      <a:pt x="187" y="45"/>
                      <a:pt x="185" y="45"/>
                    </a:cubicBezTo>
                    <a:cubicBezTo>
                      <a:pt x="183" y="45"/>
                      <a:pt x="182" y="45"/>
                      <a:pt x="180" y="47"/>
                    </a:cubicBezTo>
                    <a:cubicBezTo>
                      <a:pt x="179" y="48"/>
                      <a:pt x="178" y="48"/>
                      <a:pt x="176" y="49"/>
                    </a:cubicBezTo>
                    <a:cubicBezTo>
                      <a:pt x="175" y="50"/>
                      <a:pt x="175" y="50"/>
                      <a:pt x="173" y="50"/>
                    </a:cubicBezTo>
                    <a:cubicBezTo>
                      <a:pt x="171" y="50"/>
                      <a:pt x="168" y="48"/>
                      <a:pt x="165" y="48"/>
                    </a:cubicBezTo>
                    <a:cubicBezTo>
                      <a:pt x="165" y="48"/>
                      <a:pt x="165" y="48"/>
                      <a:pt x="164" y="48"/>
                    </a:cubicBezTo>
                    <a:cubicBezTo>
                      <a:pt x="163" y="48"/>
                      <a:pt x="162" y="47"/>
                      <a:pt x="161" y="47"/>
                    </a:cubicBezTo>
                    <a:cubicBezTo>
                      <a:pt x="159" y="46"/>
                      <a:pt x="156" y="45"/>
                      <a:pt x="153" y="44"/>
                    </a:cubicBezTo>
                    <a:cubicBezTo>
                      <a:pt x="151" y="44"/>
                      <a:pt x="149" y="44"/>
                      <a:pt x="147" y="44"/>
                    </a:cubicBezTo>
                    <a:cubicBezTo>
                      <a:pt x="145" y="44"/>
                      <a:pt x="143" y="41"/>
                      <a:pt x="141" y="40"/>
                    </a:cubicBezTo>
                    <a:cubicBezTo>
                      <a:pt x="138" y="39"/>
                      <a:pt x="138" y="40"/>
                      <a:pt x="136" y="41"/>
                    </a:cubicBezTo>
                    <a:cubicBezTo>
                      <a:pt x="134" y="42"/>
                      <a:pt x="132" y="42"/>
                      <a:pt x="130" y="42"/>
                    </a:cubicBezTo>
                    <a:cubicBezTo>
                      <a:pt x="126" y="41"/>
                      <a:pt x="122" y="40"/>
                      <a:pt x="118" y="41"/>
                    </a:cubicBezTo>
                    <a:cubicBezTo>
                      <a:pt x="115" y="41"/>
                      <a:pt x="113" y="43"/>
                      <a:pt x="111" y="44"/>
                    </a:cubicBezTo>
                    <a:cubicBezTo>
                      <a:pt x="109" y="45"/>
                      <a:pt x="105" y="45"/>
                      <a:pt x="103" y="45"/>
                    </a:cubicBezTo>
                    <a:cubicBezTo>
                      <a:pt x="99" y="44"/>
                      <a:pt x="97" y="40"/>
                      <a:pt x="93" y="40"/>
                    </a:cubicBezTo>
                    <a:cubicBezTo>
                      <a:pt x="92" y="40"/>
                      <a:pt x="92" y="41"/>
                      <a:pt x="91" y="41"/>
                    </a:cubicBezTo>
                    <a:cubicBezTo>
                      <a:pt x="90" y="41"/>
                      <a:pt x="88" y="40"/>
                      <a:pt x="87" y="39"/>
                    </a:cubicBezTo>
                    <a:cubicBezTo>
                      <a:pt x="84" y="38"/>
                      <a:pt x="82" y="37"/>
                      <a:pt x="79" y="36"/>
                    </a:cubicBezTo>
                    <a:cubicBezTo>
                      <a:pt x="78" y="35"/>
                      <a:pt x="76" y="35"/>
                      <a:pt x="75" y="35"/>
                    </a:cubicBezTo>
                    <a:cubicBezTo>
                      <a:pt x="73" y="34"/>
                      <a:pt x="72" y="33"/>
                      <a:pt x="70" y="33"/>
                    </a:cubicBezTo>
                    <a:cubicBezTo>
                      <a:pt x="67" y="31"/>
                      <a:pt x="64" y="31"/>
                      <a:pt x="61" y="31"/>
                    </a:cubicBezTo>
                    <a:cubicBezTo>
                      <a:pt x="56" y="31"/>
                      <a:pt x="52" y="30"/>
                      <a:pt x="47" y="30"/>
                    </a:cubicBezTo>
                    <a:cubicBezTo>
                      <a:pt x="43" y="30"/>
                      <a:pt x="41" y="34"/>
                      <a:pt x="38" y="33"/>
                    </a:cubicBezTo>
                    <a:cubicBezTo>
                      <a:pt x="36" y="33"/>
                      <a:pt x="35" y="32"/>
                      <a:pt x="33" y="32"/>
                    </a:cubicBezTo>
                    <a:cubicBezTo>
                      <a:pt x="31" y="32"/>
                      <a:pt x="30" y="32"/>
                      <a:pt x="28" y="31"/>
                    </a:cubicBezTo>
                    <a:cubicBezTo>
                      <a:pt x="26" y="29"/>
                      <a:pt x="26" y="24"/>
                      <a:pt x="26" y="22"/>
                    </a:cubicBezTo>
                    <a:cubicBezTo>
                      <a:pt x="26" y="21"/>
                      <a:pt x="26" y="18"/>
                      <a:pt x="27" y="18"/>
                    </a:cubicBezTo>
                    <a:cubicBezTo>
                      <a:pt x="28" y="17"/>
                      <a:pt x="30" y="16"/>
                      <a:pt x="31" y="15"/>
                    </a:cubicBezTo>
                    <a:cubicBezTo>
                      <a:pt x="33" y="14"/>
                      <a:pt x="36" y="13"/>
                      <a:pt x="35" y="10"/>
                    </a:cubicBezTo>
                    <a:cubicBezTo>
                      <a:pt x="34" y="7"/>
                      <a:pt x="29" y="6"/>
                      <a:pt x="26" y="4"/>
                    </a:cubicBezTo>
                    <a:cubicBezTo>
                      <a:pt x="25" y="3"/>
                      <a:pt x="24" y="2"/>
                      <a:pt x="22" y="1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6" y="3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2"/>
                      <a:pt x="13" y="12"/>
                      <a:pt x="12" y="12"/>
                    </a:cubicBezTo>
                    <a:cubicBezTo>
                      <a:pt x="12" y="12"/>
                      <a:pt x="10" y="12"/>
                      <a:pt x="10" y="13"/>
                    </a:cubicBezTo>
                    <a:cubicBezTo>
                      <a:pt x="8" y="14"/>
                      <a:pt x="8" y="17"/>
                      <a:pt x="6" y="19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1" y="32"/>
                      <a:pt x="1" y="37"/>
                      <a:pt x="1" y="39"/>
                    </a:cubicBezTo>
                    <a:cubicBezTo>
                      <a:pt x="2" y="41"/>
                      <a:pt x="3" y="43"/>
                      <a:pt x="4" y="44"/>
                    </a:cubicBezTo>
                    <a:cubicBezTo>
                      <a:pt x="4" y="44"/>
                      <a:pt x="4" y="45"/>
                      <a:pt x="4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6"/>
                      <a:pt x="5" y="48"/>
                      <a:pt x="6" y="49"/>
                    </a:cubicBezTo>
                    <a:cubicBezTo>
                      <a:pt x="6" y="50"/>
                      <a:pt x="6" y="49"/>
                      <a:pt x="7" y="50"/>
                    </a:cubicBezTo>
                    <a:cubicBezTo>
                      <a:pt x="7" y="50"/>
                      <a:pt x="7" y="51"/>
                      <a:pt x="7" y="52"/>
                    </a:cubicBezTo>
                    <a:cubicBezTo>
                      <a:pt x="7" y="53"/>
                      <a:pt x="8" y="54"/>
                      <a:pt x="8" y="54"/>
                    </a:cubicBezTo>
                    <a:cubicBezTo>
                      <a:pt x="8" y="55"/>
                      <a:pt x="9" y="56"/>
                      <a:pt x="9" y="56"/>
                    </a:cubicBezTo>
                    <a:cubicBezTo>
                      <a:pt x="10" y="57"/>
                      <a:pt x="10" y="57"/>
                      <a:pt x="11" y="58"/>
                    </a:cubicBezTo>
                    <a:cubicBezTo>
                      <a:pt x="12" y="60"/>
                      <a:pt x="13" y="61"/>
                      <a:pt x="14" y="63"/>
                    </a:cubicBezTo>
                    <a:cubicBezTo>
                      <a:pt x="12" y="64"/>
                      <a:pt x="10" y="62"/>
                      <a:pt x="8" y="62"/>
                    </a:cubicBezTo>
                    <a:cubicBezTo>
                      <a:pt x="7" y="62"/>
                      <a:pt x="7" y="65"/>
                      <a:pt x="8" y="66"/>
                    </a:cubicBezTo>
                    <a:cubicBezTo>
                      <a:pt x="9" y="66"/>
                      <a:pt x="11" y="66"/>
                      <a:pt x="12" y="66"/>
                    </a:cubicBezTo>
                    <a:cubicBezTo>
                      <a:pt x="14" y="67"/>
                      <a:pt x="16" y="66"/>
                      <a:pt x="17" y="67"/>
                    </a:cubicBezTo>
                    <a:cubicBezTo>
                      <a:pt x="19" y="67"/>
                      <a:pt x="19" y="68"/>
                      <a:pt x="20" y="69"/>
                    </a:cubicBezTo>
                    <a:cubicBezTo>
                      <a:pt x="21" y="70"/>
                      <a:pt x="21" y="71"/>
                      <a:pt x="22" y="72"/>
                    </a:cubicBezTo>
                    <a:cubicBezTo>
                      <a:pt x="23" y="73"/>
                      <a:pt x="24" y="73"/>
                      <a:pt x="24" y="74"/>
                    </a:cubicBezTo>
                    <a:cubicBezTo>
                      <a:pt x="24" y="76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30" y="83"/>
                      <a:pt x="30" y="83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2" y="87"/>
                      <a:pt x="29" y="89"/>
                      <a:pt x="28" y="90"/>
                    </a:cubicBezTo>
                    <a:cubicBezTo>
                      <a:pt x="27" y="92"/>
                      <a:pt x="24" y="92"/>
                      <a:pt x="22" y="94"/>
                    </a:cubicBezTo>
                    <a:cubicBezTo>
                      <a:pt x="20" y="96"/>
                      <a:pt x="20" y="98"/>
                      <a:pt x="19" y="100"/>
                    </a:cubicBezTo>
                    <a:cubicBezTo>
                      <a:pt x="19" y="101"/>
                      <a:pt x="19" y="103"/>
                      <a:pt x="19" y="103"/>
                    </a:cubicBezTo>
                    <a:cubicBezTo>
                      <a:pt x="18" y="104"/>
                      <a:pt x="16" y="105"/>
                      <a:pt x="16" y="105"/>
                    </a:cubicBezTo>
                    <a:cubicBezTo>
                      <a:pt x="15" y="106"/>
                      <a:pt x="15" y="105"/>
                      <a:pt x="14" y="106"/>
                    </a:cubicBezTo>
                    <a:cubicBezTo>
                      <a:pt x="13" y="106"/>
                      <a:pt x="13" y="106"/>
                      <a:pt x="12" y="107"/>
                    </a:cubicBezTo>
                    <a:cubicBezTo>
                      <a:pt x="11" y="107"/>
                      <a:pt x="11" y="106"/>
                      <a:pt x="10" y="106"/>
                    </a:cubicBezTo>
                    <a:cubicBezTo>
                      <a:pt x="9" y="106"/>
                      <a:pt x="8" y="106"/>
                      <a:pt x="7" y="106"/>
                    </a:cubicBezTo>
                    <a:cubicBezTo>
                      <a:pt x="6" y="106"/>
                      <a:pt x="2" y="107"/>
                      <a:pt x="1" y="108"/>
                    </a:cubicBezTo>
                    <a:cubicBezTo>
                      <a:pt x="1" y="109"/>
                      <a:pt x="1" y="111"/>
                      <a:pt x="1" y="112"/>
                    </a:cubicBezTo>
                    <a:cubicBezTo>
                      <a:pt x="1" y="113"/>
                      <a:pt x="2" y="114"/>
                      <a:pt x="2" y="115"/>
                    </a:cubicBezTo>
                    <a:cubicBezTo>
                      <a:pt x="3" y="117"/>
                      <a:pt x="2" y="119"/>
                      <a:pt x="1" y="121"/>
                    </a:cubicBezTo>
                    <a:cubicBezTo>
                      <a:pt x="1" y="123"/>
                      <a:pt x="0" y="124"/>
                      <a:pt x="0" y="126"/>
                    </a:cubicBezTo>
                    <a:cubicBezTo>
                      <a:pt x="0" y="129"/>
                      <a:pt x="0" y="129"/>
                      <a:pt x="1" y="131"/>
                    </a:cubicBezTo>
                    <a:cubicBezTo>
                      <a:pt x="2" y="132"/>
                      <a:pt x="2" y="132"/>
                      <a:pt x="3" y="133"/>
                    </a:cubicBezTo>
                    <a:cubicBezTo>
                      <a:pt x="4" y="134"/>
                      <a:pt x="4" y="133"/>
                      <a:pt x="4" y="135"/>
                    </a:cubicBezTo>
                    <a:cubicBezTo>
                      <a:pt x="5" y="137"/>
                      <a:pt x="6" y="137"/>
                      <a:pt x="7" y="139"/>
                    </a:cubicBezTo>
                    <a:cubicBezTo>
                      <a:pt x="7" y="140"/>
                      <a:pt x="7" y="142"/>
                      <a:pt x="8" y="143"/>
                    </a:cubicBezTo>
                    <a:cubicBezTo>
                      <a:pt x="9" y="145"/>
                      <a:pt x="9" y="145"/>
                      <a:pt x="9" y="147"/>
                    </a:cubicBezTo>
                    <a:cubicBezTo>
                      <a:pt x="9" y="148"/>
                      <a:pt x="8" y="150"/>
                      <a:pt x="7" y="151"/>
                    </a:cubicBezTo>
                    <a:cubicBezTo>
                      <a:pt x="5" y="152"/>
                      <a:pt x="3" y="153"/>
                      <a:pt x="1" y="153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2" y="160"/>
                      <a:pt x="3" y="161"/>
                    </a:cubicBezTo>
                    <a:cubicBezTo>
                      <a:pt x="3" y="162"/>
                      <a:pt x="3" y="162"/>
                      <a:pt x="4" y="163"/>
                    </a:cubicBezTo>
                    <a:cubicBezTo>
                      <a:pt x="4" y="163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6"/>
                    </a:cubicBezTo>
                    <a:cubicBezTo>
                      <a:pt x="4" y="166"/>
                      <a:pt x="5" y="166"/>
                      <a:pt x="6" y="166"/>
                    </a:cubicBezTo>
                    <a:cubicBezTo>
                      <a:pt x="6" y="166"/>
                      <a:pt x="6" y="167"/>
                      <a:pt x="7" y="167"/>
                    </a:cubicBezTo>
                    <a:cubicBezTo>
                      <a:pt x="7" y="168"/>
                      <a:pt x="7" y="169"/>
                      <a:pt x="8" y="170"/>
                    </a:cubicBezTo>
                    <a:cubicBezTo>
                      <a:pt x="9" y="170"/>
                      <a:pt x="10" y="170"/>
                      <a:pt x="11" y="171"/>
                    </a:cubicBezTo>
                    <a:cubicBezTo>
                      <a:pt x="12" y="171"/>
                      <a:pt x="13" y="170"/>
                      <a:pt x="15" y="171"/>
                    </a:cubicBezTo>
                    <a:cubicBezTo>
                      <a:pt x="16" y="171"/>
                      <a:pt x="17" y="172"/>
                      <a:pt x="18" y="173"/>
                    </a:cubicBezTo>
                    <a:cubicBezTo>
                      <a:pt x="19" y="173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3" y="175"/>
                    </a:cubicBezTo>
                    <a:cubicBezTo>
                      <a:pt x="23" y="175"/>
                      <a:pt x="23" y="175"/>
                      <a:pt x="23" y="176"/>
                    </a:cubicBezTo>
                    <a:cubicBezTo>
                      <a:pt x="23" y="176"/>
                      <a:pt x="24" y="177"/>
                      <a:pt x="24" y="178"/>
                    </a:cubicBezTo>
                    <a:cubicBezTo>
                      <a:pt x="24" y="179"/>
                      <a:pt x="24" y="180"/>
                      <a:pt x="24" y="181"/>
                    </a:cubicBezTo>
                    <a:cubicBezTo>
                      <a:pt x="24" y="182"/>
                      <a:pt x="25" y="182"/>
                      <a:pt x="25" y="183"/>
                    </a:cubicBezTo>
                    <a:cubicBezTo>
                      <a:pt x="25" y="183"/>
                      <a:pt x="25" y="184"/>
                      <a:pt x="25" y="185"/>
                    </a:cubicBezTo>
                    <a:cubicBezTo>
                      <a:pt x="25" y="186"/>
                      <a:pt x="26" y="186"/>
                      <a:pt x="26" y="187"/>
                    </a:cubicBezTo>
                    <a:cubicBezTo>
                      <a:pt x="26" y="188"/>
                      <a:pt x="26" y="189"/>
                      <a:pt x="26" y="190"/>
                    </a:cubicBezTo>
                    <a:cubicBezTo>
                      <a:pt x="26" y="190"/>
                      <a:pt x="26" y="191"/>
                      <a:pt x="26" y="192"/>
                    </a:cubicBezTo>
                    <a:cubicBezTo>
                      <a:pt x="27" y="193"/>
                      <a:pt x="27" y="194"/>
                      <a:pt x="28" y="195"/>
                    </a:cubicBezTo>
                    <a:cubicBezTo>
                      <a:pt x="29" y="196"/>
                      <a:pt x="32" y="196"/>
                      <a:pt x="32" y="198"/>
                    </a:cubicBezTo>
                    <a:cubicBezTo>
                      <a:pt x="32" y="199"/>
                      <a:pt x="31" y="199"/>
                      <a:pt x="31" y="200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1" y="201"/>
                      <a:pt x="30" y="201"/>
                      <a:pt x="29" y="202"/>
                    </a:cubicBezTo>
                    <a:cubicBezTo>
                      <a:pt x="28" y="203"/>
                      <a:pt x="26" y="204"/>
                      <a:pt x="26" y="206"/>
                    </a:cubicBezTo>
                    <a:cubicBezTo>
                      <a:pt x="26" y="207"/>
                      <a:pt x="27" y="209"/>
                      <a:pt x="28" y="211"/>
                    </a:cubicBezTo>
                    <a:cubicBezTo>
                      <a:pt x="28" y="211"/>
                      <a:pt x="28" y="212"/>
                      <a:pt x="28" y="213"/>
                    </a:cubicBezTo>
                    <a:cubicBezTo>
                      <a:pt x="28" y="217"/>
                      <a:pt x="27" y="220"/>
                      <a:pt x="27" y="224"/>
                    </a:cubicBezTo>
                    <a:cubicBezTo>
                      <a:pt x="27" y="225"/>
                      <a:pt x="27" y="225"/>
                      <a:pt x="27" y="226"/>
                    </a:cubicBezTo>
                    <a:cubicBezTo>
                      <a:pt x="27" y="226"/>
                      <a:pt x="27" y="226"/>
                      <a:pt x="27" y="226"/>
                    </a:cubicBezTo>
                    <a:cubicBezTo>
                      <a:pt x="28" y="227"/>
                      <a:pt x="29" y="228"/>
                      <a:pt x="30" y="229"/>
                    </a:cubicBezTo>
                    <a:cubicBezTo>
                      <a:pt x="31" y="229"/>
                      <a:pt x="31" y="230"/>
                      <a:pt x="32" y="231"/>
                    </a:cubicBezTo>
                    <a:cubicBezTo>
                      <a:pt x="33" y="232"/>
                      <a:pt x="34" y="231"/>
                      <a:pt x="36" y="231"/>
                    </a:cubicBezTo>
                    <a:cubicBezTo>
                      <a:pt x="37" y="231"/>
                      <a:pt x="39" y="231"/>
                      <a:pt x="41" y="231"/>
                    </a:cubicBezTo>
                    <a:cubicBezTo>
                      <a:pt x="44" y="231"/>
                      <a:pt x="46" y="231"/>
                      <a:pt x="49" y="230"/>
                    </a:cubicBezTo>
                    <a:cubicBezTo>
                      <a:pt x="51" y="229"/>
                      <a:pt x="55" y="227"/>
                      <a:pt x="57" y="228"/>
                    </a:cubicBezTo>
                    <a:cubicBezTo>
                      <a:pt x="58" y="228"/>
                      <a:pt x="59" y="229"/>
                      <a:pt x="60" y="229"/>
                    </a:cubicBezTo>
                    <a:cubicBezTo>
                      <a:pt x="62" y="229"/>
                      <a:pt x="63" y="229"/>
                      <a:pt x="64" y="229"/>
                    </a:cubicBezTo>
                    <a:cubicBezTo>
                      <a:pt x="66" y="228"/>
                      <a:pt x="68" y="229"/>
                      <a:pt x="70" y="228"/>
                    </a:cubicBezTo>
                    <a:cubicBezTo>
                      <a:pt x="72" y="228"/>
                      <a:pt x="75" y="227"/>
                      <a:pt x="76" y="226"/>
                    </a:cubicBezTo>
                    <a:cubicBezTo>
                      <a:pt x="77" y="225"/>
                      <a:pt x="77" y="224"/>
                      <a:pt x="78" y="224"/>
                    </a:cubicBezTo>
                    <a:cubicBezTo>
                      <a:pt x="79" y="224"/>
                      <a:pt x="80" y="224"/>
                      <a:pt x="80" y="224"/>
                    </a:cubicBezTo>
                    <a:cubicBezTo>
                      <a:pt x="81" y="224"/>
                      <a:pt x="82" y="223"/>
                      <a:pt x="83" y="222"/>
                    </a:cubicBezTo>
                    <a:cubicBezTo>
                      <a:pt x="85" y="224"/>
                      <a:pt x="88" y="223"/>
                      <a:pt x="89" y="220"/>
                    </a:cubicBezTo>
                    <a:cubicBezTo>
                      <a:pt x="89" y="219"/>
                      <a:pt x="88" y="215"/>
                      <a:pt x="91" y="216"/>
                    </a:cubicBezTo>
                    <a:cubicBezTo>
                      <a:pt x="92" y="217"/>
                      <a:pt x="93" y="218"/>
                      <a:pt x="94" y="218"/>
                    </a:cubicBezTo>
                    <a:cubicBezTo>
                      <a:pt x="95" y="218"/>
                      <a:pt x="97" y="218"/>
                      <a:pt x="98" y="218"/>
                    </a:cubicBezTo>
                    <a:cubicBezTo>
                      <a:pt x="100" y="218"/>
                      <a:pt x="101" y="219"/>
                      <a:pt x="103" y="218"/>
                    </a:cubicBezTo>
                    <a:cubicBezTo>
                      <a:pt x="103" y="218"/>
                      <a:pt x="103" y="217"/>
                      <a:pt x="104" y="217"/>
                    </a:cubicBezTo>
                    <a:cubicBezTo>
                      <a:pt x="104" y="216"/>
                      <a:pt x="105" y="217"/>
                      <a:pt x="105" y="216"/>
                    </a:cubicBezTo>
                    <a:cubicBezTo>
                      <a:pt x="107" y="216"/>
                      <a:pt x="106" y="218"/>
                      <a:pt x="108" y="218"/>
                    </a:cubicBezTo>
                    <a:cubicBezTo>
                      <a:pt x="109" y="218"/>
                      <a:pt x="110" y="216"/>
                      <a:pt x="110" y="218"/>
                    </a:cubicBezTo>
                    <a:cubicBezTo>
                      <a:pt x="111" y="217"/>
                      <a:pt x="113" y="216"/>
                      <a:pt x="114" y="217"/>
                    </a:cubicBezTo>
                    <a:cubicBezTo>
                      <a:pt x="115" y="218"/>
                      <a:pt x="114" y="221"/>
                      <a:pt x="115" y="222"/>
                    </a:cubicBezTo>
                    <a:cubicBezTo>
                      <a:pt x="115" y="222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8" y="225"/>
                    </a:cubicBezTo>
                    <a:cubicBezTo>
                      <a:pt x="120" y="226"/>
                      <a:pt x="122" y="226"/>
                      <a:pt x="124" y="228"/>
                    </a:cubicBezTo>
                    <a:cubicBezTo>
                      <a:pt x="124" y="229"/>
                      <a:pt x="125" y="230"/>
                      <a:pt x="126" y="231"/>
                    </a:cubicBezTo>
                    <a:cubicBezTo>
                      <a:pt x="126" y="231"/>
                      <a:pt x="126" y="231"/>
                      <a:pt x="127" y="232"/>
                    </a:cubicBezTo>
                    <a:cubicBezTo>
                      <a:pt x="128" y="232"/>
                      <a:pt x="128" y="234"/>
                      <a:pt x="129" y="235"/>
                    </a:cubicBezTo>
                    <a:cubicBezTo>
                      <a:pt x="130" y="236"/>
                      <a:pt x="130" y="235"/>
                      <a:pt x="131" y="234"/>
                    </a:cubicBezTo>
                    <a:cubicBezTo>
                      <a:pt x="133" y="234"/>
                      <a:pt x="135" y="233"/>
                      <a:pt x="137" y="233"/>
                    </a:cubicBezTo>
                    <a:cubicBezTo>
                      <a:pt x="138" y="234"/>
                      <a:pt x="138" y="235"/>
                      <a:pt x="139" y="235"/>
                    </a:cubicBezTo>
                    <a:cubicBezTo>
                      <a:pt x="140" y="236"/>
                      <a:pt x="141" y="236"/>
                      <a:pt x="142" y="236"/>
                    </a:cubicBezTo>
                    <a:cubicBezTo>
                      <a:pt x="143" y="238"/>
                      <a:pt x="144" y="237"/>
                      <a:pt x="146" y="237"/>
                    </a:cubicBezTo>
                    <a:cubicBezTo>
                      <a:pt x="147" y="237"/>
                      <a:pt x="148" y="238"/>
                      <a:pt x="148" y="238"/>
                    </a:cubicBezTo>
                    <a:cubicBezTo>
                      <a:pt x="150" y="239"/>
                      <a:pt x="151" y="241"/>
                      <a:pt x="152" y="241"/>
                    </a:cubicBezTo>
                    <a:cubicBezTo>
                      <a:pt x="153" y="242"/>
                      <a:pt x="154" y="241"/>
                      <a:pt x="155" y="241"/>
                    </a:cubicBezTo>
                    <a:cubicBezTo>
                      <a:pt x="155" y="242"/>
                      <a:pt x="156" y="242"/>
                      <a:pt x="156" y="242"/>
                    </a:cubicBezTo>
                    <a:cubicBezTo>
                      <a:pt x="158" y="242"/>
                      <a:pt x="160" y="242"/>
                      <a:pt x="162" y="242"/>
                    </a:cubicBezTo>
                    <a:cubicBezTo>
                      <a:pt x="167" y="242"/>
                      <a:pt x="173" y="241"/>
                      <a:pt x="178" y="241"/>
                    </a:cubicBezTo>
                    <a:cubicBezTo>
                      <a:pt x="178" y="239"/>
                      <a:pt x="178" y="237"/>
                      <a:pt x="176" y="236"/>
                    </a:cubicBezTo>
                    <a:cubicBezTo>
                      <a:pt x="179" y="235"/>
                      <a:pt x="181" y="239"/>
                      <a:pt x="184" y="238"/>
                    </a:cubicBezTo>
                    <a:cubicBezTo>
                      <a:pt x="185" y="237"/>
                      <a:pt x="185" y="237"/>
                      <a:pt x="186" y="237"/>
                    </a:cubicBezTo>
                    <a:cubicBezTo>
                      <a:pt x="187" y="237"/>
                      <a:pt x="188" y="238"/>
                      <a:pt x="189" y="238"/>
                    </a:cubicBezTo>
                    <a:cubicBezTo>
                      <a:pt x="191" y="239"/>
                      <a:pt x="192" y="240"/>
                      <a:pt x="195" y="239"/>
                    </a:cubicBezTo>
                    <a:cubicBezTo>
                      <a:pt x="196" y="239"/>
                      <a:pt x="198" y="238"/>
                      <a:pt x="199" y="238"/>
                    </a:cubicBezTo>
                    <a:cubicBezTo>
                      <a:pt x="200" y="237"/>
                      <a:pt x="201" y="236"/>
                      <a:pt x="202" y="236"/>
                    </a:cubicBezTo>
                    <a:cubicBezTo>
                      <a:pt x="203" y="235"/>
                      <a:pt x="204" y="235"/>
                      <a:pt x="205" y="235"/>
                    </a:cubicBezTo>
                    <a:cubicBezTo>
                      <a:pt x="207" y="233"/>
                      <a:pt x="206" y="230"/>
                      <a:pt x="206" y="227"/>
                    </a:cubicBezTo>
                    <a:cubicBezTo>
                      <a:pt x="206" y="227"/>
                      <a:pt x="206" y="226"/>
                      <a:pt x="206" y="226"/>
                    </a:cubicBezTo>
                    <a:cubicBezTo>
                      <a:pt x="206" y="224"/>
                      <a:pt x="207" y="224"/>
                      <a:pt x="207" y="223"/>
                    </a:cubicBezTo>
                    <a:cubicBezTo>
                      <a:pt x="208" y="221"/>
                      <a:pt x="207" y="220"/>
                      <a:pt x="207" y="218"/>
                    </a:cubicBezTo>
                    <a:cubicBezTo>
                      <a:pt x="207" y="215"/>
                      <a:pt x="204" y="214"/>
                      <a:pt x="203" y="211"/>
                    </a:cubicBezTo>
                    <a:cubicBezTo>
                      <a:pt x="202" y="207"/>
                      <a:pt x="205" y="205"/>
                      <a:pt x="209" y="205"/>
                    </a:cubicBezTo>
                    <a:cubicBezTo>
                      <a:pt x="211" y="205"/>
                      <a:pt x="213" y="207"/>
                      <a:pt x="215" y="208"/>
                    </a:cubicBezTo>
                    <a:cubicBezTo>
                      <a:pt x="217" y="208"/>
                      <a:pt x="220" y="210"/>
                      <a:pt x="223" y="210"/>
                    </a:cubicBezTo>
                    <a:cubicBezTo>
                      <a:pt x="223" y="208"/>
                      <a:pt x="223" y="206"/>
                      <a:pt x="223" y="204"/>
                    </a:cubicBezTo>
                    <a:cubicBezTo>
                      <a:pt x="224" y="202"/>
                      <a:pt x="224" y="201"/>
                      <a:pt x="225" y="200"/>
                    </a:cubicBezTo>
                    <a:cubicBezTo>
                      <a:pt x="227" y="198"/>
                      <a:pt x="227" y="198"/>
                      <a:pt x="230" y="198"/>
                    </a:cubicBezTo>
                    <a:cubicBezTo>
                      <a:pt x="229" y="197"/>
                      <a:pt x="230" y="197"/>
                      <a:pt x="230" y="197"/>
                    </a:cubicBezTo>
                    <a:cubicBezTo>
                      <a:pt x="230" y="196"/>
                      <a:pt x="231" y="196"/>
                      <a:pt x="231" y="196"/>
                    </a:cubicBezTo>
                    <a:cubicBezTo>
                      <a:pt x="232" y="195"/>
                      <a:pt x="232" y="195"/>
                      <a:pt x="233" y="194"/>
                    </a:cubicBezTo>
                    <a:cubicBezTo>
                      <a:pt x="233" y="194"/>
                      <a:pt x="233" y="193"/>
                      <a:pt x="233" y="193"/>
                    </a:cubicBezTo>
                    <a:cubicBezTo>
                      <a:pt x="235" y="191"/>
                      <a:pt x="237" y="190"/>
                      <a:pt x="238" y="189"/>
                    </a:cubicBezTo>
                    <a:cubicBezTo>
                      <a:pt x="240" y="189"/>
                      <a:pt x="242" y="189"/>
                      <a:pt x="244" y="188"/>
                    </a:cubicBezTo>
                    <a:cubicBezTo>
                      <a:pt x="245" y="188"/>
                      <a:pt x="246" y="187"/>
                      <a:pt x="247" y="187"/>
                    </a:cubicBezTo>
                    <a:cubicBezTo>
                      <a:pt x="249" y="188"/>
                      <a:pt x="249" y="188"/>
                      <a:pt x="251" y="187"/>
                    </a:cubicBezTo>
                    <a:cubicBezTo>
                      <a:pt x="254" y="185"/>
                      <a:pt x="256" y="183"/>
                      <a:pt x="260" y="181"/>
                    </a:cubicBezTo>
                    <a:cubicBezTo>
                      <a:pt x="262" y="180"/>
                      <a:pt x="263" y="177"/>
                      <a:pt x="266" y="179"/>
                    </a:cubicBezTo>
                    <a:cubicBezTo>
                      <a:pt x="268" y="180"/>
                      <a:pt x="270" y="183"/>
                      <a:pt x="273" y="183"/>
                    </a:cubicBezTo>
                    <a:cubicBezTo>
                      <a:pt x="275" y="183"/>
                      <a:pt x="276" y="182"/>
                      <a:pt x="277" y="183"/>
                    </a:cubicBezTo>
                    <a:cubicBezTo>
                      <a:pt x="278" y="183"/>
                      <a:pt x="278" y="184"/>
                      <a:pt x="279" y="185"/>
                    </a:cubicBezTo>
                    <a:cubicBezTo>
                      <a:pt x="281" y="185"/>
                      <a:pt x="281" y="185"/>
                      <a:pt x="282" y="187"/>
                    </a:cubicBezTo>
                    <a:cubicBezTo>
                      <a:pt x="283" y="188"/>
                      <a:pt x="285" y="190"/>
                      <a:pt x="286" y="191"/>
                    </a:cubicBezTo>
                    <a:cubicBezTo>
                      <a:pt x="287" y="193"/>
                      <a:pt x="286" y="193"/>
                      <a:pt x="288" y="193"/>
                    </a:cubicBezTo>
                    <a:cubicBezTo>
                      <a:pt x="290" y="193"/>
                      <a:pt x="291" y="192"/>
                      <a:pt x="292" y="192"/>
                    </a:cubicBezTo>
                    <a:cubicBezTo>
                      <a:pt x="294" y="191"/>
                      <a:pt x="296" y="190"/>
                      <a:pt x="298" y="190"/>
                    </a:cubicBezTo>
                    <a:cubicBezTo>
                      <a:pt x="301" y="190"/>
                      <a:pt x="303" y="189"/>
                      <a:pt x="306" y="188"/>
                    </a:cubicBezTo>
                    <a:cubicBezTo>
                      <a:pt x="308" y="188"/>
                      <a:pt x="309" y="189"/>
                      <a:pt x="310" y="189"/>
                    </a:cubicBezTo>
                    <a:cubicBezTo>
                      <a:pt x="311" y="189"/>
                      <a:pt x="314" y="189"/>
                      <a:pt x="315" y="188"/>
                    </a:cubicBezTo>
                    <a:cubicBezTo>
                      <a:pt x="316" y="187"/>
                      <a:pt x="315" y="182"/>
                      <a:pt x="314" y="181"/>
                    </a:cubicBezTo>
                    <a:cubicBezTo>
                      <a:pt x="313" y="181"/>
                      <a:pt x="312" y="181"/>
                      <a:pt x="311" y="180"/>
                    </a:cubicBezTo>
                    <a:cubicBezTo>
                      <a:pt x="309" y="179"/>
                      <a:pt x="308" y="177"/>
                      <a:pt x="307" y="175"/>
                    </a:cubicBezTo>
                    <a:cubicBezTo>
                      <a:pt x="305" y="173"/>
                      <a:pt x="303" y="171"/>
                      <a:pt x="302" y="169"/>
                    </a:cubicBezTo>
                    <a:cubicBezTo>
                      <a:pt x="301" y="168"/>
                      <a:pt x="300" y="167"/>
                      <a:pt x="301" y="166"/>
                    </a:cubicBezTo>
                    <a:cubicBezTo>
                      <a:pt x="301" y="167"/>
                      <a:pt x="302" y="165"/>
                      <a:pt x="302" y="165"/>
                    </a:cubicBezTo>
                    <a:cubicBezTo>
                      <a:pt x="303" y="165"/>
                      <a:pt x="304" y="164"/>
                      <a:pt x="304" y="164"/>
                    </a:cubicBezTo>
                    <a:cubicBezTo>
                      <a:pt x="305" y="163"/>
                      <a:pt x="305" y="162"/>
                      <a:pt x="304" y="161"/>
                    </a:cubicBezTo>
                    <a:cubicBezTo>
                      <a:pt x="304" y="159"/>
                      <a:pt x="302" y="158"/>
                      <a:pt x="301" y="156"/>
                    </a:cubicBezTo>
                    <a:cubicBezTo>
                      <a:pt x="301" y="155"/>
                      <a:pt x="302" y="154"/>
                      <a:pt x="300" y="154"/>
                    </a:cubicBezTo>
                    <a:cubicBezTo>
                      <a:pt x="298" y="153"/>
                      <a:pt x="297" y="154"/>
                      <a:pt x="295" y="153"/>
                    </a:cubicBezTo>
                    <a:cubicBezTo>
                      <a:pt x="294" y="152"/>
                      <a:pt x="293" y="151"/>
                      <a:pt x="292" y="150"/>
                    </a:cubicBezTo>
                    <a:cubicBezTo>
                      <a:pt x="291" y="149"/>
                      <a:pt x="286" y="146"/>
                      <a:pt x="285" y="147"/>
                    </a:cubicBezTo>
                    <a:cubicBezTo>
                      <a:pt x="284" y="147"/>
                      <a:pt x="284" y="148"/>
                      <a:pt x="284" y="148"/>
                    </a:cubicBezTo>
                    <a:cubicBezTo>
                      <a:pt x="283" y="148"/>
                      <a:pt x="282" y="148"/>
                      <a:pt x="282" y="148"/>
                    </a:cubicBezTo>
                    <a:cubicBezTo>
                      <a:pt x="281" y="146"/>
                      <a:pt x="281" y="145"/>
                      <a:pt x="283" y="144"/>
                    </a:cubicBezTo>
                    <a:cubicBezTo>
                      <a:pt x="284" y="144"/>
                      <a:pt x="285" y="143"/>
                      <a:pt x="286" y="143"/>
                    </a:cubicBezTo>
                    <a:cubicBezTo>
                      <a:pt x="287" y="142"/>
                      <a:pt x="289" y="143"/>
                      <a:pt x="290" y="143"/>
                    </a:cubicBezTo>
                    <a:cubicBezTo>
                      <a:pt x="292" y="142"/>
                      <a:pt x="291" y="142"/>
                      <a:pt x="292" y="140"/>
                    </a:cubicBezTo>
                    <a:cubicBezTo>
                      <a:pt x="292" y="139"/>
                      <a:pt x="292" y="138"/>
                      <a:pt x="293" y="137"/>
                    </a:cubicBezTo>
                    <a:cubicBezTo>
                      <a:pt x="293" y="136"/>
                      <a:pt x="293" y="134"/>
                      <a:pt x="294" y="135"/>
                    </a:cubicBezTo>
                    <a:cubicBezTo>
                      <a:pt x="295" y="136"/>
                      <a:pt x="297" y="138"/>
                      <a:pt x="298" y="138"/>
                    </a:cubicBezTo>
                    <a:cubicBezTo>
                      <a:pt x="300" y="138"/>
                      <a:pt x="299" y="136"/>
                      <a:pt x="299" y="135"/>
                    </a:cubicBezTo>
                    <a:cubicBezTo>
                      <a:pt x="299" y="134"/>
                      <a:pt x="299" y="133"/>
                      <a:pt x="299" y="132"/>
                    </a:cubicBezTo>
                    <a:cubicBezTo>
                      <a:pt x="299" y="130"/>
                      <a:pt x="300" y="131"/>
                      <a:pt x="301" y="131"/>
                    </a:cubicBezTo>
                    <a:cubicBezTo>
                      <a:pt x="303" y="131"/>
                      <a:pt x="305" y="130"/>
                      <a:pt x="306" y="128"/>
                    </a:cubicBezTo>
                    <a:cubicBezTo>
                      <a:pt x="306" y="126"/>
                      <a:pt x="304" y="125"/>
                      <a:pt x="304" y="123"/>
                    </a:cubicBezTo>
                    <a:cubicBezTo>
                      <a:pt x="307" y="123"/>
                      <a:pt x="310" y="123"/>
                      <a:pt x="312" y="122"/>
                    </a:cubicBezTo>
                    <a:cubicBezTo>
                      <a:pt x="313" y="121"/>
                      <a:pt x="313" y="121"/>
                      <a:pt x="313" y="121"/>
                    </a:cubicBezTo>
                    <a:cubicBezTo>
                      <a:pt x="313" y="120"/>
                      <a:pt x="313" y="120"/>
                      <a:pt x="312" y="120"/>
                    </a:cubicBezTo>
                    <a:cubicBezTo>
                      <a:pt x="312" y="119"/>
                      <a:pt x="312" y="119"/>
                      <a:pt x="312" y="118"/>
                    </a:cubicBezTo>
                    <a:cubicBezTo>
                      <a:pt x="311" y="117"/>
                      <a:pt x="311" y="117"/>
                      <a:pt x="310" y="116"/>
                    </a:cubicBezTo>
                    <a:cubicBezTo>
                      <a:pt x="310" y="116"/>
                      <a:pt x="310" y="114"/>
                      <a:pt x="310" y="114"/>
                    </a:cubicBezTo>
                    <a:cubicBezTo>
                      <a:pt x="310" y="112"/>
                      <a:pt x="310" y="110"/>
                      <a:pt x="310" y="108"/>
                    </a:cubicBezTo>
                    <a:cubicBezTo>
                      <a:pt x="310" y="107"/>
                      <a:pt x="311" y="107"/>
                      <a:pt x="310" y="106"/>
                    </a:cubicBezTo>
                    <a:cubicBezTo>
                      <a:pt x="310" y="105"/>
                      <a:pt x="310" y="105"/>
                      <a:pt x="310" y="104"/>
                    </a:cubicBezTo>
                    <a:cubicBezTo>
                      <a:pt x="310" y="103"/>
                      <a:pt x="310" y="102"/>
                      <a:pt x="311" y="101"/>
                    </a:cubicBezTo>
                    <a:cubicBezTo>
                      <a:pt x="312" y="100"/>
                      <a:pt x="313" y="98"/>
                      <a:pt x="314" y="96"/>
                    </a:cubicBezTo>
                    <a:cubicBezTo>
                      <a:pt x="315" y="94"/>
                      <a:pt x="315" y="92"/>
                      <a:pt x="314" y="90"/>
                    </a:cubicBezTo>
                    <a:cubicBezTo>
                      <a:pt x="313" y="88"/>
                      <a:pt x="314" y="87"/>
                      <a:pt x="315" y="85"/>
                    </a:cubicBezTo>
                    <a:cubicBezTo>
                      <a:pt x="316" y="84"/>
                      <a:pt x="316" y="82"/>
                      <a:pt x="318" y="80"/>
                    </a:cubicBezTo>
                    <a:cubicBezTo>
                      <a:pt x="318" y="80"/>
                      <a:pt x="318" y="79"/>
                      <a:pt x="318" y="79"/>
                    </a:cubicBezTo>
                    <a:cubicBezTo>
                      <a:pt x="319" y="79"/>
                      <a:pt x="319" y="79"/>
                      <a:pt x="319" y="78"/>
                    </a:cubicBezTo>
                    <a:cubicBezTo>
                      <a:pt x="319" y="78"/>
                      <a:pt x="320" y="76"/>
                      <a:pt x="320" y="76"/>
                    </a:cubicBezTo>
                    <a:cubicBezTo>
                      <a:pt x="322" y="75"/>
                      <a:pt x="325" y="76"/>
                      <a:pt x="327" y="76"/>
                    </a:cubicBezTo>
                    <a:cubicBezTo>
                      <a:pt x="329" y="76"/>
                      <a:pt x="330" y="77"/>
                      <a:pt x="332" y="77"/>
                    </a:cubicBezTo>
                    <a:cubicBezTo>
                      <a:pt x="333" y="77"/>
                      <a:pt x="334" y="77"/>
                      <a:pt x="335" y="77"/>
                    </a:cubicBezTo>
                    <a:cubicBezTo>
                      <a:pt x="336" y="77"/>
                      <a:pt x="336" y="77"/>
                      <a:pt x="337" y="75"/>
                    </a:cubicBezTo>
                    <a:cubicBezTo>
                      <a:pt x="338" y="75"/>
                      <a:pt x="338" y="74"/>
                      <a:pt x="339" y="74"/>
                    </a:cubicBezTo>
                    <a:cubicBezTo>
                      <a:pt x="341" y="74"/>
                      <a:pt x="343" y="76"/>
                      <a:pt x="345" y="76"/>
                    </a:cubicBezTo>
                    <a:cubicBezTo>
                      <a:pt x="347" y="76"/>
                      <a:pt x="348" y="74"/>
                      <a:pt x="348" y="72"/>
                    </a:cubicBezTo>
                    <a:cubicBezTo>
                      <a:pt x="349" y="72"/>
                      <a:pt x="351" y="73"/>
                      <a:pt x="352" y="73"/>
                    </a:cubicBezTo>
                    <a:cubicBezTo>
                      <a:pt x="352" y="74"/>
                      <a:pt x="353" y="75"/>
                      <a:pt x="354" y="74"/>
                    </a:cubicBezTo>
                    <a:cubicBezTo>
                      <a:pt x="355" y="74"/>
                      <a:pt x="356" y="69"/>
                      <a:pt x="356" y="69"/>
                    </a:cubicBezTo>
                    <a:cubicBezTo>
                      <a:pt x="357" y="67"/>
                      <a:pt x="357" y="64"/>
                      <a:pt x="357" y="62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8" name="Freeform 34"/>
              <p:cNvSpPr>
                <a:spLocks/>
              </p:cNvSpPr>
              <p:nvPr/>
            </p:nvSpPr>
            <p:spPr bwMode="auto">
              <a:xfrm>
                <a:off x="5468938" y="4814888"/>
                <a:ext cx="981075" cy="717550"/>
              </a:xfrm>
              <a:custGeom>
                <a:avLst/>
                <a:gdLst/>
                <a:ahLst/>
                <a:cxnLst>
                  <a:cxn ang="0">
                    <a:pos x="474" y="252"/>
                  </a:cxn>
                  <a:cxn ang="0">
                    <a:pos x="437" y="239"/>
                  </a:cxn>
                  <a:cxn ang="0">
                    <a:pos x="438" y="138"/>
                  </a:cxn>
                  <a:cxn ang="0">
                    <a:pos x="412" y="87"/>
                  </a:cxn>
                  <a:cxn ang="0">
                    <a:pos x="392" y="65"/>
                  </a:cxn>
                  <a:cxn ang="0">
                    <a:pos x="379" y="32"/>
                  </a:cxn>
                  <a:cxn ang="0">
                    <a:pos x="336" y="10"/>
                  </a:cxn>
                  <a:cxn ang="0">
                    <a:pos x="295" y="30"/>
                  </a:cxn>
                  <a:cxn ang="0">
                    <a:pos x="245" y="34"/>
                  </a:cxn>
                  <a:cxn ang="0">
                    <a:pos x="212" y="27"/>
                  </a:cxn>
                  <a:cxn ang="0">
                    <a:pos x="175" y="24"/>
                  </a:cxn>
                  <a:cxn ang="0">
                    <a:pos x="145" y="27"/>
                  </a:cxn>
                  <a:cxn ang="0">
                    <a:pos x="125" y="42"/>
                  </a:cxn>
                  <a:cxn ang="0">
                    <a:pos x="107" y="53"/>
                  </a:cxn>
                  <a:cxn ang="0">
                    <a:pos x="102" y="62"/>
                  </a:cxn>
                  <a:cxn ang="0">
                    <a:pos x="94" y="76"/>
                  </a:cxn>
                  <a:cxn ang="0">
                    <a:pos x="80" y="102"/>
                  </a:cxn>
                  <a:cxn ang="0">
                    <a:pos x="73" y="123"/>
                  </a:cxn>
                  <a:cxn ang="0">
                    <a:pos x="64" y="133"/>
                  </a:cxn>
                  <a:cxn ang="0">
                    <a:pos x="54" y="149"/>
                  </a:cxn>
                  <a:cxn ang="0">
                    <a:pos x="48" y="159"/>
                  </a:cxn>
                  <a:cxn ang="0">
                    <a:pos x="34" y="165"/>
                  </a:cxn>
                  <a:cxn ang="0">
                    <a:pos x="5" y="182"/>
                  </a:cxn>
                  <a:cxn ang="0">
                    <a:pos x="19" y="199"/>
                  </a:cxn>
                  <a:cxn ang="0">
                    <a:pos x="29" y="210"/>
                  </a:cxn>
                  <a:cxn ang="0">
                    <a:pos x="31" y="231"/>
                  </a:cxn>
                  <a:cxn ang="0">
                    <a:pos x="61" y="246"/>
                  </a:cxn>
                  <a:cxn ang="0">
                    <a:pos x="61" y="260"/>
                  </a:cxn>
                  <a:cxn ang="0">
                    <a:pos x="65" y="273"/>
                  </a:cxn>
                  <a:cxn ang="0">
                    <a:pos x="61" y="285"/>
                  </a:cxn>
                  <a:cxn ang="0">
                    <a:pos x="71" y="292"/>
                  </a:cxn>
                  <a:cxn ang="0">
                    <a:pos x="94" y="305"/>
                  </a:cxn>
                  <a:cxn ang="0">
                    <a:pos x="107" y="299"/>
                  </a:cxn>
                  <a:cxn ang="0">
                    <a:pos x="122" y="309"/>
                  </a:cxn>
                  <a:cxn ang="0">
                    <a:pos x="119" y="318"/>
                  </a:cxn>
                  <a:cxn ang="0">
                    <a:pos x="132" y="335"/>
                  </a:cxn>
                  <a:cxn ang="0">
                    <a:pos x="138" y="365"/>
                  </a:cxn>
                  <a:cxn ang="0">
                    <a:pos x="185" y="369"/>
                  </a:cxn>
                  <a:cxn ang="0">
                    <a:pos x="221" y="378"/>
                  </a:cxn>
                  <a:cxn ang="0">
                    <a:pos x="263" y="378"/>
                  </a:cxn>
                  <a:cxn ang="0">
                    <a:pos x="290" y="381"/>
                  </a:cxn>
                  <a:cxn ang="0">
                    <a:pos x="308" y="364"/>
                  </a:cxn>
                  <a:cxn ang="0">
                    <a:pos x="344" y="350"/>
                  </a:cxn>
                  <a:cxn ang="0">
                    <a:pos x="382" y="347"/>
                  </a:cxn>
                  <a:cxn ang="0">
                    <a:pos x="399" y="355"/>
                  </a:cxn>
                  <a:cxn ang="0">
                    <a:pos x="414" y="360"/>
                  </a:cxn>
                  <a:cxn ang="0">
                    <a:pos x="426" y="368"/>
                  </a:cxn>
                  <a:cxn ang="0">
                    <a:pos x="446" y="379"/>
                  </a:cxn>
                  <a:cxn ang="0">
                    <a:pos x="458" y="366"/>
                  </a:cxn>
                  <a:cxn ang="0">
                    <a:pos x="468" y="316"/>
                  </a:cxn>
                  <a:cxn ang="0">
                    <a:pos x="476" y="294"/>
                  </a:cxn>
                  <a:cxn ang="0">
                    <a:pos x="491" y="289"/>
                  </a:cxn>
                  <a:cxn ang="0">
                    <a:pos x="518" y="280"/>
                  </a:cxn>
                </a:cxnLst>
                <a:rect l="0" t="0" r="r" b="b"/>
                <a:pathLst>
                  <a:path w="525" h="384">
                    <a:moveTo>
                      <a:pt x="525" y="255"/>
                    </a:moveTo>
                    <a:cubicBezTo>
                      <a:pt x="525" y="252"/>
                      <a:pt x="515" y="249"/>
                      <a:pt x="512" y="247"/>
                    </a:cubicBezTo>
                    <a:cubicBezTo>
                      <a:pt x="507" y="244"/>
                      <a:pt x="503" y="241"/>
                      <a:pt x="496" y="243"/>
                    </a:cubicBezTo>
                    <a:cubicBezTo>
                      <a:pt x="493" y="243"/>
                      <a:pt x="493" y="244"/>
                      <a:pt x="491" y="246"/>
                    </a:cubicBezTo>
                    <a:cubicBezTo>
                      <a:pt x="490" y="247"/>
                      <a:pt x="487" y="249"/>
                      <a:pt x="483" y="250"/>
                    </a:cubicBezTo>
                    <a:cubicBezTo>
                      <a:pt x="478" y="252"/>
                      <a:pt x="476" y="252"/>
                      <a:pt x="474" y="252"/>
                    </a:cubicBezTo>
                    <a:cubicBezTo>
                      <a:pt x="472" y="252"/>
                      <a:pt x="470" y="251"/>
                      <a:pt x="468" y="252"/>
                    </a:cubicBezTo>
                    <a:cubicBezTo>
                      <a:pt x="467" y="252"/>
                      <a:pt x="467" y="255"/>
                      <a:pt x="466" y="256"/>
                    </a:cubicBezTo>
                    <a:cubicBezTo>
                      <a:pt x="463" y="259"/>
                      <a:pt x="462" y="257"/>
                      <a:pt x="459" y="256"/>
                    </a:cubicBezTo>
                    <a:cubicBezTo>
                      <a:pt x="457" y="254"/>
                      <a:pt x="455" y="253"/>
                      <a:pt x="453" y="252"/>
                    </a:cubicBezTo>
                    <a:cubicBezTo>
                      <a:pt x="451" y="252"/>
                      <a:pt x="445" y="249"/>
                      <a:pt x="443" y="248"/>
                    </a:cubicBezTo>
                    <a:cubicBezTo>
                      <a:pt x="443" y="247"/>
                      <a:pt x="438" y="239"/>
                      <a:pt x="437" y="239"/>
                    </a:cubicBezTo>
                    <a:cubicBezTo>
                      <a:pt x="433" y="234"/>
                      <a:pt x="428" y="230"/>
                      <a:pt x="432" y="223"/>
                    </a:cubicBezTo>
                    <a:cubicBezTo>
                      <a:pt x="433" y="219"/>
                      <a:pt x="433" y="211"/>
                      <a:pt x="431" y="208"/>
                    </a:cubicBezTo>
                    <a:cubicBezTo>
                      <a:pt x="429" y="204"/>
                      <a:pt x="430" y="191"/>
                      <a:pt x="430" y="185"/>
                    </a:cubicBezTo>
                    <a:cubicBezTo>
                      <a:pt x="431" y="175"/>
                      <a:pt x="433" y="171"/>
                      <a:pt x="437" y="161"/>
                    </a:cubicBezTo>
                    <a:cubicBezTo>
                      <a:pt x="438" y="159"/>
                      <a:pt x="439" y="151"/>
                      <a:pt x="437" y="148"/>
                    </a:cubicBezTo>
                    <a:cubicBezTo>
                      <a:pt x="436" y="146"/>
                      <a:pt x="438" y="141"/>
                      <a:pt x="438" y="138"/>
                    </a:cubicBezTo>
                    <a:cubicBezTo>
                      <a:pt x="438" y="136"/>
                      <a:pt x="434" y="130"/>
                      <a:pt x="434" y="128"/>
                    </a:cubicBezTo>
                    <a:cubicBezTo>
                      <a:pt x="432" y="125"/>
                      <a:pt x="434" y="121"/>
                      <a:pt x="431" y="121"/>
                    </a:cubicBezTo>
                    <a:cubicBezTo>
                      <a:pt x="427" y="121"/>
                      <a:pt x="424" y="119"/>
                      <a:pt x="422" y="115"/>
                    </a:cubicBezTo>
                    <a:cubicBezTo>
                      <a:pt x="420" y="112"/>
                      <a:pt x="421" y="109"/>
                      <a:pt x="421" y="106"/>
                    </a:cubicBezTo>
                    <a:cubicBezTo>
                      <a:pt x="420" y="101"/>
                      <a:pt x="419" y="96"/>
                      <a:pt x="416" y="92"/>
                    </a:cubicBezTo>
                    <a:cubicBezTo>
                      <a:pt x="414" y="91"/>
                      <a:pt x="414" y="90"/>
                      <a:pt x="412" y="87"/>
                    </a:cubicBezTo>
                    <a:cubicBezTo>
                      <a:pt x="411" y="86"/>
                      <a:pt x="409" y="85"/>
                      <a:pt x="408" y="84"/>
                    </a:cubicBezTo>
                    <a:cubicBezTo>
                      <a:pt x="407" y="83"/>
                      <a:pt x="406" y="81"/>
                      <a:pt x="405" y="79"/>
                    </a:cubicBezTo>
                    <a:cubicBezTo>
                      <a:pt x="403" y="77"/>
                      <a:pt x="403" y="73"/>
                      <a:pt x="401" y="72"/>
                    </a:cubicBezTo>
                    <a:cubicBezTo>
                      <a:pt x="399" y="70"/>
                      <a:pt x="396" y="70"/>
                      <a:pt x="394" y="68"/>
                    </a:cubicBezTo>
                    <a:cubicBezTo>
                      <a:pt x="394" y="68"/>
                      <a:pt x="395" y="67"/>
                      <a:pt x="394" y="67"/>
                    </a:cubicBezTo>
                    <a:cubicBezTo>
                      <a:pt x="394" y="66"/>
                      <a:pt x="393" y="66"/>
                      <a:pt x="392" y="65"/>
                    </a:cubicBezTo>
                    <a:cubicBezTo>
                      <a:pt x="391" y="65"/>
                      <a:pt x="392" y="64"/>
                      <a:pt x="391" y="63"/>
                    </a:cubicBezTo>
                    <a:cubicBezTo>
                      <a:pt x="391" y="62"/>
                      <a:pt x="390" y="62"/>
                      <a:pt x="390" y="60"/>
                    </a:cubicBezTo>
                    <a:cubicBezTo>
                      <a:pt x="389" y="59"/>
                      <a:pt x="390" y="58"/>
                      <a:pt x="390" y="57"/>
                    </a:cubicBezTo>
                    <a:cubicBezTo>
                      <a:pt x="390" y="53"/>
                      <a:pt x="390" y="49"/>
                      <a:pt x="388" y="46"/>
                    </a:cubicBezTo>
                    <a:cubicBezTo>
                      <a:pt x="386" y="42"/>
                      <a:pt x="383" y="40"/>
                      <a:pt x="381" y="37"/>
                    </a:cubicBezTo>
                    <a:cubicBezTo>
                      <a:pt x="380" y="36"/>
                      <a:pt x="380" y="34"/>
                      <a:pt x="379" y="32"/>
                    </a:cubicBezTo>
                    <a:cubicBezTo>
                      <a:pt x="378" y="27"/>
                      <a:pt x="374" y="26"/>
                      <a:pt x="372" y="22"/>
                    </a:cubicBezTo>
                    <a:cubicBezTo>
                      <a:pt x="369" y="19"/>
                      <a:pt x="367" y="17"/>
                      <a:pt x="365" y="14"/>
                    </a:cubicBezTo>
                    <a:cubicBezTo>
                      <a:pt x="362" y="10"/>
                      <a:pt x="361" y="4"/>
                      <a:pt x="357" y="2"/>
                    </a:cubicBezTo>
                    <a:cubicBezTo>
                      <a:pt x="353" y="0"/>
                      <a:pt x="348" y="5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1" y="7"/>
                      <a:pt x="339" y="8"/>
                      <a:pt x="336" y="10"/>
                    </a:cubicBezTo>
                    <a:cubicBezTo>
                      <a:pt x="333" y="11"/>
                      <a:pt x="329" y="13"/>
                      <a:pt x="328" y="16"/>
                    </a:cubicBezTo>
                    <a:cubicBezTo>
                      <a:pt x="326" y="18"/>
                      <a:pt x="326" y="21"/>
                      <a:pt x="324" y="23"/>
                    </a:cubicBezTo>
                    <a:cubicBezTo>
                      <a:pt x="322" y="26"/>
                      <a:pt x="321" y="25"/>
                      <a:pt x="317" y="25"/>
                    </a:cubicBezTo>
                    <a:cubicBezTo>
                      <a:pt x="313" y="25"/>
                      <a:pt x="308" y="27"/>
                      <a:pt x="303" y="27"/>
                    </a:cubicBezTo>
                    <a:cubicBezTo>
                      <a:pt x="301" y="27"/>
                      <a:pt x="298" y="28"/>
                      <a:pt x="296" y="29"/>
                    </a:cubicBezTo>
                    <a:cubicBezTo>
                      <a:pt x="296" y="29"/>
                      <a:pt x="296" y="30"/>
                      <a:pt x="295" y="30"/>
                    </a:cubicBezTo>
                    <a:cubicBezTo>
                      <a:pt x="295" y="30"/>
                      <a:pt x="293" y="30"/>
                      <a:pt x="293" y="30"/>
                    </a:cubicBezTo>
                    <a:cubicBezTo>
                      <a:pt x="287" y="30"/>
                      <a:pt x="281" y="30"/>
                      <a:pt x="276" y="30"/>
                    </a:cubicBezTo>
                    <a:cubicBezTo>
                      <a:pt x="272" y="30"/>
                      <a:pt x="271" y="32"/>
                      <a:pt x="269" y="35"/>
                    </a:cubicBezTo>
                    <a:cubicBezTo>
                      <a:pt x="268" y="37"/>
                      <a:pt x="267" y="41"/>
                      <a:pt x="264" y="42"/>
                    </a:cubicBezTo>
                    <a:cubicBezTo>
                      <a:pt x="259" y="44"/>
                      <a:pt x="253" y="42"/>
                      <a:pt x="249" y="39"/>
                    </a:cubicBezTo>
                    <a:cubicBezTo>
                      <a:pt x="247" y="37"/>
                      <a:pt x="246" y="35"/>
                      <a:pt x="245" y="34"/>
                    </a:cubicBezTo>
                    <a:cubicBezTo>
                      <a:pt x="244" y="33"/>
                      <a:pt x="242" y="32"/>
                      <a:pt x="241" y="31"/>
                    </a:cubicBezTo>
                    <a:cubicBezTo>
                      <a:pt x="240" y="30"/>
                      <a:pt x="241" y="29"/>
                      <a:pt x="238" y="29"/>
                    </a:cubicBezTo>
                    <a:cubicBezTo>
                      <a:pt x="239" y="25"/>
                      <a:pt x="229" y="29"/>
                      <a:pt x="228" y="29"/>
                    </a:cubicBezTo>
                    <a:cubicBezTo>
                      <a:pt x="223" y="31"/>
                      <a:pt x="220" y="31"/>
                      <a:pt x="216" y="29"/>
                    </a:cubicBezTo>
                    <a:cubicBezTo>
                      <a:pt x="215" y="29"/>
                      <a:pt x="214" y="29"/>
                      <a:pt x="214" y="29"/>
                    </a:cubicBezTo>
                    <a:cubicBezTo>
                      <a:pt x="213" y="29"/>
                      <a:pt x="213" y="28"/>
                      <a:pt x="212" y="27"/>
                    </a:cubicBezTo>
                    <a:cubicBezTo>
                      <a:pt x="210" y="26"/>
                      <a:pt x="205" y="26"/>
                      <a:pt x="203" y="26"/>
                    </a:cubicBezTo>
                    <a:cubicBezTo>
                      <a:pt x="201" y="26"/>
                      <a:pt x="199" y="26"/>
                      <a:pt x="197" y="26"/>
                    </a:cubicBezTo>
                    <a:cubicBezTo>
                      <a:pt x="195" y="26"/>
                      <a:pt x="195" y="27"/>
                      <a:pt x="194" y="29"/>
                    </a:cubicBezTo>
                    <a:cubicBezTo>
                      <a:pt x="194" y="28"/>
                      <a:pt x="192" y="24"/>
                      <a:pt x="191" y="24"/>
                    </a:cubicBezTo>
                    <a:cubicBezTo>
                      <a:pt x="189" y="22"/>
                      <a:pt x="187" y="23"/>
                      <a:pt x="186" y="23"/>
                    </a:cubicBezTo>
                    <a:cubicBezTo>
                      <a:pt x="182" y="23"/>
                      <a:pt x="179" y="24"/>
                      <a:pt x="175" y="24"/>
                    </a:cubicBezTo>
                    <a:cubicBezTo>
                      <a:pt x="171" y="23"/>
                      <a:pt x="172" y="21"/>
                      <a:pt x="170" y="18"/>
                    </a:cubicBezTo>
                    <a:cubicBezTo>
                      <a:pt x="168" y="16"/>
                      <a:pt x="165" y="15"/>
                      <a:pt x="162" y="17"/>
                    </a:cubicBezTo>
                    <a:cubicBezTo>
                      <a:pt x="160" y="18"/>
                      <a:pt x="159" y="19"/>
                      <a:pt x="158" y="20"/>
                    </a:cubicBezTo>
                    <a:cubicBezTo>
                      <a:pt x="157" y="21"/>
                      <a:pt x="156" y="22"/>
                      <a:pt x="155" y="23"/>
                    </a:cubicBezTo>
                    <a:cubicBezTo>
                      <a:pt x="152" y="24"/>
                      <a:pt x="148" y="22"/>
                      <a:pt x="145" y="23"/>
                    </a:cubicBezTo>
                    <a:cubicBezTo>
                      <a:pt x="145" y="24"/>
                      <a:pt x="145" y="25"/>
                      <a:pt x="145" y="27"/>
                    </a:cubicBezTo>
                    <a:cubicBezTo>
                      <a:pt x="143" y="27"/>
                      <a:pt x="142" y="28"/>
                      <a:pt x="142" y="30"/>
                    </a:cubicBezTo>
                    <a:cubicBezTo>
                      <a:pt x="141" y="31"/>
                      <a:pt x="142" y="32"/>
                      <a:pt x="141" y="33"/>
                    </a:cubicBezTo>
                    <a:cubicBezTo>
                      <a:pt x="141" y="33"/>
                      <a:pt x="140" y="34"/>
                      <a:pt x="140" y="35"/>
                    </a:cubicBezTo>
                    <a:cubicBezTo>
                      <a:pt x="138" y="35"/>
                      <a:pt x="135" y="37"/>
                      <a:pt x="133" y="39"/>
                    </a:cubicBezTo>
                    <a:cubicBezTo>
                      <a:pt x="133" y="40"/>
                      <a:pt x="133" y="41"/>
                      <a:pt x="132" y="42"/>
                    </a:cubicBezTo>
                    <a:cubicBezTo>
                      <a:pt x="130" y="43"/>
                      <a:pt x="127" y="42"/>
                      <a:pt x="125" y="42"/>
                    </a:cubicBezTo>
                    <a:cubicBezTo>
                      <a:pt x="124" y="42"/>
                      <a:pt x="124" y="43"/>
                      <a:pt x="122" y="43"/>
                    </a:cubicBezTo>
                    <a:cubicBezTo>
                      <a:pt x="121" y="43"/>
                      <a:pt x="120" y="43"/>
                      <a:pt x="119" y="45"/>
                    </a:cubicBezTo>
                    <a:cubicBezTo>
                      <a:pt x="118" y="46"/>
                      <a:pt x="118" y="47"/>
                      <a:pt x="116" y="48"/>
                    </a:cubicBezTo>
                    <a:cubicBezTo>
                      <a:pt x="115" y="48"/>
                      <a:pt x="113" y="48"/>
                      <a:pt x="112" y="48"/>
                    </a:cubicBezTo>
                    <a:cubicBezTo>
                      <a:pt x="110" y="48"/>
                      <a:pt x="110" y="48"/>
                      <a:pt x="109" y="50"/>
                    </a:cubicBezTo>
                    <a:cubicBezTo>
                      <a:pt x="108" y="51"/>
                      <a:pt x="108" y="52"/>
                      <a:pt x="107" y="53"/>
                    </a:cubicBezTo>
                    <a:cubicBezTo>
                      <a:pt x="106" y="53"/>
                      <a:pt x="106" y="54"/>
                      <a:pt x="106" y="55"/>
                    </a:cubicBezTo>
                    <a:cubicBezTo>
                      <a:pt x="105" y="55"/>
                      <a:pt x="105" y="55"/>
                      <a:pt x="104" y="56"/>
                    </a:cubicBezTo>
                    <a:cubicBezTo>
                      <a:pt x="104" y="57"/>
                      <a:pt x="105" y="58"/>
                      <a:pt x="104" y="59"/>
                    </a:cubicBezTo>
                    <a:cubicBezTo>
                      <a:pt x="104" y="59"/>
                      <a:pt x="103" y="60"/>
                      <a:pt x="103" y="60"/>
                    </a:cubicBezTo>
                    <a:cubicBezTo>
                      <a:pt x="103" y="60"/>
                      <a:pt x="102" y="61"/>
                      <a:pt x="102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1" y="63"/>
                      <a:pt x="101" y="63"/>
                    </a:cubicBezTo>
                    <a:cubicBezTo>
                      <a:pt x="100" y="64"/>
                      <a:pt x="100" y="65"/>
                      <a:pt x="99" y="66"/>
                    </a:cubicBezTo>
                    <a:cubicBezTo>
                      <a:pt x="99" y="66"/>
                      <a:pt x="99" y="67"/>
                      <a:pt x="99" y="67"/>
                    </a:cubicBezTo>
                    <a:cubicBezTo>
                      <a:pt x="99" y="69"/>
                      <a:pt x="99" y="70"/>
                      <a:pt x="98" y="71"/>
                    </a:cubicBezTo>
                    <a:cubicBezTo>
                      <a:pt x="98" y="73"/>
                      <a:pt x="98" y="74"/>
                      <a:pt x="98" y="75"/>
                    </a:cubicBezTo>
                    <a:cubicBezTo>
                      <a:pt x="97" y="76"/>
                      <a:pt x="95" y="76"/>
                      <a:pt x="94" y="76"/>
                    </a:cubicBezTo>
                    <a:cubicBezTo>
                      <a:pt x="92" y="77"/>
                      <a:pt x="91" y="79"/>
                      <a:pt x="90" y="81"/>
                    </a:cubicBezTo>
                    <a:cubicBezTo>
                      <a:pt x="89" y="82"/>
                      <a:pt x="89" y="83"/>
                      <a:pt x="89" y="84"/>
                    </a:cubicBezTo>
                    <a:cubicBezTo>
                      <a:pt x="88" y="86"/>
                      <a:pt x="89" y="87"/>
                      <a:pt x="88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1" y="97"/>
                      <a:pt x="81" y="98"/>
                    </a:cubicBezTo>
                    <a:cubicBezTo>
                      <a:pt x="80" y="99"/>
                      <a:pt x="80" y="101"/>
                      <a:pt x="80" y="102"/>
                    </a:cubicBezTo>
                    <a:cubicBezTo>
                      <a:pt x="79" y="103"/>
                      <a:pt x="79" y="104"/>
                      <a:pt x="78" y="105"/>
                    </a:cubicBezTo>
                    <a:cubicBezTo>
                      <a:pt x="77" y="106"/>
                      <a:pt x="77" y="107"/>
                      <a:pt x="77" y="108"/>
                    </a:cubicBezTo>
                    <a:cubicBezTo>
                      <a:pt x="76" y="109"/>
                      <a:pt x="76" y="109"/>
                      <a:pt x="75" y="109"/>
                    </a:cubicBezTo>
                    <a:cubicBezTo>
                      <a:pt x="75" y="110"/>
                      <a:pt x="75" y="112"/>
                      <a:pt x="75" y="113"/>
                    </a:cubicBezTo>
                    <a:cubicBezTo>
                      <a:pt x="75" y="115"/>
                      <a:pt x="74" y="117"/>
                      <a:pt x="74" y="118"/>
                    </a:cubicBezTo>
                    <a:cubicBezTo>
                      <a:pt x="74" y="120"/>
                      <a:pt x="74" y="122"/>
                      <a:pt x="73" y="123"/>
                    </a:cubicBezTo>
                    <a:cubicBezTo>
                      <a:pt x="72" y="125"/>
                      <a:pt x="71" y="126"/>
                      <a:pt x="70" y="126"/>
                    </a:cubicBezTo>
                    <a:cubicBezTo>
                      <a:pt x="70" y="127"/>
                      <a:pt x="70" y="127"/>
                      <a:pt x="69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9"/>
                    </a:cubicBezTo>
                    <a:cubicBezTo>
                      <a:pt x="66" y="129"/>
                      <a:pt x="66" y="132"/>
                      <a:pt x="64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2" y="133"/>
                      <a:pt x="63" y="134"/>
                      <a:pt x="62" y="135"/>
                    </a:cubicBezTo>
                    <a:cubicBezTo>
                      <a:pt x="61" y="136"/>
                      <a:pt x="60" y="136"/>
                      <a:pt x="59" y="137"/>
                    </a:cubicBezTo>
                    <a:cubicBezTo>
                      <a:pt x="59" y="138"/>
                      <a:pt x="59" y="139"/>
                      <a:pt x="59" y="139"/>
                    </a:cubicBezTo>
                    <a:cubicBezTo>
                      <a:pt x="59" y="140"/>
                      <a:pt x="58" y="140"/>
                      <a:pt x="58" y="141"/>
                    </a:cubicBezTo>
                    <a:cubicBezTo>
                      <a:pt x="57" y="142"/>
                      <a:pt x="56" y="143"/>
                      <a:pt x="55" y="145"/>
                    </a:cubicBezTo>
                    <a:cubicBezTo>
                      <a:pt x="55" y="146"/>
                      <a:pt x="54" y="148"/>
                      <a:pt x="54" y="149"/>
                    </a:cubicBezTo>
                    <a:cubicBezTo>
                      <a:pt x="54" y="149"/>
                      <a:pt x="55" y="150"/>
                      <a:pt x="54" y="151"/>
                    </a:cubicBezTo>
                    <a:cubicBezTo>
                      <a:pt x="54" y="151"/>
                      <a:pt x="53" y="151"/>
                      <a:pt x="53" y="152"/>
                    </a:cubicBezTo>
                    <a:cubicBezTo>
                      <a:pt x="53" y="152"/>
                      <a:pt x="53" y="153"/>
                      <a:pt x="52" y="154"/>
                    </a:cubicBezTo>
                    <a:cubicBezTo>
                      <a:pt x="52" y="154"/>
                      <a:pt x="51" y="155"/>
                      <a:pt x="51" y="155"/>
                    </a:cubicBezTo>
                    <a:cubicBezTo>
                      <a:pt x="50" y="156"/>
                      <a:pt x="50" y="157"/>
                      <a:pt x="49" y="158"/>
                    </a:cubicBezTo>
                    <a:cubicBezTo>
                      <a:pt x="49" y="159"/>
                      <a:pt x="48" y="159"/>
                      <a:pt x="48" y="159"/>
                    </a:cubicBezTo>
                    <a:cubicBezTo>
                      <a:pt x="48" y="158"/>
                      <a:pt x="47" y="161"/>
                      <a:pt x="47" y="161"/>
                    </a:cubicBezTo>
                    <a:cubicBezTo>
                      <a:pt x="46" y="161"/>
                      <a:pt x="46" y="162"/>
                      <a:pt x="46" y="162"/>
                    </a:cubicBezTo>
                    <a:cubicBezTo>
                      <a:pt x="46" y="162"/>
                      <a:pt x="45" y="163"/>
                      <a:pt x="46" y="163"/>
                    </a:cubicBezTo>
                    <a:cubicBezTo>
                      <a:pt x="45" y="164"/>
                      <a:pt x="45" y="165"/>
                      <a:pt x="43" y="166"/>
                    </a:cubicBezTo>
                    <a:cubicBezTo>
                      <a:pt x="42" y="166"/>
                      <a:pt x="40" y="166"/>
                      <a:pt x="38" y="166"/>
                    </a:cubicBezTo>
                    <a:cubicBezTo>
                      <a:pt x="37" y="166"/>
                      <a:pt x="36" y="166"/>
                      <a:pt x="34" y="165"/>
                    </a:cubicBezTo>
                    <a:cubicBezTo>
                      <a:pt x="33" y="164"/>
                      <a:pt x="32" y="164"/>
                      <a:pt x="31" y="164"/>
                    </a:cubicBezTo>
                    <a:cubicBezTo>
                      <a:pt x="28" y="164"/>
                      <a:pt x="27" y="167"/>
                      <a:pt x="26" y="168"/>
                    </a:cubicBezTo>
                    <a:cubicBezTo>
                      <a:pt x="22" y="177"/>
                      <a:pt x="12" y="171"/>
                      <a:pt x="5" y="172"/>
                    </a:cubicBezTo>
                    <a:cubicBezTo>
                      <a:pt x="4" y="172"/>
                      <a:pt x="4" y="173"/>
                      <a:pt x="2" y="173"/>
                    </a:cubicBezTo>
                    <a:cubicBezTo>
                      <a:pt x="2" y="173"/>
                      <a:pt x="1" y="173"/>
                      <a:pt x="0" y="173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4" y="186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0" y="190"/>
                      <a:pt x="13" y="190"/>
                      <a:pt x="14" y="193"/>
                    </a:cubicBezTo>
                    <a:cubicBezTo>
                      <a:pt x="14" y="195"/>
                      <a:pt x="14" y="194"/>
                      <a:pt x="16" y="195"/>
                    </a:cubicBezTo>
                    <a:cubicBezTo>
                      <a:pt x="17" y="195"/>
                      <a:pt x="18" y="196"/>
                      <a:pt x="18" y="197"/>
                    </a:cubicBezTo>
                    <a:cubicBezTo>
                      <a:pt x="19" y="198"/>
                      <a:pt x="18" y="198"/>
                      <a:pt x="19" y="199"/>
                    </a:cubicBezTo>
                    <a:cubicBezTo>
                      <a:pt x="19" y="199"/>
                      <a:pt x="20" y="200"/>
                      <a:pt x="20" y="200"/>
                    </a:cubicBezTo>
                    <a:cubicBezTo>
                      <a:pt x="20" y="201"/>
                      <a:pt x="21" y="203"/>
                      <a:pt x="22" y="203"/>
                    </a:cubicBezTo>
                    <a:cubicBezTo>
                      <a:pt x="23" y="203"/>
                      <a:pt x="23" y="202"/>
                      <a:pt x="24" y="202"/>
                    </a:cubicBezTo>
                    <a:cubicBezTo>
                      <a:pt x="24" y="201"/>
                      <a:pt x="25" y="202"/>
                      <a:pt x="26" y="202"/>
                    </a:cubicBezTo>
                    <a:cubicBezTo>
                      <a:pt x="27" y="202"/>
                      <a:pt x="28" y="202"/>
                      <a:pt x="29" y="203"/>
                    </a:cubicBezTo>
                    <a:cubicBezTo>
                      <a:pt x="30" y="205"/>
                      <a:pt x="29" y="208"/>
                      <a:pt x="29" y="210"/>
                    </a:cubicBezTo>
                    <a:cubicBezTo>
                      <a:pt x="29" y="211"/>
                      <a:pt x="29" y="213"/>
                      <a:pt x="29" y="214"/>
                    </a:cubicBezTo>
                    <a:cubicBezTo>
                      <a:pt x="29" y="215"/>
                      <a:pt x="28" y="215"/>
                      <a:pt x="28" y="216"/>
                    </a:cubicBezTo>
                    <a:cubicBezTo>
                      <a:pt x="27" y="218"/>
                      <a:pt x="28" y="222"/>
                      <a:pt x="30" y="222"/>
                    </a:cubicBezTo>
                    <a:cubicBezTo>
                      <a:pt x="31" y="223"/>
                      <a:pt x="28" y="225"/>
                      <a:pt x="27" y="226"/>
                    </a:cubicBezTo>
                    <a:cubicBezTo>
                      <a:pt x="27" y="227"/>
                      <a:pt x="27" y="228"/>
                      <a:pt x="28" y="229"/>
                    </a:cubicBezTo>
                    <a:cubicBezTo>
                      <a:pt x="28" y="231"/>
                      <a:pt x="29" y="231"/>
                      <a:pt x="31" y="231"/>
                    </a:cubicBezTo>
                    <a:cubicBezTo>
                      <a:pt x="34" y="232"/>
                      <a:pt x="34" y="232"/>
                      <a:pt x="34" y="235"/>
                    </a:cubicBezTo>
                    <a:cubicBezTo>
                      <a:pt x="34" y="236"/>
                      <a:pt x="34" y="237"/>
                      <a:pt x="34" y="238"/>
                    </a:cubicBezTo>
                    <a:cubicBezTo>
                      <a:pt x="35" y="239"/>
                      <a:pt x="36" y="240"/>
                      <a:pt x="38" y="241"/>
                    </a:cubicBezTo>
                    <a:cubicBezTo>
                      <a:pt x="44" y="243"/>
                      <a:pt x="50" y="243"/>
                      <a:pt x="57" y="243"/>
                    </a:cubicBezTo>
                    <a:cubicBezTo>
                      <a:pt x="58" y="243"/>
                      <a:pt x="59" y="243"/>
                      <a:pt x="60" y="244"/>
                    </a:cubicBezTo>
                    <a:cubicBezTo>
                      <a:pt x="61" y="245"/>
                      <a:pt x="61" y="245"/>
                      <a:pt x="61" y="246"/>
                    </a:cubicBezTo>
                    <a:cubicBezTo>
                      <a:pt x="62" y="246"/>
                      <a:pt x="63" y="246"/>
                      <a:pt x="63" y="247"/>
                    </a:cubicBezTo>
                    <a:cubicBezTo>
                      <a:pt x="64" y="248"/>
                      <a:pt x="63" y="248"/>
                      <a:pt x="62" y="249"/>
                    </a:cubicBezTo>
                    <a:cubicBezTo>
                      <a:pt x="62" y="250"/>
                      <a:pt x="62" y="251"/>
                      <a:pt x="63" y="252"/>
                    </a:cubicBezTo>
                    <a:cubicBezTo>
                      <a:pt x="64" y="253"/>
                      <a:pt x="65" y="253"/>
                      <a:pt x="65" y="254"/>
                    </a:cubicBezTo>
                    <a:cubicBezTo>
                      <a:pt x="65" y="255"/>
                      <a:pt x="64" y="256"/>
                      <a:pt x="63" y="257"/>
                    </a:cubicBezTo>
                    <a:cubicBezTo>
                      <a:pt x="62" y="258"/>
                      <a:pt x="61" y="258"/>
                      <a:pt x="61" y="260"/>
                    </a:cubicBezTo>
                    <a:cubicBezTo>
                      <a:pt x="61" y="260"/>
                      <a:pt x="61" y="261"/>
                      <a:pt x="60" y="261"/>
                    </a:cubicBezTo>
                    <a:cubicBezTo>
                      <a:pt x="60" y="262"/>
                      <a:pt x="60" y="262"/>
                      <a:pt x="60" y="262"/>
                    </a:cubicBezTo>
                    <a:cubicBezTo>
                      <a:pt x="59" y="263"/>
                      <a:pt x="58" y="263"/>
                      <a:pt x="58" y="264"/>
                    </a:cubicBezTo>
                    <a:cubicBezTo>
                      <a:pt x="57" y="265"/>
                      <a:pt x="58" y="268"/>
                      <a:pt x="59" y="269"/>
                    </a:cubicBezTo>
                    <a:cubicBezTo>
                      <a:pt x="60" y="270"/>
                      <a:pt x="62" y="270"/>
                      <a:pt x="63" y="271"/>
                    </a:cubicBezTo>
                    <a:cubicBezTo>
                      <a:pt x="63" y="271"/>
                      <a:pt x="64" y="272"/>
                      <a:pt x="65" y="273"/>
                    </a:cubicBezTo>
                    <a:cubicBezTo>
                      <a:pt x="66" y="274"/>
                      <a:pt x="67" y="277"/>
                      <a:pt x="65" y="278"/>
                    </a:cubicBezTo>
                    <a:cubicBezTo>
                      <a:pt x="64" y="278"/>
                      <a:pt x="62" y="277"/>
                      <a:pt x="60" y="278"/>
                    </a:cubicBezTo>
                    <a:cubicBezTo>
                      <a:pt x="59" y="278"/>
                      <a:pt x="59" y="279"/>
                      <a:pt x="58" y="280"/>
                    </a:cubicBezTo>
                    <a:cubicBezTo>
                      <a:pt x="57" y="281"/>
                      <a:pt x="56" y="281"/>
                      <a:pt x="57" y="282"/>
                    </a:cubicBezTo>
                    <a:cubicBezTo>
                      <a:pt x="57" y="283"/>
                      <a:pt x="57" y="284"/>
                      <a:pt x="58" y="285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62" y="285"/>
                      <a:pt x="65" y="285"/>
                      <a:pt x="65" y="285"/>
                    </a:cubicBezTo>
                    <a:cubicBezTo>
                      <a:pt x="66" y="286"/>
                      <a:pt x="66" y="286"/>
                      <a:pt x="66" y="287"/>
                    </a:cubicBezTo>
                    <a:cubicBezTo>
                      <a:pt x="66" y="287"/>
                      <a:pt x="67" y="288"/>
                      <a:pt x="67" y="288"/>
                    </a:cubicBezTo>
                    <a:cubicBezTo>
                      <a:pt x="67" y="289"/>
                      <a:pt x="67" y="289"/>
                      <a:pt x="67" y="290"/>
                    </a:cubicBezTo>
                    <a:cubicBezTo>
                      <a:pt x="68" y="291"/>
                      <a:pt x="69" y="291"/>
                      <a:pt x="70" y="292"/>
                    </a:cubicBezTo>
                    <a:cubicBezTo>
                      <a:pt x="70" y="292"/>
                      <a:pt x="71" y="292"/>
                      <a:pt x="71" y="292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4" y="293"/>
                      <a:pt x="77" y="294"/>
                      <a:pt x="80" y="295"/>
                    </a:cubicBezTo>
                    <a:cubicBezTo>
                      <a:pt x="83" y="296"/>
                      <a:pt x="85" y="298"/>
                      <a:pt x="87" y="300"/>
                    </a:cubicBezTo>
                    <a:cubicBezTo>
                      <a:pt x="88" y="300"/>
                      <a:pt x="89" y="301"/>
                      <a:pt x="90" y="301"/>
                    </a:cubicBezTo>
                    <a:cubicBezTo>
                      <a:pt x="91" y="302"/>
                      <a:pt x="92" y="302"/>
                      <a:pt x="93" y="303"/>
                    </a:cubicBezTo>
                    <a:cubicBezTo>
                      <a:pt x="93" y="303"/>
                      <a:pt x="93" y="305"/>
                      <a:pt x="94" y="305"/>
                    </a:cubicBezTo>
                    <a:cubicBezTo>
                      <a:pt x="94" y="307"/>
                      <a:pt x="94" y="307"/>
                      <a:pt x="96" y="307"/>
                    </a:cubicBezTo>
                    <a:cubicBezTo>
                      <a:pt x="99" y="308"/>
                      <a:pt x="100" y="308"/>
                      <a:pt x="102" y="306"/>
                    </a:cubicBezTo>
                    <a:cubicBezTo>
                      <a:pt x="103" y="305"/>
                      <a:pt x="103" y="306"/>
                      <a:pt x="104" y="304"/>
                    </a:cubicBezTo>
                    <a:cubicBezTo>
                      <a:pt x="104" y="304"/>
                      <a:pt x="104" y="303"/>
                      <a:pt x="104" y="303"/>
                    </a:cubicBezTo>
                    <a:cubicBezTo>
                      <a:pt x="105" y="302"/>
                      <a:pt x="105" y="301"/>
                      <a:pt x="105" y="301"/>
                    </a:cubicBezTo>
                    <a:cubicBezTo>
                      <a:pt x="106" y="300"/>
                      <a:pt x="106" y="299"/>
                      <a:pt x="107" y="299"/>
                    </a:cubicBezTo>
                    <a:cubicBezTo>
                      <a:pt x="109" y="297"/>
                      <a:pt x="109" y="294"/>
                      <a:pt x="112" y="293"/>
                    </a:cubicBezTo>
                    <a:cubicBezTo>
                      <a:pt x="115" y="292"/>
                      <a:pt x="117" y="295"/>
                      <a:pt x="120" y="296"/>
                    </a:cubicBezTo>
                    <a:cubicBezTo>
                      <a:pt x="123" y="298"/>
                      <a:pt x="125" y="298"/>
                      <a:pt x="128" y="300"/>
                    </a:cubicBezTo>
                    <a:cubicBezTo>
                      <a:pt x="130" y="301"/>
                      <a:pt x="133" y="302"/>
                      <a:pt x="132" y="305"/>
                    </a:cubicBezTo>
                    <a:cubicBezTo>
                      <a:pt x="131" y="307"/>
                      <a:pt x="128" y="307"/>
                      <a:pt x="125" y="307"/>
                    </a:cubicBezTo>
                    <a:cubicBezTo>
                      <a:pt x="124" y="308"/>
                      <a:pt x="123" y="308"/>
                      <a:pt x="122" y="309"/>
                    </a:cubicBezTo>
                    <a:cubicBezTo>
                      <a:pt x="121" y="309"/>
                      <a:pt x="121" y="309"/>
                      <a:pt x="120" y="310"/>
                    </a:cubicBezTo>
                    <a:cubicBezTo>
                      <a:pt x="120" y="310"/>
                      <a:pt x="118" y="310"/>
                      <a:pt x="118" y="311"/>
                    </a:cubicBezTo>
                    <a:cubicBezTo>
                      <a:pt x="118" y="312"/>
                      <a:pt x="118" y="312"/>
                      <a:pt x="118" y="313"/>
                    </a:cubicBezTo>
                    <a:cubicBezTo>
                      <a:pt x="117" y="313"/>
                      <a:pt x="117" y="313"/>
                      <a:pt x="116" y="314"/>
                    </a:cubicBezTo>
                    <a:cubicBezTo>
                      <a:pt x="116" y="315"/>
                      <a:pt x="117" y="315"/>
                      <a:pt x="117" y="316"/>
                    </a:cubicBezTo>
                    <a:cubicBezTo>
                      <a:pt x="117" y="317"/>
                      <a:pt x="118" y="318"/>
                      <a:pt x="119" y="318"/>
                    </a:cubicBezTo>
                    <a:cubicBezTo>
                      <a:pt x="119" y="319"/>
                      <a:pt x="118" y="321"/>
                      <a:pt x="119" y="322"/>
                    </a:cubicBezTo>
                    <a:cubicBezTo>
                      <a:pt x="120" y="323"/>
                      <a:pt x="121" y="323"/>
                      <a:pt x="122" y="324"/>
                    </a:cubicBezTo>
                    <a:cubicBezTo>
                      <a:pt x="122" y="324"/>
                      <a:pt x="123" y="325"/>
                      <a:pt x="123" y="326"/>
                    </a:cubicBezTo>
                    <a:cubicBezTo>
                      <a:pt x="125" y="327"/>
                      <a:pt x="126" y="329"/>
                      <a:pt x="126" y="331"/>
                    </a:cubicBezTo>
                    <a:cubicBezTo>
                      <a:pt x="126" y="332"/>
                      <a:pt x="126" y="333"/>
                      <a:pt x="126" y="334"/>
                    </a:cubicBezTo>
                    <a:cubicBezTo>
                      <a:pt x="128" y="334"/>
                      <a:pt x="130" y="335"/>
                      <a:pt x="132" y="335"/>
                    </a:cubicBezTo>
                    <a:cubicBezTo>
                      <a:pt x="134" y="336"/>
                      <a:pt x="135" y="337"/>
                      <a:pt x="136" y="338"/>
                    </a:cubicBezTo>
                    <a:cubicBezTo>
                      <a:pt x="139" y="340"/>
                      <a:pt x="144" y="341"/>
                      <a:pt x="145" y="344"/>
                    </a:cubicBezTo>
                    <a:cubicBezTo>
                      <a:pt x="146" y="347"/>
                      <a:pt x="143" y="348"/>
                      <a:pt x="141" y="349"/>
                    </a:cubicBezTo>
                    <a:cubicBezTo>
                      <a:pt x="140" y="350"/>
                      <a:pt x="138" y="351"/>
                      <a:pt x="137" y="352"/>
                    </a:cubicBezTo>
                    <a:cubicBezTo>
                      <a:pt x="136" y="352"/>
                      <a:pt x="136" y="355"/>
                      <a:pt x="136" y="356"/>
                    </a:cubicBezTo>
                    <a:cubicBezTo>
                      <a:pt x="136" y="358"/>
                      <a:pt x="136" y="363"/>
                      <a:pt x="138" y="365"/>
                    </a:cubicBezTo>
                    <a:cubicBezTo>
                      <a:pt x="140" y="366"/>
                      <a:pt x="141" y="366"/>
                      <a:pt x="143" y="366"/>
                    </a:cubicBezTo>
                    <a:cubicBezTo>
                      <a:pt x="145" y="366"/>
                      <a:pt x="146" y="367"/>
                      <a:pt x="148" y="367"/>
                    </a:cubicBezTo>
                    <a:cubicBezTo>
                      <a:pt x="151" y="368"/>
                      <a:pt x="153" y="364"/>
                      <a:pt x="157" y="364"/>
                    </a:cubicBezTo>
                    <a:cubicBezTo>
                      <a:pt x="162" y="364"/>
                      <a:pt x="166" y="365"/>
                      <a:pt x="171" y="365"/>
                    </a:cubicBezTo>
                    <a:cubicBezTo>
                      <a:pt x="174" y="365"/>
                      <a:pt x="177" y="365"/>
                      <a:pt x="180" y="367"/>
                    </a:cubicBezTo>
                    <a:cubicBezTo>
                      <a:pt x="182" y="367"/>
                      <a:pt x="183" y="368"/>
                      <a:pt x="185" y="369"/>
                    </a:cubicBezTo>
                    <a:cubicBezTo>
                      <a:pt x="186" y="369"/>
                      <a:pt x="188" y="369"/>
                      <a:pt x="189" y="370"/>
                    </a:cubicBezTo>
                    <a:cubicBezTo>
                      <a:pt x="192" y="371"/>
                      <a:pt x="194" y="372"/>
                      <a:pt x="197" y="373"/>
                    </a:cubicBezTo>
                    <a:cubicBezTo>
                      <a:pt x="198" y="374"/>
                      <a:pt x="200" y="375"/>
                      <a:pt x="201" y="375"/>
                    </a:cubicBezTo>
                    <a:cubicBezTo>
                      <a:pt x="202" y="375"/>
                      <a:pt x="202" y="374"/>
                      <a:pt x="203" y="374"/>
                    </a:cubicBezTo>
                    <a:cubicBezTo>
                      <a:pt x="207" y="374"/>
                      <a:pt x="209" y="378"/>
                      <a:pt x="213" y="379"/>
                    </a:cubicBezTo>
                    <a:cubicBezTo>
                      <a:pt x="215" y="379"/>
                      <a:pt x="219" y="379"/>
                      <a:pt x="221" y="378"/>
                    </a:cubicBezTo>
                    <a:cubicBezTo>
                      <a:pt x="223" y="377"/>
                      <a:pt x="225" y="375"/>
                      <a:pt x="228" y="375"/>
                    </a:cubicBezTo>
                    <a:cubicBezTo>
                      <a:pt x="232" y="374"/>
                      <a:pt x="236" y="375"/>
                      <a:pt x="240" y="376"/>
                    </a:cubicBezTo>
                    <a:cubicBezTo>
                      <a:pt x="242" y="376"/>
                      <a:pt x="244" y="376"/>
                      <a:pt x="246" y="375"/>
                    </a:cubicBezTo>
                    <a:cubicBezTo>
                      <a:pt x="248" y="374"/>
                      <a:pt x="248" y="373"/>
                      <a:pt x="251" y="374"/>
                    </a:cubicBezTo>
                    <a:cubicBezTo>
                      <a:pt x="253" y="375"/>
                      <a:pt x="255" y="378"/>
                      <a:pt x="257" y="378"/>
                    </a:cubicBezTo>
                    <a:cubicBezTo>
                      <a:pt x="259" y="378"/>
                      <a:pt x="261" y="378"/>
                      <a:pt x="263" y="378"/>
                    </a:cubicBezTo>
                    <a:cubicBezTo>
                      <a:pt x="266" y="379"/>
                      <a:pt x="269" y="380"/>
                      <a:pt x="271" y="381"/>
                    </a:cubicBezTo>
                    <a:cubicBezTo>
                      <a:pt x="272" y="381"/>
                      <a:pt x="273" y="382"/>
                      <a:pt x="274" y="382"/>
                    </a:cubicBezTo>
                    <a:cubicBezTo>
                      <a:pt x="275" y="382"/>
                      <a:pt x="275" y="382"/>
                      <a:pt x="275" y="382"/>
                    </a:cubicBezTo>
                    <a:cubicBezTo>
                      <a:pt x="278" y="382"/>
                      <a:pt x="281" y="384"/>
                      <a:pt x="283" y="384"/>
                    </a:cubicBezTo>
                    <a:cubicBezTo>
                      <a:pt x="285" y="384"/>
                      <a:pt x="285" y="384"/>
                      <a:pt x="286" y="383"/>
                    </a:cubicBezTo>
                    <a:cubicBezTo>
                      <a:pt x="288" y="382"/>
                      <a:pt x="289" y="382"/>
                      <a:pt x="290" y="381"/>
                    </a:cubicBezTo>
                    <a:cubicBezTo>
                      <a:pt x="292" y="379"/>
                      <a:pt x="293" y="379"/>
                      <a:pt x="295" y="379"/>
                    </a:cubicBezTo>
                    <a:cubicBezTo>
                      <a:pt x="297" y="379"/>
                      <a:pt x="299" y="380"/>
                      <a:pt x="300" y="378"/>
                    </a:cubicBezTo>
                    <a:cubicBezTo>
                      <a:pt x="301" y="377"/>
                      <a:pt x="300" y="376"/>
                      <a:pt x="300" y="375"/>
                    </a:cubicBezTo>
                    <a:cubicBezTo>
                      <a:pt x="301" y="373"/>
                      <a:pt x="304" y="372"/>
                      <a:pt x="305" y="371"/>
                    </a:cubicBezTo>
                    <a:cubicBezTo>
                      <a:pt x="307" y="370"/>
                      <a:pt x="308" y="369"/>
                      <a:pt x="308" y="367"/>
                    </a:cubicBezTo>
                    <a:cubicBezTo>
                      <a:pt x="308" y="366"/>
                      <a:pt x="308" y="365"/>
                      <a:pt x="308" y="364"/>
                    </a:cubicBezTo>
                    <a:cubicBezTo>
                      <a:pt x="309" y="363"/>
                      <a:pt x="311" y="362"/>
                      <a:pt x="313" y="361"/>
                    </a:cubicBezTo>
                    <a:cubicBezTo>
                      <a:pt x="314" y="360"/>
                      <a:pt x="315" y="359"/>
                      <a:pt x="316" y="359"/>
                    </a:cubicBezTo>
                    <a:cubicBezTo>
                      <a:pt x="318" y="357"/>
                      <a:pt x="321" y="357"/>
                      <a:pt x="324" y="356"/>
                    </a:cubicBezTo>
                    <a:cubicBezTo>
                      <a:pt x="326" y="355"/>
                      <a:pt x="328" y="355"/>
                      <a:pt x="331" y="355"/>
                    </a:cubicBezTo>
                    <a:cubicBezTo>
                      <a:pt x="333" y="354"/>
                      <a:pt x="334" y="354"/>
                      <a:pt x="335" y="353"/>
                    </a:cubicBezTo>
                    <a:cubicBezTo>
                      <a:pt x="338" y="352"/>
                      <a:pt x="341" y="350"/>
                      <a:pt x="344" y="350"/>
                    </a:cubicBezTo>
                    <a:cubicBezTo>
                      <a:pt x="346" y="350"/>
                      <a:pt x="349" y="350"/>
                      <a:pt x="351" y="350"/>
                    </a:cubicBezTo>
                    <a:cubicBezTo>
                      <a:pt x="354" y="350"/>
                      <a:pt x="356" y="350"/>
                      <a:pt x="358" y="349"/>
                    </a:cubicBezTo>
                    <a:cubicBezTo>
                      <a:pt x="361" y="348"/>
                      <a:pt x="363" y="347"/>
                      <a:pt x="366" y="345"/>
                    </a:cubicBezTo>
                    <a:cubicBezTo>
                      <a:pt x="368" y="344"/>
                      <a:pt x="370" y="342"/>
                      <a:pt x="373" y="343"/>
                    </a:cubicBezTo>
                    <a:cubicBezTo>
                      <a:pt x="374" y="343"/>
                      <a:pt x="376" y="344"/>
                      <a:pt x="377" y="345"/>
                    </a:cubicBezTo>
                    <a:cubicBezTo>
                      <a:pt x="378" y="345"/>
                      <a:pt x="380" y="346"/>
                      <a:pt x="382" y="347"/>
                    </a:cubicBezTo>
                    <a:cubicBezTo>
                      <a:pt x="383" y="348"/>
                      <a:pt x="383" y="349"/>
                      <a:pt x="384" y="350"/>
                    </a:cubicBezTo>
                    <a:cubicBezTo>
                      <a:pt x="385" y="351"/>
                      <a:pt x="386" y="351"/>
                      <a:pt x="387" y="352"/>
                    </a:cubicBezTo>
                    <a:cubicBezTo>
                      <a:pt x="388" y="352"/>
                      <a:pt x="389" y="353"/>
                      <a:pt x="390" y="353"/>
                    </a:cubicBezTo>
                    <a:cubicBezTo>
                      <a:pt x="390" y="353"/>
                      <a:pt x="392" y="353"/>
                      <a:pt x="393" y="353"/>
                    </a:cubicBezTo>
                    <a:cubicBezTo>
                      <a:pt x="394" y="353"/>
                      <a:pt x="396" y="354"/>
                      <a:pt x="397" y="355"/>
                    </a:cubicBezTo>
                    <a:cubicBezTo>
                      <a:pt x="398" y="355"/>
                      <a:pt x="398" y="355"/>
                      <a:pt x="399" y="355"/>
                    </a:cubicBezTo>
                    <a:cubicBezTo>
                      <a:pt x="399" y="355"/>
                      <a:pt x="401" y="354"/>
                      <a:pt x="401" y="354"/>
                    </a:cubicBezTo>
                    <a:cubicBezTo>
                      <a:pt x="402" y="354"/>
                      <a:pt x="403" y="354"/>
                      <a:pt x="404" y="354"/>
                    </a:cubicBezTo>
                    <a:cubicBezTo>
                      <a:pt x="407" y="354"/>
                      <a:pt x="406" y="354"/>
                      <a:pt x="407" y="356"/>
                    </a:cubicBezTo>
                    <a:cubicBezTo>
                      <a:pt x="407" y="357"/>
                      <a:pt x="408" y="357"/>
                      <a:pt x="408" y="358"/>
                    </a:cubicBezTo>
                    <a:cubicBezTo>
                      <a:pt x="409" y="358"/>
                      <a:pt x="410" y="360"/>
                      <a:pt x="410" y="360"/>
                    </a:cubicBezTo>
                    <a:cubicBezTo>
                      <a:pt x="411" y="360"/>
                      <a:pt x="413" y="360"/>
                      <a:pt x="414" y="360"/>
                    </a:cubicBezTo>
                    <a:cubicBezTo>
                      <a:pt x="415" y="359"/>
                      <a:pt x="420" y="355"/>
                      <a:pt x="421" y="357"/>
                    </a:cubicBezTo>
                    <a:cubicBezTo>
                      <a:pt x="421" y="358"/>
                      <a:pt x="421" y="358"/>
                      <a:pt x="421" y="359"/>
                    </a:cubicBezTo>
                    <a:cubicBezTo>
                      <a:pt x="421" y="359"/>
                      <a:pt x="421" y="360"/>
                      <a:pt x="422" y="360"/>
                    </a:cubicBezTo>
                    <a:cubicBezTo>
                      <a:pt x="423" y="362"/>
                      <a:pt x="423" y="362"/>
                      <a:pt x="423" y="364"/>
                    </a:cubicBezTo>
                    <a:cubicBezTo>
                      <a:pt x="424" y="365"/>
                      <a:pt x="423" y="366"/>
                      <a:pt x="424" y="367"/>
                    </a:cubicBezTo>
                    <a:cubicBezTo>
                      <a:pt x="425" y="368"/>
                      <a:pt x="425" y="368"/>
                      <a:pt x="426" y="368"/>
                    </a:cubicBezTo>
                    <a:cubicBezTo>
                      <a:pt x="426" y="368"/>
                      <a:pt x="426" y="369"/>
                      <a:pt x="426" y="369"/>
                    </a:cubicBezTo>
                    <a:cubicBezTo>
                      <a:pt x="427" y="370"/>
                      <a:pt x="428" y="370"/>
                      <a:pt x="428" y="372"/>
                    </a:cubicBezTo>
                    <a:cubicBezTo>
                      <a:pt x="429" y="372"/>
                      <a:pt x="428" y="373"/>
                      <a:pt x="429" y="373"/>
                    </a:cubicBezTo>
                    <a:cubicBezTo>
                      <a:pt x="429" y="374"/>
                      <a:pt x="430" y="375"/>
                      <a:pt x="431" y="375"/>
                    </a:cubicBezTo>
                    <a:cubicBezTo>
                      <a:pt x="433" y="376"/>
                      <a:pt x="436" y="376"/>
                      <a:pt x="439" y="377"/>
                    </a:cubicBezTo>
                    <a:cubicBezTo>
                      <a:pt x="441" y="377"/>
                      <a:pt x="443" y="378"/>
                      <a:pt x="446" y="379"/>
                    </a:cubicBezTo>
                    <a:cubicBezTo>
                      <a:pt x="449" y="379"/>
                      <a:pt x="452" y="379"/>
                      <a:pt x="456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9"/>
                      <a:pt x="455" y="379"/>
                      <a:pt x="455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8"/>
                      <a:pt x="456" y="377"/>
                      <a:pt x="456" y="376"/>
                    </a:cubicBezTo>
                    <a:cubicBezTo>
                      <a:pt x="457" y="372"/>
                      <a:pt x="458" y="369"/>
                      <a:pt x="458" y="366"/>
                    </a:cubicBezTo>
                    <a:cubicBezTo>
                      <a:pt x="458" y="362"/>
                      <a:pt x="458" y="359"/>
                      <a:pt x="458" y="356"/>
                    </a:cubicBezTo>
                    <a:cubicBezTo>
                      <a:pt x="458" y="347"/>
                      <a:pt x="457" y="340"/>
                      <a:pt x="462" y="332"/>
                    </a:cubicBezTo>
                    <a:cubicBezTo>
                      <a:pt x="465" y="330"/>
                      <a:pt x="466" y="328"/>
                      <a:pt x="466" y="325"/>
                    </a:cubicBezTo>
                    <a:cubicBezTo>
                      <a:pt x="466" y="323"/>
                      <a:pt x="466" y="322"/>
                      <a:pt x="466" y="321"/>
                    </a:cubicBezTo>
                    <a:cubicBezTo>
                      <a:pt x="466" y="321"/>
                      <a:pt x="467" y="319"/>
                      <a:pt x="467" y="319"/>
                    </a:cubicBezTo>
                    <a:cubicBezTo>
                      <a:pt x="467" y="318"/>
                      <a:pt x="467" y="317"/>
                      <a:pt x="468" y="316"/>
                    </a:cubicBezTo>
                    <a:cubicBezTo>
                      <a:pt x="469" y="314"/>
                      <a:pt x="469" y="312"/>
                      <a:pt x="469" y="309"/>
                    </a:cubicBezTo>
                    <a:cubicBezTo>
                      <a:pt x="469" y="308"/>
                      <a:pt x="468" y="306"/>
                      <a:pt x="467" y="305"/>
                    </a:cubicBezTo>
                    <a:cubicBezTo>
                      <a:pt x="466" y="304"/>
                      <a:pt x="465" y="304"/>
                      <a:pt x="464" y="302"/>
                    </a:cubicBezTo>
                    <a:cubicBezTo>
                      <a:pt x="466" y="302"/>
                      <a:pt x="468" y="302"/>
                      <a:pt x="470" y="302"/>
                    </a:cubicBezTo>
                    <a:cubicBezTo>
                      <a:pt x="472" y="302"/>
                      <a:pt x="472" y="301"/>
                      <a:pt x="474" y="299"/>
                    </a:cubicBezTo>
                    <a:cubicBezTo>
                      <a:pt x="475" y="297"/>
                      <a:pt x="476" y="296"/>
                      <a:pt x="476" y="294"/>
                    </a:cubicBezTo>
                    <a:cubicBezTo>
                      <a:pt x="476" y="291"/>
                      <a:pt x="473" y="290"/>
                      <a:pt x="472" y="288"/>
                    </a:cubicBezTo>
                    <a:cubicBezTo>
                      <a:pt x="471" y="284"/>
                      <a:pt x="472" y="279"/>
                      <a:pt x="475" y="278"/>
                    </a:cubicBezTo>
                    <a:cubicBezTo>
                      <a:pt x="477" y="277"/>
                      <a:pt x="479" y="278"/>
                      <a:pt x="481" y="277"/>
                    </a:cubicBezTo>
                    <a:cubicBezTo>
                      <a:pt x="483" y="277"/>
                      <a:pt x="482" y="274"/>
                      <a:pt x="484" y="274"/>
                    </a:cubicBezTo>
                    <a:cubicBezTo>
                      <a:pt x="485" y="279"/>
                      <a:pt x="479" y="280"/>
                      <a:pt x="478" y="285"/>
                    </a:cubicBezTo>
                    <a:cubicBezTo>
                      <a:pt x="477" y="290"/>
                      <a:pt x="488" y="288"/>
                      <a:pt x="491" y="289"/>
                    </a:cubicBezTo>
                    <a:cubicBezTo>
                      <a:pt x="492" y="289"/>
                      <a:pt x="493" y="288"/>
                      <a:pt x="494" y="289"/>
                    </a:cubicBezTo>
                    <a:cubicBezTo>
                      <a:pt x="494" y="290"/>
                      <a:pt x="494" y="291"/>
                      <a:pt x="494" y="292"/>
                    </a:cubicBezTo>
                    <a:cubicBezTo>
                      <a:pt x="496" y="293"/>
                      <a:pt x="500" y="292"/>
                      <a:pt x="502" y="292"/>
                    </a:cubicBezTo>
                    <a:cubicBezTo>
                      <a:pt x="507" y="292"/>
                      <a:pt x="512" y="292"/>
                      <a:pt x="515" y="288"/>
                    </a:cubicBezTo>
                    <a:cubicBezTo>
                      <a:pt x="516" y="287"/>
                      <a:pt x="516" y="286"/>
                      <a:pt x="517" y="285"/>
                    </a:cubicBezTo>
                    <a:cubicBezTo>
                      <a:pt x="517" y="284"/>
                      <a:pt x="517" y="281"/>
                      <a:pt x="518" y="280"/>
                    </a:cubicBezTo>
                    <a:cubicBezTo>
                      <a:pt x="518" y="278"/>
                      <a:pt x="518" y="276"/>
                      <a:pt x="518" y="274"/>
                    </a:cubicBezTo>
                    <a:cubicBezTo>
                      <a:pt x="518" y="271"/>
                      <a:pt x="520" y="268"/>
                      <a:pt x="521" y="265"/>
                    </a:cubicBezTo>
                    <a:cubicBezTo>
                      <a:pt x="521" y="262"/>
                      <a:pt x="522" y="259"/>
                      <a:pt x="523" y="257"/>
                    </a:cubicBezTo>
                    <a:cubicBezTo>
                      <a:pt x="523" y="257"/>
                      <a:pt x="525" y="255"/>
                      <a:pt x="525" y="255"/>
                    </a:cubicBezTo>
                  </a:path>
                </a:pathLst>
              </a:custGeom>
              <a:solidFill>
                <a:srgbClr val="60C700">
                  <a:lumMod val="75000"/>
                </a:srgbClr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9" name="Freeform 35"/>
              <p:cNvSpPr>
                <a:spLocks/>
              </p:cNvSpPr>
              <p:nvPr/>
            </p:nvSpPr>
            <p:spPr bwMode="auto">
              <a:xfrm>
                <a:off x="6130925" y="4779963"/>
                <a:ext cx="336550" cy="477838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63" y="133"/>
                  </a:cxn>
                  <a:cxn ang="0">
                    <a:pos x="158" y="123"/>
                  </a:cxn>
                  <a:cxn ang="0">
                    <a:pos x="159" y="115"/>
                  </a:cxn>
                  <a:cxn ang="0">
                    <a:pos x="160" y="101"/>
                  </a:cxn>
                  <a:cxn ang="0">
                    <a:pos x="150" y="101"/>
                  </a:cxn>
                  <a:cxn ang="0">
                    <a:pos x="144" y="96"/>
                  </a:cxn>
                  <a:cxn ang="0">
                    <a:pos x="136" y="85"/>
                  </a:cxn>
                  <a:cxn ang="0">
                    <a:pos x="139" y="74"/>
                  </a:cxn>
                  <a:cxn ang="0">
                    <a:pos x="141" y="63"/>
                  </a:cxn>
                  <a:cxn ang="0">
                    <a:pos x="141" y="56"/>
                  </a:cxn>
                  <a:cxn ang="0">
                    <a:pos x="141" y="48"/>
                  </a:cxn>
                  <a:cxn ang="0">
                    <a:pos x="130" y="48"/>
                  </a:cxn>
                  <a:cxn ang="0">
                    <a:pos x="121" y="45"/>
                  </a:cxn>
                  <a:cxn ang="0">
                    <a:pos x="115" y="35"/>
                  </a:cxn>
                  <a:cxn ang="0">
                    <a:pos x="107" y="31"/>
                  </a:cxn>
                  <a:cxn ang="0">
                    <a:pos x="97" y="37"/>
                  </a:cxn>
                  <a:cxn ang="0">
                    <a:pos x="95" y="29"/>
                  </a:cxn>
                  <a:cxn ang="0">
                    <a:pos x="92" y="24"/>
                  </a:cxn>
                  <a:cxn ang="0">
                    <a:pos x="80" y="23"/>
                  </a:cxn>
                  <a:cxn ang="0">
                    <a:pos x="75" y="18"/>
                  </a:cxn>
                  <a:cxn ang="0">
                    <a:pos x="60" y="7"/>
                  </a:cxn>
                  <a:cxn ang="0">
                    <a:pos x="48" y="4"/>
                  </a:cxn>
                  <a:cxn ang="0">
                    <a:pos x="36" y="6"/>
                  </a:cxn>
                  <a:cxn ang="0">
                    <a:pos x="25" y="11"/>
                  </a:cxn>
                  <a:cxn ang="0">
                    <a:pos x="12" y="13"/>
                  </a:cxn>
                  <a:cxn ang="0">
                    <a:pos x="4" y="7"/>
                  </a:cxn>
                  <a:cxn ang="0">
                    <a:pos x="2" y="18"/>
                  </a:cxn>
                  <a:cxn ang="0">
                    <a:pos x="11" y="33"/>
                  </a:cxn>
                  <a:cxn ang="0">
                    <a:pos x="34" y="65"/>
                  </a:cxn>
                  <a:cxn ang="0">
                    <a:pos x="38" y="84"/>
                  </a:cxn>
                  <a:cxn ang="0">
                    <a:pos x="51" y="98"/>
                  </a:cxn>
                  <a:cxn ang="0">
                    <a:pos x="67" y="125"/>
                  </a:cxn>
                  <a:cxn ang="0">
                    <a:pos x="84" y="157"/>
                  </a:cxn>
                  <a:cxn ang="0">
                    <a:pos x="77" y="227"/>
                  </a:cxn>
                  <a:cxn ang="0">
                    <a:pos x="88" y="252"/>
                  </a:cxn>
                  <a:cxn ang="0">
                    <a:pos x="98" y="253"/>
                  </a:cxn>
                  <a:cxn ang="0">
                    <a:pos x="99" y="244"/>
                  </a:cxn>
                  <a:cxn ang="0">
                    <a:pos x="101" y="234"/>
                  </a:cxn>
                  <a:cxn ang="0">
                    <a:pos x="108" y="228"/>
                  </a:cxn>
                  <a:cxn ang="0">
                    <a:pos x="126" y="211"/>
                  </a:cxn>
                  <a:cxn ang="0">
                    <a:pos x="128" y="195"/>
                  </a:cxn>
                  <a:cxn ang="0">
                    <a:pos x="126" y="182"/>
                  </a:cxn>
                  <a:cxn ang="0">
                    <a:pos x="127" y="172"/>
                  </a:cxn>
                  <a:cxn ang="0">
                    <a:pos x="143" y="169"/>
                  </a:cxn>
                  <a:cxn ang="0">
                    <a:pos x="142" y="180"/>
                  </a:cxn>
                  <a:cxn ang="0">
                    <a:pos x="146" y="171"/>
                  </a:cxn>
                  <a:cxn ang="0">
                    <a:pos x="155" y="176"/>
                  </a:cxn>
                  <a:cxn ang="0">
                    <a:pos x="163" y="185"/>
                  </a:cxn>
                  <a:cxn ang="0">
                    <a:pos x="171" y="172"/>
                  </a:cxn>
                  <a:cxn ang="0">
                    <a:pos x="178" y="165"/>
                  </a:cxn>
                </a:cxnLst>
                <a:rect l="0" t="0" r="r" b="b"/>
                <a:pathLst>
                  <a:path w="180" h="256">
                    <a:moveTo>
                      <a:pt x="180" y="147"/>
                    </a:moveTo>
                    <a:cubicBezTo>
                      <a:pt x="180" y="144"/>
                      <a:pt x="178" y="144"/>
                      <a:pt x="176" y="143"/>
                    </a:cubicBezTo>
                    <a:cubicBezTo>
                      <a:pt x="175" y="142"/>
                      <a:pt x="174" y="141"/>
                      <a:pt x="173" y="142"/>
                    </a:cubicBezTo>
                    <a:cubicBezTo>
                      <a:pt x="171" y="143"/>
                      <a:pt x="170" y="143"/>
                      <a:pt x="169" y="144"/>
                    </a:cubicBezTo>
                    <a:cubicBezTo>
                      <a:pt x="168" y="144"/>
                      <a:pt x="168" y="144"/>
                      <a:pt x="167" y="143"/>
                    </a:cubicBezTo>
                    <a:cubicBezTo>
                      <a:pt x="167" y="141"/>
                      <a:pt x="165" y="138"/>
                      <a:pt x="165" y="136"/>
                    </a:cubicBezTo>
                    <a:cubicBezTo>
                      <a:pt x="165" y="135"/>
                      <a:pt x="165" y="135"/>
                      <a:pt x="164" y="134"/>
                    </a:cubicBezTo>
                    <a:cubicBezTo>
                      <a:pt x="164" y="134"/>
                      <a:pt x="163" y="133"/>
                      <a:pt x="163" y="133"/>
                    </a:cubicBezTo>
                    <a:cubicBezTo>
                      <a:pt x="163" y="132"/>
                      <a:pt x="163" y="130"/>
                      <a:pt x="164" y="128"/>
                    </a:cubicBezTo>
                    <a:cubicBezTo>
                      <a:pt x="164" y="128"/>
                      <a:pt x="164" y="127"/>
                      <a:pt x="164" y="126"/>
                    </a:cubicBezTo>
                    <a:cubicBezTo>
                      <a:pt x="164" y="126"/>
                      <a:pt x="164" y="124"/>
                      <a:pt x="163" y="123"/>
                    </a:cubicBezTo>
                    <a:cubicBezTo>
                      <a:pt x="162" y="123"/>
                      <a:pt x="159" y="123"/>
                      <a:pt x="158" y="123"/>
                    </a:cubicBezTo>
                    <a:cubicBezTo>
                      <a:pt x="156" y="123"/>
                      <a:pt x="152" y="122"/>
                      <a:pt x="154" y="120"/>
                    </a:cubicBezTo>
                    <a:cubicBezTo>
                      <a:pt x="155" y="118"/>
                      <a:pt x="156" y="119"/>
                      <a:pt x="158" y="120"/>
                    </a:cubicBezTo>
                    <a:cubicBezTo>
                      <a:pt x="157" y="119"/>
                      <a:pt x="157" y="118"/>
                      <a:pt x="157" y="117"/>
                    </a:cubicBezTo>
                    <a:cubicBezTo>
                      <a:pt x="158" y="115"/>
                      <a:pt x="158" y="116"/>
                      <a:pt x="159" y="115"/>
                    </a:cubicBezTo>
                    <a:cubicBezTo>
                      <a:pt x="159" y="114"/>
                      <a:pt x="159" y="114"/>
                      <a:pt x="159" y="113"/>
                    </a:cubicBezTo>
                    <a:cubicBezTo>
                      <a:pt x="159" y="113"/>
                      <a:pt x="159" y="112"/>
                      <a:pt x="159" y="112"/>
                    </a:cubicBezTo>
                    <a:cubicBezTo>
                      <a:pt x="158" y="109"/>
                      <a:pt x="160" y="109"/>
                      <a:pt x="161" y="107"/>
                    </a:cubicBezTo>
                    <a:cubicBezTo>
                      <a:pt x="162" y="105"/>
                      <a:pt x="160" y="103"/>
                      <a:pt x="160" y="101"/>
                    </a:cubicBezTo>
                    <a:cubicBezTo>
                      <a:pt x="160" y="99"/>
                      <a:pt x="160" y="98"/>
                      <a:pt x="160" y="97"/>
                    </a:cubicBezTo>
                    <a:cubicBezTo>
                      <a:pt x="159" y="97"/>
                      <a:pt x="158" y="97"/>
                      <a:pt x="157" y="98"/>
                    </a:cubicBezTo>
                    <a:cubicBezTo>
                      <a:pt x="157" y="98"/>
                      <a:pt x="156" y="98"/>
                      <a:pt x="156" y="98"/>
                    </a:cubicBezTo>
                    <a:cubicBezTo>
                      <a:pt x="154" y="100"/>
                      <a:pt x="153" y="103"/>
                      <a:pt x="150" y="101"/>
                    </a:cubicBezTo>
                    <a:cubicBezTo>
                      <a:pt x="149" y="101"/>
                      <a:pt x="148" y="100"/>
                      <a:pt x="147" y="100"/>
                    </a:cubicBezTo>
                    <a:cubicBezTo>
                      <a:pt x="146" y="99"/>
                      <a:pt x="146" y="97"/>
                      <a:pt x="146" y="96"/>
                    </a:cubicBezTo>
                    <a:cubicBezTo>
                      <a:pt x="146" y="96"/>
                      <a:pt x="145" y="95"/>
                      <a:pt x="145" y="94"/>
                    </a:cubicBezTo>
                    <a:cubicBezTo>
                      <a:pt x="145" y="95"/>
                      <a:pt x="144" y="96"/>
                      <a:pt x="144" y="96"/>
                    </a:cubicBezTo>
                    <a:cubicBezTo>
                      <a:pt x="143" y="96"/>
                      <a:pt x="141" y="95"/>
                      <a:pt x="141" y="94"/>
                    </a:cubicBezTo>
                    <a:cubicBezTo>
                      <a:pt x="141" y="93"/>
                      <a:pt x="141" y="92"/>
                      <a:pt x="140" y="91"/>
                    </a:cubicBezTo>
                    <a:cubicBezTo>
                      <a:pt x="139" y="90"/>
                      <a:pt x="139" y="89"/>
                      <a:pt x="138" y="89"/>
                    </a:cubicBezTo>
                    <a:cubicBezTo>
                      <a:pt x="137" y="88"/>
                      <a:pt x="137" y="86"/>
                      <a:pt x="136" y="85"/>
                    </a:cubicBezTo>
                    <a:cubicBezTo>
                      <a:pt x="135" y="84"/>
                      <a:pt x="135" y="84"/>
                      <a:pt x="135" y="84"/>
                    </a:cubicBezTo>
                    <a:cubicBezTo>
                      <a:pt x="135" y="83"/>
                      <a:pt x="135" y="82"/>
                      <a:pt x="135" y="81"/>
                    </a:cubicBezTo>
                    <a:cubicBezTo>
                      <a:pt x="134" y="80"/>
                      <a:pt x="134" y="79"/>
                      <a:pt x="135" y="78"/>
                    </a:cubicBezTo>
                    <a:cubicBezTo>
                      <a:pt x="136" y="76"/>
                      <a:pt x="139" y="76"/>
                      <a:pt x="139" y="74"/>
                    </a:cubicBezTo>
                    <a:cubicBezTo>
                      <a:pt x="139" y="74"/>
                      <a:pt x="139" y="73"/>
                      <a:pt x="139" y="72"/>
                    </a:cubicBezTo>
                    <a:cubicBezTo>
                      <a:pt x="139" y="71"/>
                      <a:pt x="139" y="70"/>
                      <a:pt x="139" y="70"/>
                    </a:cubicBezTo>
                    <a:cubicBezTo>
                      <a:pt x="140" y="68"/>
                      <a:pt x="140" y="67"/>
                      <a:pt x="140" y="66"/>
                    </a:cubicBezTo>
                    <a:cubicBezTo>
                      <a:pt x="140" y="65"/>
                      <a:pt x="141" y="64"/>
                      <a:pt x="141" y="63"/>
                    </a:cubicBezTo>
                    <a:cubicBezTo>
                      <a:pt x="142" y="63"/>
                      <a:pt x="143" y="63"/>
                      <a:pt x="142" y="62"/>
                    </a:cubicBezTo>
                    <a:cubicBezTo>
                      <a:pt x="141" y="61"/>
                      <a:pt x="140" y="61"/>
                      <a:pt x="140" y="60"/>
                    </a:cubicBezTo>
                    <a:cubicBezTo>
                      <a:pt x="140" y="60"/>
                      <a:pt x="140" y="59"/>
                      <a:pt x="140" y="59"/>
                    </a:cubicBezTo>
                    <a:cubicBezTo>
                      <a:pt x="141" y="58"/>
                      <a:pt x="141" y="58"/>
                      <a:pt x="141" y="56"/>
                    </a:cubicBezTo>
                    <a:cubicBezTo>
                      <a:pt x="141" y="56"/>
                      <a:pt x="141" y="55"/>
                      <a:pt x="141" y="55"/>
                    </a:cubicBezTo>
                    <a:cubicBezTo>
                      <a:pt x="141" y="54"/>
                      <a:pt x="141" y="54"/>
                      <a:pt x="142" y="53"/>
                    </a:cubicBezTo>
                    <a:cubicBezTo>
                      <a:pt x="142" y="53"/>
                      <a:pt x="142" y="53"/>
                      <a:pt x="142" y="52"/>
                    </a:cubicBezTo>
                    <a:cubicBezTo>
                      <a:pt x="143" y="51"/>
                      <a:pt x="143" y="49"/>
                      <a:pt x="141" y="48"/>
                    </a:cubicBezTo>
                    <a:cubicBezTo>
                      <a:pt x="141" y="48"/>
                      <a:pt x="140" y="48"/>
                      <a:pt x="139" y="48"/>
                    </a:cubicBezTo>
                    <a:cubicBezTo>
                      <a:pt x="138" y="47"/>
                      <a:pt x="137" y="47"/>
                      <a:pt x="136" y="46"/>
                    </a:cubicBezTo>
                    <a:cubicBezTo>
                      <a:pt x="135" y="46"/>
                      <a:pt x="133" y="45"/>
                      <a:pt x="132" y="46"/>
                    </a:cubicBezTo>
                    <a:cubicBezTo>
                      <a:pt x="131" y="47"/>
                      <a:pt x="131" y="48"/>
                      <a:pt x="130" y="48"/>
                    </a:cubicBezTo>
                    <a:cubicBezTo>
                      <a:pt x="130" y="48"/>
                      <a:pt x="129" y="48"/>
                      <a:pt x="129" y="48"/>
                    </a:cubicBezTo>
                    <a:cubicBezTo>
                      <a:pt x="128" y="48"/>
                      <a:pt x="126" y="48"/>
                      <a:pt x="125" y="48"/>
                    </a:cubicBezTo>
                    <a:cubicBezTo>
                      <a:pt x="124" y="47"/>
                      <a:pt x="125" y="47"/>
                      <a:pt x="124" y="46"/>
                    </a:cubicBezTo>
                    <a:cubicBezTo>
                      <a:pt x="123" y="45"/>
                      <a:pt x="123" y="45"/>
                      <a:pt x="121" y="45"/>
                    </a:cubicBezTo>
                    <a:cubicBezTo>
                      <a:pt x="120" y="45"/>
                      <a:pt x="120" y="43"/>
                      <a:pt x="119" y="42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7"/>
                      <a:pt x="118" y="35"/>
                      <a:pt x="117" y="35"/>
                    </a:cubicBezTo>
                    <a:cubicBezTo>
                      <a:pt x="116" y="34"/>
                      <a:pt x="116" y="35"/>
                      <a:pt x="115" y="35"/>
                    </a:cubicBezTo>
                    <a:cubicBezTo>
                      <a:pt x="114" y="34"/>
                      <a:pt x="114" y="33"/>
                      <a:pt x="113" y="33"/>
                    </a:cubicBezTo>
                    <a:cubicBezTo>
                      <a:pt x="112" y="32"/>
                      <a:pt x="113" y="32"/>
                      <a:pt x="111" y="32"/>
                    </a:cubicBezTo>
                    <a:cubicBezTo>
                      <a:pt x="111" y="32"/>
                      <a:pt x="110" y="32"/>
                      <a:pt x="109" y="32"/>
                    </a:cubicBezTo>
                    <a:cubicBezTo>
                      <a:pt x="109" y="32"/>
                      <a:pt x="108" y="31"/>
                      <a:pt x="107" y="31"/>
                    </a:cubicBezTo>
                    <a:cubicBezTo>
                      <a:pt x="106" y="30"/>
                      <a:pt x="105" y="30"/>
                      <a:pt x="104" y="30"/>
                    </a:cubicBezTo>
                    <a:cubicBezTo>
                      <a:pt x="103" y="30"/>
                      <a:pt x="100" y="29"/>
                      <a:pt x="99" y="30"/>
                    </a:cubicBezTo>
                    <a:cubicBezTo>
                      <a:pt x="99" y="31"/>
                      <a:pt x="99" y="33"/>
                      <a:pt x="99" y="34"/>
                    </a:cubicBezTo>
                    <a:cubicBezTo>
                      <a:pt x="99" y="35"/>
                      <a:pt x="98" y="37"/>
                      <a:pt x="97" y="37"/>
                    </a:cubicBezTo>
                    <a:cubicBezTo>
                      <a:pt x="97" y="37"/>
                      <a:pt x="97" y="36"/>
                      <a:pt x="97" y="35"/>
                    </a:cubicBezTo>
                    <a:cubicBezTo>
                      <a:pt x="96" y="35"/>
                      <a:pt x="96" y="35"/>
                      <a:pt x="95" y="35"/>
                    </a:cubicBezTo>
                    <a:cubicBezTo>
                      <a:pt x="95" y="35"/>
                      <a:pt x="95" y="33"/>
                      <a:pt x="95" y="32"/>
                    </a:cubicBezTo>
                    <a:cubicBezTo>
                      <a:pt x="95" y="32"/>
                      <a:pt x="95" y="30"/>
                      <a:pt x="95" y="29"/>
                    </a:cubicBezTo>
                    <a:cubicBezTo>
                      <a:pt x="94" y="29"/>
                      <a:pt x="93" y="31"/>
                      <a:pt x="92" y="31"/>
                    </a:cubicBezTo>
                    <a:cubicBezTo>
                      <a:pt x="91" y="31"/>
                      <a:pt x="90" y="32"/>
                      <a:pt x="89" y="31"/>
                    </a:cubicBezTo>
                    <a:cubicBezTo>
                      <a:pt x="89" y="30"/>
                      <a:pt x="90" y="30"/>
                      <a:pt x="91" y="29"/>
                    </a:cubicBezTo>
                    <a:cubicBezTo>
                      <a:pt x="92" y="28"/>
                      <a:pt x="93" y="26"/>
                      <a:pt x="92" y="24"/>
                    </a:cubicBezTo>
                    <a:cubicBezTo>
                      <a:pt x="91" y="22"/>
                      <a:pt x="90" y="23"/>
                      <a:pt x="88" y="23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4" y="24"/>
                      <a:pt x="83" y="24"/>
                      <a:pt x="83" y="25"/>
                    </a:cubicBezTo>
                    <a:cubicBezTo>
                      <a:pt x="82" y="25"/>
                      <a:pt x="80" y="24"/>
                      <a:pt x="80" y="23"/>
                    </a:cubicBezTo>
                    <a:cubicBezTo>
                      <a:pt x="79" y="22"/>
                      <a:pt x="80" y="22"/>
                      <a:pt x="79" y="21"/>
                    </a:cubicBezTo>
                    <a:cubicBezTo>
                      <a:pt x="77" y="21"/>
                      <a:pt x="77" y="22"/>
                      <a:pt x="77" y="20"/>
                    </a:cubicBezTo>
                    <a:cubicBezTo>
                      <a:pt x="77" y="20"/>
                      <a:pt x="77" y="19"/>
                      <a:pt x="77" y="19"/>
                    </a:cubicBezTo>
                    <a:cubicBezTo>
                      <a:pt x="77" y="18"/>
                      <a:pt x="76" y="18"/>
                      <a:pt x="75" y="18"/>
                    </a:cubicBezTo>
                    <a:cubicBezTo>
                      <a:pt x="73" y="17"/>
                      <a:pt x="71" y="14"/>
                      <a:pt x="69" y="13"/>
                    </a:cubicBezTo>
                    <a:cubicBezTo>
                      <a:pt x="68" y="12"/>
                      <a:pt x="66" y="12"/>
                      <a:pt x="64" y="11"/>
                    </a:cubicBezTo>
                    <a:cubicBezTo>
                      <a:pt x="63" y="10"/>
                      <a:pt x="62" y="9"/>
                      <a:pt x="61" y="8"/>
                    </a:cubicBezTo>
                    <a:cubicBezTo>
                      <a:pt x="61" y="8"/>
                      <a:pt x="60" y="8"/>
                      <a:pt x="60" y="7"/>
                    </a:cubicBezTo>
                    <a:cubicBezTo>
                      <a:pt x="58" y="6"/>
                      <a:pt x="59" y="6"/>
                      <a:pt x="57" y="6"/>
                    </a:cubicBezTo>
                    <a:cubicBezTo>
                      <a:pt x="56" y="6"/>
                      <a:pt x="54" y="6"/>
                      <a:pt x="54" y="5"/>
                    </a:cubicBezTo>
                    <a:cubicBezTo>
                      <a:pt x="53" y="5"/>
                      <a:pt x="51" y="0"/>
                      <a:pt x="49" y="2"/>
                    </a:cubicBezTo>
                    <a:cubicBezTo>
                      <a:pt x="48" y="2"/>
                      <a:pt x="48" y="4"/>
                      <a:pt x="48" y="4"/>
                    </a:cubicBezTo>
                    <a:cubicBezTo>
                      <a:pt x="48" y="7"/>
                      <a:pt x="45" y="9"/>
                      <a:pt x="42" y="10"/>
                    </a:cubicBezTo>
                    <a:cubicBezTo>
                      <a:pt x="41" y="10"/>
                      <a:pt x="40" y="10"/>
                      <a:pt x="39" y="9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6"/>
                      <a:pt x="36" y="5"/>
                      <a:pt x="36" y="6"/>
                    </a:cubicBezTo>
                    <a:cubicBezTo>
                      <a:pt x="35" y="6"/>
                      <a:pt x="35" y="7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1"/>
                      <a:pt x="28" y="12"/>
                      <a:pt x="26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4" y="9"/>
                      <a:pt x="23" y="8"/>
                      <a:pt x="21" y="8"/>
                    </a:cubicBezTo>
                    <a:cubicBezTo>
                      <a:pt x="19" y="7"/>
                      <a:pt x="19" y="7"/>
                      <a:pt x="19" y="9"/>
                    </a:cubicBezTo>
                    <a:cubicBezTo>
                      <a:pt x="18" y="11"/>
                      <a:pt x="18" y="12"/>
                      <a:pt x="15" y="13"/>
                    </a:cubicBezTo>
                    <a:cubicBezTo>
                      <a:pt x="14" y="14"/>
                      <a:pt x="13" y="14"/>
                      <a:pt x="12" y="13"/>
                    </a:cubicBezTo>
                    <a:cubicBezTo>
                      <a:pt x="12" y="12"/>
                      <a:pt x="12" y="11"/>
                      <a:pt x="11" y="11"/>
                    </a:cubicBezTo>
                    <a:cubicBezTo>
                      <a:pt x="10" y="10"/>
                      <a:pt x="9" y="11"/>
                      <a:pt x="8" y="10"/>
                    </a:cubicBezTo>
                    <a:cubicBezTo>
                      <a:pt x="6" y="10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2" y="8"/>
                      <a:pt x="1" y="8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9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3"/>
                      <a:pt x="8" y="29"/>
                      <a:pt x="11" y="33"/>
                    </a:cubicBezTo>
                    <a:cubicBezTo>
                      <a:pt x="13" y="36"/>
                      <a:pt x="15" y="38"/>
                      <a:pt x="18" y="41"/>
                    </a:cubicBezTo>
                    <a:cubicBezTo>
                      <a:pt x="20" y="45"/>
                      <a:pt x="24" y="46"/>
                      <a:pt x="25" y="51"/>
                    </a:cubicBezTo>
                    <a:cubicBezTo>
                      <a:pt x="26" y="53"/>
                      <a:pt x="26" y="55"/>
                      <a:pt x="27" y="56"/>
                    </a:cubicBezTo>
                    <a:cubicBezTo>
                      <a:pt x="29" y="59"/>
                      <a:pt x="32" y="61"/>
                      <a:pt x="34" y="65"/>
                    </a:cubicBezTo>
                    <a:cubicBezTo>
                      <a:pt x="36" y="68"/>
                      <a:pt x="36" y="72"/>
                      <a:pt x="36" y="76"/>
                    </a:cubicBezTo>
                    <a:cubicBezTo>
                      <a:pt x="36" y="77"/>
                      <a:pt x="35" y="78"/>
                      <a:pt x="36" y="79"/>
                    </a:cubicBezTo>
                    <a:cubicBezTo>
                      <a:pt x="36" y="81"/>
                      <a:pt x="37" y="81"/>
                      <a:pt x="37" y="82"/>
                    </a:cubicBezTo>
                    <a:cubicBezTo>
                      <a:pt x="38" y="83"/>
                      <a:pt x="37" y="84"/>
                      <a:pt x="38" y="84"/>
                    </a:cubicBezTo>
                    <a:cubicBezTo>
                      <a:pt x="39" y="85"/>
                      <a:pt x="40" y="85"/>
                      <a:pt x="40" y="86"/>
                    </a:cubicBezTo>
                    <a:cubicBezTo>
                      <a:pt x="41" y="86"/>
                      <a:pt x="40" y="87"/>
                      <a:pt x="40" y="87"/>
                    </a:cubicBezTo>
                    <a:cubicBezTo>
                      <a:pt x="42" y="89"/>
                      <a:pt x="45" y="89"/>
                      <a:pt x="47" y="91"/>
                    </a:cubicBezTo>
                    <a:cubicBezTo>
                      <a:pt x="49" y="92"/>
                      <a:pt x="49" y="96"/>
                      <a:pt x="51" y="98"/>
                    </a:cubicBezTo>
                    <a:cubicBezTo>
                      <a:pt x="52" y="100"/>
                      <a:pt x="53" y="102"/>
                      <a:pt x="54" y="103"/>
                    </a:cubicBezTo>
                    <a:cubicBezTo>
                      <a:pt x="55" y="104"/>
                      <a:pt x="57" y="105"/>
                      <a:pt x="58" y="106"/>
                    </a:cubicBezTo>
                    <a:cubicBezTo>
                      <a:pt x="60" y="109"/>
                      <a:pt x="60" y="110"/>
                      <a:pt x="62" y="111"/>
                    </a:cubicBezTo>
                    <a:cubicBezTo>
                      <a:pt x="65" y="115"/>
                      <a:pt x="66" y="120"/>
                      <a:pt x="67" y="125"/>
                    </a:cubicBezTo>
                    <a:cubicBezTo>
                      <a:pt x="67" y="128"/>
                      <a:pt x="66" y="131"/>
                      <a:pt x="68" y="134"/>
                    </a:cubicBezTo>
                    <a:cubicBezTo>
                      <a:pt x="70" y="138"/>
                      <a:pt x="73" y="140"/>
                      <a:pt x="77" y="140"/>
                    </a:cubicBezTo>
                    <a:cubicBezTo>
                      <a:pt x="80" y="140"/>
                      <a:pt x="78" y="144"/>
                      <a:pt x="80" y="147"/>
                    </a:cubicBezTo>
                    <a:cubicBezTo>
                      <a:pt x="80" y="149"/>
                      <a:pt x="84" y="155"/>
                      <a:pt x="84" y="157"/>
                    </a:cubicBezTo>
                    <a:cubicBezTo>
                      <a:pt x="84" y="160"/>
                      <a:pt x="82" y="165"/>
                      <a:pt x="83" y="167"/>
                    </a:cubicBezTo>
                    <a:cubicBezTo>
                      <a:pt x="85" y="170"/>
                      <a:pt x="84" y="178"/>
                      <a:pt x="83" y="180"/>
                    </a:cubicBezTo>
                    <a:cubicBezTo>
                      <a:pt x="79" y="190"/>
                      <a:pt x="77" y="194"/>
                      <a:pt x="76" y="204"/>
                    </a:cubicBezTo>
                    <a:cubicBezTo>
                      <a:pt x="76" y="210"/>
                      <a:pt x="75" y="223"/>
                      <a:pt x="77" y="227"/>
                    </a:cubicBezTo>
                    <a:cubicBezTo>
                      <a:pt x="79" y="230"/>
                      <a:pt x="79" y="238"/>
                      <a:pt x="78" y="242"/>
                    </a:cubicBezTo>
                    <a:cubicBezTo>
                      <a:pt x="75" y="249"/>
                      <a:pt x="78" y="252"/>
                      <a:pt x="82" y="256"/>
                    </a:cubicBezTo>
                    <a:cubicBezTo>
                      <a:pt x="83" y="256"/>
                      <a:pt x="84" y="255"/>
                      <a:pt x="85" y="254"/>
                    </a:cubicBezTo>
                    <a:cubicBezTo>
                      <a:pt x="86" y="253"/>
                      <a:pt x="87" y="252"/>
                      <a:pt x="88" y="252"/>
                    </a:cubicBezTo>
                    <a:cubicBezTo>
                      <a:pt x="91" y="249"/>
                      <a:pt x="91" y="256"/>
                      <a:pt x="94" y="256"/>
                    </a:cubicBezTo>
                    <a:cubicBezTo>
                      <a:pt x="95" y="256"/>
                      <a:pt x="95" y="256"/>
                      <a:pt x="96" y="255"/>
                    </a:cubicBezTo>
                    <a:cubicBezTo>
                      <a:pt x="96" y="255"/>
                      <a:pt x="96" y="254"/>
                      <a:pt x="97" y="254"/>
                    </a:cubicBezTo>
                    <a:cubicBezTo>
                      <a:pt x="97" y="253"/>
                      <a:pt x="98" y="253"/>
                      <a:pt x="98" y="253"/>
                    </a:cubicBezTo>
                    <a:cubicBezTo>
                      <a:pt x="98" y="252"/>
                      <a:pt x="98" y="251"/>
                      <a:pt x="98" y="250"/>
                    </a:cubicBezTo>
                    <a:cubicBezTo>
                      <a:pt x="98" y="250"/>
                      <a:pt x="98" y="249"/>
                      <a:pt x="99" y="248"/>
                    </a:cubicBezTo>
                    <a:cubicBezTo>
                      <a:pt x="99" y="247"/>
                      <a:pt x="99" y="246"/>
                      <a:pt x="99" y="245"/>
                    </a:cubicBezTo>
                    <a:cubicBezTo>
                      <a:pt x="99" y="245"/>
                      <a:pt x="99" y="244"/>
                      <a:pt x="99" y="244"/>
                    </a:cubicBezTo>
                    <a:cubicBezTo>
                      <a:pt x="99" y="244"/>
                      <a:pt x="100" y="243"/>
                      <a:pt x="100" y="243"/>
                    </a:cubicBezTo>
                    <a:cubicBezTo>
                      <a:pt x="101" y="241"/>
                      <a:pt x="99" y="240"/>
                      <a:pt x="99" y="238"/>
                    </a:cubicBezTo>
                    <a:cubicBezTo>
                      <a:pt x="99" y="237"/>
                      <a:pt x="99" y="236"/>
                      <a:pt x="99" y="235"/>
                    </a:cubicBezTo>
                    <a:cubicBezTo>
                      <a:pt x="99" y="234"/>
                      <a:pt x="100" y="234"/>
                      <a:pt x="101" y="234"/>
                    </a:cubicBezTo>
                    <a:cubicBezTo>
                      <a:pt x="102" y="233"/>
                      <a:pt x="102" y="233"/>
                      <a:pt x="102" y="232"/>
                    </a:cubicBezTo>
                    <a:cubicBezTo>
                      <a:pt x="102" y="231"/>
                      <a:pt x="103" y="230"/>
                      <a:pt x="104" y="230"/>
                    </a:cubicBezTo>
                    <a:cubicBezTo>
                      <a:pt x="104" y="229"/>
                      <a:pt x="105" y="229"/>
                      <a:pt x="106" y="228"/>
                    </a:cubicBezTo>
                    <a:cubicBezTo>
                      <a:pt x="107" y="228"/>
                      <a:pt x="107" y="228"/>
                      <a:pt x="108" y="228"/>
                    </a:cubicBezTo>
                    <a:cubicBezTo>
                      <a:pt x="109" y="228"/>
                      <a:pt x="110" y="227"/>
                      <a:pt x="111" y="227"/>
                    </a:cubicBezTo>
                    <a:cubicBezTo>
                      <a:pt x="113" y="225"/>
                      <a:pt x="112" y="223"/>
                      <a:pt x="111" y="221"/>
                    </a:cubicBezTo>
                    <a:cubicBezTo>
                      <a:pt x="110" y="219"/>
                      <a:pt x="113" y="217"/>
                      <a:pt x="115" y="216"/>
                    </a:cubicBezTo>
                    <a:cubicBezTo>
                      <a:pt x="118" y="214"/>
                      <a:pt x="122" y="213"/>
                      <a:pt x="126" y="211"/>
                    </a:cubicBezTo>
                    <a:cubicBezTo>
                      <a:pt x="127" y="210"/>
                      <a:pt x="128" y="210"/>
                      <a:pt x="128" y="209"/>
                    </a:cubicBezTo>
                    <a:cubicBezTo>
                      <a:pt x="128" y="208"/>
                      <a:pt x="127" y="207"/>
                      <a:pt x="126" y="206"/>
                    </a:cubicBezTo>
                    <a:cubicBezTo>
                      <a:pt x="125" y="204"/>
                      <a:pt x="127" y="202"/>
                      <a:pt x="128" y="200"/>
                    </a:cubicBezTo>
                    <a:cubicBezTo>
                      <a:pt x="129" y="198"/>
                      <a:pt x="129" y="197"/>
                      <a:pt x="128" y="195"/>
                    </a:cubicBezTo>
                    <a:cubicBezTo>
                      <a:pt x="128" y="194"/>
                      <a:pt x="128" y="194"/>
                      <a:pt x="127" y="193"/>
                    </a:cubicBezTo>
                    <a:cubicBezTo>
                      <a:pt x="126" y="193"/>
                      <a:pt x="124" y="194"/>
                      <a:pt x="124" y="193"/>
                    </a:cubicBezTo>
                    <a:cubicBezTo>
                      <a:pt x="123" y="192"/>
                      <a:pt x="125" y="189"/>
                      <a:pt x="125" y="188"/>
                    </a:cubicBezTo>
                    <a:cubicBezTo>
                      <a:pt x="126" y="186"/>
                      <a:pt x="126" y="184"/>
                      <a:pt x="126" y="182"/>
                    </a:cubicBezTo>
                    <a:cubicBezTo>
                      <a:pt x="126" y="181"/>
                      <a:pt x="127" y="180"/>
                      <a:pt x="127" y="179"/>
                    </a:cubicBezTo>
                    <a:cubicBezTo>
                      <a:pt x="126" y="177"/>
                      <a:pt x="125" y="178"/>
                      <a:pt x="124" y="177"/>
                    </a:cubicBezTo>
                    <a:cubicBezTo>
                      <a:pt x="124" y="176"/>
                      <a:pt x="125" y="174"/>
                      <a:pt x="125" y="174"/>
                    </a:cubicBezTo>
                    <a:cubicBezTo>
                      <a:pt x="126" y="172"/>
                      <a:pt x="126" y="172"/>
                      <a:pt x="127" y="172"/>
                    </a:cubicBezTo>
                    <a:cubicBezTo>
                      <a:pt x="129" y="171"/>
                      <a:pt x="130" y="170"/>
                      <a:pt x="131" y="170"/>
                    </a:cubicBezTo>
                    <a:cubicBezTo>
                      <a:pt x="132" y="170"/>
                      <a:pt x="133" y="170"/>
                      <a:pt x="134" y="169"/>
                    </a:cubicBezTo>
                    <a:cubicBezTo>
                      <a:pt x="135" y="169"/>
                      <a:pt x="134" y="169"/>
                      <a:pt x="135" y="168"/>
                    </a:cubicBezTo>
                    <a:cubicBezTo>
                      <a:pt x="137" y="166"/>
                      <a:pt x="143" y="164"/>
                      <a:pt x="143" y="169"/>
                    </a:cubicBezTo>
                    <a:cubicBezTo>
                      <a:pt x="143" y="171"/>
                      <a:pt x="142" y="172"/>
                      <a:pt x="141" y="174"/>
                    </a:cubicBezTo>
                    <a:cubicBezTo>
                      <a:pt x="139" y="176"/>
                      <a:pt x="139" y="177"/>
                      <a:pt x="139" y="179"/>
                    </a:cubicBezTo>
                    <a:cubicBezTo>
                      <a:pt x="140" y="180"/>
                      <a:pt x="140" y="183"/>
                      <a:pt x="141" y="182"/>
                    </a:cubicBezTo>
                    <a:cubicBezTo>
                      <a:pt x="142" y="181"/>
                      <a:pt x="142" y="180"/>
                      <a:pt x="142" y="180"/>
                    </a:cubicBezTo>
                    <a:cubicBezTo>
                      <a:pt x="142" y="179"/>
                      <a:pt x="143" y="179"/>
                      <a:pt x="143" y="178"/>
                    </a:cubicBezTo>
                    <a:cubicBezTo>
                      <a:pt x="144" y="177"/>
                      <a:pt x="144" y="176"/>
                      <a:pt x="144" y="175"/>
                    </a:cubicBezTo>
                    <a:cubicBezTo>
                      <a:pt x="144" y="172"/>
                      <a:pt x="145" y="169"/>
                      <a:pt x="146" y="168"/>
                    </a:cubicBezTo>
                    <a:cubicBezTo>
                      <a:pt x="147" y="169"/>
                      <a:pt x="146" y="170"/>
                      <a:pt x="146" y="171"/>
                    </a:cubicBezTo>
                    <a:cubicBezTo>
                      <a:pt x="146" y="172"/>
                      <a:pt x="147" y="176"/>
                      <a:pt x="148" y="177"/>
                    </a:cubicBezTo>
                    <a:cubicBezTo>
                      <a:pt x="149" y="176"/>
                      <a:pt x="151" y="171"/>
                      <a:pt x="154" y="172"/>
                    </a:cubicBezTo>
                    <a:cubicBezTo>
                      <a:pt x="155" y="172"/>
                      <a:pt x="155" y="173"/>
                      <a:pt x="155" y="174"/>
                    </a:cubicBezTo>
                    <a:cubicBezTo>
                      <a:pt x="155" y="175"/>
                      <a:pt x="155" y="175"/>
                      <a:pt x="155" y="176"/>
                    </a:cubicBezTo>
                    <a:cubicBezTo>
                      <a:pt x="156" y="176"/>
                      <a:pt x="157" y="177"/>
                      <a:pt x="158" y="177"/>
                    </a:cubicBezTo>
                    <a:cubicBezTo>
                      <a:pt x="158" y="178"/>
                      <a:pt x="159" y="179"/>
                      <a:pt x="159" y="180"/>
                    </a:cubicBezTo>
                    <a:cubicBezTo>
                      <a:pt x="159" y="180"/>
                      <a:pt x="160" y="181"/>
                      <a:pt x="160" y="182"/>
                    </a:cubicBezTo>
                    <a:cubicBezTo>
                      <a:pt x="161" y="183"/>
                      <a:pt x="162" y="184"/>
                      <a:pt x="163" y="185"/>
                    </a:cubicBezTo>
                    <a:cubicBezTo>
                      <a:pt x="163" y="185"/>
                      <a:pt x="165" y="185"/>
                      <a:pt x="166" y="185"/>
                    </a:cubicBezTo>
                    <a:cubicBezTo>
                      <a:pt x="166" y="182"/>
                      <a:pt x="166" y="180"/>
                      <a:pt x="168" y="178"/>
                    </a:cubicBezTo>
                    <a:cubicBezTo>
                      <a:pt x="169" y="177"/>
                      <a:pt x="170" y="176"/>
                      <a:pt x="170" y="175"/>
                    </a:cubicBezTo>
                    <a:cubicBezTo>
                      <a:pt x="171" y="174"/>
                      <a:pt x="170" y="173"/>
                      <a:pt x="171" y="172"/>
                    </a:cubicBezTo>
                    <a:cubicBezTo>
                      <a:pt x="172" y="171"/>
                      <a:pt x="172" y="171"/>
                      <a:pt x="173" y="170"/>
                    </a:cubicBezTo>
                    <a:cubicBezTo>
                      <a:pt x="173" y="170"/>
                      <a:pt x="173" y="169"/>
                      <a:pt x="173" y="168"/>
                    </a:cubicBezTo>
                    <a:cubicBezTo>
                      <a:pt x="175" y="167"/>
                      <a:pt x="176" y="169"/>
                      <a:pt x="178" y="168"/>
                    </a:cubicBezTo>
                    <a:cubicBezTo>
                      <a:pt x="179" y="167"/>
                      <a:pt x="178" y="166"/>
                      <a:pt x="178" y="165"/>
                    </a:cubicBezTo>
                    <a:cubicBezTo>
                      <a:pt x="178" y="163"/>
                      <a:pt x="179" y="161"/>
                      <a:pt x="179" y="160"/>
                    </a:cubicBezTo>
                    <a:cubicBezTo>
                      <a:pt x="180" y="156"/>
                      <a:pt x="180" y="151"/>
                      <a:pt x="180" y="147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0" name="Freeform 36"/>
              <p:cNvSpPr>
                <a:spLocks/>
              </p:cNvSpPr>
              <p:nvPr/>
            </p:nvSpPr>
            <p:spPr bwMode="auto">
              <a:xfrm>
                <a:off x="5480050" y="3663950"/>
                <a:ext cx="346075" cy="179388"/>
              </a:xfrm>
              <a:custGeom>
                <a:avLst/>
                <a:gdLst/>
                <a:ahLst/>
                <a:cxnLst>
                  <a:cxn ang="0">
                    <a:pos x="184" y="94"/>
                  </a:cxn>
                  <a:cxn ang="0">
                    <a:pos x="182" y="91"/>
                  </a:cxn>
                  <a:cxn ang="0">
                    <a:pos x="175" y="87"/>
                  </a:cxn>
                  <a:cxn ang="0">
                    <a:pos x="163" y="83"/>
                  </a:cxn>
                  <a:cxn ang="0">
                    <a:pos x="161" y="81"/>
                  </a:cxn>
                  <a:cxn ang="0">
                    <a:pos x="160" y="75"/>
                  </a:cxn>
                  <a:cxn ang="0">
                    <a:pos x="163" y="61"/>
                  </a:cxn>
                  <a:cxn ang="0">
                    <a:pos x="171" y="47"/>
                  </a:cxn>
                  <a:cxn ang="0">
                    <a:pos x="169" y="38"/>
                  </a:cxn>
                  <a:cxn ang="0">
                    <a:pos x="163" y="31"/>
                  </a:cxn>
                  <a:cxn ang="0">
                    <a:pos x="158" y="23"/>
                  </a:cxn>
                  <a:cxn ang="0">
                    <a:pos x="151" y="22"/>
                  </a:cxn>
                  <a:cxn ang="0">
                    <a:pos x="139" y="20"/>
                  </a:cxn>
                  <a:cxn ang="0">
                    <a:pos x="132" y="22"/>
                  </a:cxn>
                  <a:cxn ang="0">
                    <a:pos x="127" y="22"/>
                  </a:cxn>
                  <a:cxn ang="0">
                    <a:pos x="122" y="20"/>
                  </a:cxn>
                  <a:cxn ang="0">
                    <a:pos x="115" y="17"/>
                  </a:cxn>
                  <a:cxn ang="0">
                    <a:pos x="110" y="15"/>
                  </a:cxn>
                  <a:cxn ang="0">
                    <a:pos x="101" y="12"/>
                  </a:cxn>
                  <a:cxn ang="0">
                    <a:pos x="90" y="1"/>
                  </a:cxn>
                  <a:cxn ang="0">
                    <a:pos x="82" y="3"/>
                  </a:cxn>
                  <a:cxn ang="0">
                    <a:pos x="83" y="9"/>
                  </a:cxn>
                  <a:cxn ang="0">
                    <a:pos x="76" y="12"/>
                  </a:cxn>
                  <a:cxn ang="0">
                    <a:pos x="76" y="20"/>
                  </a:cxn>
                  <a:cxn ang="0">
                    <a:pos x="76" y="36"/>
                  </a:cxn>
                  <a:cxn ang="0">
                    <a:pos x="74" y="40"/>
                  </a:cxn>
                  <a:cxn ang="0">
                    <a:pos x="62" y="33"/>
                  </a:cxn>
                  <a:cxn ang="0">
                    <a:pos x="48" y="39"/>
                  </a:cxn>
                  <a:cxn ang="0">
                    <a:pos x="33" y="45"/>
                  </a:cxn>
                  <a:cxn ang="0">
                    <a:pos x="14" y="52"/>
                  </a:cxn>
                  <a:cxn ang="0">
                    <a:pos x="28" y="56"/>
                  </a:cxn>
                  <a:cxn ang="0">
                    <a:pos x="28" y="62"/>
                  </a:cxn>
                  <a:cxn ang="0">
                    <a:pos x="22" y="65"/>
                  </a:cxn>
                  <a:cxn ang="0">
                    <a:pos x="15" y="66"/>
                  </a:cxn>
                  <a:cxn ang="0">
                    <a:pos x="11" y="71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6" y="83"/>
                  </a:cxn>
                  <a:cxn ang="0">
                    <a:pos x="76" y="88"/>
                  </a:cxn>
                  <a:cxn ang="0">
                    <a:pos x="137" y="89"/>
                  </a:cxn>
                  <a:cxn ang="0">
                    <a:pos x="164" y="89"/>
                  </a:cxn>
                  <a:cxn ang="0">
                    <a:pos x="184" y="96"/>
                  </a:cxn>
                </a:cxnLst>
                <a:rect l="0" t="0" r="r" b="b"/>
                <a:pathLst>
                  <a:path w="185" h="96">
                    <a:moveTo>
                      <a:pt x="185" y="96"/>
                    </a:moveTo>
                    <a:cubicBezTo>
                      <a:pt x="185" y="96"/>
                      <a:pt x="184" y="95"/>
                      <a:pt x="184" y="94"/>
                    </a:cubicBezTo>
                    <a:cubicBezTo>
                      <a:pt x="183" y="94"/>
                      <a:pt x="184" y="93"/>
                      <a:pt x="183" y="92"/>
                    </a:cubicBezTo>
                    <a:cubicBezTo>
                      <a:pt x="183" y="92"/>
                      <a:pt x="182" y="91"/>
                      <a:pt x="182" y="91"/>
                    </a:cubicBezTo>
                    <a:cubicBezTo>
                      <a:pt x="181" y="90"/>
                      <a:pt x="180" y="89"/>
                      <a:pt x="179" y="88"/>
                    </a:cubicBezTo>
                    <a:cubicBezTo>
                      <a:pt x="178" y="87"/>
                      <a:pt x="177" y="87"/>
                      <a:pt x="175" y="87"/>
                    </a:cubicBezTo>
                    <a:cubicBezTo>
                      <a:pt x="173" y="87"/>
                      <a:pt x="171" y="86"/>
                      <a:pt x="169" y="85"/>
                    </a:cubicBezTo>
                    <a:cubicBezTo>
                      <a:pt x="167" y="85"/>
                      <a:pt x="165" y="84"/>
                      <a:pt x="163" y="83"/>
                    </a:cubicBezTo>
                    <a:cubicBezTo>
                      <a:pt x="163" y="82"/>
                      <a:pt x="163" y="82"/>
                      <a:pt x="162" y="82"/>
                    </a:cubicBezTo>
                    <a:cubicBezTo>
                      <a:pt x="162" y="81"/>
                      <a:pt x="161" y="81"/>
                      <a:pt x="161" y="81"/>
                    </a:cubicBezTo>
                    <a:cubicBezTo>
                      <a:pt x="160" y="81"/>
                      <a:pt x="160" y="81"/>
                      <a:pt x="160" y="80"/>
                    </a:cubicBezTo>
                    <a:cubicBezTo>
                      <a:pt x="160" y="78"/>
                      <a:pt x="160" y="76"/>
                      <a:pt x="160" y="75"/>
                    </a:cubicBezTo>
                    <a:cubicBezTo>
                      <a:pt x="160" y="73"/>
                      <a:pt x="161" y="72"/>
                      <a:pt x="161" y="71"/>
                    </a:cubicBezTo>
                    <a:cubicBezTo>
                      <a:pt x="161" y="67"/>
                      <a:pt x="162" y="64"/>
                      <a:pt x="163" y="61"/>
                    </a:cubicBezTo>
                    <a:cubicBezTo>
                      <a:pt x="163" y="58"/>
                      <a:pt x="163" y="57"/>
                      <a:pt x="165" y="55"/>
                    </a:cubicBezTo>
                    <a:cubicBezTo>
                      <a:pt x="167" y="53"/>
                      <a:pt x="169" y="50"/>
                      <a:pt x="171" y="47"/>
                    </a:cubicBezTo>
                    <a:cubicBezTo>
                      <a:pt x="172" y="47"/>
                      <a:pt x="172" y="46"/>
                      <a:pt x="172" y="45"/>
                    </a:cubicBezTo>
                    <a:cubicBezTo>
                      <a:pt x="172" y="42"/>
                      <a:pt x="169" y="40"/>
                      <a:pt x="169" y="38"/>
                    </a:cubicBezTo>
                    <a:cubicBezTo>
                      <a:pt x="168" y="37"/>
                      <a:pt x="168" y="35"/>
                      <a:pt x="167" y="33"/>
                    </a:cubicBezTo>
                    <a:cubicBezTo>
                      <a:pt x="166" y="32"/>
                      <a:pt x="164" y="32"/>
                      <a:pt x="163" y="31"/>
                    </a:cubicBezTo>
                    <a:cubicBezTo>
                      <a:pt x="162" y="30"/>
                      <a:pt x="159" y="28"/>
                      <a:pt x="159" y="27"/>
                    </a:cubicBezTo>
                    <a:cubicBezTo>
                      <a:pt x="158" y="26"/>
                      <a:pt x="159" y="25"/>
                      <a:pt x="158" y="23"/>
                    </a:cubicBezTo>
                    <a:cubicBezTo>
                      <a:pt x="157" y="22"/>
                      <a:pt x="155" y="20"/>
                      <a:pt x="154" y="20"/>
                    </a:cubicBezTo>
                    <a:cubicBezTo>
                      <a:pt x="152" y="20"/>
                      <a:pt x="152" y="21"/>
                      <a:pt x="151" y="22"/>
                    </a:cubicBezTo>
                    <a:cubicBezTo>
                      <a:pt x="150" y="22"/>
                      <a:pt x="149" y="22"/>
                      <a:pt x="148" y="22"/>
                    </a:cubicBezTo>
                    <a:cubicBezTo>
                      <a:pt x="144" y="22"/>
                      <a:pt x="142" y="21"/>
                      <a:pt x="139" y="20"/>
                    </a:cubicBezTo>
                    <a:cubicBezTo>
                      <a:pt x="137" y="19"/>
                      <a:pt x="136" y="19"/>
                      <a:pt x="134" y="20"/>
                    </a:cubicBezTo>
                    <a:cubicBezTo>
                      <a:pt x="133" y="21"/>
                      <a:pt x="132" y="22"/>
                      <a:pt x="132" y="22"/>
                    </a:cubicBezTo>
                    <a:cubicBezTo>
                      <a:pt x="131" y="23"/>
                      <a:pt x="132" y="24"/>
                      <a:pt x="130" y="24"/>
                    </a:cubicBezTo>
                    <a:cubicBezTo>
                      <a:pt x="129" y="24"/>
                      <a:pt x="128" y="22"/>
                      <a:pt x="127" y="22"/>
                    </a:cubicBezTo>
                    <a:cubicBezTo>
                      <a:pt x="126" y="21"/>
                      <a:pt x="125" y="18"/>
                      <a:pt x="124" y="19"/>
                    </a:cubicBezTo>
                    <a:cubicBezTo>
                      <a:pt x="123" y="19"/>
                      <a:pt x="123" y="20"/>
                      <a:pt x="122" y="20"/>
                    </a:cubicBezTo>
                    <a:cubicBezTo>
                      <a:pt x="121" y="20"/>
                      <a:pt x="121" y="19"/>
                      <a:pt x="120" y="18"/>
                    </a:cubicBezTo>
                    <a:cubicBezTo>
                      <a:pt x="119" y="17"/>
                      <a:pt x="116" y="18"/>
                      <a:pt x="115" y="17"/>
                    </a:cubicBezTo>
                    <a:cubicBezTo>
                      <a:pt x="114" y="17"/>
                      <a:pt x="113" y="16"/>
                      <a:pt x="112" y="15"/>
                    </a:cubicBezTo>
                    <a:cubicBezTo>
                      <a:pt x="111" y="15"/>
                      <a:pt x="110" y="15"/>
                      <a:pt x="110" y="15"/>
                    </a:cubicBezTo>
                    <a:cubicBezTo>
                      <a:pt x="109" y="14"/>
                      <a:pt x="108" y="14"/>
                      <a:pt x="107" y="13"/>
                    </a:cubicBezTo>
                    <a:cubicBezTo>
                      <a:pt x="105" y="13"/>
                      <a:pt x="103" y="12"/>
                      <a:pt x="101" y="12"/>
                    </a:cubicBezTo>
                    <a:cubicBezTo>
                      <a:pt x="99" y="12"/>
                      <a:pt x="98" y="10"/>
                      <a:pt x="97" y="9"/>
                    </a:cubicBezTo>
                    <a:cubicBezTo>
                      <a:pt x="95" y="6"/>
                      <a:pt x="93" y="2"/>
                      <a:pt x="90" y="1"/>
                    </a:cubicBezTo>
                    <a:cubicBezTo>
                      <a:pt x="88" y="0"/>
                      <a:pt x="87" y="1"/>
                      <a:pt x="85" y="2"/>
                    </a:cubicBezTo>
                    <a:cubicBezTo>
                      <a:pt x="85" y="2"/>
                      <a:pt x="83" y="3"/>
                      <a:pt x="82" y="3"/>
                    </a:cubicBezTo>
                    <a:cubicBezTo>
                      <a:pt x="82" y="4"/>
                      <a:pt x="82" y="4"/>
                      <a:pt x="83" y="5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82" y="10"/>
                      <a:pt x="80" y="10"/>
                      <a:pt x="79" y="10"/>
                    </a:cubicBezTo>
                    <a:cubicBezTo>
                      <a:pt x="77" y="10"/>
                      <a:pt x="76" y="10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16"/>
                      <a:pt x="76" y="18"/>
                      <a:pt x="76" y="20"/>
                    </a:cubicBezTo>
                    <a:cubicBezTo>
                      <a:pt x="76" y="22"/>
                      <a:pt x="76" y="25"/>
                      <a:pt x="76" y="27"/>
                    </a:cubicBezTo>
                    <a:cubicBezTo>
                      <a:pt x="76" y="30"/>
                      <a:pt x="76" y="33"/>
                      <a:pt x="76" y="36"/>
                    </a:cubicBezTo>
                    <a:cubicBezTo>
                      <a:pt x="76" y="37"/>
                      <a:pt x="77" y="38"/>
                      <a:pt x="76" y="39"/>
                    </a:cubicBezTo>
                    <a:cubicBezTo>
                      <a:pt x="75" y="39"/>
                      <a:pt x="75" y="40"/>
                      <a:pt x="74" y="40"/>
                    </a:cubicBezTo>
                    <a:cubicBezTo>
                      <a:pt x="73" y="40"/>
                      <a:pt x="72" y="40"/>
                      <a:pt x="71" y="39"/>
                    </a:cubicBezTo>
                    <a:cubicBezTo>
                      <a:pt x="68" y="37"/>
                      <a:pt x="66" y="34"/>
                      <a:pt x="62" y="33"/>
                    </a:cubicBezTo>
                    <a:cubicBezTo>
                      <a:pt x="58" y="33"/>
                      <a:pt x="54" y="30"/>
                      <a:pt x="50" y="31"/>
                    </a:cubicBezTo>
                    <a:cubicBezTo>
                      <a:pt x="47" y="32"/>
                      <a:pt x="48" y="36"/>
                      <a:pt x="48" y="39"/>
                    </a:cubicBezTo>
                    <a:cubicBezTo>
                      <a:pt x="45" y="39"/>
                      <a:pt x="40" y="36"/>
                      <a:pt x="37" y="39"/>
                    </a:cubicBezTo>
                    <a:cubicBezTo>
                      <a:pt x="35" y="40"/>
                      <a:pt x="35" y="44"/>
                      <a:pt x="33" y="45"/>
                    </a:cubicBezTo>
                    <a:cubicBezTo>
                      <a:pt x="28" y="48"/>
                      <a:pt x="23" y="49"/>
                      <a:pt x="18" y="50"/>
                    </a:cubicBezTo>
                    <a:cubicBezTo>
                      <a:pt x="17" y="50"/>
                      <a:pt x="15" y="51"/>
                      <a:pt x="14" y="52"/>
                    </a:cubicBezTo>
                    <a:cubicBezTo>
                      <a:pt x="14" y="54"/>
                      <a:pt x="17" y="55"/>
                      <a:pt x="19" y="56"/>
                    </a:cubicBezTo>
                    <a:cubicBezTo>
                      <a:pt x="22" y="56"/>
                      <a:pt x="25" y="56"/>
                      <a:pt x="28" y="56"/>
                    </a:cubicBezTo>
                    <a:cubicBezTo>
                      <a:pt x="30" y="56"/>
                      <a:pt x="33" y="56"/>
                      <a:pt x="34" y="57"/>
                    </a:cubicBezTo>
                    <a:cubicBezTo>
                      <a:pt x="37" y="60"/>
                      <a:pt x="30" y="61"/>
                      <a:pt x="28" y="62"/>
                    </a:cubicBezTo>
                    <a:cubicBezTo>
                      <a:pt x="26" y="62"/>
                      <a:pt x="25" y="63"/>
                      <a:pt x="24" y="64"/>
                    </a:cubicBezTo>
                    <a:cubicBezTo>
                      <a:pt x="23" y="64"/>
                      <a:pt x="22" y="64"/>
                      <a:pt x="22" y="65"/>
                    </a:cubicBezTo>
                    <a:cubicBezTo>
                      <a:pt x="21" y="66"/>
                      <a:pt x="21" y="67"/>
                      <a:pt x="20" y="67"/>
                    </a:cubicBezTo>
                    <a:cubicBezTo>
                      <a:pt x="17" y="68"/>
                      <a:pt x="17" y="67"/>
                      <a:pt x="15" y="66"/>
                    </a:cubicBezTo>
                    <a:cubicBezTo>
                      <a:pt x="14" y="65"/>
                      <a:pt x="13" y="65"/>
                      <a:pt x="12" y="66"/>
                    </a:cubicBezTo>
                    <a:cubicBezTo>
                      <a:pt x="10" y="67"/>
                      <a:pt x="11" y="68"/>
                      <a:pt x="11" y="71"/>
                    </a:cubicBezTo>
                    <a:cubicBezTo>
                      <a:pt x="10" y="75"/>
                      <a:pt x="6" y="72"/>
                      <a:pt x="4" y="73"/>
                    </a:cubicBezTo>
                    <a:cubicBezTo>
                      <a:pt x="2" y="73"/>
                      <a:pt x="1" y="76"/>
                      <a:pt x="0" y="78"/>
                    </a:cubicBezTo>
                    <a:cubicBezTo>
                      <a:pt x="0" y="80"/>
                      <a:pt x="1" y="80"/>
                      <a:pt x="2" y="82"/>
                    </a:cubicBezTo>
                    <a:cubicBezTo>
                      <a:pt x="2" y="83"/>
                      <a:pt x="2" y="83"/>
                      <a:pt x="2" y="84"/>
                    </a:cubicBezTo>
                    <a:cubicBezTo>
                      <a:pt x="2" y="83"/>
                      <a:pt x="3" y="83"/>
                      <a:pt x="3" y="82"/>
                    </a:cubicBezTo>
                    <a:cubicBezTo>
                      <a:pt x="4" y="82"/>
                      <a:pt x="5" y="82"/>
                      <a:pt x="6" y="83"/>
                    </a:cubicBezTo>
                    <a:cubicBezTo>
                      <a:pt x="13" y="84"/>
                      <a:pt x="20" y="85"/>
                      <a:pt x="27" y="86"/>
                    </a:cubicBezTo>
                    <a:cubicBezTo>
                      <a:pt x="43" y="87"/>
                      <a:pt x="59" y="88"/>
                      <a:pt x="76" y="88"/>
                    </a:cubicBezTo>
                    <a:cubicBezTo>
                      <a:pt x="88" y="89"/>
                      <a:pt x="100" y="88"/>
                      <a:pt x="112" y="88"/>
                    </a:cubicBezTo>
                    <a:cubicBezTo>
                      <a:pt x="120" y="88"/>
                      <a:pt x="129" y="89"/>
                      <a:pt x="137" y="89"/>
                    </a:cubicBezTo>
                    <a:cubicBezTo>
                      <a:pt x="144" y="89"/>
                      <a:pt x="150" y="89"/>
                      <a:pt x="157" y="89"/>
                    </a:cubicBezTo>
                    <a:cubicBezTo>
                      <a:pt x="159" y="89"/>
                      <a:pt x="162" y="89"/>
                      <a:pt x="164" y="89"/>
                    </a:cubicBezTo>
                    <a:cubicBezTo>
                      <a:pt x="166" y="89"/>
                      <a:pt x="168" y="90"/>
                      <a:pt x="170" y="90"/>
                    </a:cubicBezTo>
                    <a:cubicBezTo>
                      <a:pt x="175" y="92"/>
                      <a:pt x="179" y="95"/>
                      <a:pt x="184" y="96"/>
                    </a:cubicBezTo>
                    <a:cubicBezTo>
                      <a:pt x="184" y="96"/>
                      <a:pt x="185" y="96"/>
                      <a:pt x="185" y="96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1" name="Freeform 37"/>
              <p:cNvSpPr>
                <a:spLocks/>
              </p:cNvSpPr>
              <p:nvPr/>
            </p:nvSpPr>
            <p:spPr bwMode="auto">
              <a:xfrm>
                <a:off x="5607050" y="3459163"/>
                <a:ext cx="592138" cy="452438"/>
              </a:xfrm>
              <a:custGeom>
                <a:avLst/>
                <a:gdLst/>
                <a:ahLst/>
                <a:cxnLst>
                  <a:cxn ang="0">
                    <a:pos x="305" y="111"/>
                  </a:cxn>
                  <a:cxn ang="0">
                    <a:pos x="303" y="97"/>
                  </a:cxn>
                  <a:cxn ang="0">
                    <a:pos x="309" y="76"/>
                  </a:cxn>
                  <a:cxn ang="0">
                    <a:pos x="291" y="69"/>
                  </a:cxn>
                  <a:cxn ang="0">
                    <a:pos x="278" y="50"/>
                  </a:cxn>
                  <a:cxn ang="0">
                    <a:pos x="252" y="32"/>
                  </a:cxn>
                  <a:cxn ang="0">
                    <a:pos x="229" y="29"/>
                  </a:cxn>
                  <a:cxn ang="0">
                    <a:pos x="213" y="9"/>
                  </a:cxn>
                  <a:cxn ang="0">
                    <a:pos x="208" y="2"/>
                  </a:cxn>
                  <a:cxn ang="0">
                    <a:pos x="200" y="11"/>
                  </a:cxn>
                  <a:cxn ang="0">
                    <a:pos x="189" y="18"/>
                  </a:cxn>
                  <a:cxn ang="0">
                    <a:pos x="168" y="16"/>
                  </a:cxn>
                  <a:cxn ang="0">
                    <a:pos x="154" y="13"/>
                  </a:cxn>
                  <a:cxn ang="0">
                    <a:pos x="137" y="10"/>
                  </a:cxn>
                  <a:cxn ang="0">
                    <a:pos x="121" y="10"/>
                  </a:cxn>
                  <a:cxn ang="0">
                    <a:pos x="112" y="6"/>
                  </a:cxn>
                  <a:cxn ang="0">
                    <a:pos x="101" y="7"/>
                  </a:cxn>
                  <a:cxn ang="0">
                    <a:pos x="78" y="5"/>
                  </a:cxn>
                  <a:cxn ang="0">
                    <a:pos x="53" y="3"/>
                  </a:cxn>
                  <a:cxn ang="0">
                    <a:pos x="36" y="13"/>
                  </a:cxn>
                  <a:cxn ang="0">
                    <a:pos x="20" y="23"/>
                  </a:cxn>
                  <a:cxn ang="0">
                    <a:pos x="12" y="27"/>
                  </a:cxn>
                  <a:cxn ang="0">
                    <a:pos x="8" y="34"/>
                  </a:cxn>
                  <a:cxn ang="0">
                    <a:pos x="1" y="51"/>
                  </a:cxn>
                  <a:cxn ang="0">
                    <a:pos x="3" y="65"/>
                  </a:cxn>
                  <a:cxn ang="0">
                    <a:pos x="8" y="74"/>
                  </a:cxn>
                  <a:cxn ang="0">
                    <a:pos x="9" y="90"/>
                  </a:cxn>
                  <a:cxn ang="0">
                    <a:pos x="15" y="106"/>
                  </a:cxn>
                  <a:cxn ang="0">
                    <a:pos x="22" y="110"/>
                  </a:cxn>
                  <a:cxn ang="0">
                    <a:pos x="42" y="124"/>
                  </a:cxn>
                  <a:cxn ang="0">
                    <a:pos x="54" y="129"/>
                  </a:cxn>
                  <a:cxn ang="0">
                    <a:pos x="64" y="131"/>
                  </a:cxn>
                  <a:cxn ang="0">
                    <a:pos x="83" y="131"/>
                  </a:cxn>
                  <a:cxn ang="0">
                    <a:pos x="95" y="140"/>
                  </a:cxn>
                  <a:cxn ang="0">
                    <a:pos x="103" y="156"/>
                  </a:cxn>
                  <a:cxn ang="0">
                    <a:pos x="92" y="184"/>
                  </a:cxn>
                  <a:cxn ang="0">
                    <a:pos x="95" y="192"/>
                  </a:cxn>
                  <a:cxn ang="0">
                    <a:pos x="114" y="200"/>
                  </a:cxn>
                  <a:cxn ang="0">
                    <a:pos x="128" y="207"/>
                  </a:cxn>
                  <a:cxn ang="0">
                    <a:pos x="138" y="221"/>
                  </a:cxn>
                  <a:cxn ang="0">
                    <a:pos x="137" y="237"/>
                  </a:cxn>
                  <a:cxn ang="0">
                    <a:pos x="144" y="235"/>
                  </a:cxn>
                  <a:cxn ang="0">
                    <a:pos x="159" y="236"/>
                  </a:cxn>
                  <a:cxn ang="0">
                    <a:pos x="185" y="240"/>
                  </a:cxn>
                  <a:cxn ang="0">
                    <a:pos x="195" y="232"/>
                  </a:cxn>
                  <a:cxn ang="0">
                    <a:pos x="203" y="234"/>
                  </a:cxn>
                  <a:cxn ang="0">
                    <a:pos x="207" y="222"/>
                  </a:cxn>
                  <a:cxn ang="0">
                    <a:pos x="223" y="220"/>
                  </a:cxn>
                  <a:cxn ang="0">
                    <a:pos x="237" y="204"/>
                  </a:cxn>
                  <a:cxn ang="0">
                    <a:pos x="247" y="212"/>
                  </a:cxn>
                  <a:cxn ang="0">
                    <a:pos x="259" y="217"/>
                  </a:cxn>
                  <a:cxn ang="0">
                    <a:pos x="251" y="202"/>
                  </a:cxn>
                  <a:cxn ang="0">
                    <a:pos x="251" y="191"/>
                  </a:cxn>
                  <a:cxn ang="0">
                    <a:pos x="258" y="164"/>
                  </a:cxn>
                  <a:cxn ang="0">
                    <a:pos x="261" y="149"/>
                  </a:cxn>
                  <a:cxn ang="0">
                    <a:pos x="274" y="142"/>
                  </a:cxn>
                  <a:cxn ang="0">
                    <a:pos x="283" y="135"/>
                  </a:cxn>
                  <a:cxn ang="0">
                    <a:pos x="289" y="129"/>
                  </a:cxn>
                  <a:cxn ang="0">
                    <a:pos x="304" y="123"/>
                  </a:cxn>
                  <a:cxn ang="0">
                    <a:pos x="312" y="116"/>
                  </a:cxn>
                </a:cxnLst>
                <a:rect l="0" t="0" r="r" b="b"/>
                <a:pathLst>
                  <a:path w="317" h="242">
                    <a:moveTo>
                      <a:pt x="316" y="111"/>
                    </a:moveTo>
                    <a:cubicBezTo>
                      <a:pt x="314" y="110"/>
                      <a:pt x="310" y="110"/>
                      <a:pt x="308" y="110"/>
                    </a:cubicBezTo>
                    <a:cubicBezTo>
                      <a:pt x="308" y="110"/>
                      <a:pt x="307" y="110"/>
                      <a:pt x="306" y="110"/>
                    </a:cubicBezTo>
                    <a:cubicBezTo>
                      <a:pt x="306" y="110"/>
                      <a:pt x="305" y="111"/>
                      <a:pt x="305" y="111"/>
                    </a:cubicBezTo>
                    <a:cubicBezTo>
                      <a:pt x="303" y="111"/>
                      <a:pt x="302" y="109"/>
                      <a:pt x="301" y="108"/>
                    </a:cubicBezTo>
                    <a:cubicBezTo>
                      <a:pt x="300" y="106"/>
                      <a:pt x="300" y="106"/>
                      <a:pt x="301" y="105"/>
                    </a:cubicBezTo>
                    <a:cubicBezTo>
                      <a:pt x="302" y="103"/>
                      <a:pt x="304" y="102"/>
                      <a:pt x="304" y="100"/>
                    </a:cubicBezTo>
                    <a:cubicBezTo>
                      <a:pt x="304" y="98"/>
                      <a:pt x="304" y="98"/>
                      <a:pt x="303" y="97"/>
                    </a:cubicBezTo>
                    <a:cubicBezTo>
                      <a:pt x="302" y="96"/>
                      <a:pt x="300" y="97"/>
                      <a:pt x="301" y="94"/>
                    </a:cubicBezTo>
                    <a:cubicBezTo>
                      <a:pt x="301" y="94"/>
                      <a:pt x="301" y="93"/>
                      <a:pt x="302" y="92"/>
                    </a:cubicBezTo>
                    <a:cubicBezTo>
                      <a:pt x="304" y="91"/>
                      <a:pt x="305" y="89"/>
                      <a:pt x="306" y="87"/>
                    </a:cubicBezTo>
                    <a:cubicBezTo>
                      <a:pt x="307" y="85"/>
                      <a:pt x="312" y="78"/>
                      <a:pt x="309" y="76"/>
                    </a:cubicBezTo>
                    <a:cubicBezTo>
                      <a:pt x="308" y="75"/>
                      <a:pt x="306" y="75"/>
                      <a:pt x="305" y="75"/>
                    </a:cubicBezTo>
                    <a:cubicBezTo>
                      <a:pt x="303" y="75"/>
                      <a:pt x="301" y="74"/>
                      <a:pt x="299" y="74"/>
                    </a:cubicBezTo>
                    <a:cubicBezTo>
                      <a:pt x="297" y="73"/>
                      <a:pt x="293" y="73"/>
                      <a:pt x="292" y="72"/>
                    </a:cubicBezTo>
                    <a:cubicBezTo>
                      <a:pt x="291" y="71"/>
                      <a:pt x="291" y="70"/>
                      <a:pt x="291" y="69"/>
                    </a:cubicBezTo>
                    <a:cubicBezTo>
                      <a:pt x="290" y="67"/>
                      <a:pt x="288" y="65"/>
                      <a:pt x="287" y="63"/>
                    </a:cubicBezTo>
                    <a:cubicBezTo>
                      <a:pt x="286" y="62"/>
                      <a:pt x="285" y="61"/>
                      <a:pt x="285" y="60"/>
                    </a:cubicBezTo>
                    <a:cubicBezTo>
                      <a:pt x="284" y="60"/>
                      <a:pt x="284" y="59"/>
                      <a:pt x="284" y="58"/>
                    </a:cubicBezTo>
                    <a:cubicBezTo>
                      <a:pt x="283" y="55"/>
                      <a:pt x="280" y="52"/>
                      <a:pt x="278" y="50"/>
                    </a:cubicBezTo>
                    <a:cubicBezTo>
                      <a:pt x="275" y="48"/>
                      <a:pt x="273" y="46"/>
                      <a:pt x="270" y="44"/>
                    </a:cubicBezTo>
                    <a:cubicBezTo>
                      <a:pt x="267" y="42"/>
                      <a:pt x="265" y="40"/>
                      <a:pt x="262" y="39"/>
                    </a:cubicBezTo>
                    <a:cubicBezTo>
                      <a:pt x="260" y="37"/>
                      <a:pt x="258" y="36"/>
                      <a:pt x="255" y="35"/>
                    </a:cubicBezTo>
                    <a:cubicBezTo>
                      <a:pt x="254" y="34"/>
                      <a:pt x="253" y="32"/>
                      <a:pt x="252" y="32"/>
                    </a:cubicBezTo>
                    <a:cubicBezTo>
                      <a:pt x="250" y="30"/>
                      <a:pt x="248" y="30"/>
                      <a:pt x="246" y="30"/>
                    </a:cubicBezTo>
                    <a:cubicBezTo>
                      <a:pt x="243" y="30"/>
                      <a:pt x="239" y="31"/>
                      <a:pt x="236" y="29"/>
                    </a:cubicBezTo>
                    <a:cubicBezTo>
                      <a:pt x="235" y="29"/>
                      <a:pt x="234" y="27"/>
                      <a:pt x="233" y="27"/>
                    </a:cubicBezTo>
                    <a:cubicBezTo>
                      <a:pt x="232" y="26"/>
                      <a:pt x="229" y="27"/>
                      <a:pt x="229" y="29"/>
                    </a:cubicBezTo>
                    <a:cubicBezTo>
                      <a:pt x="227" y="29"/>
                      <a:pt x="226" y="26"/>
                      <a:pt x="226" y="25"/>
                    </a:cubicBezTo>
                    <a:cubicBezTo>
                      <a:pt x="223" y="24"/>
                      <a:pt x="222" y="22"/>
                      <a:pt x="221" y="19"/>
                    </a:cubicBezTo>
                    <a:cubicBezTo>
                      <a:pt x="219" y="16"/>
                      <a:pt x="217" y="14"/>
                      <a:pt x="216" y="11"/>
                    </a:cubicBezTo>
                    <a:cubicBezTo>
                      <a:pt x="215" y="10"/>
                      <a:pt x="214" y="9"/>
                      <a:pt x="213" y="9"/>
                    </a:cubicBezTo>
                    <a:cubicBezTo>
                      <a:pt x="213" y="8"/>
                      <a:pt x="213" y="8"/>
                      <a:pt x="213" y="7"/>
                    </a:cubicBezTo>
                    <a:cubicBezTo>
                      <a:pt x="214" y="6"/>
                      <a:pt x="213" y="6"/>
                      <a:pt x="214" y="5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0"/>
                      <a:pt x="210" y="0"/>
                      <a:pt x="208" y="2"/>
                    </a:cubicBezTo>
                    <a:cubicBezTo>
                      <a:pt x="208" y="2"/>
                      <a:pt x="208" y="3"/>
                      <a:pt x="207" y="3"/>
                    </a:cubicBezTo>
                    <a:cubicBezTo>
                      <a:pt x="207" y="4"/>
                      <a:pt x="206" y="4"/>
                      <a:pt x="205" y="4"/>
                    </a:cubicBezTo>
                    <a:cubicBezTo>
                      <a:pt x="204" y="5"/>
                      <a:pt x="202" y="6"/>
                      <a:pt x="201" y="7"/>
                    </a:cubicBezTo>
                    <a:cubicBezTo>
                      <a:pt x="200" y="8"/>
                      <a:pt x="200" y="10"/>
                      <a:pt x="200" y="11"/>
                    </a:cubicBezTo>
                    <a:cubicBezTo>
                      <a:pt x="200" y="12"/>
                      <a:pt x="200" y="13"/>
                      <a:pt x="200" y="14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6" y="15"/>
                      <a:pt x="196" y="16"/>
                      <a:pt x="195" y="17"/>
                    </a:cubicBezTo>
                    <a:cubicBezTo>
                      <a:pt x="193" y="18"/>
                      <a:pt x="190" y="18"/>
                      <a:pt x="189" y="18"/>
                    </a:cubicBezTo>
                    <a:cubicBezTo>
                      <a:pt x="184" y="17"/>
                      <a:pt x="179" y="15"/>
                      <a:pt x="175" y="18"/>
                    </a:cubicBezTo>
                    <a:cubicBezTo>
                      <a:pt x="174" y="18"/>
                      <a:pt x="173" y="20"/>
                      <a:pt x="171" y="20"/>
                    </a:cubicBezTo>
                    <a:cubicBezTo>
                      <a:pt x="170" y="20"/>
                      <a:pt x="169" y="20"/>
                      <a:pt x="169" y="19"/>
                    </a:cubicBezTo>
                    <a:cubicBezTo>
                      <a:pt x="168" y="18"/>
                      <a:pt x="169" y="17"/>
                      <a:pt x="168" y="16"/>
                    </a:cubicBezTo>
                    <a:cubicBezTo>
                      <a:pt x="168" y="15"/>
                      <a:pt x="166" y="15"/>
                      <a:pt x="165" y="15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8" y="11"/>
                      <a:pt x="157" y="10"/>
                      <a:pt x="156" y="10"/>
                    </a:cubicBezTo>
                    <a:cubicBezTo>
                      <a:pt x="154" y="10"/>
                      <a:pt x="155" y="13"/>
                      <a:pt x="154" y="13"/>
                    </a:cubicBezTo>
                    <a:cubicBezTo>
                      <a:pt x="153" y="12"/>
                      <a:pt x="153" y="10"/>
                      <a:pt x="153" y="9"/>
                    </a:cubicBezTo>
                    <a:cubicBezTo>
                      <a:pt x="150" y="8"/>
                      <a:pt x="148" y="8"/>
                      <a:pt x="145" y="9"/>
                    </a:cubicBezTo>
                    <a:cubicBezTo>
                      <a:pt x="144" y="9"/>
                      <a:pt x="143" y="10"/>
                      <a:pt x="142" y="10"/>
                    </a:cubicBezTo>
                    <a:cubicBezTo>
                      <a:pt x="140" y="10"/>
                      <a:pt x="138" y="10"/>
                      <a:pt x="137" y="10"/>
                    </a:cubicBezTo>
                    <a:cubicBezTo>
                      <a:pt x="135" y="9"/>
                      <a:pt x="134" y="8"/>
                      <a:pt x="132" y="8"/>
                    </a:cubicBezTo>
                    <a:cubicBezTo>
                      <a:pt x="131" y="8"/>
                      <a:pt x="129" y="7"/>
                      <a:pt x="128" y="7"/>
                    </a:cubicBezTo>
                    <a:cubicBezTo>
                      <a:pt x="127" y="8"/>
                      <a:pt x="127" y="10"/>
                      <a:pt x="125" y="10"/>
                    </a:cubicBezTo>
                    <a:cubicBezTo>
                      <a:pt x="124" y="10"/>
                      <a:pt x="122" y="9"/>
                      <a:pt x="121" y="10"/>
                    </a:cubicBezTo>
                    <a:cubicBezTo>
                      <a:pt x="121" y="12"/>
                      <a:pt x="117" y="14"/>
                      <a:pt x="115" y="14"/>
                    </a:cubicBezTo>
                    <a:cubicBezTo>
                      <a:pt x="113" y="13"/>
                      <a:pt x="113" y="10"/>
                      <a:pt x="113" y="9"/>
                    </a:cubicBezTo>
                    <a:cubicBezTo>
                      <a:pt x="113" y="8"/>
                      <a:pt x="112" y="8"/>
                      <a:pt x="112" y="8"/>
                    </a:cubicBezTo>
                    <a:cubicBezTo>
                      <a:pt x="112" y="7"/>
                      <a:pt x="112" y="6"/>
                      <a:pt x="112" y="6"/>
                    </a:cubicBezTo>
                    <a:cubicBezTo>
                      <a:pt x="112" y="5"/>
                      <a:pt x="110" y="6"/>
                      <a:pt x="110" y="6"/>
                    </a:cubicBezTo>
                    <a:cubicBezTo>
                      <a:pt x="109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2" y="6"/>
                      <a:pt x="102" y="7"/>
                      <a:pt x="101" y="7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7" y="7"/>
                      <a:pt x="96" y="7"/>
                      <a:pt x="94" y="7"/>
                    </a:cubicBezTo>
                    <a:cubicBezTo>
                      <a:pt x="91" y="7"/>
                      <a:pt x="89" y="7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5" y="5"/>
                      <a:pt x="71" y="5"/>
                      <a:pt x="67" y="4"/>
                    </a:cubicBezTo>
                    <a:cubicBezTo>
                      <a:pt x="66" y="4"/>
                      <a:pt x="65" y="3"/>
                      <a:pt x="64" y="3"/>
                    </a:cubicBezTo>
                    <a:cubicBezTo>
                      <a:pt x="63" y="3"/>
                      <a:pt x="62" y="2"/>
                      <a:pt x="61" y="2"/>
                    </a:cubicBezTo>
                    <a:cubicBezTo>
                      <a:pt x="60" y="1"/>
                      <a:pt x="54" y="1"/>
                      <a:pt x="53" y="3"/>
                    </a:cubicBezTo>
                    <a:cubicBezTo>
                      <a:pt x="52" y="5"/>
                      <a:pt x="54" y="7"/>
                      <a:pt x="50" y="7"/>
                    </a:cubicBezTo>
                    <a:cubicBezTo>
                      <a:pt x="49" y="7"/>
                      <a:pt x="48" y="7"/>
                      <a:pt x="47" y="8"/>
                    </a:cubicBezTo>
                    <a:cubicBezTo>
                      <a:pt x="45" y="8"/>
                      <a:pt x="42" y="9"/>
                      <a:pt x="41" y="10"/>
                    </a:cubicBezTo>
                    <a:cubicBezTo>
                      <a:pt x="39" y="12"/>
                      <a:pt x="39" y="13"/>
                      <a:pt x="36" y="13"/>
                    </a:cubicBezTo>
                    <a:cubicBezTo>
                      <a:pt x="33" y="13"/>
                      <a:pt x="31" y="12"/>
                      <a:pt x="29" y="14"/>
                    </a:cubicBezTo>
                    <a:cubicBezTo>
                      <a:pt x="28" y="14"/>
                      <a:pt x="26" y="16"/>
                      <a:pt x="25" y="17"/>
                    </a:cubicBezTo>
                    <a:cubicBezTo>
                      <a:pt x="23" y="17"/>
                      <a:pt x="22" y="17"/>
                      <a:pt x="21" y="19"/>
                    </a:cubicBezTo>
                    <a:cubicBezTo>
                      <a:pt x="21" y="20"/>
                      <a:pt x="21" y="22"/>
                      <a:pt x="20" y="23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6" y="24"/>
                      <a:pt x="15" y="25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6"/>
                      <a:pt x="12" y="26"/>
                      <a:pt x="12" y="27"/>
                    </a:cubicBezTo>
                    <a:cubicBezTo>
                      <a:pt x="11" y="27"/>
                      <a:pt x="12" y="28"/>
                      <a:pt x="12" y="28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30"/>
                      <a:pt x="10" y="31"/>
                      <a:pt x="10" y="31"/>
                    </a:cubicBezTo>
                    <a:cubicBezTo>
                      <a:pt x="9" y="32"/>
                      <a:pt x="9" y="33"/>
                      <a:pt x="8" y="34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3" y="35"/>
                      <a:pt x="3" y="38"/>
                      <a:pt x="3" y="40"/>
                    </a:cubicBezTo>
                    <a:cubicBezTo>
                      <a:pt x="2" y="43"/>
                      <a:pt x="2" y="46"/>
                      <a:pt x="2" y="49"/>
                    </a:cubicBezTo>
                    <a:cubicBezTo>
                      <a:pt x="2" y="50"/>
                      <a:pt x="2" y="50"/>
                      <a:pt x="1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7"/>
                      <a:pt x="0" y="61"/>
                      <a:pt x="1" y="63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3" y="65"/>
                      <a:pt x="3" y="65"/>
                    </a:cubicBezTo>
                    <a:cubicBezTo>
                      <a:pt x="4" y="67"/>
                      <a:pt x="5" y="67"/>
                      <a:pt x="5" y="69"/>
                    </a:cubicBezTo>
                    <a:cubicBezTo>
                      <a:pt x="5" y="68"/>
                      <a:pt x="6" y="70"/>
                      <a:pt x="6" y="70"/>
                    </a:cubicBezTo>
                    <a:cubicBezTo>
                      <a:pt x="6" y="70"/>
                      <a:pt x="7" y="70"/>
                      <a:pt x="7" y="71"/>
                    </a:cubicBezTo>
                    <a:cubicBezTo>
                      <a:pt x="8" y="72"/>
                      <a:pt x="7" y="73"/>
                      <a:pt x="8" y="74"/>
                    </a:cubicBezTo>
                    <a:cubicBezTo>
                      <a:pt x="8" y="76"/>
                      <a:pt x="8" y="76"/>
                      <a:pt x="8" y="78"/>
                    </a:cubicBezTo>
                    <a:cubicBezTo>
                      <a:pt x="9" y="81"/>
                      <a:pt x="8" y="84"/>
                      <a:pt x="8" y="88"/>
                    </a:cubicBezTo>
                    <a:cubicBezTo>
                      <a:pt x="8" y="88"/>
                      <a:pt x="8" y="89"/>
                      <a:pt x="8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92"/>
                      <a:pt x="12" y="95"/>
                      <a:pt x="12" y="97"/>
                    </a:cubicBezTo>
                    <a:cubicBezTo>
                      <a:pt x="12" y="99"/>
                      <a:pt x="12" y="101"/>
                      <a:pt x="12" y="102"/>
                    </a:cubicBezTo>
                    <a:cubicBezTo>
                      <a:pt x="12" y="103"/>
                      <a:pt x="12" y="104"/>
                      <a:pt x="13" y="105"/>
                    </a:cubicBezTo>
                    <a:cubicBezTo>
                      <a:pt x="13" y="105"/>
                      <a:pt x="14" y="105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6" y="109"/>
                      <a:pt x="18" y="109"/>
                      <a:pt x="19" y="110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0" y="109"/>
                      <a:pt x="22" y="110"/>
                    </a:cubicBezTo>
                    <a:cubicBezTo>
                      <a:pt x="25" y="111"/>
                      <a:pt x="27" y="115"/>
                      <a:pt x="29" y="118"/>
                    </a:cubicBezTo>
                    <a:cubicBezTo>
                      <a:pt x="30" y="119"/>
                      <a:pt x="31" y="121"/>
                      <a:pt x="33" y="121"/>
                    </a:cubicBezTo>
                    <a:cubicBezTo>
                      <a:pt x="35" y="121"/>
                      <a:pt x="37" y="122"/>
                      <a:pt x="39" y="122"/>
                    </a:cubicBezTo>
                    <a:cubicBezTo>
                      <a:pt x="40" y="123"/>
                      <a:pt x="41" y="123"/>
                      <a:pt x="42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5" y="125"/>
                      <a:pt x="46" y="126"/>
                      <a:pt x="47" y="126"/>
                    </a:cubicBezTo>
                    <a:cubicBezTo>
                      <a:pt x="48" y="127"/>
                      <a:pt x="51" y="126"/>
                      <a:pt x="52" y="127"/>
                    </a:cubicBezTo>
                    <a:cubicBezTo>
                      <a:pt x="53" y="128"/>
                      <a:pt x="53" y="129"/>
                      <a:pt x="54" y="129"/>
                    </a:cubicBezTo>
                    <a:cubicBezTo>
                      <a:pt x="55" y="129"/>
                      <a:pt x="55" y="128"/>
                      <a:pt x="56" y="128"/>
                    </a:cubicBezTo>
                    <a:cubicBezTo>
                      <a:pt x="57" y="127"/>
                      <a:pt x="58" y="130"/>
                      <a:pt x="59" y="131"/>
                    </a:cubicBezTo>
                    <a:cubicBezTo>
                      <a:pt x="60" y="131"/>
                      <a:pt x="61" y="133"/>
                      <a:pt x="62" y="133"/>
                    </a:cubicBezTo>
                    <a:cubicBezTo>
                      <a:pt x="64" y="133"/>
                      <a:pt x="63" y="132"/>
                      <a:pt x="64" y="131"/>
                    </a:cubicBezTo>
                    <a:cubicBezTo>
                      <a:pt x="64" y="131"/>
                      <a:pt x="65" y="130"/>
                      <a:pt x="66" y="129"/>
                    </a:cubicBezTo>
                    <a:cubicBezTo>
                      <a:pt x="68" y="128"/>
                      <a:pt x="69" y="128"/>
                      <a:pt x="71" y="129"/>
                    </a:cubicBezTo>
                    <a:cubicBezTo>
                      <a:pt x="74" y="130"/>
                      <a:pt x="76" y="131"/>
                      <a:pt x="80" y="131"/>
                    </a:cubicBezTo>
                    <a:cubicBezTo>
                      <a:pt x="81" y="131"/>
                      <a:pt x="82" y="131"/>
                      <a:pt x="83" y="131"/>
                    </a:cubicBezTo>
                    <a:cubicBezTo>
                      <a:pt x="84" y="130"/>
                      <a:pt x="84" y="129"/>
                      <a:pt x="86" y="129"/>
                    </a:cubicBezTo>
                    <a:cubicBezTo>
                      <a:pt x="87" y="129"/>
                      <a:pt x="89" y="131"/>
                      <a:pt x="90" y="132"/>
                    </a:cubicBezTo>
                    <a:cubicBezTo>
                      <a:pt x="91" y="134"/>
                      <a:pt x="90" y="135"/>
                      <a:pt x="91" y="136"/>
                    </a:cubicBezTo>
                    <a:cubicBezTo>
                      <a:pt x="91" y="137"/>
                      <a:pt x="94" y="139"/>
                      <a:pt x="95" y="140"/>
                    </a:cubicBezTo>
                    <a:cubicBezTo>
                      <a:pt x="96" y="141"/>
                      <a:pt x="98" y="141"/>
                      <a:pt x="99" y="142"/>
                    </a:cubicBezTo>
                    <a:cubicBezTo>
                      <a:pt x="100" y="144"/>
                      <a:pt x="100" y="146"/>
                      <a:pt x="101" y="147"/>
                    </a:cubicBezTo>
                    <a:cubicBezTo>
                      <a:pt x="101" y="149"/>
                      <a:pt x="104" y="151"/>
                      <a:pt x="104" y="154"/>
                    </a:cubicBezTo>
                    <a:cubicBezTo>
                      <a:pt x="104" y="155"/>
                      <a:pt x="104" y="156"/>
                      <a:pt x="103" y="156"/>
                    </a:cubicBezTo>
                    <a:cubicBezTo>
                      <a:pt x="101" y="159"/>
                      <a:pt x="99" y="162"/>
                      <a:pt x="97" y="164"/>
                    </a:cubicBezTo>
                    <a:cubicBezTo>
                      <a:pt x="95" y="166"/>
                      <a:pt x="95" y="167"/>
                      <a:pt x="95" y="170"/>
                    </a:cubicBezTo>
                    <a:cubicBezTo>
                      <a:pt x="94" y="173"/>
                      <a:pt x="93" y="176"/>
                      <a:pt x="93" y="180"/>
                    </a:cubicBezTo>
                    <a:cubicBezTo>
                      <a:pt x="93" y="181"/>
                      <a:pt x="92" y="182"/>
                      <a:pt x="92" y="184"/>
                    </a:cubicBezTo>
                    <a:cubicBezTo>
                      <a:pt x="92" y="185"/>
                      <a:pt x="92" y="187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0"/>
                      <a:pt x="94" y="190"/>
                      <a:pt x="94" y="191"/>
                    </a:cubicBezTo>
                    <a:cubicBezTo>
                      <a:pt x="95" y="191"/>
                      <a:pt x="95" y="191"/>
                      <a:pt x="95" y="192"/>
                    </a:cubicBezTo>
                    <a:cubicBezTo>
                      <a:pt x="97" y="193"/>
                      <a:pt x="99" y="194"/>
                      <a:pt x="101" y="194"/>
                    </a:cubicBezTo>
                    <a:cubicBezTo>
                      <a:pt x="103" y="195"/>
                      <a:pt x="105" y="196"/>
                      <a:pt x="107" y="196"/>
                    </a:cubicBezTo>
                    <a:cubicBezTo>
                      <a:pt x="109" y="196"/>
                      <a:pt x="110" y="196"/>
                      <a:pt x="111" y="197"/>
                    </a:cubicBezTo>
                    <a:cubicBezTo>
                      <a:pt x="112" y="198"/>
                      <a:pt x="113" y="199"/>
                      <a:pt x="114" y="200"/>
                    </a:cubicBezTo>
                    <a:cubicBezTo>
                      <a:pt x="114" y="200"/>
                      <a:pt x="115" y="201"/>
                      <a:pt x="115" y="201"/>
                    </a:cubicBezTo>
                    <a:cubicBezTo>
                      <a:pt x="116" y="202"/>
                      <a:pt x="115" y="203"/>
                      <a:pt x="116" y="203"/>
                    </a:cubicBezTo>
                    <a:cubicBezTo>
                      <a:pt x="116" y="204"/>
                      <a:pt x="117" y="205"/>
                      <a:pt x="117" y="205"/>
                    </a:cubicBezTo>
                    <a:cubicBezTo>
                      <a:pt x="121" y="206"/>
                      <a:pt x="125" y="205"/>
                      <a:pt x="128" y="207"/>
                    </a:cubicBezTo>
                    <a:cubicBezTo>
                      <a:pt x="129" y="208"/>
                      <a:pt x="131" y="210"/>
                      <a:pt x="132" y="210"/>
                    </a:cubicBezTo>
                    <a:cubicBezTo>
                      <a:pt x="132" y="211"/>
                      <a:pt x="132" y="212"/>
                      <a:pt x="132" y="213"/>
                    </a:cubicBezTo>
                    <a:cubicBezTo>
                      <a:pt x="132" y="215"/>
                      <a:pt x="134" y="216"/>
                      <a:pt x="134" y="217"/>
                    </a:cubicBezTo>
                    <a:cubicBezTo>
                      <a:pt x="135" y="218"/>
                      <a:pt x="137" y="219"/>
                      <a:pt x="138" y="221"/>
                    </a:cubicBezTo>
                    <a:cubicBezTo>
                      <a:pt x="139" y="223"/>
                      <a:pt x="139" y="228"/>
                      <a:pt x="138" y="230"/>
                    </a:cubicBezTo>
                    <a:cubicBezTo>
                      <a:pt x="138" y="231"/>
                      <a:pt x="137" y="230"/>
                      <a:pt x="137" y="231"/>
                    </a:cubicBezTo>
                    <a:cubicBezTo>
                      <a:pt x="136" y="232"/>
                      <a:pt x="137" y="233"/>
                      <a:pt x="137" y="233"/>
                    </a:cubicBezTo>
                    <a:cubicBezTo>
                      <a:pt x="137" y="234"/>
                      <a:pt x="136" y="236"/>
                      <a:pt x="137" y="237"/>
                    </a:cubicBezTo>
                    <a:cubicBezTo>
                      <a:pt x="137" y="238"/>
                      <a:pt x="137" y="239"/>
                      <a:pt x="138" y="240"/>
                    </a:cubicBezTo>
                    <a:cubicBezTo>
                      <a:pt x="138" y="240"/>
                      <a:pt x="138" y="240"/>
                      <a:pt x="139" y="239"/>
                    </a:cubicBezTo>
                    <a:cubicBezTo>
                      <a:pt x="139" y="238"/>
                      <a:pt x="140" y="237"/>
                      <a:pt x="141" y="237"/>
                    </a:cubicBezTo>
                    <a:cubicBezTo>
                      <a:pt x="142" y="235"/>
                      <a:pt x="142" y="235"/>
                      <a:pt x="144" y="235"/>
                    </a:cubicBezTo>
                    <a:cubicBezTo>
                      <a:pt x="147" y="234"/>
                      <a:pt x="149" y="234"/>
                      <a:pt x="152" y="234"/>
                    </a:cubicBezTo>
                    <a:cubicBezTo>
                      <a:pt x="153" y="234"/>
                      <a:pt x="154" y="234"/>
                      <a:pt x="155" y="234"/>
                    </a:cubicBezTo>
                    <a:cubicBezTo>
                      <a:pt x="156" y="235"/>
                      <a:pt x="156" y="235"/>
                      <a:pt x="157" y="235"/>
                    </a:cubicBezTo>
                    <a:cubicBezTo>
                      <a:pt x="158" y="236"/>
                      <a:pt x="159" y="236"/>
                      <a:pt x="159" y="236"/>
                    </a:cubicBezTo>
                    <a:cubicBezTo>
                      <a:pt x="161" y="236"/>
                      <a:pt x="166" y="238"/>
                      <a:pt x="167" y="236"/>
                    </a:cubicBezTo>
                    <a:cubicBezTo>
                      <a:pt x="167" y="236"/>
                      <a:pt x="167" y="237"/>
                      <a:pt x="167" y="237"/>
                    </a:cubicBezTo>
                    <a:cubicBezTo>
                      <a:pt x="170" y="238"/>
                      <a:pt x="174" y="237"/>
                      <a:pt x="176" y="238"/>
                    </a:cubicBezTo>
                    <a:cubicBezTo>
                      <a:pt x="179" y="239"/>
                      <a:pt x="182" y="242"/>
                      <a:pt x="185" y="240"/>
                    </a:cubicBezTo>
                    <a:cubicBezTo>
                      <a:pt x="187" y="240"/>
                      <a:pt x="187" y="239"/>
                      <a:pt x="188" y="237"/>
                    </a:cubicBezTo>
                    <a:cubicBezTo>
                      <a:pt x="189" y="236"/>
                      <a:pt x="190" y="236"/>
                      <a:pt x="192" y="235"/>
                    </a:cubicBezTo>
                    <a:cubicBezTo>
                      <a:pt x="192" y="235"/>
                      <a:pt x="193" y="234"/>
                      <a:pt x="194" y="234"/>
                    </a:cubicBezTo>
                    <a:cubicBezTo>
                      <a:pt x="194" y="233"/>
                      <a:pt x="195" y="233"/>
                      <a:pt x="195" y="232"/>
                    </a:cubicBezTo>
                    <a:cubicBezTo>
                      <a:pt x="196" y="232"/>
                      <a:pt x="197" y="232"/>
                      <a:pt x="197" y="232"/>
                    </a:cubicBezTo>
                    <a:cubicBezTo>
                      <a:pt x="198" y="231"/>
                      <a:pt x="199" y="230"/>
                      <a:pt x="200" y="230"/>
                    </a:cubicBezTo>
                    <a:cubicBezTo>
                      <a:pt x="201" y="232"/>
                      <a:pt x="198" y="236"/>
                      <a:pt x="202" y="234"/>
                    </a:cubicBezTo>
                    <a:cubicBezTo>
                      <a:pt x="202" y="234"/>
                      <a:pt x="203" y="234"/>
                      <a:pt x="203" y="234"/>
                    </a:cubicBezTo>
                    <a:cubicBezTo>
                      <a:pt x="204" y="233"/>
                      <a:pt x="204" y="233"/>
                      <a:pt x="205" y="232"/>
                    </a:cubicBezTo>
                    <a:cubicBezTo>
                      <a:pt x="206" y="231"/>
                      <a:pt x="207" y="232"/>
                      <a:pt x="208" y="231"/>
                    </a:cubicBezTo>
                    <a:cubicBezTo>
                      <a:pt x="209" y="229"/>
                      <a:pt x="207" y="228"/>
                      <a:pt x="207" y="226"/>
                    </a:cubicBezTo>
                    <a:cubicBezTo>
                      <a:pt x="207" y="225"/>
                      <a:pt x="207" y="223"/>
                      <a:pt x="207" y="222"/>
                    </a:cubicBezTo>
                    <a:cubicBezTo>
                      <a:pt x="207" y="221"/>
                      <a:pt x="208" y="218"/>
                      <a:pt x="210" y="218"/>
                    </a:cubicBezTo>
                    <a:cubicBezTo>
                      <a:pt x="211" y="217"/>
                      <a:pt x="214" y="216"/>
                      <a:pt x="216" y="216"/>
                    </a:cubicBezTo>
                    <a:cubicBezTo>
                      <a:pt x="217" y="217"/>
                      <a:pt x="217" y="219"/>
                      <a:pt x="219" y="219"/>
                    </a:cubicBezTo>
                    <a:cubicBezTo>
                      <a:pt x="220" y="220"/>
                      <a:pt x="222" y="220"/>
                      <a:pt x="223" y="220"/>
                    </a:cubicBezTo>
                    <a:cubicBezTo>
                      <a:pt x="228" y="220"/>
                      <a:pt x="227" y="215"/>
                      <a:pt x="227" y="212"/>
                    </a:cubicBezTo>
                    <a:cubicBezTo>
                      <a:pt x="227" y="208"/>
                      <a:pt x="231" y="204"/>
                      <a:pt x="235" y="205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7" y="205"/>
                      <a:pt x="237" y="205"/>
                      <a:pt x="237" y="204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41" y="204"/>
                      <a:pt x="244" y="204"/>
                      <a:pt x="246" y="204"/>
                    </a:cubicBezTo>
                    <a:cubicBezTo>
                      <a:pt x="246" y="206"/>
                      <a:pt x="248" y="206"/>
                      <a:pt x="248" y="208"/>
                    </a:cubicBezTo>
                    <a:cubicBezTo>
                      <a:pt x="248" y="210"/>
                      <a:pt x="247" y="210"/>
                      <a:pt x="247" y="212"/>
                    </a:cubicBezTo>
                    <a:cubicBezTo>
                      <a:pt x="246" y="213"/>
                      <a:pt x="246" y="215"/>
                      <a:pt x="246" y="216"/>
                    </a:cubicBezTo>
                    <a:cubicBezTo>
                      <a:pt x="246" y="218"/>
                      <a:pt x="246" y="218"/>
                      <a:pt x="248" y="219"/>
                    </a:cubicBezTo>
                    <a:cubicBezTo>
                      <a:pt x="250" y="219"/>
                      <a:pt x="254" y="219"/>
                      <a:pt x="256" y="219"/>
                    </a:cubicBezTo>
                    <a:cubicBezTo>
                      <a:pt x="257" y="219"/>
                      <a:pt x="259" y="218"/>
                      <a:pt x="259" y="217"/>
                    </a:cubicBezTo>
                    <a:cubicBezTo>
                      <a:pt x="261" y="214"/>
                      <a:pt x="259" y="211"/>
                      <a:pt x="257" y="209"/>
                    </a:cubicBezTo>
                    <a:cubicBezTo>
                      <a:pt x="257" y="208"/>
                      <a:pt x="256" y="207"/>
                      <a:pt x="255" y="207"/>
                    </a:cubicBezTo>
                    <a:cubicBezTo>
                      <a:pt x="254" y="206"/>
                      <a:pt x="253" y="205"/>
                      <a:pt x="252" y="204"/>
                    </a:cubicBezTo>
                    <a:cubicBezTo>
                      <a:pt x="252" y="204"/>
                      <a:pt x="252" y="202"/>
                      <a:pt x="251" y="202"/>
                    </a:cubicBezTo>
                    <a:cubicBezTo>
                      <a:pt x="250" y="200"/>
                      <a:pt x="249" y="201"/>
                      <a:pt x="249" y="199"/>
                    </a:cubicBezTo>
                    <a:cubicBezTo>
                      <a:pt x="249" y="198"/>
                      <a:pt x="249" y="197"/>
                      <a:pt x="249" y="196"/>
                    </a:cubicBezTo>
                    <a:cubicBezTo>
                      <a:pt x="249" y="195"/>
                      <a:pt x="249" y="194"/>
                      <a:pt x="250" y="193"/>
                    </a:cubicBezTo>
                    <a:cubicBezTo>
                      <a:pt x="250" y="192"/>
                      <a:pt x="251" y="191"/>
                      <a:pt x="251" y="191"/>
                    </a:cubicBezTo>
                    <a:cubicBezTo>
                      <a:pt x="252" y="189"/>
                      <a:pt x="253" y="188"/>
                      <a:pt x="254" y="186"/>
                    </a:cubicBezTo>
                    <a:cubicBezTo>
                      <a:pt x="255" y="184"/>
                      <a:pt x="256" y="183"/>
                      <a:pt x="257" y="180"/>
                    </a:cubicBezTo>
                    <a:cubicBezTo>
                      <a:pt x="257" y="179"/>
                      <a:pt x="258" y="177"/>
                      <a:pt x="258" y="176"/>
                    </a:cubicBezTo>
                    <a:cubicBezTo>
                      <a:pt x="259" y="172"/>
                      <a:pt x="258" y="168"/>
                      <a:pt x="258" y="164"/>
                    </a:cubicBezTo>
                    <a:cubicBezTo>
                      <a:pt x="258" y="161"/>
                      <a:pt x="258" y="158"/>
                      <a:pt x="258" y="155"/>
                    </a:cubicBezTo>
                    <a:cubicBezTo>
                      <a:pt x="258" y="155"/>
                      <a:pt x="258" y="154"/>
                      <a:pt x="258" y="154"/>
                    </a:cubicBezTo>
                    <a:cubicBezTo>
                      <a:pt x="259" y="153"/>
                      <a:pt x="259" y="153"/>
                      <a:pt x="259" y="152"/>
                    </a:cubicBezTo>
                    <a:cubicBezTo>
                      <a:pt x="260" y="150"/>
                      <a:pt x="260" y="150"/>
                      <a:pt x="261" y="149"/>
                    </a:cubicBezTo>
                    <a:cubicBezTo>
                      <a:pt x="263" y="148"/>
                      <a:pt x="264" y="148"/>
                      <a:pt x="265" y="148"/>
                    </a:cubicBezTo>
                    <a:cubicBezTo>
                      <a:pt x="266" y="147"/>
                      <a:pt x="268" y="146"/>
                      <a:pt x="269" y="145"/>
                    </a:cubicBezTo>
                    <a:cubicBezTo>
                      <a:pt x="269" y="145"/>
                      <a:pt x="269" y="144"/>
                      <a:pt x="270" y="144"/>
                    </a:cubicBezTo>
                    <a:cubicBezTo>
                      <a:pt x="271" y="143"/>
                      <a:pt x="273" y="143"/>
                      <a:pt x="274" y="142"/>
                    </a:cubicBezTo>
                    <a:cubicBezTo>
                      <a:pt x="276" y="142"/>
                      <a:pt x="277" y="142"/>
                      <a:pt x="279" y="142"/>
                    </a:cubicBezTo>
                    <a:cubicBezTo>
                      <a:pt x="281" y="142"/>
                      <a:pt x="281" y="142"/>
                      <a:pt x="282" y="141"/>
                    </a:cubicBezTo>
                    <a:cubicBezTo>
                      <a:pt x="282" y="140"/>
                      <a:pt x="283" y="139"/>
                      <a:pt x="283" y="138"/>
                    </a:cubicBezTo>
                    <a:cubicBezTo>
                      <a:pt x="283" y="137"/>
                      <a:pt x="283" y="136"/>
                      <a:pt x="283" y="135"/>
                    </a:cubicBezTo>
                    <a:cubicBezTo>
                      <a:pt x="283" y="135"/>
                      <a:pt x="284" y="135"/>
                      <a:pt x="284" y="134"/>
                    </a:cubicBezTo>
                    <a:cubicBezTo>
                      <a:pt x="284" y="134"/>
                      <a:pt x="284" y="134"/>
                      <a:pt x="284" y="133"/>
                    </a:cubicBezTo>
                    <a:cubicBezTo>
                      <a:pt x="285" y="133"/>
                      <a:pt x="285" y="132"/>
                      <a:pt x="285" y="132"/>
                    </a:cubicBezTo>
                    <a:cubicBezTo>
                      <a:pt x="287" y="131"/>
                      <a:pt x="288" y="130"/>
                      <a:pt x="289" y="129"/>
                    </a:cubicBezTo>
                    <a:cubicBezTo>
                      <a:pt x="291" y="129"/>
                      <a:pt x="293" y="128"/>
                      <a:pt x="294" y="127"/>
                    </a:cubicBezTo>
                    <a:cubicBezTo>
                      <a:pt x="295" y="126"/>
                      <a:pt x="295" y="126"/>
                      <a:pt x="296" y="125"/>
                    </a:cubicBezTo>
                    <a:cubicBezTo>
                      <a:pt x="298" y="125"/>
                      <a:pt x="299" y="124"/>
                      <a:pt x="301" y="124"/>
                    </a:cubicBezTo>
                    <a:cubicBezTo>
                      <a:pt x="302" y="123"/>
                      <a:pt x="303" y="124"/>
                      <a:pt x="304" y="123"/>
                    </a:cubicBezTo>
                    <a:cubicBezTo>
                      <a:pt x="305" y="123"/>
                      <a:pt x="305" y="122"/>
                      <a:pt x="306" y="122"/>
                    </a:cubicBezTo>
                    <a:cubicBezTo>
                      <a:pt x="307" y="121"/>
                      <a:pt x="308" y="121"/>
                      <a:pt x="309" y="120"/>
                    </a:cubicBezTo>
                    <a:cubicBezTo>
                      <a:pt x="310" y="118"/>
                      <a:pt x="309" y="118"/>
                      <a:pt x="311" y="117"/>
                    </a:cubicBezTo>
                    <a:cubicBezTo>
                      <a:pt x="311" y="117"/>
                      <a:pt x="312" y="117"/>
                      <a:pt x="312" y="116"/>
                    </a:cubicBezTo>
                    <a:cubicBezTo>
                      <a:pt x="313" y="116"/>
                      <a:pt x="313" y="116"/>
                      <a:pt x="314" y="116"/>
                    </a:cubicBezTo>
                    <a:cubicBezTo>
                      <a:pt x="316" y="115"/>
                      <a:pt x="317" y="113"/>
                      <a:pt x="316" y="111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2" name="Freeform 38"/>
              <p:cNvSpPr>
                <a:spLocks noEditPoints="1"/>
              </p:cNvSpPr>
              <p:nvPr/>
            </p:nvSpPr>
            <p:spPr bwMode="auto">
              <a:xfrm>
                <a:off x="5916612" y="3573463"/>
                <a:ext cx="947738" cy="849313"/>
              </a:xfrm>
              <a:custGeom>
                <a:avLst/>
                <a:gdLst/>
                <a:ahLst/>
                <a:cxnLst>
                  <a:cxn ang="0">
                    <a:pos x="493" y="252"/>
                  </a:cxn>
                  <a:cxn ang="0">
                    <a:pos x="479" y="230"/>
                  </a:cxn>
                  <a:cxn ang="0">
                    <a:pos x="455" y="220"/>
                  </a:cxn>
                  <a:cxn ang="0">
                    <a:pos x="426" y="174"/>
                  </a:cxn>
                  <a:cxn ang="0">
                    <a:pos x="418" y="142"/>
                  </a:cxn>
                  <a:cxn ang="0">
                    <a:pos x="406" y="117"/>
                  </a:cxn>
                  <a:cxn ang="0">
                    <a:pos x="412" y="91"/>
                  </a:cxn>
                  <a:cxn ang="0">
                    <a:pos x="408" y="69"/>
                  </a:cxn>
                  <a:cxn ang="0">
                    <a:pos x="383" y="37"/>
                  </a:cxn>
                  <a:cxn ang="0">
                    <a:pos x="354" y="34"/>
                  </a:cxn>
                  <a:cxn ang="0">
                    <a:pos x="329" y="44"/>
                  </a:cxn>
                  <a:cxn ang="0">
                    <a:pos x="294" y="18"/>
                  </a:cxn>
                  <a:cxn ang="0">
                    <a:pos x="256" y="8"/>
                  </a:cxn>
                  <a:cxn ang="0">
                    <a:pos x="210" y="33"/>
                  </a:cxn>
                  <a:cxn ang="0">
                    <a:pos x="185" y="47"/>
                  </a:cxn>
                  <a:cxn ang="0">
                    <a:pos x="173" y="66"/>
                  </a:cxn>
                  <a:cxn ang="0">
                    <a:pos x="178" y="82"/>
                  </a:cxn>
                  <a:cxn ang="0">
                    <a:pos x="181" y="92"/>
                  </a:cxn>
                  <a:cxn ang="0">
                    <a:pos x="161" y="101"/>
                  </a:cxn>
                  <a:cxn ang="0">
                    <a:pos x="154" y="113"/>
                  </a:cxn>
                  <a:cxn ang="0">
                    <a:pos x="133" y="121"/>
                  </a:cxn>
                  <a:cxn ang="0">
                    <a:pos x="129" y="152"/>
                  </a:cxn>
                  <a:cxn ang="0">
                    <a:pos x="123" y="174"/>
                  </a:cxn>
                  <a:cxn ang="0">
                    <a:pos x="120" y="191"/>
                  </a:cxn>
                  <a:cxn ang="0">
                    <a:pos x="109" y="176"/>
                  </a:cxn>
                  <a:cxn ang="0">
                    <a:pos x="88" y="188"/>
                  </a:cxn>
                  <a:cxn ang="0">
                    <a:pos x="75" y="206"/>
                  </a:cxn>
                  <a:cxn ang="0">
                    <a:pos x="64" y="207"/>
                  </a:cxn>
                  <a:cxn ang="0">
                    <a:pos x="31" y="208"/>
                  </a:cxn>
                  <a:cxn ang="0">
                    <a:pos x="11" y="211"/>
                  </a:cxn>
                  <a:cxn ang="0">
                    <a:pos x="22" y="253"/>
                  </a:cxn>
                  <a:cxn ang="0">
                    <a:pos x="38" y="294"/>
                  </a:cxn>
                  <a:cxn ang="0">
                    <a:pos x="40" y="316"/>
                  </a:cxn>
                  <a:cxn ang="0">
                    <a:pos x="20" y="331"/>
                  </a:cxn>
                  <a:cxn ang="0">
                    <a:pos x="4" y="360"/>
                  </a:cxn>
                  <a:cxn ang="0">
                    <a:pos x="23" y="380"/>
                  </a:cxn>
                  <a:cxn ang="0">
                    <a:pos x="13" y="404"/>
                  </a:cxn>
                  <a:cxn ang="0">
                    <a:pos x="43" y="408"/>
                  </a:cxn>
                  <a:cxn ang="0">
                    <a:pos x="69" y="393"/>
                  </a:cxn>
                  <a:cxn ang="0">
                    <a:pos x="118" y="394"/>
                  </a:cxn>
                  <a:cxn ang="0">
                    <a:pos x="148" y="398"/>
                  </a:cxn>
                  <a:cxn ang="0">
                    <a:pos x="200" y="407"/>
                  </a:cxn>
                  <a:cxn ang="0">
                    <a:pos x="215" y="420"/>
                  </a:cxn>
                  <a:cxn ang="0">
                    <a:pos x="242" y="423"/>
                  </a:cxn>
                  <a:cxn ang="0">
                    <a:pos x="272" y="425"/>
                  </a:cxn>
                  <a:cxn ang="0">
                    <a:pos x="296" y="425"/>
                  </a:cxn>
                  <a:cxn ang="0">
                    <a:pos x="322" y="435"/>
                  </a:cxn>
                  <a:cxn ang="0">
                    <a:pos x="370" y="445"/>
                  </a:cxn>
                  <a:cxn ang="0">
                    <a:pos x="391" y="406"/>
                  </a:cxn>
                  <a:cxn ang="0">
                    <a:pos x="406" y="384"/>
                  </a:cxn>
                  <a:cxn ang="0">
                    <a:pos x="427" y="375"/>
                  </a:cxn>
                  <a:cxn ang="0">
                    <a:pos x="443" y="363"/>
                  </a:cxn>
                  <a:cxn ang="0">
                    <a:pos x="436" y="319"/>
                  </a:cxn>
                  <a:cxn ang="0">
                    <a:pos x="444" y="280"/>
                  </a:cxn>
                  <a:cxn ang="0">
                    <a:pos x="483" y="284"/>
                  </a:cxn>
                  <a:cxn ang="0">
                    <a:pos x="500" y="270"/>
                  </a:cxn>
                </a:cxnLst>
                <a:rect l="0" t="0" r="r" b="b"/>
                <a:pathLst>
                  <a:path w="507" h="454">
                    <a:moveTo>
                      <a:pt x="9" y="209"/>
                    </a:moveTo>
                    <a:cubicBezTo>
                      <a:pt x="9" y="210"/>
                      <a:pt x="9" y="210"/>
                      <a:pt x="9" y="211"/>
                    </a:cubicBezTo>
                    <a:cubicBezTo>
                      <a:pt x="9" y="210"/>
                      <a:pt x="9" y="210"/>
                      <a:pt x="9" y="209"/>
                    </a:cubicBezTo>
                    <a:moveTo>
                      <a:pt x="505" y="257"/>
                    </a:moveTo>
                    <a:cubicBezTo>
                      <a:pt x="503" y="254"/>
                      <a:pt x="502" y="255"/>
                      <a:pt x="498" y="255"/>
                    </a:cubicBezTo>
                    <a:cubicBezTo>
                      <a:pt x="496" y="255"/>
                      <a:pt x="495" y="255"/>
                      <a:pt x="493" y="252"/>
                    </a:cubicBezTo>
                    <a:cubicBezTo>
                      <a:pt x="491" y="249"/>
                      <a:pt x="491" y="246"/>
                      <a:pt x="491" y="242"/>
                    </a:cubicBezTo>
                    <a:cubicBezTo>
                      <a:pt x="491" y="241"/>
                      <a:pt x="490" y="239"/>
                      <a:pt x="490" y="238"/>
                    </a:cubicBezTo>
                    <a:cubicBezTo>
                      <a:pt x="490" y="236"/>
                      <a:pt x="492" y="232"/>
                      <a:pt x="491" y="230"/>
                    </a:cubicBezTo>
                    <a:cubicBezTo>
                      <a:pt x="489" y="229"/>
                      <a:pt x="487" y="232"/>
                      <a:pt x="484" y="232"/>
                    </a:cubicBezTo>
                    <a:cubicBezTo>
                      <a:pt x="483" y="232"/>
                      <a:pt x="483" y="231"/>
                      <a:pt x="482" y="231"/>
                    </a:cubicBezTo>
                    <a:cubicBezTo>
                      <a:pt x="481" y="230"/>
                      <a:pt x="480" y="231"/>
                      <a:pt x="479" y="230"/>
                    </a:cubicBezTo>
                    <a:cubicBezTo>
                      <a:pt x="478" y="230"/>
                      <a:pt x="478" y="231"/>
                      <a:pt x="476" y="229"/>
                    </a:cubicBezTo>
                    <a:cubicBezTo>
                      <a:pt x="475" y="228"/>
                      <a:pt x="475" y="227"/>
                      <a:pt x="474" y="226"/>
                    </a:cubicBezTo>
                    <a:cubicBezTo>
                      <a:pt x="472" y="225"/>
                      <a:pt x="468" y="226"/>
                      <a:pt x="466" y="225"/>
                    </a:cubicBezTo>
                    <a:cubicBezTo>
                      <a:pt x="462" y="225"/>
                      <a:pt x="457" y="227"/>
                      <a:pt x="453" y="227"/>
                    </a:cubicBezTo>
                    <a:cubicBezTo>
                      <a:pt x="452" y="225"/>
                      <a:pt x="453" y="225"/>
                      <a:pt x="454" y="224"/>
                    </a:cubicBezTo>
                    <a:cubicBezTo>
                      <a:pt x="454" y="223"/>
                      <a:pt x="454" y="221"/>
                      <a:pt x="455" y="220"/>
                    </a:cubicBezTo>
                    <a:cubicBezTo>
                      <a:pt x="457" y="215"/>
                      <a:pt x="458" y="211"/>
                      <a:pt x="458" y="206"/>
                    </a:cubicBezTo>
                    <a:cubicBezTo>
                      <a:pt x="457" y="204"/>
                      <a:pt x="456" y="203"/>
                      <a:pt x="456" y="201"/>
                    </a:cubicBezTo>
                    <a:cubicBezTo>
                      <a:pt x="455" y="199"/>
                      <a:pt x="454" y="198"/>
                      <a:pt x="453" y="197"/>
                    </a:cubicBezTo>
                    <a:cubicBezTo>
                      <a:pt x="446" y="193"/>
                      <a:pt x="438" y="200"/>
                      <a:pt x="435" y="190"/>
                    </a:cubicBezTo>
                    <a:cubicBezTo>
                      <a:pt x="434" y="188"/>
                      <a:pt x="434" y="185"/>
                      <a:pt x="432" y="182"/>
                    </a:cubicBezTo>
                    <a:cubicBezTo>
                      <a:pt x="431" y="179"/>
                      <a:pt x="428" y="177"/>
                      <a:pt x="426" y="174"/>
                    </a:cubicBezTo>
                    <a:cubicBezTo>
                      <a:pt x="425" y="171"/>
                      <a:pt x="425" y="167"/>
                      <a:pt x="422" y="165"/>
                    </a:cubicBezTo>
                    <a:cubicBezTo>
                      <a:pt x="421" y="164"/>
                      <a:pt x="417" y="165"/>
                      <a:pt x="416" y="163"/>
                    </a:cubicBezTo>
                    <a:cubicBezTo>
                      <a:pt x="415" y="161"/>
                      <a:pt x="416" y="160"/>
                      <a:pt x="417" y="159"/>
                    </a:cubicBezTo>
                    <a:cubicBezTo>
                      <a:pt x="419" y="156"/>
                      <a:pt x="421" y="154"/>
                      <a:pt x="422" y="150"/>
                    </a:cubicBezTo>
                    <a:cubicBezTo>
                      <a:pt x="423" y="149"/>
                      <a:pt x="422" y="147"/>
                      <a:pt x="422" y="145"/>
                    </a:cubicBezTo>
                    <a:cubicBezTo>
                      <a:pt x="421" y="142"/>
                      <a:pt x="420" y="142"/>
                      <a:pt x="418" y="142"/>
                    </a:cubicBezTo>
                    <a:cubicBezTo>
                      <a:pt x="415" y="142"/>
                      <a:pt x="414" y="143"/>
                      <a:pt x="413" y="141"/>
                    </a:cubicBezTo>
                    <a:cubicBezTo>
                      <a:pt x="411" y="140"/>
                      <a:pt x="411" y="139"/>
                      <a:pt x="409" y="138"/>
                    </a:cubicBezTo>
                    <a:cubicBezTo>
                      <a:pt x="406" y="136"/>
                      <a:pt x="402" y="137"/>
                      <a:pt x="401" y="132"/>
                    </a:cubicBezTo>
                    <a:cubicBezTo>
                      <a:pt x="399" y="129"/>
                      <a:pt x="403" y="126"/>
                      <a:pt x="402" y="123"/>
                    </a:cubicBezTo>
                    <a:cubicBezTo>
                      <a:pt x="402" y="121"/>
                      <a:pt x="400" y="120"/>
                      <a:pt x="402" y="118"/>
                    </a:cubicBezTo>
                    <a:cubicBezTo>
                      <a:pt x="403" y="117"/>
                      <a:pt x="405" y="117"/>
                      <a:pt x="406" y="117"/>
                    </a:cubicBezTo>
                    <a:cubicBezTo>
                      <a:pt x="406" y="116"/>
                      <a:pt x="407" y="115"/>
                      <a:pt x="408" y="115"/>
                    </a:cubicBezTo>
                    <a:cubicBezTo>
                      <a:pt x="408" y="114"/>
                      <a:pt x="408" y="112"/>
                      <a:pt x="408" y="111"/>
                    </a:cubicBezTo>
                    <a:cubicBezTo>
                      <a:pt x="410" y="111"/>
                      <a:pt x="411" y="110"/>
                      <a:pt x="412" y="109"/>
                    </a:cubicBezTo>
                    <a:cubicBezTo>
                      <a:pt x="412" y="108"/>
                      <a:pt x="412" y="106"/>
                      <a:pt x="412" y="105"/>
                    </a:cubicBezTo>
                    <a:cubicBezTo>
                      <a:pt x="411" y="102"/>
                      <a:pt x="411" y="102"/>
                      <a:pt x="412" y="100"/>
                    </a:cubicBezTo>
                    <a:cubicBezTo>
                      <a:pt x="413" y="97"/>
                      <a:pt x="412" y="94"/>
                      <a:pt x="412" y="91"/>
                    </a:cubicBezTo>
                    <a:cubicBezTo>
                      <a:pt x="410" y="91"/>
                      <a:pt x="406" y="89"/>
                      <a:pt x="405" y="88"/>
                    </a:cubicBezTo>
                    <a:cubicBezTo>
                      <a:pt x="404" y="86"/>
                      <a:pt x="405" y="87"/>
                      <a:pt x="405" y="85"/>
                    </a:cubicBezTo>
                    <a:cubicBezTo>
                      <a:pt x="405" y="83"/>
                      <a:pt x="405" y="81"/>
                      <a:pt x="406" y="80"/>
                    </a:cubicBezTo>
                    <a:cubicBezTo>
                      <a:pt x="407" y="79"/>
                      <a:pt x="408" y="79"/>
                      <a:pt x="408" y="78"/>
                    </a:cubicBezTo>
                    <a:cubicBezTo>
                      <a:pt x="408" y="77"/>
                      <a:pt x="408" y="76"/>
                      <a:pt x="408" y="76"/>
                    </a:cubicBezTo>
                    <a:cubicBezTo>
                      <a:pt x="408" y="73"/>
                      <a:pt x="408" y="71"/>
                      <a:pt x="408" y="69"/>
                    </a:cubicBezTo>
                    <a:cubicBezTo>
                      <a:pt x="408" y="64"/>
                      <a:pt x="410" y="63"/>
                      <a:pt x="411" y="58"/>
                    </a:cubicBezTo>
                    <a:cubicBezTo>
                      <a:pt x="411" y="57"/>
                      <a:pt x="411" y="54"/>
                      <a:pt x="409" y="54"/>
                    </a:cubicBezTo>
                    <a:cubicBezTo>
                      <a:pt x="407" y="53"/>
                      <a:pt x="404" y="54"/>
                      <a:pt x="402" y="54"/>
                    </a:cubicBezTo>
                    <a:cubicBezTo>
                      <a:pt x="396" y="54"/>
                      <a:pt x="399" y="49"/>
                      <a:pt x="397" y="45"/>
                    </a:cubicBezTo>
                    <a:cubicBezTo>
                      <a:pt x="396" y="43"/>
                      <a:pt x="393" y="42"/>
                      <a:pt x="391" y="41"/>
                    </a:cubicBezTo>
                    <a:cubicBezTo>
                      <a:pt x="388" y="39"/>
                      <a:pt x="386" y="38"/>
                      <a:pt x="383" y="37"/>
                    </a:cubicBezTo>
                    <a:cubicBezTo>
                      <a:pt x="381" y="37"/>
                      <a:pt x="379" y="36"/>
                      <a:pt x="377" y="34"/>
                    </a:cubicBezTo>
                    <a:cubicBezTo>
                      <a:pt x="376" y="33"/>
                      <a:pt x="375" y="31"/>
                      <a:pt x="374" y="29"/>
                    </a:cubicBezTo>
                    <a:cubicBezTo>
                      <a:pt x="371" y="26"/>
                      <a:pt x="365" y="30"/>
                      <a:pt x="362" y="32"/>
                    </a:cubicBezTo>
                    <a:cubicBezTo>
                      <a:pt x="362" y="32"/>
                      <a:pt x="362" y="33"/>
                      <a:pt x="362" y="33"/>
                    </a:cubicBezTo>
                    <a:cubicBezTo>
                      <a:pt x="360" y="33"/>
                      <a:pt x="359" y="32"/>
                      <a:pt x="357" y="32"/>
                    </a:cubicBezTo>
                    <a:cubicBezTo>
                      <a:pt x="355" y="32"/>
                      <a:pt x="355" y="32"/>
                      <a:pt x="354" y="34"/>
                    </a:cubicBezTo>
                    <a:cubicBezTo>
                      <a:pt x="351" y="36"/>
                      <a:pt x="352" y="39"/>
                      <a:pt x="350" y="42"/>
                    </a:cubicBezTo>
                    <a:cubicBezTo>
                      <a:pt x="348" y="41"/>
                      <a:pt x="346" y="39"/>
                      <a:pt x="343" y="39"/>
                    </a:cubicBezTo>
                    <a:cubicBezTo>
                      <a:pt x="342" y="39"/>
                      <a:pt x="341" y="40"/>
                      <a:pt x="340" y="41"/>
                    </a:cubicBezTo>
                    <a:cubicBezTo>
                      <a:pt x="338" y="43"/>
                      <a:pt x="339" y="43"/>
                      <a:pt x="337" y="44"/>
                    </a:cubicBezTo>
                    <a:cubicBezTo>
                      <a:pt x="337" y="44"/>
                      <a:pt x="336" y="44"/>
                      <a:pt x="335" y="45"/>
                    </a:cubicBezTo>
                    <a:cubicBezTo>
                      <a:pt x="334" y="45"/>
                      <a:pt x="330" y="45"/>
                      <a:pt x="329" y="44"/>
                    </a:cubicBezTo>
                    <a:cubicBezTo>
                      <a:pt x="327" y="43"/>
                      <a:pt x="328" y="36"/>
                      <a:pt x="328" y="35"/>
                    </a:cubicBezTo>
                    <a:cubicBezTo>
                      <a:pt x="328" y="33"/>
                      <a:pt x="328" y="31"/>
                      <a:pt x="328" y="29"/>
                    </a:cubicBezTo>
                    <a:cubicBezTo>
                      <a:pt x="329" y="28"/>
                      <a:pt x="330" y="27"/>
                      <a:pt x="330" y="25"/>
                    </a:cubicBezTo>
                    <a:cubicBezTo>
                      <a:pt x="329" y="18"/>
                      <a:pt x="321" y="16"/>
                      <a:pt x="315" y="16"/>
                    </a:cubicBezTo>
                    <a:cubicBezTo>
                      <a:pt x="311" y="16"/>
                      <a:pt x="306" y="16"/>
                      <a:pt x="302" y="18"/>
                    </a:cubicBezTo>
                    <a:cubicBezTo>
                      <a:pt x="299" y="19"/>
                      <a:pt x="297" y="21"/>
                      <a:pt x="294" y="18"/>
                    </a:cubicBezTo>
                    <a:cubicBezTo>
                      <a:pt x="291" y="17"/>
                      <a:pt x="290" y="13"/>
                      <a:pt x="289" y="10"/>
                    </a:cubicBezTo>
                    <a:cubicBezTo>
                      <a:pt x="287" y="6"/>
                      <a:pt x="286" y="4"/>
                      <a:pt x="282" y="6"/>
                    </a:cubicBezTo>
                    <a:cubicBezTo>
                      <a:pt x="278" y="7"/>
                      <a:pt x="274" y="9"/>
                      <a:pt x="270" y="8"/>
                    </a:cubicBezTo>
                    <a:cubicBezTo>
                      <a:pt x="269" y="8"/>
                      <a:pt x="265" y="7"/>
                      <a:pt x="264" y="6"/>
                    </a:cubicBezTo>
                    <a:cubicBezTo>
                      <a:pt x="264" y="6"/>
                      <a:pt x="264" y="2"/>
                      <a:pt x="263" y="1"/>
                    </a:cubicBezTo>
                    <a:cubicBezTo>
                      <a:pt x="262" y="0"/>
                      <a:pt x="257" y="6"/>
                      <a:pt x="256" y="8"/>
                    </a:cubicBezTo>
                    <a:cubicBezTo>
                      <a:pt x="253" y="11"/>
                      <a:pt x="249" y="16"/>
                      <a:pt x="245" y="16"/>
                    </a:cubicBezTo>
                    <a:cubicBezTo>
                      <a:pt x="240" y="17"/>
                      <a:pt x="237" y="19"/>
                      <a:pt x="236" y="24"/>
                    </a:cubicBezTo>
                    <a:cubicBezTo>
                      <a:pt x="235" y="28"/>
                      <a:pt x="238" y="33"/>
                      <a:pt x="234" y="36"/>
                    </a:cubicBezTo>
                    <a:cubicBezTo>
                      <a:pt x="230" y="39"/>
                      <a:pt x="227" y="34"/>
                      <a:pt x="223" y="35"/>
                    </a:cubicBezTo>
                    <a:cubicBezTo>
                      <a:pt x="220" y="35"/>
                      <a:pt x="217" y="35"/>
                      <a:pt x="215" y="35"/>
                    </a:cubicBezTo>
                    <a:cubicBezTo>
                      <a:pt x="212" y="34"/>
                      <a:pt x="212" y="34"/>
                      <a:pt x="210" y="33"/>
                    </a:cubicBezTo>
                    <a:cubicBezTo>
                      <a:pt x="207" y="31"/>
                      <a:pt x="203" y="33"/>
                      <a:pt x="201" y="35"/>
                    </a:cubicBezTo>
                    <a:cubicBezTo>
                      <a:pt x="200" y="35"/>
                      <a:pt x="200" y="37"/>
                      <a:pt x="199" y="37"/>
                    </a:cubicBezTo>
                    <a:cubicBezTo>
                      <a:pt x="198" y="37"/>
                      <a:pt x="197" y="37"/>
                      <a:pt x="196" y="38"/>
                    </a:cubicBezTo>
                    <a:cubicBezTo>
                      <a:pt x="195" y="38"/>
                      <a:pt x="193" y="39"/>
                      <a:pt x="193" y="40"/>
                    </a:cubicBezTo>
                    <a:cubicBezTo>
                      <a:pt x="191" y="41"/>
                      <a:pt x="190" y="44"/>
                      <a:pt x="189" y="45"/>
                    </a:cubicBezTo>
                    <a:cubicBezTo>
                      <a:pt x="188" y="47"/>
                      <a:pt x="187" y="47"/>
                      <a:pt x="185" y="47"/>
                    </a:cubicBezTo>
                    <a:cubicBezTo>
                      <a:pt x="183" y="47"/>
                      <a:pt x="181" y="46"/>
                      <a:pt x="180" y="46"/>
                    </a:cubicBezTo>
                    <a:cubicBezTo>
                      <a:pt x="179" y="47"/>
                      <a:pt x="179" y="47"/>
                      <a:pt x="178" y="47"/>
                    </a:cubicBezTo>
                    <a:cubicBezTo>
                      <a:pt x="179" y="47"/>
                      <a:pt x="181" y="47"/>
                      <a:pt x="181" y="48"/>
                    </a:cubicBezTo>
                    <a:cubicBezTo>
                      <a:pt x="184" y="50"/>
                      <a:pt x="179" y="57"/>
                      <a:pt x="178" y="59"/>
                    </a:cubicBezTo>
                    <a:cubicBezTo>
                      <a:pt x="177" y="61"/>
                      <a:pt x="176" y="63"/>
                      <a:pt x="174" y="64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2" y="69"/>
                      <a:pt x="174" y="68"/>
                      <a:pt x="175" y="69"/>
                    </a:cubicBezTo>
                    <a:cubicBezTo>
                      <a:pt x="176" y="70"/>
                      <a:pt x="176" y="70"/>
                      <a:pt x="176" y="72"/>
                    </a:cubicBezTo>
                    <a:cubicBezTo>
                      <a:pt x="176" y="74"/>
                      <a:pt x="174" y="75"/>
                      <a:pt x="173" y="77"/>
                    </a:cubicBezTo>
                    <a:cubicBezTo>
                      <a:pt x="172" y="78"/>
                      <a:pt x="172" y="78"/>
                      <a:pt x="173" y="80"/>
                    </a:cubicBezTo>
                    <a:cubicBezTo>
                      <a:pt x="174" y="81"/>
                      <a:pt x="175" y="83"/>
                      <a:pt x="177" y="83"/>
                    </a:cubicBezTo>
                    <a:cubicBezTo>
                      <a:pt x="177" y="83"/>
                      <a:pt x="178" y="82"/>
                      <a:pt x="178" y="82"/>
                    </a:cubicBezTo>
                    <a:cubicBezTo>
                      <a:pt x="179" y="82"/>
                      <a:pt x="180" y="82"/>
                      <a:pt x="180" y="82"/>
                    </a:cubicBezTo>
                    <a:cubicBezTo>
                      <a:pt x="182" y="82"/>
                      <a:pt x="186" y="82"/>
                      <a:pt x="188" y="83"/>
                    </a:cubicBezTo>
                    <a:cubicBezTo>
                      <a:pt x="189" y="85"/>
                      <a:pt x="188" y="87"/>
                      <a:pt x="186" y="88"/>
                    </a:cubicBezTo>
                    <a:cubicBezTo>
                      <a:pt x="185" y="88"/>
                      <a:pt x="185" y="88"/>
                      <a:pt x="184" y="88"/>
                    </a:cubicBezTo>
                    <a:cubicBezTo>
                      <a:pt x="184" y="89"/>
                      <a:pt x="183" y="89"/>
                      <a:pt x="183" y="89"/>
                    </a:cubicBezTo>
                    <a:cubicBezTo>
                      <a:pt x="181" y="90"/>
                      <a:pt x="182" y="90"/>
                      <a:pt x="181" y="92"/>
                    </a:cubicBezTo>
                    <a:cubicBezTo>
                      <a:pt x="180" y="93"/>
                      <a:pt x="179" y="93"/>
                      <a:pt x="178" y="94"/>
                    </a:cubicBezTo>
                    <a:cubicBezTo>
                      <a:pt x="177" y="94"/>
                      <a:pt x="177" y="95"/>
                      <a:pt x="176" y="95"/>
                    </a:cubicBezTo>
                    <a:cubicBezTo>
                      <a:pt x="175" y="96"/>
                      <a:pt x="174" y="95"/>
                      <a:pt x="173" y="96"/>
                    </a:cubicBezTo>
                    <a:cubicBezTo>
                      <a:pt x="171" y="96"/>
                      <a:pt x="170" y="97"/>
                      <a:pt x="168" y="97"/>
                    </a:cubicBezTo>
                    <a:cubicBezTo>
                      <a:pt x="167" y="98"/>
                      <a:pt x="167" y="98"/>
                      <a:pt x="166" y="99"/>
                    </a:cubicBezTo>
                    <a:cubicBezTo>
                      <a:pt x="165" y="100"/>
                      <a:pt x="163" y="101"/>
                      <a:pt x="161" y="101"/>
                    </a:cubicBezTo>
                    <a:cubicBezTo>
                      <a:pt x="160" y="102"/>
                      <a:pt x="159" y="103"/>
                      <a:pt x="157" y="104"/>
                    </a:cubicBezTo>
                    <a:cubicBezTo>
                      <a:pt x="157" y="104"/>
                      <a:pt x="157" y="105"/>
                      <a:pt x="156" y="105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8"/>
                      <a:pt x="155" y="109"/>
                      <a:pt x="155" y="110"/>
                    </a:cubicBezTo>
                    <a:cubicBezTo>
                      <a:pt x="155" y="111"/>
                      <a:pt x="154" y="112"/>
                      <a:pt x="154" y="113"/>
                    </a:cubicBezTo>
                    <a:cubicBezTo>
                      <a:pt x="153" y="114"/>
                      <a:pt x="153" y="114"/>
                      <a:pt x="151" y="114"/>
                    </a:cubicBezTo>
                    <a:cubicBezTo>
                      <a:pt x="149" y="114"/>
                      <a:pt x="148" y="114"/>
                      <a:pt x="146" y="114"/>
                    </a:cubicBezTo>
                    <a:cubicBezTo>
                      <a:pt x="145" y="115"/>
                      <a:pt x="143" y="115"/>
                      <a:pt x="142" y="116"/>
                    </a:cubicBezTo>
                    <a:cubicBezTo>
                      <a:pt x="141" y="116"/>
                      <a:pt x="141" y="117"/>
                      <a:pt x="141" y="117"/>
                    </a:cubicBezTo>
                    <a:cubicBezTo>
                      <a:pt x="140" y="118"/>
                      <a:pt x="138" y="119"/>
                      <a:pt x="137" y="120"/>
                    </a:cubicBezTo>
                    <a:cubicBezTo>
                      <a:pt x="136" y="120"/>
                      <a:pt x="135" y="120"/>
                      <a:pt x="133" y="121"/>
                    </a:cubicBezTo>
                    <a:cubicBezTo>
                      <a:pt x="132" y="122"/>
                      <a:pt x="132" y="122"/>
                      <a:pt x="131" y="124"/>
                    </a:cubicBezTo>
                    <a:cubicBezTo>
                      <a:pt x="131" y="125"/>
                      <a:pt x="131" y="125"/>
                      <a:pt x="130" y="126"/>
                    </a:cubicBezTo>
                    <a:cubicBezTo>
                      <a:pt x="130" y="126"/>
                      <a:pt x="130" y="127"/>
                      <a:pt x="130" y="127"/>
                    </a:cubicBezTo>
                    <a:cubicBezTo>
                      <a:pt x="130" y="130"/>
                      <a:pt x="130" y="133"/>
                      <a:pt x="130" y="136"/>
                    </a:cubicBezTo>
                    <a:cubicBezTo>
                      <a:pt x="130" y="140"/>
                      <a:pt x="131" y="144"/>
                      <a:pt x="130" y="148"/>
                    </a:cubicBezTo>
                    <a:cubicBezTo>
                      <a:pt x="130" y="149"/>
                      <a:pt x="129" y="151"/>
                      <a:pt x="129" y="152"/>
                    </a:cubicBezTo>
                    <a:cubicBezTo>
                      <a:pt x="128" y="155"/>
                      <a:pt x="127" y="156"/>
                      <a:pt x="126" y="158"/>
                    </a:cubicBezTo>
                    <a:cubicBezTo>
                      <a:pt x="125" y="160"/>
                      <a:pt x="124" y="161"/>
                      <a:pt x="123" y="163"/>
                    </a:cubicBezTo>
                    <a:cubicBezTo>
                      <a:pt x="123" y="163"/>
                      <a:pt x="122" y="164"/>
                      <a:pt x="122" y="165"/>
                    </a:cubicBezTo>
                    <a:cubicBezTo>
                      <a:pt x="121" y="166"/>
                      <a:pt x="121" y="167"/>
                      <a:pt x="121" y="168"/>
                    </a:cubicBezTo>
                    <a:cubicBezTo>
                      <a:pt x="121" y="169"/>
                      <a:pt x="121" y="170"/>
                      <a:pt x="121" y="171"/>
                    </a:cubicBezTo>
                    <a:cubicBezTo>
                      <a:pt x="121" y="173"/>
                      <a:pt x="122" y="172"/>
                      <a:pt x="123" y="174"/>
                    </a:cubicBezTo>
                    <a:cubicBezTo>
                      <a:pt x="124" y="174"/>
                      <a:pt x="124" y="176"/>
                      <a:pt x="124" y="176"/>
                    </a:cubicBezTo>
                    <a:cubicBezTo>
                      <a:pt x="125" y="177"/>
                      <a:pt x="126" y="178"/>
                      <a:pt x="127" y="179"/>
                    </a:cubicBezTo>
                    <a:cubicBezTo>
                      <a:pt x="128" y="179"/>
                      <a:pt x="129" y="180"/>
                      <a:pt x="129" y="181"/>
                    </a:cubicBezTo>
                    <a:cubicBezTo>
                      <a:pt x="131" y="183"/>
                      <a:pt x="133" y="186"/>
                      <a:pt x="131" y="189"/>
                    </a:cubicBezTo>
                    <a:cubicBezTo>
                      <a:pt x="131" y="190"/>
                      <a:pt x="129" y="191"/>
                      <a:pt x="128" y="191"/>
                    </a:cubicBezTo>
                    <a:cubicBezTo>
                      <a:pt x="126" y="191"/>
                      <a:pt x="122" y="191"/>
                      <a:pt x="120" y="191"/>
                    </a:cubicBezTo>
                    <a:cubicBezTo>
                      <a:pt x="118" y="190"/>
                      <a:pt x="118" y="190"/>
                      <a:pt x="118" y="188"/>
                    </a:cubicBezTo>
                    <a:cubicBezTo>
                      <a:pt x="118" y="187"/>
                      <a:pt x="118" y="185"/>
                      <a:pt x="119" y="184"/>
                    </a:cubicBezTo>
                    <a:cubicBezTo>
                      <a:pt x="119" y="182"/>
                      <a:pt x="120" y="182"/>
                      <a:pt x="120" y="180"/>
                    </a:cubicBezTo>
                    <a:cubicBezTo>
                      <a:pt x="120" y="178"/>
                      <a:pt x="118" y="178"/>
                      <a:pt x="118" y="176"/>
                    </a:cubicBezTo>
                    <a:cubicBezTo>
                      <a:pt x="116" y="176"/>
                      <a:pt x="113" y="176"/>
                      <a:pt x="110" y="176"/>
                    </a:cubicBezTo>
                    <a:cubicBezTo>
                      <a:pt x="110" y="176"/>
                      <a:pt x="110" y="176"/>
                      <a:pt x="109" y="176"/>
                    </a:cubicBezTo>
                    <a:cubicBezTo>
                      <a:pt x="109" y="177"/>
                      <a:pt x="109" y="177"/>
                      <a:pt x="108" y="177"/>
                    </a:cubicBezTo>
                    <a:cubicBezTo>
                      <a:pt x="108" y="177"/>
                      <a:pt x="108" y="177"/>
                      <a:pt x="107" y="177"/>
                    </a:cubicBezTo>
                    <a:cubicBezTo>
                      <a:pt x="103" y="176"/>
                      <a:pt x="99" y="180"/>
                      <a:pt x="99" y="184"/>
                    </a:cubicBezTo>
                    <a:cubicBezTo>
                      <a:pt x="99" y="187"/>
                      <a:pt x="100" y="192"/>
                      <a:pt x="95" y="192"/>
                    </a:cubicBezTo>
                    <a:cubicBezTo>
                      <a:pt x="94" y="192"/>
                      <a:pt x="92" y="192"/>
                      <a:pt x="91" y="191"/>
                    </a:cubicBezTo>
                    <a:cubicBezTo>
                      <a:pt x="89" y="191"/>
                      <a:pt x="89" y="189"/>
                      <a:pt x="88" y="188"/>
                    </a:cubicBezTo>
                    <a:cubicBezTo>
                      <a:pt x="86" y="188"/>
                      <a:pt x="83" y="189"/>
                      <a:pt x="82" y="190"/>
                    </a:cubicBezTo>
                    <a:cubicBezTo>
                      <a:pt x="80" y="190"/>
                      <a:pt x="79" y="193"/>
                      <a:pt x="79" y="194"/>
                    </a:cubicBezTo>
                    <a:cubicBezTo>
                      <a:pt x="79" y="195"/>
                      <a:pt x="79" y="197"/>
                      <a:pt x="79" y="198"/>
                    </a:cubicBezTo>
                    <a:cubicBezTo>
                      <a:pt x="79" y="200"/>
                      <a:pt x="81" y="201"/>
                      <a:pt x="80" y="203"/>
                    </a:cubicBezTo>
                    <a:cubicBezTo>
                      <a:pt x="79" y="204"/>
                      <a:pt x="78" y="203"/>
                      <a:pt x="77" y="204"/>
                    </a:cubicBezTo>
                    <a:cubicBezTo>
                      <a:pt x="76" y="205"/>
                      <a:pt x="76" y="205"/>
                      <a:pt x="75" y="206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0" y="208"/>
                      <a:pt x="73" y="204"/>
                      <a:pt x="72" y="202"/>
                    </a:cubicBezTo>
                    <a:cubicBezTo>
                      <a:pt x="71" y="202"/>
                      <a:pt x="70" y="203"/>
                      <a:pt x="69" y="204"/>
                    </a:cubicBezTo>
                    <a:cubicBezTo>
                      <a:pt x="69" y="204"/>
                      <a:pt x="68" y="204"/>
                      <a:pt x="67" y="204"/>
                    </a:cubicBezTo>
                    <a:cubicBezTo>
                      <a:pt x="67" y="205"/>
                      <a:pt x="66" y="205"/>
                      <a:pt x="66" y="206"/>
                    </a:cubicBezTo>
                    <a:cubicBezTo>
                      <a:pt x="65" y="206"/>
                      <a:pt x="64" y="207"/>
                      <a:pt x="64" y="207"/>
                    </a:cubicBezTo>
                    <a:cubicBezTo>
                      <a:pt x="62" y="208"/>
                      <a:pt x="61" y="208"/>
                      <a:pt x="60" y="209"/>
                    </a:cubicBezTo>
                    <a:cubicBezTo>
                      <a:pt x="59" y="211"/>
                      <a:pt x="59" y="212"/>
                      <a:pt x="57" y="212"/>
                    </a:cubicBezTo>
                    <a:cubicBezTo>
                      <a:pt x="54" y="214"/>
                      <a:pt x="51" y="211"/>
                      <a:pt x="48" y="210"/>
                    </a:cubicBezTo>
                    <a:cubicBezTo>
                      <a:pt x="46" y="209"/>
                      <a:pt x="42" y="210"/>
                      <a:pt x="39" y="209"/>
                    </a:cubicBezTo>
                    <a:cubicBezTo>
                      <a:pt x="39" y="209"/>
                      <a:pt x="39" y="208"/>
                      <a:pt x="39" y="208"/>
                    </a:cubicBezTo>
                    <a:cubicBezTo>
                      <a:pt x="38" y="210"/>
                      <a:pt x="33" y="208"/>
                      <a:pt x="31" y="208"/>
                    </a:cubicBezTo>
                    <a:cubicBezTo>
                      <a:pt x="31" y="208"/>
                      <a:pt x="30" y="208"/>
                      <a:pt x="29" y="207"/>
                    </a:cubicBezTo>
                    <a:cubicBezTo>
                      <a:pt x="28" y="207"/>
                      <a:pt x="28" y="207"/>
                      <a:pt x="27" y="206"/>
                    </a:cubicBezTo>
                    <a:cubicBezTo>
                      <a:pt x="26" y="206"/>
                      <a:pt x="25" y="206"/>
                      <a:pt x="24" y="206"/>
                    </a:cubicBezTo>
                    <a:cubicBezTo>
                      <a:pt x="21" y="206"/>
                      <a:pt x="19" y="206"/>
                      <a:pt x="16" y="207"/>
                    </a:cubicBezTo>
                    <a:cubicBezTo>
                      <a:pt x="14" y="207"/>
                      <a:pt x="14" y="207"/>
                      <a:pt x="13" y="209"/>
                    </a:cubicBezTo>
                    <a:cubicBezTo>
                      <a:pt x="12" y="209"/>
                      <a:pt x="11" y="210"/>
                      <a:pt x="11" y="211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1" y="215"/>
                      <a:pt x="13" y="217"/>
                      <a:pt x="14" y="220"/>
                    </a:cubicBezTo>
                    <a:cubicBezTo>
                      <a:pt x="14" y="222"/>
                      <a:pt x="13" y="223"/>
                      <a:pt x="12" y="225"/>
                    </a:cubicBezTo>
                    <a:cubicBezTo>
                      <a:pt x="11" y="227"/>
                      <a:pt x="11" y="227"/>
                      <a:pt x="11" y="230"/>
                    </a:cubicBezTo>
                    <a:cubicBezTo>
                      <a:pt x="11" y="234"/>
                      <a:pt x="14" y="236"/>
                      <a:pt x="15" y="239"/>
                    </a:cubicBezTo>
                    <a:cubicBezTo>
                      <a:pt x="17" y="244"/>
                      <a:pt x="20" y="248"/>
                      <a:pt x="22" y="253"/>
                    </a:cubicBezTo>
                    <a:cubicBezTo>
                      <a:pt x="25" y="259"/>
                      <a:pt x="26" y="264"/>
                      <a:pt x="28" y="270"/>
                    </a:cubicBezTo>
                    <a:cubicBezTo>
                      <a:pt x="30" y="273"/>
                      <a:pt x="31" y="277"/>
                      <a:pt x="33" y="279"/>
                    </a:cubicBezTo>
                    <a:cubicBezTo>
                      <a:pt x="33" y="281"/>
                      <a:pt x="34" y="281"/>
                      <a:pt x="35" y="282"/>
                    </a:cubicBezTo>
                    <a:cubicBezTo>
                      <a:pt x="35" y="284"/>
                      <a:pt x="34" y="287"/>
                      <a:pt x="34" y="289"/>
                    </a:cubicBezTo>
                    <a:cubicBezTo>
                      <a:pt x="35" y="291"/>
                      <a:pt x="35" y="291"/>
                      <a:pt x="36" y="293"/>
                    </a:cubicBezTo>
                    <a:cubicBezTo>
                      <a:pt x="37" y="293"/>
                      <a:pt x="37" y="294"/>
                      <a:pt x="38" y="294"/>
                    </a:cubicBezTo>
                    <a:cubicBezTo>
                      <a:pt x="39" y="295"/>
                      <a:pt x="39" y="293"/>
                      <a:pt x="40" y="293"/>
                    </a:cubicBezTo>
                    <a:cubicBezTo>
                      <a:pt x="44" y="292"/>
                      <a:pt x="43" y="296"/>
                      <a:pt x="43" y="298"/>
                    </a:cubicBezTo>
                    <a:cubicBezTo>
                      <a:pt x="43" y="300"/>
                      <a:pt x="43" y="302"/>
                      <a:pt x="43" y="304"/>
                    </a:cubicBezTo>
                    <a:cubicBezTo>
                      <a:pt x="43" y="306"/>
                      <a:pt x="43" y="307"/>
                      <a:pt x="42" y="309"/>
                    </a:cubicBezTo>
                    <a:cubicBezTo>
                      <a:pt x="42" y="310"/>
                      <a:pt x="41" y="311"/>
                      <a:pt x="40" y="312"/>
                    </a:cubicBezTo>
                    <a:cubicBezTo>
                      <a:pt x="40" y="313"/>
                      <a:pt x="40" y="315"/>
                      <a:pt x="40" y="316"/>
                    </a:cubicBezTo>
                    <a:cubicBezTo>
                      <a:pt x="40" y="318"/>
                      <a:pt x="39" y="320"/>
                      <a:pt x="38" y="321"/>
                    </a:cubicBezTo>
                    <a:cubicBezTo>
                      <a:pt x="37" y="323"/>
                      <a:pt x="38" y="323"/>
                      <a:pt x="35" y="324"/>
                    </a:cubicBezTo>
                    <a:cubicBezTo>
                      <a:pt x="32" y="324"/>
                      <a:pt x="30" y="323"/>
                      <a:pt x="27" y="324"/>
                    </a:cubicBezTo>
                    <a:cubicBezTo>
                      <a:pt x="25" y="325"/>
                      <a:pt x="24" y="326"/>
                      <a:pt x="23" y="327"/>
                    </a:cubicBezTo>
                    <a:cubicBezTo>
                      <a:pt x="22" y="328"/>
                      <a:pt x="21" y="328"/>
                      <a:pt x="21" y="329"/>
                    </a:cubicBezTo>
                    <a:cubicBezTo>
                      <a:pt x="20" y="329"/>
                      <a:pt x="20" y="331"/>
                      <a:pt x="20" y="331"/>
                    </a:cubicBezTo>
                    <a:cubicBezTo>
                      <a:pt x="19" y="333"/>
                      <a:pt x="19" y="334"/>
                      <a:pt x="18" y="336"/>
                    </a:cubicBezTo>
                    <a:cubicBezTo>
                      <a:pt x="17" y="338"/>
                      <a:pt x="18" y="337"/>
                      <a:pt x="16" y="338"/>
                    </a:cubicBezTo>
                    <a:cubicBezTo>
                      <a:pt x="14" y="341"/>
                      <a:pt x="11" y="342"/>
                      <a:pt x="8" y="344"/>
                    </a:cubicBezTo>
                    <a:cubicBezTo>
                      <a:pt x="6" y="345"/>
                      <a:pt x="4" y="346"/>
                      <a:pt x="3" y="347"/>
                    </a:cubicBezTo>
                    <a:cubicBezTo>
                      <a:pt x="3" y="349"/>
                      <a:pt x="3" y="351"/>
                      <a:pt x="2" y="352"/>
                    </a:cubicBezTo>
                    <a:cubicBezTo>
                      <a:pt x="1" y="355"/>
                      <a:pt x="0" y="360"/>
                      <a:pt x="4" y="360"/>
                    </a:cubicBezTo>
                    <a:cubicBezTo>
                      <a:pt x="8" y="359"/>
                      <a:pt x="8" y="360"/>
                      <a:pt x="10" y="363"/>
                    </a:cubicBezTo>
                    <a:cubicBezTo>
                      <a:pt x="11" y="365"/>
                      <a:pt x="12" y="367"/>
                      <a:pt x="14" y="368"/>
                    </a:cubicBezTo>
                    <a:cubicBezTo>
                      <a:pt x="16" y="368"/>
                      <a:pt x="16" y="368"/>
                      <a:pt x="18" y="370"/>
                    </a:cubicBezTo>
                    <a:cubicBezTo>
                      <a:pt x="19" y="371"/>
                      <a:pt x="20" y="372"/>
                      <a:pt x="21" y="373"/>
                    </a:cubicBezTo>
                    <a:cubicBezTo>
                      <a:pt x="22" y="375"/>
                      <a:pt x="23" y="375"/>
                      <a:pt x="23" y="377"/>
                    </a:cubicBezTo>
                    <a:cubicBezTo>
                      <a:pt x="23" y="377"/>
                      <a:pt x="23" y="379"/>
                      <a:pt x="23" y="380"/>
                    </a:cubicBezTo>
                    <a:cubicBezTo>
                      <a:pt x="23" y="381"/>
                      <a:pt x="22" y="380"/>
                      <a:pt x="22" y="381"/>
                    </a:cubicBezTo>
                    <a:cubicBezTo>
                      <a:pt x="20" y="382"/>
                      <a:pt x="21" y="383"/>
                      <a:pt x="21" y="385"/>
                    </a:cubicBezTo>
                    <a:cubicBezTo>
                      <a:pt x="20" y="388"/>
                      <a:pt x="19" y="390"/>
                      <a:pt x="18" y="392"/>
                    </a:cubicBezTo>
                    <a:cubicBezTo>
                      <a:pt x="17" y="394"/>
                      <a:pt x="17" y="394"/>
                      <a:pt x="16" y="396"/>
                    </a:cubicBezTo>
                    <a:cubicBezTo>
                      <a:pt x="16" y="397"/>
                      <a:pt x="16" y="399"/>
                      <a:pt x="16" y="400"/>
                    </a:cubicBezTo>
                    <a:cubicBezTo>
                      <a:pt x="15" y="402"/>
                      <a:pt x="14" y="402"/>
                      <a:pt x="13" y="404"/>
                    </a:cubicBezTo>
                    <a:cubicBezTo>
                      <a:pt x="13" y="406"/>
                      <a:pt x="13" y="408"/>
                      <a:pt x="13" y="410"/>
                    </a:cubicBezTo>
                    <a:cubicBezTo>
                      <a:pt x="13" y="413"/>
                      <a:pt x="12" y="416"/>
                      <a:pt x="15" y="417"/>
                    </a:cubicBezTo>
                    <a:cubicBezTo>
                      <a:pt x="17" y="418"/>
                      <a:pt x="17" y="416"/>
                      <a:pt x="19" y="418"/>
                    </a:cubicBezTo>
                    <a:cubicBezTo>
                      <a:pt x="22" y="418"/>
                      <a:pt x="25" y="417"/>
                      <a:pt x="28" y="416"/>
                    </a:cubicBezTo>
                    <a:cubicBezTo>
                      <a:pt x="31" y="416"/>
                      <a:pt x="32" y="416"/>
                      <a:pt x="35" y="414"/>
                    </a:cubicBezTo>
                    <a:cubicBezTo>
                      <a:pt x="37" y="412"/>
                      <a:pt x="42" y="412"/>
                      <a:pt x="43" y="408"/>
                    </a:cubicBezTo>
                    <a:cubicBezTo>
                      <a:pt x="45" y="405"/>
                      <a:pt x="43" y="402"/>
                      <a:pt x="46" y="399"/>
                    </a:cubicBezTo>
                    <a:cubicBezTo>
                      <a:pt x="47" y="397"/>
                      <a:pt x="49" y="396"/>
                      <a:pt x="50" y="396"/>
                    </a:cubicBezTo>
                    <a:cubicBezTo>
                      <a:pt x="51" y="396"/>
                      <a:pt x="52" y="396"/>
                      <a:pt x="53" y="396"/>
                    </a:cubicBezTo>
                    <a:cubicBezTo>
                      <a:pt x="53" y="396"/>
                      <a:pt x="55" y="394"/>
                      <a:pt x="55" y="394"/>
                    </a:cubicBezTo>
                    <a:cubicBezTo>
                      <a:pt x="57" y="392"/>
                      <a:pt x="60" y="391"/>
                      <a:pt x="63" y="392"/>
                    </a:cubicBezTo>
                    <a:cubicBezTo>
                      <a:pt x="65" y="392"/>
                      <a:pt x="67" y="392"/>
                      <a:pt x="69" y="393"/>
                    </a:cubicBezTo>
                    <a:cubicBezTo>
                      <a:pt x="71" y="393"/>
                      <a:pt x="73" y="395"/>
                      <a:pt x="75" y="395"/>
                    </a:cubicBezTo>
                    <a:cubicBezTo>
                      <a:pt x="76" y="395"/>
                      <a:pt x="78" y="395"/>
                      <a:pt x="80" y="394"/>
                    </a:cubicBezTo>
                    <a:cubicBezTo>
                      <a:pt x="83" y="394"/>
                      <a:pt x="86" y="391"/>
                      <a:pt x="89" y="392"/>
                    </a:cubicBezTo>
                    <a:cubicBezTo>
                      <a:pt x="91" y="392"/>
                      <a:pt x="92" y="392"/>
                      <a:pt x="94" y="392"/>
                    </a:cubicBezTo>
                    <a:cubicBezTo>
                      <a:pt x="98" y="392"/>
                      <a:pt x="102" y="393"/>
                      <a:pt x="106" y="393"/>
                    </a:cubicBezTo>
                    <a:cubicBezTo>
                      <a:pt x="110" y="393"/>
                      <a:pt x="114" y="394"/>
                      <a:pt x="118" y="394"/>
                    </a:cubicBezTo>
                    <a:cubicBezTo>
                      <a:pt x="120" y="394"/>
                      <a:pt x="123" y="393"/>
                      <a:pt x="124" y="394"/>
                    </a:cubicBezTo>
                    <a:cubicBezTo>
                      <a:pt x="125" y="394"/>
                      <a:pt x="126" y="395"/>
                      <a:pt x="127" y="395"/>
                    </a:cubicBezTo>
                    <a:cubicBezTo>
                      <a:pt x="128" y="396"/>
                      <a:pt x="130" y="396"/>
                      <a:pt x="131" y="396"/>
                    </a:cubicBezTo>
                    <a:cubicBezTo>
                      <a:pt x="133" y="396"/>
                      <a:pt x="135" y="396"/>
                      <a:pt x="138" y="397"/>
                    </a:cubicBezTo>
                    <a:cubicBezTo>
                      <a:pt x="139" y="397"/>
                      <a:pt x="141" y="398"/>
                      <a:pt x="143" y="398"/>
                    </a:cubicBezTo>
                    <a:cubicBezTo>
                      <a:pt x="144" y="398"/>
                      <a:pt x="147" y="397"/>
                      <a:pt x="148" y="398"/>
                    </a:cubicBezTo>
                    <a:cubicBezTo>
                      <a:pt x="151" y="399"/>
                      <a:pt x="150" y="402"/>
                      <a:pt x="152" y="403"/>
                    </a:cubicBezTo>
                    <a:cubicBezTo>
                      <a:pt x="154" y="404"/>
                      <a:pt x="157" y="403"/>
                      <a:pt x="159" y="402"/>
                    </a:cubicBezTo>
                    <a:cubicBezTo>
                      <a:pt x="163" y="402"/>
                      <a:pt x="166" y="402"/>
                      <a:pt x="169" y="402"/>
                    </a:cubicBezTo>
                    <a:cubicBezTo>
                      <a:pt x="171" y="403"/>
                      <a:pt x="174" y="404"/>
                      <a:pt x="176" y="405"/>
                    </a:cubicBezTo>
                    <a:cubicBezTo>
                      <a:pt x="178" y="406"/>
                      <a:pt x="180" y="408"/>
                      <a:pt x="183" y="409"/>
                    </a:cubicBezTo>
                    <a:cubicBezTo>
                      <a:pt x="188" y="410"/>
                      <a:pt x="195" y="401"/>
                      <a:pt x="200" y="407"/>
                    </a:cubicBezTo>
                    <a:cubicBezTo>
                      <a:pt x="201" y="408"/>
                      <a:pt x="201" y="410"/>
                      <a:pt x="202" y="412"/>
                    </a:cubicBezTo>
                    <a:cubicBezTo>
                      <a:pt x="202" y="412"/>
                      <a:pt x="203" y="413"/>
                      <a:pt x="203" y="414"/>
                    </a:cubicBezTo>
                    <a:cubicBezTo>
                      <a:pt x="204" y="415"/>
                      <a:pt x="204" y="415"/>
                      <a:pt x="204" y="416"/>
                    </a:cubicBezTo>
                    <a:cubicBezTo>
                      <a:pt x="205" y="418"/>
                      <a:pt x="205" y="418"/>
                      <a:pt x="206" y="419"/>
                    </a:cubicBezTo>
                    <a:cubicBezTo>
                      <a:pt x="206" y="420"/>
                      <a:pt x="206" y="421"/>
                      <a:pt x="207" y="422"/>
                    </a:cubicBezTo>
                    <a:cubicBezTo>
                      <a:pt x="209" y="423"/>
                      <a:pt x="212" y="420"/>
                      <a:pt x="215" y="420"/>
                    </a:cubicBezTo>
                    <a:cubicBezTo>
                      <a:pt x="218" y="420"/>
                      <a:pt x="221" y="420"/>
                      <a:pt x="222" y="423"/>
                    </a:cubicBezTo>
                    <a:cubicBezTo>
                      <a:pt x="223" y="426"/>
                      <a:pt x="224" y="429"/>
                      <a:pt x="225" y="431"/>
                    </a:cubicBezTo>
                    <a:cubicBezTo>
                      <a:pt x="227" y="434"/>
                      <a:pt x="228" y="434"/>
                      <a:pt x="231" y="432"/>
                    </a:cubicBezTo>
                    <a:cubicBezTo>
                      <a:pt x="233" y="430"/>
                      <a:pt x="234" y="429"/>
                      <a:pt x="235" y="427"/>
                    </a:cubicBezTo>
                    <a:cubicBezTo>
                      <a:pt x="235" y="425"/>
                      <a:pt x="234" y="422"/>
                      <a:pt x="236" y="421"/>
                    </a:cubicBezTo>
                    <a:cubicBezTo>
                      <a:pt x="237" y="420"/>
                      <a:pt x="240" y="423"/>
                      <a:pt x="242" y="423"/>
                    </a:cubicBezTo>
                    <a:cubicBezTo>
                      <a:pt x="245" y="423"/>
                      <a:pt x="246" y="422"/>
                      <a:pt x="247" y="420"/>
                    </a:cubicBezTo>
                    <a:cubicBezTo>
                      <a:pt x="247" y="418"/>
                      <a:pt x="248" y="413"/>
                      <a:pt x="251" y="414"/>
                    </a:cubicBezTo>
                    <a:cubicBezTo>
                      <a:pt x="255" y="414"/>
                      <a:pt x="257" y="423"/>
                      <a:pt x="258" y="426"/>
                    </a:cubicBezTo>
                    <a:cubicBezTo>
                      <a:pt x="260" y="429"/>
                      <a:pt x="261" y="430"/>
                      <a:pt x="263" y="429"/>
                    </a:cubicBezTo>
                    <a:cubicBezTo>
                      <a:pt x="264" y="428"/>
                      <a:pt x="265" y="426"/>
                      <a:pt x="267" y="425"/>
                    </a:cubicBezTo>
                    <a:cubicBezTo>
                      <a:pt x="268" y="425"/>
                      <a:pt x="271" y="425"/>
                      <a:pt x="272" y="425"/>
                    </a:cubicBezTo>
                    <a:cubicBezTo>
                      <a:pt x="278" y="427"/>
                      <a:pt x="276" y="436"/>
                      <a:pt x="276" y="441"/>
                    </a:cubicBezTo>
                    <a:cubicBezTo>
                      <a:pt x="278" y="441"/>
                      <a:pt x="281" y="441"/>
                      <a:pt x="282" y="440"/>
                    </a:cubicBezTo>
                    <a:cubicBezTo>
                      <a:pt x="284" y="439"/>
                      <a:pt x="282" y="434"/>
                      <a:pt x="282" y="432"/>
                    </a:cubicBezTo>
                    <a:cubicBezTo>
                      <a:pt x="283" y="430"/>
                      <a:pt x="283" y="431"/>
                      <a:pt x="286" y="430"/>
                    </a:cubicBezTo>
                    <a:cubicBezTo>
                      <a:pt x="288" y="429"/>
                      <a:pt x="289" y="429"/>
                      <a:pt x="291" y="428"/>
                    </a:cubicBezTo>
                    <a:cubicBezTo>
                      <a:pt x="293" y="428"/>
                      <a:pt x="295" y="427"/>
                      <a:pt x="296" y="425"/>
                    </a:cubicBezTo>
                    <a:cubicBezTo>
                      <a:pt x="297" y="424"/>
                      <a:pt x="297" y="422"/>
                      <a:pt x="299" y="421"/>
                    </a:cubicBezTo>
                    <a:cubicBezTo>
                      <a:pt x="304" y="419"/>
                      <a:pt x="306" y="424"/>
                      <a:pt x="307" y="427"/>
                    </a:cubicBezTo>
                    <a:cubicBezTo>
                      <a:pt x="307" y="431"/>
                      <a:pt x="309" y="438"/>
                      <a:pt x="312" y="441"/>
                    </a:cubicBezTo>
                    <a:cubicBezTo>
                      <a:pt x="313" y="442"/>
                      <a:pt x="316" y="443"/>
                      <a:pt x="318" y="443"/>
                    </a:cubicBezTo>
                    <a:cubicBezTo>
                      <a:pt x="320" y="442"/>
                      <a:pt x="320" y="441"/>
                      <a:pt x="321" y="440"/>
                    </a:cubicBezTo>
                    <a:cubicBezTo>
                      <a:pt x="322" y="438"/>
                      <a:pt x="322" y="437"/>
                      <a:pt x="322" y="435"/>
                    </a:cubicBezTo>
                    <a:cubicBezTo>
                      <a:pt x="323" y="430"/>
                      <a:pt x="328" y="427"/>
                      <a:pt x="332" y="429"/>
                    </a:cubicBezTo>
                    <a:cubicBezTo>
                      <a:pt x="335" y="430"/>
                      <a:pt x="336" y="433"/>
                      <a:pt x="336" y="436"/>
                    </a:cubicBezTo>
                    <a:cubicBezTo>
                      <a:pt x="339" y="436"/>
                      <a:pt x="343" y="436"/>
                      <a:pt x="346" y="436"/>
                    </a:cubicBezTo>
                    <a:cubicBezTo>
                      <a:pt x="350" y="435"/>
                      <a:pt x="354" y="431"/>
                      <a:pt x="357" y="433"/>
                    </a:cubicBezTo>
                    <a:cubicBezTo>
                      <a:pt x="360" y="434"/>
                      <a:pt x="361" y="439"/>
                      <a:pt x="363" y="440"/>
                    </a:cubicBezTo>
                    <a:cubicBezTo>
                      <a:pt x="365" y="442"/>
                      <a:pt x="368" y="442"/>
                      <a:pt x="370" y="445"/>
                    </a:cubicBezTo>
                    <a:cubicBezTo>
                      <a:pt x="372" y="447"/>
                      <a:pt x="374" y="449"/>
                      <a:pt x="376" y="451"/>
                    </a:cubicBezTo>
                    <a:cubicBezTo>
                      <a:pt x="377" y="452"/>
                      <a:pt x="378" y="453"/>
                      <a:pt x="380" y="453"/>
                    </a:cubicBezTo>
                    <a:cubicBezTo>
                      <a:pt x="383" y="454"/>
                      <a:pt x="385" y="451"/>
                      <a:pt x="386" y="449"/>
                    </a:cubicBezTo>
                    <a:cubicBezTo>
                      <a:pt x="387" y="446"/>
                      <a:pt x="385" y="443"/>
                      <a:pt x="384" y="440"/>
                    </a:cubicBezTo>
                    <a:cubicBezTo>
                      <a:pt x="382" y="432"/>
                      <a:pt x="380" y="423"/>
                      <a:pt x="385" y="415"/>
                    </a:cubicBezTo>
                    <a:cubicBezTo>
                      <a:pt x="387" y="412"/>
                      <a:pt x="389" y="409"/>
                      <a:pt x="391" y="406"/>
                    </a:cubicBezTo>
                    <a:cubicBezTo>
                      <a:pt x="392" y="404"/>
                      <a:pt x="392" y="403"/>
                      <a:pt x="394" y="402"/>
                    </a:cubicBezTo>
                    <a:cubicBezTo>
                      <a:pt x="394" y="401"/>
                      <a:pt x="395" y="401"/>
                      <a:pt x="396" y="400"/>
                    </a:cubicBezTo>
                    <a:cubicBezTo>
                      <a:pt x="397" y="399"/>
                      <a:pt x="399" y="396"/>
                      <a:pt x="400" y="394"/>
                    </a:cubicBezTo>
                    <a:cubicBezTo>
                      <a:pt x="401" y="393"/>
                      <a:pt x="401" y="392"/>
                      <a:pt x="402" y="391"/>
                    </a:cubicBezTo>
                    <a:cubicBezTo>
                      <a:pt x="403" y="390"/>
                      <a:pt x="403" y="390"/>
                      <a:pt x="404" y="390"/>
                    </a:cubicBezTo>
                    <a:cubicBezTo>
                      <a:pt x="405" y="388"/>
                      <a:pt x="406" y="386"/>
                      <a:pt x="406" y="384"/>
                    </a:cubicBezTo>
                    <a:cubicBezTo>
                      <a:pt x="406" y="383"/>
                      <a:pt x="405" y="380"/>
                      <a:pt x="406" y="379"/>
                    </a:cubicBezTo>
                    <a:cubicBezTo>
                      <a:pt x="408" y="377"/>
                      <a:pt x="409" y="380"/>
                      <a:pt x="410" y="381"/>
                    </a:cubicBezTo>
                    <a:cubicBezTo>
                      <a:pt x="411" y="382"/>
                      <a:pt x="410" y="382"/>
                      <a:pt x="412" y="383"/>
                    </a:cubicBezTo>
                    <a:cubicBezTo>
                      <a:pt x="414" y="384"/>
                      <a:pt x="418" y="383"/>
                      <a:pt x="420" y="383"/>
                    </a:cubicBezTo>
                    <a:cubicBezTo>
                      <a:pt x="421" y="382"/>
                      <a:pt x="423" y="379"/>
                      <a:pt x="424" y="377"/>
                    </a:cubicBezTo>
                    <a:cubicBezTo>
                      <a:pt x="425" y="375"/>
                      <a:pt x="425" y="375"/>
                      <a:pt x="427" y="375"/>
                    </a:cubicBezTo>
                    <a:cubicBezTo>
                      <a:pt x="434" y="375"/>
                      <a:pt x="441" y="377"/>
                      <a:pt x="447" y="378"/>
                    </a:cubicBezTo>
                    <a:cubicBezTo>
                      <a:pt x="449" y="379"/>
                      <a:pt x="452" y="381"/>
                      <a:pt x="453" y="379"/>
                    </a:cubicBezTo>
                    <a:cubicBezTo>
                      <a:pt x="454" y="377"/>
                      <a:pt x="452" y="376"/>
                      <a:pt x="452" y="375"/>
                    </a:cubicBezTo>
                    <a:cubicBezTo>
                      <a:pt x="450" y="372"/>
                      <a:pt x="450" y="371"/>
                      <a:pt x="449" y="368"/>
                    </a:cubicBezTo>
                    <a:cubicBezTo>
                      <a:pt x="448" y="366"/>
                      <a:pt x="448" y="366"/>
                      <a:pt x="446" y="365"/>
                    </a:cubicBezTo>
                    <a:cubicBezTo>
                      <a:pt x="445" y="365"/>
                      <a:pt x="444" y="364"/>
                      <a:pt x="443" y="363"/>
                    </a:cubicBezTo>
                    <a:cubicBezTo>
                      <a:pt x="440" y="361"/>
                      <a:pt x="442" y="360"/>
                      <a:pt x="442" y="357"/>
                    </a:cubicBezTo>
                    <a:cubicBezTo>
                      <a:pt x="442" y="354"/>
                      <a:pt x="439" y="351"/>
                      <a:pt x="439" y="347"/>
                    </a:cubicBezTo>
                    <a:cubicBezTo>
                      <a:pt x="439" y="346"/>
                      <a:pt x="439" y="345"/>
                      <a:pt x="439" y="344"/>
                    </a:cubicBezTo>
                    <a:cubicBezTo>
                      <a:pt x="440" y="342"/>
                      <a:pt x="441" y="343"/>
                      <a:pt x="442" y="341"/>
                    </a:cubicBezTo>
                    <a:cubicBezTo>
                      <a:pt x="445" y="337"/>
                      <a:pt x="439" y="334"/>
                      <a:pt x="437" y="331"/>
                    </a:cubicBezTo>
                    <a:cubicBezTo>
                      <a:pt x="436" y="328"/>
                      <a:pt x="436" y="323"/>
                      <a:pt x="436" y="319"/>
                    </a:cubicBezTo>
                    <a:cubicBezTo>
                      <a:pt x="436" y="313"/>
                      <a:pt x="434" y="309"/>
                      <a:pt x="430" y="304"/>
                    </a:cubicBezTo>
                    <a:cubicBezTo>
                      <a:pt x="427" y="300"/>
                      <a:pt x="423" y="296"/>
                      <a:pt x="428" y="293"/>
                    </a:cubicBezTo>
                    <a:cubicBezTo>
                      <a:pt x="431" y="291"/>
                      <a:pt x="430" y="291"/>
                      <a:pt x="430" y="288"/>
                    </a:cubicBezTo>
                    <a:cubicBezTo>
                      <a:pt x="430" y="286"/>
                      <a:pt x="429" y="281"/>
                      <a:pt x="430" y="280"/>
                    </a:cubicBezTo>
                    <a:cubicBezTo>
                      <a:pt x="432" y="278"/>
                      <a:pt x="436" y="280"/>
                      <a:pt x="438" y="280"/>
                    </a:cubicBezTo>
                    <a:cubicBezTo>
                      <a:pt x="440" y="280"/>
                      <a:pt x="442" y="279"/>
                      <a:pt x="444" y="280"/>
                    </a:cubicBezTo>
                    <a:cubicBezTo>
                      <a:pt x="447" y="281"/>
                      <a:pt x="448" y="283"/>
                      <a:pt x="450" y="285"/>
                    </a:cubicBezTo>
                    <a:cubicBezTo>
                      <a:pt x="451" y="285"/>
                      <a:pt x="453" y="285"/>
                      <a:pt x="453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87"/>
                      <a:pt x="456" y="288"/>
                      <a:pt x="457" y="288"/>
                    </a:cubicBezTo>
                    <a:cubicBezTo>
                      <a:pt x="463" y="289"/>
                      <a:pt x="471" y="289"/>
                      <a:pt x="477" y="288"/>
                    </a:cubicBezTo>
                    <a:cubicBezTo>
                      <a:pt x="479" y="287"/>
                      <a:pt x="481" y="286"/>
                      <a:pt x="483" y="284"/>
                    </a:cubicBezTo>
                    <a:cubicBezTo>
                      <a:pt x="483" y="283"/>
                      <a:pt x="483" y="282"/>
                      <a:pt x="484" y="281"/>
                    </a:cubicBezTo>
                    <a:cubicBezTo>
                      <a:pt x="485" y="280"/>
                      <a:pt x="486" y="280"/>
                      <a:pt x="487" y="279"/>
                    </a:cubicBezTo>
                    <a:cubicBezTo>
                      <a:pt x="488" y="278"/>
                      <a:pt x="489" y="277"/>
                      <a:pt x="490" y="276"/>
                    </a:cubicBezTo>
                    <a:cubicBezTo>
                      <a:pt x="492" y="275"/>
                      <a:pt x="493" y="275"/>
                      <a:pt x="494" y="274"/>
                    </a:cubicBezTo>
                    <a:cubicBezTo>
                      <a:pt x="496" y="273"/>
                      <a:pt x="496" y="271"/>
                      <a:pt x="497" y="270"/>
                    </a:cubicBezTo>
                    <a:cubicBezTo>
                      <a:pt x="498" y="269"/>
                      <a:pt x="499" y="270"/>
                      <a:pt x="500" y="270"/>
                    </a:cubicBezTo>
                    <a:cubicBezTo>
                      <a:pt x="502" y="269"/>
                      <a:pt x="501" y="269"/>
                      <a:pt x="502" y="268"/>
                    </a:cubicBezTo>
                    <a:cubicBezTo>
                      <a:pt x="504" y="266"/>
                      <a:pt x="504" y="266"/>
                      <a:pt x="505" y="263"/>
                    </a:cubicBezTo>
                    <a:cubicBezTo>
                      <a:pt x="505" y="262"/>
                      <a:pt x="506" y="261"/>
                      <a:pt x="506" y="260"/>
                    </a:cubicBezTo>
                    <a:cubicBezTo>
                      <a:pt x="507" y="258"/>
                      <a:pt x="506" y="258"/>
                      <a:pt x="505" y="257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3" name="Freeform 39"/>
              <p:cNvSpPr>
                <a:spLocks/>
              </p:cNvSpPr>
              <p:nvPr/>
            </p:nvSpPr>
            <p:spPr bwMode="auto">
              <a:xfrm>
                <a:off x="5592763" y="3159125"/>
                <a:ext cx="746125" cy="441325"/>
              </a:xfrm>
              <a:custGeom>
                <a:avLst/>
                <a:gdLst/>
                <a:ahLst/>
                <a:cxnLst>
                  <a:cxn ang="0">
                    <a:pos x="394" y="150"/>
                  </a:cxn>
                  <a:cxn ang="0">
                    <a:pos x="386" y="137"/>
                  </a:cxn>
                  <a:cxn ang="0">
                    <a:pos x="375" y="124"/>
                  </a:cxn>
                  <a:cxn ang="0">
                    <a:pos x="376" y="94"/>
                  </a:cxn>
                  <a:cxn ang="0">
                    <a:pos x="378" y="77"/>
                  </a:cxn>
                  <a:cxn ang="0">
                    <a:pos x="359" y="56"/>
                  </a:cxn>
                  <a:cxn ang="0">
                    <a:pos x="349" y="50"/>
                  </a:cxn>
                  <a:cxn ang="0">
                    <a:pos x="332" y="49"/>
                  </a:cxn>
                  <a:cxn ang="0">
                    <a:pos x="311" y="53"/>
                  </a:cxn>
                  <a:cxn ang="0">
                    <a:pos x="294" y="48"/>
                  </a:cxn>
                  <a:cxn ang="0">
                    <a:pos x="279" y="32"/>
                  </a:cxn>
                  <a:cxn ang="0">
                    <a:pos x="255" y="15"/>
                  </a:cxn>
                  <a:cxn ang="0">
                    <a:pos x="237" y="7"/>
                  </a:cxn>
                  <a:cxn ang="0">
                    <a:pos x="219" y="10"/>
                  </a:cxn>
                  <a:cxn ang="0">
                    <a:pos x="192" y="22"/>
                  </a:cxn>
                  <a:cxn ang="0">
                    <a:pos x="189" y="60"/>
                  </a:cxn>
                  <a:cxn ang="0">
                    <a:pos x="174" y="94"/>
                  </a:cxn>
                  <a:cxn ang="0">
                    <a:pos x="146" y="109"/>
                  </a:cxn>
                  <a:cxn ang="0">
                    <a:pos x="127" y="96"/>
                  </a:cxn>
                  <a:cxn ang="0">
                    <a:pos x="124" y="77"/>
                  </a:cxn>
                  <a:cxn ang="0">
                    <a:pos x="110" y="64"/>
                  </a:cxn>
                  <a:cxn ang="0">
                    <a:pos x="96" y="50"/>
                  </a:cxn>
                  <a:cxn ang="0">
                    <a:pos x="93" y="33"/>
                  </a:cxn>
                  <a:cxn ang="0">
                    <a:pos x="75" y="38"/>
                  </a:cxn>
                  <a:cxn ang="0">
                    <a:pos x="57" y="51"/>
                  </a:cxn>
                  <a:cxn ang="0">
                    <a:pos x="39" y="58"/>
                  </a:cxn>
                  <a:cxn ang="0">
                    <a:pos x="28" y="75"/>
                  </a:cxn>
                  <a:cxn ang="0">
                    <a:pos x="17" y="117"/>
                  </a:cxn>
                  <a:cxn ang="0">
                    <a:pos x="8" y="131"/>
                  </a:cxn>
                  <a:cxn ang="0">
                    <a:pos x="1" y="189"/>
                  </a:cxn>
                  <a:cxn ang="0">
                    <a:pos x="10" y="204"/>
                  </a:cxn>
                  <a:cxn ang="0">
                    <a:pos x="18" y="192"/>
                  </a:cxn>
                  <a:cxn ang="0">
                    <a:pos x="22" y="187"/>
                  </a:cxn>
                  <a:cxn ang="0">
                    <a:pos x="29" y="180"/>
                  </a:cxn>
                  <a:cxn ang="0">
                    <a:pos x="49" y="171"/>
                  </a:cxn>
                  <a:cxn ang="0">
                    <a:pos x="69" y="163"/>
                  </a:cxn>
                  <a:cxn ang="0">
                    <a:pos x="94" y="167"/>
                  </a:cxn>
                  <a:cxn ang="0">
                    <a:pos x="111" y="166"/>
                  </a:cxn>
                  <a:cxn ang="0">
                    <a:pos x="120" y="169"/>
                  </a:cxn>
                  <a:cxn ang="0">
                    <a:pos x="133" y="171"/>
                  </a:cxn>
                  <a:cxn ang="0">
                    <a:pos x="150" y="171"/>
                  </a:cxn>
                  <a:cxn ang="0">
                    <a:pos x="164" y="171"/>
                  </a:cxn>
                  <a:cxn ang="0">
                    <a:pos x="177" y="180"/>
                  </a:cxn>
                  <a:cxn ang="0">
                    <a:pos x="203" y="178"/>
                  </a:cxn>
                  <a:cxn ang="0">
                    <a:pos x="209" y="168"/>
                  </a:cxn>
                  <a:cxn ang="0">
                    <a:pos x="225" y="164"/>
                  </a:cxn>
                  <a:cxn ang="0">
                    <a:pos x="224" y="172"/>
                  </a:cxn>
                  <a:cxn ang="0">
                    <a:pos x="241" y="188"/>
                  </a:cxn>
                  <a:cxn ang="0">
                    <a:pos x="263" y="196"/>
                  </a:cxn>
                  <a:cxn ang="0">
                    <a:pos x="292" y="219"/>
                  </a:cxn>
                  <a:cxn ang="0">
                    <a:pos x="300" y="233"/>
                  </a:cxn>
                  <a:cxn ang="0">
                    <a:pos x="316" y="235"/>
                  </a:cxn>
                  <a:cxn ang="0">
                    <a:pos x="332" y="227"/>
                  </a:cxn>
                  <a:cxn ang="0">
                    <a:pos x="351" y="224"/>
                  </a:cxn>
                  <a:cxn ang="0">
                    <a:pos x="381" y="205"/>
                  </a:cxn>
                  <a:cxn ang="0">
                    <a:pos x="399" y="173"/>
                  </a:cxn>
                </a:cxnLst>
                <a:rect l="0" t="0" r="r" b="b"/>
                <a:pathLst>
                  <a:path w="399" h="236">
                    <a:moveTo>
                      <a:pt x="399" y="162"/>
                    </a:moveTo>
                    <a:cubicBezTo>
                      <a:pt x="399" y="161"/>
                      <a:pt x="398" y="161"/>
                      <a:pt x="397" y="159"/>
                    </a:cubicBezTo>
                    <a:cubicBezTo>
                      <a:pt x="396" y="157"/>
                      <a:pt x="398" y="153"/>
                      <a:pt x="397" y="151"/>
                    </a:cubicBezTo>
                    <a:cubicBezTo>
                      <a:pt x="396" y="149"/>
                      <a:pt x="396" y="150"/>
                      <a:pt x="394" y="150"/>
                    </a:cubicBezTo>
                    <a:cubicBezTo>
                      <a:pt x="392" y="149"/>
                      <a:pt x="392" y="148"/>
                      <a:pt x="391" y="146"/>
                    </a:cubicBezTo>
                    <a:cubicBezTo>
                      <a:pt x="391" y="143"/>
                      <a:pt x="392" y="143"/>
                      <a:pt x="390" y="142"/>
                    </a:cubicBezTo>
                    <a:cubicBezTo>
                      <a:pt x="389" y="141"/>
                      <a:pt x="387" y="141"/>
                      <a:pt x="387" y="140"/>
                    </a:cubicBezTo>
                    <a:cubicBezTo>
                      <a:pt x="386" y="139"/>
                      <a:pt x="386" y="138"/>
                      <a:pt x="386" y="137"/>
                    </a:cubicBezTo>
                    <a:cubicBezTo>
                      <a:pt x="385" y="135"/>
                      <a:pt x="384" y="135"/>
                      <a:pt x="384" y="133"/>
                    </a:cubicBezTo>
                    <a:cubicBezTo>
                      <a:pt x="385" y="130"/>
                      <a:pt x="387" y="129"/>
                      <a:pt x="387" y="126"/>
                    </a:cubicBezTo>
                    <a:cubicBezTo>
                      <a:pt x="382" y="126"/>
                      <a:pt x="383" y="124"/>
                      <a:pt x="383" y="121"/>
                    </a:cubicBezTo>
                    <a:cubicBezTo>
                      <a:pt x="380" y="120"/>
                      <a:pt x="378" y="123"/>
                      <a:pt x="375" y="124"/>
                    </a:cubicBezTo>
                    <a:cubicBezTo>
                      <a:pt x="373" y="124"/>
                      <a:pt x="371" y="124"/>
                      <a:pt x="369" y="125"/>
                    </a:cubicBezTo>
                    <a:cubicBezTo>
                      <a:pt x="367" y="121"/>
                      <a:pt x="373" y="118"/>
                      <a:pt x="373" y="114"/>
                    </a:cubicBezTo>
                    <a:cubicBezTo>
                      <a:pt x="374" y="110"/>
                      <a:pt x="372" y="110"/>
                      <a:pt x="371" y="107"/>
                    </a:cubicBezTo>
                    <a:cubicBezTo>
                      <a:pt x="369" y="101"/>
                      <a:pt x="374" y="98"/>
                      <a:pt x="376" y="94"/>
                    </a:cubicBezTo>
                    <a:cubicBezTo>
                      <a:pt x="377" y="94"/>
                      <a:pt x="377" y="93"/>
                      <a:pt x="377" y="93"/>
                    </a:cubicBezTo>
                    <a:cubicBezTo>
                      <a:pt x="378" y="92"/>
                      <a:pt x="380" y="91"/>
                      <a:pt x="380" y="91"/>
                    </a:cubicBezTo>
                    <a:cubicBezTo>
                      <a:pt x="381" y="90"/>
                      <a:pt x="381" y="87"/>
                      <a:pt x="381" y="86"/>
                    </a:cubicBezTo>
                    <a:cubicBezTo>
                      <a:pt x="382" y="83"/>
                      <a:pt x="381" y="79"/>
                      <a:pt x="378" y="77"/>
                    </a:cubicBezTo>
                    <a:cubicBezTo>
                      <a:pt x="376" y="75"/>
                      <a:pt x="373" y="75"/>
                      <a:pt x="370" y="73"/>
                    </a:cubicBezTo>
                    <a:cubicBezTo>
                      <a:pt x="369" y="72"/>
                      <a:pt x="368" y="70"/>
                      <a:pt x="367" y="69"/>
                    </a:cubicBezTo>
                    <a:cubicBezTo>
                      <a:pt x="364" y="66"/>
                      <a:pt x="361" y="65"/>
                      <a:pt x="358" y="63"/>
                    </a:cubicBezTo>
                    <a:cubicBezTo>
                      <a:pt x="359" y="61"/>
                      <a:pt x="359" y="58"/>
                      <a:pt x="359" y="56"/>
                    </a:cubicBezTo>
                    <a:cubicBezTo>
                      <a:pt x="357" y="56"/>
                      <a:pt x="355" y="56"/>
                      <a:pt x="354" y="56"/>
                    </a:cubicBezTo>
                    <a:cubicBezTo>
                      <a:pt x="353" y="55"/>
                      <a:pt x="353" y="55"/>
                      <a:pt x="353" y="54"/>
                    </a:cubicBezTo>
                    <a:cubicBezTo>
                      <a:pt x="351" y="52"/>
                      <a:pt x="350" y="50"/>
                      <a:pt x="349" y="47"/>
                    </a:cubicBezTo>
                    <a:cubicBezTo>
                      <a:pt x="349" y="48"/>
                      <a:pt x="349" y="49"/>
                      <a:pt x="349" y="50"/>
                    </a:cubicBezTo>
                    <a:cubicBezTo>
                      <a:pt x="349" y="53"/>
                      <a:pt x="350" y="54"/>
                      <a:pt x="350" y="56"/>
                    </a:cubicBezTo>
                    <a:cubicBezTo>
                      <a:pt x="346" y="57"/>
                      <a:pt x="343" y="56"/>
                      <a:pt x="340" y="54"/>
                    </a:cubicBezTo>
                    <a:cubicBezTo>
                      <a:pt x="338" y="53"/>
                      <a:pt x="336" y="53"/>
                      <a:pt x="334" y="52"/>
                    </a:cubicBezTo>
                    <a:cubicBezTo>
                      <a:pt x="333" y="51"/>
                      <a:pt x="333" y="50"/>
                      <a:pt x="332" y="49"/>
                    </a:cubicBezTo>
                    <a:cubicBezTo>
                      <a:pt x="331" y="48"/>
                      <a:pt x="329" y="48"/>
                      <a:pt x="327" y="48"/>
                    </a:cubicBezTo>
                    <a:cubicBezTo>
                      <a:pt x="326" y="47"/>
                      <a:pt x="327" y="47"/>
                      <a:pt x="325" y="47"/>
                    </a:cubicBezTo>
                    <a:cubicBezTo>
                      <a:pt x="324" y="46"/>
                      <a:pt x="320" y="46"/>
                      <a:pt x="319" y="47"/>
                    </a:cubicBezTo>
                    <a:cubicBezTo>
                      <a:pt x="314" y="48"/>
                      <a:pt x="315" y="52"/>
                      <a:pt x="311" y="53"/>
                    </a:cubicBezTo>
                    <a:cubicBezTo>
                      <a:pt x="310" y="53"/>
                      <a:pt x="309" y="53"/>
                      <a:pt x="308" y="53"/>
                    </a:cubicBezTo>
                    <a:cubicBezTo>
                      <a:pt x="306" y="52"/>
                      <a:pt x="303" y="52"/>
                      <a:pt x="301" y="51"/>
                    </a:cubicBezTo>
                    <a:cubicBezTo>
                      <a:pt x="300" y="51"/>
                      <a:pt x="300" y="50"/>
                      <a:pt x="299" y="50"/>
                    </a:cubicBezTo>
                    <a:cubicBezTo>
                      <a:pt x="297" y="49"/>
                      <a:pt x="296" y="48"/>
                      <a:pt x="294" y="48"/>
                    </a:cubicBezTo>
                    <a:cubicBezTo>
                      <a:pt x="294" y="48"/>
                      <a:pt x="292" y="49"/>
                      <a:pt x="291" y="48"/>
                    </a:cubicBezTo>
                    <a:cubicBezTo>
                      <a:pt x="289" y="48"/>
                      <a:pt x="288" y="45"/>
                      <a:pt x="287" y="43"/>
                    </a:cubicBezTo>
                    <a:cubicBezTo>
                      <a:pt x="285" y="41"/>
                      <a:pt x="284" y="39"/>
                      <a:pt x="282" y="36"/>
                    </a:cubicBezTo>
                    <a:cubicBezTo>
                      <a:pt x="281" y="34"/>
                      <a:pt x="281" y="33"/>
                      <a:pt x="279" y="32"/>
                    </a:cubicBezTo>
                    <a:cubicBezTo>
                      <a:pt x="276" y="31"/>
                      <a:pt x="276" y="31"/>
                      <a:pt x="276" y="28"/>
                    </a:cubicBezTo>
                    <a:cubicBezTo>
                      <a:pt x="275" y="25"/>
                      <a:pt x="277" y="24"/>
                      <a:pt x="274" y="22"/>
                    </a:cubicBezTo>
                    <a:cubicBezTo>
                      <a:pt x="271" y="21"/>
                      <a:pt x="268" y="22"/>
                      <a:pt x="266" y="20"/>
                    </a:cubicBezTo>
                    <a:cubicBezTo>
                      <a:pt x="262" y="17"/>
                      <a:pt x="262" y="13"/>
                      <a:pt x="255" y="15"/>
                    </a:cubicBezTo>
                    <a:cubicBezTo>
                      <a:pt x="256" y="10"/>
                      <a:pt x="251" y="7"/>
                      <a:pt x="247" y="5"/>
                    </a:cubicBezTo>
                    <a:cubicBezTo>
                      <a:pt x="245" y="5"/>
                      <a:pt x="244" y="4"/>
                      <a:pt x="243" y="4"/>
                    </a:cubicBezTo>
                    <a:cubicBezTo>
                      <a:pt x="241" y="2"/>
                      <a:pt x="240" y="0"/>
                      <a:pt x="237" y="0"/>
                    </a:cubicBezTo>
                    <a:cubicBezTo>
                      <a:pt x="237" y="2"/>
                      <a:pt x="237" y="5"/>
                      <a:pt x="237" y="7"/>
                    </a:cubicBezTo>
                    <a:cubicBezTo>
                      <a:pt x="232" y="8"/>
                      <a:pt x="235" y="2"/>
                      <a:pt x="233" y="1"/>
                    </a:cubicBezTo>
                    <a:cubicBezTo>
                      <a:pt x="231" y="0"/>
                      <a:pt x="226" y="4"/>
                      <a:pt x="224" y="5"/>
                    </a:cubicBezTo>
                    <a:cubicBezTo>
                      <a:pt x="223" y="6"/>
                      <a:pt x="222" y="6"/>
                      <a:pt x="221" y="7"/>
                    </a:cubicBezTo>
                    <a:cubicBezTo>
                      <a:pt x="220" y="8"/>
                      <a:pt x="219" y="9"/>
                      <a:pt x="219" y="10"/>
                    </a:cubicBezTo>
                    <a:cubicBezTo>
                      <a:pt x="215" y="13"/>
                      <a:pt x="209" y="12"/>
                      <a:pt x="204" y="13"/>
                    </a:cubicBezTo>
                    <a:cubicBezTo>
                      <a:pt x="201" y="13"/>
                      <a:pt x="202" y="13"/>
                      <a:pt x="201" y="15"/>
                    </a:cubicBezTo>
                    <a:cubicBezTo>
                      <a:pt x="199" y="17"/>
                      <a:pt x="198" y="18"/>
                      <a:pt x="196" y="20"/>
                    </a:cubicBezTo>
                    <a:cubicBezTo>
                      <a:pt x="195" y="20"/>
                      <a:pt x="193" y="22"/>
                      <a:pt x="192" y="22"/>
                    </a:cubicBezTo>
                    <a:cubicBezTo>
                      <a:pt x="189" y="23"/>
                      <a:pt x="188" y="22"/>
                      <a:pt x="188" y="21"/>
                    </a:cubicBezTo>
                    <a:cubicBezTo>
                      <a:pt x="188" y="23"/>
                      <a:pt x="188" y="25"/>
                      <a:pt x="188" y="27"/>
                    </a:cubicBezTo>
                    <a:cubicBezTo>
                      <a:pt x="188" y="30"/>
                      <a:pt x="189" y="34"/>
                      <a:pt x="189" y="37"/>
                    </a:cubicBezTo>
                    <a:cubicBezTo>
                      <a:pt x="189" y="45"/>
                      <a:pt x="189" y="52"/>
                      <a:pt x="189" y="60"/>
                    </a:cubicBezTo>
                    <a:cubicBezTo>
                      <a:pt x="189" y="68"/>
                      <a:pt x="190" y="77"/>
                      <a:pt x="189" y="85"/>
                    </a:cubicBezTo>
                    <a:cubicBezTo>
                      <a:pt x="188" y="90"/>
                      <a:pt x="185" y="91"/>
                      <a:pt x="181" y="92"/>
                    </a:cubicBezTo>
                    <a:cubicBezTo>
                      <a:pt x="179" y="93"/>
                      <a:pt x="178" y="94"/>
                      <a:pt x="176" y="94"/>
                    </a:cubicBezTo>
                    <a:cubicBezTo>
                      <a:pt x="175" y="94"/>
                      <a:pt x="174" y="94"/>
                      <a:pt x="174" y="94"/>
                    </a:cubicBezTo>
                    <a:cubicBezTo>
                      <a:pt x="173" y="93"/>
                      <a:pt x="173" y="92"/>
                      <a:pt x="172" y="92"/>
                    </a:cubicBezTo>
                    <a:cubicBezTo>
                      <a:pt x="165" y="90"/>
                      <a:pt x="163" y="102"/>
                      <a:pt x="159" y="105"/>
                    </a:cubicBezTo>
                    <a:cubicBezTo>
                      <a:pt x="158" y="106"/>
                      <a:pt x="156" y="106"/>
                      <a:pt x="154" y="107"/>
                    </a:cubicBezTo>
                    <a:cubicBezTo>
                      <a:pt x="151" y="108"/>
                      <a:pt x="148" y="109"/>
                      <a:pt x="146" y="109"/>
                    </a:cubicBezTo>
                    <a:cubicBezTo>
                      <a:pt x="142" y="110"/>
                      <a:pt x="140" y="108"/>
                      <a:pt x="140" y="104"/>
                    </a:cubicBezTo>
                    <a:cubicBezTo>
                      <a:pt x="138" y="104"/>
                      <a:pt x="135" y="105"/>
                      <a:pt x="133" y="104"/>
                    </a:cubicBezTo>
                    <a:cubicBezTo>
                      <a:pt x="131" y="103"/>
                      <a:pt x="131" y="103"/>
                      <a:pt x="131" y="101"/>
                    </a:cubicBezTo>
                    <a:cubicBezTo>
                      <a:pt x="129" y="99"/>
                      <a:pt x="128" y="98"/>
                      <a:pt x="127" y="96"/>
                    </a:cubicBezTo>
                    <a:cubicBezTo>
                      <a:pt x="127" y="96"/>
                      <a:pt x="127" y="95"/>
                      <a:pt x="127" y="95"/>
                    </a:cubicBezTo>
                    <a:cubicBezTo>
                      <a:pt x="126" y="94"/>
                      <a:pt x="125" y="93"/>
                      <a:pt x="125" y="92"/>
                    </a:cubicBezTo>
                    <a:cubicBezTo>
                      <a:pt x="124" y="91"/>
                      <a:pt x="124" y="90"/>
                      <a:pt x="124" y="88"/>
                    </a:cubicBezTo>
                    <a:cubicBezTo>
                      <a:pt x="124" y="85"/>
                      <a:pt x="124" y="81"/>
                      <a:pt x="124" y="77"/>
                    </a:cubicBezTo>
                    <a:cubicBezTo>
                      <a:pt x="124" y="73"/>
                      <a:pt x="125" y="72"/>
                      <a:pt x="121" y="71"/>
                    </a:cubicBezTo>
                    <a:cubicBezTo>
                      <a:pt x="118" y="70"/>
                      <a:pt x="114" y="70"/>
                      <a:pt x="112" y="68"/>
                    </a:cubicBezTo>
                    <a:cubicBezTo>
                      <a:pt x="111" y="67"/>
                      <a:pt x="110" y="67"/>
                      <a:pt x="110" y="66"/>
                    </a:cubicBezTo>
                    <a:cubicBezTo>
                      <a:pt x="110" y="65"/>
                      <a:pt x="110" y="64"/>
                      <a:pt x="110" y="64"/>
                    </a:cubicBezTo>
                    <a:cubicBezTo>
                      <a:pt x="110" y="63"/>
                      <a:pt x="109" y="62"/>
                      <a:pt x="108" y="62"/>
                    </a:cubicBezTo>
                    <a:cubicBezTo>
                      <a:pt x="107" y="61"/>
                      <a:pt x="105" y="59"/>
                      <a:pt x="105" y="57"/>
                    </a:cubicBezTo>
                    <a:cubicBezTo>
                      <a:pt x="103" y="57"/>
                      <a:pt x="101" y="58"/>
                      <a:pt x="99" y="56"/>
                    </a:cubicBezTo>
                    <a:cubicBezTo>
                      <a:pt x="98" y="54"/>
                      <a:pt x="98" y="52"/>
                      <a:pt x="96" y="50"/>
                    </a:cubicBezTo>
                    <a:cubicBezTo>
                      <a:pt x="96" y="49"/>
                      <a:pt x="95" y="49"/>
                      <a:pt x="94" y="48"/>
                    </a:cubicBezTo>
                    <a:cubicBezTo>
                      <a:pt x="92" y="47"/>
                      <a:pt x="92" y="48"/>
                      <a:pt x="92" y="45"/>
                    </a:cubicBezTo>
                    <a:cubicBezTo>
                      <a:pt x="92" y="43"/>
                      <a:pt x="92" y="41"/>
                      <a:pt x="92" y="39"/>
                    </a:cubicBezTo>
                    <a:cubicBezTo>
                      <a:pt x="92" y="38"/>
                      <a:pt x="93" y="35"/>
                      <a:pt x="93" y="33"/>
                    </a:cubicBezTo>
                    <a:cubicBezTo>
                      <a:pt x="92" y="32"/>
                      <a:pt x="91" y="32"/>
                      <a:pt x="91" y="30"/>
                    </a:cubicBezTo>
                    <a:cubicBezTo>
                      <a:pt x="90" y="30"/>
                      <a:pt x="88" y="32"/>
                      <a:pt x="87" y="33"/>
                    </a:cubicBezTo>
                    <a:cubicBezTo>
                      <a:pt x="85" y="35"/>
                      <a:pt x="86" y="35"/>
                      <a:pt x="84" y="35"/>
                    </a:cubicBezTo>
                    <a:cubicBezTo>
                      <a:pt x="81" y="36"/>
                      <a:pt x="78" y="37"/>
                      <a:pt x="75" y="38"/>
                    </a:cubicBezTo>
                    <a:cubicBezTo>
                      <a:pt x="73" y="39"/>
                      <a:pt x="72" y="40"/>
                      <a:pt x="70" y="41"/>
                    </a:cubicBezTo>
                    <a:cubicBezTo>
                      <a:pt x="68" y="43"/>
                      <a:pt x="67" y="42"/>
                      <a:pt x="65" y="43"/>
                    </a:cubicBezTo>
                    <a:cubicBezTo>
                      <a:pt x="61" y="45"/>
                      <a:pt x="61" y="48"/>
                      <a:pt x="61" y="51"/>
                    </a:cubicBezTo>
                    <a:cubicBezTo>
                      <a:pt x="59" y="51"/>
                      <a:pt x="58" y="51"/>
                      <a:pt x="57" y="51"/>
                    </a:cubicBezTo>
                    <a:cubicBezTo>
                      <a:pt x="57" y="51"/>
                      <a:pt x="55" y="50"/>
                      <a:pt x="55" y="50"/>
                    </a:cubicBezTo>
                    <a:cubicBezTo>
                      <a:pt x="54" y="49"/>
                      <a:pt x="52" y="49"/>
                      <a:pt x="50" y="49"/>
                    </a:cubicBezTo>
                    <a:cubicBezTo>
                      <a:pt x="47" y="49"/>
                      <a:pt x="44" y="51"/>
                      <a:pt x="42" y="53"/>
                    </a:cubicBezTo>
                    <a:cubicBezTo>
                      <a:pt x="41" y="55"/>
                      <a:pt x="40" y="56"/>
                      <a:pt x="39" y="58"/>
                    </a:cubicBezTo>
                    <a:cubicBezTo>
                      <a:pt x="37" y="59"/>
                      <a:pt x="37" y="62"/>
                      <a:pt x="36" y="64"/>
                    </a:cubicBezTo>
                    <a:cubicBezTo>
                      <a:pt x="34" y="66"/>
                      <a:pt x="33" y="67"/>
                      <a:pt x="32" y="69"/>
                    </a:cubicBezTo>
                    <a:cubicBezTo>
                      <a:pt x="31" y="70"/>
                      <a:pt x="31" y="71"/>
                      <a:pt x="30" y="72"/>
                    </a:cubicBezTo>
                    <a:cubicBezTo>
                      <a:pt x="30" y="73"/>
                      <a:pt x="28" y="74"/>
                      <a:pt x="28" y="75"/>
                    </a:cubicBezTo>
                    <a:cubicBezTo>
                      <a:pt x="27" y="77"/>
                      <a:pt x="26" y="80"/>
                      <a:pt x="25" y="83"/>
                    </a:cubicBezTo>
                    <a:cubicBezTo>
                      <a:pt x="24" y="88"/>
                      <a:pt x="26" y="94"/>
                      <a:pt x="25" y="99"/>
                    </a:cubicBezTo>
                    <a:cubicBezTo>
                      <a:pt x="24" y="103"/>
                      <a:pt x="23" y="107"/>
                      <a:pt x="22" y="110"/>
                    </a:cubicBezTo>
                    <a:cubicBezTo>
                      <a:pt x="21" y="113"/>
                      <a:pt x="19" y="115"/>
                      <a:pt x="17" y="117"/>
                    </a:cubicBezTo>
                    <a:cubicBezTo>
                      <a:pt x="17" y="117"/>
                      <a:pt x="15" y="118"/>
                      <a:pt x="15" y="119"/>
                    </a:cubicBezTo>
                    <a:cubicBezTo>
                      <a:pt x="14" y="120"/>
                      <a:pt x="14" y="120"/>
                      <a:pt x="14" y="122"/>
                    </a:cubicBezTo>
                    <a:cubicBezTo>
                      <a:pt x="13" y="123"/>
                      <a:pt x="12" y="125"/>
                      <a:pt x="11" y="126"/>
                    </a:cubicBezTo>
                    <a:cubicBezTo>
                      <a:pt x="10" y="128"/>
                      <a:pt x="9" y="130"/>
                      <a:pt x="8" y="131"/>
                    </a:cubicBezTo>
                    <a:cubicBezTo>
                      <a:pt x="7" y="135"/>
                      <a:pt x="8" y="141"/>
                      <a:pt x="6" y="146"/>
                    </a:cubicBezTo>
                    <a:cubicBezTo>
                      <a:pt x="5" y="149"/>
                      <a:pt x="2" y="152"/>
                      <a:pt x="1" y="156"/>
                    </a:cubicBezTo>
                    <a:cubicBezTo>
                      <a:pt x="0" y="160"/>
                      <a:pt x="0" y="164"/>
                      <a:pt x="0" y="168"/>
                    </a:cubicBezTo>
                    <a:cubicBezTo>
                      <a:pt x="0" y="175"/>
                      <a:pt x="0" y="182"/>
                      <a:pt x="1" y="189"/>
                    </a:cubicBezTo>
                    <a:cubicBezTo>
                      <a:pt x="1" y="191"/>
                      <a:pt x="0" y="191"/>
                      <a:pt x="2" y="193"/>
                    </a:cubicBezTo>
                    <a:cubicBezTo>
                      <a:pt x="2" y="194"/>
                      <a:pt x="3" y="194"/>
                      <a:pt x="4" y="195"/>
                    </a:cubicBezTo>
                    <a:cubicBezTo>
                      <a:pt x="5" y="196"/>
                      <a:pt x="6" y="198"/>
                      <a:pt x="6" y="199"/>
                    </a:cubicBezTo>
                    <a:cubicBezTo>
                      <a:pt x="7" y="201"/>
                      <a:pt x="9" y="202"/>
                      <a:pt x="10" y="204"/>
                    </a:cubicBezTo>
                    <a:cubicBezTo>
                      <a:pt x="11" y="203"/>
                      <a:pt x="11" y="202"/>
                      <a:pt x="11" y="201"/>
                    </a:cubicBezTo>
                    <a:cubicBezTo>
                      <a:pt x="11" y="199"/>
                      <a:pt x="11" y="196"/>
                      <a:pt x="13" y="195"/>
                    </a:cubicBezTo>
                    <a:cubicBezTo>
                      <a:pt x="14" y="194"/>
                      <a:pt x="15" y="195"/>
                      <a:pt x="16" y="195"/>
                    </a:cubicBezTo>
                    <a:cubicBezTo>
                      <a:pt x="17" y="194"/>
                      <a:pt x="17" y="193"/>
                      <a:pt x="18" y="192"/>
                    </a:cubicBezTo>
                    <a:cubicBezTo>
                      <a:pt x="18" y="192"/>
                      <a:pt x="19" y="191"/>
                      <a:pt x="19" y="190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19" y="188"/>
                      <a:pt x="20" y="188"/>
                    </a:cubicBezTo>
                    <a:cubicBezTo>
                      <a:pt x="20" y="187"/>
                      <a:pt x="22" y="187"/>
                      <a:pt x="22" y="187"/>
                    </a:cubicBezTo>
                    <a:cubicBezTo>
                      <a:pt x="22" y="187"/>
                      <a:pt x="23" y="186"/>
                      <a:pt x="23" y="186"/>
                    </a:cubicBezTo>
                    <a:cubicBezTo>
                      <a:pt x="23" y="186"/>
                      <a:pt x="24" y="185"/>
                      <a:pt x="25" y="185"/>
                    </a:cubicBezTo>
                    <a:cubicBezTo>
                      <a:pt x="26" y="185"/>
                      <a:pt x="27" y="184"/>
                      <a:pt x="28" y="184"/>
                    </a:cubicBezTo>
                    <a:cubicBezTo>
                      <a:pt x="29" y="183"/>
                      <a:pt x="29" y="181"/>
                      <a:pt x="29" y="180"/>
                    </a:cubicBezTo>
                    <a:cubicBezTo>
                      <a:pt x="30" y="178"/>
                      <a:pt x="31" y="178"/>
                      <a:pt x="33" y="178"/>
                    </a:cubicBezTo>
                    <a:cubicBezTo>
                      <a:pt x="34" y="177"/>
                      <a:pt x="36" y="175"/>
                      <a:pt x="37" y="175"/>
                    </a:cubicBezTo>
                    <a:cubicBezTo>
                      <a:pt x="39" y="173"/>
                      <a:pt x="41" y="174"/>
                      <a:pt x="44" y="174"/>
                    </a:cubicBezTo>
                    <a:cubicBezTo>
                      <a:pt x="47" y="174"/>
                      <a:pt x="47" y="173"/>
                      <a:pt x="49" y="171"/>
                    </a:cubicBezTo>
                    <a:cubicBezTo>
                      <a:pt x="50" y="170"/>
                      <a:pt x="53" y="169"/>
                      <a:pt x="55" y="169"/>
                    </a:cubicBezTo>
                    <a:cubicBezTo>
                      <a:pt x="56" y="168"/>
                      <a:pt x="57" y="168"/>
                      <a:pt x="58" y="168"/>
                    </a:cubicBezTo>
                    <a:cubicBezTo>
                      <a:pt x="62" y="168"/>
                      <a:pt x="60" y="166"/>
                      <a:pt x="61" y="164"/>
                    </a:cubicBezTo>
                    <a:cubicBezTo>
                      <a:pt x="62" y="162"/>
                      <a:pt x="68" y="162"/>
                      <a:pt x="69" y="163"/>
                    </a:cubicBezTo>
                    <a:cubicBezTo>
                      <a:pt x="70" y="163"/>
                      <a:pt x="71" y="164"/>
                      <a:pt x="72" y="164"/>
                    </a:cubicBezTo>
                    <a:cubicBezTo>
                      <a:pt x="73" y="164"/>
                      <a:pt x="74" y="165"/>
                      <a:pt x="75" y="165"/>
                    </a:cubicBezTo>
                    <a:cubicBezTo>
                      <a:pt x="79" y="166"/>
                      <a:pt x="83" y="166"/>
                      <a:pt x="86" y="166"/>
                    </a:cubicBezTo>
                    <a:cubicBezTo>
                      <a:pt x="89" y="166"/>
                      <a:pt x="91" y="166"/>
                      <a:pt x="94" y="167"/>
                    </a:cubicBezTo>
                    <a:cubicBezTo>
                      <a:pt x="97" y="168"/>
                      <a:pt x="99" y="168"/>
                      <a:pt x="102" y="168"/>
                    </a:cubicBezTo>
                    <a:cubicBezTo>
                      <a:pt x="104" y="168"/>
                      <a:pt x="105" y="168"/>
                      <a:pt x="107" y="168"/>
                    </a:cubicBezTo>
                    <a:cubicBezTo>
                      <a:pt x="107" y="168"/>
                      <a:pt x="108" y="168"/>
                      <a:pt x="109" y="168"/>
                    </a:cubicBezTo>
                    <a:cubicBezTo>
                      <a:pt x="110" y="168"/>
                      <a:pt x="110" y="167"/>
                      <a:pt x="111" y="166"/>
                    </a:cubicBezTo>
                    <a:cubicBezTo>
                      <a:pt x="112" y="166"/>
                      <a:pt x="113" y="166"/>
                      <a:pt x="114" y="166"/>
                    </a:cubicBezTo>
                    <a:cubicBezTo>
                      <a:pt x="115" y="166"/>
                      <a:pt x="117" y="166"/>
                      <a:pt x="118" y="167"/>
                    </a:cubicBezTo>
                    <a:cubicBezTo>
                      <a:pt x="118" y="167"/>
                      <a:pt x="120" y="166"/>
                      <a:pt x="120" y="167"/>
                    </a:cubicBezTo>
                    <a:cubicBezTo>
                      <a:pt x="120" y="167"/>
                      <a:pt x="120" y="168"/>
                      <a:pt x="120" y="169"/>
                    </a:cubicBezTo>
                    <a:cubicBezTo>
                      <a:pt x="120" y="169"/>
                      <a:pt x="121" y="169"/>
                      <a:pt x="121" y="170"/>
                    </a:cubicBezTo>
                    <a:cubicBezTo>
                      <a:pt x="121" y="171"/>
                      <a:pt x="121" y="174"/>
                      <a:pt x="123" y="175"/>
                    </a:cubicBezTo>
                    <a:cubicBezTo>
                      <a:pt x="125" y="175"/>
                      <a:pt x="129" y="173"/>
                      <a:pt x="129" y="171"/>
                    </a:cubicBezTo>
                    <a:cubicBezTo>
                      <a:pt x="130" y="170"/>
                      <a:pt x="132" y="171"/>
                      <a:pt x="133" y="171"/>
                    </a:cubicBezTo>
                    <a:cubicBezTo>
                      <a:pt x="135" y="171"/>
                      <a:pt x="135" y="169"/>
                      <a:pt x="136" y="168"/>
                    </a:cubicBezTo>
                    <a:cubicBezTo>
                      <a:pt x="137" y="168"/>
                      <a:pt x="139" y="169"/>
                      <a:pt x="140" y="169"/>
                    </a:cubicBezTo>
                    <a:cubicBezTo>
                      <a:pt x="142" y="169"/>
                      <a:pt x="143" y="170"/>
                      <a:pt x="145" y="171"/>
                    </a:cubicBezTo>
                    <a:cubicBezTo>
                      <a:pt x="146" y="171"/>
                      <a:pt x="148" y="171"/>
                      <a:pt x="150" y="171"/>
                    </a:cubicBezTo>
                    <a:cubicBezTo>
                      <a:pt x="151" y="171"/>
                      <a:pt x="152" y="170"/>
                      <a:pt x="153" y="170"/>
                    </a:cubicBezTo>
                    <a:cubicBezTo>
                      <a:pt x="156" y="169"/>
                      <a:pt x="158" y="169"/>
                      <a:pt x="161" y="170"/>
                    </a:cubicBezTo>
                    <a:cubicBezTo>
                      <a:pt x="161" y="171"/>
                      <a:pt x="161" y="173"/>
                      <a:pt x="162" y="174"/>
                    </a:cubicBezTo>
                    <a:cubicBezTo>
                      <a:pt x="163" y="174"/>
                      <a:pt x="162" y="171"/>
                      <a:pt x="164" y="171"/>
                    </a:cubicBezTo>
                    <a:cubicBezTo>
                      <a:pt x="165" y="171"/>
                      <a:pt x="166" y="172"/>
                      <a:pt x="167" y="173"/>
                    </a:cubicBezTo>
                    <a:cubicBezTo>
                      <a:pt x="169" y="174"/>
                      <a:pt x="171" y="175"/>
                      <a:pt x="173" y="176"/>
                    </a:cubicBezTo>
                    <a:cubicBezTo>
                      <a:pt x="174" y="176"/>
                      <a:pt x="176" y="176"/>
                      <a:pt x="176" y="177"/>
                    </a:cubicBezTo>
                    <a:cubicBezTo>
                      <a:pt x="177" y="178"/>
                      <a:pt x="176" y="179"/>
                      <a:pt x="177" y="180"/>
                    </a:cubicBezTo>
                    <a:cubicBezTo>
                      <a:pt x="177" y="181"/>
                      <a:pt x="178" y="181"/>
                      <a:pt x="179" y="181"/>
                    </a:cubicBezTo>
                    <a:cubicBezTo>
                      <a:pt x="181" y="181"/>
                      <a:pt x="182" y="179"/>
                      <a:pt x="183" y="179"/>
                    </a:cubicBezTo>
                    <a:cubicBezTo>
                      <a:pt x="187" y="176"/>
                      <a:pt x="192" y="178"/>
                      <a:pt x="197" y="179"/>
                    </a:cubicBezTo>
                    <a:cubicBezTo>
                      <a:pt x="198" y="179"/>
                      <a:pt x="201" y="179"/>
                      <a:pt x="203" y="178"/>
                    </a:cubicBezTo>
                    <a:cubicBezTo>
                      <a:pt x="204" y="177"/>
                      <a:pt x="204" y="176"/>
                      <a:pt x="205" y="175"/>
                    </a:cubicBezTo>
                    <a:cubicBezTo>
                      <a:pt x="206" y="175"/>
                      <a:pt x="207" y="175"/>
                      <a:pt x="208" y="175"/>
                    </a:cubicBezTo>
                    <a:cubicBezTo>
                      <a:pt x="208" y="174"/>
                      <a:pt x="208" y="173"/>
                      <a:pt x="208" y="172"/>
                    </a:cubicBezTo>
                    <a:cubicBezTo>
                      <a:pt x="208" y="171"/>
                      <a:pt x="208" y="169"/>
                      <a:pt x="209" y="168"/>
                    </a:cubicBezTo>
                    <a:cubicBezTo>
                      <a:pt x="210" y="167"/>
                      <a:pt x="212" y="166"/>
                      <a:pt x="213" y="165"/>
                    </a:cubicBezTo>
                    <a:cubicBezTo>
                      <a:pt x="214" y="165"/>
                      <a:pt x="215" y="165"/>
                      <a:pt x="215" y="164"/>
                    </a:cubicBezTo>
                    <a:cubicBezTo>
                      <a:pt x="216" y="164"/>
                      <a:pt x="216" y="163"/>
                      <a:pt x="216" y="163"/>
                    </a:cubicBezTo>
                    <a:cubicBezTo>
                      <a:pt x="218" y="161"/>
                      <a:pt x="225" y="161"/>
                      <a:pt x="225" y="164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21" y="167"/>
                      <a:pt x="222" y="167"/>
                      <a:pt x="221" y="168"/>
                    </a:cubicBezTo>
                    <a:cubicBezTo>
                      <a:pt x="221" y="169"/>
                      <a:pt x="221" y="169"/>
                      <a:pt x="221" y="170"/>
                    </a:cubicBezTo>
                    <a:cubicBezTo>
                      <a:pt x="222" y="170"/>
                      <a:pt x="223" y="171"/>
                      <a:pt x="224" y="172"/>
                    </a:cubicBezTo>
                    <a:cubicBezTo>
                      <a:pt x="225" y="175"/>
                      <a:pt x="227" y="177"/>
                      <a:pt x="229" y="180"/>
                    </a:cubicBezTo>
                    <a:cubicBezTo>
                      <a:pt x="230" y="183"/>
                      <a:pt x="231" y="185"/>
                      <a:pt x="234" y="186"/>
                    </a:cubicBezTo>
                    <a:cubicBezTo>
                      <a:pt x="234" y="187"/>
                      <a:pt x="235" y="190"/>
                      <a:pt x="237" y="190"/>
                    </a:cubicBezTo>
                    <a:cubicBezTo>
                      <a:pt x="237" y="188"/>
                      <a:pt x="240" y="187"/>
                      <a:pt x="241" y="188"/>
                    </a:cubicBezTo>
                    <a:cubicBezTo>
                      <a:pt x="242" y="188"/>
                      <a:pt x="243" y="190"/>
                      <a:pt x="244" y="190"/>
                    </a:cubicBezTo>
                    <a:cubicBezTo>
                      <a:pt x="247" y="192"/>
                      <a:pt x="251" y="191"/>
                      <a:pt x="254" y="191"/>
                    </a:cubicBezTo>
                    <a:cubicBezTo>
                      <a:pt x="256" y="191"/>
                      <a:pt x="258" y="191"/>
                      <a:pt x="260" y="193"/>
                    </a:cubicBezTo>
                    <a:cubicBezTo>
                      <a:pt x="261" y="193"/>
                      <a:pt x="262" y="195"/>
                      <a:pt x="263" y="196"/>
                    </a:cubicBezTo>
                    <a:cubicBezTo>
                      <a:pt x="266" y="197"/>
                      <a:pt x="268" y="198"/>
                      <a:pt x="270" y="200"/>
                    </a:cubicBezTo>
                    <a:cubicBezTo>
                      <a:pt x="273" y="201"/>
                      <a:pt x="275" y="203"/>
                      <a:pt x="278" y="205"/>
                    </a:cubicBezTo>
                    <a:cubicBezTo>
                      <a:pt x="281" y="207"/>
                      <a:pt x="283" y="209"/>
                      <a:pt x="286" y="211"/>
                    </a:cubicBezTo>
                    <a:cubicBezTo>
                      <a:pt x="288" y="213"/>
                      <a:pt x="291" y="216"/>
                      <a:pt x="292" y="219"/>
                    </a:cubicBezTo>
                    <a:cubicBezTo>
                      <a:pt x="292" y="220"/>
                      <a:pt x="292" y="221"/>
                      <a:pt x="293" y="221"/>
                    </a:cubicBezTo>
                    <a:cubicBezTo>
                      <a:pt x="293" y="222"/>
                      <a:pt x="294" y="223"/>
                      <a:pt x="295" y="224"/>
                    </a:cubicBezTo>
                    <a:cubicBezTo>
                      <a:pt x="296" y="226"/>
                      <a:pt x="298" y="228"/>
                      <a:pt x="299" y="230"/>
                    </a:cubicBezTo>
                    <a:cubicBezTo>
                      <a:pt x="299" y="231"/>
                      <a:pt x="299" y="232"/>
                      <a:pt x="300" y="233"/>
                    </a:cubicBezTo>
                    <a:cubicBezTo>
                      <a:pt x="301" y="234"/>
                      <a:pt x="305" y="234"/>
                      <a:pt x="307" y="235"/>
                    </a:cubicBezTo>
                    <a:cubicBezTo>
                      <a:pt x="309" y="235"/>
                      <a:pt x="311" y="236"/>
                      <a:pt x="313" y="236"/>
                    </a:cubicBezTo>
                    <a:cubicBezTo>
                      <a:pt x="313" y="236"/>
                      <a:pt x="313" y="236"/>
                      <a:pt x="314" y="236"/>
                    </a:cubicBezTo>
                    <a:cubicBezTo>
                      <a:pt x="315" y="236"/>
                      <a:pt x="315" y="236"/>
                      <a:pt x="316" y="235"/>
                    </a:cubicBezTo>
                    <a:cubicBezTo>
                      <a:pt x="317" y="235"/>
                      <a:pt x="319" y="236"/>
                      <a:pt x="321" y="236"/>
                    </a:cubicBezTo>
                    <a:cubicBezTo>
                      <a:pt x="323" y="236"/>
                      <a:pt x="324" y="236"/>
                      <a:pt x="325" y="234"/>
                    </a:cubicBezTo>
                    <a:cubicBezTo>
                      <a:pt x="326" y="233"/>
                      <a:pt x="327" y="230"/>
                      <a:pt x="329" y="229"/>
                    </a:cubicBezTo>
                    <a:cubicBezTo>
                      <a:pt x="329" y="228"/>
                      <a:pt x="331" y="227"/>
                      <a:pt x="332" y="227"/>
                    </a:cubicBezTo>
                    <a:cubicBezTo>
                      <a:pt x="333" y="226"/>
                      <a:pt x="334" y="226"/>
                      <a:pt x="335" y="226"/>
                    </a:cubicBezTo>
                    <a:cubicBezTo>
                      <a:pt x="336" y="226"/>
                      <a:pt x="336" y="224"/>
                      <a:pt x="337" y="224"/>
                    </a:cubicBezTo>
                    <a:cubicBezTo>
                      <a:pt x="339" y="222"/>
                      <a:pt x="343" y="220"/>
                      <a:pt x="346" y="222"/>
                    </a:cubicBezTo>
                    <a:cubicBezTo>
                      <a:pt x="348" y="223"/>
                      <a:pt x="348" y="223"/>
                      <a:pt x="351" y="224"/>
                    </a:cubicBezTo>
                    <a:cubicBezTo>
                      <a:pt x="353" y="224"/>
                      <a:pt x="356" y="224"/>
                      <a:pt x="359" y="224"/>
                    </a:cubicBezTo>
                    <a:cubicBezTo>
                      <a:pt x="363" y="223"/>
                      <a:pt x="366" y="228"/>
                      <a:pt x="370" y="225"/>
                    </a:cubicBezTo>
                    <a:cubicBezTo>
                      <a:pt x="374" y="222"/>
                      <a:pt x="371" y="217"/>
                      <a:pt x="372" y="213"/>
                    </a:cubicBezTo>
                    <a:cubicBezTo>
                      <a:pt x="373" y="208"/>
                      <a:pt x="376" y="206"/>
                      <a:pt x="381" y="205"/>
                    </a:cubicBezTo>
                    <a:cubicBezTo>
                      <a:pt x="385" y="205"/>
                      <a:pt x="389" y="200"/>
                      <a:pt x="392" y="197"/>
                    </a:cubicBezTo>
                    <a:cubicBezTo>
                      <a:pt x="392" y="196"/>
                      <a:pt x="393" y="195"/>
                      <a:pt x="394" y="194"/>
                    </a:cubicBezTo>
                    <a:cubicBezTo>
                      <a:pt x="394" y="191"/>
                      <a:pt x="395" y="188"/>
                      <a:pt x="395" y="187"/>
                    </a:cubicBezTo>
                    <a:cubicBezTo>
                      <a:pt x="396" y="182"/>
                      <a:pt x="398" y="177"/>
                      <a:pt x="399" y="173"/>
                    </a:cubicBezTo>
                    <a:cubicBezTo>
                      <a:pt x="399" y="170"/>
                      <a:pt x="399" y="167"/>
                      <a:pt x="399" y="165"/>
                    </a:cubicBezTo>
                    <a:cubicBezTo>
                      <a:pt x="399" y="164"/>
                      <a:pt x="399" y="162"/>
                      <a:pt x="399" y="162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4" name="Freeform 40"/>
              <p:cNvSpPr>
                <a:spLocks/>
              </p:cNvSpPr>
              <p:nvPr/>
            </p:nvSpPr>
            <p:spPr bwMode="auto">
              <a:xfrm>
                <a:off x="5822950" y="2852738"/>
                <a:ext cx="508000" cy="412750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5" name="Freeform 41"/>
              <p:cNvSpPr>
                <a:spLocks/>
              </p:cNvSpPr>
              <p:nvPr/>
            </p:nvSpPr>
            <p:spPr bwMode="auto">
              <a:xfrm>
                <a:off x="5683250" y="3044825"/>
                <a:ext cx="171450" cy="1444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6" name="Freeform 42"/>
              <p:cNvSpPr>
                <a:spLocks/>
              </p:cNvSpPr>
              <p:nvPr/>
            </p:nvSpPr>
            <p:spPr bwMode="auto">
              <a:xfrm>
                <a:off x="5713413" y="2960688"/>
                <a:ext cx="101600" cy="79375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7" name="Freeform 43"/>
              <p:cNvSpPr>
                <a:spLocks noEditPoints="1"/>
              </p:cNvSpPr>
              <p:nvPr/>
            </p:nvSpPr>
            <p:spPr bwMode="auto">
              <a:xfrm>
                <a:off x="5429250" y="5822950"/>
                <a:ext cx="688975" cy="779463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8" name="Freeform 44"/>
              <p:cNvSpPr>
                <a:spLocks/>
              </p:cNvSpPr>
              <p:nvPr/>
            </p:nvSpPr>
            <p:spPr bwMode="auto">
              <a:xfrm>
                <a:off x="5437188" y="6280150"/>
                <a:ext cx="52388" cy="6191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9" name="Freeform 45"/>
              <p:cNvSpPr>
                <a:spLocks/>
              </p:cNvSpPr>
              <p:nvPr/>
            </p:nvSpPr>
            <p:spPr bwMode="auto">
              <a:xfrm>
                <a:off x="5465763" y="6359525"/>
                <a:ext cx="38100" cy="4286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0" name="Freeform 46"/>
              <p:cNvSpPr>
                <a:spLocks/>
              </p:cNvSpPr>
              <p:nvPr/>
            </p:nvSpPr>
            <p:spPr bwMode="auto">
              <a:xfrm>
                <a:off x="5902325" y="6384925"/>
                <a:ext cx="31750" cy="396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1" name="Freeform 47"/>
              <p:cNvSpPr>
                <a:spLocks/>
              </p:cNvSpPr>
              <p:nvPr/>
            </p:nvSpPr>
            <p:spPr bwMode="auto">
              <a:xfrm>
                <a:off x="5940425" y="6432550"/>
                <a:ext cx="3175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2" name="Freeform 48"/>
              <p:cNvSpPr>
                <a:spLocks/>
              </p:cNvSpPr>
              <p:nvPr/>
            </p:nvSpPr>
            <p:spPr bwMode="auto">
              <a:xfrm>
                <a:off x="5964238" y="6497638"/>
                <a:ext cx="22225" cy="365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3" name="Freeform 49"/>
              <p:cNvSpPr>
                <a:spLocks/>
              </p:cNvSpPr>
              <p:nvPr/>
            </p:nvSpPr>
            <p:spPr bwMode="auto">
              <a:xfrm>
                <a:off x="5929313" y="6503988"/>
                <a:ext cx="17463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4" name="Freeform 50"/>
              <p:cNvSpPr>
                <a:spLocks/>
              </p:cNvSpPr>
              <p:nvPr/>
            </p:nvSpPr>
            <p:spPr bwMode="auto">
              <a:xfrm>
                <a:off x="5730875" y="6650038"/>
                <a:ext cx="273050" cy="5873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5" name="Freeform 51"/>
              <p:cNvSpPr>
                <a:spLocks/>
              </p:cNvSpPr>
              <p:nvPr/>
            </p:nvSpPr>
            <p:spPr bwMode="auto">
              <a:xfrm>
                <a:off x="6022975" y="6275388"/>
                <a:ext cx="39688" cy="7620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6" name="Freeform 52"/>
              <p:cNvSpPr>
                <a:spLocks/>
              </p:cNvSpPr>
              <p:nvPr/>
            </p:nvSpPr>
            <p:spPr bwMode="auto">
              <a:xfrm>
                <a:off x="6022975" y="6175375"/>
                <a:ext cx="87313" cy="6826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7" name="Freeform 53"/>
              <p:cNvSpPr>
                <a:spLocks/>
              </p:cNvSpPr>
              <p:nvPr/>
            </p:nvSpPr>
            <p:spPr bwMode="auto">
              <a:xfrm>
                <a:off x="6213475" y="6632575"/>
                <a:ext cx="698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8" name="Freeform 54"/>
              <p:cNvSpPr>
                <a:spLocks/>
              </p:cNvSpPr>
              <p:nvPr/>
            </p:nvSpPr>
            <p:spPr bwMode="auto">
              <a:xfrm>
                <a:off x="6135688" y="6553200"/>
                <a:ext cx="42863" cy="3175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037263" y="6432550"/>
                <a:ext cx="42863" cy="222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5934075" y="6078538"/>
                <a:ext cx="42863" cy="396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5883275" y="5954713"/>
                <a:ext cx="38100" cy="3968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5981700" y="5995988"/>
                <a:ext cx="34925" cy="20638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3" name="Freeform 59"/>
              <p:cNvSpPr>
                <a:spLocks noEditPoints="1"/>
              </p:cNvSpPr>
              <p:nvPr/>
            </p:nvSpPr>
            <p:spPr bwMode="auto">
              <a:xfrm>
                <a:off x="6011863" y="5770563"/>
                <a:ext cx="2187575" cy="968375"/>
              </a:xfrm>
              <a:custGeom>
                <a:avLst/>
                <a:gdLst/>
                <a:ahLst/>
                <a:cxnLst>
                  <a:cxn ang="0">
                    <a:pos x="135" y="37"/>
                  </a:cxn>
                  <a:cxn ang="0">
                    <a:pos x="102" y="10"/>
                  </a:cxn>
                  <a:cxn ang="0">
                    <a:pos x="53" y="16"/>
                  </a:cxn>
                  <a:cxn ang="0">
                    <a:pos x="54" y="38"/>
                  </a:cxn>
                  <a:cxn ang="0">
                    <a:pos x="19" y="104"/>
                  </a:cxn>
                  <a:cxn ang="0">
                    <a:pos x="59" y="122"/>
                  </a:cxn>
                  <a:cxn ang="0">
                    <a:pos x="74" y="124"/>
                  </a:cxn>
                  <a:cxn ang="0">
                    <a:pos x="113" y="111"/>
                  </a:cxn>
                  <a:cxn ang="0">
                    <a:pos x="104" y="96"/>
                  </a:cxn>
                  <a:cxn ang="0">
                    <a:pos x="141" y="88"/>
                  </a:cxn>
                  <a:cxn ang="0">
                    <a:pos x="187" y="95"/>
                  </a:cxn>
                  <a:cxn ang="0">
                    <a:pos x="311" y="435"/>
                  </a:cxn>
                  <a:cxn ang="0">
                    <a:pos x="1149" y="410"/>
                  </a:cxn>
                  <a:cxn ang="0">
                    <a:pos x="1131" y="343"/>
                  </a:cxn>
                  <a:cxn ang="0">
                    <a:pos x="1139" y="238"/>
                  </a:cxn>
                  <a:cxn ang="0">
                    <a:pos x="1079" y="167"/>
                  </a:cxn>
                  <a:cxn ang="0">
                    <a:pos x="1047" y="94"/>
                  </a:cxn>
                  <a:cxn ang="0">
                    <a:pos x="986" y="83"/>
                  </a:cxn>
                  <a:cxn ang="0">
                    <a:pos x="925" y="97"/>
                  </a:cxn>
                  <a:cxn ang="0">
                    <a:pos x="812" y="112"/>
                  </a:cxn>
                  <a:cxn ang="0">
                    <a:pos x="739" y="118"/>
                  </a:cxn>
                  <a:cxn ang="0">
                    <a:pos x="663" y="97"/>
                  </a:cxn>
                  <a:cxn ang="0">
                    <a:pos x="612" y="65"/>
                  </a:cxn>
                  <a:cxn ang="0">
                    <a:pos x="550" y="27"/>
                  </a:cxn>
                  <a:cxn ang="0">
                    <a:pos x="477" y="22"/>
                  </a:cxn>
                  <a:cxn ang="0">
                    <a:pos x="367" y="43"/>
                  </a:cxn>
                  <a:cxn ang="0">
                    <a:pos x="321" y="86"/>
                  </a:cxn>
                  <a:cxn ang="0">
                    <a:pos x="208" y="75"/>
                  </a:cxn>
                  <a:cxn ang="0">
                    <a:pos x="194" y="88"/>
                  </a:cxn>
                  <a:cxn ang="0">
                    <a:pos x="199" y="100"/>
                  </a:cxn>
                  <a:cxn ang="0">
                    <a:pos x="242" y="115"/>
                  </a:cxn>
                  <a:cxn ang="0">
                    <a:pos x="208" y="119"/>
                  </a:cxn>
                  <a:cxn ang="0">
                    <a:pos x="178" y="135"/>
                  </a:cxn>
                  <a:cxn ang="0">
                    <a:pos x="141" y="140"/>
                  </a:cxn>
                  <a:cxn ang="0">
                    <a:pos x="119" y="137"/>
                  </a:cxn>
                  <a:cxn ang="0">
                    <a:pos x="86" y="135"/>
                  </a:cxn>
                  <a:cxn ang="0">
                    <a:pos x="59" y="130"/>
                  </a:cxn>
                  <a:cxn ang="0">
                    <a:pos x="1" y="158"/>
                  </a:cxn>
                  <a:cxn ang="0">
                    <a:pos x="29" y="171"/>
                  </a:cxn>
                  <a:cxn ang="0">
                    <a:pos x="60" y="208"/>
                  </a:cxn>
                  <a:cxn ang="0">
                    <a:pos x="67" y="265"/>
                  </a:cxn>
                  <a:cxn ang="0">
                    <a:pos x="41" y="277"/>
                  </a:cxn>
                  <a:cxn ang="0">
                    <a:pos x="86" y="340"/>
                  </a:cxn>
                  <a:cxn ang="0">
                    <a:pos x="65" y="361"/>
                  </a:cxn>
                  <a:cxn ang="0">
                    <a:pos x="98" y="400"/>
                  </a:cxn>
                  <a:cxn ang="0">
                    <a:pos x="146" y="416"/>
                  </a:cxn>
                  <a:cxn ang="0">
                    <a:pos x="125" y="439"/>
                  </a:cxn>
                  <a:cxn ang="0">
                    <a:pos x="187" y="443"/>
                  </a:cxn>
                  <a:cxn ang="0">
                    <a:pos x="272" y="477"/>
                  </a:cxn>
                  <a:cxn ang="0">
                    <a:pos x="345" y="445"/>
                  </a:cxn>
                  <a:cxn ang="0">
                    <a:pos x="381" y="481"/>
                  </a:cxn>
                  <a:cxn ang="0">
                    <a:pos x="492" y="491"/>
                  </a:cxn>
                  <a:cxn ang="0">
                    <a:pos x="542" y="456"/>
                  </a:cxn>
                  <a:cxn ang="0">
                    <a:pos x="595" y="462"/>
                  </a:cxn>
                  <a:cxn ang="0">
                    <a:pos x="617" y="517"/>
                  </a:cxn>
                  <a:cxn ang="0">
                    <a:pos x="669" y="462"/>
                  </a:cxn>
                  <a:cxn ang="0">
                    <a:pos x="764" y="454"/>
                  </a:cxn>
                  <a:cxn ang="0">
                    <a:pos x="882" y="455"/>
                  </a:cxn>
                  <a:cxn ang="0">
                    <a:pos x="983" y="447"/>
                  </a:cxn>
                  <a:cxn ang="0">
                    <a:pos x="1079" y="436"/>
                  </a:cxn>
                </a:cxnLst>
                <a:rect l="0" t="0" r="r" b="b"/>
                <a:pathLst>
                  <a:path w="1171" h="518">
                    <a:moveTo>
                      <a:pt x="197" y="70"/>
                    </a:moveTo>
                    <a:cubicBezTo>
                      <a:pt x="193" y="69"/>
                      <a:pt x="188" y="67"/>
                      <a:pt x="184" y="66"/>
                    </a:cubicBezTo>
                    <a:cubicBezTo>
                      <a:pt x="181" y="65"/>
                      <a:pt x="178" y="66"/>
                      <a:pt x="175" y="65"/>
                    </a:cubicBezTo>
                    <a:cubicBezTo>
                      <a:pt x="172" y="65"/>
                      <a:pt x="171" y="64"/>
                      <a:pt x="168" y="63"/>
                    </a:cubicBezTo>
                    <a:cubicBezTo>
                      <a:pt x="165" y="61"/>
                      <a:pt x="164" y="62"/>
                      <a:pt x="162" y="59"/>
                    </a:cubicBezTo>
                    <a:cubicBezTo>
                      <a:pt x="161" y="58"/>
                      <a:pt x="160" y="56"/>
                      <a:pt x="159" y="55"/>
                    </a:cubicBezTo>
                    <a:cubicBezTo>
                      <a:pt x="158" y="53"/>
                      <a:pt x="156" y="54"/>
                      <a:pt x="154" y="54"/>
                    </a:cubicBezTo>
                    <a:cubicBezTo>
                      <a:pt x="152" y="53"/>
                      <a:pt x="150" y="51"/>
                      <a:pt x="148" y="49"/>
                    </a:cubicBezTo>
                    <a:cubicBezTo>
                      <a:pt x="145" y="47"/>
                      <a:pt x="142" y="48"/>
                      <a:pt x="140" y="47"/>
                    </a:cubicBezTo>
                    <a:cubicBezTo>
                      <a:pt x="135" y="45"/>
                      <a:pt x="137" y="41"/>
                      <a:pt x="135" y="37"/>
                    </a:cubicBezTo>
                    <a:cubicBezTo>
                      <a:pt x="135" y="36"/>
                      <a:pt x="134" y="35"/>
                      <a:pt x="134" y="34"/>
                    </a:cubicBezTo>
                    <a:cubicBezTo>
                      <a:pt x="134" y="32"/>
                      <a:pt x="134" y="30"/>
                      <a:pt x="134" y="28"/>
                    </a:cubicBezTo>
                    <a:cubicBezTo>
                      <a:pt x="133" y="24"/>
                      <a:pt x="131" y="23"/>
                      <a:pt x="131" y="19"/>
                    </a:cubicBezTo>
                    <a:cubicBezTo>
                      <a:pt x="131" y="16"/>
                      <a:pt x="130" y="14"/>
                      <a:pt x="128" y="11"/>
                    </a:cubicBezTo>
                    <a:cubicBezTo>
                      <a:pt x="128" y="11"/>
                      <a:pt x="127" y="11"/>
                      <a:pt x="126" y="11"/>
                    </a:cubicBezTo>
                    <a:cubicBezTo>
                      <a:pt x="123" y="12"/>
                      <a:pt x="121" y="13"/>
                      <a:pt x="118" y="13"/>
                    </a:cubicBezTo>
                    <a:cubicBezTo>
                      <a:pt x="116" y="13"/>
                      <a:pt x="114" y="14"/>
                      <a:pt x="112" y="15"/>
                    </a:cubicBezTo>
                    <a:cubicBezTo>
                      <a:pt x="111" y="15"/>
                      <a:pt x="110" y="16"/>
                      <a:pt x="108" y="16"/>
                    </a:cubicBezTo>
                    <a:cubicBezTo>
                      <a:pt x="106" y="16"/>
                      <a:pt x="107" y="16"/>
                      <a:pt x="106" y="14"/>
                    </a:cubicBezTo>
                    <a:cubicBezTo>
                      <a:pt x="105" y="13"/>
                      <a:pt x="103" y="11"/>
                      <a:pt x="102" y="10"/>
                    </a:cubicBezTo>
                    <a:cubicBezTo>
                      <a:pt x="101" y="8"/>
                      <a:pt x="101" y="8"/>
                      <a:pt x="99" y="8"/>
                    </a:cubicBezTo>
                    <a:cubicBezTo>
                      <a:pt x="98" y="7"/>
                      <a:pt x="98" y="6"/>
                      <a:pt x="97" y="6"/>
                    </a:cubicBezTo>
                    <a:cubicBezTo>
                      <a:pt x="96" y="5"/>
                      <a:pt x="95" y="6"/>
                      <a:pt x="93" y="6"/>
                    </a:cubicBezTo>
                    <a:cubicBezTo>
                      <a:pt x="90" y="6"/>
                      <a:pt x="88" y="3"/>
                      <a:pt x="86" y="2"/>
                    </a:cubicBezTo>
                    <a:cubicBezTo>
                      <a:pt x="83" y="0"/>
                      <a:pt x="82" y="3"/>
                      <a:pt x="80" y="4"/>
                    </a:cubicBezTo>
                    <a:cubicBezTo>
                      <a:pt x="76" y="6"/>
                      <a:pt x="74" y="8"/>
                      <a:pt x="71" y="10"/>
                    </a:cubicBezTo>
                    <a:cubicBezTo>
                      <a:pt x="69" y="11"/>
                      <a:pt x="69" y="11"/>
                      <a:pt x="67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7" y="13"/>
                      <a:pt x="55" y="14"/>
                      <a:pt x="53" y="16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2" y="18"/>
                      <a:pt x="52" y="18"/>
                      <a:pt x="51" y="19"/>
                    </a:cubicBezTo>
                    <a:cubicBezTo>
                      <a:pt x="51" y="19"/>
                      <a:pt x="50" y="19"/>
                      <a:pt x="50" y="20"/>
                    </a:cubicBezTo>
                    <a:cubicBezTo>
                      <a:pt x="50" y="20"/>
                      <a:pt x="49" y="20"/>
                      <a:pt x="50" y="21"/>
                    </a:cubicBezTo>
                    <a:cubicBezTo>
                      <a:pt x="47" y="21"/>
                      <a:pt x="47" y="21"/>
                      <a:pt x="45" y="23"/>
                    </a:cubicBezTo>
                    <a:cubicBezTo>
                      <a:pt x="44" y="24"/>
                      <a:pt x="44" y="25"/>
                      <a:pt x="43" y="27"/>
                    </a:cubicBezTo>
                    <a:cubicBezTo>
                      <a:pt x="43" y="29"/>
                      <a:pt x="43" y="31"/>
                      <a:pt x="43" y="33"/>
                    </a:cubicBezTo>
                    <a:cubicBezTo>
                      <a:pt x="43" y="32"/>
                      <a:pt x="43" y="31"/>
                      <a:pt x="43" y="30"/>
                    </a:cubicBezTo>
                    <a:cubicBezTo>
                      <a:pt x="45" y="31"/>
                      <a:pt x="46" y="33"/>
                      <a:pt x="48" y="34"/>
                    </a:cubicBezTo>
                    <a:cubicBezTo>
                      <a:pt x="51" y="35"/>
                      <a:pt x="54" y="34"/>
                      <a:pt x="54" y="38"/>
                    </a:cubicBezTo>
                    <a:cubicBezTo>
                      <a:pt x="54" y="43"/>
                      <a:pt x="54" y="46"/>
                      <a:pt x="55" y="50"/>
                    </a:cubicBezTo>
                    <a:cubicBezTo>
                      <a:pt x="55" y="54"/>
                      <a:pt x="57" y="59"/>
                      <a:pt x="53" y="61"/>
                    </a:cubicBezTo>
                    <a:cubicBezTo>
                      <a:pt x="51" y="63"/>
                      <a:pt x="46" y="61"/>
                      <a:pt x="44" y="63"/>
                    </a:cubicBezTo>
                    <a:cubicBezTo>
                      <a:pt x="40" y="65"/>
                      <a:pt x="40" y="70"/>
                      <a:pt x="40" y="74"/>
                    </a:cubicBezTo>
                    <a:cubicBezTo>
                      <a:pt x="40" y="78"/>
                      <a:pt x="39" y="81"/>
                      <a:pt x="39" y="85"/>
                    </a:cubicBezTo>
                    <a:cubicBezTo>
                      <a:pt x="39" y="87"/>
                      <a:pt x="39" y="87"/>
                      <a:pt x="38" y="89"/>
                    </a:cubicBezTo>
                    <a:cubicBezTo>
                      <a:pt x="37" y="91"/>
                      <a:pt x="33" y="93"/>
                      <a:pt x="31" y="95"/>
                    </a:cubicBezTo>
                    <a:cubicBezTo>
                      <a:pt x="28" y="97"/>
                      <a:pt x="27" y="100"/>
                      <a:pt x="25" y="103"/>
                    </a:cubicBezTo>
                    <a:cubicBezTo>
                      <a:pt x="24" y="105"/>
                      <a:pt x="24" y="107"/>
                      <a:pt x="22" y="107"/>
                    </a:cubicBezTo>
                    <a:cubicBezTo>
                      <a:pt x="22" y="107"/>
                      <a:pt x="21" y="106"/>
                      <a:pt x="19" y="104"/>
                    </a:cubicBezTo>
                    <a:cubicBezTo>
                      <a:pt x="19" y="105"/>
                      <a:pt x="19" y="106"/>
                      <a:pt x="19" y="107"/>
                    </a:cubicBezTo>
                    <a:cubicBezTo>
                      <a:pt x="20" y="108"/>
                      <a:pt x="21" y="109"/>
                      <a:pt x="21" y="111"/>
                    </a:cubicBezTo>
                    <a:cubicBezTo>
                      <a:pt x="22" y="116"/>
                      <a:pt x="22" y="120"/>
                      <a:pt x="29" y="121"/>
                    </a:cubicBezTo>
                    <a:cubicBezTo>
                      <a:pt x="35" y="122"/>
                      <a:pt x="42" y="121"/>
                      <a:pt x="48" y="121"/>
                    </a:cubicBezTo>
                    <a:cubicBezTo>
                      <a:pt x="50" y="121"/>
                      <a:pt x="51" y="121"/>
                      <a:pt x="52" y="122"/>
                    </a:cubicBezTo>
                    <a:cubicBezTo>
                      <a:pt x="51" y="121"/>
                      <a:pt x="56" y="124"/>
                      <a:pt x="56" y="123"/>
                    </a:cubicBezTo>
                    <a:cubicBezTo>
                      <a:pt x="57" y="124"/>
                      <a:pt x="57" y="126"/>
                      <a:pt x="58" y="126"/>
                    </a:cubicBezTo>
                    <a:cubicBezTo>
                      <a:pt x="58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5"/>
                    </a:cubicBezTo>
                    <a:cubicBezTo>
                      <a:pt x="59" y="124"/>
                      <a:pt x="58" y="123"/>
                      <a:pt x="59" y="122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0" y="122"/>
                      <a:pt x="60" y="123"/>
                      <a:pt x="61" y="123"/>
                    </a:cubicBezTo>
                    <a:cubicBezTo>
                      <a:pt x="61" y="124"/>
                      <a:pt x="61" y="125"/>
                      <a:pt x="61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2" y="127"/>
                      <a:pt x="62" y="127"/>
                      <a:pt x="62" y="128"/>
                    </a:cubicBezTo>
                    <a:cubicBezTo>
                      <a:pt x="62" y="128"/>
                      <a:pt x="63" y="128"/>
                      <a:pt x="63" y="128"/>
                    </a:cubicBezTo>
                    <a:cubicBezTo>
                      <a:pt x="64" y="128"/>
                      <a:pt x="64" y="128"/>
                      <a:pt x="65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69" y="127"/>
                      <a:pt x="70" y="126"/>
                      <a:pt x="71" y="126"/>
                    </a:cubicBezTo>
                    <a:cubicBezTo>
                      <a:pt x="72" y="125"/>
                      <a:pt x="73" y="124"/>
                      <a:pt x="74" y="124"/>
                    </a:cubicBezTo>
                    <a:cubicBezTo>
                      <a:pt x="75" y="124"/>
                      <a:pt x="76" y="124"/>
                      <a:pt x="76" y="124"/>
                    </a:cubicBezTo>
                    <a:cubicBezTo>
                      <a:pt x="77" y="123"/>
                      <a:pt x="78" y="122"/>
                      <a:pt x="79" y="121"/>
                    </a:cubicBezTo>
                    <a:cubicBezTo>
                      <a:pt x="81" y="120"/>
                      <a:pt x="84" y="119"/>
                      <a:pt x="85" y="117"/>
                    </a:cubicBezTo>
                    <a:cubicBezTo>
                      <a:pt x="85" y="116"/>
                      <a:pt x="85" y="115"/>
                      <a:pt x="86" y="114"/>
                    </a:cubicBezTo>
                    <a:cubicBezTo>
                      <a:pt x="87" y="113"/>
                      <a:pt x="90" y="112"/>
                      <a:pt x="92" y="112"/>
                    </a:cubicBezTo>
                    <a:cubicBezTo>
                      <a:pt x="93" y="112"/>
                      <a:pt x="94" y="112"/>
                      <a:pt x="95" y="112"/>
                    </a:cubicBezTo>
                    <a:cubicBezTo>
                      <a:pt x="97" y="112"/>
                      <a:pt x="100" y="112"/>
                      <a:pt x="103" y="112"/>
                    </a:cubicBezTo>
                    <a:cubicBezTo>
                      <a:pt x="104" y="112"/>
                      <a:pt x="105" y="112"/>
                      <a:pt x="106" y="112"/>
                    </a:cubicBezTo>
                    <a:cubicBezTo>
                      <a:pt x="107" y="111"/>
                      <a:pt x="107" y="111"/>
                      <a:pt x="108" y="111"/>
                    </a:cubicBezTo>
                    <a:cubicBezTo>
                      <a:pt x="109" y="110"/>
                      <a:pt x="111" y="111"/>
                      <a:pt x="113" y="111"/>
                    </a:cubicBezTo>
                    <a:cubicBezTo>
                      <a:pt x="113" y="111"/>
                      <a:pt x="114" y="111"/>
                      <a:pt x="115" y="111"/>
                    </a:cubicBezTo>
                    <a:cubicBezTo>
                      <a:pt x="117" y="113"/>
                      <a:pt x="119" y="114"/>
                      <a:pt x="121" y="115"/>
                    </a:cubicBezTo>
                    <a:cubicBezTo>
                      <a:pt x="124" y="116"/>
                      <a:pt x="127" y="117"/>
                      <a:pt x="129" y="114"/>
                    </a:cubicBezTo>
                    <a:cubicBezTo>
                      <a:pt x="130" y="112"/>
                      <a:pt x="132" y="109"/>
                      <a:pt x="132" y="107"/>
                    </a:cubicBezTo>
                    <a:cubicBezTo>
                      <a:pt x="131" y="106"/>
                      <a:pt x="130" y="105"/>
                      <a:pt x="129" y="104"/>
                    </a:cubicBezTo>
                    <a:cubicBezTo>
                      <a:pt x="128" y="104"/>
                      <a:pt x="128" y="103"/>
                      <a:pt x="127" y="102"/>
                    </a:cubicBezTo>
                    <a:cubicBezTo>
                      <a:pt x="126" y="101"/>
                      <a:pt x="125" y="101"/>
                      <a:pt x="124" y="101"/>
                    </a:cubicBezTo>
                    <a:cubicBezTo>
                      <a:pt x="121" y="101"/>
                      <a:pt x="119" y="101"/>
                      <a:pt x="117" y="100"/>
                    </a:cubicBezTo>
                    <a:cubicBezTo>
                      <a:pt x="115" y="100"/>
                      <a:pt x="113" y="99"/>
                      <a:pt x="111" y="98"/>
                    </a:cubicBezTo>
                    <a:cubicBezTo>
                      <a:pt x="109" y="98"/>
                      <a:pt x="105" y="98"/>
                      <a:pt x="104" y="96"/>
                    </a:cubicBezTo>
                    <a:cubicBezTo>
                      <a:pt x="103" y="95"/>
                      <a:pt x="104" y="94"/>
                      <a:pt x="104" y="93"/>
                    </a:cubicBezTo>
                    <a:cubicBezTo>
                      <a:pt x="105" y="92"/>
                      <a:pt x="107" y="92"/>
                      <a:pt x="108" y="92"/>
                    </a:cubicBezTo>
                    <a:cubicBezTo>
                      <a:pt x="110" y="91"/>
                      <a:pt x="112" y="91"/>
                      <a:pt x="114" y="91"/>
                    </a:cubicBezTo>
                    <a:cubicBezTo>
                      <a:pt x="116" y="91"/>
                      <a:pt x="118" y="91"/>
                      <a:pt x="120" y="91"/>
                    </a:cubicBezTo>
                    <a:cubicBezTo>
                      <a:pt x="123" y="91"/>
                      <a:pt x="125" y="92"/>
                      <a:pt x="128" y="92"/>
                    </a:cubicBezTo>
                    <a:cubicBezTo>
                      <a:pt x="129" y="92"/>
                      <a:pt x="129" y="92"/>
                      <a:pt x="130" y="91"/>
                    </a:cubicBezTo>
                    <a:cubicBezTo>
                      <a:pt x="131" y="91"/>
                      <a:pt x="132" y="90"/>
                      <a:pt x="132" y="89"/>
                    </a:cubicBezTo>
                    <a:cubicBezTo>
                      <a:pt x="132" y="88"/>
                      <a:pt x="131" y="87"/>
                      <a:pt x="132" y="87"/>
                    </a:cubicBezTo>
                    <a:cubicBezTo>
                      <a:pt x="133" y="86"/>
                      <a:pt x="135" y="87"/>
                      <a:pt x="136" y="87"/>
                    </a:cubicBezTo>
                    <a:cubicBezTo>
                      <a:pt x="138" y="87"/>
                      <a:pt x="140" y="87"/>
                      <a:pt x="141" y="88"/>
                    </a:cubicBezTo>
                    <a:cubicBezTo>
                      <a:pt x="143" y="88"/>
                      <a:pt x="145" y="88"/>
                      <a:pt x="146" y="88"/>
                    </a:cubicBezTo>
                    <a:cubicBezTo>
                      <a:pt x="150" y="87"/>
                      <a:pt x="153" y="87"/>
                      <a:pt x="156" y="88"/>
                    </a:cubicBezTo>
                    <a:cubicBezTo>
                      <a:pt x="157" y="89"/>
                      <a:pt x="158" y="90"/>
                      <a:pt x="159" y="90"/>
                    </a:cubicBezTo>
                    <a:cubicBezTo>
                      <a:pt x="160" y="91"/>
                      <a:pt x="161" y="91"/>
                      <a:pt x="162" y="92"/>
                    </a:cubicBezTo>
                    <a:cubicBezTo>
                      <a:pt x="164" y="92"/>
                      <a:pt x="166" y="93"/>
                      <a:pt x="168" y="94"/>
                    </a:cubicBezTo>
                    <a:cubicBezTo>
                      <a:pt x="171" y="95"/>
                      <a:pt x="173" y="95"/>
                      <a:pt x="175" y="96"/>
                    </a:cubicBezTo>
                    <a:cubicBezTo>
                      <a:pt x="177" y="97"/>
                      <a:pt x="178" y="96"/>
                      <a:pt x="179" y="95"/>
                    </a:cubicBezTo>
                    <a:cubicBezTo>
                      <a:pt x="180" y="95"/>
                      <a:pt x="181" y="94"/>
                      <a:pt x="183" y="94"/>
                    </a:cubicBezTo>
                    <a:cubicBezTo>
                      <a:pt x="183" y="94"/>
                      <a:pt x="184" y="95"/>
                      <a:pt x="185" y="95"/>
                    </a:cubicBezTo>
                    <a:cubicBezTo>
                      <a:pt x="185" y="95"/>
                      <a:pt x="187" y="95"/>
                      <a:pt x="187" y="95"/>
                    </a:cubicBezTo>
                    <a:cubicBezTo>
                      <a:pt x="188" y="95"/>
                      <a:pt x="188" y="94"/>
                      <a:pt x="189" y="94"/>
                    </a:cubicBezTo>
                    <a:cubicBezTo>
                      <a:pt x="189" y="93"/>
                      <a:pt x="190" y="92"/>
                      <a:pt x="191" y="92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90"/>
                      <a:pt x="191" y="88"/>
                      <a:pt x="191" y="87"/>
                    </a:cubicBezTo>
                    <a:cubicBezTo>
                      <a:pt x="191" y="85"/>
                      <a:pt x="192" y="84"/>
                      <a:pt x="193" y="82"/>
                    </a:cubicBezTo>
                    <a:cubicBezTo>
                      <a:pt x="194" y="80"/>
                      <a:pt x="195" y="77"/>
                      <a:pt x="195" y="75"/>
                    </a:cubicBezTo>
                    <a:cubicBezTo>
                      <a:pt x="195" y="74"/>
                      <a:pt x="196" y="72"/>
                      <a:pt x="197" y="71"/>
                    </a:cubicBezTo>
                    <a:cubicBezTo>
                      <a:pt x="197" y="71"/>
                      <a:pt x="197" y="70"/>
                      <a:pt x="197" y="70"/>
                    </a:cubicBezTo>
                    <a:moveTo>
                      <a:pt x="312" y="435"/>
                    </a:moveTo>
                    <a:cubicBezTo>
                      <a:pt x="312" y="435"/>
                      <a:pt x="311" y="435"/>
                      <a:pt x="311" y="435"/>
                    </a:cubicBezTo>
                    <a:cubicBezTo>
                      <a:pt x="311" y="435"/>
                      <a:pt x="312" y="435"/>
                      <a:pt x="312" y="435"/>
                    </a:cubicBezTo>
                    <a:moveTo>
                      <a:pt x="668" y="97"/>
                    </a:moveTo>
                    <a:cubicBezTo>
                      <a:pt x="669" y="97"/>
                      <a:pt x="670" y="97"/>
                      <a:pt x="671" y="97"/>
                    </a:cubicBezTo>
                    <a:cubicBezTo>
                      <a:pt x="670" y="97"/>
                      <a:pt x="669" y="97"/>
                      <a:pt x="668" y="97"/>
                    </a:cubicBezTo>
                    <a:cubicBezTo>
                      <a:pt x="668" y="97"/>
                      <a:pt x="668" y="97"/>
                      <a:pt x="668" y="97"/>
                    </a:cubicBezTo>
                    <a:moveTo>
                      <a:pt x="1170" y="445"/>
                    </a:moveTo>
                    <a:cubicBezTo>
                      <a:pt x="1169" y="442"/>
                      <a:pt x="1168" y="441"/>
                      <a:pt x="1165" y="439"/>
                    </a:cubicBezTo>
                    <a:cubicBezTo>
                      <a:pt x="1161" y="437"/>
                      <a:pt x="1159" y="436"/>
                      <a:pt x="1156" y="432"/>
                    </a:cubicBezTo>
                    <a:cubicBezTo>
                      <a:pt x="1151" y="428"/>
                      <a:pt x="1148" y="425"/>
                      <a:pt x="1149" y="419"/>
                    </a:cubicBezTo>
                    <a:cubicBezTo>
                      <a:pt x="1149" y="416"/>
                      <a:pt x="1149" y="413"/>
                      <a:pt x="1149" y="410"/>
                    </a:cubicBezTo>
                    <a:cubicBezTo>
                      <a:pt x="1149" y="407"/>
                      <a:pt x="1151" y="399"/>
                      <a:pt x="1149" y="396"/>
                    </a:cubicBezTo>
                    <a:cubicBezTo>
                      <a:pt x="1149" y="396"/>
                      <a:pt x="1145" y="394"/>
                      <a:pt x="1144" y="394"/>
                    </a:cubicBezTo>
                    <a:cubicBezTo>
                      <a:pt x="1142" y="393"/>
                      <a:pt x="1139" y="391"/>
                      <a:pt x="1137" y="390"/>
                    </a:cubicBezTo>
                    <a:cubicBezTo>
                      <a:pt x="1133" y="389"/>
                      <a:pt x="1131" y="391"/>
                      <a:pt x="1130" y="387"/>
                    </a:cubicBezTo>
                    <a:cubicBezTo>
                      <a:pt x="1129" y="384"/>
                      <a:pt x="1130" y="382"/>
                      <a:pt x="1132" y="380"/>
                    </a:cubicBezTo>
                    <a:cubicBezTo>
                      <a:pt x="1134" y="378"/>
                      <a:pt x="1134" y="380"/>
                      <a:pt x="1136" y="376"/>
                    </a:cubicBezTo>
                    <a:cubicBezTo>
                      <a:pt x="1138" y="372"/>
                      <a:pt x="1141" y="368"/>
                      <a:pt x="1142" y="363"/>
                    </a:cubicBezTo>
                    <a:cubicBezTo>
                      <a:pt x="1142" y="361"/>
                      <a:pt x="1143" y="354"/>
                      <a:pt x="1141" y="352"/>
                    </a:cubicBezTo>
                    <a:cubicBezTo>
                      <a:pt x="1140" y="350"/>
                      <a:pt x="1136" y="351"/>
                      <a:pt x="1134" y="351"/>
                    </a:cubicBezTo>
                    <a:cubicBezTo>
                      <a:pt x="1130" y="350"/>
                      <a:pt x="1131" y="347"/>
                      <a:pt x="1131" y="343"/>
                    </a:cubicBezTo>
                    <a:cubicBezTo>
                      <a:pt x="1131" y="339"/>
                      <a:pt x="1131" y="335"/>
                      <a:pt x="1131" y="331"/>
                    </a:cubicBezTo>
                    <a:cubicBezTo>
                      <a:pt x="1131" y="322"/>
                      <a:pt x="1128" y="312"/>
                      <a:pt x="1124" y="302"/>
                    </a:cubicBezTo>
                    <a:cubicBezTo>
                      <a:pt x="1123" y="299"/>
                      <a:pt x="1120" y="295"/>
                      <a:pt x="1119" y="291"/>
                    </a:cubicBezTo>
                    <a:cubicBezTo>
                      <a:pt x="1116" y="283"/>
                      <a:pt x="1122" y="275"/>
                      <a:pt x="1120" y="268"/>
                    </a:cubicBezTo>
                    <a:cubicBezTo>
                      <a:pt x="1118" y="267"/>
                      <a:pt x="1114" y="268"/>
                      <a:pt x="1111" y="266"/>
                    </a:cubicBezTo>
                    <a:cubicBezTo>
                      <a:pt x="1106" y="263"/>
                      <a:pt x="1111" y="262"/>
                      <a:pt x="1115" y="261"/>
                    </a:cubicBezTo>
                    <a:cubicBezTo>
                      <a:pt x="1119" y="261"/>
                      <a:pt x="1126" y="261"/>
                      <a:pt x="1128" y="257"/>
                    </a:cubicBezTo>
                    <a:cubicBezTo>
                      <a:pt x="1129" y="256"/>
                      <a:pt x="1129" y="255"/>
                      <a:pt x="1129" y="253"/>
                    </a:cubicBezTo>
                    <a:cubicBezTo>
                      <a:pt x="1130" y="252"/>
                      <a:pt x="1132" y="250"/>
                      <a:pt x="1133" y="248"/>
                    </a:cubicBezTo>
                    <a:cubicBezTo>
                      <a:pt x="1135" y="245"/>
                      <a:pt x="1136" y="241"/>
                      <a:pt x="1139" y="238"/>
                    </a:cubicBezTo>
                    <a:cubicBezTo>
                      <a:pt x="1140" y="237"/>
                      <a:pt x="1142" y="236"/>
                      <a:pt x="1144" y="235"/>
                    </a:cubicBezTo>
                    <a:cubicBezTo>
                      <a:pt x="1146" y="234"/>
                      <a:pt x="1149" y="232"/>
                      <a:pt x="1151" y="230"/>
                    </a:cubicBezTo>
                    <a:cubicBezTo>
                      <a:pt x="1147" y="228"/>
                      <a:pt x="1144" y="226"/>
                      <a:pt x="1140" y="224"/>
                    </a:cubicBezTo>
                    <a:cubicBezTo>
                      <a:pt x="1140" y="224"/>
                      <a:pt x="1133" y="222"/>
                      <a:pt x="1133" y="221"/>
                    </a:cubicBezTo>
                    <a:cubicBezTo>
                      <a:pt x="1131" y="220"/>
                      <a:pt x="1131" y="218"/>
                      <a:pt x="1130" y="216"/>
                    </a:cubicBezTo>
                    <a:cubicBezTo>
                      <a:pt x="1125" y="213"/>
                      <a:pt x="1119" y="214"/>
                      <a:pt x="1113" y="214"/>
                    </a:cubicBezTo>
                    <a:cubicBezTo>
                      <a:pt x="1104" y="213"/>
                      <a:pt x="1096" y="206"/>
                      <a:pt x="1090" y="201"/>
                    </a:cubicBezTo>
                    <a:cubicBezTo>
                      <a:pt x="1084" y="195"/>
                      <a:pt x="1083" y="190"/>
                      <a:pt x="1081" y="181"/>
                    </a:cubicBezTo>
                    <a:cubicBezTo>
                      <a:pt x="1080" y="178"/>
                      <a:pt x="1079" y="177"/>
                      <a:pt x="1078" y="175"/>
                    </a:cubicBezTo>
                    <a:cubicBezTo>
                      <a:pt x="1077" y="172"/>
                      <a:pt x="1078" y="169"/>
                      <a:pt x="1079" y="167"/>
                    </a:cubicBezTo>
                    <a:cubicBezTo>
                      <a:pt x="1081" y="161"/>
                      <a:pt x="1085" y="154"/>
                      <a:pt x="1084" y="148"/>
                    </a:cubicBezTo>
                    <a:cubicBezTo>
                      <a:pt x="1084" y="146"/>
                      <a:pt x="1083" y="144"/>
                      <a:pt x="1082" y="142"/>
                    </a:cubicBezTo>
                    <a:cubicBezTo>
                      <a:pt x="1082" y="141"/>
                      <a:pt x="1079" y="138"/>
                      <a:pt x="1078" y="136"/>
                    </a:cubicBezTo>
                    <a:cubicBezTo>
                      <a:pt x="1077" y="134"/>
                      <a:pt x="1072" y="133"/>
                      <a:pt x="1072" y="131"/>
                    </a:cubicBezTo>
                    <a:cubicBezTo>
                      <a:pt x="1068" y="125"/>
                      <a:pt x="1082" y="122"/>
                      <a:pt x="1080" y="116"/>
                    </a:cubicBezTo>
                    <a:cubicBezTo>
                      <a:pt x="1072" y="114"/>
                      <a:pt x="1065" y="111"/>
                      <a:pt x="1057" y="108"/>
                    </a:cubicBezTo>
                    <a:cubicBezTo>
                      <a:pt x="1056" y="107"/>
                      <a:pt x="1054" y="107"/>
                      <a:pt x="1052" y="107"/>
                    </a:cubicBezTo>
                    <a:cubicBezTo>
                      <a:pt x="1051" y="106"/>
                      <a:pt x="1051" y="106"/>
                      <a:pt x="1049" y="105"/>
                    </a:cubicBezTo>
                    <a:cubicBezTo>
                      <a:pt x="1047" y="104"/>
                      <a:pt x="1045" y="104"/>
                      <a:pt x="1045" y="101"/>
                    </a:cubicBezTo>
                    <a:cubicBezTo>
                      <a:pt x="1045" y="98"/>
                      <a:pt x="1047" y="96"/>
                      <a:pt x="1047" y="94"/>
                    </a:cubicBezTo>
                    <a:cubicBezTo>
                      <a:pt x="1044" y="93"/>
                      <a:pt x="1039" y="96"/>
                      <a:pt x="1037" y="94"/>
                    </a:cubicBezTo>
                    <a:cubicBezTo>
                      <a:pt x="1036" y="93"/>
                      <a:pt x="1035" y="90"/>
                      <a:pt x="1034" y="89"/>
                    </a:cubicBezTo>
                    <a:cubicBezTo>
                      <a:pt x="1032" y="87"/>
                      <a:pt x="1028" y="87"/>
                      <a:pt x="1027" y="85"/>
                    </a:cubicBezTo>
                    <a:cubicBezTo>
                      <a:pt x="1025" y="84"/>
                      <a:pt x="1026" y="82"/>
                      <a:pt x="1025" y="80"/>
                    </a:cubicBezTo>
                    <a:cubicBezTo>
                      <a:pt x="1023" y="77"/>
                      <a:pt x="1017" y="76"/>
                      <a:pt x="1014" y="75"/>
                    </a:cubicBezTo>
                    <a:cubicBezTo>
                      <a:pt x="1012" y="74"/>
                      <a:pt x="1008" y="72"/>
                      <a:pt x="1006" y="73"/>
                    </a:cubicBezTo>
                    <a:cubicBezTo>
                      <a:pt x="1005" y="75"/>
                      <a:pt x="1006" y="80"/>
                      <a:pt x="1006" y="81"/>
                    </a:cubicBezTo>
                    <a:cubicBezTo>
                      <a:pt x="1003" y="82"/>
                      <a:pt x="1000" y="81"/>
                      <a:pt x="996" y="81"/>
                    </a:cubicBezTo>
                    <a:cubicBezTo>
                      <a:pt x="995" y="81"/>
                      <a:pt x="992" y="81"/>
                      <a:pt x="990" y="81"/>
                    </a:cubicBezTo>
                    <a:cubicBezTo>
                      <a:pt x="988" y="82"/>
                      <a:pt x="988" y="83"/>
                      <a:pt x="986" y="83"/>
                    </a:cubicBezTo>
                    <a:cubicBezTo>
                      <a:pt x="985" y="82"/>
                      <a:pt x="983" y="82"/>
                      <a:pt x="982" y="81"/>
                    </a:cubicBezTo>
                    <a:cubicBezTo>
                      <a:pt x="981" y="81"/>
                      <a:pt x="979" y="79"/>
                      <a:pt x="978" y="79"/>
                    </a:cubicBezTo>
                    <a:cubicBezTo>
                      <a:pt x="976" y="78"/>
                      <a:pt x="973" y="79"/>
                      <a:pt x="970" y="79"/>
                    </a:cubicBezTo>
                    <a:cubicBezTo>
                      <a:pt x="969" y="79"/>
                      <a:pt x="968" y="79"/>
                      <a:pt x="967" y="79"/>
                    </a:cubicBezTo>
                    <a:cubicBezTo>
                      <a:pt x="965" y="79"/>
                      <a:pt x="966" y="80"/>
                      <a:pt x="964" y="80"/>
                    </a:cubicBezTo>
                    <a:cubicBezTo>
                      <a:pt x="962" y="82"/>
                      <a:pt x="959" y="83"/>
                      <a:pt x="955" y="83"/>
                    </a:cubicBezTo>
                    <a:cubicBezTo>
                      <a:pt x="953" y="82"/>
                      <a:pt x="951" y="81"/>
                      <a:pt x="949" y="81"/>
                    </a:cubicBezTo>
                    <a:cubicBezTo>
                      <a:pt x="945" y="80"/>
                      <a:pt x="942" y="81"/>
                      <a:pt x="938" y="81"/>
                    </a:cubicBezTo>
                    <a:cubicBezTo>
                      <a:pt x="939" y="86"/>
                      <a:pt x="930" y="93"/>
                      <a:pt x="926" y="96"/>
                    </a:cubicBezTo>
                    <a:cubicBezTo>
                      <a:pt x="926" y="97"/>
                      <a:pt x="926" y="97"/>
                      <a:pt x="925" y="97"/>
                    </a:cubicBezTo>
                    <a:cubicBezTo>
                      <a:pt x="923" y="98"/>
                      <a:pt x="921" y="98"/>
                      <a:pt x="920" y="99"/>
                    </a:cubicBezTo>
                    <a:cubicBezTo>
                      <a:pt x="919" y="99"/>
                      <a:pt x="918" y="101"/>
                      <a:pt x="917" y="102"/>
                    </a:cubicBezTo>
                    <a:cubicBezTo>
                      <a:pt x="916" y="102"/>
                      <a:pt x="914" y="103"/>
                      <a:pt x="913" y="104"/>
                    </a:cubicBezTo>
                    <a:cubicBezTo>
                      <a:pt x="910" y="105"/>
                      <a:pt x="907" y="106"/>
                      <a:pt x="904" y="107"/>
                    </a:cubicBezTo>
                    <a:cubicBezTo>
                      <a:pt x="901" y="109"/>
                      <a:pt x="897" y="110"/>
                      <a:pt x="893" y="110"/>
                    </a:cubicBezTo>
                    <a:cubicBezTo>
                      <a:pt x="886" y="110"/>
                      <a:pt x="879" y="110"/>
                      <a:pt x="874" y="115"/>
                    </a:cubicBezTo>
                    <a:cubicBezTo>
                      <a:pt x="870" y="119"/>
                      <a:pt x="866" y="120"/>
                      <a:pt x="862" y="122"/>
                    </a:cubicBezTo>
                    <a:cubicBezTo>
                      <a:pt x="854" y="125"/>
                      <a:pt x="848" y="121"/>
                      <a:pt x="841" y="118"/>
                    </a:cubicBezTo>
                    <a:cubicBezTo>
                      <a:pt x="833" y="115"/>
                      <a:pt x="824" y="117"/>
                      <a:pt x="816" y="115"/>
                    </a:cubicBezTo>
                    <a:cubicBezTo>
                      <a:pt x="814" y="114"/>
                      <a:pt x="813" y="113"/>
                      <a:pt x="812" y="112"/>
                    </a:cubicBezTo>
                    <a:cubicBezTo>
                      <a:pt x="810" y="112"/>
                      <a:pt x="809" y="113"/>
                      <a:pt x="808" y="113"/>
                    </a:cubicBezTo>
                    <a:cubicBezTo>
                      <a:pt x="806" y="112"/>
                      <a:pt x="804" y="111"/>
                      <a:pt x="802" y="111"/>
                    </a:cubicBezTo>
                    <a:cubicBezTo>
                      <a:pt x="801" y="111"/>
                      <a:pt x="800" y="111"/>
                      <a:pt x="799" y="111"/>
                    </a:cubicBezTo>
                    <a:cubicBezTo>
                      <a:pt x="798" y="111"/>
                      <a:pt x="798" y="113"/>
                      <a:pt x="796" y="113"/>
                    </a:cubicBezTo>
                    <a:cubicBezTo>
                      <a:pt x="794" y="114"/>
                      <a:pt x="789" y="113"/>
                      <a:pt x="786" y="113"/>
                    </a:cubicBezTo>
                    <a:cubicBezTo>
                      <a:pt x="780" y="113"/>
                      <a:pt x="777" y="114"/>
                      <a:pt x="771" y="116"/>
                    </a:cubicBezTo>
                    <a:cubicBezTo>
                      <a:pt x="768" y="118"/>
                      <a:pt x="765" y="117"/>
                      <a:pt x="762" y="118"/>
                    </a:cubicBezTo>
                    <a:cubicBezTo>
                      <a:pt x="759" y="118"/>
                      <a:pt x="757" y="121"/>
                      <a:pt x="754" y="121"/>
                    </a:cubicBezTo>
                    <a:cubicBezTo>
                      <a:pt x="753" y="121"/>
                      <a:pt x="752" y="121"/>
                      <a:pt x="752" y="121"/>
                    </a:cubicBezTo>
                    <a:cubicBezTo>
                      <a:pt x="748" y="120"/>
                      <a:pt x="743" y="119"/>
                      <a:pt x="739" y="118"/>
                    </a:cubicBezTo>
                    <a:cubicBezTo>
                      <a:pt x="736" y="116"/>
                      <a:pt x="735" y="114"/>
                      <a:pt x="731" y="113"/>
                    </a:cubicBezTo>
                    <a:cubicBezTo>
                      <a:pt x="729" y="112"/>
                      <a:pt x="726" y="113"/>
                      <a:pt x="723" y="112"/>
                    </a:cubicBezTo>
                    <a:cubicBezTo>
                      <a:pt x="720" y="112"/>
                      <a:pt x="719" y="111"/>
                      <a:pt x="717" y="108"/>
                    </a:cubicBezTo>
                    <a:cubicBezTo>
                      <a:pt x="714" y="105"/>
                      <a:pt x="710" y="100"/>
                      <a:pt x="706" y="99"/>
                    </a:cubicBezTo>
                    <a:cubicBezTo>
                      <a:pt x="704" y="98"/>
                      <a:pt x="701" y="99"/>
                      <a:pt x="698" y="99"/>
                    </a:cubicBezTo>
                    <a:cubicBezTo>
                      <a:pt x="695" y="98"/>
                      <a:pt x="692" y="97"/>
                      <a:pt x="689" y="97"/>
                    </a:cubicBezTo>
                    <a:cubicBezTo>
                      <a:pt x="683" y="97"/>
                      <a:pt x="677" y="97"/>
                      <a:pt x="671" y="97"/>
                    </a:cubicBezTo>
                    <a:cubicBezTo>
                      <a:pt x="672" y="98"/>
                      <a:pt x="673" y="98"/>
                      <a:pt x="674" y="99"/>
                    </a:cubicBezTo>
                    <a:cubicBezTo>
                      <a:pt x="672" y="99"/>
                      <a:pt x="670" y="98"/>
                      <a:pt x="668" y="97"/>
                    </a:cubicBezTo>
                    <a:cubicBezTo>
                      <a:pt x="666" y="97"/>
                      <a:pt x="665" y="97"/>
                      <a:pt x="663" y="97"/>
                    </a:cubicBezTo>
                    <a:cubicBezTo>
                      <a:pt x="665" y="97"/>
                      <a:pt x="666" y="97"/>
                      <a:pt x="668" y="97"/>
                    </a:cubicBezTo>
                    <a:cubicBezTo>
                      <a:pt x="665" y="96"/>
                      <a:pt x="662" y="94"/>
                      <a:pt x="659" y="92"/>
                    </a:cubicBezTo>
                    <a:cubicBezTo>
                      <a:pt x="655" y="90"/>
                      <a:pt x="653" y="89"/>
                      <a:pt x="653" y="84"/>
                    </a:cubicBezTo>
                    <a:cubicBezTo>
                      <a:pt x="652" y="80"/>
                      <a:pt x="652" y="80"/>
                      <a:pt x="648" y="81"/>
                    </a:cubicBezTo>
                    <a:cubicBezTo>
                      <a:pt x="646" y="81"/>
                      <a:pt x="640" y="81"/>
                      <a:pt x="640" y="84"/>
                    </a:cubicBezTo>
                    <a:cubicBezTo>
                      <a:pt x="638" y="84"/>
                      <a:pt x="634" y="84"/>
                      <a:pt x="632" y="84"/>
                    </a:cubicBezTo>
                    <a:cubicBezTo>
                      <a:pt x="629" y="83"/>
                      <a:pt x="625" y="81"/>
                      <a:pt x="623" y="80"/>
                    </a:cubicBezTo>
                    <a:cubicBezTo>
                      <a:pt x="618" y="79"/>
                      <a:pt x="620" y="80"/>
                      <a:pt x="619" y="78"/>
                    </a:cubicBezTo>
                    <a:cubicBezTo>
                      <a:pt x="617" y="76"/>
                      <a:pt x="618" y="71"/>
                      <a:pt x="616" y="69"/>
                    </a:cubicBezTo>
                    <a:cubicBezTo>
                      <a:pt x="615" y="67"/>
                      <a:pt x="613" y="68"/>
                      <a:pt x="612" y="65"/>
                    </a:cubicBezTo>
                    <a:cubicBezTo>
                      <a:pt x="611" y="64"/>
                      <a:pt x="610" y="62"/>
                      <a:pt x="610" y="60"/>
                    </a:cubicBezTo>
                    <a:cubicBezTo>
                      <a:pt x="610" y="55"/>
                      <a:pt x="612" y="46"/>
                      <a:pt x="609" y="41"/>
                    </a:cubicBezTo>
                    <a:cubicBezTo>
                      <a:pt x="606" y="38"/>
                      <a:pt x="602" y="38"/>
                      <a:pt x="598" y="38"/>
                    </a:cubicBezTo>
                    <a:cubicBezTo>
                      <a:pt x="596" y="39"/>
                      <a:pt x="596" y="39"/>
                      <a:pt x="594" y="40"/>
                    </a:cubicBezTo>
                    <a:cubicBezTo>
                      <a:pt x="592" y="41"/>
                      <a:pt x="591" y="42"/>
                      <a:pt x="589" y="43"/>
                    </a:cubicBezTo>
                    <a:cubicBezTo>
                      <a:pt x="588" y="44"/>
                      <a:pt x="587" y="45"/>
                      <a:pt x="586" y="46"/>
                    </a:cubicBezTo>
                    <a:cubicBezTo>
                      <a:pt x="582" y="49"/>
                      <a:pt x="571" y="46"/>
                      <a:pt x="566" y="46"/>
                    </a:cubicBezTo>
                    <a:cubicBezTo>
                      <a:pt x="564" y="46"/>
                      <a:pt x="563" y="46"/>
                      <a:pt x="561" y="46"/>
                    </a:cubicBezTo>
                    <a:cubicBezTo>
                      <a:pt x="559" y="44"/>
                      <a:pt x="557" y="38"/>
                      <a:pt x="555" y="36"/>
                    </a:cubicBezTo>
                    <a:cubicBezTo>
                      <a:pt x="552" y="33"/>
                      <a:pt x="549" y="32"/>
                      <a:pt x="550" y="27"/>
                    </a:cubicBezTo>
                    <a:cubicBezTo>
                      <a:pt x="550" y="24"/>
                      <a:pt x="552" y="22"/>
                      <a:pt x="550" y="20"/>
                    </a:cubicBezTo>
                    <a:cubicBezTo>
                      <a:pt x="548" y="19"/>
                      <a:pt x="543" y="19"/>
                      <a:pt x="541" y="19"/>
                    </a:cubicBezTo>
                    <a:cubicBezTo>
                      <a:pt x="539" y="20"/>
                      <a:pt x="538" y="23"/>
                      <a:pt x="536" y="24"/>
                    </a:cubicBezTo>
                    <a:cubicBezTo>
                      <a:pt x="533" y="25"/>
                      <a:pt x="527" y="27"/>
                      <a:pt x="523" y="27"/>
                    </a:cubicBezTo>
                    <a:cubicBezTo>
                      <a:pt x="520" y="27"/>
                      <a:pt x="519" y="26"/>
                      <a:pt x="516" y="25"/>
                    </a:cubicBezTo>
                    <a:cubicBezTo>
                      <a:pt x="513" y="25"/>
                      <a:pt x="510" y="25"/>
                      <a:pt x="508" y="24"/>
                    </a:cubicBezTo>
                    <a:cubicBezTo>
                      <a:pt x="505" y="24"/>
                      <a:pt x="502" y="22"/>
                      <a:pt x="499" y="23"/>
                    </a:cubicBezTo>
                    <a:cubicBezTo>
                      <a:pt x="496" y="23"/>
                      <a:pt x="495" y="24"/>
                      <a:pt x="491" y="25"/>
                    </a:cubicBezTo>
                    <a:cubicBezTo>
                      <a:pt x="490" y="25"/>
                      <a:pt x="487" y="25"/>
                      <a:pt x="486" y="25"/>
                    </a:cubicBezTo>
                    <a:cubicBezTo>
                      <a:pt x="482" y="25"/>
                      <a:pt x="480" y="23"/>
                      <a:pt x="477" y="22"/>
                    </a:cubicBezTo>
                    <a:cubicBezTo>
                      <a:pt x="469" y="21"/>
                      <a:pt x="462" y="20"/>
                      <a:pt x="454" y="20"/>
                    </a:cubicBezTo>
                    <a:cubicBezTo>
                      <a:pt x="447" y="20"/>
                      <a:pt x="437" y="19"/>
                      <a:pt x="430" y="21"/>
                    </a:cubicBezTo>
                    <a:cubicBezTo>
                      <a:pt x="426" y="22"/>
                      <a:pt x="422" y="23"/>
                      <a:pt x="418" y="25"/>
                    </a:cubicBezTo>
                    <a:cubicBezTo>
                      <a:pt x="416" y="27"/>
                      <a:pt x="413" y="27"/>
                      <a:pt x="411" y="28"/>
                    </a:cubicBezTo>
                    <a:cubicBezTo>
                      <a:pt x="411" y="28"/>
                      <a:pt x="408" y="29"/>
                      <a:pt x="408" y="29"/>
                    </a:cubicBezTo>
                    <a:cubicBezTo>
                      <a:pt x="406" y="30"/>
                      <a:pt x="403" y="30"/>
                      <a:pt x="400" y="30"/>
                    </a:cubicBezTo>
                    <a:cubicBezTo>
                      <a:pt x="398" y="31"/>
                      <a:pt x="395" y="30"/>
                      <a:pt x="393" y="31"/>
                    </a:cubicBezTo>
                    <a:cubicBezTo>
                      <a:pt x="389" y="32"/>
                      <a:pt x="386" y="34"/>
                      <a:pt x="383" y="35"/>
                    </a:cubicBezTo>
                    <a:cubicBezTo>
                      <a:pt x="380" y="36"/>
                      <a:pt x="378" y="37"/>
                      <a:pt x="375" y="39"/>
                    </a:cubicBezTo>
                    <a:cubicBezTo>
                      <a:pt x="373" y="41"/>
                      <a:pt x="370" y="41"/>
                      <a:pt x="367" y="43"/>
                    </a:cubicBezTo>
                    <a:cubicBezTo>
                      <a:pt x="365" y="45"/>
                      <a:pt x="365" y="45"/>
                      <a:pt x="362" y="46"/>
                    </a:cubicBezTo>
                    <a:cubicBezTo>
                      <a:pt x="361" y="46"/>
                      <a:pt x="360" y="46"/>
                      <a:pt x="358" y="46"/>
                    </a:cubicBezTo>
                    <a:cubicBezTo>
                      <a:pt x="355" y="47"/>
                      <a:pt x="356" y="47"/>
                      <a:pt x="354" y="49"/>
                    </a:cubicBezTo>
                    <a:cubicBezTo>
                      <a:pt x="353" y="51"/>
                      <a:pt x="351" y="52"/>
                      <a:pt x="350" y="55"/>
                    </a:cubicBezTo>
                    <a:cubicBezTo>
                      <a:pt x="348" y="59"/>
                      <a:pt x="351" y="63"/>
                      <a:pt x="347" y="66"/>
                    </a:cubicBezTo>
                    <a:cubicBezTo>
                      <a:pt x="346" y="67"/>
                      <a:pt x="343" y="67"/>
                      <a:pt x="341" y="68"/>
                    </a:cubicBezTo>
                    <a:cubicBezTo>
                      <a:pt x="340" y="69"/>
                      <a:pt x="340" y="71"/>
                      <a:pt x="339" y="72"/>
                    </a:cubicBezTo>
                    <a:cubicBezTo>
                      <a:pt x="338" y="74"/>
                      <a:pt x="336" y="74"/>
                      <a:pt x="335" y="76"/>
                    </a:cubicBezTo>
                    <a:cubicBezTo>
                      <a:pt x="333" y="78"/>
                      <a:pt x="335" y="81"/>
                      <a:pt x="334" y="84"/>
                    </a:cubicBezTo>
                    <a:cubicBezTo>
                      <a:pt x="332" y="88"/>
                      <a:pt x="324" y="86"/>
                      <a:pt x="321" y="86"/>
                    </a:cubicBezTo>
                    <a:cubicBezTo>
                      <a:pt x="319" y="86"/>
                      <a:pt x="314" y="85"/>
                      <a:pt x="312" y="86"/>
                    </a:cubicBezTo>
                    <a:cubicBezTo>
                      <a:pt x="310" y="87"/>
                      <a:pt x="309" y="89"/>
                      <a:pt x="307" y="89"/>
                    </a:cubicBezTo>
                    <a:cubicBezTo>
                      <a:pt x="304" y="91"/>
                      <a:pt x="302" y="91"/>
                      <a:pt x="299" y="90"/>
                    </a:cubicBezTo>
                    <a:cubicBezTo>
                      <a:pt x="295" y="88"/>
                      <a:pt x="292" y="86"/>
                      <a:pt x="288" y="85"/>
                    </a:cubicBezTo>
                    <a:cubicBezTo>
                      <a:pt x="282" y="83"/>
                      <a:pt x="274" y="85"/>
                      <a:pt x="269" y="81"/>
                    </a:cubicBezTo>
                    <a:cubicBezTo>
                      <a:pt x="266" y="79"/>
                      <a:pt x="266" y="78"/>
                      <a:pt x="262" y="80"/>
                    </a:cubicBezTo>
                    <a:cubicBezTo>
                      <a:pt x="259" y="82"/>
                      <a:pt x="255" y="81"/>
                      <a:pt x="251" y="81"/>
                    </a:cubicBezTo>
                    <a:cubicBezTo>
                      <a:pt x="243" y="81"/>
                      <a:pt x="234" y="83"/>
                      <a:pt x="226" y="81"/>
                    </a:cubicBezTo>
                    <a:cubicBezTo>
                      <a:pt x="223" y="81"/>
                      <a:pt x="221" y="79"/>
                      <a:pt x="218" y="77"/>
                    </a:cubicBezTo>
                    <a:cubicBezTo>
                      <a:pt x="214" y="76"/>
                      <a:pt x="211" y="76"/>
                      <a:pt x="208" y="75"/>
                    </a:cubicBezTo>
                    <a:cubicBezTo>
                      <a:pt x="205" y="74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2"/>
                    </a:cubicBezTo>
                    <a:cubicBezTo>
                      <a:pt x="200" y="72"/>
                      <a:pt x="199" y="73"/>
                      <a:pt x="199" y="74"/>
                    </a:cubicBezTo>
                    <a:cubicBezTo>
                      <a:pt x="198" y="74"/>
                      <a:pt x="198" y="75"/>
                      <a:pt x="198" y="76"/>
                    </a:cubicBezTo>
                    <a:cubicBezTo>
                      <a:pt x="197" y="78"/>
                      <a:pt x="197" y="80"/>
                      <a:pt x="195" y="82"/>
                    </a:cubicBezTo>
                    <a:cubicBezTo>
                      <a:pt x="195" y="82"/>
                      <a:pt x="195" y="82"/>
                      <a:pt x="194" y="83"/>
                    </a:cubicBezTo>
                    <a:cubicBezTo>
                      <a:pt x="194" y="83"/>
                      <a:pt x="195" y="83"/>
                      <a:pt x="195" y="83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5"/>
                      <a:pt x="194" y="85"/>
                      <a:pt x="194" y="86"/>
                    </a:cubicBezTo>
                    <a:cubicBezTo>
                      <a:pt x="194" y="87"/>
                      <a:pt x="194" y="87"/>
                      <a:pt x="194" y="88"/>
                    </a:cubicBezTo>
                    <a:cubicBezTo>
                      <a:pt x="194" y="90"/>
                      <a:pt x="194" y="92"/>
                      <a:pt x="194" y="94"/>
                    </a:cubicBezTo>
                    <a:cubicBezTo>
                      <a:pt x="194" y="95"/>
                      <a:pt x="194" y="96"/>
                      <a:pt x="194" y="96"/>
                    </a:cubicBezTo>
                    <a:cubicBezTo>
                      <a:pt x="195" y="98"/>
                      <a:pt x="198" y="99"/>
                      <a:pt x="199" y="100"/>
                    </a:cubicBezTo>
                    <a:cubicBezTo>
                      <a:pt x="199" y="100"/>
                      <a:pt x="200" y="100"/>
                      <a:pt x="201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8"/>
                    </a:cubicBezTo>
                    <a:cubicBezTo>
                      <a:pt x="197" y="98"/>
                      <a:pt x="196" y="98"/>
                      <a:pt x="196" y="97"/>
                    </a:cubicBezTo>
                    <a:cubicBezTo>
                      <a:pt x="196" y="97"/>
                      <a:pt x="196" y="97"/>
                      <a:pt x="195" y="97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200" y="100"/>
                      <a:pt x="200" y="100"/>
                      <a:pt x="201" y="100"/>
                    </a:cubicBezTo>
                    <a:cubicBezTo>
                      <a:pt x="204" y="100"/>
                      <a:pt x="206" y="103"/>
                      <a:pt x="209" y="105"/>
                    </a:cubicBezTo>
                    <a:cubicBezTo>
                      <a:pt x="209" y="106"/>
                      <a:pt x="210" y="106"/>
                      <a:pt x="211" y="106"/>
                    </a:cubicBezTo>
                    <a:cubicBezTo>
                      <a:pt x="212" y="106"/>
                      <a:pt x="213" y="106"/>
                      <a:pt x="215" y="107"/>
                    </a:cubicBezTo>
                    <a:cubicBezTo>
                      <a:pt x="216" y="107"/>
                      <a:pt x="218" y="108"/>
                      <a:pt x="219" y="108"/>
                    </a:cubicBezTo>
                    <a:cubicBezTo>
                      <a:pt x="222" y="110"/>
                      <a:pt x="225" y="112"/>
                      <a:pt x="228" y="113"/>
                    </a:cubicBezTo>
                    <a:cubicBezTo>
                      <a:pt x="230" y="114"/>
                      <a:pt x="231" y="114"/>
                      <a:pt x="233" y="114"/>
                    </a:cubicBezTo>
                    <a:cubicBezTo>
                      <a:pt x="237" y="114"/>
                      <a:pt x="241" y="113"/>
                      <a:pt x="245" y="113"/>
                    </a:cubicBezTo>
                    <a:cubicBezTo>
                      <a:pt x="246" y="114"/>
                      <a:pt x="247" y="114"/>
                      <a:pt x="248" y="115"/>
                    </a:cubicBezTo>
                    <a:cubicBezTo>
                      <a:pt x="246" y="115"/>
                      <a:pt x="244" y="115"/>
                      <a:pt x="242" y="115"/>
                    </a:cubicBezTo>
                    <a:cubicBezTo>
                      <a:pt x="241" y="115"/>
                      <a:pt x="240" y="115"/>
                      <a:pt x="239" y="115"/>
                    </a:cubicBezTo>
                    <a:cubicBezTo>
                      <a:pt x="237" y="115"/>
                      <a:pt x="235" y="115"/>
                      <a:pt x="233" y="116"/>
                    </a:cubicBezTo>
                    <a:cubicBezTo>
                      <a:pt x="232" y="117"/>
                      <a:pt x="232" y="118"/>
                      <a:pt x="232" y="119"/>
                    </a:cubicBezTo>
                    <a:cubicBezTo>
                      <a:pt x="231" y="122"/>
                      <a:pt x="227" y="119"/>
                      <a:pt x="225" y="118"/>
                    </a:cubicBezTo>
                    <a:cubicBezTo>
                      <a:pt x="225" y="118"/>
                      <a:pt x="224" y="117"/>
                      <a:pt x="224" y="117"/>
                    </a:cubicBezTo>
                    <a:cubicBezTo>
                      <a:pt x="223" y="118"/>
                      <a:pt x="222" y="118"/>
                      <a:pt x="222" y="118"/>
                    </a:cubicBezTo>
                    <a:cubicBezTo>
                      <a:pt x="221" y="118"/>
                      <a:pt x="220" y="119"/>
                      <a:pt x="219" y="118"/>
                    </a:cubicBezTo>
                    <a:cubicBezTo>
                      <a:pt x="217" y="118"/>
                      <a:pt x="216" y="118"/>
                      <a:pt x="214" y="118"/>
                    </a:cubicBezTo>
                    <a:cubicBezTo>
                      <a:pt x="212" y="117"/>
                      <a:pt x="212" y="116"/>
                      <a:pt x="210" y="117"/>
                    </a:cubicBezTo>
                    <a:cubicBezTo>
                      <a:pt x="210" y="117"/>
                      <a:pt x="208" y="118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7" y="121"/>
                      <a:pt x="208" y="121"/>
                      <a:pt x="207" y="121"/>
                    </a:cubicBezTo>
                    <a:cubicBezTo>
                      <a:pt x="206" y="121"/>
                      <a:pt x="206" y="121"/>
                      <a:pt x="205" y="121"/>
                    </a:cubicBezTo>
                    <a:cubicBezTo>
                      <a:pt x="201" y="120"/>
                      <a:pt x="195" y="119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3"/>
                      <a:pt x="191" y="124"/>
                      <a:pt x="191" y="125"/>
                    </a:cubicBezTo>
                    <a:cubicBezTo>
                      <a:pt x="191" y="126"/>
                      <a:pt x="189" y="126"/>
                      <a:pt x="188" y="126"/>
                    </a:cubicBezTo>
                    <a:cubicBezTo>
                      <a:pt x="186" y="127"/>
                      <a:pt x="183" y="126"/>
                      <a:pt x="181" y="127"/>
                    </a:cubicBezTo>
                    <a:cubicBezTo>
                      <a:pt x="178" y="128"/>
                      <a:pt x="182" y="131"/>
                      <a:pt x="183" y="132"/>
                    </a:cubicBezTo>
                    <a:cubicBezTo>
                      <a:pt x="183" y="134"/>
                      <a:pt x="179" y="135"/>
                      <a:pt x="178" y="135"/>
                    </a:cubicBezTo>
                    <a:cubicBezTo>
                      <a:pt x="176" y="135"/>
                      <a:pt x="176" y="134"/>
                      <a:pt x="175" y="134"/>
                    </a:cubicBezTo>
                    <a:cubicBezTo>
                      <a:pt x="173" y="133"/>
                      <a:pt x="170" y="134"/>
                      <a:pt x="168" y="133"/>
                    </a:cubicBezTo>
                    <a:cubicBezTo>
                      <a:pt x="167" y="132"/>
                      <a:pt x="166" y="131"/>
                      <a:pt x="166" y="130"/>
                    </a:cubicBezTo>
                    <a:cubicBezTo>
                      <a:pt x="166" y="130"/>
                      <a:pt x="164" y="127"/>
                      <a:pt x="163" y="127"/>
                    </a:cubicBezTo>
                    <a:cubicBezTo>
                      <a:pt x="163" y="127"/>
                      <a:pt x="161" y="128"/>
                      <a:pt x="161" y="129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3" y="134"/>
                      <a:pt x="152" y="136"/>
                      <a:pt x="150" y="137"/>
                    </a:cubicBezTo>
                    <a:cubicBezTo>
                      <a:pt x="149" y="138"/>
                      <a:pt x="148" y="138"/>
                      <a:pt x="148" y="138"/>
                    </a:cubicBezTo>
                    <a:cubicBezTo>
                      <a:pt x="147" y="139"/>
                      <a:pt x="146" y="139"/>
                      <a:pt x="145" y="140"/>
                    </a:cubicBezTo>
                    <a:cubicBezTo>
                      <a:pt x="143" y="140"/>
                      <a:pt x="143" y="140"/>
                      <a:pt x="141" y="140"/>
                    </a:cubicBezTo>
                    <a:cubicBezTo>
                      <a:pt x="140" y="139"/>
                      <a:pt x="140" y="139"/>
                      <a:pt x="138" y="140"/>
                    </a:cubicBezTo>
                    <a:cubicBezTo>
                      <a:pt x="137" y="140"/>
                      <a:pt x="136" y="140"/>
                      <a:pt x="134" y="140"/>
                    </a:cubicBezTo>
                    <a:cubicBezTo>
                      <a:pt x="134" y="140"/>
                      <a:pt x="133" y="140"/>
                      <a:pt x="133" y="140"/>
                    </a:cubicBezTo>
                    <a:cubicBezTo>
                      <a:pt x="132" y="140"/>
                      <a:pt x="132" y="138"/>
                      <a:pt x="132" y="138"/>
                    </a:cubicBezTo>
                    <a:cubicBezTo>
                      <a:pt x="133" y="136"/>
                      <a:pt x="134" y="134"/>
                      <a:pt x="133" y="132"/>
                    </a:cubicBezTo>
                    <a:cubicBezTo>
                      <a:pt x="133" y="130"/>
                      <a:pt x="131" y="129"/>
                      <a:pt x="129" y="129"/>
                    </a:cubicBezTo>
                    <a:cubicBezTo>
                      <a:pt x="127" y="129"/>
                      <a:pt x="126" y="129"/>
                      <a:pt x="125" y="129"/>
                    </a:cubicBezTo>
                    <a:cubicBezTo>
                      <a:pt x="122" y="129"/>
                      <a:pt x="118" y="127"/>
                      <a:pt x="115" y="128"/>
                    </a:cubicBezTo>
                    <a:cubicBezTo>
                      <a:pt x="113" y="129"/>
                      <a:pt x="113" y="132"/>
                      <a:pt x="114" y="134"/>
                    </a:cubicBezTo>
                    <a:cubicBezTo>
                      <a:pt x="115" y="136"/>
                      <a:pt x="116" y="136"/>
                      <a:pt x="119" y="137"/>
                    </a:cubicBezTo>
                    <a:cubicBezTo>
                      <a:pt x="121" y="137"/>
                      <a:pt x="125" y="140"/>
                      <a:pt x="126" y="143"/>
                    </a:cubicBezTo>
                    <a:cubicBezTo>
                      <a:pt x="126" y="145"/>
                      <a:pt x="123" y="146"/>
                      <a:pt x="121" y="147"/>
                    </a:cubicBezTo>
                    <a:cubicBezTo>
                      <a:pt x="118" y="147"/>
                      <a:pt x="114" y="145"/>
                      <a:pt x="111" y="144"/>
                    </a:cubicBezTo>
                    <a:cubicBezTo>
                      <a:pt x="110" y="144"/>
                      <a:pt x="109" y="143"/>
                      <a:pt x="107" y="143"/>
                    </a:cubicBezTo>
                    <a:cubicBezTo>
                      <a:pt x="105" y="143"/>
                      <a:pt x="102" y="144"/>
                      <a:pt x="100" y="143"/>
                    </a:cubicBezTo>
                    <a:cubicBezTo>
                      <a:pt x="98" y="143"/>
                      <a:pt x="95" y="141"/>
                      <a:pt x="93" y="140"/>
                    </a:cubicBezTo>
                    <a:cubicBezTo>
                      <a:pt x="93" y="139"/>
                      <a:pt x="92" y="138"/>
                      <a:pt x="92" y="137"/>
                    </a:cubicBezTo>
                    <a:cubicBezTo>
                      <a:pt x="91" y="136"/>
                      <a:pt x="92" y="136"/>
                      <a:pt x="91" y="135"/>
                    </a:cubicBezTo>
                    <a:cubicBezTo>
                      <a:pt x="91" y="135"/>
                      <a:pt x="90" y="133"/>
                      <a:pt x="89" y="132"/>
                    </a:cubicBezTo>
                    <a:cubicBezTo>
                      <a:pt x="88" y="132"/>
                      <a:pt x="87" y="134"/>
                      <a:pt x="86" y="135"/>
                    </a:cubicBezTo>
                    <a:cubicBezTo>
                      <a:pt x="86" y="135"/>
                      <a:pt x="85" y="135"/>
                      <a:pt x="85" y="135"/>
                    </a:cubicBezTo>
                    <a:cubicBezTo>
                      <a:pt x="84" y="135"/>
                      <a:pt x="84" y="135"/>
                      <a:pt x="83" y="135"/>
                    </a:cubicBezTo>
                    <a:cubicBezTo>
                      <a:pt x="81" y="136"/>
                      <a:pt x="78" y="136"/>
                      <a:pt x="76" y="136"/>
                    </a:cubicBezTo>
                    <a:cubicBezTo>
                      <a:pt x="74" y="135"/>
                      <a:pt x="72" y="135"/>
                      <a:pt x="71" y="135"/>
                    </a:cubicBezTo>
                    <a:cubicBezTo>
                      <a:pt x="69" y="135"/>
                      <a:pt x="68" y="136"/>
                      <a:pt x="66" y="136"/>
                    </a:cubicBezTo>
                    <a:cubicBezTo>
                      <a:pt x="64" y="137"/>
                      <a:pt x="63" y="138"/>
                      <a:pt x="60" y="137"/>
                    </a:cubicBezTo>
                    <a:cubicBezTo>
                      <a:pt x="59" y="137"/>
                      <a:pt x="58" y="138"/>
                      <a:pt x="58" y="136"/>
                    </a:cubicBezTo>
                    <a:cubicBezTo>
                      <a:pt x="58" y="136"/>
                      <a:pt x="58" y="135"/>
                      <a:pt x="58" y="134"/>
                    </a:cubicBezTo>
                    <a:cubicBezTo>
                      <a:pt x="58" y="134"/>
                      <a:pt x="59" y="133"/>
                      <a:pt x="59" y="132"/>
                    </a:cubicBezTo>
                    <a:cubicBezTo>
                      <a:pt x="59" y="132"/>
                      <a:pt x="59" y="131"/>
                      <a:pt x="59" y="130"/>
                    </a:cubicBezTo>
                    <a:cubicBezTo>
                      <a:pt x="59" y="130"/>
                      <a:pt x="59" y="130"/>
                      <a:pt x="59" y="129"/>
                    </a:cubicBezTo>
                    <a:cubicBezTo>
                      <a:pt x="57" y="130"/>
                      <a:pt x="55" y="130"/>
                      <a:pt x="54" y="131"/>
                    </a:cubicBezTo>
                    <a:cubicBezTo>
                      <a:pt x="52" y="132"/>
                      <a:pt x="51" y="132"/>
                      <a:pt x="49" y="133"/>
                    </a:cubicBezTo>
                    <a:cubicBezTo>
                      <a:pt x="48" y="134"/>
                      <a:pt x="47" y="136"/>
                      <a:pt x="46" y="136"/>
                    </a:cubicBezTo>
                    <a:cubicBezTo>
                      <a:pt x="42" y="138"/>
                      <a:pt x="34" y="136"/>
                      <a:pt x="30" y="136"/>
                    </a:cubicBezTo>
                    <a:cubicBezTo>
                      <a:pt x="27" y="136"/>
                      <a:pt x="20" y="135"/>
                      <a:pt x="17" y="137"/>
                    </a:cubicBezTo>
                    <a:cubicBezTo>
                      <a:pt x="15" y="138"/>
                      <a:pt x="16" y="139"/>
                      <a:pt x="16" y="140"/>
                    </a:cubicBezTo>
                    <a:cubicBezTo>
                      <a:pt x="15" y="142"/>
                      <a:pt x="15" y="145"/>
                      <a:pt x="14" y="147"/>
                    </a:cubicBezTo>
                    <a:cubicBezTo>
                      <a:pt x="11" y="150"/>
                      <a:pt x="8" y="150"/>
                      <a:pt x="5" y="151"/>
                    </a:cubicBezTo>
                    <a:cubicBezTo>
                      <a:pt x="2" y="152"/>
                      <a:pt x="0" y="155"/>
                      <a:pt x="1" y="158"/>
                    </a:cubicBezTo>
                    <a:cubicBezTo>
                      <a:pt x="4" y="164"/>
                      <a:pt x="6" y="158"/>
                      <a:pt x="8" y="156"/>
                    </a:cubicBezTo>
                    <a:cubicBezTo>
                      <a:pt x="9" y="155"/>
                      <a:pt x="11" y="154"/>
                      <a:pt x="12" y="154"/>
                    </a:cubicBezTo>
                    <a:cubicBezTo>
                      <a:pt x="14" y="153"/>
                      <a:pt x="19" y="150"/>
                      <a:pt x="21" y="150"/>
                    </a:cubicBezTo>
                    <a:cubicBezTo>
                      <a:pt x="21" y="151"/>
                      <a:pt x="23" y="152"/>
                      <a:pt x="25" y="153"/>
                    </a:cubicBezTo>
                    <a:cubicBezTo>
                      <a:pt x="26" y="153"/>
                      <a:pt x="29" y="153"/>
                      <a:pt x="30" y="154"/>
                    </a:cubicBezTo>
                    <a:cubicBezTo>
                      <a:pt x="32" y="156"/>
                      <a:pt x="28" y="161"/>
                      <a:pt x="29" y="163"/>
                    </a:cubicBezTo>
                    <a:cubicBezTo>
                      <a:pt x="32" y="165"/>
                      <a:pt x="39" y="157"/>
                      <a:pt x="38" y="166"/>
                    </a:cubicBezTo>
                    <a:cubicBezTo>
                      <a:pt x="37" y="169"/>
                      <a:pt x="37" y="167"/>
                      <a:pt x="34" y="168"/>
                    </a:cubicBezTo>
                    <a:cubicBezTo>
                      <a:pt x="33" y="169"/>
                      <a:pt x="32" y="169"/>
                      <a:pt x="32" y="170"/>
                    </a:cubicBezTo>
                    <a:cubicBezTo>
                      <a:pt x="31" y="171"/>
                      <a:pt x="30" y="171"/>
                      <a:pt x="29" y="171"/>
                    </a:cubicBezTo>
                    <a:cubicBezTo>
                      <a:pt x="27" y="172"/>
                      <a:pt x="27" y="170"/>
                      <a:pt x="26" y="173"/>
                    </a:cubicBezTo>
                    <a:cubicBezTo>
                      <a:pt x="26" y="175"/>
                      <a:pt x="26" y="180"/>
                      <a:pt x="27" y="182"/>
                    </a:cubicBezTo>
                    <a:cubicBezTo>
                      <a:pt x="27" y="187"/>
                      <a:pt x="29" y="194"/>
                      <a:pt x="26" y="198"/>
                    </a:cubicBezTo>
                    <a:cubicBezTo>
                      <a:pt x="25" y="201"/>
                      <a:pt x="25" y="201"/>
                      <a:pt x="24" y="204"/>
                    </a:cubicBezTo>
                    <a:cubicBezTo>
                      <a:pt x="24" y="205"/>
                      <a:pt x="25" y="207"/>
                      <a:pt x="24" y="208"/>
                    </a:cubicBezTo>
                    <a:cubicBezTo>
                      <a:pt x="26" y="209"/>
                      <a:pt x="29" y="209"/>
                      <a:pt x="31" y="209"/>
                    </a:cubicBezTo>
                    <a:cubicBezTo>
                      <a:pt x="34" y="210"/>
                      <a:pt x="35" y="211"/>
                      <a:pt x="38" y="211"/>
                    </a:cubicBezTo>
                    <a:cubicBezTo>
                      <a:pt x="41" y="211"/>
                      <a:pt x="46" y="212"/>
                      <a:pt x="48" y="211"/>
                    </a:cubicBezTo>
                    <a:cubicBezTo>
                      <a:pt x="51" y="210"/>
                      <a:pt x="51" y="209"/>
                      <a:pt x="53" y="208"/>
                    </a:cubicBezTo>
                    <a:cubicBezTo>
                      <a:pt x="55" y="208"/>
                      <a:pt x="58" y="208"/>
                      <a:pt x="60" y="208"/>
                    </a:cubicBezTo>
                    <a:cubicBezTo>
                      <a:pt x="64" y="208"/>
                      <a:pt x="68" y="208"/>
                      <a:pt x="73" y="208"/>
                    </a:cubicBezTo>
                    <a:cubicBezTo>
                      <a:pt x="74" y="213"/>
                      <a:pt x="61" y="217"/>
                      <a:pt x="58" y="220"/>
                    </a:cubicBezTo>
                    <a:cubicBezTo>
                      <a:pt x="55" y="222"/>
                      <a:pt x="52" y="226"/>
                      <a:pt x="54" y="229"/>
                    </a:cubicBezTo>
                    <a:cubicBezTo>
                      <a:pt x="55" y="232"/>
                      <a:pt x="60" y="233"/>
                      <a:pt x="61" y="235"/>
                    </a:cubicBezTo>
                    <a:cubicBezTo>
                      <a:pt x="62" y="237"/>
                      <a:pt x="63" y="239"/>
                      <a:pt x="63" y="241"/>
                    </a:cubicBezTo>
                    <a:cubicBezTo>
                      <a:pt x="65" y="244"/>
                      <a:pt x="63" y="248"/>
                      <a:pt x="64" y="252"/>
                    </a:cubicBezTo>
                    <a:cubicBezTo>
                      <a:pt x="65" y="253"/>
                      <a:pt x="66" y="256"/>
                      <a:pt x="66" y="256"/>
                    </a:cubicBezTo>
                    <a:cubicBezTo>
                      <a:pt x="68" y="257"/>
                      <a:pt x="69" y="256"/>
                      <a:pt x="70" y="257"/>
                    </a:cubicBezTo>
                    <a:cubicBezTo>
                      <a:pt x="71" y="258"/>
                      <a:pt x="72" y="259"/>
                      <a:pt x="72" y="261"/>
                    </a:cubicBezTo>
                    <a:cubicBezTo>
                      <a:pt x="72" y="265"/>
                      <a:pt x="70" y="264"/>
                      <a:pt x="67" y="265"/>
                    </a:cubicBezTo>
                    <a:cubicBezTo>
                      <a:pt x="66" y="266"/>
                      <a:pt x="65" y="268"/>
                      <a:pt x="64" y="269"/>
                    </a:cubicBezTo>
                    <a:cubicBezTo>
                      <a:pt x="62" y="270"/>
                      <a:pt x="60" y="270"/>
                      <a:pt x="59" y="273"/>
                    </a:cubicBezTo>
                    <a:cubicBezTo>
                      <a:pt x="58" y="277"/>
                      <a:pt x="64" y="286"/>
                      <a:pt x="66" y="288"/>
                    </a:cubicBezTo>
                    <a:cubicBezTo>
                      <a:pt x="68" y="290"/>
                      <a:pt x="69" y="290"/>
                      <a:pt x="70" y="291"/>
                    </a:cubicBezTo>
                    <a:cubicBezTo>
                      <a:pt x="70" y="292"/>
                      <a:pt x="72" y="296"/>
                      <a:pt x="72" y="297"/>
                    </a:cubicBezTo>
                    <a:cubicBezTo>
                      <a:pt x="72" y="303"/>
                      <a:pt x="60" y="299"/>
                      <a:pt x="57" y="299"/>
                    </a:cubicBezTo>
                    <a:cubicBezTo>
                      <a:pt x="52" y="299"/>
                      <a:pt x="50" y="298"/>
                      <a:pt x="49" y="293"/>
                    </a:cubicBezTo>
                    <a:cubicBezTo>
                      <a:pt x="48" y="291"/>
                      <a:pt x="49" y="289"/>
                      <a:pt x="49" y="287"/>
                    </a:cubicBezTo>
                    <a:cubicBezTo>
                      <a:pt x="48" y="285"/>
                      <a:pt x="47" y="284"/>
                      <a:pt x="46" y="283"/>
                    </a:cubicBezTo>
                    <a:cubicBezTo>
                      <a:pt x="45" y="280"/>
                      <a:pt x="46" y="275"/>
                      <a:pt x="41" y="277"/>
                    </a:cubicBezTo>
                    <a:cubicBezTo>
                      <a:pt x="35" y="280"/>
                      <a:pt x="37" y="289"/>
                      <a:pt x="39" y="293"/>
                    </a:cubicBezTo>
                    <a:cubicBezTo>
                      <a:pt x="40" y="295"/>
                      <a:pt x="41" y="297"/>
                      <a:pt x="40" y="299"/>
                    </a:cubicBezTo>
                    <a:cubicBezTo>
                      <a:pt x="40" y="302"/>
                      <a:pt x="36" y="301"/>
                      <a:pt x="35" y="302"/>
                    </a:cubicBezTo>
                    <a:cubicBezTo>
                      <a:pt x="34" y="305"/>
                      <a:pt x="37" y="310"/>
                      <a:pt x="40" y="310"/>
                    </a:cubicBezTo>
                    <a:cubicBezTo>
                      <a:pt x="40" y="314"/>
                      <a:pt x="48" y="315"/>
                      <a:pt x="51" y="315"/>
                    </a:cubicBezTo>
                    <a:cubicBezTo>
                      <a:pt x="54" y="315"/>
                      <a:pt x="56" y="315"/>
                      <a:pt x="58" y="316"/>
                    </a:cubicBezTo>
                    <a:cubicBezTo>
                      <a:pt x="60" y="317"/>
                      <a:pt x="60" y="320"/>
                      <a:pt x="62" y="320"/>
                    </a:cubicBezTo>
                    <a:cubicBezTo>
                      <a:pt x="67" y="322"/>
                      <a:pt x="71" y="321"/>
                      <a:pt x="75" y="326"/>
                    </a:cubicBezTo>
                    <a:cubicBezTo>
                      <a:pt x="78" y="329"/>
                      <a:pt x="81" y="332"/>
                      <a:pt x="82" y="336"/>
                    </a:cubicBezTo>
                    <a:cubicBezTo>
                      <a:pt x="85" y="336"/>
                      <a:pt x="85" y="337"/>
                      <a:pt x="86" y="340"/>
                    </a:cubicBezTo>
                    <a:cubicBezTo>
                      <a:pt x="87" y="343"/>
                      <a:pt x="90" y="347"/>
                      <a:pt x="89" y="350"/>
                    </a:cubicBezTo>
                    <a:cubicBezTo>
                      <a:pt x="86" y="357"/>
                      <a:pt x="73" y="350"/>
                      <a:pt x="70" y="348"/>
                    </a:cubicBezTo>
                    <a:cubicBezTo>
                      <a:pt x="67" y="346"/>
                      <a:pt x="68" y="344"/>
                      <a:pt x="63" y="344"/>
                    </a:cubicBezTo>
                    <a:cubicBezTo>
                      <a:pt x="62" y="344"/>
                      <a:pt x="59" y="344"/>
                      <a:pt x="57" y="344"/>
                    </a:cubicBezTo>
                    <a:cubicBezTo>
                      <a:pt x="57" y="345"/>
                      <a:pt x="56" y="346"/>
                      <a:pt x="55" y="347"/>
                    </a:cubicBezTo>
                    <a:cubicBezTo>
                      <a:pt x="55" y="347"/>
                      <a:pt x="53" y="348"/>
                      <a:pt x="52" y="348"/>
                    </a:cubicBezTo>
                    <a:cubicBezTo>
                      <a:pt x="51" y="349"/>
                      <a:pt x="47" y="351"/>
                      <a:pt x="48" y="353"/>
                    </a:cubicBezTo>
                    <a:cubicBezTo>
                      <a:pt x="50" y="356"/>
                      <a:pt x="52" y="354"/>
                      <a:pt x="54" y="355"/>
                    </a:cubicBezTo>
                    <a:cubicBezTo>
                      <a:pt x="56" y="355"/>
                      <a:pt x="57" y="358"/>
                      <a:pt x="59" y="359"/>
                    </a:cubicBezTo>
                    <a:cubicBezTo>
                      <a:pt x="61" y="360"/>
                      <a:pt x="62" y="361"/>
                      <a:pt x="65" y="361"/>
                    </a:cubicBezTo>
                    <a:cubicBezTo>
                      <a:pt x="68" y="362"/>
                      <a:pt x="69" y="362"/>
                      <a:pt x="71" y="364"/>
                    </a:cubicBezTo>
                    <a:cubicBezTo>
                      <a:pt x="73" y="365"/>
                      <a:pt x="74" y="366"/>
                      <a:pt x="75" y="367"/>
                    </a:cubicBezTo>
                    <a:cubicBezTo>
                      <a:pt x="77" y="368"/>
                      <a:pt x="78" y="370"/>
                      <a:pt x="79" y="371"/>
                    </a:cubicBezTo>
                    <a:cubicBezTo>
                      <a:pt x="80" y="371"/>
                      <a:pt x="81" y="371"/>
                      <a:pt x="82" y="371"/>
                    </a:cubicBezTo>
                    <a:cubicBezTo>
                      <a:pt x="83" y="371"/>
                      <a:pt x="84" y="374"/>
                      <a:pt x="84" y="375"/>
                    </a:cubicBezTo>
                    <a:cubicBezTo>
                      <a:pt x="86" y="380"/>
                      <a:pt x="82" y="386"/>
                      <a:pt x="89" y="387"/>
                    </a:cubicBezTo>
                    <a:cubicBezTo>
                      <a:pt x="94" y="388"/>
                      <a:pt x="96" y="382"/>
                      <a:pt x="101" y="384"/>
                    </a:cubicBezTo>
                    <a:cubicBezTo>
                      <a:pt x="104" y="385"/>
                      <a:pt x="108" y="392"/>
                      <a:pt x="108" y="396"/>
                    </a:cubicBezTo>
                    <a:cubicBezTo>
                      <a:pt x="107" y="400"/>
                      <a:pt x="102" y="405"/>
                      <a:pt x="98" y="402"/>
                    </a:cubicBezTo>
                    <a:cubicBezTo>
                      <a:pt x="98" y="402"/>
                      <a:pt x="98" y="401"/>
                      <a:pt x="98" y="400"/>
                    </a:cubicBezTo>
                    <a:cubicBezTo>
                      <a:pt x="97" y="399"/>
                      <a:pt x="95" y="401"/>
                      <a:pt x="94" y="400"/>
                    </a:cubicBezTo>
                    <a:cubicBezTo>
                      <a:pt x="93" y="400"/>
                      <a:pt x="93" y="399"/>
                      <a:pt x="93" y="398"/>
                    </a:cubicBezTo>
                    <a:cubicBezTo>
                      <a:pt x="91" y="397"/>
                      <a:pt x="90" y="397"/>
                      <a:pt x="88" y="398"/>
                    </a:cubicBezTo>
                    <a:cubicBezTo>
                      <a:pt x="85" y="399"/>
                      <a:pt x="86" y="401"/>
                      <a:pt x="85" y="403"/>
                    </a:cubicBezTo>
                    <a:cubicBezTo>
                      <a:pt x="84" y="406"/>
                      <a:pt x="82" y="404"/>
                      <a:pt x="85" y="407"/>
                    </a:cubicBezTo>
                    <a:cubicBezTo>
                      <a:pt x="88" y="410"/>
                      <a:pt x="92" y="412"/>
                      <a:pt x="96" y="412"/>
                    </a:cubicBezTo>
                    <a:cubicBezTo>
                      <a:pt x="105" y="412"/>
                      <a:pt x="114" y="411"/>
                      <a:pt x="123" y="412"/>
                    </a:cubicBezTo>
                    <a:cubicBezTo>
                      <a:pt x="125" y="412"/>
                      <a:pt x="128" y="412"/>
                      <a:pt x="130" y="413"/>
                    </a:cubicBezTo>
                    <a:cubicBezTo>
                      <a:pt x="133" y="413"/>
                      <a:pt x="137" y="412"/>
                      <a:pt x="140" y="413"/>
                    </a:cubicBezTo>
                    <a:cubicBezTo>
                      <a:pt x="142" y="414"/>
                      <a:pt x="144" y="416"/>
                      <a:pt x="146" y="416"/>
                    </a:cubicBezTo>
                    <a:cubicBezTo>
                      <a:pt x="147" y="417"/>
                      <a:pt x="149" y="416"/>
                      <a:pt x="150" y="416"/>
                    </a:cubicBezTo>
                    <a:cubicBezTo>
                      <a:pt x="149" y="422"/>
                      <a:pt x="139" y="415"/>
                      <a:pt x="139" y="423"/>
                    </a:cubicBezTo>
                    <a:cubicBezTo>
                      <a:pt x="138" y="423"/>
                      <a:pt x="138" y="424"/>
                      <a:pt x="137" y="424"/>
                    </a:cubicBezTo>
                    <a:cubicBezTo>
                      <a:pt x="135" y="425"/>
                      <a:pt x="134" y="425"/>
                      <a:pt x="132" y="425"/>
                    </a:cubicBezTo>
                    <a:cubicBezTo>
                      <a:pt x="129" y="426"/>
                      <a:pt x="126" y="425"/>
                      <a:pt x="124" y="425"/>
                    </a:cubicBezTo>
                    <a:cubicBezTo>
                      <a:pt x="121" y="426"/>
                      <a:pt x="121" y="428"/>
                      <a:pt x="118" y="429"/>
                    </a:cubicBezTo>
                    <a:cubicBezTo>
                      <a:pt x="112" y="432"/>
                      <a:pt x="106" y="425"/>
                      <a:pt x="101" y="427"/>
                    </a:cubicBezTo>
                    <a:cubicBezTo>
                      <a:pt x="98" y="428"/>
                      <a:pt x="96" y="431"/>
                      <a:pt x="96" y="433"/>
                    </a:cubicBezTo>
                    <a:cubicBezTo>
                      <a:pt x="97" y="439"/>
                      <a:pt x="102" y="438"/>
                      <a:pt x="106" y="438"/>
                    </a:cubicBezTo>
                    <a:cubicBezTo>
                      <a:pt x="113" y="438"/>
                      <a:pt x="119" y="440"/>
                      <a:pt x="125" y="439"/>
                    </a:cubicBezTo>
                    <a:cubicBezTo>
                      <a:pt x="127" y="438"/>
                      <a:pt x="134" y="436"/>
                      <a:pt x="134" y="440"/>
                    </a:cubicBezTo>
                    <a:cubicBezTo>
                      <a:pt x="133" y="442"/>
                      <a:pt x="130" y="442"/>
                      <a:pt x="128" y="444"/>
                    </a:cubicBezTo>
                    <a:cubicBezTo>
                      <a:pt x="130" y="448"/>
                      <a:pt x="143" y="452"/>
                      <a:pt x="147" y="448"/>
                    </a:cubicBezTo>
                    <a:cubicBezTo>
                      <a:pt x="150" y="444"/>
                      <a:pt x="144" y="435"/>
                      <a:pt x="149" y="433"/>
                    </a:cubicBezTo>
                    <a:cubicBezTo>
                      <a:pt x="150" y="432"/>
                      <a:pt x="156" y="433"/>
                      <a:pt x="157" y="434"/>
                    </a:cubicBezTo>
                    <a:cubicBezTo>
                      <a:pt x="159" y="434"/>
                      <a:pt x="160" y="436"/>
                      <a:pt x="162" y="436"/>
                    </a:cubicBezTo>
                    <a:cubicBezTo>
                      <a:pt x="164" y="436"/>
                      <a:pt x="165" y="435"/>
                      <a:pt x="166" y="436"/>
                    </a:cubicBezTo>
                    <a:cubicBezTo>
                      <a:pt x="170" y="438"/>
                      <a:pt x="169" y="443"/>
                      <a:pt x="174" y="443"/>
                    </a:cubicBezTo>
                    <a:cubicBezTo>
                      <a:pt x="176" y="443"/>
                      <a:pt x="180" y="441"/>
                      <a:pt x="181" y="439"/>
                    </a:cubicBezTo>
                    <a:cubicBezTo>
                      <a:pt x="183" y="439"/>
                      <a:pt x="186" y="441"/>
                      <a:pt x="187" y="443"/>
                    </a:cubicBezTo>
                    <a:cubicBezTo>
                      <a:pt x="190" y="445"/>
                      <a:pt x="189" y="446"/>
                      <a:pt x="190" y="449"/>
                    </a:cubicBezTo>
                    <a:cubicBezTo>
                      <a:pt x="191" y="456"/>
                      <a:pt x="195" y="458"/>
                      <a:pt x="200" y="462"/>
                    </a:cubicBezTo>
                    <a:cubicBezTo>
                      <a:pt x="202" y="463"/>
                      <a:pt x="204" y="464"/>
                      <a:pt x="206" y="466"/>
                    </a:cubicBezTo>
                    <a:cubicBezTo>
                      <a:pt x="207" y="467"/>
                      <a:pt x="207" y="468"/>
                      <a:pt x="208" y="470"/>
                    </a:cubicBezTo>
                    <a:cubicBezTo>
                      <a:pt x="211" y="475"/>
                      <a:pt x="213" y="481"/>
                      <a:pt x="217" y="486"/>
                    </a:cubicBezTo>
                    <a:cubicBezTo>
                      <a:pt x="221" y="492"/>
                      <a:pt x="225" y="494"/>
                      <a:pt x="232" y="495"/>
                    </a:cubicBezTo>
                    <a:cubicBezTo>
                      <a:pt x="236" y="495"/>
                      <a:pt x="240" y="495"/>
                      <a:pt x="243" y="495"/>
                    </a:cubicBezTo>
                    <a:cubicBezTo>
                      <a:pt x="248" y="494"/>
                      <a:pt x="250" y="491"/>
                      <a:pt x="254" y="489"/>
                    </a:cubicBezTo>
                    <a:cubicBezTo>
                      <a:pt x="257" y="487"/>
                      <a:pt x="259" y="485"/>
                      <a:pt x="262" y="483"/>
                    </a:cubicBezTo>
                    <a:cubicBezTo>
                      <a:pt x="265" y="481"/>
                      <a:pt x="269" y="479"/>
                      <a:pt x="272" y="477"/>
                    </a:cubicBezTo>
                    <a:cubicBezTo>
                      <a:pt x="274" y="476"/>
                      <a:pt x="272" y="474"/>
                      <a:pt x="275" y="475"/>
                    </a:cubicBezTo>
                    <a:cubicBezTo>
                      <a:pt x="277" y="475"/>
                      <a:pt x="279" y="480"/>
                      <a:pt x="282" y="477"/>
                    </a:cubicBezTo>
                    <a:cubicBezTo>
                      <a:pt x="286" y="475"/>
                      <a:pt x="283" y="463"/>
                      <a:pt x="283" y="459"/>
                    </a:cubicBezTo>
                    <a:cubicBezTo>
                      <a:pt x="284" y="452"/>
                      <a:pt x="288" y="444"/>
                      <a:pt x="291" y="438"/>
                    </a:cubicBezTo>
                    <a:cubicBezTo>
                      <a:pt x="293" y="433"/>
                      <a:pt x="295" y="431"/>
                      <a:pt x="300" y="433"/>
                    </a:cubicBezTo>
                    <a:cubicBezTo>
                      <a:pt x="304" y="435"/>
                      <a:pt x="307" y="435"/>
                      <a:pt x="311" y="435"/>
                    </a:cubicBezTo>
                    <a:cubicBezTo>
                      <a:pt x="309" y="435"/>
                      <a:pt x="307" y="434"/>
                      <a:pt x="307" y="432"/>
                    </a:cubicBezTo>
                    <a:cubicBezTo>
                      <a:pt x="312" y="431"/>
                      <a:pt x="313" y="433"/>
                      <a:pt x="316" y="436"/>
                    </a:cubicBezTo>
                    <a:cubicBezTo>
                      <a:pt x="319" y="438"/>
                      <a:pt x="323" y="439"/>
                      <a:pt x="327" y="440"/>
                    </a:cubicBezTo>
                    <a:cubicBezTo>
                      <a:pt x="333" y="441"/>
                      <a:pt x="339" y="444"/>
                      <a:pt x="345" y="445"/>
                    </a:cubicBezTo>
                    <a:cubicBezTo>
                      <a:pt x="349" y="447"/>
                      <a:pt x="351" y="449"/>
                      <a:pt x="355" y="451"/>
                    </a:cubicBezTo>
                    <a:cubicBezTo>
                      <a:pt x="359" y="453"/>
                      <a:pt x="362" y="454"/>
                      <a:pt x="365" y="457"/>
                    </a:cubicBezTo>
                    <a:cubicBezTo>
                      <a:pt x="368" y="459"/>
                      <a:pt x="368" y="461"/>
                      <a:pt x="369" y="464"/>
                    </a:cubicBezTo>
                    <a:cubicBezTo>
                      <a:pt x="369" y="464"/>
                      <a:pt x="371" y="466"/>
                      <a:pt x="371" y="467"/>
                    </a:cubicBezTo>
                    <a:cubicBezTo>
                      <a:pt x="371" y="467"/>
                      <a:pt x="371" y="468"/>
                      <a:pt x="371" y="468"/>
                    </a:cubicBezTo>
                    <a:cubicBezTo>
                      <a:pt x="371" y="470"/>
                      <a:pt x="372" y="470"/>
                      <a:pt x="373" y="471"/>
                    </a:cubicBezTo>
                    <a:cubicBezTo>
                      <a:pt x="372" y="470"/>
                      <a:pt x="375" y="474"/>
                      <a:pt x="374" y="473"/>
                    </a:cubicBezTo>
                    <a:cubicBezTo>
                      <a:pt x="375" y="475"/>
                      <a:pt x="377" y="474"/>
                      <a:pt x="378" y="476"/>
                    </a:cubicBezTo>
                    <a:cubicBezTo>
                      <a:pt x="378" y="476"/>
                      <a:pt x="378" y="477"/>
                      <a:pt x="379" y="478"/>
                    </a:cubicBezTo>
                    <a:cubicBezTo>
                      <a:pt x="379" y="479"/>
                      <a:pt x="380" y="480"/>
                      <a:pt x="381" y="481"/>
                    </a:cubicBezTo>
                    <a:cubicBezTo>
                      <a:pt x="383" y="483"/>
                      <a:pt x="384" y="484"/>
                      <a:pt x="385" y="486"/>
                    </a:cubicBezTo>
                    <a:cubicBezTo>
                      <a:pt x="387" y="487"/>
                      <a:pt x="390" y="489"/>
                      <a:pt x="392" y="491"/>
                    </a:cubicBezTo>
                    <a:cubicBezTo>
                      <a:pt x="394" y="493"/>
                      <a:pt x="394" y="496"/>
                      <a:pt x="398" y="497"/>
                    </a:cubicBezTo>
                    <a:cubicBezTo>
                      <a:pt x="403" y="499"/>
                      <a:pt x="408" y="501"/>
                      <a:pt x="413" y="502"/>
                    </a:cubicBezTo>
                    <a:cubicBezTo>
                      <a:pt x="417" y="504"/>
                      <a:pt x="419" y="504"/>
                      <a:pt x="424" y="503"/>
                    </a:cubicBezTo>
                    <a:cubicBezTo>
                      <a:pt x="429" y="502"/>
                      <a:pt x="433" y="500"/>
                      <a:pt x="438" y="500"/>
                    </a:cubicBezTo>
                    <a:cubicBezTo>
                      <a:pt x="447" y="500"/>
                      <a:pt x="456" y="500"/>
                      <a:pt x="465" y="500"/>
                    </a:cubicBezTo>
                    <a:cubicBezTo>
                      <a:pt x="472" y="500"/>
                      <a:pt x="479" y="501"/>
                      <a:pt x="486" y="500"/>
                    </a:cubicBezTo>
                    <a:cubicBezTo>
                      <a:pt x="490" y="500"/>
                      <a:pt x="490" y="498"/>
                      <a:pt x="491" y="495"/>
                    </a:cubicBezTo>
                    <a:cubicBezTo>
                      <a:pt x="492" y="493"/>
                      <a:pt x="491" y="493"/>
                      <a:pt x="492" y="491"/>
                    </a:cubicBezTo>
                    <a:cubicBezTo>
                      <a:pt x="492" y="490"/>
                      <a:pt x="495" y="489"/>
                      <a:pt x="496" y="488"/>
                    </a:cubicBezTo>
                    <a:cubicBezTo>
                      <a:pt x="498" y="485"/>
                      <a:pt x="500" y="483"/>
                      <a:pt x="501" y="480"/>
                    </a:cubicBezTo>
                    <a:cubicBezTo>
                      <a:pt x="503" y="478"/>
                      <a:pt x="502" y="479"/>
                      <a:pt x="504" y="477"/>
                    </a:cubicBezTo>
                    <a:cubicBezTo>
                      <a:pt x="505" y="476"/>
                      <a:pt x="507" y="474"/>
                      <a:pt x="508" y="473"/>
                    </a:cubicBezTo>
                    <a:cubicBezTo>
                      <a:pt x="512" y="470"/>
                      <a:pt x="519" y="473"/>
                      <a:pt x="520" y="465"/>
                    </a:cubicBezTo>
                    <a:cubicBezTo>
                      <a:pt x="520" y="463"/>
                      <a:pt x="519" y="459"/>
                      <a:pt x="521" y="457"/>
                    </a:cubicBezTo>
                    <a:cubicBezTo>
                      <a:pt x="522" y="455"/>
                      <a:pt x="523" y="455"/>
                      <a:pt x="525" y="454"/>
                    </a:cubicBezTo>
                    <a:cubicBezTo>
                      <a:pt x="527" y="453"/>
                      <a:pt x="526" y="452"/>
                      <a:pt x="528" y="451"/>
                    </a:cubicBezTo>
                    <a:cubicBezTo>
                      <a:pt x="531" y="450"/>
                      <a:pt x="535" y="452"/>
                      <a:pt x="537" y="454"/>
                    </a:cubicBezTo>
                    <a:cubicBezTo>
                      <a:pt x="539" y="455"/>
                      <a:pt x="540" y="456"/>
                      <a:pt x="542" y="456"/>
                    </a:cubicBezTo>
                    <a:cubicBezTo>
                      <a:pt x="544" y="457"/>
                      <a:pt x="546" y="456"/>
                      <a:pt x="547" y="456"/>
                    </a:cubicBezTo>
                    <a:cubicBezTo>
                      <a:pt x="550" y="457"/>
                      <a:pt x="551" y="459"/>
                      <a:pt x="554" y="461"/>
                    </a:cubicBezTo>
                    <a:cubicBezTo>
                      <a:pt x="558" y="464"/>
                      <a:pt x="561" y="464"/>
                      <a:pt x="565" y="466"/>
                    </a:cubicBezTo>
                    <a:cubicBezTo>
                      <a:pt x="565" y="466"/>
                      <a:pt x="568" y="467"/>
                      <a:pt x="568" y="467"/>
                    </a:cubicBezTo>
                    <a:cubicBezTo>
                      <a:pt x="570" y="468"/>
                      <a:pt x="571" y="468"/>
                      <a:pt x="573" y="469"/>
                    </a:cubicBezTo>
                    <a:cubicBezTo>
                      <a:pt x="574" y="469"/>
                      <a:pt x="575" y="470"/>
                      <a:pt x="576" y="470"/>
                    </a:cubicBezTo>
                    <a:cubicBezTo>
                      <a:pt x="579" y="471"/>
                      <a:pt x="582" y="470"/>
                      <a:pt x="585" y="470"/>
                    </a:cubicBezTo>
                    <a:cubicBezTo>
                      <a:pt x="588" y="470"/>
                      <a:pt x="589" y="470"/>
                      <a:pt x="591" y="468"/>
                    </a:cubicBezTo>
                    <a:cubicBezTo>
                      <a:pt x="592" y="467"/>
                      <a:pt x="591" y="465"/>
                      <a:pt x="592" y="464"/>
                    </a:cubicBezTo>
                    <a:cubicBezTo>
                      <a:pt x="593" y="462"/>
                      <a:pt x="594" y="463"/>
                      <a:pt x="595" y="462"/>
                    </a:cubicBezTo>
                    <a:cubicBezTo>
                      <a:pt x="598" y="462"/>
                      <a:pt x="600" y="461"/>
                      <a:pt x="602" y="459"/>
                    </a:cubicBezTo>
                    <a:cubicBezTo>
                      <a:pt x="605" y="458"/>
                      <a:pt x="607" y="457"/>
                      <a:pt x="610" y="456"/>
                    </a:cubicBezTo>
                    <a:cubicBezTo>
                      <a:pt x="614" y="455"/>
                      <a:pt x="621" y="451"/>
                      <a:pt x="624" y="457"/>
                    </a:cubicBezTo>
                    <a:cubicBezTo>
                      <a:pt x="625" y="460"/>
                      <a:pt x="623" y="462"/>
                      <a:pt x="621" y="464"/>
                    </a:cubicBezTo>
                    <a:cubicBezTo>
                      <a:pt x="619" y="467"/>
                      <a:pt x="619" y="470"/>
                      <a:pt x="616" y="472"/>
                    </a:cubicBezTo>
                    <a:cubicBezTo>
                      <a:pt x="612" y="474"/>
                      <a:pt x="608" y="475"/>
                      <a:pt x="605" y="477"/>
                    </a:cubicBezTo>
                    <a:cubicBezTo>
                      <a:pt x="601" y="479"/>
                      <a:pt x="601" y="480"/>
                      <a:pt x="601" y="484"/>
                    </a:cubicBezTo>
                    <a:cubicBezTo>
                      <a:pt x="601" y="491"/>
                      <a:pt x="605" y="495"/>
                      <a:pt x="608" y="500"/>
                    </a:cubicBezTo>
                    <a:cubicBezTo>
                      <a:pt x="609" y="503"/>
                      <a:pt x="611" y="507"/>
                      <a:pt x="613" y="510"/>
                    </a:cubicBezTo>
                    <a:cubicBezTo>
                      <a:pt x="614" y="512"/>
                      <a:pt x="614" y="515"/>
                      <a:pt x="617" y="517"/>
                    </a:cubicBezTo>
                    <a:cubicBezTo>
                      <a:pt x="619" y="518"/>
                      <a:pt x="624" y="518"/>
                      <a:pt x="627" y="518"/>
                    </a:cubicBezTo>
                    <a:cubicBezTo>
                      <a:pt x="631" y="518"/>
                      <a:pt x="632" y="514"/>
                      <a:pt x="634" y="511"/>
                    </a:cubicBezTo>
                    <a:cubicBezTo>
                      <a:pt x="636" y="508"/>
                      <a:pt x="637" y="504"/>
                      <a:pt x="640" y="503"/>
                    </a:cubicBezTo>
                    <a:cubicBezTo>
                      <a:pt x="643" y="502"/>
                      <a:pt x="646" y="503"/>
                      <a:pt x="648" y="503"/>
                    </a:cubicBezTo>
                    <a:cubicBezTo>
                      <a:pt x="650" y="502"/>
                      <a:pt x="654" y="502"/>
                      <a:pt x="655" y="500"/>
                    </a:cubicBezTo>
                    <a:cubicBezTo>
                      <a:pt x="657" y="497"/>
                      <a:pt x="652" y="493"/>
                      <a:pt x="651" y="490"/>
                    </a:cubicBezTo>
                    <a:cubicBezTo>
                      <a:pt x="650" y="488"/>
                      <a:pt x="650" y="483"/>
                      <a:pt x="651" y="481"/>
                    </a:cubicBezTo>
                    <a:cubicBezTo>
                      <a:pt x="651" y="477"/>
                      <a:pt x="654" y="475"/>
                      <a:pt x="655" y="472"/>
                    </a:cubicBezTo>
                    <a:cubicBezTo>
                      <a:pt x="657" y="469"/>
                      <a:pt x="657" y="466"/>
                      <a:pt x="661" y="464"/>
                    </a:cubicBezTo>
                    <a:cubicBezTo>
                      <a:pt x="663" y="463"/>
                      <a:pt x="666" y="462"/>
                      <a:pt x="669" y="462"/>
                    </a:cubicBezTo>
                    <a:cubicBezTo>
                      <a:pt x="672" y="462"/>
                      <a:pt x="675" y="462"/>
                      <a:pt x="678" y="462"/>
                    </a:cubicBezTo>
                    <a:cubicBezTo>
                      <a:pt x="679" y="463"/>
                      <a:pt x="680" y="464"/>
                      <a:pt x="682" y="464"/>
                    </a:cubicBezTo>
                    <a:cubicBezTo>
                      <a:pt x="683" y="465"/>
                      <a:pt x="685" y="464"/>
                      <a:pt x="686" y="464"/>
                    </a:cubicBezTo>
                    <a:cubicBezTo>
                      <a:pt x="689" y="465"/>
                      <a:pt x="691" y="465"/>
                      <a:pt x="694" y="466"/>
                    </a:cubicBezTo>
                    <a:cubicBezTo>
                      <a:pt x="696" y="466"/>
                      <a:pt x="698" y="467"/>
                      <a:pt x="701" y="467"/>
                    </a:cubicBezTo>
                    <a:cubicBezTo>
                      <a:pt x="703" y="467"/>
                      <a:pt x="706" y="467"/>
                      <a:pt x="708" y="467"/>
                    </a:cubicBezTo>
                    <a:cubicBezTo>
                      <a:pt x="714" y="467"/>
                      <a:pt x="719" y="465"/>
                      <a:pt x="724" y="464"/>
                    </a:cubicBezTo>
                    <a:cubicBezTo>
                      <a:pt x="730" y="464"/>
                      <a:pt x="735" y="460"/>
                      <a:pt x="741" y="459"/>
                    </a:cubicBezTo>
                    <a:cubicBezTo>
                      <a:pt x="744" y="457"/>
                      <a:pt x="749" y="457"/>
                      <a:pt x="752" y="456"/>
                    </a:cubicBezTo>
                    <a:cubicBezTo>
                      <a:pt x="756" y="455"/>
                      <a:pt x="759" y="453"/>
                      <a:pt x="764" y="454"/>
                    </a:cubicBezTo>
                    <a:cubicBezTo>
                      <a:pt x="767" y="454"/>
                      <a:pt x="771" y="457"/>
                      <a:pt x="774" y="459"/>
                    </a:cubicBezTo>
                    <a:cubicBezTo>
                      <a:pt x="780" y="462"/>
                      <a:pt x="786" y="466"/>
                      <a:pt x="793" y="467"/>
                    </a:cubicBezTo>
                    <a:cubicBezTo>
                      <a:pt x="799" y="468"/>
                      <a:pt x="806" y="468"/>
                      <a:pt x="813" y="468"/>
                    </a:cubicBezTo>
                    <a:cubicBezTo>
                      <a:pt x="824" y="468"/>
                      <a:pt x="834" y="467"/>
                      <a:pt x="845" y="467"/>
                    </a:cubicBezTo>
                    <a:cubicBezTo>
                      <a:pt x="850" y="467"/>
                      <a:pt x="852" y="466"/>
                      <a:pt x="857" y="465"/>
                    </a:cubicBezTo>
                    <a:cubicBezTo>
                      <a:pt x="859" y="464"/>
                      <a:pt x="861" y="463"/>
                      <a:pt x="863" y="462"/>
                    </a:cubicBezTo>
                    <a:cubicBezTo>
                      <a:pt x="865" y="462"/>
                      <a:pt x="866" y="462"/>
                      <a:pt x="868" y="462"/>
                    </a:cubicBezTo>
                    <a:cubicBezTo>
                      <a:pt x="869" y="462"/>
                      <a:pt x="871" y="461"/>
                      <a:pt x="872" y="460"/>
                    </a:cubicBezTo>
                    <a:cubicBezTo>
                      <a:pt x="873" y="459"/>
                      <a:pt x="874" y="459"/>
                      <a:pt x="875" y="459"/>
                    </a:cubicBezTo>
                    <a:cubicBezTo>
                      <a:pt x="878" y="458"/>
                      <a:pt x="880" y="456"/>
                      <a:pt x="882" y="455"/>
                    </a:cubicBezTo>
                    <a:cubicBezTo>
                      <a:pt x="886" y="452"/>
                      <a:pt x="888" y="449"/>
                      <a:pt x="893" y="449"/>
                    </a:cubicBezTo>
                    <a:cubicBezTo>
                      <a:pt x="901" y="449"/>
                      <a:pt x="909" y="449"/>
                      <a:pt x="917" y="448"/>
                    </a:cubicBezTo>
                    <a:cubicBezTo>
                      <a:pt x="925" y="448"/>
                      <a:pt x="937" y="447"/>
                      <a:pt x="945" y="448"/>
                    </a:cubicBezTo>
                    <a:cubicBezTo>
                      <a:pt x="947" y="449"/>
                      <a:pt x="948" y="450"/>
                      <a:pt x="950" y="451"/>
                    </a:cubicBezTo>
                    <a:cubicBezTo>
                      <a:pt x="952" y="452"/>
                      <a:pt x="954" y="451"/>
                      <a:pt x="957" y="451"/>
                    </a:cubicBezTo>
                    <a:cubicBezTo>
                      <a:pt x="959" y="451"/>
                      <a:pt x="961" y="451"/>
                      <a:pt x="962" y="451"/>
                    </a:cubicBezTo>
                    <a:cubicBezTo>
                      <a:pt x="963" y="449"/>
                      <a:pt x="964" y="449"/>
                      <a:pt x="965" y="449"/>
                    </a:cubicBezTo>
                    <a:cubicBezTo>
                      <a:pt x="964" y="450"/>
                      <a:pt x="963" y="450"/>
                      <a:pt x="962" y="451"/>
                    </a:cubicBezTo>
                    <a:cubicBezTo>
                      <a:pt x="962" y="452"/>
                      <a:pt x="962" y="455"/>
                      <a:pt x="963" y="456"/>
                    </a:cubicBezTo>
                    <a:cubicBezTo>
                      <a:pt x="970" y="455"/>
                      <a:pt x="976" y="450"/>
                      <a:pt x="983" y="447"/>
                    </a:cubicBezTo>
                    <a:cubicBezTo>
                      <a:pt x="985" y="446"/>
                      <a:pt x="988" y="445"/>
                      <a:pt x="990" y="444"/>
                    </a:cubicBezTo>
                    <a:cubicBezTo>
                      <a:pt x="992" y="443"/>
                      <a:pt x="994" y="441"/>
                      <a:pt x="996" y="441"/>
                    </a:cubicBezTo>
                    <a:cubicBezTo>
                      <a:pt x="1001" y="440"/>
                      <a:pt x="999" y="442"/>
                      <a:pt x="1001" y="445"/>
                    </a:cubicBezTo>
                    <a:cubicBezTo>
                      <a:pt x="1003" y="448"/>
                      <a:pt x="1008" y="448"/>
                      <a:pt x="1011" y="449"/>
                    </a:cubicBezTo>
                    <a:cubicBezTo>
                      <a:pt x="1013" y="449"/>
                      <a:pt x="1016" y="450"/>
                      <a:pt x="1018" y="449"/>
                    </a:cubicBezTo>
                    <a:cubicBezTo>
                      <a:pt x="1021" y="448"/>
                      <a:pt x="1026" y="444"/>
                      <a:pt x="1026" y="441"/>
                    </a:cubicBezTo>
                    <a:cubicBezTo>
                      <a:pt x="1029" y="441"/>
                      <a:pt x="1032" y="439"/>
                      <a:pt x="1035" y="437"/>
                    </a:cubicBezTo>
                    <a:cubicBezTo>
                      <a:pt x="1038" y="436"/>
                      <a:pt x="1039" y="435"/>
                      <a:pt x="1043" y="435"/>
                    </a:cubicBezTo>
                    <a:cubicBezTo>
                      <a:pt x="1050" y="435"/>
                      <a:pt x="1057" y="435"/>
                      <a:pt x="1064" y="435"/>
                    </a:cubicBezTo>
                    <a:cubicBezTo>
                      <a:pt x="1068" y="435"/>
                      <a:pt x="1074" y="435"/>
                      <a:pt x="1079" y="436"/>
                    </a:cubicBezTo>
                    <a:cubicBezTo>
                      <a:pt x="1081" y="436"/>
                      <a:pt x="1082" y="438"/>
                      <a:pt x="1084" y="439"/>
                    </a:cubicBezTo>
                    <a:cubicBezTo>
                      <a:pt x="1087" y="441"/>
                      <a:pt x="1089" y="441"/>
                      <a:pt x="1092" y="441"/>
                    </a:cubicBezTo>
                    <a:cubicBezTo>
                      <a:pt x="1098" y="440"/>
                      <a:pt x="1103" y="441"/>
                      <a:pt x="1109" y="441"/>
                    </a:cubicBezTo>
                    <a:cubicBezTo>
                      <a:pt x="1113" y="441"/>
                      <a:pt x="1118" y="440"/>
                      <a:pt x="1122" y="441"/>
                    </a:cubicBezTo>
                    <a:cubicBezTo>
                      <a:pt x="1128" y="442"/>
                      <a:pt x="1130" y="447"/>
                      <a:pt x="1132" y="452"/>
                    </a:cubicBezTo>
                    <a:cubicBezTo>
                      <a:pt x="1135" y="457"/>
                      <a:pt x="1137" y="469"/>
                      <a:pt x="1144" y="468"/>
                    </a:cubicBezTo>
                    <a:cubicBezTo>
                      <a:pt x="1149" y="467"/>
                      <a:pt x="1151" y="462"/>
                      <a:pt x="1154" y="459"/>
                    </a:cubicBezTo>
                    <a:cubicBezTo>
                      <a:pt x="1157" y="457"/>
                      <a:pt x="1159" y="455"/>
                      <a:pt x="1162" y="453"/>
                    </a:cubicBezTo>
                    <a:cubicBezTo>
                      <a:pt x="1167" y="451"/>
                      <a:pt x="1171" y="453"/>
                      <a:pt x="1170" y="44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4" name="Freeform 60"/>
              <p:cNvSpPr>
                <a:spLocks/>
              </p:cNvSpPr>
              <p:nvPr/>
            </p:nvSpPr>
            <p:spPr bwMode="auto">
              <a:xfrm>
                <a:off x="4605338" y="623888"/>
                <a:ext cx="1301750" cy="3043238"/>
              </a:xfrm>
              <a:custGeom>
                <a:avLst/>
                <a:gdLst/>
                <a:ahLst/>
                <a:cxnLst>
                  <a:cxn ang="0">
                    <a:pos x="16" y="1348"/>
                  </a:cxn>
                  <a:cxn ang="0">
                    <a:pos x="39" y="1406"/>
                  </a:cxn>
                  <a:cxn ang="0">
                    <a:pos x="65" y="1460"/>
                  </a:cxn>
                  <a:cxn ang="0">
                    <a:pos x="92" y="1509"/>
                  </a:cxn>
                  <a:cxn ang="0">
                    <a:pos x="77" y="1543"/>
                  </a:cxn>
                  <a:cxn ang="0">
                    <a:pos x="98" y="1574"/>
                  </a:cxn>
                  <a:cxn ang="0">
                    <a:pos x="94" y="1619"/>
                  </a:cxn>
                  <a:cxn ang="0">
                    <a:pos x="174" y="1598"/>
                  </a:cxn>
                  <a:cxn ang="0">
                    <a:pos x="197" y="1550"/>
                  </a:cxn>
                  <a:cxn ang="0">
                    <a:pos x="256" y="1552"/>
                  </a:cxn>
                  <a:cxn ang="0">
                    <a:pos x="290" y="1530"/>
                  </a:cxn>
                  <a:cxn ang="0">
                    <a:pos x="323" y="1440"/>
                  </a:cxn>
                  <a:cxn ang="0">
                    <a:pos x="291" y="1465"/>
                  </a:cxn>
                  <a:cxn ang="0">
                    <a:pos x="306" y="1384"/>
                  </a:cxn>
                  <a:cxn ang="0">
                    <a:pos x="313" y="1309"/>
                  </a:cxn>
                  <a:cxn ang="0">
                    <a:pos x="368" y="1274"/>
                  </a:cxn>
                  <a:cxn ang="0">
                    <a:pos x="405" y="1223"/>
                  </a:cxn>
                  <a:cxn ang="0">
                    <a:pos x="423" y="1177"/>
                  </a:cxn>
                  <a:cxn ang="0">
                    <a:pos x="411" y="1135"/>
                  </a:cxn>
                  <a:cxn ang="0">
                    <a:pos x="374" y="1103"/>
                  </a:cxn>
                  <a:cxn ang="0">
                    <a:pos x="335" y="1060"/>
                  </a:cxn>
                  <a:cxn ang="0">
                    <a:pos x="330" y="993"/>
                  </a:cxn>
                  <a:cxn ang="0">
                    <a:pos x="343" y="889"/>
                  </a:cxn>
                  <a:cxn ang="0">
                    <a:pos x="385" y="832"/>
                  </a:cxn>
                  <a:cxn ang="0">
                    <a:pos x="390" y="802"/>
                  </a:cxn>
                  <a:cxn ang="0">
                    <a:pos x="466" y="744"/>
                  </a:cxn>
                  <a:cxn ang="0">
                    <a:pos x="529" y="678"/>
                  </a:cxn>
                  <a:cxn ang="0">
                    <a:pos x="535" y="588"/>
                  </a:cxn>
                  <a:cxn ang="0">
                    <a:pos x="570" y="518"/>
                  </a:cxn>
                  <a:cxn ang="0">
                    <a:pos x="603" y="480"/>
                  </a:cxn>
                  <a:cxn ang="0">
                    <a:pos x="665" y="465"/>
                  </a:cxn>
                  <a:cxn ang="0">
                    <a:pos x="684" y="410"/>
                  </a:cxn>
                  <a:cxn ang="0">
                    <a:pos x="669" y="276"/>
                  </a:cxn>
                  <a:cxn ang="0">
                    <a:pos x="664" y="221"/>
                  </a:cxn>
                  <a:cxn ang="0">
                    <a:pos x="642" y="140"/>
                  </a:cxn>
                  <a:cxn ang="0">
                    <a:pos x="591" y="84"/>
                  </a:cxn>
                  <a:cxn ang="0">
                    <a:pos x="525" y="28"/>
                  </a:cxn>
                  <a:cxn ang="0">
                    <a:pos x="485" y="12"/>
                  </a:cxn>
                  <a:cxn ang="0">
                    <a:pos x="478" y="95"/>
                  </a:cxn>
                  <a:cxn ang="0">
                    <a:pos x="379" y="78"/>
                  </a:cxn>
                  <a:cxn ang="0">
                    <a:pos x="349" y="151"/>
                  </a:cxn>
                  <a:cxn ang="0">
                    <a:pos x="288" y="188"/>
                  </a:cxn>
                  <a:cxn ang="0">
                    <a:pos x="267" y="249"/>
                  </a:cxn>
                  <a:cxn ang="0">
                    <a:pos x="250" y="327"/>
                  </a:cxn>
                  <a:cxn ang="0">
                    <a:pos x="178" y="415"/>
                  </a:cxn>
                  <a:cxn ang="0">
                    <a:pos x="174" y="490"/>
                  </a:cxn>
                  <a:cxn ang="0">
                    <a:pos x="151" y="582"/>
                  </a:cxn>
                  <a:cxn ang="0">
                    <a:pos x="155" y="665"/>
                  </a:cxn>
                  <a:cxn ang="0">
                    <a:pos x="76" y="696"/>
                  </a:cxn>
                  <a:cxn ang="0">
                    <a:pos x="46" y="775"/>
                  </a:cxn>
                  <a:cxn ang="0">
                    <a:pos x="45" y="822"/>
                  </a:cxn>
                  <a:cxn ang="0">
                    <a:pos x="54" y="944"/>
                  </a:cxn>
                  <a:cxn ang="0">
                    <a:pos x="90" y="1011"/>
                  </a:cxn>
                  <a:cxn ang="0">
                    <a:pos x="61" y="1039"/>
                  </a:cxn>
                  <a:cxn ang="0">
                    <a:pos x="70" y="1128"/>
                  </a:cxn>
                  <a:cxn ang="0">
                    <a:pos x="36" y="1187"/>
                  </a:cxn>
                  <a:cxn ang="0">
                    <a:pos x="16" y="1270"/>
                  </a:cxn>
                </a:cxnLst>
                <a:rect l="0" t="0" r="r" b="b"/>
                <a:pathLst>
                  <a:path w="696" h="1628">
                    <a:moveTo>
                      <a:pt x="2" y="1255"/>
                    </a:moveTo>
                    <a:cubicBezTo>
                      <a:pt x="1" y="1264"/>
                      <a:pt x="0" y="1275"/>
                      <a:pt x="2" y="1284"/>
                    </a:cubicBezTo>
                    <a:cubicBezTo>
                      <a:pt x="3" y="1292"/>
                      <a:pt x="5" y="1298"/>
                      <a:pt x="4" y="1306"/>
                    </a:cubicBezTo>
                    <a:cubicBezTo>
                      <a:pt x="4" y="1308"/>
                      <a:pt x="4" y="1310"/>
                      <a:pt x="5" y="1312"/>
                    </a:cubicBezTo>
                    <a:cubicBezTo>
                      <a:pt x="6" y="1314"/>
                      <a:pt x="8" y="1315"/>
                      <a:pt x="9" y="1317"/>
                    </a:cubicBezTo>
                    <a:cubicBezTo>
                      <a:pt x="10" y="1319"/>
                      <a:pt x="9" y="1321"/>
                      <a:pt x="8" y="1324"/>
                    </a:cubicBezTo>
                    <a:cubicBezTo>
                      <a:pt x="8" y="1327"/>
                      <a:pt x="8" y="1330"/>
                      <a:pt x="8" y="1333"/>
                    </a:cubicBezTo>
                    <a:cubicBezTo>
                      <a:pt x="9" y="1339"/>
                      <a:pt x="14" y="1342"/>
                      <a:pt x="16" y="1348"/>
                    </a:cubicBezTo>
                    <a:cubicBezTo>
                      <a:pt x="18" y="1350"/>
                      <a:pt x="19" y="1357"/>
                      <a:pt x="20" y="1359"/>
                    </a:cubicBezTo>
                    <a:cubicBezTo>
                      <a:pt x="20" y="1357"/>
                      <a:pt x="20" y="1356"/>
                      <a:pt x="21" y="1354"/>
                    </a:cubicBezTo>
                    <a:cubicBezTo>
                      <a:pt x="23" y="1353"/>
                      <a:pt x="30" y="1355"/>
                      <a:pt x="32" y="1356"/>
                    </a:cubicBezTo>
                    <a:cubicBezTo>
                      <a:pt x="36" y="1358"/>
                      <a:pt x="33" y="1360"/>
                      <a:pt x="30" y="1361"/>
                    </a:cubicBezTo>
                    <a:cubicBezTo>
                      <a:pt x="28" y="1362"/>
                      <a:pt x="27" y="1362"/>
                      <a:pt x="27" y="1365"/>
                    </a:cubicBezTo>
                    <a:cubicBezTo>
                      <a:pt x="25" y="1372"/>
                      <a:pt x="27" y="1379"/>
                      <a:pt x="31" y="1384"/>
                    </a:cubicBezTo>
                    <a:cubicBezTo>
                      <a:pt x="34" y="1388"/>
                      <a:pt x="34" y="1394"/>
                      <a:pt x="35" y="1398"/>
                    </a:cubicBezTo>
                    <a:cubicBezTo>
                      <a:pt x="36" y="1401"/>
                      <a:pt x="37" y="1404"/>
                      <a:pt x="39" y="1406"/>
                    </a:cubicBezTo>
                    <a:cubicBezTo>
                      <a:pt x="40" y="1407"/>
                      <a:pt x="40" y="1407"/>
                      <a:pt x="41" y="1407"/>
                    </a:cubicBezTo>
                    <a:cubicBezTo>
                      <a:pt x="43" y="1408"/>
                      <a:pt x="44" y="1410"/>
                      <a:pt x="47" y="1410"/>
                    </a:cubicBezTo>
                    <a:cubicBezTo>
                      <a:pt x="48" y="1415"/>
                      <a:pt x="49" y="1420"/>
                      <a:pt x="49" y="1425"/>
                    </a:cubicBezTo>
                    <a:cubicBezTo>
                      <a:pt x="51" y="1426"/>
                      <a:pt x="54" y="1426"/>
                      <a:pt x="55" y="1427"/>
                    </a:cubicBezTo>
                    <a:cubicBezTo>
                      <a:pt x="57" y="1429"/>
                      <a:pt x="56" y="1432"/>
                      <a:pt x="57" y="1434"/>
                    </a:cubicBezTo>
                    <a:cubicBezTo>
                      <a:pt x="57" y="1438"/>
                      <a:pt x="59" y="1441"/>
                      <a:pt x="60" y="1445"/>
                    </a:cubicBezTo>
                    <a:cubicBezTo>
                      <a:pt x="61" y="1448"/>
                      <a:pt x="60" y="1452"/>
                      <a:pt x="62" y="1455"/>
                    </a:cubicBezTo>
                    <a:cubicBezTo>
                      <a:pt x="63" y="1457"/>
                      <a:pt x="64" y="1459"/>
                      <a:pt x="65" y="1460"/>
                    </a:cubicBezTo>
                    <a:cubicBezTo>
                      <a:pt x="67" y="1462"/>
                      <a:pt x="67" y="1464"/>
                      <a:pt x="68" y="1466"/>
                    </a:cubicBezTo>
                    <a:cubicBezTo>
                      <a:pt x="70" y="1470"/>
                      <a:pt x="73" y="1474"/>
                      <a:pt x="75" y="1479"/>
                    </a:cubicBezTo>
                    <a:cubicBezTo>
                      <a:pt x="75" y="1474"/>
                      <a:pt x="79" y="1474"/>
                      <a:pt x="81" y="1478"/>
                    </a:cubicBezTo>
                    <a:cubicBezTo>
                      <a:pt x="82" y="1479"/>
                      <a:pt x="82" y="1483"/>
                      <a:pt x="83" y="1484"/>
                    </a:cubicBezTo>
                    <a:cubicBezTo>
                      <a:pt x="83" y="1487"/>
                      <a:pt x="83" y="1490"/>
                      <a:pt x="85" y="1493"/>
                    </a:cubicBezTo>
                    <a:cubicBezTo>
                      <a:pt x="86" y="1495"/>
                      <a:pt x="88" y="1497"/>
                      <a:pt x="89" y="1498"/>
                    </a:cubicBezTo>
                    <a:cubicBezTo>
                      <a:pt x="91" y="1501"/>
                      <a:pt x="89" y="1500"/>
                      <a:pt x="91" y="1500"/>
                    </a:cubicBezTo>
                    <a:cubicBezTo>
                      <a:pt x="91" y="1503"/>
                      <a:pt x="90" y="1507"/>
                      <a:pt x="92" y="1509"/>
                    </a:cubicBezTo>
                    <a:cubicBezTo>
                      <a:pt x="93" y="1510"/>
                      <a:pt x="101" y="1514"/>
                      <a:pt x="97" y="1517"/>
                    </a:cubicBezTo>
                    <a:cubicBezTo>
                      <a:pt x="93" y="1512"/>
                      <a:pt x="87" y="1515"/>
                      <a:pt x="85" y="1521"/>
                    </a:cubicBezTo>
                    <a:cubicBezTo>
                      <a:pt x="84" y="1523"/>
                      <a:pt x="84" y="1525"/>
                      <a:pt x="85" y="1527"/>
                    </a:cubicBezTo>
                    <a:cubicBezTo>
                      <a:pt x="86" y="1531"/>
                      <a:pt x="95" y="1535"/>
                      <a:pt x="92" y="1540"/>
                    </a:cubicBezTo>
                    <a:cubicBezTo>
                      <a:pt x="90" y="1540"/>
                      <a:pt x="87" y="1541"/>
                      <a:pt x="85" y="1540"/>
                    </a:cubicBezTo>
                    <a:cubicBezTo>
                      <a:pt x="82" y="1539"/>
                      <a:pt x="83" y="1537"/>
                      <a:pt x="82" y="1534"/>
                    </a:cubicBezTo>
                    <a:cubicBezTo>
                      <a:pt x="81" y="1533"/>
                      <a:pt x="76" y="1535"/>
                      <a:pt x="75" y="1537"/>
                    </a:cubicBezTo>
                    <a:cubicBezTo>
                      <a:pt x="74" y="1539"/>
                      <a:pt x="76" y="1541"/>
                      <a:pt x="77" y="1543"/>
                    </a:cubicBezTo>
                    <a:cubicBezTo>
                      <a:pt x="78" y="1545"/>
                      <a:pt x="79" y="1547"/>
                      <a:pt x="81" y="1549"/>
                    </a:cubicBezTo>
                    <a:cubicBezTo>
                      <a:pt x="82" y="1550"/>
                      <a:pt x="83" y="1551"/>
                      <a:pt x="83" y="1551"/>
                    </a:cubicBezTo>
                    <a:cubicBezTo>
                      <a:pt x="84" y="1553"/>
                      <a:pt x="85" y="1554"/>
                      <a:pt x="86" y="1555"/>
                    </a:cubicBezTo>
                    <a:cubicBezTo>
                      <a:pt x="88" y="1556"/>
                      <a:pt x="92" y="1554"/>
                      <a:pt x="91" y="1558"/>
                    </a:cubicBezTo>
                    <a:cubicBezTo>
                      <a:pt x="90" y="1560"/>
                      <a:pt x="88" y="1559"/>
                      <a:pt x="88" y="1562"/>
                    </a:cubicBezTo>
                    <a:cubicBezTo>
                      <a:pt x="87" y="1563"/>
                      <a:pt x="88" y="1566"/>
                      <a:pt x="89" y="1568"/>
                    </a:cubicBezTo>
                    <a:cubicBezTo>
                      <a:pt x="90" y="1570"/>
                      <a:pt x="88" y="1569"/>
                      <a:pt x="91" y="1571"/>
                    </a:cubicBezTo>
                    <a:cubicBezTo>
                      <a:pt x="93" y="1572"/>
                      <a:pt x="96" y="1573"/>
                      <a:pt x="98" y="1574"/>
                    </a:cubicBezTo>
                    <a:cubicBezTo>
                      <a:pt x="104" y="1578"/>
                      <a:pt x="99" y="1583"/>
                      <a:pt x="98" y="1589"/>
                    </a:cubicBezTo>
                    <a:cubicBezTo>
                      <a:pt x="98" y="1591"/>
                      <a:pt x="98" y="1594"/>
                      <a:pt x="99" y="1596"/>
                    </a:cubicBezTo>
                    <a:cubicBezTo>
                      <a:pt x="100" y="1598"/>
                      <a:pt x="101" y="1598"/>
                      <a:pt x="102" y="1601"/>
                    </a:cubicBezTo>
                    <a:cubicBezTo>
                      <a:pt x="103" y="1606"/>
                      <a:pt x="98" y="1606"/>
                      <a:pt x="94" y="1606"/>
                    </a:cubicBezTo>
                    <a:cubicBezTo>
                      <a:pt x="91" y="1606"/>
                      <a:pt x="89" y="1605"/>
                      <a:pt x="88" y="1609"/>
                    </a:cubicBezTo>
                    <a:cubicBezTo>
                      <a:pt x="87" y="1611"/>
                      <a:pt x="87" y="1615"/>
                      <a:pt x="89" y="1617"/>
                    </a:cubicBezTo>
                    <a:cubicBezTo>
                      <a:pt x="90" y="1617"/>
                      <a:pt x="91" y="1617"/>
                      <a:pt x="92" y="1617"/>
                    </a:cubicBezTo>
                    <a:cubicBezTo>
                      <a:pt x="93" y="1617"/>
                      <a:pt x="93" y="1618"/>
                      <a:pt x="94" y="1619"/>
                    </a:cubicBezTo>
                    <a:cubicBezTo>
                      <a:pt x="95" y="1620"/>
                      <a:pt x="99" y="1620"/>
                      <a:pt x="100" y="1621"/>
                    </a:cubicBezTo>
                    <a:cubicBezTo>
                      <a:pt x="107" y="1623"/>
                      <a:pt x="114" y="1624"/>
                      <a:pt x="121" y="1626"/>
                    </a:cubicBezTo>
                    <a:cubicBezTo>
                      <a:pt x="123" y="1627"/>
                      <a:pt x="125" y="1628"/>
                      <a:pt x="127" y="1627"/>
                    </a:cubicBezTo>
                    <a:cubicBezTo>
                      <a:pt x="131" y="1626"/>
                      <a:pt x="133" y="1624"/>
                      <a:pt x="138" y="1624"/>
                    </a:cubicBezTo>
                    <a:cubicBezTo>
                      <a:pt x="143" y="1624"/>
                      <a:pt x="148" y="1625"/>
                      <a:pt x="153" y="1624"/>
                    </a:cubicBezTo>
                    <a:cubicBezTo>
                      <a:pt x="157" y="1624"/>
                      <a:pt x="160" y="1622"/>
                      <a:pt x="163" y="1619"/>
                    </a:cubicBezTo>
                    <a:cubicBezTo>
                      <a:pt x="167" y="1616"/>
                      <a:pt x="172" y="1611"/>
                      <a:pt x="173" y="1606"/>
                    </a:cubicBezTo>
                    <a:cubicBezTo>
                      <a:pt x="174" y="1605"/>
                      <a:pt x="174" y="1599"/>
                      <a:pt x="174" y="1598"/>
                    </a:cubicBezTo>
                    <a:cubicBezTo>
                      <a:pt x="173" y="1595"/>
                      <a:pt x="172" y="1595"/>
                      <a:pt x="170" y="1594"/>
                    </a:cubicBezTo>
                    <a:cubicBezTo>
                      <a:pt x="166" y="1592"/>
                      <a:pt x="162" y="1591"/>
                      <a:pt x="164" y="1585"/>
                    </a:cubicBezTo>
                    <a:cubicBezTo>
                      <a:pt x="165" y="1581"/>
                      <a:pt x="168" y="1577"/>
                      <a:pt x="171" y="1575"/>
                    </a:cubicBezTo>
                    <a:cubicBezTo>
                      <a:pt x="174" y="1572"/>
                      <a:pt x="179" y="1572"/>
                      <a:pt x="180" y="1568"/>
                    </a:cubicBezTo>
                    <a:cubicBezTo>
                      <a:pt x="181" y="1566"/>
                      <a:pt x="180" y="1564"/>
                      <a:pt x="180" y="1562"/>
                    </a:cubicBezTo>
                    <a:cubicBezTo>
                      <a:pt x="180" y="1560"/>
                      <a:pt x="183" y="1553"/>
                      <a:pt x="185" y="1553"/>
                    </a:cubicBezTo>
                    <a:cubicBezTo>
                      <a:pt x="185" y="1556"/>
                      <a:pt x="196" y="1562"/>
                      <a:pt x="198" y="1559"/>
                    </a:cubicBezTo>
                    <a:cubicBezTo>
                      <a:pt x="200" y="1556"/>
                      <a:pt x="195" y="1553"/>
                      <a:pt x="197" y="1550"/>
                    </a:cubicBezTo>
                    <a:cubicBezTo>
                      <a:pt x="199" y="1547"/>
                      <a:pt x="203" y="1547"/>
                      <a:pt x="206" y="1546"/>
                    </a:cubicBezTo>
                    <a:cubicBezTo>
                      <a:pt x="206" y="1545"/>
                      <a:pt x="206" y="1545"/>
                      <a:pt x="207" y="1545"/>
                    </a:cubicBezTo>
                    <a:cubicBezTo>
                      <a:pt x="208" y="1545"/>
                      <a:pt x="209" y="1545"/>
                      <a:pt x="209" y="1545"/>
                    </a:cubicBezTo>
                    <a:cubicBezTo>
                      <a:pt x="212" y="1545"/>
                      <a:pt x="213" y="1545"/>
                      <a:pt x="216" y="1544"/>
                    </a:cubicBezTo>
                    <a:cubicBezTo>
                      <a:pt x="220" y="1543"/>
                      <a:pt x="224" y="1543"/>
                      <a:pt x="228" y="1542"/>
                    </a:cubicBezTo>
                    <a:cubicBezTo>
                      <a:pt x="233" y="1540"/>
                      <a:pt x="236" y="1539"/>
                      <a:pt x="240" y="1544"/>
                    </a:cubicBezTo>
                    <a:cubicBezTo>
                      <a:pt x="243" y="1549"/>
                      <a:pt x="243" y="1556"/>
                      <a:pt x="250" y="1554"/>
                    </a:cubicBezTo>
                    <a:cubicBezTo>
                      <a:pt x="252" y="1554"/>
                      <a:pt x="254" y="1553"/>
                      <a:pt x="256" y="1552"/>
                    </a:cubicBezTo>
                    <a:cubicBezTo>
                      <a:pt x="257" y="1552"/>
                      <a:pt x="259" y="1553"/>
                      <a:pt x="261" y="1552"/>
                    </a:cubicBezTo>
                    <a:cubicBezTo>
                      <a:pt x="261" y="1550"/>
                      <a:pt x="263" y="1548"/>
                      <a:pt x="264" y="1546"/>
                    </a:cubicBezTo>
                    <a:cubicBezTo>
                      <a:pt x="265" y="1545"/>
                      <a:pt x="267" y="1543"/>
                      <a:pt x="268" y="1540"/>
                    </a:cubicBezTo>
                    <a:cubicBezTo>
                      <a:pt x="270" y="1536"/>
                      <a:pt x="272" y="1533"/>
                      <a:pt x="274" y="1529"/>
                    </a:cubicBezTo>
                    <a:cubicBezTo>
                      <a:pt x="276" y="1524"/>
                      <a:pt x="277" y="1519"/>
                      <a:pt x="278" y="1515"/>
                    </a:cubicBezTo>
                    <a:cubicBezTo>
                      <a:pt x="279" y="1512"/>
                      <a:pt x="282" y="1502"/>
                      <a:pt x="286" y="1502"/>
                    </a:cubicBezTo>
                    <a:cubicBezTo>
                      <a:pt x="289" y="1503"/>
                      <a:pt x="289" y="1512"/>
                      <a:pt x="290" y="1515"/>
                    </a:cubicBezTo>
                    <a:cubicBezTo>
                      <a:pt x="291" y="1520"/>
                      <a:pt x="291" y="1524"/>
                      <a:pt x="290" y="1530"/>
                    </a:cubicBezTo>
                    <a:cubicBezTo>
                      <a:pt x="290" y="1533"/>
                      <a:pt x="288" y="1543"/>
                      <a:pt x="290" y="1545"/>
                    </a:cubicBezTo>
                    <a:cubicBezTo>
                      <a:pt x="292" y="1543"/>
                      <a:pt x="294" y="1541"/>
                      <a:pt x="295" y="1539"/>
                    </a:cubicBezTo>
                    <a:cubicBezTo>
                      <a:pt x="296" y="1536"/>
                      <a:pt x="296" y="1533"/>
                      <a:pt x="297" y="1530"/>
                    </a:cubicBezTo>
                    <a:cubicBezTo>
                      <a:pt x="298" y="1524"/>
                      <a:pt x="300" y="1520"/>
                      <a:pt x="301" y="1514"/>
                    </a:cubicBezTo>
                    <a:cubicBezTo>
                      <a:pt x="303" y="1507"/>
                      <a:pt x="306" y="1500"/>
                      <a:pt x="309" y="1493"/>
                    </a:cubicBezTo>
                    <a:cubicBezTo>
                      <a:pt x="313" y="1485"/>
                      <a:pt x="317" y="1476"/>
                      <a:pt x="320" y="1467"/>
                    </a:cubicBezTo>
                    <a:cubicBezTo>
                      <a:pt x="321" y="1462"/>
                      <a:pt x="322" y="1456"/>
                      <a:pt x="323" y="1451"/>
                    </a:cubicBezTo>
                    <a:cubicBezTo>
                      <a:pt x="323" y="1448"/>
                      <a:pt x="323" y="1444"/>
                      <a:pt x="323" y="1440"/>
                    </a:cubicBezTo>
                    <a:cubicBezTo>
                      <a:pt x="323" y="1438"/>
                      <a:pt x="324" y="1430"/>
                      <a:pt x="320" y="1433"/>
                    </a:cubicBezTo>
                    <a:cubicBezTo>
                      <a:pt x="318" y="1434"/>
                      <a:pt x="317" y="1439"/>
                      <a:pt x="316" y="1441"/>
                    </a:cubicBezTo>
                    <a:cubicBezTo>
                      <a:pt x="315" y="1444"/>
                      <a:pt x="314" y="1446"/>
                      <a:pt x="312" y="1449"/>
                    </a:cubicBezTo>
                    <a:cubicBezTo>
                      <a:pt x="310" y="1454"/>
                      <a:pt x="308" y="1458"/>
                      <a:pt x="306" y="1462"/>
                    </a:cubicBezTo>
                    <a:cubicBezTo>
                      <a:pt x="304" y="1465"/>
                      <a:pt x="303" y="1469"/>
                      <a:pt x="303" y="1473"/>
                    </a:cubicBezTo>
                    <a:cubicBezTo>
                      <a:pt x="302" y="1475"/>
                      <a:pt x="302" y="1480"/>
                      <a:pt x="300" y="1482"/>
                    </a:cubicBezTo>
                    <a:cubicBezTo>
                      <a:pt x="299" y="1483"/>
                      <a:pt x="294" y="1486"/>
                      <a:pt x="293" y="1485"/>
                    </a:cubicBezTo>
                    <a:cubicBezTo>
                      <a:pt x="289" y="1484"/>
                      <a:pt x="290" y="1469"/>
                      <a:pt x="291" y="1465"/>
                    </a:cubicBezTo>
                    <a:cubicBezTo>
                      <a:pt x="292" y="1460"/>
                      <a:pt x="293" y="1456"/>
                      <a:pt x="293" y="1451"/>
                    </a:cubicBezTo>
                    <a:cubicBezTo>
                      <a:pt x="292" y="1450"/>
                      <a:pt x="292" y="1449"/>
                      <a:pt x="292" y="1447"/>
                    </a:cubicBezTo>
                    <a:cubicBezTo>
                      <a:pt x="292" y="1444"/>
                      <a:pt x="293" y="1440"/>
                      <a:pt x="295" y="1437"/>
                    </a:cubicBezTo>
                    <a:cubicBezTo>
                      <a:pt x="297" y="1435"/>
                      <a:pt x="299" y="1436"/>
                      <a:pt x="300" y="1433"/>
                    </a:cubicBezTo>
                    <a:cubicBezTo>
                      <a:pt x="301" y="1430"/>
                      <a:pt x="301" y="1426"/>
                      <a:pt x="302" y="1423"/>
                    </a:cubicBezTo>
                    <a:cubicBezTo>
                      <a:pt x="302" y="1414"/>
                      <a:pt x="301" y="1406"/>
                      <a:pt x="302" y="1397"/>
                    </a:cubicBezTo>
                    <a:cubicBezTo>
                      <a:pt x="303" y="1394"/>
                      <a:pt x="303" y="1391"/>
                      <a:pt x="304" y="1388"/>
                    </a:cubicBezTo>
                    <a:cubicBezTo>
                      <a:pt x="304" y="1387"/>
                      <a:pt x="305" y="1386"/>
                      <a:pt x="306" y="1384"/>
                    </a:cubicBezTo>
                    <a:cubicBezTo>
                      <a:pt x="306" y="1382"/>
                      <a:pt x="306" y="1379"/>
                      <a:pt x="307" y="1376"/>
                    </a:cubicBezTo>
                    <a:cubicBezTo>
                      <a:pt x="308" y="1369"/>
                      <a:pt x="310" y="1363"/>
                      <a:pt x="309" y="1356"/>
                    </a:cubicBezTo>
                    <a:cubicBezTo>
                      <a:pt x="309" y="1353"/>
                      <a:pt x="308" y="1349"/>
                      <a:pt x="309" y="1345"/>
                    </a:cubicBezTo>
                    <a:cubicBezTo>
                      <a:pt x="310" y="1341"/>
                      <a:pt x="317" y="1337"/>
                      <a:pt x="312" y="1332"/>
                    </a:cubicBezTo>
                    <a:cubicBezTo>
                      <a:pt x="310" y="1329"/>
                      <a:pt x="308" y="1330"/>
                      <a:pt x="309" y="1326"/>
                    </a:cubicBezTo>
                    <a:cubicBezTo>
                      <a:pt x="309" y="1325"/>
                      <a:pt x="310" y="1322"/>
                      <a:pt x="311" y="1321"/>
                    </a:cubicBezTo>
                    <a:cubicBezTo>
                      <a:pt x="313" y="1318"/>
                      <a:pt x="318" y="1317"/>
                      <a:pt x="316" y="1313"/>
                    </a:cubicBezTo>
                    <a:cubicBezTo>
                      <a:pt x="315" y="1311"/>
                      <a:pt x="313" y="1310"/>
                      <a:pt x="313" y="1309"/>
                    </a:cubicBezTo>
                    <a:cubicBezTo>
                      <a:pt x="312" y="1307"/>
                      <a:pt x="314" y="1306"/>
                      <a:pt x="314" y="1304"/>
                    </a:cubicBezTo>
                    <a:cubicBezTo>
                      <a:pt x="316" y="1300"/>
                      <a:pt x="315" y="1298"/>
                      <a:pt x="319" y="1298"/>
                    </a:cubicBezTo>
                    <a:cubicBezTo>
                      <a:pt x="322" y="1297"/>
                      <a:pt x="323" y="1297"/>
                      <a:pt x="325" y="1296"/>
                    </a:cubicBezTo>
                    <a:cubicBezTo>
                      <a:pt x="328" y="1294"/>
                      <a:pt x="330" y="1290"/>
                      <a:pt x="333" y="1288"/>
                    </a:cubicBezTo>
                    <a:cubicBezTo>
                      <a:pt x="336" y="1285"/>
                      <a:pt x="342" y="1286"/>
                      <a:pt x="346" y="1283"/>
                    </a:cubicBezTo>
                    <a:cubicBezTo>
                      <a:pt x="351" y="1280"/>
                      <a:pt x="352" y="1271"/>
                      <a:pt x="357" y="1268"/>
                    </a:cubicBezTo>
                    <a:cubicBezTo>
                      <a:pt x="357" y="1271"/>
                      <a:pt x="357" y="1277"/>
                      <a:pt x="361" y="1278"/>
                    </a:cubicBezTo>
                    <a:cubicBezTo>
                      <a:pt x="363" y="1278"/>
                      <a:pt x="367" y="1275"/>
                      <a:pt x="368" y="1274"/>
                    </a:cubicBezTo>
                    <a:cubicBezTo>
                      <a:pt x="369" y="1271"/>
                      <a:pt x="367" y="1267"/>
                      <a:pt x="368" y="1264"/>
                    </a:cubicBezTo>
                    <a:cubicBezTo>
                      <a:pt x="376" y="1264"/>
                      <a:pt x="387" y="1267"/>
                      <a:pt x="393" y="1262"/>
                    </a:cubicBezTo>
                    <a:cubicBezTo>
                      <a:pt x="394" y="1262"/>
                      <a:pt x="394" y="1260"/>
                      <a:pt x="395" y="1260"/>
                    </a:cubicBezTo>
                    <a:cubicBezTo>
                      <a:pt x="397" y="1259"/>
                      <a:pt x="399" y="1258"/>
                      <a:pt x="401" y="1257"/>
                    </a:cubicBezTo>
                    <a:cubicBezTo>
                      <a:pt x="403" y="1256"/>
                      <a:pt x="409" y="1254"/>
                      <a:pt x="407" y="1250"/>
                    </a:cubicBezTo>
                    <a:cubicBezTo>
                      <a:pt x="403" y="1249"/>
                      <a:pt x="399" y="1250"/>
                      <a:pt x="395" y="1248"/>
                    </a:cubicBezTo>
                    <a:cubicBezTo>
                      <a:pt x="395" y="1240"/>
                      <a:pt x="386" y="1235"/>
                      <a:pt x="388" y="1226"/>
                    </a:cubicBezTo>
                    <a:cubicBezTo>
                      <a:pt x="392" y="1225"/>
                      <a:pt x="407" y="1233"/>
                      <a:pt x="405" y="1223"/>
                    </a:cubicBezTo>
                    <a:cubicBezTo>
                      <a:pt x="398" y="1220"/>
                      <a:pt x="389" y="1218"/>
                      <a:pt x="392" y="1208"/>
                    </a:cubicBezTo>
                    <a:cubicBezTo>
                      <a:pt x="393" y="1204"/>
                      <a:pt x="401" y="1205"/>
                      <a:pt x="405" y="1206"/>
                    </a:cubicBezTo>
                    <a:cubicBezTo>
                      <a:pt x="412" y="1207"/>
                      <a:pt x="408" y="1204"/>
                      <a:pt x="410" y="1199"/>
                    </a:cubicBezTo>
                    <a:cubicBezTo>
                      <a:pt x="411" y="1196"/>
                      <a:pt x="411" y="1196"/>
                      <a:pt x="414" y="1195"/>
                    </a:cubicBezTo>
                    <a:cubicBezTo>
                      <a:pt x="416" y="1194"/>
                      <a:pt x="420" y="1194"/>
                      <a:pt x="423" y="1192"/>
                    </a:cubicBezTo>
                    <a:cubicBezTo>
                      <a:pt x="425" y="1190"/>
                      <a:pt x="426" y="1190"/>
                      <a:pt x="424" y="1187"/>
                    </a:cubicBezTo>
                    <a:cubicBezTo>
                      <a:pt x="424" y="1186"/>
                      <a:pt x="422" y="1185"/>
                      <a:pt x="421" y="1185"/>
                    </a:cubicBezTo>
                    <a:cubicBezTo>
                      <a:pt x="421" y="1183"/>
                      <a:pt x="422" y="1178"/>
                      <a:pt x="423" y="1177"/>
                    </a:cubicBezTo>
                    <a:cubicBezTo>
                      <a:pt x="425" y="1176"/>
                      <a:pt x="428" y="1178"/>
                      <a:pt x="430" y="1176"/>
                    </a:cubicBezTo>
                    <a:cubicBezTo>
                      <a:pt x="434" y="1174"/>
                      <a:pt x="433" y="1169"/>
                      <a:pt x="432" y="1166"/>
                    </a:cubicBezTo>
                    <a:cubicBezTo>
                      <a:pt x="431" y="1163"/>
                      <a:pt x="430" y="1161"/>
                      <a:pt x="428" y="1159"/>
                    </a:cubicBezTo>
                    <a:cubicBezTo>
                      <a:pt x="427" y="1159"/>
                      <a:pt x="426" y="1158"/>
                      <a:pt x="426" y="1157"/>
                    </a:cubicBezTo>
                    <a:cubicBezTo>
                      <a:pt x="422" y="1155"/>
                      <a:pt x="419" y="1155"/>
                      <a:pt x="417" y="1151"/>
                    </a:cubicBezTo>
                    <a:cubicBezTo>
                      <a:pt x="416" y="1148"/>
                      <a:pt x="417" y="1145"/>
                      <a:pt x="416" y="1143"/>
                    </a:cubicBezTo>
                    <a:cubicBezTo>
                      <a:pt x="416" y="1142"/>
                      <a:pt x="414" y="1141"/>
                      <a:pt x="413" y="1140"/>
                    </a:cubicBezTo>
                    <a:cubicBezTo>
                      <a:pt x="412" y="1139"/>
                      <a:pt x="412" y="1137"/>
                      <a:pt x="411" y="1135"/>
                    </a:cubicBezTo>
                    <a:cubicBezTo>
                      <a:pt x="410" y="1134"/>
                      <a:pt x="408" y="1134"/>
                      <a:pt x="408" y="1133"/>
                    </a:cubicBezTo>
                    <a:cubicBezTo>
                      <a:pt x="407" y="1131"/>
                      <a:pt x="408" y="1127"/>
                      <a:pt x="407" y="1125"/>
                    </a:cubicBezTo>
                    <a:cubicBezTo>
                      <a:pt x="407" y="1122"/>
                      <a:pt x="406" y="1122"/>
                      <a:pt x="404" y="1120"/>
                    </a:cubicBezTo>
                    <a:cubicBezTo>
                      <a:pt x="403" y="1119"/>
                      <a:pt x="400" y="1118"/>
                      <a:pt x="399" y="1117"/>
                    </a:cubicBezTo>
                    <a:cubicBezTo>
                      <a:pt x="399" y="1116"/>
                      <a:pt x="399" y="1114"/>
                      <a:pt x="399" y="1113"/>
                    </a:cubicBezTo>
                    <a:cubicBezTo>
                      <a:pt x="398" y="1108"/>
                      <a:pt x="394" y="1099"/>
                      <a:pt x="389" y="1098"/>
                    </a:cubicBezTo>
                    <a:cubicBezTo>
                      <a:pt x="389" y="1102"/>
                      <a:pt x="390" y="1109"/>
                      <a:pt x="385" y="1110"/>
                    </a:cubicBezTo>
                    <a:cubicBezTo>
                      <a:pt x="381" y="1111"/>
                      <a:pt x="377" y="1106"/>
                      <a:pt x="374" y="1103"/>
                    </a:cubicBezTo>
                    <a:cubicBezTo>
                      <a:pt x="371" y="1099"/>
                      <a:pt x="368" y="1096"/>
                      <a:pt x="366" y="1091"/>
                    </a:cubicBezTo>
                    <a:cubicBezTo>
                      <a:pt x="365" y="1089"/>
                      <a:pt x="364" y="1087"/>
                      <a:pt x="361" y="1088"/>
                    </a:cubicBezTo>
                    <a:cubicBezTo>
                      <a:pt x="361" y="1089"/>
                      <a:pt x="361" y="1093"/>
                      <a:pt x="360" y="1094"/>
                    </a:cubicBezTo>
                    <a:cubicBezTo>
                      <a:pt x="357" y="1095"/>
                      <a:pt x="354" y="1089"/>
                      <a:pt x="353" y="1088"/>
                    </a:cubicBezTo>
                    <a:cubicBezTo>
                      <a:pt x="351" y="1084"/>
                      <a:pt x="353" y="1083"/>
                      <a:pt x="348" y="1083"/>
                    </a:cubicBezTo>
                    <a:cubicBezTo>
                      <a:pt x="344" y="1083"/>
                      <a:pt x="338" y="1081"/>
                      <a:pt x="336" y="1076"/>
                    </a:cubicBezTo>
                    <a:cubicBezTo>
                      <a:pt x="334" y="1070"/>
                      <a:pt x="341" y="1072"/>
                      <a:pt x="341" y="1068"/>
                    </a:cubicBezTo>
                    <a:cubicBezTo>
                      <a:pt x="341" y="1064"/>
                      <a:pt x="336" y="1063"/>
                      <a:pt x="335" y="1060"/>
                    </a:cubicBezTo>
                    <a:cubicBezTo>
                      <a:pt x="334" y="1057"/>
                      <a:pt x="334" y="1054"/>
                      <a:pt x="334" y="1051"/>
                    </a:cubicBezTo>
                    <a:cubicBezTo>
                      <a:pt x="334" y="1047"/>
                      <a:pt x="333" y="1044"/>
                      <a:pt x="332" y="1041"/>
                    </a:cubicBezTo>
                    <a:cubicBezTo>
                      <a:pt x="331" y="1040"/>
                      <a:pt x="331" y="1040"/>
                      <a:pt x="330" y="1039"/>
                    </a:cubicBezTo>
                    <a:cubicBezTo>
                      <a:pt x="330" y="1038"/>
                      <a:pt x="330" y="1037"/>
                      <a:pt x="330" y="1036"/>
                    </a:cubicBezTo>
                    <a:cubicBezTo>
                      <a:pt x="330" y="1034"/>
                      <a:pt x="330" y="1032"/>
                      <a:pt x="330" y="1029"/>
                    </a:cubicBezTo>
                    <a:cubicBezTo>
                      <a:pt x="330" y="1024"/>
                      <a:pt x="330" y="1018"/>
                      <a:pt x="330" y="1013"/>
                    </a:cubicBezTo>
                    <a:cubicBezTo>
                      <a:pt x="330" y="1009"/>
                      <a:pt x="330" y="1006"/>
                      <a:pt x="329" y="1003"/>
                    </a:cubicBezTo>
                    <a:cubicBezTo>
                      <a:pt x="329" y="1000"/>
                      <a:pt x="330" y="996"/>
                      <a:pt x="330" y="993"/>
                    </a:cubicBezTo>
                    <a:cubicBezTo>
                      <a:pt x="331" y="988"/>
                      <a:pt x="330" y="983"/>
                      <a:pt x="330" y="979"/>
                    </a:cubicBezTo>
                    <a:cubicBezTo>
                      <a:pt x="330" y="977"/>
                      <a:pt x="330" y="974"/>
                      <a:pt x="330" y="973"/>
                    </a:cubicBezTo>
                    <a:cubicBezTo>
                      <a:pt x="331" y="969"/>
                      <a:pt x="336" y="969"/>
                      <a:pt x="338" y="966"/>
                    </a:cubicBezTo>
                    <a:cubicBezTo>
                      <a:pt x="343" y="960"/>
                      <a:pt x="342" y="946"/>
                      <a:pt x="342" y="938"/>
                    </a:cubicBezTo>
                    <a:cubicBezTo>
                      <a:pt x="342" y="930"/>
                      <a:pt x="340" y="920"/>
                      <a:pt x="342" y="912"/>
                    </a:cubicBezTo>
                    <a:cubicBezTo>
                      <a:pt x="343" y="909"/>
                      <a:pt x="344" y="907"/>
                      <a:pt x="344" y="903"/>
                    </a:cubicBezTo>
                    <a:cubicBezTo>
                      <a:pt x="344" y="901"/>
                      <a:pt x="343" y="899"/>
                      <a:pt x="342" y="897"/>
                    </a:cubicBezTo>
                    <a:cubicBezTo>
                      <a:pt x="342" y="895"/>
                      <a:pt x="342" y="890"/>
                      <a:pt x="343" y="889"/>
                    </a:cubicBezTo>
                    <a:cubicBezTo>
                      <a:pt x="345" y="887"/>
                      <a:pt x="350" y="888"/>
                      <a:pt x="352" y="888"/>
                    </a:cubicBezTo>
                    <a:cubicBezTo>
                      <a:pt x="356" y="887"/>
                      <a:pt x="356" y="886"/>
                      <a:pt x="358" y="882"/>
                    </a:cubicBezTo>
                    <a:cubicBezTo>
                      <a:pt x="360" y="877"/>
                      <a:pt x="362" y="872"/>
                      <a:pt x="365" y="867"/>
                    </a:cubicBezTo>
                    <a:cubicBezTo>
                      <a:pt x="365" y="865"/>
                      <a:pt x="366" y="861"/>
                      <a:pt x="368" y="860"/>
                    </a:cubicBezTo>
                    <a:cubicBezTo>
                      <a:pt x="368" y="859"/>
                      <a:pt x="369" y="859"/>
                      <a:pt x="370" y="858"/>
                    </a:cubicBezTo>
                    <a:cubicBezTo>
                      <a:pt x="372" y="857"/>
                      <a:pt x="374" y="853"/>
                      <a:pt x="374" y="851"/>
                    </a:cubicBezTo>
                    <a:cubicBezTo>
                      <a:pt x="375" y="848"/>
                      <a:pt x="375" y="845"/>
                      <a:pt x="377" y="841"/>
                    </a:cubicBezTo>
                    <a:cubicBezTo>
                      <a:pt x="378" y="839"/>
                      <a:pt x="382" y="834"/>
                      <a:pt x="385" y="832"/>
                    </a:cubicBezTo>
                    <a:cubicBezTo>
                      <a:pt x="387" y="832"/>
                      <a:pt x="388" y="833"/>
                      <a:pt x="389" y="832"/>
                    </a:cubicBezTo>
                    <a:cubicBezTo>
                      <a:pt x="389" y="831"/>
                      <a:pt x="391" y="828"/>
                      <a:pt x="391" y="827"/>
                    </a:cubicBezTo>
                    <a:cubicBezTo>
                      <a:pt x="392" y="825"/>
                      <a:pt x="393" y="822"/>
                      <a:pt x="393" y="819"/>
                    </a:cubicBezTo>
                    <a:cubicBezTo>
                      <a:pt x="393" y="817"/>
                      <a:pt x="391" y="815"/>
                      <a:pt x="392" y="812"/>
                    </a:cubicBezTo>
                    <a:cubicBezTo>
                      <a:pt x="392" y="811"/>
                      <a:pt x="393" y="812"/>
                      <a:pt x="393" y="811"/>
                    </a:cubicBezTo>
                    <a:cubicBezTo>
                      <a:pt x="393" y="809"/>
                      <a:pt x="393" y="809"/>
                      <a:pt x="393" y="808"/>
                    </a:cubicBezTo>
                    <a:cubicBezTo>
                      <a:pt x="392" y="806"/>
                      <a:pt x="392" y="804"/>
                      <a:pt x="391" y="803"/>
                    </a:cubicBezTo>
                    <a:cubicBezTo>
                      <a:pt x="391" y="802"/>
                      <a:pt x="390" y="802"/>
                      <a:pt x="390" y="802"/>
                    </a:cubicBezTo>
                    <a:cubicBezTo>
                      <a:pt x="395" y="801"/>
                      <a:pt x="400" y="800"/>
                      <a:pt x="404" y="798"/>
                    </a:cubicBezTo>
                    <a:cubicBezTo>
                      <a:pt x="407" y="796"/>
                      <a:pt x="407" y="795"/>
                      <a:pt x="409" y="793"/>
                    </a:cubicBezTo>
                    <a:cubicBezTo>
                      <a:pt x="415" y="783"/>
                      <a:pt x="422" y="775"/>
                      <a:pt x="431" y="768"/>
                    </a:cubicBezTo>
                    <a:cubicBezTo>
                      <a:pt x="434" y="766"/>
                      <a:pt x="437" y="764"/>
                      <a:pt x="440" y="761"/>
                    </a:cubicBezTo>
                    <a:cubicBezTo>
                      <a:pt x="443" y="759"/>
                      <a:pt x="445" y="756"/>
                      <a:pt x="448" y="753"/>
                    </a:cubicBezTo>
                    <a:cubicBezTo>
                      <a:pt x="451" y="750"/>
                      <a:pt x="452" y="750"/>
                      <a:pt x="456" y="752"/>
                    </a:cubicBezTo>
                    <a:cubicBezTo>
                      <a:pt x="458" y="752"/>
                      <a:pt x="459" y="753"/>
                      <a:pt x="461" y="753"/>
                    </a:cubicBezTo>
                    <a:cubicBezTo>
                      <a:pt x="464" y="752"/>
                      <a:pt x="464" y="746"/>
                      <a:pt x="466" y="744"/>
                    </a:cubicBezTo>
                    <a:cubicBezTo>
                      <a:pt x="471" y="740"/>
                      <a:pt x="476" y="739"/>
                      <a:pt x="481" y="736"/>
                    </a:cubicBezTo>
                    <a:cubicBezTo>
                      <a:pt x="484" y="735"/>
                      <a:pt x="487" y="731"/>
                      <a:pt x="490" y="730"/>
                    </a:cubicBezTo>
                    <a:cubicBezTo>
                      <a:pt x="493" y="729"/>
                      <a:pt x="497" y="731"/>
                      <a:pt x="500" y="732"/>
                    </a:cubicBezTo>
                    <a:cubicBezTo>
                      <a:pt x="503" y="732"/>
                      <a:pt x="507" y="732"/>
                      <a:pt x="510" y="732"/>
                    </a:cubicBezTo>
                    <a:cubicBezTo>
                      <a:pt x="513" y="732"/>
                      <a:pt x="514" y="733"/>
                      <a:pt x="515" y="729"/>
                    </a:cubicBezTo>
                    <a:cubicBezTo>
                      <a:pt x="517" y="725"/>
                      <a:pt x="518" y="719"/>
                      <a:pt x="518" y="715"/>
                    </a:cubicBezTo>
                    <a:cubicBezTo>
                      <a:pt x="519" y="706"/>
                      <a:pt x="520" y="697"/>
                      <a:pt x="523" y="689"/>
                    </a:cubicBezTo>
                    <a:cubicBezTo>
                      <a:pt x="525" y="685"/>
                      <a:pt x="527" y="681"/>
                      <a:pt x="529" y="678"/>
                    </a:cubicBezTo>
                    <a:cubicBezTo>
                      <a:pt x="530" y="675"/>
                      <a:pt x="530" y="672"/>
                      <a:pt x="532" y="670"/>
                    </a:cubicBezTo>
                    <a:cubicBezTo>
                      <a:pt x="533" y="668"/>
                      <a:pt x="535" y="667"/>
                      <a:pt x="536" y="665"/>
                    </a:cubicBezTo>
                    <a:cubicBezTo>
                      <a:pt x="538" y="663"/>
                      <a:pt x="538" y="661"/>
                      <a:pt x="540" y="659"/>
                    </a:cubicBezTo>
                    <a:cubicBezTo>
                      <a:pt x="544" y="655"/>
                      <a:pt x="548" y="651"/>
                      <a:pt x="552" y="647"/>
                    </a:cubicBezTo>
                    <a:cubicBezTo>
                      <a:pt x="557" y="641"/>
                      <a:pt x="556" y="634"/>
                      <a:pt x="554" y="627"/>
                    </a:cubicBezTo>
                    <a:cubicBezTo>
                      <a:pt x="553" y="624"/>
                      <a:pt x="551" y="618"/>
                      <a:pt x="547" y="619"/>
                    </a:cubicBezTo>
                    <a:cubicBezTo>
                      <a:pt x="546" y="612"/>
                      <a:pt x="540" y="605"/>
                      <a:pt x="537" y="599"/>
                    </a:cubicBezTo>
                    <a:cubicBezTo>
                      <a:pt x="536" y="595"/>
                      <a:pt x="535" y="592"/>
                      <a:pt x="535" y="588"/>
                    </a:cubicBezTo>
                    <a:cubicBezTo>
                      <a:pt x="536" y="581"/>
                      <a:pt x="541" y="575"/>
                      <a:pt x="544" y="569"/>
                    </a:cubicBezTo>
                    <a:cubicBezTo>
                      <a:pt x="546" y="566"/>
                      <a:pt x="551" y="563"/>
                      <a:pt x="551" y="559"/>
                    </a:cubicBezTo>
                    <a:cubicBezTo>
                      <a:pt x="552" y="558"/>
                      <a:pt x="551" y="556"/>
                      <a:pt x="552" y="555"/>
                    </a:cubicBezTo>
                    <a:cubicBezTo>
                      <a:pt x="552" y="551"/>
                      <a:pt x="553" y="547"/>
                      <a:pt x="554" y="543"/>
                    </a:cubicBezTo>
                    <a:cubicBezTo>
                      <a:pt x="556" y="540"/>
                      <a:pt x="558" y="537"/>
                      <a:pt x="558" y="533"/>
                    </a:cubicBezTo>
                    <a:cubicBezTo>
                      <a:pt x="558" y="531"/>
                      <a:pt x="558" y="529"/>
                      <a:pt x="559" y="527"/>
                    </a:cubicBezTo>
                    <a:cubicBezTo>
                      <a:pt x="559" y="526"/>
                      <a:pt x="562" y="524"/>
                      <a:pt x="563" y="523"/>
                    </a:cubicBezTo>
                    <a:cubicBezTo>
                      <a:pt x="565" y="521"/>
                      <a:pt x="566" y="518"/>
                      <a:pt x="570" y="518"/>
                    </a:cubicBezTo>
                    <a:cubicBezTo>
                      <a:pt x="571" y="518"/>
                      <a:pt x="572" y="518"/>
                      <a:pt x="573" y="518"/>
                    </a:cubicBezTo>
                    <a:cubicBezTo>
                      <a:pt x="576" y="517"/>
                      <a:pt x="582" y="517"/>
                      <a:pt x="584" y="516"/>
                    </a:cubicBezTo>
                    <a:cubicBezTo>
                      <a:pt x="586" y="514"/>
                      <a:pt x="584" y="509"/>
                      <a:pt x="587" y="507"/>
                    </a:cubicBezTo>
                    <a:cubicBezTo>
                      <a:pt x="588" y="506"/>
                      <a:pt x="589" y="507"/>
                      <a:pt x="590" y="507"/>
                    </a:cubicBezTo>
                    <a:cubicBezTo>
                      <a:pt x="592" y="507"/>
                      <a:pt x="592" y="506"/>
                      <a:pt x="593" y="505"/>
                    </a:cubicBezTo>
                    <a:cubicBezTo>
                      <a:pt x="596" y="503"/>
                      <a:pt x="598" y="502"/>
                      <a:pt x="599" y="499"/>
                    </a:cubicBezTo>
                    <a:cubicBezTo>
                      <a:pt x="599" y="498"/>
                      <a:pt x="599" y="495"/>
                      <a:pt x="600" y="494"/>
                    </a:cubicBezTo>
                    <a:cubicBezTo>
                      <a:pt x="601" y="489"/>
                      <a:pt x="603" y="485"/>
                      <a:pt x="603" y="480"/>
                    </a:cubicBezTo>
                    <a:cubicBezTo>
                      <a:pt x="604" y="474"/>
                      <a:pt x="602" y="468"/>
                      <a:pt x="603" y="462"/>
                    </a:cubicBezTo>
                    <a:cubicBezTo>
                      <a:pt x="606" y="461"/>
                      <a:pt x="607" y="465"/>
                      <a:pt x="610" y="465"/>
                    </a:cubicBezTo>
                    <a:cubicBezTo>
                      <a:pt x="615" y="465"/>
                      <a:pt x="612" y="460"/>
                      <a:pt x="615" y="460"/>
                    </a:cubicBezTo>
                    <a:cubicBezTo>
                      <a:pt x="621" y="469"/>
                      <a:pt x="632" y="472"/>
                      <a:pt x="642" y="467"/>
                    </a:cubicBezTo>
                    <a:cubicBezTo>
                      <a:pt x="643" y="467"/>
                      <a:pt x="643" y="467"/>
                      <a:pt x="644" y="467"/>
                    </a:cubicBezTo>
                    <a:cubicBezTo>
                      <a:pt x="645" y="466"/>
                      <a:pt x="645" y="465"/>
                      <a:pt x="646" y="464"/>
                    </a:cubicBezTo>
                    <a:cubicBezTo>
                      <a:pt x="648" y="462"/>
                      <a:pt x="651" y="463"/>
                      <a:pt x="653" y="463"/>
                    </a:cubicBezTo>
                    <a:cubicBezTo>
                      <a:pt x="657" y="463"/>
                      <a:pt x="661" y="464"/>
                      <a:pt x="665" y="465"/>
                    </a:cubicBezTo>
                    <a:cubicBezTo>
                      <a:pt x="668" y="466"/>
                      <a:pt x="670" y="467"/>
                      <a:pt x="672" y="468"/>
                    </a:cubicBezTo>
                    <a:cubicBezTo>
                      <a:pt x="676" y="468"/>
                      <a:pt x="675" y="467"/>
                      <a:pt x="677" y="465"/>
                    </a:cubicBezTo>
                    <a:cubicBezTo>
                      <a:pt x="676" y="465"/>
                      <a:pt x="680" y="463"/>
                      <a:pt x="680" y="463"/>
                    </a:cubicBezTo>
                    <a:cubicBezTo>
                      <a:pt x="682" y="462"/>
                      <a:pt x="685" y="460"/>
                      <a:pt x="687" y="460"/>
                    </a:cubicBezTo>
                    <a:cubicBezTo>
                      <a:pt x="690" y="459"/>
                      <a:pt x="692" y="460"/>
                      <a:pt x="694" y="459"/>
                    </a:cubicBezTo>
                    <a:cubicBezTo>
                      <a:pt x="694" y="458"/>
                      <a:pt x="695" y="456"/>
                      <a:pt x="695" y="455"/>
                    </a:cubicBezTo>
                    <a:cubicBezTo>
                      <a:pt x="696" y="450"/>
                      <a:pt x="695" y="444"/>
                      <a:pt x="694" y="439"/>
                    </a:cubicBezTo>
                    <a:cubicBezTo>
                      <a:pt x="691" y="429"/>
                      <a:pt x="690" y="419"/>
                      <a:pt x="684" y="410"/>
                    </a:cubicBezTo>
                    <a:cubicBezTo>
                      <a:pt x="682" y="406"/>
                      <a:pt x="679" y="405"/>
                      <a:pt x="677" y="401"/>
                    </a:cubicBezTo>
                    <a:cubicBezTo>
                      <a:pt x="676" y="398"/>
                      <a:pt x="677" y="394"/>
                      <a:pt x="677" y="391"/>
                    </a:cubicBezTo>
                    <a:cubicBezTo>
                      <a:pt x="677" y="387"/>
                      <a:pt x="676" y="384"/>
                      <a:pt x="677" y="380"/>
                    </a:cubicBezTo>
                    <a:cubicBezTo>
                      <a:pt x="677" y="376"/>
                      <a:pt x="679" y="374"/>
                      <a:pt x="681" y="371"/>
                    </a:cubicBezTo>
                    <a:cubicBezTo>
                      <a:pt x="684" y="365"/>
                      <a:pt x="683" y="359"/>
                      <a:pt x="684" y="353"/>
                    </a:cubicBezTo>
                    <a:cubicBezTo>
                      <a:pt x="686" y="345"/>
                      <a:pt x="689" y="337"/>
                      <a:pt x="687" y="328"/>
                    </a:cubicBezTo>
                    <a:cubicBezTo>
                      <a:pt x="686" y="320"/>
                      <a:pt x="682" y="312"/>
                      <a:pt x="677" y="305"/>
                    </a:cubicBezTo>
                    <a:cubicBezTo>
                      <a:pt x="672" y="296"/>
                      <a:pt x="669" y="286"/>
                      <a:pt x="669" y="276"/>
                    </a:cubicBezTo>
                    <a:cubicBezTo>
                      <a:pt x="669" y="273"/>
                      <a:pt x="668" y="267"/>
                      <a:pt x="670" y="265"/>
                    </a:cubicBezTo>
                    <a:cubicBezTo>
                      <a:pt x="671" y="263"/>
                      <a:pt x="673" y="264"/>
                      <a:pt x="673" y="262"/>
                    </a:cubicBezTo>
                    <a:cubicBezTo>
                      <a:pt x="674" y="259"/>
                      <a:pt x="673" y="255"/>
                      <a:pt x="672" y="253"/>
                    </a:cubicBezTo>
                    <a:cubicBezTo>
                      <a:pt x="672" y="249"/>
                      <a:pt x="671" y="246"/>
                      <a:pt x="670" y="243"/>
                    </a:cubicBezTo>
                    <a:cubicBezTo>
                      <a:pt x="670" y="241"/>
                      <a:pt x="670" y="240"/>
                      <a:pt x="669" y="239"/>
                    </a:cubicBezTo>
                    <a:cubicBezTo>
                      <a:pt x="667" y="238"/>
                      <a:pt x="663" y="239"/>
                      <a:pt x="661" y="237"/>
                    </a:cubicBezTo>
                    <a:cubicBezTo>
                      <a:pt x="659" y="236"/>
                      <a:pt x="658" y="233"/>
                      <a:pt x="657" y="230"/>
                    </a:cubicBezTo>
                    <a:cubicBezTo>
                      <a:pt x="656" y="225"/>
                      <a:pt x="661" y="224"/>
                      <a:pt x="664" y="221"/>
                    </a:cubicBezTo>
                    <a:cubicBezTo>
                      <a:pt x="666" y="218"/>
                      <a:pt x="666" y="214"/>
                      <a:pt x="666" y="211"/>
                    </a:cubicBezTo>
                    <a:cubicBezTo>
                      <a:pt x="665" y="204"/>
                      <a:pt x="662" y="199"/>
                      <a:pt x="662" y="192"/>
                    </a:cubicBezTo>
                    <a:cubicBezTo>
                      <a:pt x="662" y="188"/>
                      <a:pt x="662" y="184"/>
                      <a:pt x="662" y="180"/>
                    </a:cubicBezTo>
                    <a:cubicBezTo>
                      <a:pt x="662" y="178"/>
                      <a:pt x="663" y="176"/>
                      <a:pt x="663" y="174"/>
                    </a:cubicBezTo>
                    <a:cubicBezTo>
                      <a:pt x="665" y="169"/>
                      <a:pt x="668" y="167"/>
                      <a:pt x="667" y="162"/>
                    </a:cubicBezTo>
                    <a:cubicBezTo>
                      <a:pt x="660" y="161"/>
                      <a:pt x="659" y="153"/>
                      <a:pt x="656" y="148"/>
                    </a:cubicBezTo>
                    <a:cubicBezTo>
                      <a:pt x="654" y="145"/>
                      <a:pt x="653" y="143"/>
                      <a:pt x="649" y="142"/>
                    </a:cubicBezTo>
                    <a:cubicBezTo>
                      <a:pt x="647" y="141"/>
                      <a:pt x="645" y="140"/>
                      <a:pt x="642" y="140"/>
                    </a:cubicBezTo>
                    <a:cubicBezTo>
                      <a:pt x="641" y="137"/>
                      <a:pt x="642" y="133"/>
                      <a:pt x="641" y="129"/>
                    </a:cubicBezTo>
                    <a:cubicBezTo>
                      <a:pt x="641" y="128"/>
                      <a:pt x="642" y="125"/>
                      <a:pt x="641" y="123"/>
                    </a:cubicBezTo>
                    <a:cubicBezTo>
                      <a:pt x="639" y="122"/>
                      <a:pt x="634" y="121"/>
                      <a:pt x="632" y="120"/>
                    </a:cubicBezTo>
                    <a:cubicBezTo>
                      <a:pt x="629" y="119"/>
                      <a:pt x="628" y="120"/>
                      <a:pt x="627" y="117"/>
                    </a:cubicBezTo>
                    <a:cubicBezTo>
                      <a:pt x="626" y="115"/>
                      <a:pt x="625" y="114"/>
                      <a:pt x="624" y="112"/>
                    </a:cubicBezTo>
                    <a:cubicBezTo>
                      <a:pt x="621" y="106"/>
                      <a:pt x="616" y="100"/>
                      <a:pt x="613" y="95"/>
                    </a:cubicBezTo>
                    <a:cubicBezTo>
                      <a:pt x="609" y="90"/>
                      <a:pt x="607" y="89"/>
                      <a:pt x="602" y="86"/>
                    </a:cubicBezTo>
                    <a:cubicBezTo>
                      <a:pt x="598" y="85"/>
                      <a:pt x="595" y="84"/>
                      <a:pt x="591" y="84"/>
                    </a:cubicBezTo>
                    <a:cubicBezTo>
                      <a:pt x="589" y="84"/>
                      <a:pt x="588" y="84"/>
                      <a:pt x="587" y="83"/>
                    </a:cubicBezTo>
                    <a:cubicBezTo>
                      <a:pt x="585" y="82"/>
                      <a:pt x="583" y="80"/>
                      <a:pt x="582" y="78"/>
                    </a:cubicBezTo>
                    <a:cubicBezTo>
                      <a:pt x="579" y="76"/>
                      <a:pt x="577" y="74"/>
                      <a:pt x="574" y="72"/>
                    </a:cubicBezTo>
                    <a:cubicBezTo>
                      <a:pt x="570" y="69"/>
                      <a:pt x="568" y="69"/>
                      <a:pt x="563" y="68"/>
                    </a:cubicBezTo>
                    <a:cubicBezTo>
                      <a:pt x="559" y="67"/>
                      <a:pt x="555" y="62"/>
                      <a:pt x="552" y="59"/>
                    </a:cubicBezTo>
                    <a:cubicBezTo>
                      <a:pt x="549" y="54"/>
                      <a:pt x="547" y="50"/>
                      <a:pt x="542" y="47"/>
                    </a:cubicBezTo>
                    <a:cubicBezTo>
                      <a:pt x="538" y="44"/>
                      <a:pt x="537" y="39"/>
                      <a:pt x="534" y="35"/>
                    </a:cubicBezTo>
                    <a:cubicBezTo>
                      <a:pt x="531" y="32"/>
                      <a:pt x="528" y="30"/>
                      <a:pt x="525" y="28"/>
                    </a:cubicBezTo>
                    <a:cubicBezTo>
                      <a:pt x="523" y="26"/>
                      <a:pt x="522" y="24"/>
                      <a:pt x="519" y="22"/>
                    </a:cubicBezTo>
                    <a:cubicBezTo>
                      <a:pt x="516" y="19"/>
                      <a:pt x="513" y="17"/>
                      <a:pt x="510" y="14"/>
                    </a:cubicBezTo>
                    <a:cubicBezTo>
                      <a:pt x="508" y="11"/>
                      <a:pt x="505" y="8"/>
                      <a:pt x="504" y="5"/>
                    </a:cubicBezTo>
                    <a:cubicBezTo>
                      <a:pt x="503" y="4"/>
                      <a:pt x="503" y="2"/>
                      <a:pt x="502" y="1"/>
                    </a:cubicBezTo>
                    <a:cubicBezTo>
                      <a:pt x="502" y="1"/>
                      <a:pt x="502" y="0"/>
                      <a:pt x="502" y="0"/>
                    </a:cubicBezTo>
                    <a:cubicBezTo>
                      <a:pt x="500" y="0"/>
                      <a:pt x="498" y="0"/>
                      <a:pt x="497" y="1"/>
                    </a:cubicBezTo>
                    <a:cubicBezTo>
                      <a:pt x="494" y="1"/>
                      <a:pt x="481" y="1"/>
                      <a:pt x="480" y="4"/>
                    </a:cubicBezTo>
                    <a:cubicBezTo>
                      <a:pt x="482" y="6"/>
                      <a:pt x="483" y="10"/>
                      <a:pt x="485" y="12"/>
                    </a:cubicBezTo>
                    <a:cubicBezTo>
                      <a:pt x="487" y="17"/>
                      <a:pt x="490" y="22"/>
                      <a:pt x="493" y="26"/>
                    </a:cubicBezTo>
                    <a:cubicBezTo>
                      <a:pt x="498" y="33"/>
                      <a:pt x="500" y="39"/>
                      <a:pt x="500" y="47"/>
                    </a:cubicBezTo>
                    <a:cubicBezTo>
                      <a:pt x="500" y="54"/>
                      <a:pt x="497" y="56"/>
                      <a:pt x="492" y="60"/>
                    </a:cubicBezTo>
                    <a:cubicBezTo>
                      <a:pt x="487" y="64"/>
                      <a:pt x="483" y="67"/>
                      <a:pt x="478" y="70"/>
                    </a:cubicBezTo>
                    <a:cubicBezTo>
                      <a:pt x="475" y="72"/>
                      <a:pt x="470" y="73"/>
                      <a:pt x="468" y="76"/>
                    </a:cubicBezTo>
                    <a:cubicBezTo>
                      <a:pt x="471" y="78"/>
                      <a:pt x="484" y="81"/>
                      <a:pt x="484" y="85"/>
                    </a:cubicBezTo>
                    <a:cubicBezTo>
                      <a:pt x="484" y="86"/>
                      <a:pt x="481" y="88"/>
                      <a:pt x="481" y="89"/>
                    </a:cubicBezTo>
                    <a:cubicBezTo>
                      <a:pt x="480" y="91"/>
                      <a:pt x="480" y="92"/>
                      <a:pt x="478" y="95"/>
                    </a:cubicBezTo>
                    <a:cubicBezTo>
                      <a:pt x="478" y="96"/>
                      <a:pt x="475" y="100"/>
                      <a:pt x="474" y="101"/>
                    </a:cubicBezTo>
                    <a:cubicBezTo>
                      <a:pt x="472" y="102"/>
                      <a:pt x="471" y="101"/>
                      <a:pt x="469" y="101"/>
                    </a:cubicBezTo>
                    <a:cubicBezTo>
                      <a:pt x="462" y="100"/>
                      <a:pt x="456" y="98"/>
                      <a:pt x="449" y="94"/>
                    </a:cubicBezTo>
                    <a:cubicBezTo>
                      <a:pt x="444" y="91"/>
                      <a:pt x="438" y="92"/>
                      <a:pt x="432" y="91"/>
                    </a:cubicBezTo>
                    <a:cubicBezTo>
                      <a:pt x="423" y="89"/>
                      <a:pt x="414" y="87"/>
                      <a:pt x="405" y="84"/>
                    </a:cubicBezTo>
                    <a:cubicBezTo>
                      <a:pt x="403" y="83"/>
                      <a:pt x="399" y="83"/>
                      <a:pt x="397" y="82"/>
                    </a:cubicBezTo>
                    <a:cubicBezTo>
                      <a:pt x="394" y="81"/>
                      <a:pt x="393" y="80"/>
                      <a:pt x="391" y="80"/>
                    </a:cubicBezTo>
                    <a:cubicBezTo>
                      <a:pt x="387" y="80"/>
                      <a:pt x="382" y="81"/>
                      <a:pt x="379" y="78"/>
                    </a:cubicBezTo>
                    <a:cubicBezTo>
                      <a:pt x="380" y="83"/>
                      <a:pt x="380" y="89"/>
                      <a:pt x="380" y="94"/>
                    </a:cubicBezTo>
                    <a:cubicBezTo>
                      <a:pt x="380" y="117"/>
                      <a:pt x="380" y="117"/>
                      <a:pt x="380" y="117"/>
                    </a:cubicBezTo>
                    <a:cubicBezTo>
                      <a:pt x="380" y="119"/>
                      <a:pt x="380" y="123"/>
                      <a:pt x="380" y="124"/>
                    </a:cubicBezTo>
                    <a:cubicBezTo>
                      <a:pt x="379" y="126"/>
                      <a:pt x="378" y="128"/>
                      <a:pt x="378" y="129"/>
                    </a:cubicBezTo>
                    <a:cubicBezTo>
                      <a:pt x="377" y="132"/>
                      <a:pt x="375" y="134"/>
                      <a:pt x="373" y="137"/>
                    </a:cubicBezTo>
                    <a:cubicBezTo>
                      <a:pt x="371" y="142"/>
                      <a:pt x="368" y="147"/>
                      <a:pt x="366" y="151"/>
                    </a:cubicBezTo>
                    <a:cubicBezTo>
                      <a:pt x="365" y="153"/>
                      <a:pt x="365" y="155"/>
                      <a:pt x="364" y="157"/>
                    </a:cubicBezTo>
                    <a:cubicBezTo>
                      <a:pt x="359" y="155"/>
                      <a:pt x="354" y="152"/>
                      <a:pt x="349" y="151"/>
                    </a:cubicBezTo>
                    <a:cubicBezTo>
                      <a:pt x="345" y="149"/>
                      <a:pt x="343" y="147"/>
                      <a:pt x="340" y="146"/>
                    </a:cubicBezTo>
                    <a:cubicBezTo>
                      <a:pt x="336" y="144"/>
                      <a:pt x="329" y="144"/>
                      <a:pt x="325" y="145"/>
                    </a:cubicBezTo>
                    <a:cubicBezTo>
                      <a:pt x="322" y="146"/>
                      <a:pt x="319" y="149"/>
                      <a:pt x="317" y="151"/>
                    </a:cubicBezTo>
                    <a:cubicBezTo>
                      <a:pt x="313" y="153"/>
                      <a:pt x="311" y="155"/>
                      <a:pt x="308" y="159"/>
                    </a:cubicBezTo>
                    <a:cubicBezTo>
                      <a:pt x="305" y="163"/>
                      <a:pt x="302" y="168"/>
                      <a:pt x="299" y="172"/>
                    </a:cubicBezTo>
                    <a:cubicBezTo>
                      <a:pt x="298" y="173"/>
                      <a:pt x="295" y="175"/>
                      <a:pt x="295" y="177"/>
                    </a:cubicBezTo>
                    <a:cubicBezTo>
                      <a:pt x="292" y="178"/>
                      <a:pt x="292" y="181"/>
                      <a:pt x="291" y="183"/>
                    </a:cubicBezTo>
                    <a:cubicBezTo>
                      <a:pt x="290" y="185"/>
                      <a:pt x="289" y="186"/>
                      <a:pt x="288" y="188"/>
                    </a:cubicBezTo>
                    <a:cubicBezTo>
                      <a:pt x="289" y="187"/>
                      <a:pt x="290" y="187"/>
                      <a:pt x="290" y="187"/>
                    </a:cubicBezTo>
                    <a:cubicBezTo>
                      <a:pt x="289" y="188"/>
                      <a:pt x="289" y="190"/>
                      <a:pt x="288" y="192"/>
                    </a:cubicBezTo>
                    <a:cubicBezTo>
                      <a:pt x="287" y="195"/>
                      <a:pt x="285" y="199"/>
                      <a:pt x="284" y="202"/>
                    </a:cubicBezTo>
                    <a:cubicBezTo>
                      <a:pt x="282" y="207"/>
                      <a:pt x="280" y="211"/>
                      <a:pt x="279" y="216"/>
                    </a:cubicBezTo>
                    <a:cubicBezTo>
                      <a:pt x="279" y="220"/>
                      <a:pt x="278" y="223"/>
                      <a:pt x="274" y="224"/>
                    </a:cubicBezTo>
                    <a:cubicBezTo>
                      <a:pt x="269" y="227"/>
                      <a:pt x="268" y="229"/>
                      <a:pt x="267" y="234"/>
                    </a:cubicBezTo>
                    <a:cubicBezTo>
                      <a:pt x="266" y="237"/>
                      <a:pt x="266" y="239"/>
                      <a:pt x="266" y="243"/>
                    </a:cubicBezTo>
                    <a:cubicBezTo>
                      <a:pt x="266" y="245"/>
                      <a:pt x="266" y="247"/>
                      <a:pt x="267" y="249"/>
                    </a:cubicBezTo>
                    <a:cubicBezTo>
                      <a:pt x="268" y="253"/>
                      <a:pt x="268" y="256"/>
                      <a:pt x="269" y="259"/>
                    </a:cubicBezTo>
                    <a:cubicBezTo>
                      <a:pt x="269" y="261"/>
                      <a:pt x="271" y="263"/>
                      <a:pt x="272" y="265"/>
                    </a:cubicBezTo>
                    <a:cubicBezTo>
                      <a:pt x="272" y="266"/>
                      <a:pt x="272" y="268"/>
                      <a:pt x="272" y="270"/>
                    </a:cubicBezTo>
                    <a:cubicBezTo>
                      <a:pt x="272" y="272"/>
                      <a:pt x="274" y="275"/>
                      <a:pt x="275" y="278"/>
                    </a:cubicBezTo>
                    <a:cubicBezTo>
                      <a:pt x="276" y="282"/>
                      <a:pt x="277" y="294"/>
                      <a:pt x="273" y="297"/>
                    </a:cubicBezTo>
                    <a:cubicBezTo>
                      <a:pt x="269" y="299"/>
                      <a:pt x="265" y="300"/>
                      <a:pt x="261" y="303"/>
                    </a:cubicBezTo>
                    <a:cubicBezTo>
                      <a:pt x="258" y="306"/>
                      <a:pt x="256" y="310"/>
                      <a:pt x="256" y="314"/>
                    </a:cubicBezTo>
                    <a:cubicBezTo>
                      <a:pt x="255" y="319"/>
                      <a:pt x="252" y="323"/>
                      <a:pt x="250" y="327"/>
                    </a:cubicBezTo>
                    <a:cubicBezTo>
                      <a:pt x="247" y="335"/>
                      <a:pt x="243" y="344"/>
                      <a:pt x="239" y="352"/>
                    </a:cubicBezTo>
                    <a:cubicBezTo>
                      <a:pt x="237" y="357"/>
                      <a:pt x="236" y="360"/>
                      <a:pt x="231" y="363"/>
                    </a:cubicBezTo>
                    <a:cubicBezTo>
                      <a:pt x="227" y="366"/>
                      <a:pt x="224" y="368"/>
                      <a:pt x="225" y="374"/>
                    </a:cubicBezTo>
                    <a:cubicBezTo>
                      <a:pt x="225" y="379"/>
                      <a:pt x="233" y="388"/>
                      <a:pt x="230" y="394"/>
                    </a:cubicBezTo>
                    <a:cubicBezTo>
                      <a:pt x="228" y="397"/>
                      <a:pt x="223" y="396"/>
                      <a:pt x="220" y="398"/>
                    </a:cubicBezTo>
                    <a:cubicBezTo>
                      <a:pt x="215" y="401"/>
                      <a:pt x="215" y="408"/>
                      <a:pt x="209" y="410"/>
                    </a:cubicBezTo>
                    <a:cubicBezTo>
                      <a:pt x="206" y="412"/>
                      <a:pt x="201" y="413"/>
                      <a:pt x="197" y="414"/>
                    </a:cubicBezTo>
                    <a:cubicBezTo>
                      <a:pt x="193" y="415"/>
                      <a:pt x="181" y="412"/>
                      <a:pt x="178" y="415"/>
                    </a:cubicBezTo>
                    <a:cubicBezTo>
                      <a:pt x="178" y="415"/>
                      <a:pt x="178" y="416"/>
                      <a:pt x="178" y="416"/>
                    </a:cubicBezTo>
                    <a:cubicBezTo>
                      <a:pt x="178" y="418"/>
                      <a:pt x="178" y="422"/>
                      <a:pt x="178" y="422"/>
                    </a:cubicBezTo>
                    <a:cubicBezTo>
                      <a:pt x="179" y="428"/>
                      <a:pt x="180" y="435"/>
                      <a:pt x="181" y="441"/>
                    </a:cubicBezTo>
                    <a:cubicBezTo>
                      <a:pt x="182" y="449"/>
                      <a:pt x="186" y="456"/>
                      <a:pt x="184" y="463"/>
                    </a:cubicBezTo>
                    <a:cubicBezTo>
                      <a:pt x="184" y="466"/>
                      <a:pt x="184" y="467"/>
                      <a:pt x="183" y="469"/>
                    </a:cubicBezTo>
                    <a:cubicBezTo>
                      <a:pt x="182" y="470"/>
                      <a:pt x="181" y="471"/>
                      <a:pt x="180" y="471"/>
                    </a:cubicBezTo>
                    <a:cubicBezTo>
                      <a:pt x="179" y="473"/>
                      <a:pt x="179" y="475"/>
                      <a:pt x="178" y="477"/>
                    </a:cubicBezTo>
                    <a:cubicBezTo>
                      <a:pt x="177" y="481"/>
                      <a:pt x="174" y="485"/>
                      <a:pt x="174" y="490"/>
                    </a:cubicBezTo>
                    <a:cubicBezTo>
                      <a:pt x="173" y="496"/>
                      <a:pt x="174" y="502"/>
                      <a:pt x="175" y="508"/>
                    </a:cubicBezTo>
                    <a:cubicBezTo>
                      <a:pt x="175" y="513"/>
                      <a:pt x="175" y="518"/>
                      <a:pt x="175" y="524"/>
                    </a:cubicBezTo>
                    <a:cubicBezTo>
                      <a:pt x="175" y="530"/>
                      <a:pt x="175" y="531"/>
                      <a:pt x="171" y="534"/>
                    </a:cubicBezTo>
                    <a:cubicBezTo>
                      <a:pt x="168" y="536"/>
                      <a:pt x="166" y="540"/>
                      <a:pt x="165" y="543"/>
                    </a:cubicBezTo>
                    <a:cubicBezTo>
                      <a:pt x="163" y="547"/>
                      <a:pt x="162" y="552"/>
                      <a:pt x="160" y="556"/>
                    </a:cubicBezTo>
                    <a:cubicBezTo>
                      <a:pt x="157" y="561"/>
                      <a:pt x="157" y="567"/>
                      <a:pt x="154" y="570"/>
                    </a:cubicBezTo>
                    <a:cubicBezTo>
                      <a:pt x="153" y="572"/>
                      <a:pt x="153" y="574"/>
                      <a:pt x="152" y="576"/>
                    </a:cubicBezTo>
                    <a:cubicBezTo>
                      <a:pt x="151" y="578"/>
                      <a:pt x="151" y="580"/>
                      <a:pt x="151" y="582"/>
                    </a:cubicBezTo>
                    <a:cubicBezTo>
                      <a:pt x="150" y="586"/>
                      <a:pt x="149" y="590"/>
                      <a:pt x="147" y="593"/>
                    </a:cubicBezTo>
                    <a:cubicBezTo>
                      <a:pt x="145" y="598"/>
                      <a:pt x="142" y="602"/>
                      <a:pt x="139" y="606"/>
                    </a:cubicBezTo>
                    <a:cubicBezTo>
                      <a:pt x="137" y="609"/>
                      <a:pt x="135" y="612"/>
                      <a:pt x="134" y="615"/>
                    </a:cubicBezTo>
                    <a:cubicBezTo>
                      <a:pt x="137" y="616"/>
                      <a:pt x="138" y="618"/>
                      <a:pt x="140" y="620"/>
                    </a:cubicBezTo>
                    <a:cubicBezTo>
                      <a:pt x="143" y="621"/>
                      <a:pt x="145" y="622"/>
                      <a:pt x="148" y="624"/>
                    </a:cubicBezTo>
                    <a:cubicBezTo>
                      <a:pt x="153" y="628"/>
                      <a:pt x="151" y="636"/>
                      <a:pt x="151" y="642"/>
                    </a:cubicBezTo>
                    <a:cubicBezTo>
                      <a:pt x="151" y="646"/>
                      <a:pt x="151" y="650"/>
                      <a:pt x="151" y="653"/>
                    </a:cubicBezTo>
                    <a:cubicBezTo>
                      <a:pt x="152" y="657"/>
                      <a:pt x="154" y="661"/>
                      <a:pt x="155" y="665"/>
                    </a:cubicBezTo>
                    <a:cubicBezTo>
                      <a:pt x="155" y="669"/>
                      <a:pt x="154" y="672"/>
                      <a:pt x="152" y="676"/>
                    </a:cubicBezTo>
                    <a:cubicBezTo>
                      <a:pt x="151" y="679"/>
                      <a:pt x="150" y="684"/>
                      <a:pt x="148" y="687"/>
                    </a:cubicBezTo>
                    <a:cubicBezTo>
                      <a:pt x="144" y="685"/>
                      <a:pt x="138" y="685"/>
                      <a:pt x="134" y="684"/>
                    </a:cubicBezTo>
                    <a:cubicBezTo>
                      <a:pt x="128" y="684"/>
                      <a:pt x="123" y="683"/>
                      <a:pt x="117" y="682"/>
                    </a:cubicBezTo>
                    <a:cubicBezTo>
                      <a:pt x="112" y="682"/>
                      <a:pt x="108" y="683"/>
                      <a:pt x="103" y="683"/>
                    </a:cubicBezTo>
                    <a:cubicBezTo>
                      <a:pt x="98" y="683"/>
                      <a:pt x="94" y="684"/>
                      <a:pt x="89" y="686"/>
                    </a:cubicBezTo>
                    <a:cubicBezTo>
                      <a:pt x="85" y="688"/>
                      <a:pt x="84" y="692"/>
                      <a:pt x="81" y="694"/>
                    </a:cubicBezTo>
                    <a:cubicBezTo>
                      <a:pt x="80" y="695"/>
                      <a:pt x="78" y="695"/>
                      <a:pt x="76" y="696"/>
                    </a:cubicBezTo>
                    <a:cubicBezTo>
                      <a:pt x="74" y="697"/>
                      <a:pt x="73" y="699"/>
                      <a:pt x="71" y="700"/>
                    </a:cubicBezTo>
                    <a:cubicBezTo>
                      <a:pt x="70" y="702"/>
                      <a:pt x="70" y="703"/>
                      <a:pt x="68" y="705"/>
                    </a:cubicBezTo>
                    <a:cubicBezTo>
                      <a:pt x="67" y="706"/>
                      <a:pt x="67" y="708"/>
                      <a:pt x="67" y="710"/>
                    </a:cubicBezTo>
                    <a:cubicBezTo>
                      <a:pt x="66" y="712"/>
                      <a:pt x="65" y="715"/>
                      <a:pt x="64" y="718"/>
                    </a:cubicBezTo>
                    <a:cubicBezTo>
                      <a:pt x="63" y="722"/>
                      <a:pt x="60" y="727"/>
                      <a:pt x="57" y="731"/>
                    </a:cubicBezTo>
                    <a:cubicBezTo>
                      <a:pt x="54" y="736"/>
                      <a:pt x="49" y="738"/>
                      <a:pt x="48" y="745"/>
                    </a:cubicBezTo>
                    <a:cubicBezTo>
                      <a:pt x="48" y="749"/>
                      <a:pt x="48" y="753"/>
                      <a:pt x="48" y="757"/>
                    </a:cubicBezTo>
                    <a:cubicBezTo>
                      <a:pt x="48" y="762"/>
                      <a:pt x="49" y="770"/>
                      <a:pt x="46" y="775"/>
                    </a:cubicBezTo>
                    <a:cubicBezTo>
                      <a:pt x="45" y="777"/>
                      <a:pt x="44" y="778"/>
                      <a:pt x="44" y="780"/>
                    </a:cubicBezTo>
                    <a:cubicBezTo>
                      <a:pt x="44" y="782"/>
                      <a:pt x="45" y="784"/>
                      <a:pt x="45" y="786"/>
                    </a:cubicBezTo>
                    <a:cubicBezTo>
                      <a:pt x="47" y="789"/>
                      <a:pt x="48" y="792"/>
                      <a:pt x="49" y="795"/>
                    </a:cubicBezTo>
                    <a:cubicBezTo>
                      <a:pt x="50" y="799"/>
                      <a:pt x="50" y="803"/>
                      <a:pt x="52" y="807"/>
                    </a:cubicBezTo>
                    <a:cubicBezTo>
                      <a:pt x="53" y="809"/>
                      <a:pt x="54" y="810"/>
                      <a:pt x="53" y="812"/>
                    </a:cubicBezTo>
                    <a:cubicBezTo>
                      <a:pt x="53" y="814"/>
                      <a:pt x="50" y="816"/>
                      <a:pt x="49" y="817"/>
                    </a:cubicBezTo>
                    <a:cubicBezTo>
                      <a:pt x="48" y="818"/>
                      <a:pt x="48" y="820"/>
                      <a:pt x="47" y="821"/>
                    </a:cubicBezTo>
                    <a:cubicBezTo>
                      <a:pt x="47" y="822"/>
                      <a:pt x="45" y="821"/>
                      <a:pt x="45" y="822"/>
                    </a:cubicBezTo>
                    <a:cubicBezTo>
                      <a:pt x="44" y="824"/>
                      <a:pt x="45" y="828"/>
                      <a:pt x="45" y="830"/>
                    </a:cubicBezTo>
                    <a:cubicBezTo>
                      <a:pt x="45" y="836"/>
                      <a:pt x="45" y="841"/>
                      <a:pt x="45" y="847"/>
                    </a:cubicBezTo>
                    <a:cubicBezTo>
                      <a:pt x="45" y="851"/>
                      <a:pt x="44" y="855"/>
                      <a:pt x="43" y="860"/>
                    </a:cubicBezTo>
                    <a:cubicBezTo>
                      <a:pt x="43" y="863"/>
                      <a:pt x="44" y="863"/>
                      <a:pt x="45" y="866"/>
                    </a:cubicBezTo>
                    <a:cubicBezTo>
                      <a:pt x="49" y="872"/>
                      <a:pt x="52" y="879"/>
                      <a:pt x="55" y="886"/>
                    </a:cubicBezTo>
                    <a:cubicBezTo>
                      <a:pt x="56" y="888"/>
                      <a:pt x="57" y="890"/>
                      <a:pt x="57" y="892"/>
                    </a:cubicBezTo>
                    <a:cubicBezTo>
                      <a:pt x="58" y="896"/>
                      <a:pt x="57" y="900"/>
                      <a:pt x="57" y="904"/>
                    </a:cubicBezTo>
                    <a:cubicBezTo>
                      <a:pt x="57" y="918"/>
                      <a:pt x="57" y="931"/>
                      <a:pt x="54" y="944"/>
                    </a:cubicBezTo>
                    <a:cubicBezTo>
                      <a:pt x="53" y="950"/>
                      <a:pt x="48" y="958"/>
                      <a:pt x="51" y="964"/>
                    </a:cubicBezTo>
                    <a:cubicBezTo>
                      <a:pt x="53" y="968"/>
                      <a:pt x="58" y="969"/>
                      <a:pt x="61" y="971"/>
                    </a:cubicBezTo>
                    <a:cubicBezTo>
                      <a:pt x="64" y="973"/>
                      <a:pt x="65" y="976"/>
                      <a:pt x="68" y="979"/>
                    </a:cubicBezTo>
                    <a:cubicBezTo>
                      <a:pt x="72" y="983"/>
                      <a:pt x="80" y="979"/>
                      <a:pt x="84" y="985"/>
                    </a:cubicBezTo>
                    <a:cubicBezTo>
                      <a:pt x="85" y="985"/>
                      <a:pt x="84" y="987"/>
                      <a:pt x="85" y="987"/>
                    </a:cubicBezTo>
                    <a:cubicBezTo>
                      <a:pt x="86" y="989"/>
                      <a:pt x="87" y="989"/>
                      <a:pt x="88" y="990"/>
                    </a:cubicBezTo>
                    <a:cubicBezTo>
                      <a:pt x="90" y="992"/>
                      <a:pt x="93" y="998"/>
                      <a:pt x="96" y="999"/>
                    </a:cubicBezTo>
                    <a:cubicBezTo>
                      <a:pt x="97" y="1003"/>
                      <a:pt x="92" y="1008"/>
                      <a:pt x="90" y="1011"/>
                    </a:cubicBezTo>
                    <a:cubicBezTo>
                      <a:pt x="88" y="1016"/>
                      <a:pt x="86" y="1021"/>
                      <a:pt x="84" y="1026"/>
                    </a:cubicBezTo>
                    <a:cubicBezTo>
                      <a:pt x="82" y="1029"/>
                      <a:pt x="82" y="1028"/>
                      <a:pt x="82" y="1030"/>
                    </a:cubicBezTo>
                    <a:cubicBezTo>
                      <a:pt x="81" y="1032"/>
                      <a:pt x="82" y="1032"/>
                      <a:pt x="81" y="1034"/>
                    </a:cubicBezTo>
                    <a:cubicBezTo>
                      <a:pt x="80" y="1034"/>
                      <a:pt x="79" y="1035"/>
                      <a:pt x="77" y="1035"/>
                    </a:cubicBezTo>
                    <a:cubicBezTo>
                      <a:pt x="76" y="1035"/>
                      <a:pt x="76" y="1035"/>
                      <a:pt x="76" y="1036"/>
                    </a:cubicBezTo>
                    <a:cubicBezTo>
                      <a:pt x="75" y="1036"/>
                      <a:pt x="74" y="1036"/>
                      <a:pt x="73" y="1037"/>
                    </a:cubicBezTo>
                    <a:cubicBezTo>
                      <a:pt x="71" y="1038"/>
                      <a:pt x="69" y="1039"/>
                      <a:pt x="66" y="1039"/>
                    </a:cubicBezTo>
                    <a:cubicBezTo>
                      <a:pt x="64" y="1040"/>
                      <a:pt x="63" y="1039"/>
                      <a:pt x="61" y="1039"/>
                    </a:cubicBezTo>
                    <a:cubicBezTo>
                      <a:pt x="60" y="1042"/>
                      <a:pt x="62" y="1048"/>
                      <a:pt x="62" y="1051"/>
                    </a:cubicBezTo>
                    <a:cubicBezTo>
                      <a:pt x="63" y="1055"/>
                      <a:pt x="64" y="1059"/>
                      <a:pt x="65" y="1063"/>
                    </a:cubicBezTo>
                    <a:cubicBezTo>
                      <a:pt x="68" y="1075"/>
                      <a:pt x="76" y="1084"/>
                      <a:pt x="78" y="1096"/>
                    </a:cubicBezTo>
                    <a:cubicBezTo>
                      <a:pt x="78" y="1099"/>
                      <a:pt x="79" y="1102"/>
                      <a:pt x="78" y="1105"/>
                    </a:cubicBezTo>
                    <a:cubicBezTo>
                      <a:pt x="78" y="1107"/>
                      <a:pt x="77" y="1108"/>
                      <a:pt x="75" y="1111"/>
                    </a:cubicBezTo>
                    <a:cubicBezTo>
                      <a:pt x="72" y="1116"/>
                      <a:pt x="67" y="1122"/>
                      <a:pt x="65" y="1129"/>
                    </a:cubicBezTo>
                    <a:cubicBezTo>
                      <a:pt x="66" y="1128"/>
                      <a:pt x="67" y="1128"/>
                      <a:pt x="67" y="1128"/>
                    </a:cubicBezTo>
                    <a:cubicBezTo>
                      <a:pt x="68" y="1127"/>
                      <a:pt x="69" y="1126"/>
                      <a:pt x="70" y="1128"/>
                    </a:cubicBezTo>
                    <a:cubicBezTo>
                      <a:pt x="69" y="1128"/>
                      <a:pt x="68" y="1128"/>
                      <a:pt x="67" y="1128"/>
                    </a:cubicBezTo>
                    <a:cubicBezTo>
                      <a:pt x="67" y="1129"/>
                      <a:pt x="67" y="1131"/>
                      <a:pt x="67" y="1131"/>
                    </a:cubicBezTo>
                    <a:cubicBezTo>
                      <a:pt x="66" y="1134"/>
                      <a:pt x="64" y="1135"/>
                      <a:pt x="63" y="1138"/>
                    </a:cubicBezTo>
                    <a:cubicBezTo>
                      <a:pt x="61" y="1143"/>
                      <a:pt x="62" y="1150"/>
                      <a:pt x="60" y="1154"/>
                    </a:cubicBezTo>
                    <a:cubicBezTo>
                      <a:pt x="57" y="1158"/>
                      <a:pt x="52" y="1161"/>
                      <a:pt x="49" y="1162"/>
                    </a:cubicBezTo>
                    <a:cubicBezTo>
                      <a:pt x="44" y="1164"/>
                      <a:pt x="41" y="1169"/>
                      <a:pt x="35" y="1169"/>
                    </a:cubicBezTo>
                    <a:cubicBezTo>
                      <a:pt x="34" y="1173"/>
                      <a:pt x="39" y="1177"/>
                      <a:pt x="39" y="1181"/>
                    </a:cubicBezTo>
                    <a:cubicBezTo>
                      <a:pt x="38" y="1184"/>
                      <a:pt x="38" y="1185"/>
                      <a:pt x="36" y="1187"/>
                    </a:cubicBezTo>
                    <a:cubicBezTo>
                      <a:pt x="35" y="1189"/>
                      <a:pt x="31" y="1192"/>
                      <a:pt x="30" y="1195"/>
                    </a:cubicBezTo>
                    <a:cubicBezTo>
                      <a:pt x="30" y="1197"/>
                      <a:pt x="30" y="1200"/>
                      <a:pt x="30" y="1202"/>
                    </a:cubicBezTo>
                    <a:cubicBezTo>
                      <a:pt x="30" y="1210"/>
                      <a:pt x="33" y="1218"/>
                      <a:pt x="33" y="1226"/>
                    </a:cubicBezTo>
                    <a:cubicBezTo>
                      <a:pt x="33" y="1235"/>
                      <a:pt x="33" y="1244"/>
                      <a:pt x="30" y="1253"/>
                    </a:cubicBezTo>
                    <a:cubicBezTo>
                      <a:pt x="29" y="1258"/>
                      <a:pt x="30" y="1262"/>
                      <a:pt x="29" y="1266"/>
                    </a:cubicBezTo>
                    <a:cubicBezTo>
                      <a:pt x="28" y="1270"/>
                      <a:pt x="26" y="1274"/>
                      <a:pt x="21" y="1273"/>
                    </a:cubicBezTo>
                    <a:cubicBezTo>
                      <a:pt x="20" y="1273"/>
                      <a:pt x="21" y="1271"/>
                      <a:pt x="19" y="1271"/>
                    </a:cubicBezTo>
                    <a:cubicBezTo>
                      <a:pt x="18" y="1270"/>
                      <a:pt x="17" y="1270"/>
                      <a:pt x="16" y="1270"/>
                    </a:cubicBezTo>
                    <a:cubicBezTo>
                      <a:pt x="13" y="1268"/>
                      <a:pt x="13" y="1265"/>
                      <a:pt x="12" y="1262"/>
                    </a:cubicBezTo>
                    <a:cubicBezTo>
                      <a:pt x="11" y="1259"/>
                      <a:pt x="11" y="1253"/>
                      <a:pt x="8" y="1252"/>
                    </a:cubicBezTo>
                    <a:cubicBezTo>
                      <a:pt x="6" y="1251"/>
                      <a:pt x="3" y="1253"/>
                      <a:pt x="2" y="1254"/>
                    </a:cubicBezTo>
                    <a:cubicBezTo>
                      <a:pt x="2" y="1254"/>
                      <a:pt x="2" y="1255"/>
                      <a:pt x="2" y="125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5" name="Freeform 61"/>
              <p:cNvSpPr>
                <a:spLocks/>
              </p:cNvSpPr>
              <p:nvPr/>
            </p:nvSpPr>
            <p:spPr bwMode="auto">
              <a:xfrm>
                <a:off x="5310188" y="3175000"/>
                <a:ext cx="106363" cy="204788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5" y="23"/>
                  </a:cxn>
                  <a:cxn ang="0">
                    <a:pos x="49" y="25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2" y="39"/>
                  </a:cxn>
                  <a:cxn ang="0">
                    <a:pos x="42" y="51"/>
                  </a:cxn>
                  <a:cxn ang="0">
                    <a:pos x="46" y="54"/>
                  </a:cxn>
                  <a:cxn ang="0">
                    <a:pos x="44" y="61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8" y="72"/>
                  </a:cxn>
                  <a:cxn ang="0">
                    <a:pos x="35" y="79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2"/>
                  </a:cxn>
                  <a:cxn ang="0">
                    <a:pos x="15" y="98"/>
                  </a:cxn>
                  <a:cxn ang="0">
                    <a:pos x="6" y="107"/>
                  </a:cxn>
                  <a:cxn ang="0">
                    <a:pos x="4" y="105"/>
                  </a:cxn>
                  <a:cxn ang="0">
                    <a:pos x="5" y="101"/>
                  </a:cxn>
                  <a:cxn ang="0">
                    <a:pos x="7" y="94"/>
                  </a:cxn>
                  <a:cxn ang="0">
                    <a:pos x="4" y="86"/>
                  </a:cxn>
                  <a:cxn ang="0">
                    <a:pos x="1" y="77"/>
                  </a:cxn>
                  <a:cxn ang="0">
                    <a:pos x="1" y="67"/>
                  </a:cxn>
                  <a:cxn ang="0">
                    <a:pos x="3" y="59"/>
                  </a:cxn>
                  <a:cxn ang="0">
                    <a:pos x="2" y="45"/>
                  </a:cxn>
                  <a:cxn ang="0">
                    <a:pos x="7" y="41"/>
                  </a:cxn>
                  <a:cxn ang="0">
                    <a:pos x="13" y="35"/>
                  </a:cxn>
                  <a:cxn ang="0">
                    <a:pos x="13" y="22"/>
                  </a:cxn>
                  <a:cxn ang="0">
                    <a:pos x="37" y="5"/>
                  </a:cxn>
                  <a:cxn ang="0">
                    <a:pos x="42" y="6"/>
                  </a:cxn>
                  <a:cxn ang="0">
                    <a:pos x="47" y="3"/>
                  </a:cxn>
                  <a:cxn ang="0">
                    <a:pos x="55" y="6"/>
                  </a:cxn>
                  <a:cxn ang="0">
                    <a:pos x="55" y="10"/>
                  </a:cxn>
                </a:cxnLst>
                <a:rect l="0" t="0" r="r" b="b"/>
                <a:pathLst>
                  <a:path w="57" h="109">
                    <a:moveTo>
                      <a:pt x="55" y="10"/>
                    </a:moveTo>
                    <a:cubicBezTo>
                      <a:pt x="55" y="13"/>
                      <a:pt x="57" y="20"/>
                      <a:pt x="55" y="23"/>
                    </a:cubicBezTo>
                    <a:cubicBezTo>
                      <a:pt x="54" y="26"/>
                      <a:pt x="51" y="24"/>
                      <a:pt x="49" y="25"/>
                    </a:cubicBezTo>
                    <a:cubicBezTo>
                      <a:pt x="48" y="26"/>
                      <a:pt x="46" y="27"/>
                      <a:pt x="46" y="27"/>
                    </a:cubicBezTo>
                    <a:cubicBezTo>
                      <a:pt x="44" y="27"/>
                      <a:pt x="45" y="26"/>
                      <a:pt x="43" y="28"/>
                    </a:cubicBezTo>
                    <a:cubicBezTo>
                      <a:pt x="39" y="31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42" y="51"/>
                    </a:cubicBezTo>
                    <a:cubicBezTo>
                      <a:pt x="43" y="53"/>
                      <a:pt x="45" y="52"/>
                      <a:pt x="46" y="54"/>
                    </a:cubicBezTo>
                    <a:cubicBezTo>
                      <a:pt x="48" y="55"/>
                      <a:pt x="45" y="59"/>
                      <a:pt x="44" y="61"/>
                    </a:cubicBezTo>
                    <a:cubicBezTo>
                      <a:pt x="43" y="62"/>
                      <a:pt x="40" y="62"/>
                      <a:pt x="39" y="64"/>
                    </a:cubicBezTo>
                    <a:cubicBezTo>
                      <a:pt x="38" y="65"/>
                      <a:pt x="39" y="67"/>
                      <a:pt x="39" y="68"/>
                    </a:cubicBezTo>
                    <a:cubicBezTo>
                      <a:pt x="39" y="69"/>
                      <a:pt x="38" y="70"/>
                      <a:pt x="38" y="72"/>
                    </a:cubicBezTo>
                    <a:cubicBezTo>
                      <a:pt x="37" y="74"/>
                      <a:pt x="37" y="77"/>
                      <a:pt x="35" y="79"/>
                    </a:cubicBezTo>
                    <a:cubicBezTo>
                      <a:pt x="34" y="81"/>
                      <a:pt x="31" y="83"/>
                      <a:pt x="29" y="84"/>
                    </a:cubicBezTo>
                    <a:cubicBezTo>
                      <a:pt x="27" y="86"/>
                      <a:pt x="26" y="86"/>
                      <a:pt x="24" y="87"/>
                    </a:cubicBezTo>
                    <a:cubicBezTo>
                      <a:pt x="21" y="88"/>
                      <a:pt x="20" y="90"/>
                      <a:pt x="18" y="92"/>
                    </a:cubicBezTo>
                    <a:cubicBezTo>
                      <a:pt x="14" y="94"/>
                      <a:pt x="15" y="94"/>
                      <a:pt x="15" y="98"/>
                    </a:cubicBezTo>
                    <a:cubicBezTo>
                      <a:pt x="15" y="102"/>
                      <a:pt x="12" y="109"/>
                      <a:pt x="6" y="107"/>
                    </a:cubicBezTo>
                    <a:cubicBezTo>
                      <a:pt x="4" y="106"/>
                      <a:pt x="5" y="108"/>
                      <a:pt x="4" y="105"/>
                    </a:cubicBezTo>
                    <a:cubicBezTo>
                      <a:pt x="3" y="103"/>
                      <a:pt x="4" y="102"/>
                      <a:pt x="5" y="101"/>
                    </a:cubicBezTo>
                    <a:cubicBezTo>
                      <a:pt x="6" y="98"/>
                      <a:pt x="7" y="97"/>
                      <a:pt x="7" y="94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3" y="83"/>
                      <a:pt x="2" y="80"/>
                      <a:pt x="1" y="77"/>
                    </a:cubicBezTo>
                    <a:cubicBezTo>
                      <a:pt x="1" y="74"/>
                      <a:pt x="0" y="71"/>
                      <a:pt x="1" y="67"/>
                    </a:cubicBezTo>
                    <a:cubicBezTo>
                      <a:pt x="1" y="64"/>
                      <a:pt x="3" y="62"/>
                      <a:pt x="3" y="59"/>
                    </a:cubicBezTo>
                    <a:cubicBezTo>
                      <a:pt x="2" y="55"/>
                      <a:pt x="0" y="48"/>
                      <a:pt x="2" y="45"/>
                    </a:cubicBezTo>
                    <a:cubicBezTo>
                      <a:pt x="4" y="43"/>
                      <a:pt x="6" y="42"/>
                      <a:pt x="7" y="41"/>
                    </a:cubicBezTo>
                    <a:cubicBezTo>
                      <a:pt x="9" y="39"/>
                      <a:pt x="11" y="37"/>
                      <a:pt x="13" y="35"/>
                    </a:cubicBezTo>
                    <a:cubicBezTo>
                      <a:pt x="16" y="32"/>
                      <a:pt x="14" y="27"/>
                      <a:pt x="13" y="22"/>
                    </a:cubicBezTo>
                    <a:cubicBezTo>
                      <a:pt x="7" y="8"/>
                      <a:pt x="37" y="17"/>
                      <a:pt x="37" y="5"/>
                    </a:cubicBezTo>
                    <a:cubicBezTo>
                      <a:pt x="39" y="4"/>
                      <a:pt x="40" y="6"/>
                      <a:pt x="42" y="6"/>
                    </a:cubicBezTo>
                    <a:cubicBezTo>
                      <a:pt x="45" y="6"/>
                      <a:pt x="45" y="5"/>
                      <a:pt x="47" y="3"/>
                    </a:cubicBezTo>
                    <a:cubicBezTo>
                      <a:pt x="51" y="0"/>
                      <a:pt x="55" y="1"/>
                      <a:pt x="55" y="6"/>
                    </a:cubicBezTo>
                    <a:lnTo>
                      <a:pt x="55" y="10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6" name="Freeform 62"/>
              <p:cNvSpPr>
                <a:spLocks noEditPoints="1"/>
              </p:cNvSpPr>
              <p:nvPr/>
            </p:nvSpPr>
            <p:spPr bwMode="auto">
              <a:xfrm>
                <a:off x="5534025" y="330200"/>
                <a:ext cx="1131888" cy="2497138"/>
              </a:xfrm>
              <a:custGeom>
                <a:avLst/>
                <a:gdLst/>
                <a:ahLst/>
                <a:cxnLst>
                  <a:cxn ang="0">
                    <a:pos x="479" y="128"/>
                  </a:cxn>
                  <a:cxn ang="0">
                    <a:pos x="589" y="963"/>
                  </a:cxn>
                  <a:cxn ang="0">
                    <a:pos x="528" y="880"/>
                  </a:cxn>
                  <a:cxn ang="0">
                    <a:pos x="530" y="815"/>
                  </a:cxn>
                  <a:cxn ang="0">
                    <a:pos x="520" y="761"/>
                  </a:cxn>
                  <a:cxn ang="0">
                    <a:pos x="501" y="712"/>
                  </a:cxn>
                  <a:cxn ang="0">
                    <a:pos x="502" y="654"/>
                  </a:cxn>
                  <a:cxn ang="0">
                    <a:pos x="513" y="378"/>
                  </a:cxn>
                  <a:cxn ang="0">
                    <a:pos x="491" y="323"/>
                  </a:cxn>
                  <a:cxn ang="0">
                    <a:pos x="441" y="261"/>
                  </a:cxn>
                  <a:cxn ang="0">
                    <a:pos x="437" y="185"/>
                  </a:cxn>
                  <a:cxn ang="0">
                    <a:pos x="458" y="162"/>
                  </a:cxn>
                  <a:cxn ang="0">
                    <a:pos x="452" y="133"/>
                  </a:cxn>
                  <a:cxn ang="0">
                    <a:pos x="471" y="84"/>
                  </a:cxn>
                  <a:cxn ang="0">
                    <a:pos x="434" y="45"/>
                  </a:cxn>
                  <a:cxn ang="0">
                    <a:pos x="414" y="17"/>
                  </a:cxn>
                  <a:cxn ang="0">
                    <a:pos x="393" y="3"/>
                  </a:cxn>
                  <a:cxn ang="0">
                    <a:pos x="374" y="14"/>
                  </a:cxn>
                  <a:cxn ang="0">
                    <a:pos x="339" y="26"/>
                  </a:cxn>
                  <a:cxn ang="0">
                    <a:pos x="306" y="64"/>
                  </a:cxn>
                  <a:cxn ang="0">
                    <a:pos x="292" y="86"/>
                  </a:cxn>
                  <a:cxn ang="0">
                    <a:pos x="287" y="167"/>
                  </a:cxn>
                  <a:cxn ang="0">
                    <a:pos x="271" y="186"/>
                  </a:cxn>
                  <a:cxn ang="0">
                    <a:pos x="256" y="203"/>
                  </a:cxn>
                  <a:cxn ang="0">
                    <a:pos x="248" y="210"/>
                  </a:cxn>
                  <a:cxn ang="0">
                    <a:pos x="232" y="220"/>
                  </a:cxn>
                  <a:cxn ang="0">
                    <a:pos x="200" y="203"/>
                  </a:cxn>
                  <a:cxn ang="0">
                    <a:pos x="172" y="215"/>
                  </a:cxn>
                  <a:cxn ang="0">
                    <a:pos x="142" y="217"/>
                  </a:cxn>
                  <a:cxn ang="0">
                    <a:pos x="105" y="211"/>
                  </a:cxn>
                  <a:cxn ang="0">
                    <a:pos x="93" y="174"/>
                  </a:cxn>
                  <a:cxn ang="0">
                    <a:pos x="67" y="135"/>
                  </a:cxn>
                  <a:cxn ang="0">
                    <a:pos x="34" y="151"/>
                  </a:cxn>
                  <a:cxn ang="0">
                    <a:pos x="0" y="158"/>
                  </a:cxn>
                  <a:cxn ang="0">
                    <a:pos x="22" y="179"/>
                  </a:cxn>
                  <a:cxn ang="0">
                    <a:pos x="66" y="225"/>
                  </a:cxn>
                  <a:cxn ang="0">
                    <a:pos x="105" y="243"/>
                  </a:cxn>
                  <a:cxn ang="0">
                    <a:pos x="144" y="280"/>
                  </a:cxn>
                  <a:cxn ang="0">
                    <a:pos x="170" y="319"/>
                  </a:cxn>
                  <a:cxn ang="0">
                    <a:pos x="167" y="378"/>
                  </a:cxn>
                  <a:cxn ang="0">
                    <a:pos x="175" y="410"/>
                  </a:cxn>
                  <a:cxn ang="0">
                    <a:pos x="190" y="485"/>
                  </a:cxn>
                  <a:cxn ang="0">
                    <a:pos x="180" y="558"/>
                  </a:cxn>
                  <a:cxn ang="0">
                    <a:pos x="196" y="616"/>
                  </a:cxn>
                  <a:cxn ang="0">
                    <a:pos x="262" y="666"/>
                  </a:cxn>
                  <a:cxn ang="0">
                    <a:pos x="261" y="726"/>
                  </a:cxn>
                  <a:cxn ang="0">
                    <a:pos x="222" y="758"/>
                  </a:cxn>
                  <a:cxn ang="0">
                    <a:pos x="164" y="841"/>
                  </a:cxn>
                  <a:cxn ang="0">
                    <a:pos x="124" y="871"/>
                  </a:cxn>
                  <a:cxn ang="0">
                    <a:pos x="96" y="932"/>
                  </a:cxn>
                  <a:cxn ang="0">
                    <a:pos x="50" y="969"/>
                  </a:cxn>
                  <a:cxn ang="0">
                    <a:pos x="43" y="1013"/>
                  </a:cxn>
                  <a:cxn ang="0">
                    <a:pos x="60" y="1098"/>
                  </a:cxn>
                  <a:cxn ang="0">
                    <a:pos x="61" y="1178"/>
                  </a:cxn>
                  <a:cxn ang="0">
                    <a:pos x="50" y="1251"/>
                  </a:cxn>
                  <a:cxn ang="0">
                    <a:pos x="87" y="1294"/>
                  </a:cxn>
                  <a:cxn ang="0">
                    <a:pos x="130" y="1311"/>
                  </a:cxn>
                  <a:cxn ang="0">
                    <a:pos x="167" y="1328"/>
                  </a:cxn>
                  <a:cxn ang="0">
                    <a:pos x="210" y="1302"/>
                  </a:cxn>
                  <a:cxn ang="0">
                    <a:pos x="282" y="1292"/>
                  </a:cxn>
                  <a:cxn ang="0">
                    <a:pos x="347" y="1265"/>
                  </a:cxn>
                  <a:cxn ang="0">
                    <a:pos x="401" y="1244"/>
                  </a:cxn>
                  <a:cxn ang="0">
                    <a:pos x="494" y="1162"/>
                  </a:cxn>
                </a:cxnLst>
                <a:rect l="0" t="0" r="r" b="b"/>
                <a:pathLst>
                  <a:path w="605" h="1336">
                    <a:moveTo>
                      <a:pt x="477" y="135"/>
                    </a:moveTo>
                    <a:cubicBezTo>
                      <a:pt x="480" y="130"/>
                      <a:pt x="483" y="125"/>
                      <a:pt x="486" y="120"/>
                    </a:cubicBezTo>
                    <a:cubicBezTo>
                      <a:pt x="484" y="120"/>
                      <a:pt x="483" y="120"/>
                      <a:pt x="481" y="121"/>
                    </a:cubicBezTo>
                    <a:cubicBezTo>
                      <a:pt x="480" y="122"/>
                      <a:pt x="479" y="123"/>
                      <a:pt x="478" y="124"/>
                    </a:cubicBezTo>
                    <a:cubicBezTo>
                      <a:pt x="478" y="125"/>
                      <a:pt x="479" y="127"/>
                      <a:pt x="479" y="128"/>
                    </a:cubicBezTo>
                    <a:cubicBezTo>
                      <a:pt x="478" y="130"/>
                      <a:pt x="478" y="133"/>
                      <a:pt x="477" y="135"/>
                    </a:cubicBezTo>
                    <a:moveTo>
                      <a:pt x="603" y="991"/>
                    </a:moveTo>
                    <a:cubicBezTo>
                      <a:pt x="603" y="988"/>
                      <a:pt x="602" y="986"/>
                      <a:pt x="600" y="983"/>
                    </a:cubicBezTo>
                    <a:cubicBezTo>
                      <a:pt x="598" y="979"/>
                      <a:pt x="595" y="976"/>
                      <a:pt x="594" y="972"/>
                    </a:cubicBezTo>
                    <a:cubicBezTo>
                      <a:pt x="592" y="968"/>
                      <a:pt x="592" y="967"/>
                      <a:pt x="589" y="963"/>
                    </a:cubicBezTo>
                    <a:cubicBezTo>
                      <a:pt x="586" y="959"/>
                      <a:pt x="584" y="953"/>
                      <a:pt x="583" y="949"/>
                    </a:cubicBezTo>
                    <a:cubicBezTo>
                      <a:pt x="580" y="942"/>
                      <a:pt x="576" y="936"/>
                      <a:pt x="573" y="929"/>
                    </a:cubicBezTo>
                    <a:cubicBezTo>
                      <a:pt x="566" y="917"/>
                      <a:pt x="553" y="908"/>
                      <a:pt x="544" y="898"/>
                    </a:cubicBezTo>
                    <a:cubicBezTo>
                      <a:pt x="541" y="893"/>
                      <a:pt x="537" y="891"/>
                      <a:pt x="533" y="887"/>
                    </a:cubicBezTo>
                    <a:cubicBezTo>
                      <a:pt x="530" y="885"/>
                      <a:pt x="528" y="884"/>
                      <a:pt x="528" y="880"/>
                    </a:cubicBezTo>
                    <a:cubicBezTo>
                      <a:pt x="527" y="878"/>
                      <a:pt x="529" y="874"/>
                      <a:pt x="529" y="872"/>
                    </a:cubicBezTo>
                    <a:cubicBezTo>
                      <a:pt x="529" y="868"/>
                      <a:pt x="529" y="865"/>
                      <a:pt x="530" y="862"/>
                    </a:cubicBezTo>
                    <a:cubicBezTo>
                      <a:pt x="533" y="852"/>
                      <a:pt x="530" y="841"/>
                      <a:pt x="535" y="832"/>
                    </a:cubicBezTo>
                    <a:cubicBezTo>
                      <a:pt x="540" y="821"/>
                      <a:pt x="535" y="834"/>
                      <a:pt x="532" y="823"/>
                    </a:cubicBezTo>
                    <a:cubicBezTo>
                      <a:pt x="531" y="821"/>
                      <a:pt x="531" y="818"/>
                      <a:pt x="530" y="815"/>
                    </a:cubicBezTo>
                    <a:cubicBezTo>
                      <a:pt x="526" y="806"/>
                      <a:pt x="519" y="800"/>
                      <a:pt x="514" y="792"/>
                    </a:cubicBezTo>
                    <a:cubicBezTo>
                      <a:pt x="513" y="791"/>
                      <a:pt x="513" y="789"/>
                      <a:pt x="512" y="788"/>
                    </a:cubicBezTo>
                    <a:cubicBezTo>
                      <a:pt x="511" y="786"/>
                      <a:pt x="510" y="789"/>
                      <a:pt x="510" y="786"/>
                    </a:cubicBezTo>
                    <a:cubicBezTo>
                      <a:pt x="509" y="783"/>
                      <a:pt x="513" y="780"/>
                      <a:pt x="514" y="778"/>
                    </a:cubicBezTo>
                    <a:cubicBezTo>
                      <a:pt x="517" y="772"/>
                      <a:pt x="518" y="766"/>
                      <a:pt x="520" y="761"/>
                    </a:cubicBezTo>
                    <a:cubicBezTo>
                      <a:pt x="521" y="759"/>
                      <a:pt x="524" y="758"/>
                      <a:pt x="522" y="755"/>
                    </a:cubicBezTo>
                    <a:cubicBezTo>
                      <a:pt x="519" y="750"/>
                      <a:pt x="509" y="749"/>
                      <a:pt x="504" y="746"/>
                    </a:cubicBezTo>
                    <a:cubicBezTo>
                      <a:pt x="500" y="742"/>
                      <a:pt x="497" y="738"/>
                      <a:pt x="495" y="733"/>
                    </a:cubicBezTo>
                    <a:cubicBezTo>
                      <a:pt x="493" y="729"/>
                      <a:pt x="492" y="719"/>
                      <a:pt x="494" y="714"/>
                    </a:cubicBezTo>
                    <a:cubicBezTo>
                      <a:pt x="495" y="710"/>
                      <a:pt x="497" y="713"/>
                      <a:pt x="501" y="712"/>
                    </a:cubicBezTo>
                    <a:cubicBezTo>
                      <a:pt x="505" y="711"/>
                      <a:pt x="503" y="710"/>
                      <a:pt x="505" y="708"/>
                    </a:cubicBezTo>
                    <a:cubicBezTo>
                      <a:pt x="509" y="703"/>
                      <a:pt x="510" y="699"/>
                      <a:pt x="505" y="693"/>
                    </a:cubicBezTo>
                    <a:cubicBezTo>
                      <a:pt x="502" y="691"/>
                      <a:pt x="500" y="691"/>
                      <a:pt x="499" y="688"/>
                    </a:cubicBezTo>
                    <a:cubicBezTo>
                      <a:pt x="497" y="685"/>
                      <a:pt x="499" y="679"/>
                      <a:pt x="499" y="676"/>
                    </a:cubicBezTo>
                    <a:cubicBezTo>
                      <a:pt x="499" y="668"/>
                      <a:pt x="498" y="661"/>
                      <a:pt x="502" y="654"/>
                    </a:cubicBezTo>
                    <a:cubicBezTo>
                      <a:pt x="504" y="651"/>
                      <a:pt x="504" y="652"/>
                      <a:pt x="505" y="649"/>
                    </a:cubicBezTo>
                    <a:cubicBezTo>
                      <a:pt x="505" y="646"/>
                      <a:pt x="504" y="643"/>
                      <a:pt x="506" y="640"/>
                    </a:cubicBezTo>
                    <a:cubicBezTo>
                      <a:pt x="512" y="633"/>
                      <a:pt x="530" y="647"/>
                      <a:pt x="516" y="607"/>
                    </a:cubicBezTo>
                    <a:cubicBezTo>
                      <a:pt x="514" y="599"/>
                      <a:pt x="460" y="469"/>
                      <a:pt x="462" y="461"/>
                    </a:cubicBezTo>
                    <a:cubicBezTo>
                      <a:pt x="464" y="455"/>
                      <a:pt x="508" y="393"/>
                      <a:pt x="513" y="378"/>
                    </a:cubicBezTo>
                    <a:cubicBezTo>
                      <a:pt x="515" y="372"/>
                      <a:pt x="519" y="366"/>
                      <a:pt x="515" y="359"/>
                    </a:cubicBezTo>
                    <a:cubicBezTo>
                      <a:pt x="514" y="357"/>
                      <a:pt x="511" y="355"/>
                      <a:pt x="509" y="353"/>
                    </a:cubicBezTo>
                    <a:cubicBezTo>
                      <a:pt x="507" y="351"/>
                      <a:pt x="506" y="349"/>
                      <a:pt x="504" y="346"/>
                    </a:cubicBezTo>
                    <a:cubicBezTo>
                      <a:pt x="503" y="343"/>
                      <a:pt x="500" y="340"/>
                      <a:pt x="498" y="337"/>
                    </a:cubicBezTo>
                    <a:cubicBezTo>
                      <a:pt x="496" y="332"/>
                      <a:pt x="493" y="327"/>
                      <a:pt x="491" y="323"/>
                    </a:cubicBezTo>
                    <a:cubicBezTo>
                      <a:pt x="488" y="316"/>
                      <a:pt x="484" y="312"/>
                      <a:pt x="479" y="307"/>
                    </a:cubicBezTo>
                    <a:cubicBezTo>
                      <a:pt x="476" y="304"/>
                      <a:pt x="477" y="304"/>
                      <a:pt x="472" y="302"/>
                    </a:cubicBezTo>
                    <a:cubicBezTo>
                      <a:pt x="470" y="301"/>
                      <a:pt x="468" y="299"/>
                      <a:pt x="466" y="297"/>
                    </a:cubicBezTo>
                    <a:cubicBezTo>
                      <a:pt x="458" y="292"/>
                      <a:pt x="449" y="293"/>
                      <a:pt x="444" y="284"/>
                    </a:cubicBezTo>
                    <a:cubicBezTo>
                      <a:pt x="440" y="277"/>
                      <a:pt x="441" y="269"/>
                      <a:pt x="441" y="261"/>
                    </a:cubicBezTo>
                    <a:cubicBezTo>
                      <a:pt x="441" y="252"/>
                      <a:pt x="441" y="243"/>
                      <a:pt x="441" y="235"/>
                    </a:cubicBezTo>
                    <a:cubicBezTo>
                      <a:pt x="441" y="226"/>
                      <a:pt x="443" y="219"/>
                      <a:pt x="444" y="211"/>
                    </a:cubicBezTo>
                    <a:cubicBezTo>
                      <a:pt x="446" y="203"/>
                      <a:pt x="445" y="194"/>
                      <a:pt x="449" y="188"/>
                    </a:cubicBezTo>
                    <a:cubicBezTo>
                      <a:pt x="447" y="188"/>
                      <a:pt x="447" y="188"/>
                      <a:pt x="447" y="188"/>
                    </a:cubicBezTo>
                    <a:cubicBezTo>
                      <a:pt x="443" y="188"/>
                      <a:pt x="434" y="189"/>
                      <a:pt x="437" y="185"/>
                    </a:cubicBezTo>
                    <a:cubicBezTo>
                      <a:pt x="436" y="185"/>
                      <a:pt x="442" y="181"/>
                      <a:pt x="442" y="181"/>
                    </a:cubicBezTo>
                    <a:cubicBezTo>
                      <a:pt x="446" y="180"/>
                      <a:pt x="445" y="182"/>
                      <a:pt x="448" y="178"/>
                    </a:cubicBezTo>
                    <a:cubicBezTo>
                      <a:pt x="452" y="174"/>
                      <a:pt x="457" y="171"/>
                      <a:pt x="460" y="166"/>
                    </a:cubicBezTo>
                    <a:cubicBezTo>
                      <a:pt x="461" y="165"/>
                      <a:pt x="462" y="164"/>
                      <a:pt x="462" y="163"/>
                    </a:cubicBezTo>
                    <a:cubicBezTo>
                      <a:pt x="461" y="163"/>
                      <a:pt x="459" y="164"/>
                      <a:pt x="458" y="162"/>
                    </a:cubicBezTo>
                    <a:cubicBezTo>
                      <a:pt x="456" y="161"/>
                      <a:pt x="455" y="159"/>
                      <a:pt x="454" y="158"/>
                    </a:cubicBezTo>
                    <a:cubicBezTo>
                      <a:pt x="453" y="156"/>
                      <a:pt x="452" y="154"/>
                      <a:pt x="451" y="152"/>
                    </a:cubicBezTo>
                    <a:cubicBezTo>
                      <a:pt x="450" y="150"/>
                      <a:pt x="450" y="148"/>
                      <a:pt x="449" y="147"/>
                    </a:cubicBezTo>
                    <a:cubicBezTo>
                      <a:pt x="447" y="143"/>
                      <a:pt x="448" y="140"/>
                      <a:pt x="450" y="136"/>
                    </a:cubicBezTo>
                    <a:cubicBezTo>
                      <a:pt x="450" y="135"/>
                      <a:pt x="451" y="134"/>
                      <a:pt x="452" y="133"/>
                    </a:cubicBezTo>
                    <a:cubicBezTo>
                      <a:pt x="454" y="130"/>
                      <a:pt x="455" y="127"/>
                      <a:pt x="456" y="125"/>
                    </a:cubicBezTo>
                    <a:cubicBezTo>
                      <a:pt x="460" y="118"/>
                      <a:pt x="463" y="112"/>
                      <a:pt x="467" y="107"/>
                    </a:cubicBezTo>
                    <a:cubicBezTo>
                      <a:pt x="469" y="104"/>
                      <a:pt x="470" y="102"/>
                      <a:pt x="472" y="100"/>
                    </a:cubicBezTo>
                    <a:cubicBezTo>
                      <a:pt x="473" y="98"/>
                      <a:pt x="474" y="96"/>
                      <a:pt x="474" y="94"/>
                    </a:cubicBezTo>
                    <a:cubicBezTo>
                      <a:pt x="474" y="91"/>
                      <a:pt x="472" y="87"/>
                      <a:pt x="471" y="84"/>
                    </a:cubicBezTo>
                    <a:cubicBezTo>
                      <a:pt x="469" y="80"/>
                      <a:pt x="468" y="77"/>
                      <a:pt x="467" y="73"/>
                    </a:cubicBezTo>
                    <a:cubicBezTo>
                      <a:pt x="466" y="72"/>
                      <a:pt x="466" y="70"/>
                      <a:pt x="466" y="69"/>
                    </a:cubicBezTo>
                    <a:cubicBezTo>
                      <a:pt x="465" y="67"/>
                      <a:pt x="464" y="66"/>
                      <a:pt x="462" y="65"/>
                    </a:cubicBezTo>
                    <a:cubicBezTo>
                      <a:pt x="458" y="63"/>
                      <a:pt x="456" y="59"/>
                      <a:pt x="452" y="56"/>
                    </a:cubicBezTo>
                    <a:cubicBezTo>
                      <a:pt x="447" y="51"/>
                      <a:pt x="441" y="48"/>
                      <a:pt x="434" y="45"/>
                    </a:cubicBezTo>
                    <a:cubicBezTo>
                      <a:pt x="432" y="43"/>
                      <a:pt x="431" y="42"/>
                      <a:pt x="430" y="40"/>
                    </a:cubicBezTo>
                    <a:cubicBezTo>
                      <a:pt x="429" y="39"/>
                      <a:pt x="428" y="37"/>
                      <a:pt x="428" y="36"/>
                    </a:cubicBezTo>
                    <a:cubicBezTo>
                      <a:pt x="426" y="34"/>
                      <a:pt x="425" y="32"/>
                      <a:pt x="423" y="29"/>
                    </a:cubicBezTo>
                    <a:cubicBezTo>
                      <a:pt x="422" y="26"/>
                      <a:pt x="419" y="24"/>
                      <a:pt x="417" y="21"/>
                    </a:cubicBezTo>
                    <a:cubicBezTo>
                      <a:pt x="417" y="21"/>
                      <a:pt x="415" y="18"/>
                      <a:pt x="414" y="17"/>
                    </a:cubicBezTo>
                    <a:cubicBezTo>
                      <a:pt x="412" y="16"/>
                      <a:pt x="410" y="17"/>
                      <a:pt x="409" y="14"/>
                    </a:cubicBezTo>
                    <a:cubicBezTo>
                      <a:pt x="408" y="13"/>
                      <a:pt x="409" y="10"/>
                      <a:pt x="409" y="9"/>
                    </a:cubicBezTo>
                    <a:cubicBezTo>
                      <a:pt x="409" y="8"/>
                      <a:pt x="408" y="5"/>
                      <a:pt x="407" y="5"/>
                    </a:cubicBezTo>
                    <a:cubicBezTo>
                      <a:pt x="405" y="2"/>
                      <a:pt x="408" y="4"/>
                      <a:pt x="404" y="3"/>
                    </a:cubicBezTo>
                    <a:cubicBezTo>
                      <a:pt x="401" y="3"/>
                      <a:pt x="397" y="5"/>
                      <a:pt x="393" y="3"/>
                    </a:cubicBezTo>
                    <a:cubicBezTo>
                      <a:pt x="392" y="2"/>
                      <a:pt x="392" y="1"/>
                      <a:pt x="390" y="0"/>
                    </a:cubicBezTo>
                    <a:cubicBezTo>
                      <a:pt x="389" y="1"/>
                      <a:pt x="388" y="1"/>
                      <a:pt x="387" y="1"/>
                    </a:cubicBezTo>
                    <a:cubicBezTo>
                      <a:pt x="386" y="1"/>
                      <a:pt x="385" y="2"/>
                      <a:pt x="385" y="2"/>
                    </a:cubicBezTo>
                    <a:cubicBezTo>
                      <a:pt x="382" y="4"/>
                      <a:pt x="381" y="7"/>
                      <a:pt x="379" y="9"/>
                    </a:cubicBezTo>
                    <a:cubicBezTo>
                      <a:pt x="377" y="11"/>
                      <a:pt x="375" y="12"/>
                      <a:pt x="374" y="14"/>
                    </a:cubicBezTo>
                    <a:cubicBezTo>
                      <a:pt x="371" y="17"/>
                      <a:pt x="372" y="21"/>
                      <a:pt x="371" y="25"/>
                    </a:cubicBezTo>
                    <a:cubicBezTo>
                      <a:pt x="368" y="26"/>
                      <a:pt x="365" y="26"/>
                      <a:pt x="362" y="27"/>
                    </a:cubicBezTo>
                    <a:cubicBezTo>
                      <a:pt x="359" y="27"/>
                      <a:pt x="355" y="29"/>
                      <a:pt x="352" y="28"/>
                    </a:cubicBezTo>
                    <a:cubicBezTo>
                      <a:pt x="352" y="28"/>
                      <a:pt x="352" y="26"/>
                      <a:pt x="352" y="26"/>
                    </a:cubicBezTo>
                    <a:cubicBezTo>
                      <a:pt x="348" y="25"/>
                      <a:pt x="343" y="26"/>
                      <a:pt x="339" y="26"/>
                    </a:cubicBezTo>
                    <a:cubicBezTo>
                      <a:pt x="335" y="26"/>
                      <a:pt x="330" y="25"/>
                      <a:pt x="326" y="27"/>
                    </a:cubicBezTo>
                    <a:cubicBezTo>
                      <a:pt x="321" y="30"/>
                      <a:pt x="315" y="36"/>
                      <a:pt x="312" y="41"/>
                    </a:cubicBezTo>
                    <a:cubicBezTo>
                      <a:pt x="311" y="43"/>
                      <a:pt x="311" y="46"/>
                      <a:pt x="309" y="48"/>
                    </a:cubicBezTo>
                    <a:cubicBezTo>
                      <a:pt x="308" y="49"/>
                      <a:pt x="307" y="50"/>
                      <a:pt x="307" y="52"/>
                    </a:cubicBezTo>
                    <a:cubicBezTo>
                      <a:pt x="306" y="56"/>
                      <a:pt x="309" y="61"/>
                      <a:pt x="306" y="64"/>
                    </a:cubicBezTo>
                    <a:cubicBezTo>
                      <a:pt x="303" y="67"/>
                      <a:pt x="297" y="65"/>
                      <a:pt x="295" y="69"/>
                    </a:cubicBezTo>
                    <a:cubicBezTo>
                      <a:pt x="294" y="70"/>
                      <a:pt x="294" y="71"/>
                      <a:pt x="294" y="72"/>
                    </a:cubicBezTo>
                    <a:cubicBezTo>
                      <a:pt x="293" y="73"/>
                      <a:pt x="293" y="73"/>
                      <a:pt x="293" y="74"/>
                    </a:cubicBezTo>
                    <a:cubicBezTo>
                      <a:pt x="292" y="75"/>
                      <a:pt x="293" y="77"/>
                      <a:pt x="293" y="78"/>
                    </a:cubicBezTo>
                    <a:cubicBezTo>
                      <a:pt x="293" y="80"/>
                      <a:pt x="292" y="83"/>
                      <a:pt x="292" y="86"/>
                    </a:cubicBezTo>
                    <a:cubicBezTo>
                      <a:pt x="291" y="91"/>
                      <a:pt x="292" y="97"/>
                      <a:pt x="290" y="102"/>
                    </a:cubicBezTo>
                    <a:cubicBezTo>
                      <a:pt x="289" y="107"/>
                      <a:pt x="288" y="110"/>
                      <a:pt x="288" y="115"/>
                    </a:cubicBezTo>
                    <a:cubicBezTo>
                      <a:pt x="288" y="121"/>
                      <a:pt x="288" y="128"/>
                      <a:pt x="288" y="135"/>
                    </a:cubicBezTo>
                    <a:cubicBezTo>
                      <a:pt x="288" y="143"/>
                      <a:pt x="288" y="152"/>
                      <a:pt x="288" y="160"/>
                    </a:cubicBezTo>
                    <a:cubicBezTo>
                      <a:pt x="288" y="164"/>
                      <a:pt x="288" y="165"/>
                      <a:pt x="287" y="167"/>
                    </a:cubicBezTo>
                    <a:cubicBezTo>
                      <a:pt x="286" y="169"/>
                      <a:pt x="285" y="169"/>
                      <a:pt x="284" y="170"/>
                    </a:cubicBezTo>
                    <a:cubicBezTo>
                      <a:pt x="283" y="172"/>
                      <a:pt x="282" y="175"/>
                      <a:pt x="281" y="177"/>
                    </a:cubicBezTo>
                    <a:cubicBezTo>
                      <a:pt x="280" y="178"/>
                      <a:pt x="279" y="180"/>
                      <a:pt x="278" y="183"/>
                    </a:cubicBezTo>
                    <a:cubicBezTo>
                      <a:pt x="278" y="184"/>
                      <a:pt x="279" y="185"/>
                      <a:pt x="278" y="187"/>
                    </a:cubicBezTo>
                    <a:cubicBezTo>
                      <a:pt x="275" y="187"/>
                      <a:pt x="274" y="186"/>
                      <a:pt x="271" y="186"/>
                    </a:cubicBezTo>
                    <a:cubicBezTo>
                      <a:pt x="268" y="185"/>
                      <a:pt x="268" y="185"/>
                      <a:pt x="266" y="189"/>
                    </a:cubicBezTo>
                    <a:cubicBezTo>
                      <a:pt x="265" y="192"/>
                      <a:pt x="265" y="194"/>
                      <a:pt x="263" y="196"/>
                    </a:cubicBezTo>
                    <a:cubicBezTo>
                      <a:pt x="263" y="196"/>
                      <a:pt x="260" y="198"/>
                      <a:pt x="260" y="198"/>
                    </a:cubicBezTo>
                    <a:cubicBezTo>
                      <a:pt x="260" y="199"/>
                      <a:pt x="259" y="200"/>
                      <a:pt x="258" y="201"/>
                    </a:cubicBezTo>
                    <a:cubicBezTo>
                      <a:pt x="257" y="202"/>
                      <a:pt x="256" y="201"/>
                      <a:pt x="256" y="203"/>
                    </a:cubicBezTo>
                    <a:cubicBezTo>
                      <a:pt x="255" y="203"/>
                      <a:pt x="255" y="202"/>
                      <a:pt x="255" y="201"/>
                    </a:cubicBezTo>
                    <a:cubicBezTo>
                      <a:pt x="254" y="201"/>
                      <a:pt x="254" y="199"/>
                      <a:pt x="252" y="198"/>
                    </a:cubicBezTo>
                    <a:cubicBezTo>
                      <a:pt x="249" y="195"/>
                      <a:pt x="244" y="196"/>
                      <a:pt x="241" y="195"/>
                    </a:cubicBezTo>
                    <a:cubicBezTo>
                      <a:pt x="243" y="198"/>
                      <a:pt x="250" y="201"/>
                      <a:pt x="254" y="201"/>
                    </a:cubicBezTo>
                    <a:cubicBezTo>
                      <a:pt x="252" y="203"/>
                      <a:pt x="249" y="207"/>
                      <a:pt x="248" y="210"/>
                    </a:cubicBezTo>
                    <a:cubicBezTo>
                      <a:pt x="247" y="214"/>
                      <a:pt x="255" y="224"/>
                      <a:pt x="249" y="227"/>
                    </a:cubicBezTo>
                    <a:cubicBezTo>
                      <a:pt x="247" y="228"/>
                      <a:pt x="245" y="226"/>
                      <a:pt x="243" y="228"/>
                    </a:cubicBezTo>
                    <a:cubicBezTo>
                      <a:pt x="241" y="229"/>
                      <a:pt x="241" y="231"/>
                      <a:pt x="239" y="232"/>
                    </a:cubicBezTo>
                    <a:cubicBezTo>
                      <a:pt x="236" y="232"/>
                      <a:pt x="237" y="226"/>
                      <a:pt x="235" y="224"/>
                    </a:cubicBezTo>
                    <a:cubicBezTo>
                      <a:pt x="234" y="223"/>
                      <a:pt x="234" y="221"/>
                      <a:pt x="232" y="220"/>
                    </a:cubicBezTo>
                    <a:cubicBezTo>
                      <a:pt x="229" y="219"/>
                      <a:pt x="225" y="217"/>
                      <a:pt x="222" y="216"/>
                    </a:cubicBezTo>
                    <a:cubicBezTo>
                      <a:pt x="220" y="215"/>
                      <a:pt x="218" y="215"/>
                      <a:pt x="217" y="214"/>
                    </a:cubicBezTo>
                    <a:cubicBezTo>
                      <a:pt x="216" y="213"/>
                      <a:pt x="215" y="213"/>
                      <a:pt x="214" y="213"/>
                    </a:cubicBezTo>
                    <a:cubicBezTo>
                      <a:pt x="214" y="212"/>
                      <a:pt x="213" y="212"/>
                      <a:pt x="213" y="211"/>
                    </a:cubicBezTo>
                    <a:cubicBezTo>
                      <a:pt x="209" y="208"/>
                      <a:pt x="204" y="206"/>
                      <a:pt x="200" y="203"/>
                    </a:cubicBezTo>
                    <a:cubicBezTo>
                      <a:pt x="195" y="200"/>
                      <a:pt x="190" y="196"/>
                      <a:pt x="184" y="196"/>
                    </a:cubicBezTo>
                    <a:cubicBezTo>
                      <a:pt x="183" y="198"/>
                      <a:pt x="183" y="200"/>
                      <a:pt x="182" y="202"/>
                    </a:cubicBezTo>
                    <a:cubicBezTo>
                      <a:pt x="181" y="203"/>
                      <a:pt x="179" y="205"/>
                      <a:pt x="178" y="206"/>
                    </a:cubicBezTo>
                    <a:cubicBezTo>
                      <a:pt x="176" y="209"/>
                      <a:pt x="176" y="212"/>
                      <a:pt x="175" y="214"/>
                    </a:cubicBezTo>
                    <a:cubicBezTo>
                      <a:pt x="174" y="215"/>
                      <a:pt x="172" y="214"/>
                      <a:pt x="172" y="215"/>
                    </a:cubicBezTo>
                    <a:cubicBezTo>
                      <a:pt x="172" y="216"/>
                      <a:pt x="172" y="217"/>
                      <a:pt x="172" y="217"/>
                    </a:cubicBezTo>
                    <a:cubicBezTo>
                      <a:pt x="170" y="220"/>
                      <a:pt x="172" y="220"/>
                      <a:pt x="169" y="220"/>
                    </a:cubicBezTo>
                    <a:cubicBezTo>
                      <a:pt x="167" y="220"/>
                      <a:pt x="165" y="220"/>
                      <a:pt x="163" y="220"/>
                    </a:cubicBezTo>
                    <a:cubicBezTo>
                      <a:pt x="159" y="220"/>
                      <a:pt x="154" y="224"/>
                      <a:pt x="150" y="223"/>
                    </a:cubicBezTo>
                    <a:cubicBezTo>
                      <a:pt x="146" y="222"/>
                      <a:pt x="146" y="219"/>
                      <a:pt x="142" y="217"/>
                    </a:cubicBezTo>
                    <a:cubicBezTo>
                      <a:pt x="140" y="217"/>
                      <a:pt x="137" y="217"/>
                      <a:pt x="135" y="217"/>
                    </a:cubicBezTo>
                    <a:cubicBezTo>
                      <a:pt x="133" y="217"/>
                      <a:pt x="132" y="216"/>
                      <a:pt x="130" y="215"/>
                    </a:cubicBezTo>
                    <a:cubicBezTo>
                      <a:pt x="125" y="213"/>
                      <a:pt x="121" y="212"/>
                      <a:pt x="115" y="211"/>
                    </a:cubicBezTo>
                    <a:cubicBezTo>
                      <a:pt x="114" y="210"/>
                      <a:pt x="112" y="210"/>
                      <a:pt x="110" y="210"/>
                    </a:cubicBezTo>
                    <a:cubicBezTo>
                      <a:pt x="108" y="210"/>
                      <a:pt x="107" y="211"/>
                      <a:pt x="105" y="211"/>
                    </a:cubicBezTo>
                    <a:cubicBezTo>
                      <a:pt x="104" y="204"/>
                      <a:pt x="105" y="196"/>
                      <a:pt x="104" y="189"/>
                    </a:cubicBezTo>
                    <a:cubicBezTo>
                      <a:pt x="103" y="186"/>
                      <a:pt x="103" y="188"/>
                      <a:pt x="101" y="186"/>
                    </a:cubicBezTo>
                    <a:cubicBezTo>
                      <a:pt x="100" y="185"/>
                      <a:pt x="100" y="184"/>
                      <a:pt x="99" y="183"/>
                    </a:cubicBezTo>
                    <a:cubicBezTo>
                      <a:pt x="99" y="181"/>
                      <a:pt x="97" y="180"/>
                      <a:pt x="96" y="178"/>
                    </a:cubicBezTo>
                    <a:cubicBezTo>
                      <a:pt x="95" y="177"/>
                      <a:pt x="94" y="175"/>
                      <a:pt x="93" y="174"/>
                    </a:cubicBezTo>
                    <a:cubicBezTo>
                      <a:pt x="91" y="171"/>
                      <a:pt x="88" y="167"/>
                      <a:pt x="85" y="164"/>
                    </a:cubicBezTo>
                    <a:cubicBezTo>
                      <a:pt x="83" y="162"/>
                      <a:pt x="81" y="160"/>
                      <a:pt x="79" y="157"/>
                    </a:cubicBezTo>
                    <a:cubicBezTo>
                      <a:pt x="76" y="153"/>
                      <a:pt x="74" y="148"/>
                      <a:pt x="73" y="144"/>
                    </a:cubicBezTo>
                    <a:cubicBezTo>
                      <a:pt x="72" y="142"/>
                      <a:pt x="72" y="141"/>
                      <a:pt x="71" y="139"/>
                    </a:cubicBezTo>
                    <a:cubicBezTo>
                      <a:pt x="70" y="138"/>
                      <a:pt x="68" y="137"/>
                      <a:pt x="67" y="135"/>
                    </a:cubicBezTo>
                    <a:cubicBezTo>
                      <a:pt x="66" y="133"/>
                      <a:pt x="66" y="129"/>
                      <a:pt x="64" y="127"/>
                    </a:cubicBezTo>
                    <a:cubicBezTo>
                      <a:pt x="62" y="125"/>
                      <a:pt x="57" y="126"/>
                      <a:pt x="55" y="126"/>
                    </a:cubicBezTo>
                    <a:cubicBezTo>
                      <a:pt x="49" y="126"/>
                      <a:pt x="44" y="129"/>
                      <a:pt x="39" y="130"/>
                    </a:cubicBezTo>
                    <a:cubicBezTo>
                      <a:pt x="34" y="132"/>
                      <a:pt x="27" y="134"/>
                      <a:pt x="30" y="141"/>
                    </a:cubicBezTo>
                    <a:cubicBezTo>
                      <a:pt x="31" y="144"/>
                      <a:pt x="33" y="146"/>
                      <a:pt x="34" y="151"/>
                    </a:cubicBezTo>
                    <a:cubicBezTo>
                      <a:pt x="34" y="154"/>
                      <a:pt x="34" y="158"/>
                      <a:pt x="34" y="161"/>
                    </a:cubicBezTo>
                    <a:cubicBezTo>
                      <a:pt x="31" y="160"/>
                      <a:pt x="28" y="158"/>
                      <a:pt x="25" y="157"/>
                    </a:cubicBezTo>
                    <a:cubicBezTo>
                      <a:pt x="23" y="156"/>
                      <a:pt x="19" y="153"/>
                      <a:pt x="17" y="154"/>
                    </a:cubicBezTo>
                    <a:cubicBezTo>
                      <a:pt x="17" y="154"/>
                      <a:pt x="17" y="155"/>
                      <a:pt x="17" y="156"/>
                    </a:cubicBezTo>
                    <a:cubicBezTo>
                      <a:pt x="11" y="157"/>
                      <a:pt x="5" y="157"/>
                      <a:pt x="0" y="158"/>
                    </a:cubicBezTo>
                    <a:cubicBezTo>
                      <a:pt x="1" y="157"/>
                      <a:pt x="3" y="157"/>
                      <a:pt x="5" y="157"/>
                    </a:cubicBezTo>
                    <a:cubicBezTo>
                      <a:pt x="5" y="157"/>
                      <a:pt x="5" y="158"/>
                      <a:pt x="5" y="158"/>
                    </a:cubicBezTo>
                    <a:cubicBezTo>
                      <a:pt x="6" y="159"/>
                      <a:pt x="6" y="161"/>
                      <a:pt x="7" y="162"/>
                    </a:cubicBezTo>
                    <a:cubicBezTo>
                      <a:pt x="8" y="165"/>
                      <a:pt x="11" y="168"/>
                      <a:pt x="13" y="171"/>
                    </a:cubicBezTo>
                    <a:cubicBezTo>
                      <a:pt x="16" y="174"/>
                      <a:pt x="19" y="176"/>
                      <a:pt x="22" y="179"/>
                    </a:cubicBezTo>
                    <a:cubicBezTo>
                      <a:pt x="25" y="181"/>
                      <a:pt x="26" y="183"/>
                      <a:pt x="28" y="185"/>
                    </a:cubicBezTo>
                    <a:cubicBezTo>
                      <a:pt x="31" y="187"/>
                      <a:pt x="34" y="189"/>
                      <a:pt x="37" y="192"/>
                    </a:cubicBezTo>
                    <a:cubicBezTo>
                      <a:pt x="40" y="196"/>
                      <a:pt x="41" y="201"/>
                      <a:pt x="45" y="204"/>
                    </a:cubicBezTo>
                    <a:cubicBezTo>
                      <a:pt x="50" y="207"/>
                      <a:pt x="52" y="211"/>
                      <a:pt x="55" y="216"/>
                    </a:cubicBezTo>
                    <a:cubicBezTo>
                      <a:pt x="58" y="219"/>
                      <a:pt x="62" y="224"/>
                      <a:pt x="66" y="225"/>
                    </a:cubicBezTo>
                    <a:cubicBezTo>
                      <a:pt x="71" y="226"/>
                      <a:pt x="73" y="226"/>
                      <a:pt x="77" y="229"/>
                    </a:cubicBezTo>
                    <a:cubicBezTo>
                      <a:pt x="80" y="231"/>
                      <a:pt x="82" y="233"/>
                      <a:pt x="85" y="235"/>
                    </a:cubicBezTo>
                    <a:cubicBezTo>
                      <a:pt x="86" y="237"/>
                      <a:pt x="88" y="239"/>
                      <a:pt x="90" y="240"/>
                    </a:cubicBezTo>
                    <a:cubicBezTo>
                      <a:pt x="91" y="241"/>
                      <a:pt x="92" y="241"/>
                      <a:pt x="94" y="241"/>
                    </a:cubicBezTo>
                    <a:cubicBezTo>
                      <a:pt x="98" y="241"/>
                      <a:pt x="101" y="242"/>
                      <a:pt x="105" y="243"/>
                    </a:cubicBezTo>
                    <a:cubicBezTo>
                      <a:pt x="110" y="246"/>
                      <a:pt x="112" y="247"/>
                      <a:pt x="116" y="252"/>
                    </a:cubicBezTo>
                    <a:cubicBezTo>
                      <a:pt x="119" y="257"/>
                      <a:pt x="124" y="263"/>
                      <a:pt x="127" y="269"/>
                    </a:cubicBezTo>
                    <a:cubicBezTo>
                      <a:pt x="128" y="271"/>
                      <a:pt x="129" y="272"/>
                      <a:pt x="130" y="274"/>
                    </a:cubicBezTo>
                    <a:cubicBezTo>
                      <a:pt x="131" y="277"/>
                      <a:pt x="132" y="276"/>
                      <a:pt x="135" y="277"/>
                    </a:cubicBezTo>
                    <a:cubicBezTo>
                      <a:pt x="137" y="278"/>
                      <a:pt x="142" y="279"/>
                      <a:pt x="144" y="280"/>
                    </a:cubicBezTo>
                    <a:cubicBezTo>
                      <a:pt x="145" y="282"/>
                      <a:pt x="144" y="285"/>
                      <a:pt x="144" y="286"/>
                    </a:cubicBezTo>
                    <a:cubicBezTo>
                      <a:pt x="145" y="290"/>
                      <a:pt x="144" y="294"/>
                      <a:pt x="145" y="297"/>
                    </a:cubicBezTo>
                    <a:cubicBezTo>
                      <a:pt x="148" y="297"/>
                      <a:pt x="150" y="298"/>
                      <a:pt x="152" y="299"/>
                    </a:cubicBezTo>
                    <a:cubicBezTo>
                      <a:pt x="156" y="300"/>
                      <a:pt x="157" y="302"/>
                      <a:pt x="159" y="305"/>
                    </a:cubicBezTo>
                    <a:cubicBezTo>
                      <a:pt x="162" y="310"/>
                      <a:pt x="163" y="318"/>
                      <a:pt x="170" y="319"/>
                    </a:cubicBezTo>
                    <a:cubicBezTo>
                      <a:pt x="171" y="324"/>
                      <a:pt x="168" y="326"/>
                      <a:pt x="166" y="331"/>
                    </a:cubicBezTo>
                    <a:cubicBezTo>
                      <a:pt x="166" y="333"/>
                      <a:pt x="165" y="335"/>
                      <a:pt x="165" y="337"/>
                    </a:cubicBezTo>
                    <a:cubicBezTo>
                      <a:pt x="165" y="341"/>
                      <a:pt x="165" y="345"/>
                      <a:pt x="165" y="349"/>
                    </a:cubicBezTo>
                    <a:cubicBezTo>
                      <a:pt x="165" y="356"/>
                      <a:pt x="168" y="361"/>
                      <a:pt x="169" y="368"/>
                    </a:cubicBezTo>
                    <a:cubicBezTo>
                      <a:pt x="169" y="371"/>
                      <a:pt x="169" y="375"/>
                      <a:pt x="167" y="378"/>
                    </a:cubicBezTo>
                    <a:cubicBezTo>
                      <a:pt x="164" y="381"/>
                      <a:pt x="159" y="382"/>
                      <a:pt x="160" y="387"/>
                    </a:cubicBezTo>
                    <a:cubicBezTo>
                      <a:pt x="161" y="390"/>
                      <a:pt x="162" y="393"/>
                      <a:pt x="164" y="394"/>
                    </a:cubicBezTo>
                    <a:cubicBezTo>
                      <a:pt x="166" y="396"/>
                      <a:pt x="170" y="395"/>
                      <a:pt x="172" y="396"/>
                    </a:cubicBezTo>
                    <a:cubicBezTo>
                      <a:pt x="173" y="397"/>
                      <a:pt x="173" y="398"/>
                      <a:pt x="173" y="400"/>
                    </a:cubicBezTo>
                    <a:cubicBezTo>
                      <a:pt x="174" y="403"/>
                      <a:pt x="175" y="406"/>
                      <a:pt x="175" y="410"/>
                    </a:cubicBezTo>
                    <a:cubicBezTo>
                      <a:pt x="176" y="412"/>
                      <a:pt x="177" y="416"/>
                      <a:pt x="176" y="419"/>
                    </a:cubicBezTo>
                    <a:cubicBezTo>
                      <a:pt x="176" y="421"/>
                      <a:pt x="174" y="420"/>
                      <a:pt x="173" y="422"/>
                    </a:cubicBezTo>
                    <a:cubicBezTo>
                      <a:pt x="171" y="424"/>
                      <a:pt x="172" y="430"/>
                      <a:pt x="172" y="433"/>
                    </a:cubicBezTo>
                    <a:cubicBezTo>
                      <a:pt x="172" y="443"/>
                      <a:pt x="175" y="453"/>
                      <a:pt x="180" y="462"/>
                    </a:cubicBezTo>
                    <a:cubicBezTo>
                      <a:pt x="185" y="469"/>
                      <a:pt x="189" y="477"/>
                      <a:pt x="190" y="485"/>
                    </a:cubicBezTo>
                    <a:cubicBezTo>
                      <a:pt x="192" y="494"/>
                      <a:pt x="189" y="502"/>
                      <a:pt x="187" y="510"/>
                    </a:cubicBezTo>
                    <a:cubicBezTo>
                      <a:pt x="186" y="516"/>
                      <a:pt x="187" y="522"/>
                      <a:pt x="184" y="528"/>
                    </a:cubicBezTo>
                    <a:cubicBezTo>
                      <a:pt x="182" y="531"/>
                      <a:pt x="180" y="533"/>
                      <a:pt x="180" y="537"/>
                    </a:cubicBezTo>
                    <a:cubicBezTo>
                      <a:pt x="179" y="541"/>
                      <a:pt x="180" y="544"/>
                      <a:pt x="180" y="548"/>
                    </a:cubicBezTo>
                    <a:cubicBezTo>
                      <a:pt x="180" y="551"/>
                      <a:pt x="179" y="555"/>
                      <a:pt x="180" y="558"/>
                    </a:cubicBezTo>
                    <a:cubicBezTo>
                      <a:pt x="182" y="562"/>
                      <a:pt x="185" y="563"/>
                      <a:pt x="187" y="567"/>
                    </a:cubicBezTo>
                    <a:cubicBezTo>
                      <a:pt x="193" y="576"/>
                      <a:pt x="194" y="586"/>
                      <a:pt x="197" y="596"/>
                    </a:cubicBezTo>
                    <a:cubicBezTo>
                      <a:pt x="198" y="601"/>
                      <a:pt x="199" y="607"/>
                      <a:pt x="198" y="612"/>
                    </a:cubicBezTo>
                    <a:cubicBezTo>
                      <a:pt x="198" y="613"/>
                      <a:pt x="197" y="615"/>
                      <a:pt x="197" y="616"/>
                    </a:cubicBezTo>
                    <a:cubicBezTo>
                      <a:pt x="197" y="616"/>
                      <a:pt x="197" y="616"/>
                      <a:pt x="196" y="616"/>
                    </a:cubicBezTo>
                    <a:cubicBezTo>
                      <a:pt x="199" y="619"/>
                      <a:pt x="202" y="620"/>
                      <a:pt x="205" y="620"/>
                    </a:cubicBezTo>
                    <a:cubicBezTo>
                      <a:pt x="205" y="630"/>
                      <a:pt x="221" y="632"/>
                      <a:pt x="228" y="634"/>
                    </a:cubicBezTo>
                    <a:cubicBezTo>
                      <a:pt x="234" y="636"/>
                      <a:pt x="242" y="639"/>
                      <a:pt x="247" y="644"/>
                    </a:cubicBezTo>
                    <a:cubicBezTo>
                      <a:pt x="252" y="648"/>
                      <a:pt x="255" y="654"/>
                      <a:pt x="258" y="659"/>
                    </a:cubicBezTo>
                    <a:cubicBezTo>
                      <a:pt x="259" y="661"/>
                      <a:pt x="260" y="664"/>
                      <a:pt x="262" y="666"/>
                    </a:cubicBezTo>
                    <a:cubicBezTo>
                      <a:pt x="263" y="667"/>
                      <a:pt x="265" y="667"/>
                      <a:pt x="266" y="667"/>
                    </a:cubicBezTo>
                    <a:cubicBezTo>
                      <a:pt x="270" y="674"/>
                      <a:pt x="265" y="686"/>
                      <a:pt x="264" y="693"/>
                    </a:cubicBezTo>
                    <a:cubicBezTo>
                      <a:pt x="264" y="698"/>
                      <a:pt x="264" y="702"/>
                      <a:pt x="267" y="706"/>
                    </a:cubicBezTo>
                    <a:cubicBezTo>
                      <a:pt x="269" y="711"/>
                      <a:pt x="276" y="716"/>
                      <a:pt x="274" y="723"/>
                    </a:cubicBezTo>
                    <a:cubicBezTo>
                      <a:pt x="271" y="723"/>
                      <a:pt x="263" y="723"/>
                      <a:pt x="261" y="726"/>
                    </a:cubicBezTo>
                    <a:cubicBezTo>
                      <a:pt x="264" y="728"/>
                      <a:pt x="271" y="735"/>
                      <a:pt x="267" y="738"/>
                    </a:cubicBezTo>
                    <a:cubicBezTo>
                      <a:pt x="263" y="735"/>
                      <a:pt x="261" y="733"/>
                      <a:pt x="256" y="735"/>
                    </a:cubicBezTo>
                    <a:cubicBezTo>
                      <a:pt x="251" y="737"/>
                      <a:pt x="250" y="741"/>
                      <a:pt x="246" y="743"/>
                    </a:cubicBezTo>
                    <a:cubicBezTo>
                      <a:pt x="239" y="746"/>
                      <a:pt x="228" y="739"/>
                      <a:pt x="224" y="749"/>
                    </a:cubicBezTo>
                    <a:cubicBezTo>
                      <a:pt x="223" y="752"/>
                      <a:pt x="224" y="755"/>
                      <a:pt x="222" y="758"/>
                    </a:cubicBezTo>
                    <a:cubicBezTo>
                      <a:pt x="221" y="763"/>
                      <a:pt x="217" y="763"/>
                      <a:pt x="214" y="767"/>
                    </a:cubicBezTo>
                    <a:cubicBezTo>
                      <a:pt x="208" y="774"/>
                      <a:pt x="201" y="783"/>
                      <a:pt x="195" y="791"/>
                    </a:cubicBezTo>
                    <a:cubicBezTo>
                      <a:pt x="187" y="802"/>
                      <a:pt x="180" y="816"/>
                      <a:pt x="171" y="826"/>
                    </a:cubicBezTo>
                    <a:cubicBezTo>
                      <a:pt x="169" y="828"/>
                      <a:pt x="167" y="830"/>
                      <a:pt x="166" y="833"/>
                    </a:cubicBezTo>
                    <a:cubicBezTo>
                      <a:pt x="165" y="836"/>
                      <a:pt x="168" y="840"/>
                      <a:pt x="164" y="841"/>
                    </a:cubicBezTo>
                    <a:cubicBezTo>
                      <a:pt x="160" y="843"/>
                      <a:pt x="158" y="839"/>
                      <a:pt x="155" y="841"/>
                    </a:cubicBezTo>
                    <a:cubicBezTo>
                      <a:pt x="151" y="844"/>
                      <a:pt x="146" y="853"/>
                      <a:pt x="145" y="857"/>
                    </a:cubicBezTo>
                    <a:cubicBezTo>
                      <a:pt x="144" y="862"/>
                      <a:pt x="147" y="868"/>
                      <a:pt x="140" y="869"/>
                    </a:cubicBezTo>
                    <a:cubicBezTo>
                      <a:pt x="134" y="870"/>
                      <a:pt x="133" y="864"/>
                      <a:pt x="128" y="863"/>
                    </a:cubicBezTo>
                    <a:cubicBezTo>
                      <a:pt x="127" y="866"/>
                      <a:pt x="125" y="868"/>
                      <a:pt x="124" y="871"/>
                    </a:cubicBezTo>
                    <a:cubicBezTo>
                      <a:pt x="124" y="874"/>
                      <a:pt x="125" y="877"/>
                      <a:pt x="124" y="881"/>
                    </a:cubicBezTo>
                    <a:cubicBezTo>
                      <a:pt x="124" y="884"/>
                      <a:pt x="124" y="885"/>
                      <a:pt x="122" y="887"/>
                    </a:cubicBezTo>
                    <a:cubicBezTo>
                      <a:pt x="119" y="890"/>
                      <a:pt x="112" y="890"/>
                      <a:pt x="109" y="893"/>
                    </a:cubicBezTo>
                    <a:cubicBezTo>
                      <a:pt x="105" y="898"/>
                      <a:pt x="109" y="905"/>
                      <a:pt x="111" y="910"/>
                    </a:cubicBezTo>
                    <a:cubicBezTo>
                      <a:pt x="116" y="919"/>
                      <a:pt x="105" y="929"/>
                      <a:pt x="96" y="932"/>
                    </a:cubicBezTo>
                    <a:cubicBezTo>
                      <a:pt x="93" y="930"/>
                      <a:pt x="89" y="931"/>
                      <a:pt x="86" y="931"/>
                    </a:cubicBezTo>
                    <a:cubicBezTo>
                      <a:pt x="82" y="931"/>
                      <a:pt x="78" y="929"/>
                      <a:pt x="75" y="929"/>
                    </a:cubicBezTo>
                    <a:cubicBezTo>
                      <a:pt x="65" y="928"/>
                      <a:pt x="66" y="935"/>
                      <a:pt x="66" y="943"/>
                    </a:cubicBezTo>
                    <a:cubicBezTo>
                      <a:pt x="66" y="949"/>
                      <a:pt x="67" y="964"/>
                      <a:pt x="62" y="967"/>
                    </a:cubicBezTo>
                    <a:cubicBezTo>
                      <a:pt x="58" y="970"/>
                      <a:pt x="54" y="967"/>
                      <a:pt x="50" y="969"/>
                    </a:cubicBezTo>
                    <a:cubicBezTo>
                      <a:pt x="43" y="972"/>
                      <a:pt x="42" y="986"/>
                      <a:pt x="43" y="994"/>
                    </a:cubicBezTo>
                    <a:cubicBezTo>
                      <a:pt x="43" y="994"/>
                      <a:pt x="43" y="994"/>
                      <a:pt x="43" y="995"/>
                    </a:cubicBezTo>
                    <a:cubicBezTo>
                      <a:pt x="43" y="994"/>
                      <a:pt x="43" y="994"/>
                      <a:pt x="43" y="994"/>
                    </a:cubicBezTo>
                    <a:cubicBezTo>
                      <a:pt x="43" y="993"/>
                      <a:pt x="42" y="993"/>
                      <a:pt x="42" y="993"/>
                    </a:cubicBezTo>
                    <a:cubicBezTo>
                      <a:pt x="39" y="997"/>
                      <a:pt x="41" y="1008"/>
                      <a:pt x="43" y="1013"/>
                    </a:cubicBezTo>
                    <a:cubicBezTo>
                      <a:pt x="46" y="1025"/>
                      <a:pt x="59" y="1035"/>
                      <a:pt x="55" y="1049"/>
                    </a:cubicBezTo>
                    <a:cubicBezTo>
                      <a:pt x="53" y="1054"/>
                      <a:pt x="51" y="1056"/>
                      <a:pt x="52" y="1061"/>
                    </a:cubicBezTo>
                    <a:cubicBezTo>
                      <a:pt x="53" y="1066"/>
                      <a:pt x="54" y="1070"/>
                      <a:pt x="54" y="1075"/>
                    </a:cubicBezTo>
                    <a:cubicBezTo>
                      <a:pt x="54" y="1082"/>
                      <a:pt x="52" y="1095"/>
                      <a:pt x="56" y="1101"/>
                    </a:cubicBezTo>
                    <a:cubicBezTo>
                      <a:pt x="58" y="1101"/>
                      <a:pt x="60" y="1099"/>
                      <a:pt x="60" y="1098"/>
                    </a:cubicBezTo>
                    <a:cubicBezTo>
                      <a:pt x="58" y="1105"/>
                      <a:pt x="54" y="1112"/>
                      <a:pt x="55" y="1120"/>
                    </a:cubicBezTo>
                    <a:cubicBezTo>
                      <a:pt x="56" y="1127"/>
                      <a:pt x="61" y="1131"/>
                      <a:pt x="64" y="1137"/>
                    </a:cubicBezTo>
                    <a:cubicBezTo>
                      <a:pt x="68" y="1142"/>
                      <a:pt x="70" y="1145"/>
                      <a:pt x="68" y="1152"/>
                    </a:cubicBezTo>
                    <a:cubicBezTo>
                      <a:pt x="67" y="1156"/>
                      <a:pt x="64" y="1158"/>
                      <a:pt x="62" y="1162"/>
                    </a:cubicBezTo>
                    <a:cubicBezTo>
                      <a:pt x="60" y="1166"/>
                      <a:pt x="61" y="1173"/>
                      <a:pt x="61" y="1178"/>
                    </a:cubicBezTo>
                    <a:cubicBezTo>
                      <a:pt x="61" y="1180"/>
                      <a:pt x="62" y="1183"/>
                      <a:pt x="61" y="1185"/>
                    </a:cubicBezTo>
                    <a:cubicBezTo>
                      <a:pt x="60" y="1192"/>
                      <a:pt x="55" y="1197"/>
                      <a:pt x="55" y="1204"/>
                    </a:cubicBezTo>
                    <a:cubicBezTo>
                      <a:pt x="55" y="1210"/>
                      <a:pt x="57" y="1216"/>
                      <a:pt x="56" y="1221"/>
                    </a:cubicBezTo>
                    <a:cubicBezTo>
                      <a:pt x="55" y="1228"/>
                      <a:pt x="49" y="1232"/>
                      <a:pt x="47" y="1238"/>
                    </a:cubicBezTo>
                    <a:cubicBezTo>
                      <a:pt x="46" y="1243"/>
                      <a:pt x="47" y="1247"/>
                      <a:pt x="50" y="1251"/>
                    </a:cubicBezTo>
                    <a:cubicBezTo>
                      <a:pt x="53" y="1257"/>
                      <a:pt x="54" y="1254"/>
                      <a:pt x="59" y="1251"/>
                    </a:cubicBezTo>
                    <a:cubicBezTo>
                      <a:pt x="64" y="1249"/>
                      <a:pt x="68" y="1248"/>
                      <a:pt x="70" y="1253"/>
                    </a:cubicBezTo>
                    <a:cubicBezTo>
                      <a:pt x="73" y="1260"/>
                      <a:pt x="66" y="1266"/>
                      <a:pt x="65" y="1272"/>
                    </a:cubicBezTo>
                    <a:cubicBezTo>
                      <a:pt x="71" y="1275"/>
                      <a:pt x="76" y="1277"/>
                      <a:pt x="80" y="1282"/>
                    </a:cubicBezTo>
                    <a:cubicBezTo>
                      <a:pt x="84" y="1285"/>
                      <a:pt x="84" y="1292"/>
                      <a:pt x="87" y="1294"/>
                    </a:cubicBezTo>
                    <a:cubicBezTo>
                      <a:pt x="92" y="1288"/>
                      <a:pt x="97" y="1281"/>
                      <a:pt x="106" y="1280"/>
                    </a:cubicBezTo>
                    <a:cubicBezTo>
                      <a:pt x="113" y="1279"/>
                      <a:pt x="112" y="1282"/>
                      <a:pt x="114" y="1288"/>
                    </a:cubicBezTo>
                    <a:cubicBezTo>
                      <a:pt x="114" y="1291"/>
                      <a:pt x="117" y="1310"/>
                      <a:pt x="122" y="1309"/>
                    </a:cubicBezTo>
                    <a:cubicBezTo>
                      <a:pt x="125" y="1308"/>
                      <a:pt x="126" y="1302"/>
                      <a:pt x="129" y="1303"/>
                    </a:cubicBezTo>
                    <a:cubicBezTo>
                      <a:pt x="130" y="1306"/>
                      <a:pt x="129" y="1309"/>
                      <a:pt x="130" y="1311"/>
                    </a:cubicBezTo>
                    <a:cubicBezTo>
                      <a:pt x="134" y="1308"/>
                      <a:pt x="141" y="1303"/>
                      <a:pt x="146" y="1303"/>
                    </a:cubicBezTo>
                    <a:cubicBezTo>
                      <a:pt x="144" y="1307"/>
                      <a:pt x="134" y="1311"/>
                      <a:pt x="134" y="1316"/>
                    </a:cubicBezTo>
                    <a:cubicBezTo>
                      <a:pt x="135" y="1318"/>
                      <a:pt x="139" y="1322"/>
                      <a:pt x="140" y="1325"/>
                    </a:cubicBezTo>
                    <a:cubicBezTo>
                      <a:pt x="145" y="1336"/>
                      <a:pt x="151" y="1324"/>
                      <a:pt x="157" y="1319"/>
                    </a:cubicBezTo>
                    <a:cubicBezTo>
                      <a:pt x="161" y="1323"/>
                      <a:pt x="162" y="1327"/>
                      <a:pt x="167" y="1328"/>
                    </a:cubicBezTo>
                    <a:cubicBezTo>
                      <a:pt x="173" y="1328"/>
                      <a:pt x="175" y="1322"/>
                      <a:pt x="180" y="1319"/>
                    </a:cubicBezTo>
                    <a:cubicBezTo>
                      <a:pt x="186" y="1314"/>
                      <a:pt x="191" y="1311"/>
                      <a:pt x="199" y="1310"/>
                    </a:cubicBezTo>
                    <a:cubicBezTo>
                      <a:pt x="203" y="1309"/>
                      <a:pt x="209" y="1306"/>
                      <a:pt x="210" y="1302"/>
                    </a:cubicBezTo>
                    <a:cubicBezTo>
                      <a:pt x="210" y="1301"/>
                      <a:pt x="210" y="1301"/>
                      <a:pt x="211" y="1301"/>
                    </a:cubicBezTo>
                    <a:cubicBezTo>
                      <a:pt x="211" y="1301"/>
                      <a:pt x="210" y="1301"/>
                      <a:pt x="210" y="1302"/>
                    </a:cubicBezTo>
                    <a:cubicBezTo>
                      <a:pt x="213" y="1303"/>
                      <a:pt x="233" y="1303"/>
                      <a:pt x="240" y="1295"/>
                    </a:cubicBezTo>
                    <a:cubicBezTo>
                      <a:pt x="244" y="1296"/>
                      <a:pt x="249" y="1299"/>
                      <a:pt x="253" y="1297"/>
                    </a:cubicBezTo>
                    <a:cubicBezTo>
                      <a:pt x="257" y="1296"/>
                      <a:pt x="259" y="1289"/>
                      <a:pt x="263" y="1288"/>
                    </a:cubicBezTo>
                    <a:cubicBezTo>
                      <a:pt x="265" y="1287"/>
                      <a:pt x="266" y="1289"/>
                      <a:pt x="268" y="1290"/>
                    </a:cubicBezTo>
                    <a:cubicBezTo>
                      <a:pt x="272" y="1291"/>
                      <a:pt x="277" y="1291"/>
                      <a:pt x="282" y="1292"/>
                    </a:cubicBezTo>
                    <a:cubicBezTo>
                      <a:pt x="284" y="1293"/>
                      <a:pt x="291" y="1294"/>
                      <a:pt x="293" y="1291"/>
                    </a:cubicBezTo>
                    <a:cubicBezTo>
                      <a:pt x="295" y="1288"/>
                      <a:pt x="293" y="1275"/>
                      <a:pt x="293" y="1272"/>
                    </a:cubicBezTo>
                    <a:cubicBezTo>
                      <a:pt x="293" y="1267"/>
                      <a:pt x="292" y="1265"/>
                      <a:pt x="297" y="1263"/>
                    </a:cubicBezTo>
                    <a:cubicBezTo>
                      <a:pt x="303" y="1261"/>
                      <a:pt x="309" y="1266"/>
                      <a:pt x="314" y="1268"/>
                    </a:cubicBezTo>
                    <a:cubicBezTo>
                      <a:pt x="323" y="1270"/>
                      <a:pt x="338" y="1269"/>
                      <a:pt x="347" y="1265"/>
                    </a:cubicBezTo>
                    <a:cubicBezTo>
                      <a:pt x="352" y="1264"/>
                      <a:pt x="355" y="1259"/>
                      <a:pt x="359" y="1257"/>
                    </a:cubicBezTo>
                    <a:cubicBezTo>
                      <a:pt x="363" y="1256"/>
                      <a:pt x="370" y="1257"/>
                      <a:pt x="374" y="1257"/>
                    </a:cubicBezTo>
                    <a:cubicBezTo>
                      <a:pt x="382" y="1256"/>
                      <a:pt x="390" y="1255"/>
                      <a:pt x="398" y="1253"/>
                    </a:cubicBezTo>
                    <a:cubicBezTo>
                      <a:pt x="397" y="1251"/>
                      <a:pt x="399" y="1250"/>
                      <a:pt x="400" y="1248"/>
                    </a:cubicBezTo>
                    <a:cubicBezTo>
                      <a:pt x="401" y="1247"/>
                      <a:pt x="400" y="1246"/>
                      <a:pt x="401" y="1244"/>
                    </a:cubicBezTo>
                    <a:cubicBezTo>
                      <a:pt x="404" y="1242"/>
                      <a:pt x="409" y="1240"/>
                      <a:pt x="412" y="1239"/>
                    </a:cubicBezTo>
                    <a:cubicBezTo>
                      <a:pt x="423" y="1233"/>
                      <a:pt x="430" y="1223"/>
                      <a:pt x="439" y="1216"/>
                    </a:cubicBezTo>
                    <a:cubicBezTo>
                      <a:pt x="445" y="1211"/>
                      <a:pt x="451" y="1207"/>
                      <a:pt x="456" y="1201"/>
                    </a:cubicBezTo>
                    <a:cubicBezTo>
                      <a:pt x="462" y="1196"/>
                      <a:pt x="467" y="1190"/>
                      <a:pt x="472" y="1184"/>
                    </a:cubicBezTo>
                    <a:cubicBezTo>
                      <a:pt x="480" y="1177"/>
                      <a:pt x="488" y="1170"/>
                      <a:pt x="494" y="1162"/>
                    </a:cubicBezTo>
                    <a:cubicBezTo>
                      <a:pt x="498" y="1156"/>
                      <a:pt x="501" y="1149"/>
                      <a:pt x="505" y="1143"/>
                    </a:cubicBezTo>
                    <a:cubicBezTo>
                      <a:pt x="520" y="1121"/>
                      <a:pt x="533" y="1097"/>
                      <a:pt x="546" y="1073"/>
                    </a:cubicBezTo>
                    <a:cubicBezTo>
                      <a:pt x="555" y="1054"/>
                      <a:pt x="569" y="1034"/>
                      <a:pt x="586" y="1019"/>
                    </a:cubicBezTo>
                    <a:cubicBezTo>
                      <a:pt x="594" y="1012"/>
                      <a:pt x="605" y="1004"/>
                      <a:pt x="603" y="991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7" name="Freeform 63"/>
              <p:cNvSpPr>
                <a:spLocks noEditPoints="1"/>
              </p:cNvSpPr>
              <p:nvPr/>
            </p:nvSpPr>
            <p:spPr bwMode="auto">
              <a:xfrm>
                <a:off x="2730500" y="3097213"/>
                <a:ext cx="850900" cy="1528763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8" name="Freeform 64"/>
              <p:cNvSpPr>
                <a:spLocks/>
              </p:cNvSpPr>
              <p:nvPr/>
            </p:nvSpPr>
            <p:spPr bwMode="auto">
              <a:xfrm>
                <a:off x="2798763" y="3584575"/>
                <a:ext cx="41275" cy="635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9" name="Freeform 65"/>
              <p:cNvSpPr>
                <a:spLocks/>
              </p:cNvSpPr>
              <p:nvPr/>
            </p:nvSpPr>
            <p:spPr bwMode="auto">
              <a:xfrm>
                <a:off x="2832100" y="3638550"/>
                <a:ext cx="44450" cy="920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0" name="Freeform 66"/>
              <p:cNvSpPr>
                <a:spLocks/>
              </p:cNvSpPr>
              <p:nvPr/>
            </p:nvSpPr>
            <p:spPr bwMode="auto">
              <a:xfrm>
                <a:off x="2863850" y="3654425"/>
                <a:ext cx="36513" cy="603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1" name="Freeform 67"/>
              <p:cNvSpPr>
                <a:spLocks/>
              </p:cNvSpPr>
              <p:nvPr/>
            </p:nvSpPr>
            <p:spPr bwMode="auto">
              <a:xfrm>
                <a:off x="2757488" y="3619500"/>
                <a:ext cx="46038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2" name="Freeform 68"/>
              <p:cNvSpPr>
                <a:spLocks/>
              </p:cNvSpPr>
              <p:nvPr/>
            </p:nvSpPr>
            <p:spPr bwMode="auto">
              <a:xfrm>
                <a:off x="2776538" y="3581400"/>
                <a:ext cx="14288" cy="238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3" name="Freeform 69"/>
              <p:cNvSpPr>
                <a:spLocks/>
              </p:cNvSpPr>
              <p:nvPr/>
            </p:nvSpPr>
            <p:spPr bwMode="auto">
              <a:xfrm>
                <a:off x="2708275" y="3482975"/>
                <a:ext cx="58738" cy="396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4" name="Freeform 70"/>
              <p:cNvSpPr>
                <a:spLocks/>
              </p:cNvSpPr>
              <p:nvPr/>
            </p:nvSpPr>
            <p:spPr bwMode="auto">
              <a:xfrm>
                <a:off x="2789238" y="3435350"/>
                <a:ext cx="7938" cy="952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5" name="Freeform 71"/>
              <p:cNvSpPr>
                <a:spLocks/>
              </p:cNvSpPr>
              <p:nvPr/>
            </p:nvSpPr>
            <p:spPr bwMode="auto">
              <a:xfrm>
                <a:off x="2649538" y="3416300"/>
                <a:ext cx="22225" cy="269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6" name="Freeform 72"/>
              <p:cNvSpPr>
                <a:spLocks/>
              </p:cNvSpPr>
              <p:nvPr/>
            </p:nvSpPr>
            <p:spPr bwMode="auto">
              <a:xfrm>
                <a:off x="2643188" y="3455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7" name="Freeform 73"/>
              <p:cNvSpPr>
                <a:spLocks/>
              </p:cNvSpPr>
              <p:nvPr/>
            </p:nvSpPr>
            <p:spPr bwMode="auto">
              <a:xfrm>
                <a:off x="2654300" y="3294063"/>
                <a:ext cx="42863" cy="120650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8" name="Freeform 74"/>
              <p:cNvSpPr>
                <a:spLocks/>
              </p:cNvSpPr>
              <p:nvPr/>
            </p:nvSpPr>
            <p:spPr bwMode="auto">
              <a:xfrm>
                <a:off x="2779713" y="3184525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9" name="Freeform 75"/>
              <p:cNvSpPr>
                <a:spLocks/>
              </p:cNvSpPr>
              <p:nvPr/>
            </p:nvSpPr>
            <p:spPr bwMode="auto">
              <a:xfrm>
                <a:off x="2692400" y="3136900"/>
                <a:ext cx="100013" cy="147638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0" name="Freeform 76"/>
              <p:cNvSpPr>
                <a:spLocks/>
              </p:cNvSpPr>
              <p:nvPr/>
            </p:nvSpPr>
            <p:spPr bwMode="auto">
              <a:xfrm>
                <a:off x="3065463" y="300513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1" name="Freeform 77"/>
              <p:cNvSpPr>
                <a:spLocks/>
              </p:cNvSpPr>
              <p:nvPr/>
            </p:nvSpPr>
            <p:spPr bwMode="auto">
              <a:xfrm>
                <a:off x="3094038" y="2994025"/>
                <a:ext cx="25400" cy="269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2" name="Freeform 78"/>
              <p:cNvSpPr>
                <a:spLocks/>
              </p:cNvSpPr>
              <p:nvPr/>
            </p:nvSpPr>
            <p:spPr bwMode="auto">
              <a:xfrm>
                <a:off x="3105150" y="2962275"/>
                <a:ext cx="2381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3" name="Freeform 79"/>
              <p:cNvSpPr>
                <a:spLocks/>
              </p:cNvSpPr>
              <p:nvPr/>
            </p:nvSpPr>
            <p:spPr bwMode="auto">
              <a:xfrm>
                <a:off x="3132138" y="2974975"/>
                <a:ext cx="36513" cy="2698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4" name="Freeform 80"/>
              <p:cNvSpPr>
                <a:spLocks/>
              </p:cNvSpPr>
              <p:nvPr/>
            </p:nvSpPr>
            <p:spPr bwMode="auto">
              <a:xfrm>
                <a:off x="3141663" y="3013075"/>
                <a:ext cx="17463" cy="111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5" name="Freeform 81"/>
              <p:cNvSpPr>
                <a:spLocks/>
              </p:cNvSpPr>
              <p:nvPr/>
            </p:nvSpPr>
            <p:spPr bwMode="auto">
              <a:xfrm>
                <a:off x="3065463" y="3054350"/>
                <a:ext cx="30163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6" name="Freeform 82"/>
              <p:cNvSpPr>
                <a:spLocks/>
              </p:cNvSpPr>
              <p:nvPr/>
            </p:nvSpPr>
            <p:spPr bwMode="auto">
              <a:xfrm>
                <a:off x="3106738" y="3063875"/>
                <a:ext cx="14288" cy="269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7" name="Freeform 83"/>
              <p:cNvSpPr>
                <a:spLocks/>
              </p:cNvSpPr>
              <p:nvPr/>
            </p:nvSpPr>
            <p:spPr bwMode="auto">
              <a:xfrm>
                <a:off x="3298825" y="2697163"/>
                <a:ext cx="28575" cy="603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8" name="Freeform 84"/>
              <p:cNvSpPr>
                <a:spLocks/>
              </p:cNvSpPr>
              <p:nvPr/>
            </p:nvSpPr>
            <p:spPr bwMode="auto">
              <a:xfrm>
                <a:off x="3330575" y="2724150"/>
                <a:ext cx="11113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9" name="Freeform 85"/>
              <p:cNvSpPr>
                <a:spLocks/>
              </p:cNvSpPr>
              <p:nvPr/>
            </p:nvSpPr>
            <p:spPr bwMode="auto">
              <a:xfrm>
                <a:off x="3275014" y="2686843"/>
                <a:ext cx="82550" cy="173038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0" name="Freeform 86"/>
              <p:cNvSpPr>
                <a:spLocks/>
              </p:cNvSpPr>
              <p:nvPr/>
            </p:nvSpPr>
            <p:spPr bwMode="auto">
              <a:xfrm>
                <a:off x="3325813" y="2676525"/>
                <a:ext cx="20638" cy="3968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1" name="Line 87"/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2" name="Line 88"/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3" name="Freeform 89"/>
              <p:cNvSpPr>
                <a:spLocks/>
              </p:cNvSpPr>
              <p:nvPr/>
            </p:nvSpPr>
            <p:spPr bwMode="auto">
              <a:xfrm>
                <a:off x="2598738" y="3735388"/>
                <a:ext cx="263525" cy="222250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4" name="Freeform 90"/>
              <p:cNvSpPr>
                <a:spLocks/>
              </p:cNvSpPr>
              <p:nvPr/>
            </p:nvSpPr>
            <p:spPr bwMode="auto">
              <a:xfrm>
                <a:off x="2930525" y="3887788"/>
                <a:ext cx="46038" cy="53975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5" name="Freeform 91"/>
              <p:cNvSpPr>
                <a:spLocks/>
              </p:cNvSpPr>
              <p:nvPr/>
            </p:nvSpPr>
            <p:spPr bwMode="auto">
              <a:xfrm>
                <a:off x="3243263" y="4511675"/>
                <a:ext cx="71438" cy="3016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6" name="Freeform 92"/>
              <p:cNvSpPr>
                <a:spLocks/>
              </p:cNvSpPr>
              <p:nvPr/>
            </p:nvSpPr>
            <p:spPr bwMode="auto">
              <a:xfrm>
                <a:off x="2382838" y="5722938"/>
                <a:ext cx="365125" cy="711200"/>
              </a:xfrm>
              <a:custGeom>
                <a:avLst/>
                <a:gdLst/>
                <a:ahLst/>
                <a:cxnLst>
                  <a:cxn ang="0">
                    <a:pos x="9" y="214"/>
                  </a:cxn>
                  <a:cxn ang="0">
                    <a:pos x="1" y="233"/>
                  </a:cxn>
                  <a:cxn ang="0">
                    <a:pos x="0" y="251"/>
                  </a:cxn>
                  <a:cxn ang="0">
                    <a:pos x="9" y="267"/>
                  </a:cxn>
                  <a:cxn ang="0">
                    <a:pos x="25" y="280"/>
                  </a:cxn>
                  <a:cxn ang="0">
                    <a:pos x="36" y="293"/>
                  </a:cxn>
                  <a:cxn ang="0">
                    <a:pos x="30" y="317"/>
                  </a:cxn>
                  <a:cxn ang="0">
                    <a:pos x="35" y="341"/>
                  </a:cxn>
                  <a:cxn ang="0">
                    <a:pos x="34" y="354"/>
                  </a:cxn>
                  <a:cxn ang="0">
                    <a:pos x="29" y="365"/>
                  </a:cxn>
                  <a:cxn ang="0">
                    <a:pos x="54" y="374"/>
                  </a:cxn>
                  <a:cxn ang="0">
                    <a:pos x="67" y="374"/>
                  </a:cxn>
                  <a:cxn ang="0">
                    <a:pos x="81" y="378"/>
                  </a:cxn>
                  <a:cxn ang="0">
                    <a:pos x="98" y="375"/>
                  </a:cxn>
                  <a:cxn ang="0">
                    <a:pos x="105" y="374"/>
                  </a:cxn>
                  <a:cxn ang="0">
                    <a:pos x="109" y="356"/>
                  </a:cxn>
                  <a:cxn ang="0">
                    <a:pos x="108" y="349"/>
                  </a:cxn>
                  <a:cxn ang="0">
                    <a:pos x="110" y="331"/>
                  </a:cxn>
                  <a:cxn ang="0">
                    <a:pos x="116" y="322"/>
                  </a:cxn>
                  <a:cxn ang="0">
                    <a:pos x="118" y="315"/>
                  </a:cxn>
                  <a:cxn ang="0">
                    <a:pos x="129" y="309"/>
                  </a:cxn>
                  <a:cxn ang="0">
                    <a:pos x="135" y="298"/>
                  </a:cxn>
                  <a:cxn ang="0">
                    <a:pos x="125" y="290"/>
                  </a:cxn>
                  <a:cxn ang="0">
                    <a:pos x="122" y="283"/>
                  </a:cxn>
                  <a:cxn ang="0">
                    <a:pos x="128" y="254"/>
                  </a:cxn>
                  <a:cxn ang="0">
                    <a:pos x="133" y="234"/>
                  </a:cxn>
                  <a:cxn ang="0">
                    <a:pos x="123" y="229"/>
                  </a:cxn>
                  <a:cxn ang="0">
                    <a:pos x="119" y="209"/>
                  </a:cxn>
                  <a:cxn ang="0">
                    <a:pos x="115" y="206"/>
                  </a:cxn>
                  <a:cxn ang="0">
                    <a:pos x="117" y="196"/>
                  </a:cxn>
                  <a:cxn ang="0">
                    <a:pos x="137" y="180"/>
                  </a:cxn>
                  <a:cxn ang="0">
                    <a:pos x="139" y="156"/>
                  </a:cxn>
                  <a:cxn ang="0">
                    <a:pos x="145" y="131"/>
                  </a:cxn>
                  <a:cxn ang="0">
                    <a:pos x="144" y="102"/>
                  </a:cxn>
                  <a:cxn ang="0">
                    <a:pos x="149" y="85"/>
                  </a:cxn>
                  <a:cxn ang="0">
                    <a:pos x="166" y="75"/>
                  </a:cxn>
                  <a:cxn ang="0">
                    <a:pos x="180" y="65"/>
                  </a:cxn>
                  <a:cxn ang="0">
                    <a:pos x="194" y="46"/>
                  </a:cxn>
                  <a:cxn ang="0">
                    <a:pos x="177" y="38"/>
                  </a:cxn>
                  <a:cxn ang="0">
                    <a:pos x="172" y="29"/>
                  </a:cxn>
                  <a:cxn ang="0">
                    <a:pos x="169" y="18"/>
                  </a:cxn>
                  <a:cxn ang="0">
                    <a:pos x="155" y="16"/>
                  </a:cxn>
                  <a:cxn ang="0">
                    <a:pos x="142" y="19"/>
                  </a:cxn>
                  <a:cxn ang="0">
                    <a:pos x="122" y="29"/>
                  </a:cxn>
                  <a:cxn ang="0">
                    <a:pos x="112" y="25"/>
                  </a:cxn>
                  <a:cxn ang="0">
                    <a:pos x="98" y="22"/>
                  </a:cxn>
                  <a:cxn ang="0">
                    <a:pos x="84" y="30"/>
                  </a:cxn>
                  <a:cxn ang="0">
                    <a:pos x="86" y="12"/>
                  </a:cxn>
                  <a:cxn ang="0">
                    <a:pos x="82" y="1"/>
                  </a:cxn>
                  <a:cxn ang="0">
                    <a:pos x="73" y="7"/>
                  </a:cxn>
                  <a:cxn ang="0">
                    <a:pos x="47" y="19"/>
                  </a:cxn>
                  <a:cxn ang="0">
                    <a:pos x="42" y="29"/>
                  </a:cxn>
                  <a:cxn ang="0">
                    <a:pos x="44" y="42"/>
                  </a:cxn>
                  <a:cxn ang="0">
                    <a:pos x="44" y="61"/>
                  </a:cxn>
                  <a:cxn ang="0">
                    <a:pos x="39" y="72"/>
                  </a:cxn>
                  <a:cxn ang="0">
                    <a:pos x="44" y="90"/>
                  </a:cxn>
                  <a:cxn ang="0">
                    <a:pos x="44" y="127"/>
                  </a:cxn>
                  <a:cxn ang="0">
                    <a:pos x="39" y="139"/>
                  </a:cxn>
                  <a:cxn ang="0">
                    <a:pos x="37" y="147"/>
                  </a:cxn>
                  <a:cxn ang="0">
                    <a:pos x="38" y="159"/>
                  </a:cxn>
                  <a:cxn ang="0">
                    <a:pos x="28" y="171"/>
                  </a:cxn>
                  <a:cxn ang="0">
                    <a:pos x="26" y="186"/>
                  </a:cxn>
                </a:cxnLst>
                <a:rect l="0" t="0" r="r" b="b"/>
                <a:pathLst>
                  <a:path w="195" h="380">
                    <a:moveTo>
                      <a:pt x="26" y="188"/>
                    </a:moveTo>
                    <a:cubicBezTo>
                      <a:pt x="25" y="192"/>
                      <a:pt x="23" y="197"/>
                      <a:pt x="20" y="200"/>
                    </a:cubicBezTo>
                    <a:cubicBezTo>
                      <a:pt x="17" y="205"/>
                      <a:pt x="13" y="210"/>
                      <a:pt x="9" y="214"/>
                    </a:cubicBezTo>
                    <a:cubicBezTo>
                      <a:pt x="7" y="216"/>
                      <a:pt x="6" y="218"/>
                      <a:pt x="5" y="220"/>
                    </a:cubicBezTo>
                    <a:cubicBezTo>
                      <a:pt x="4" y="222"/>
                      <a:pt x="5" y="224"/>
                      <a:pt x="4" y="226"/>
                    </a:cubicBezTo>
                    <a:cubicBezTo>
                      <a:pt x="4" y="228"/>
                      <a:pt x="2" y="231"/>
                      <a:pt x="1" y="233"/>
                    </a:cubicBezTo>
                    <a:cubicBezTo>
                      <a:pt x="1" y="237"/>
                      <a:pt x="0" y="241"/>
                      <a:pt x="0" y="245"/>
                    </a:cubicBezTo>
                    <a:cubicBezTo>
                      <a:pt x="0" y="246"/>
                      <a:pt x="0" y="247"/>
                      <a:pt x="0" y="249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0" y="252"/>
                      <a:pt x="0" y="253"/>
                      <a:pt x="1" y="254"/>
                    </a:cubicBezTo>
                    <a:cubicBezTo>
                      <a:pt x="3" y="255"/>
                      <a:pt x="7" y="253"/>
                      <a:pt x="9" y="256"/>
                    </a:cubicBezTo>
                    <a:cubicBezTo>
                      <a:pt x="10" y="259"/>
                      <a:pt x="8" y="264"/>
                      <a:pt x="9" y="267"/>
                    </a:cubicBezTo>
                    <a:cubicBezTo>
                      <a:pt x="11" y="272"/>
                      <a:pt x="17" y="271"/>
                      <a:pt x="16" y="277"/>
                    </a:cubicBezTo>
                    <a:cubicBezTo>
                      <a:pt x="16" y="280"/>
                      <a:pt x="15" y="278"/>
                      <a:pt x="14" y="281"/>
                    </a:cubicBezTo>
                    <a:cubicBezTo>
                      <a:pt x="12" y="285"/>
                      <a:pt x="22" y="282"/>
                      <a:pt x="25" y="280"/>
                    </a:cubicBezTo>
                    <a:cubicBezTo>
                      <a:pt x="26" y="279"/>
                      <a:pt x="30" y="277"/>
                      <a:pt x="32" y="279"/>
                    </a:cubicBezTo>
                    <a:cubicBezTo>
                      <a:pt x="33" y="279"/>
                      <a:pt x="37" y="284"/>
                      <a:pt x="37" y="285"/>
                    </a:cubicBezTo>
                    <a:cubicBezTo>
                      <a:pt x="38" y="287"/>
                      <a:pt x="36" y="290"/>
                      <a:pt x="36" y="293"/>
                    </a:cubicBezTo>
                    <a:cubicBezTo>
                      <a:pt x="35" y="296"/>
                      <a:pt x="35" y="300"/>
                      <a:pt x="35" y="303"/>
                    </a:cubicBezTo>
                    <a:cubicBezTo>
                      <a:pt x="35" y="306"/>
                      <a:pt x="35" y="307"/>
                      <a:pt x="34" y="310"/>
                    </a:cubicBezTo>
                    <a:cubicBezTo>
                      <a:pt x="33" y="312"/>
                      <a:pt x="30" y="315"/>
                      <a:pt x="30" y="317"/>
                    </a:cubicBezTo>
                    <a:cubicBezTo>
                      <a:pt x="30" y="321"/>
                      <a:pt x="36" y="322"/>
                      <a:pt x="38" y="325"/>
                    </a:cubicBezTo>
                    <a:cubicBezTo>
                      <a:pt x="39" y="327"/>
                      <a:pt x="40" y="330"/>
                      <a:pt x="39" y="332"/>
                    </a:cubicBezTo>
                    <a:cubicBezTo>
                      <a:pt x="38" y="335"/>
                      <a:pt x="36" y="338"/>
                      <a:pt x="35" y="341"/>
                    </a:cubicBezTo>
                    <a:cubicBezTo>
                      <a:pt x="34" y="343"/>
                      <a:pt x="34" y="345"/>
                      <a:pt x="34" y="347"/>
                    </a:cubicBezTo>
                    <a:cubicBezTo>
                      <a:pt x="34" y="348"/>
                      <a:pt x="34" y="348"/>
                      <a:pt x="34" y="349"/>
                    </a:cubicBezTo>
                    <a:cubicBezTo>
                      <a:pt x="34" y="351"/>
                      <a:pt x="34" y="353"/>
                      <a:pt x="34" y="354"/>
                    </a:cubicBezTo>
                    <a:cubicBezTo>
                      <a:pt x="34" y="355"/>
                      <a:pt x="33" y="356"/>
                      <a:pt x="33" y="357"/>
                    </a:cubicBezTo>
                    <a:cubicBezTo>
                      <a:pt x="33" y="358"/>
                      <a:pt x="32" y="360"/>
                      <a:pt x="31" y="361"/>
                    </a:cubicBezTo>
                    <a:cubicBezTo>
                      <a:pt x="30" y="362"/>
                      <a:pt x="30" y="364"/>
                      <a:pt x="29" y="365"/>
                    </a:cubicBezTo>
                    <a:cubicBezTo>
                      <a:pt x="28" y="370"/>
                      <a:pt x="29" y="375"/>
                      <a:pt x="26" y="379"/>
                    </a:cubicBezTo>
                    <a:cubicBezTo>
                      <a:pt x="31" y="380"/>
                      <a:pt x="37" y="375"/>
                      <a:pt x="41" y="374"/>
                    </a:cubicBezTo>
                    <a:cubicBezTo>
                      <a:pt x="45" y="373"/>
                      <a:pt x="50" y="373"/>
                      <a:pt x="54" y="374"/>
                    </a:cubicBezTo>
                    <a:cubicBezTo>
                      <a:pt x="56" y="374"/>
                      <a:pt x="57" y="374"/>
                      <a:pt x="59" y="374"/>
                    </a:cubicBezTo>
                    <a:cubicBezTo>
                      <a:pt x="60" y="374"/>
                      <a:pt x="62" y="374"/>
                      <a:pt x="63" y="374"/>
                    </a:cubicBezTo>
                    <a:cubicBezTo>
                      <a:pt x="65" y="374"/>
                      <a:pt x="66" y="374"/>
                      <a:pt x="67" y="374"/>
                    </a:cubicBezTo>
                    <a:cubicBezTo>
                      <a:pt x="69" y="375"/>
                      <a:pt x="70" y="376"/>
                      <a:pt x="72" y="376"/>
                    </a:cubicBezTo>
                    <a:cubicBezTo>
                      <a:pt x="74" y="377"/>
                      <a:pt x="76" y="378"/>
                      <a:pt x="78" y="379"/>
                    </a:cubicBezTo>
                    <a:cubicBezTo>
                      <a:pt x="80" y="379"/>
                      <a:pt x="80" y="379"/>
                      <a:pt x="81" y="378"/>
                    </a:cubicBezTo>
                    <a:cubicBezTo>
                      <a:pt x="84" y="378"/>
                      <a:pt x="84" y="377"/>
                      <a:pt x="85" y="377"/>
                    </a:cubicBezTo>
                    <a:cubicBezTo>
                      <a:pt x="89" y="375"/>
                      <a:pt x="92" y="375"/>
                      <a:pt x="95" y="375"/>
                    </a:cubicBezTo>
                    <a:cubicBezTo>
                      <a:pt x="96" y="375"/>
                      <a:pt x="97" y="375"/>
                      <a:pt x="98" y="375"/>
                    </a:cubicBezTo>
                    <a:cubicBezTo>
                      <a:pt x="98" y="375"/>
                      <a:pt x="99" y="375"/>
                      <a:pt x="99" y="375"/>
                    </a:cubicBezTo>
                    <a:cubicBezTo>
                      <a:pt x="101" y="375"/>
                      <a:pt x="103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6" y="374"/>
                      <a:pt x="107" y="373"/>
                      <a:pt x="108" y="373"/>
                    </a:cubicBezTo>
                    <a:cubicBezTo>
                      <a:pt x="108" y="371"/>
                      <a:pt x="108" y="369"/>
                      <a:pt x="108" y="367"/>
                    </a:cubicBezTo>
                    <a:cubicBezTo>
                      <a:pt x="109" y="363"/>
                      <a:pt x="109" y="360"/>
                      <a:pt x="109" y="356"/>
                    </a:cubicBezTo>
                    <a:cubicBezTo>
                      <a:pt x="109" y="355"/>
                      <a:pt x="109" y="353"/>
                      <a:pt x="109" y="351"/>
                    </a:cubicBezTo>
                    <a:cubicBezTo>
                      <a:pt x="109" y="351"/>
                      <a:pt x="109" y="351"/>
                      <a:pt x="108" y="351"/>
                    </a:cubicBezTo>
                    <a:cubicBezTo>
                      <a:pt x="108" y="350"/>
                      <a:pt x="108" y="350"/>
                      <a:pt x="108" y="349"/>
                    </a:cubicBezTo>
                    <a:cubicBezTo>
                      <a:pt x="107" y="348"/>
                      <a:pt x="107" y="346"/>
                      <a:pt x="107" y="345"/>
                    </a:cubicBezTo>
                    <a:cubicBezTo>
                      <a:pt x="107" y="344"/>
                      <a:pt x="106" y="343"/>
                      <a:pt x="106" y="341"/>
                    </a:cubicBezTo>
                    <a:cubicBezTo>
                      <a:pt x="106" y="338"/>
                      <a:pt x="108" y="334"/>
                      <a:pt x="110" y="331"/>
                    </a:cubicBezTo>
                    <a:cubicBezTo>
                      <a:pt x="110" y="331"/>
                      <a:pt x="111" y="330"/>
                      <a:pt x="111" y="329"/>
                    </a:cubicBezTo>
                    <a:cubicBezTo>
                      <a:pt x="112" y="328"/>
                      <a:pt x="113" y="326"/>
                      <a:pt x="114" y="325"/>
                    </a:cubicBezTo>
                    <a:cubicBezTo>
                      <a:pt x="115" y="324"/>
                      <a:pt x="116" y="323"/>
                      <a:pt x="116" y="322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0"/>
                      <a:pt x="118" y="319"/>
                      <a:pt x="118" y="318"/>
                    </a:cubicBezTo>
                    <a:cubicBezTo>
                      <a:pt x="119" y="317"/>
                      <a:pt x="118" y="316"/>
                      <a:pt x="118" y="315"/>
                    </a:cubicBezTo>
                    <a:cubicBezTo>
                      <a:pt x="118" y="311"/>
                      <a:pt x="121" y="313"/>
                      <a:pt x="124" y="312"/>
                    </a:cubicBezTo>
                    <a:cubicBezTo>
                      <a:pt x="125" y="312"/>
                      <a:pt x="127" y="312"/>
                      <a:pt x="128" y="311"/>
                    </a:cubicBezTo>
                    <a:cubicBezTo>
                      <a:pt x="128" y="311"/>
                      <a:pt x="129" y="310"/>
                      <a:pt x="129" y="309"/>
                    </a:cubicBezTo>
                    <a:cubicBezTo>
                      <a:pt x="130" y="309"/>
                      <a:pt x="130" y="309"/>
                      <a:pt x="131" y="309"/>
                    </a:cubicBezTo>
                    <a:cubicBezTo>
                      <a:pt x="134" y="308"/>
                      <a:pt x="136" y="307"/>
                      <a:pt x="136" y="304"/>
                    </a:cubicBezTo>
                    <a:cubicBezTo>
                      <a:pt x="136" y="302"/>
                      <a:pt x="137" y="299"/>
                      <a:pt x="135" y="298"/>
                    </a:cubicBezTo>
                    <a:cubicBezTo>
                      <a:pt x="134" y="299"/>
                      <a:pt x="132" y="300"/>
                      <a:pt x="130" y="299"/>
                    </a:cubicBezTo>
                    <a:cubicBezTo>
                      <a:pt x="128" y="298"/>
                      <a:pt x="129" y="297"/>
                      <a:pt x="128" y="295"/>
                    </a:cubicBezTo>
                    <a:cubicBezTo>
                      <a:pt x="128" y="293"/>
                      <a:pt x="126" y="291"/>
                      <a:pt x="125" y="290"/>
                    </a:cubicBezTo>
                    <a:cubicBezTo>
                      <a:pt x="125" y="289"/>
                      <a:pt x="124" y="288"/>
                      <a:pt x="124" y="287"/>
                    </a:cubicBezTo>
                    <a:cubicBezTo>
                      <a:pt x="123" y="286"/>
                      <a:pt x="123" y="285"/>
                      <a:pt x="123" y="284"/>
                    </a:cubicBezTo>
                    <a:cubicBezTo>
                      <a:pt x="123" y="284"/>
                      <a:pt x="122" y="283"/>
                      <a:pt x="122" y="283"/>
                    </a:cubicBezTo>
                    <a:cubicBezTo>
                      <a:pt x="120" y="279"/>
                      <a:pt x="118" y="275"/>
                      <a:pt x="118" y="271"/>
                    </a:cubicBezTo>
                    <a:cubicBezTo>
                      <a:pt x="119" y="267"/>
                      <a:pt x="122" y="264"/>
                      <a:pt x="123" y="261"/>
                    </a:cubicBezTo>
                    <a:cubicBezTo>
                      <a:pt x="124" y="257"/>
                      <a:pt x="125" y="256"/>
                      <a:pt x="128" y="254"/>
                    </a:cubicBezTo>
                    <a:cubicBezTo>
                      <a:pt x="130" y="253"/>
                      <a:pt x="132" y="253"/>
                      <a:pt x="134" y="252"/>
                    </a:cubicBezTo>
                    <a:cubicBezTo>
                      <a:pt x="138" y="248"/>
                      <a:pt x="136" y="241"/>
                      <a:pt x="134" y="237"/>
                    </a:cubicBezTo>
                    <a:cubicBezTo>
                      <a:pt x="134" y="236"/>
                      <a:pt x="134" y="235"/>
                      <a:pt x="133" y="234"/>
                    </a:cubicBezTo>
                    <a:cubicBezTo>
                      <a:pt x="133" y="234"/>
                      <a:pt x="132" y="233"/>
                      <a:pt x="131" y="233"/>
                    </a:cubicBezTo>
                    <a:cubicBezTo>
                      <a:pt x="130" y="232"/>
                      <a:pt x="129" y="232"/>
                      <a:pt x="127" y="231"/>
                    </a:cubicBezTo>
                    <a:cubicBezTo>
                      <a:pt x="126" y="231"/>
                      <a:pt x="124" y="231"/>
                      <a:pt x="123" y="229"/>
                    </a:cubicBezTo>
                    <a:cubicBezTo>
                      <a:pt x="123" y="227"/>
                      <a:pt x="124" y="226"/>
                      <a:pt x="123" y="224"/>
                    </a:cubicBezTo>
                    <a:cubicBezTo>
                      <a:pt x="122" y="223"/>
                      <a:pt x="120" y="222"/>
                      <a:pt x="119" y="223"/>
                    </a:cubicBezTo>
                    <a:cubicBezTo>
                      <a:pt x="119" y="219"/>
                      <a:pt x="120" y="213"/>
                      <a:pt x="119" y="209"/>
                    </a:cubicBezTo>
                    <a:cubicBezTo>
                      <a:pt x="119" y="209"/>
                      <a:pt x="118" y="208"/>
                      <a:pt x="118" y="207"/>
                    </a:cubicBezTo>
                    <a:cubicBezTo>
                      <a:pt x="118" y="207"/>
                      <a:pt x="117" y="207"/>
                      <a:pt x="117" y="207"/>
                    </a:cubicBezTo>
                    <a:cubicBezTo>
                      <a:pt x="116" y="208"/>
                      <a:pt x="115" y="207"/>
                      <a:pt x="115" y="206"/>
                    </a:cubicBezTo>
                    <a:cubicBezTo>
                      <a:pt x="114" y="206"/>
                      <a:pt x="113" y="203"/>
                      <a:pt x="112" y="202"/>
                    </a:cubicBezTo>
                    <a:cubicBezTo>
                      <a:pt x="111" y="201"/>
                      <a:pt x="109" y="199"/>
                      <a:pt x="110" y="197"/>
                    </a:cubicBezTo>
                    <a:cubicBezTo>
                      <a:pt x="110" y="195"/>
                      <a:pt x="115" y="196"/>
                      <a:pt x="117" y="196"/>
                    </a:cubicBezTo>
                    <a:cubicBezTo>
                      <a:pt x="122" y="196"/>
                      <a:pt x="132" y="197"/>
                      <a:pt x="133" y="191"/>
                    </a:cubicBezTo>
                    <a:cubicBezTo>
                      <a:pt x="133" y="189"/>
                      <a:pt x="132" y="186"/>
                      <a:pt x="133" y="184"/>
                    </a:cubicBezTo>
                    <a:cubicBezTo>
                      <a:pt x="133" y="183"/>
                      <a:pt x="136" y="180"/>
                      <a:pt x="137" y="180"/>
                    </a:cubicBezTo>
                    <a:cubicBezTo>
                      <a:pt x="139" y="177"/>
                      <a:pt x="141" y="174"/>
                      <a:pt x="141" y="171"/>
                    </a:cubicBezTo>
                    <a:cubicBezTo>
                      <a:pt x="140" y="166"/>
                      <a:pt x="135" y="164"/>
                      <a:pt x="134" y="159"/>
                    </a:cubicBezTo>
                    <a:cubicBezTo>
                      <a:pt x="136" y="159"/>
                      <a:pt x="137" y="157"/>
                      <a:pt x="139" y="156"/>
                    </a:cubicBezTo>
                    <a:cubicBezTo>
                      <a:pt x="141" y="155"/>
                      <a:pt x="143" y="154"/>
                      <a:pt x="144" y="152"/>
                    </a:cubicBezTo>
                    <a:cubicBezTo>
                      <a:pt x="145" y="149"/>
                      <a:pt x="144" y="143"/>
                      <a:pt x="144" y="140"/>
                    </a:cubicBezTo>
                    <a:cubicBezTo>
                      <a:pt x="144" y="137"/>
                      <a:pt x="145" y="134"/>
                      <a:pt x="145" y="131"/>
                    </a:cubicBezTo>
                    <a:cubicBezTo>
                      <a:pt x="146" y="125"/>
                      <a:pt x="144" y="119"/>
                      <a:pt x="144" y="113"/>
                    </a:cubicBezTo>
                    <a:cubicBezTo>
                      <a:pt x="144" y="110"/>
                      <a:pt x="144" y="107"/>
                      <a:pt x="144" y="105"/>
                    </a:cubicBezTo>
                    <a:cubicBezTo>
                      <a:pt x="144" y="104"/>
                      <a:pt x="144" y="103"/>
                      <a:pt x="144" y="102"/>
                    </a:cubicBezTo>
                    <a:cubicBezTo>
                      <a:pt x="143" y="102"/>
                      <a:pt x="141" y="101"/>
                      <a:pt x="141" y="101"/>
                    </a:cubicBezTo>
                    <a:cubicBezTo>
                      <a:pt x="139" y="98"/>
                      <a:pt x="141" y="97"/>
                      <a:pt x="144" y="96"/>
                    </a:cubicBezTo>
                    <a:cubicBezTo>
                      <a:pt x="144" y="92"/>
                      <a:pt x="147" y="88"/>
                      <a:pt x="149" y="85"/>
                    </a:cubicBezTo>
                    <a:cubicBezTo>
                      <a:pt x="151" y="82"/>
                      <a:pt x="152" y="83"/>
                      <a:pt x="155" y="82"/>
                    </a:cubicBezTo>
                    <a:cubicBezTo>
                      <a:pt x="158" y="82"/>
                      <a:pt x="161" y="81"/>
                      <a:pt x="163" y="79"/>
                    </a:cubicBezTo>
                    <a:cubicBezTo>
                      <a:pt x="164" y="78"/>
                      <a:pt x="165" y="76"/>
                      <a:pt x="166" y="75"/>
                    </a:cubicBezTo>
                    <a:cubicBezTo>
                      <a:pt x="168" y="74"/>
                      <a:pt x="169" y="72"/>
                      <a:pt x="170" y="72"/>
                    </a:cubicBezTo>
                    <a:cubicBezTo>
                      <a:pt x="172" y="70"/>
                      <a:pt x="174" y="69"/>
                      <a:pt x="176" y="67"/>
                    </a:cubicBezTo>
                    <a:cubicBezTo>
                      <a:pt x="177" y="66"/>
                      <a:pt x="178" y="66"/>
                      <a:pt x="180" y="65"/>
                    </a:cubicBezTo>
                    <a:cubicBezTo>
                      <a:pt x="182" y="64"/>
                      <a:pt x="183" y="64"/>
                      <a:pt x="184" y="62"/>
                    </a:cubicBezTo>
                    <a:cubicBezTo>
                      <a:pt x="186" y="60"/>
                      <a:pt x="186" y="58"/>
                      <a:pt x="188" y="56"/>
                    </a:cubicBezTo>
                    <a:cubicBezTo>
                      <a:pt x="191" y="53"/>
                      <a:pt x="194" y="50"/>
                      <a:pt x="194" y="46"/>
                    </a:cubicBezTo>
                    <a:cubicBezTo>
                      <a:pt x="195" y="44"/>
                      <a:pt x="194" y="44"/>
                      <a:pt x="192" y="43"/>
                    </a:cubicBezTo>
                    <a:cubicBezTo>
                      <a:pt x="189" y="42"/>
                      <a:pt x="186" y="40"/>
                      <a:pt x="183" y="39"/>
                    </a:cubicBezTo>
                    <a:cubicBezTo>
                      <a:pt x="181" y="38"/>
                      <a:pt x="179" y="38"/>
                      <a:pt x="177" y="38"/>
                    </a:cubicBezTo>
                    <a:cubicBezTo>
                      <a:pt x="176" y="38"/>
                      <a:pt x="177" y="39"/>
                      <a:pt x="175" y="38"/>
                    </a:cubicBezTo>
                    <a:cubicBezTo>
                      <a:pt x="174" y="38"/>
                      <a:pt x="173" y="35"/>
                      <a:pt x="172" y="34"/>
                    </a:cubicBezTo>
                    <a:cubicBezTo>
                      <a:pt x="171" y="32"/>
                      <a:pt x="171" y="30"/>
                      <a:pt x="172" y="29"/>
                    </a:cubicBezTo>
                    <a:cubicBezTo>
                      <a:pt x="173" y="27"/>
                      <a:pt x="176" y="25"/>
                      <a:pt x="175" y="23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7"/>
                      <a:pt x="172" y="18"/>
                      <a:pt x="169" y="18"/>
                    </a:cubicBezTo>
                    <a:cubicBezTo>
                      <a:pt x="167" y="18"/>
                      <a:pt x="163" y="19"/>
                      <a:pt x="161" y="17"/>
                    </a:cubicBezTo>
                    <a:cubicBezTo>
                      <a:pt x="160" y="15"/>
                      <a:pt x="162" y="14"/>
                      <a:pt x="160" y="14"/>
                    </a:cubicBezTo>
                    <a:cubicBezTo>
                      <a:pt x="159" y="14"/>
                      <a:pt x="157" y="16"/>
                      <a:pt x="155" y="16"/>
                    </a:cubicBezTo>
                    <a:cubicBezTo>
                      <a:pt x="153" y="16"/>
                      <a:pt x="145" y="15"/>
                      <a:pt x="145" y="17"/>
                    </a:cubicBezTo>
                    <a:cubicBezTo>
                      <a:pt x="145" y="17"/>
                      <a:pt x="144" y="16"/>
                      <a:pt x="143" y="16"/>
                    </a:cubicBezTo>
                    <a:cubicBezTo>
                      <a:pt x="142" y="17"/>
                      <a:pt x="143" y="18"/>
                      <a:pt x="142" y="19"/>
                    </a:cubicBezTo>
                    <a:cubicBezTo>
                      <a:pt x="141" y="20"/>
                      <a:pt x="140" y="21"/>
                      <a:pt x="139" y="22"/>
                    </a:cubicBezTo>
                    <a:cubicBezTo>
                      <a:pt x="137" y="24"/>
                      <a:pt x="137" y="25"/>
                      <a:pt x="134" y="26"/>
                    </a:cubicBezTo>
                    <a:cubicBezTo>
                      <a:pt x="130" y="28"/>
                      <a:pt x="122" y="23"/>
                      <a:pt x="122" y="29"/>
                    </a:cubicBezTo>
                    <a:cubicBezTo>
                      <a:pt x="119" y="30"/>
                      <a:pt x="117" y="28"/>
                      <a:pt x="115" y="27"/>
                    </a:cubicBezTo>
                    <a:cubicBezTo>
                      <a:pt x="114" y="27"/>
                      <a:pt x="114" y="29"/>
                      <a:pt x="112" y="28"/>
                    </a:cubicBezTo>
                    <a:cubicBezTo>
                      <a:pt x="112" y="27"/>
                      <a:pt x="112" y="25"/>
                      <a:pt x="112" y="25"/>
                    </a:cubicBezTo>
                    <a:cubicBezTo>
                      <a:pt x="110" y="24"/>
                      <a:pt x="107" y="23"/>
                      <a:pt x="105" y="24"/>
                    </a:cubicBezTo>
                    <a:cubicBezTo>
                      <a:pt x="104" y="25"/>
                      <a:pt x="103" y="27"/>
                      <a:pt x="101" y="26"/>
                    </a:cubicBezTo>
                    <a:cubicBezTo>
                      <a:pt x="99" y="25"/>
                      <a:pt x="99" y="23"/>
                      <a:pt x="98" y="22"/>
                    </a:cubicBezTo>
                    <a:cubicBezTo>
                      <a:pt x="94" y="18"/>
                      <a:pt x="94" y="24"/>
                      <a:pt x="93" y="26"/>
                    </a:cubicBezTo>
                    <a:cubicBezTo>
                      <a:pt x="91" y="28"/>
                      <a:pt x="90" y="27"/>
                      <a:pt x="88" y="28"/>
                    </a:cubicBezTo>
                    <a:cubicBezTo>
                      <a:pt x="87" y="28"/>
                      <a:pt x="85" y="30"/>
                      <a:pt x="84" y="30"/>
                    </a:cubicBezTo>
                    <a:cubicBezTo>
                      <a:pt x="82" y="30"/>
                      <a:pt x="81" y="22"/>
                      <a:pt x="81" y="21"/>
                    </a:cubicBezTo>
                    <a:cubicBezTo>
                      <a:pt x="82" y="19"/>
                      <a:pt x="84" y="19"/>
                      <a:pt x="85" y="17"/>
                    </a:cubicBezTo>
                    <a:cubicBezTo>
                      <a:pt x="86" y="16"/>
                      <a:pt x="86" y="14"/>
                      <a:pt x="86" y="12"/>
                    </a:cubicBezTo>
                    <a:cubicBezTo>
                      <a:pt x="85" y="11"/>
                      <a:pt x="83" y="12"/>
                      <a:pt x="82" y="11"/>
                    </a:cubicBezTo>
                    <a:cubicBezTo>
                      <a:pt x="81" y="10"/>
                      <a:pt x="81" y="7"/>
                      <a:pt x="81" y="6"/>
                    </a:cubicBezTo>
                    <a:cubicBezTo>
                      <a:pt x="82" y="4"/>
                      <a:pt x="84" y="2"/>
                      <a:pt x="82" y="1"/>
                    </a:cubicBezTo>
                    <a:cubicBezTo>
                      <a:pt x="80" y="0"/>
                      <a:pt x="79" y="2"/>
                      <a:pt x="78" y="3"/>
                    </a:cubicBezTo>
                    <a:cubicBezTo>
                      <a:pt x="78" y="4"/>
                      <a:pt x="77" y="6"/>
                      <a:pt x="77" y="6"/>
                    </a:cubicBezTo>
                    <a:cubicBezTo>
                      <a:pt x="76" y="7"/>
                      <a:pt x="74" y="7"/>
                      <a:pt x="73" y="7"/>
                    </a:cubicBezTo>
                    <a:cubicBezTo>
                      <a:pt x="69" y="8"/>
                      <a:pt x="66" y="10"/>
                      <a:pt x="63" y="11"/>
                    </a:cubicBezTo>
                    <a:cubicBezTo>
                      <a:pt x="60" y="13"/>
                      <a:pt x="56" y="15"/>
                      <a:pt x="53" y="16"/>
                    </a:cubicBezTo>
                    <a:cubicBezTo>
                      <a:pt x="51" y="17"/>
                      <a:pt x="48" y="18"/>
                      <a:pt x="47" y="19"/>
                    </a:cubicBezTo>
                    <a:cubicBezTo>
                      <a:pt x="46" y="20"/>
                      <a:pt x="46" y="23"/>
                      <a:pt x="45" y="24"/>
                    </a:cubicBezTo>
                    <a:cubicBezTo>
                      <a:pt x="45" y="24"/>
                      <a:pt x="43" y="26"/>
                      <a:pt x="42" y="26"/>
                    </a:cubicBezTo>
                    <a:cubicBezTo>
                      <a:pt x="42" y="27"/>
                      <a:pt x="42" y="28"/>
                      <a:pt x="42" y="29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3"/>
                      <a:pt x="41" y="35"/>
                      <a:pt x="41" y="36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6" y="45"/>
                      <a:pt x="46" y="51"/>
                      <a:pt x="45" y="54"/>
                    </a:cubicBezTo>
                    <a:cubicBezTo>
                      <a:pt x="44" y="55"/>
                      <a:pt x="43" y="56"/>
                      <a:pt x="43" y="57"/>
                    </a:cubicBezTo>
                    <a:cubicBezTo>
                      <a:pt x="42" y="59"/>
                      <a:pt x="44" y="60"/>
                      <a:pt x="44" y="61"/>
                    </a:cubicBezTo>
                    <a:cubicBezTo>
                      <a:pt x="45" y="62"/>
                      <a:pt x="46" y="65"/>
                      <a:pt x="46" y="66"/>
                    </a:cubicBezTo>
                    <a:cubicBezTo>
                      <a:pt x="46" y="69"/>
                      <a:pt x="45" y="68"/>
                      <a:pt x="43" y="69"/>
                    </a:cubicBezTo>
                    <a:cubicBezTo>
                      <a:pt x="42" y="70"/>
                      <a:pt x="39" y="71"/>
                      <a:pt x="39" y="72"/>
                    </a:cubicBezTo>
                    <a:cubicBezTo>
                      <a:pt x="38" y="73"/>
                      <a:pt x="38" y="75"/>
                      <a:pt x="38" y="76"/>
                    </a:cubicBezTo>
                    <a:cubicBezTo>
                      <a:pt x="38" y="81"/>
                      <a:pt x="40" y="83"/>
                      <a:pt x="42" y="87"/>
                    </a:cubicBezTo>
                    <a:cubicBezTo>
                      <a:pt x="43" y="88"/>
                      <a:pt x="44" y="88"/>
                      <a:pt x="44" y="90"/>
                    </a:cubicBezTo>
                    <a:cubicBezTo>
                      <a:pt x="44" y="95"/>
                      <a:pt x="46" y="99"/>
                      <a:pt x="47" y="103"/>
                    </a:cubicBezTo>
                    <a:cubicBezTo>
                      <a:pt x="47" y="108"/>
                      <a:pt x="47" y="113"/>
                      <a:pt x="47" y="118"/>
                    </a:cubicBezTo>
                    <a:cubicBezTo>
                      <a:pt x="47" y="121"/>
                      <a:pt x="46" y="124"/>
                      <a:pt x="44" y="127"/>
                    </a:cubicBezTo>
                    <a:cubicBezTo>
                      <a:pt x="43" y="129"/>
                      <a:pt x="42" y="132"/>
                      <a:pt x="41" y="134"/>
                    </a:cubicBezTo>
                    <a:cubicBezTo>
                      <a:pt x="41" y="134"/>
                      <a:pt x="40" y="135"/>
                      <a:pt x="40" y="136"/>
                    </a:cubicBezTo>
                    <a:cubicBezTo>
                      <a:pt x="40" y="137"/>
                      <a:pt x="39" y="138"/>
                      <a:pt x="39" y="139"/>
                    </a:cubicBezTo>
                    <a:cubicBezTo>
                      <a:pt x="38" y="140"/>
                      <a:pt x="38" y="140"/>
                      <a:pt x="38" y="141"/>
                    </a:cubicBezTo>
                    <a:cubicBezTo>
                      <a:pt x="38" y="142"/>
                      <a:pt x="37" y="143"/>
                      <a:pt x="37" y="145"/>
                    </a:cubicBezTo>
                    <a:cubicBezTo>
                      <a:pt x="37" y="145"/>
                      <a:pt x="37" y="146"/>
                      <a:pt x="37" y="147"/>
                    </a:cubicBezTo>
                    <a:cubicBezTo>
                      <a:pt x="37" y="149"/>
                      <a:pt x="37" y="151"/>
                      <a:pt x="38" y="153"/>
                    </a:cubicBezTo>
                    <a:cubicBezTo>
                      <a:pt x="38" y="154"/>
                      <a:pt x="39" y="156"/>
                      <a:pt x="38" y="157"/>
                    </a:cubicBezTo>
                    <a:cubicBezTo>
                      <a:pt x="38" y="158"/>
                      <a:pt x="38" y="158"/>
                      <a:pt x="38" y="159"/>
                    </a:cubicBezTo>
                    <a:cubicBezTo>
                      <a:pt x="38" y="159"/>
                      <a:pt x="37" y="160"/>
                      <a:pt x="37" y="161"/>
                    </a:cubicBezTo>
                    <a:cubicBezTo>
                      <a:pt x="36" y="162"/>
                      <a:pt x="34" y="163"/>
                      <a:pt x="33" y="164"/>
                    </a:cubicBezTo>
                    <a:cubicBezTo>
                      <a:pt x="32" y="166"/>
                      <a:pt x="30" y="168"/>
                      <a:pt x="28" y="171"/>
                    </a:cubicBezTo>
                    <a:cubicBezTo>
                      <a:pt x="26" y="174"/>
                      <a:pt x="26" y="177"/>
                      <a:pt x="26" y="181"/>
                    </a:cubicBezTo>
                    <a:cubicBezTo>
                      <a:pt x="26" y="182"/>
                      <a:pt x="26" y="183"/>
                      <a:pt x="26" y="184"/>
                    </a:cubicBezTo>
                    <a:cubicBezTo>
                      <a:pt x="26" y="185"/>
                      <a:pt x="26" y="186"/>
                      <a:pt x="26" y="186"/>
                    </a:cubicBezTo>
                    <a:cubicBezTo>
                      <a:pt x="26" y="187"/>
                      <a:pt x="26" y="188"/>
                      <a:pt x="26" y="188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7" name="Freeform 93"/>
              <p:cNvSpPr>
                <a:spLocks noEditPoints="1"/>
              </p:cNvSpPr>
              <p:nvPr/>
            </p:nvSpPr>
            <p:spPr bwMode="auto">
              <a:xfrm>
                <a:off x="2382838" y="5495925"/>
                <a:ext cx="1368425" cy="1063625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solidFill>
                <a:srgbClr val="C00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8" name="Freeform 94"/>
              <p:cNvSpPr>
                <a:spLocks/>
              </p:cNvSpPr>
              <p:nvPr/>
            </p:nvSpPr>
            <p:spPr bwMode="auto">
              <a:xfrm>
                <a:off x="3575050" y="6048375"/>
                <a:ext cx="119063" cy="9366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9" name="Freeform 95"/>
              <p:cNvSpPr>
                <a:spLocks/>
              </p:cNvSpPr>
              <p:nvPr/>
            </p:nvSpPr>
            <p:spPr bwMode="auto">
              <a:xfrm>
                <a:off x="3721100" y="6029325"/>
                <a:ext cx="57150" cy="412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0" name="Freeform 96"/>
              <p:cNvSpPr>
                <a:spLocks/>
              </p:cNvSpPr>
              <p:nvPr/>
            </p:nvSpPr>
            <p:spPr bwMode="auto">
              <a:xfrm>
                <a:off x="3455988" y="6162675"/>
                <a:ext cx="47625" cy="381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C80A1E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1" name="Freeform 97"/>
              <p:cNvSpPr>
                <a:spLocks/>
              </p:cNvSpPr>
              <p:nvPr/>
            </p:nvSpPr>
            <p:spPr bwMode="auto">
              <a:xfrm>
                <a:off x="3803650" y="3973513"/>
                <a:ext cx="403225" cy="454025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2" name="Freeform 98"/>
              <p:cNvSpPr>
                <a:spLocks/>
              </p:cNvSpPr>
              <p:nvPr/>
            </p:nvSpPr>
            <p:spPr bwMode="auto">
              <a:xfrm>
                <a:off x="3946525" y="4025900"/>
                <a:ext cx="22225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3" name="Freeform 99"/>
              <p:cNvSpPr>
                <a:spLocks/>
              </p:cNvSpPr>
              <p:nvPr/>
            </p:nvSpPr>
            <p:spPr bwMode="auto">
              <a:xfrm>
                <a:off x="3970338" y="4002088"/>
                <a:ext cx="14288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4" name="Freeform 100"/>
              <p:cNvSpPr>
                <a:spLocks/>
              </p:cNvSpPr>
              <p:nvPr/>
            </p:nvSpPr>
            <p:spPr bwMode="auto">
              <a:xfrm>
                <a:off x="3994150" y="3984625"/>
                <a:ext cx="26988" cy="1428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5" name="Freeform 101"/>
              <p:cNvSpPr>
                <a:spLocks/>
              </p:cNvSpPr>
              <p:nvPr/>
            </p:nvSpPr>
            <p:spPr bwMode="auto">
              <a:xfrm>
                <a:off x="4046538" y="3973513"/>
                <a:ext cx="28575" cy="79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6" name="Freeform 102"/>
              <p:cNvSpPr>
                <a:spLocks/>
              </p:cNvSpPr>
              <p:nvPr/>
            </p:nvSpPr>
            <p:spPr bwMode="auto">
              <a:xfrm>
                <a:off x="4095750" y="3968750"/>
                <a:ext cx="20638" cy="476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7" name="Freeform 103"/>
              <p:cNvSpPr>
                <a:spLocks/>
              </p:cNvSpPr>
              <p:nvPr/>
            </p:nvSpPr>
            <p:spPr bwMode="auto">
              <a:xfrm>
                <a:off x="2676525" y="2338388"/>
                <a:ext cx="114300" cy="109538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42" y="6"/>
                  </a:cxn>
                  <a:cxn ang="0">
                    <a:pos x="39" y="13"/>
                  </a:cxn>
                  <a:cxn ang="0">
                    <a:pos x="38" y="17"/>
                  </a:cxn>
                  <a:cxn ang="0">
                    <a:pos x="35" y="14"/>
                  </a:cxn>
                  <a:cxn ang="0">
                    <a:pos x="31" y="8"/>
                  </a:cxn>
                  <a:cxn ang="0">
                    <a:pos x="32" y="1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0" y="24"/>
                  </a:cxn>
                  <a:cxn ang="0">
                    <a:pos x="6" y="19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12" y="50"/>
                  </a:cxn>
                  <a:cxn ang="0">
                    <a:pos x="21" y="50"/>
                  </a:cxn>
                  <a:cxn ang="0">
                    <a:pos x="23" y="52"/>
                  </a:cxn>
                  <a:cxn ang="0">
                    <a:pos x="31" y="54"/>
                  </a:cxn>
                  <a:cxn ang="0">
                    <a:pos x="33" y="58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40" y="45"/>
                  </a:cxn>
                  <a:cxn ang="0">
                    <a:pos x="39" y="37"/>
                  </a:cxn>
                  <a:cxn ang="0">
                    <a:pos x="40" y="34"/>
                  </a:cxn>
                  <a:cxn ang="0">
                    <a:pos x="44" y="34"/>
                  </a:cxn>
                  <a:cxn ang="0">
                    <a:pos x="45" y="33"/>
                  </a:cxn>
                  <a:cxn ang="0">
                    <a:pos x="49" y="33"/>
                  </a:cxn>
                  <a:cxn ang="0">
                    <a:pos x="61" y="30"/>
                  </a:cxn>
                  <a:cxn ang="0">
                    <a:pos x="55" y="18"/>
                  </a:cxn>
                  <a:cxn ang="0">
                    <a:pos x="57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0" y="10"/>
                  </a:cxn>
                </a:cxnLst>
                <a:rect l="0" t="0" r="r" b="b"/>
                <a:pathLst>
                  <a:path w="61" h="59">
                    <a:moveTo>
                      <a:pt x="50" y="10"/>
                    </a:moveTo>
                    <a:cubicBezTo>
                      <a:pt x="50" y="7"/>
                      <a:pt x="50" y="5"/>
                      <a:pt x="48" y="3"/>
                    </a:cubicBezTo>
                    <a:cubicBezTo>
                      <a:pt x="47" y="2"/>
                      <a:pt x="45" y="0"/>
                      <a:pt x="43" y="2"/>
                    </a:cubicBezTo>
                    <a:cubicBezTo>
                      <a:pt x="43" y="2"/>
                      <a:pt x="43" y="5"/>
                      <a:pt x="42" y="6"/>
                    </a:cubicBezTo>
                    <a:cubicBezTo>
                      <a:pt x="41" y="8"/>
                      <a:pt x="39" y="10"/>
                      <a:pt x="39" y="13"/>
                    </a:cubicBezTo>
                    <a:cubicBezTo>
                      <a:pt x="37" y="13"/>
                      <a:pt x="36" y="16"/>
                      <a:pt x="38" y="17"/>
                    </a:cubicBezTo>
                    <a:cubicBezTo>
                      <a:pt x="41" y="15"/>
                      <a:pt x="35" y="9"/>
                      <a:pt x="35" y="14"/>
                    </a:cubicBezTo>
                    <a:cubicBezTo>
                      <a:pt x="35" y="11"/>
                      <a:pt x="33" y="9"/>
                      <a:pt x="31" y="8"/>
                    </a:cubicBezTo>
                    <a:cubicBezTo>
                      <a:pt x="29" y="11"/>
                      <a:pt x="33" y="16"/>
                      <a:pt x="32" y="19"/>
                    </a:cubicBezTo>
                    <a:cubicBezTo>
                      <a:pt x="29" y="19"/>
                      <a:pt x="27" y="14"/>
                      <a:pt x="24" y="14"/>
                    </a:cubicBezTo>
                    <a:cubicBezTo>
                      <a:pt x="21" y="14"/>
                      <a:pt x="20" y="15"/>
                      <a:pt x="20" y="18"/>
                    </a:cubicBezTo>
                    <a:cubicBezTo>
                      <a:pt x="18" y="19"/>
                      <a:pt x="15" y="18"/>
                      <a:pt x="13" y="18"/>
                    </a:cubicBezTo>
                    <a:cubicBezTo>
                      <a:pt x="13" y="19"/>
                      <a:pt x="12" y="24"/>
                      <a:pt x="10" y="24"/>
                    </a:cubicBezTo>
                    <a:cubicBezTo>
                      <a:pt x="9" y="22"/>
                      <a:pt x="8" y="19"/>
                      <a:pt x="6" y="19"/>
                    </a:cubicBezTo>
                    <a:cubicBezTo>
                      <a:pt x="5" y="23"/>
                      <a:pt x="8" y="27"/>
                      <a:pt x="7" y="31"/>
                    </a:cubicBezTo>
                    <a:cubicBezTo>
                      <a:pt x="5" y="31"/>
                      <a:pt x="5" y="32"/>
                      <a:pt x="4" y="33"/>
                    </a:cubicBezTo>
                    <a:cubicBezTo>
                      <a:pt x="2" y="35"/>
                      <a:pt x="0" y="36"/>
                      <a:pt x="0" y="38"/>
                    </a:cubicBezTo>
                    <a:cubicBezTo>
                      <a:pt x="0" y="41"/>
                      <a:pt x="1" y="41"/>
                      <a:pt x="2" y="43"/>
                    </a:cubicBezTo>
                    <a:cubicBezTo>
                      <a:pt x="3" y="44"/>
                      <a:pt x="3" y="46"/>
                      <a:pt x="4" y="47"/>
                    </a:cubicBezTo>
                    <a:cubicBezTo>
                      <a:pt x="5" y="48"/>
                      <a:pt x="6" y="47"/>
                      <a:pt x="7" y="47"/>
                    </a:cubicBezTo>
                    <a:cubicBezTo>
                      <a:pt x="10" y="48"/>
                      <a:pt x="8" y="50"/>
                      <a:pt x="12" y="50"/>
                    </a:cubicBezTo>
                    <a:cubicBezTo>
                      <a:pt x="14" y="50"/>
                      <a:pt x="19" y="49"/>
                      <a:pt x="21" y="50"/>
                    </a:cubicBezTo>
                    <a:cubicBezTo>
                      <a:pt x="22" y="50"/>
                      <a:pt x="22" y="52"/>
                      <a:pt x="23" y="52"/>
                    </a:cubicBezTo>
                    <a:cubicBezTo>
                      <a:pt x="25" y="53"/>
                      <a:pt x="29" y="52"/>
                      <a:pt x="31" y="54"/>
                    </a:cubicBezTo>
                    <a:cubicBezTo>
                      <a:pt x="32" y="54"/>
                      <a:pt x="33" y="56"/>
                      <a:pt x="33" y="58"/>
                    </a:cubicBezTo>
                    <a:cubicBezTo>
                      <a:pt x="36" y="59"/>
                      <a:pt x="40" y="56"/>
                      <a:pt x="42" y="54"/>
                    </a:cubicBezTo>
                    <a:cubicBezTo>
                      <a:pt x="39" y="54"/>
                      <a:pt x="36" y="51"/>
                      <a:pt x="34" y="50"/>
                    </a:cubicBezTo>
                    <a:cubicBezTo>
                      <a:pt x="36" y="49"/>
                      <a:pt x="39" y="48"/>
                      <a:pt x="40" y="45"/>
                    </a:cubicBezTo>
                    <a:cubicBezTo>
                      <a:pt x="47" y="45"/>
                      <a:pt x="39" y="40"/>
                      <a:pt x="39" y="37"/>
                    </a:cubicBezTo>
                    <a:cubicBezTo>
                      <a:pt x="39" y="36"/>
                      <a:pt x="40" y="34"/>
                      <a:pt x="40" y="34"/>
                    </a:cubicBezTo>
                    <a:cubicBezTo>
                      <a:pt x="42" y="33"/>
                      <a:pt x="42" y="34"/>
                      <a:pt x="44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6" y="32"/>
                      <a:pt x="47" y="33"/>
                      <a:pt x="49" y="33"/>
                    </a:cubicBezTo>
                    <a:cubicBezTo>
                      <a:pt x="52" y="33"/>
                      <a:pt x="61" y="35"/>
                      <a:pt x="61" y="30"/>
                    </a:cubicBezTo>
                    <a:cubicBezTo>
                      <a:pt x="60" y="25"/>
                      <a:pt x="55" y="23"/>
                      <a:pt x="55" y="18"/>
                    </a:cubicBezTo>
                    <a:cubicBezTo>
                      <a:pt x="55" y="15"/>
                      <a:pt x="57" y="13"/>
                      <a:pt x="57" y="11"/>
                    </a:cubicBezTo>
                    <a:cubicBezTo>
                      <a:pt x="55" y="10"/>
                      <a:pt x="54" y="11"/>
                      <a:pt x="52" y="10"/>
                    </a:cubicBezTo>
                    <a:cubicBezTo>
                      <a:pt x="52" y="10"/>
                      <a:pt x="52" y="9"/>
                      <a:pt x="52" y="9"/>
                    </a:cubicBez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8" name="Freeform 104"/>
              <p:cNvSpPr>
                <a:spLocks/>
              </p:cNvSpPr>
              <p:nvPr/>
            </p:nvSpPr>
            <p:spPr bwMode="auto">
              <a:xfrm>
                <a:off x="2719388" y="2454275"/>
                <a:ext cx="31750" cy="3175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6" y="13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13" y="6"/>
                  </a:cxn>
                </a:cxnLst>
                <a:rect l="0" t="0" r="r" b="b"/>
                <a:pathLst>
                  <a:path w="17" h="17">
                    <a:moveTo>
                      <a:pt x="13" y="6"/>
                    </a:moveTo>
                    <a:cubicBezTo>
                      <a:pt x="10" y="6"/>
                      <a:pt x="8" y="3"/>
                      <a:pt x="6" y="2"/>
                    </a:cubicBezTo>
                    <a:cubicBezTo>
                      <a:pt x="3" y="0"/>
                      <a:pt x="0" y="0"/>
                      <a:pt x="1" y="5"/>
                    </a:cubicBezTo>
                    <a:cubicBezTo>
                      <a:pt x="1" y="8"/>
                      <a:pt x="2" y="7"/>
                      <a:pt x="4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5"/>
                      <a:pt x="14" y="17"/>
                      <a:pt x="16" y="17"/>
                    </a:cubicBezTo>
                    <a:cubicBezTo>
                      <a:pt x="16" y="15"/>
                      <a:pt x="17" y="12"/>
                      <a:pt x="16" y="10"/>
                    </a:cubicBez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9" name="Freeform 105"/>
              <p:cNvSpPr>
                <a:spLocks/>
              </p:cNvSpPr>
              <p:nvPr/>
            </p:nvSpPr>
            <p:spPr bwMode="auto">
              <a:xfrm>
                <a:off x="2716213" y="2506663"/>
                <a:ext cx="28575" cy="508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2" y="2"/>
                  </a:cxn>
                  <a:cxn ang="0">
                    <a:pos x="2" y="9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27"/>
                  </a:cxn>
                  <a:cxn ang="0">
                    <a:pos x="12" y="16"/>
                  </a:cxn>
                  <a:cxn ang="0">
                    <a:pos x="13" y="10"/>
                  </a:cxn>
                  <a:cxn ang="0">
                    <a:pos x="11" y="4"/>
                  </a:cxn>
                </a:cxnLst>
                <a:rect l="0" t="0" r="r" b="b"/>
                <a:pathLst>
                  <a:path w="15" h="27">
                    <a:moveTo>
                      <a:pt x="11" y="4"/>
                    </a:moveTo>
                    <a:cubicBezTo>
                      <a:pt x="9" y="3"/>
                      <a:pt x="3" y="0"/>
                      <a:pt x="2" y="2"/>
                    </a:cubicBezTo>
                    <a:cubicBezTo>
                      <a:pt x="0" y="3"/>
                      <a:pt x="1" y="7"/>
                      <a:pt x="2" y="9"/>
                    </a:cubicBezTo>
                    <a:cubicBezTo>
                      <a:pt x="3" y="12"/>
                      <a:pt x="8" y="13"/>
                      <a:pt x="9" y="16"/>
                    </a:cubicBezTo>
                    <a:cubicBezTo>
                      <a:pt x="9" y="18"/>
                      <a:pt x="8" y="19"/>
                      <a:pt x="7" y="21"/>
                    </a:cubicBezTo>
                    <a:cubicBezTo>
                      <a:pt x="7" y="22"/>
                      <a:pt x="7" y="25"/>
                      <a:pt x="9" y="26"/>
                    </a:cubicBezTo>
                    <a:cubicBezTo>
                      <a:pt x="9" y="26"/>
                      <a:pt x="12" y="27"/>
                      <a:pt x="12" y="27"/>
                    </a:cubicBezTo>
                    <a:cubicBezTo>
                      <a:pt x="15" y="26"/>
                      <a:pt x="13" y="18"/>
                      <a:pt x="12" y="16"/>
                    </a:cubicBezTo>
                    <a:cubicBezTo>
                      <a:pt x="12" y="15"/>
                      <a:pt x="12" y="12"/>
                      <a:pt x="13" y="10"/>
                    </a:cubicBez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0" name="Freeform 106"/>
              <p:cNvSpPr>
                <a:spLocks noEditPoints="1"/>
              </p:cNvSpPr>
              <p:nvPr/>
            </p:nvSpPr>
            <p:spPr bwMode="auto">
              <a:xfrm>
                <a:off x="4294188" y="3221038"/>
                <a:ext cx="300038" cy="554038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1" name="Freeform 107"/>
              <p:cNvSpPr>
                <a:spLocks/>
              </p:cNvSpPr>
              <p:nvPr/>
            </p:nvSpPr>
            <p:spPr bwMode="auto">
              <a:xfrm>
                <a:off x="4589463" y="3495675"/>
                <a:ext cx="180975" cy="300038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2" name="Freeform 108"/>
              <p:cNvSpPr>
                <a:spLocks/>
              </p:cNvSpPr>
              <p:nvPr/>
            </p:nvSpPr>
            <p:spPr bwMode="auto">
              <a:xfrm>
                <a:off x="4960938" y="3663950"/>
                <a:ext cx="55563" cy="58738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3" name="Freeform 109"/>
              <p:cNvSpPr>
                <a:spLocks/>
              </p:cNvSpPr>
              <p:nvPr/>
            </p:nvSpPr>
            <p:spPr bwMode="auto">
              <a:xfrm>
                <a:off x="4075113" y="3727450"/>
                <a:ext cx="927100" cy="1235075"/>
              </a:xfrm>
              <a:custGeom>
                <a:avLst/>
                <a:gdLst/>
                <a:ahLst/>
                <a:cxnLst>
                  <a:cxn ang="0">
                    <a:pos x="480" y="297"/>
                  </a:cxn>
                  <a:cxn ang="0">
                    <a:pos x="483" y="257"/>
                  </a:cxn>
                  <a:cxn ang="0">
                    <a:pos x="476" y="216"/>
                  </a:cxn>
                  <a:cxn ang="0">
                    <a:pos x="458" y="173"/>
                  </a:cxn>
                  <a:cxn ang="0">
                    <a:pos x="446" y="106"/>
                  </a:cxn>
                  <a:cxn ang="0">
                    <a:pos x="445" y="78"/>
                  </a:cxn>
                  <a:cxn ang="0">
                    <a:pos x="401" y="61"/>
                  </a:cxn>
                  <a:cxn ang="0">
                    <a:pos x="426" y="54"/>
                  </a:cxn>
                  <a:cxn ang="0">
                    <a:pos x="419" y="31"/>
                  </a:cxn>
                  <a:cxn ang="0">
                    <a:pos x="405" y="38"/>
                  </a:cxn>
                  <a:cxn ang="0">
                    <a:pos x="398" y="38"/>
                  </a:cxn>
                  <a:cxn ang="0">
                    <a:pos x="390" y="49"/>
                  </a:cxn>
                  <a:cxn ang="0">
                    <a:pos x="352" y="57"/>
                  </a:cxn>
                  <a:cxn ang="0">
                    <a:pos x="321" y="60"/>
                  </a:cxn>
                  <a:cxn ang="0">
                    <a:pos x="304" y="84"/>
                  </a:cxn>
                  <a:cxn ang="0">
                    <a:pos x="286" y="66"/>
                  </a:cxn>
                  <a:cxn ang="0">
                    <a:pos x="282" y="34"/>
                  </a:cxn>
                  <a:cxn ang="0">
                    <a:pos x="256" y="48"/>
                  </a:cxn>
                  <a:cxn ang="0">
                    <a:pos x="223" y="42"/>
                  </a:cxn>
                  <a:cxn ang="0">
                    <a:pos x="222" y="10"/>
                  </a:cxn>
                  <a:cxn ang="0">
                    <a:pos x="187" y="11"/>
                  </a:cxn>
                  <a:cxn ang="0">
                    <a:pos x="157" y="1"/>
                  </a:cxn>
                  <a:cxn ang="0">
                    <a:pos x="163" y="30"/>
                  </a:cxn>
                  <a:cxn ang="0">
                    <a:pos x="173" y="41"/>
                  </a:cxn>
                  <a:cxn ang="0">
                    <a:pos x="155" y="59"/>
                  </a:cxn>
                  <a:cxn ang="0">
                    <a:pos x="158" y="74"/>
                  </a:cxn>
                  <a:cxn ang="0">
                    <a:pos x="169" y="96"/>
                  </a:cxn>
                  <a:cxn ang="0">
                    <a:pos x="169" y="101"/>
                  </a:cxn>
                  <a:cxn ang="0">
                    <a:pos x="138" y="113"/>
                  </a:cxn>
                  <a:cxn ang="0">
                    <a:pos x="123" y="134"/>
                  </a:cxn>
                  <a:cxn ang="0">
                    <a:pos x="96" y="112"/>
                  </a:cxn>
                  <a:cxn ang="0">
                    <a:pos x="66" y="146"/>
                  </a:cxn>
                  <a:cxn ang="0">
                    <a:pos x="56" y="203"/>
                  </a:cxn>
                  <a:cxn ang="0">
                    <a:pos x="59" y="228"/>
                  </a:cxn>
                  <a:cxn ang="0">
                    <a:pos x="43" y="265"/>
                  </a:cxn>
                  <a:cxn ang="0">
                    <a:pos x="0" y="283"/>
                  </a:cxn>
                  <a:cxn ang="0">
                    <a:pos x="10" y="324"/>
                  </a:cxn>
                  <a:cxn ang="0">
                    <a:pos x="4" y="351"/>
                  </a:cxn>
                  <a:cxn ang="0">
                    <a:pos x="1" y="377"/>
                  </a:cxn>
                  <a:cxn ang="0">
                    <a:pos x="13" y="414"/>
                  </a:cxn>
                  <a:cxn ang="0">
                    <a:pos x="28" y="457"/>
                  </a:cxn>
                  <a:cxn ang="0">
                    <a:pos x="79" y="505"/>
                  </a:cxn>
                  <a:cxn ang="0">
                    <a:pos x="95" y="563"/>
                  </a:cxn>
                  <a:cxn ang="0">
                    <a:pos x="110" y="637"/>
                  </a:cxn>
                  <a:cxn ang="0">
                    <a:pos x="147" y="627"/>
                  </a:cxn>
                  <a:cxn ang="0">
                    <a:pos x="189" y="640"/>
                  </a:cxn>
                  <a:cxn ang="0">
                    <a:pos x="233" y="655"/>
                  </a:cxn>
                  <a:cxn ang="0">
                    <a:pos x="289" y="643"/>
                  </a:cxn>
                  <a:cxn ang="0">
                    <a:pos x="341" y="629"/>
                  </a:cxn>
                  <a:cxn ang="0">
                    <a:pos x="375" y="634"/>
                  </a:cxn>
                  <a:cxn ang="0">
                    <a:pos x="364" y="603"/>
                  </a:cxn>
                  <a:cxn ang="0">
                    <a:pos x="398" y="571"/>
                  </a:cxn>
                  <a:cxn ang="0">
                    <a:pos x="418" y="552"/>
                  </a:cxn>
                  <a:cxn ang="0">
                    <a:pos x="398" y="517"/>
                  </a:cxn>
                  <a:cxn ang="0">
                    <a:pos x="365" y="488"/>
                  </a:cxn>
                  <a:cxn ang="0">
                    <a:pos x="354" y="445"/>
                  </a:cxn>
                  <a:cxn ang="0">
                    <a:pos x="339" y="413"/>
                  </a:cxn>
                  <a:cxn ang="0">
                    <a:pos x="361" y="401"/>
                  </a:cxn>
                  <a:cxn ang="0">
                    <a:pos x="392" y="392"/>
                  </a:cxn>
                  <a:cxn ang="0">
                    <a:pos x="412" y="380"/>
                  </a:cxn>
                  <a:cxn ang="0">
                    <a:pos x="446" y="363"/>
                  </a:cxn>
                  <a:cxn ang="0">
                    <a:pos x="472" y="359"/>
                  </a:cxn>
                  <a:cxn ang="0">
                    <a:pos x="496" y="326"/>
                  </a:cxn>
                </a:cxnLst>
                <a:rect l="0" t="0" r="r" b="b"/>
                <a:pathLst>
                  <a:path w="496" h="661">
                    <a:moveTo>
                      <a:pt x="496" y="323"/>
                    </a:moveTo>
                    <a:cubicBezTo>
                      <a:pt x="495" y="322"/>
                      <a:pt x="495" y="321"/>
                      <a:pt x="494" y="320"/>
                    </a:cubicBezTo>
                    <a:cubicBezTo>
                      <a:pt x="494" y="319"/>
                      <a:pt x="493" y="318"/>
                      <a:pt x="492" y="317"/>
                    </a:cubicBezTo>
                    <a:cubicBezTo>
                      <a:pt x="492" y="317"/>
                      <a:pt x="491" y="317"/>
                      <a:pt x="491" y="316"/>
                    </a:cubicBezTo>
                    <a:cubicBezTo>
                      <a:pt x="491" y="316"/>
                      <a:pt x="491" y="315"/>
                      <a:pt x="490" y="314"/>
                    </a:cubicBezTo>
                    <a:cubicBezTo>
                      <a:pt x="490" y="312"/>
                      <a:pt x="490" y="311"/>
                      <a:pt x="489" y="309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6"/>
                      <a:pt x="484" y="306"/>
                      <a:pt x="483" y="305"/>
                    </a:cubicBezTo>
                    <a:cubicBezTo>
                      <a:pt x="482" y="304"/>
                      <a:pt x="481" y="303"/>
                      <a:pt x="479" y="302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77" y="300"/>
                      <a:pt x="476" y="299"/>
                      <a:pt x="477" y="298"/>
                    </a:cubicBezTo>
                    <a:cubicBezTo>
                      <a:pt x="478" y="298"/>
                      <a:pt x="479" y="298"/>
                      <a:pt x="479" y="297"/>
                    </a:cubicBezTo>
                    <a:cubicBezTo>
                      <a:pt x="479" y="297"/>
                      <a:pt x="480" y="297"/>
                      <a:pt x="480" y="297"/>
                    </a:cubicBezTo>
                    <a:cubicBezTo>
                      <a:pt x="480" y="296"/>
                      <a:pt x="481" y="296"/>
                      <a:pt x="481" y="295"/>
                    </a:cubicBezTo>
                    <a:cubicBezTo>
                      <a:pt x="481" y="293"/>
                      <a:pt x="480" y="291"/>
                      <a:pt x="480" y="289"/>
                    </a:cubicBezTo>
                    <a:cubicBezTo>
                      <a:pt x="480" y="290"/>
                      <a:pt x="479" y="288"/>
                      <a:pt x="479" y="288"/>
                    </a:cubicBezTo>
                    <a:cubicBezTo>
                      <a:pt x="479" y="288"/>
                      <a:pt x="478" y="288"/>
                      <a:pt x="478" y="287"/>
                    </a:cubicBezTo>
                    <a:cubicBezTo>
                      <a:pt x="478" y="287"/>
                      <a:pt x="478" y="286"/>
                      <a:pt x="478" y="286"/>
                    </a:cubicBezTo>
                    <a:cubicBezTo>
                      <a:pt x="477" y="284"/>
                      <a:pt x="475" y="282"/>
                      <a:pt x="474" y="280"/>
                    </a:cubicBezTo>
                    <a:cubicBezTo>
                      <a:pt x="475" y="279"/>
                      <a:pt x="476" y="278"/>
                      <a:pt x="477" y="278"/>
                    </a:cubicBezTo>
                    <a:cubicBezTo>
                      <a:pt x="476" y="278"/>
                      <a:pt x="475" y="279"/>
                      <a:pt x="474" y="278"/>
                    </a:cubicBezTo>
                    <a:cubicBezTo>
                      <a:pt x="474" y="277"/>
                      <a:pt x="474" y="274"/>
                      <a:pt x="474" y="273"/>
                    </a:cubicBezTo>
                    <a:cubicBezTo>
                      <a:pt x="474" y="270"/>
                      <a:pt x="473" y="269"/>
                      <a:pt x="477" y="268"/>
                    </a:cubicBezTo>
                    <a:cubicBezTo>
                      <a:pt x="479" y="268"/>
                      <a:pt x="481" y="268"/>
                      <a:pt x="482" y="266"/>
                    </a:cubicBezTo>
                    <a:cubicBezTo>
                      <a:pt x="482" y="265"/>
                      <a:pt x="482" y="265"/>
                      <a:pt x="482" y="265"/>
                    </a:cubicBezTo>
                    <a:cubicBezTo>
                      <a:pt x="482" y="262"/>
                      <a:pt x="482" y="260"/>
                      <a:pt x="483" y="257"/>
                    </a:cubicBezTo>
                    <a:cubicBezTo>
                      <a:pt x="483" y="254"/>
                      <a:pt x="485" y="251"/>
                      <a:pt x="482" y="249"/>
                    </a:cubicBezTo>
                    <a:cubicBezTo>
                      <a:pt x="482" y="248"/>
                      <a:pt x="479" y="247"/>
                      <a:pt x="479" y="246"/>
                    </a:cubicBezTo>
                    <a:cubicBezTo>
                      <a:pt x="478" y="245"/>
                      <a:pt x="479" y="245"/>
                      <a:pt x="479" y="244"/>
                    </a:cubicBezTo>
                    <a:cubicBezTo>
                      <a:pt x="479" y="243"/>
                      <a:pt x="478" y="242"/>
                      <a:pt x="478" y="240"/>
                    </a:cubicBezTo>
                    <a:cubicBezTo>
                      <a:pt x="478" y="240"/>
                      <a:pt x="478" y="238"/>
                      <a:pt x="478" y="238"/>
                    </a:cubicBezTo>
                    <a:cubicBezTo>
                      <a:pt x="477" y="237"/>
                      <a:pt x="476" y="237"/>
                      <a:pt x="476" y="237"/>
                    </a:cubicBezTo>
                    <a:cubicBezTo>
                      <a:pt x="476" y="237"/>
                      <a:pt x="476" y="236"/>
                      <a:pt x="475" y="236"/>
                    </a:cubicBezTo>
                    <a:cubicBezTo>
                      <a:pt x="475" y="236"/>
                      <a:pt x="475" y="236"/>
                      <a:pt x="474" y="235"/>
                    </a:cubicBezTo>
                    <a:cubicBezTo>
                      <a:pt x="474" y="234"/>
                      <a:pt x="473" y="231"/>
                      <a:pt x="473" y="230"/>
                    </a:cubicBezTo>
                    <a:cubicBezTo>
                      <a:pt x="473" y="228"/>
                      <a:pt x="473" y="227"/>
                      <a:pt x="473" y="225"/>
                    </a:cubicBezTo>
                    <a:cubicBezTo>
                      <a:pt x="472" y="223"/>
                      <a:pt x="472" y="224"/>
                      <a:pt x="473" y="223"/>
                    </a:cubicBezTo>
                    <a:cubicBezTo>
                      <a:pt x="474" y="221"/>
                      <a:pt x="475" y="221"/>
                      <a:pt x="475" y="219"/>
                    </a:cubicBezTo>
                    <a:cubicBezTo>
                      <a:pt x="476" y="218"/>
                      <a:pt x="476" y="217"/>
                      <a:pt x="476" y="216"/>
                    </a:cubicBezTo>
                    <a:cubicBezTo>
                      <a:pt x="476" y="215"/>
                      <a:pt x="477" y="213"/>
                      <a:pt x="477" y="212"/>
                    </a:cubicBezTo>
                    <a:cubicBezTo>
                      <a:pt x="476" y="209"/>
                      <a:pt x="472" y="209"/>
                      <a:pt x="470" y="206"/>
                    </a:cubicBezTo>
                    <a:cubicBezTo>
                      <a:pt x="470" y="206"/>
                      <a:pt x="470" y="205"/>
                      <a:pt x="470" y="205"/>
                    </a:cubicBezTo>
                    <a:cubicBezTo>
                      <a:pt x="469" y="203"/>
                      <a:pt x="469" y="201"/>
                      <a:pt x="467" y="200"/>
                    </a:cubicBezTo>
                    <a:cubicBezTo>
                      <a:pt x="466" y="198"/>
                      <a:pt x="465" y="198"/>
                      <a:pt x="464" y="197"/>
                    </a:cubicBezTo>
                    <a:cubicBezTo>
                      <a:pt x="463" y="196"/>
                      <a:pt x="462" y="196"/>
                      <a:pt x="461" y="195"/>
                    </a:cubicBezTo>
                    <a:cubicBezTo>
                      <a:pt x="459" y="194"/>
                      <a:pt x="458" y="193"/>
                      <a:pt x="457" y="191"/>
                    </a:cubicBezTo>
                    <a:cubicBezTo>
                      <a:pt x="456" y="190"/>
                      <a:pt x="455" y="189"/>
                      <a:pt x="453" y="188"/>
                    </a:cubicBezTo>
                    <a:cubicBezTo>
                      <a:pt x="453" y="187"/>
                      <a:pt x="451" y="187"/>
                      <a:pt x="451" y="185"/>
                    </a:cubicBezTo>
                    <a:cubicBezTo>
                      <a:pt x="451" y="185"/>
                      <a:pt x="452" y="184"/>
                      <a:pt x="452" y="184"/>
                    </a:cubicBezTo>
                    <a:cubicBezTo>
                      <a:pt x="452" y="184"/>
                      <a:pt x="452" y="183"/>
                      <a:pt x="452" y="183"/>
                    </a:cubicBezTo>
                    <a:cubicBezTo>
                      <a:pt x="453" y="181"/>
                      <a:pt x="454" y="179"/>
                      <a:pt x="455" y="177"/>
                    </a:cubicBezTo>
                    <a:cubicBezTo>
                      <a:pt x="456" y="176"/>
                      <a:pt x="457" y="175"/>
                      <a:pt x="458" y="173"/>
                    </a:cubicBezTo>
                    <a:cubicBezTo>
                      <a:pt x="458" y="172"/>
                      <a:pt x="459" y="171"/>
                      <a:pt x="459" y="170"/>
                    </a:cubicBezTo>
                    <a:cubicBezTo>
                      <a:pt x="460" y="169"/>
                      <a:pt x="461" y="169"/>
                      <a:pt x="461" y="169"/>
                    </a:cubicBezTo>
                    <a:cubicBezTo>
                      <a:pt x="462" y="168"/>
                      <a:pt x="463" y="165"/>
                      <a:pt x="464" y="164"/>
                    </a:cubicBezTo>
                    <a:cubicBezTo>
                      <a:pt x="466" y="162"/>
                      <a:pt x="467" y="161"/>
                      <a:pt x="468" y="158"/>
                    </a:cubicBezTo>
                    <a:cubicBezTo>
                      <a:pt x="469" y="156"/>
                      <a:pt x="469" y="154"/>
                      <a:pt x="469" y="151"/>
                    </a:cubicBezTo>
                    <a:cubicBezTo>
                      <a:pt x="469" y="149"/>
                      <a:pt x="470" y="145"/>
                      <a:pt x="469" y="143"/>
                    </a:cubicBezTo>
                    <a:cubicBezTo>
                      <a:pt x="468" y="140"/>
                      <a:pt x="466" y="137"/>
                      <a:pt x="465" y="135"/>
                    </a:cubicBezTo>
                    <a:cubicBezTo>
                      <a:pt x="463" y="130"/>
                      <a:pt x="462" y="126"/>
                      <a:pt x="460" y="121"/>
                    </a:cubicBezTo>
                    <a:cubicBezTo>
                      <a:pt x="460" y="119"/>
                      <a:pt x="459" y="116"/>
                      <a:pt x="459" y="114"/>
                    </a:cubicBezTo>
                    <a:cubicBezTo>
                      <a:pt x="458" y="112"/>
                      <a:pt x="459" y="109"/>
                      <a:pt x="459" y="107"/>
                    </a:cubicBezTo>
                    <a:cubicBezTo>
                      <a:pt x="459" y="106"/>
                      <a:pt x="458" y="101"/>
                      <a:pt x="457" y="102"/>
                    </a:cubicBezTo>
                    <a:cubicBezTo>
                      <a:pt x="456" y="103"/>
                      <a:pt x="454" y="106"/>
                      <a:pt x="452" y="106"/>
                    </a:cubicBezTo>
                    <a:cubicBezTo>
                      <a:pt x="450" y="107"/>
                      <a:pt x="447" y="106"/>
                      <a:pt x="446" y="106"/>
                    </a:cubicBezTo>
                    <a:cubicBezTo>
                      <a:pt x="445" y="105"/>
                      <a:pt x="444" y="104"/>
                      <a:pt x="443" y="103"/>
                    </a:cubicBezTo>
                    <a:cubicBezTo>
                      <a:pt x="441" y="102"/>
                      <a:pt x="438" y="101"/>
                      <a:pt x="437" y="100"/>
                    </a:cubicBezTo>
                    <a:cubicBezTo>
                      <a:pt x="437" y="100"/>
                      <a:pt x="437" y="99"/>
                      <a:pt x="437" y="98"/>
                    </a:cubicBezTo>
                    <a:cubicBezTo>
                      <a:pt x="437" y="98"/>
                      <a:pt x="436" y="97"/>
                      <a:pt x="436" y="96"/>
                    </a:cubicBezTo>
                    <a:cubicBezTo>
                      <a:pt x="439" y="94"/>
                      <a:pt x="442" y="95"/>
                      <a:pt x="445" y="95"/>
                    </a:cubicBezTo>
                    <a:cubicBezTo>
                      <a:pt x="447" y="95"/>
                      <a:pt x="448" y="94"/>
                      <a:pt x="450" y="94"/>
                    </a:cubicBezTo>
                    <a:cubicBezTo>
                      <a:pt x="451" y="93"/>
                      <a:pt x="452" y="93"/>
                      <a:pt x="453" y="93"/>
                    </a:cubicBezTo>
                    <a:cubicBezTo>
                      <a:pt x="454" y="93"/>
                      <a:pt x="455" y="93"/>
                      <a:pt x="456" y="93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0"/>
                      <a:pt x="454" y="90"/>
                      <a:pt x="454" y="89"/>
                    </a:cubicBezTo>
                    <a:cubicBezTo>
                      <a:pt x="453" y="88"/>
                      <a:pt x="452" y="87"/>
                      <a:pt x="451" y="86"/>
                    </a:cubicBezTo>
                    <a:cubicBezTo>
                      <a:pt x="450" y="84"/>
                      <a:pt x="449" y="83"/>
                      <a:pt x="448" y="81"/>
                    </a:cubicBezTo>
                    <a:cubicBezTo>
                      <a:pt x="447" y="80"/>
                      <a:pt x="446" y="80"/>
                      <a:pt x="445" y="78"/>
                    </a:cubicBezTo>
                    <a:cubicBezTo>
                      <a:pt x="443" y="76"/>
                      <a:pt x="440" y="74"/>
                      <a:pt x="438" y="72"/>
                    </a:cubicBezTo>
                    <a:cubicBezTo>
                      <a:pt x="437" y="72"/>
                      <a:pt x="436" y="71"/>
                      <a:pt x="434" y="71"/>
                    </a:cubicBezTo>
                    <a:cubicBezTo>
                      <a:pt x="434" y="69"/>
                      <a:pt x="426" y="67"/>
                      <a:pt x="426" y="70"/>
                    </a:cubicBezTo>
                    <a:cubicBezTo>
                      <a:pt x="427" y="72"/>
                      <a:pt x="431" y="73"/>
                      <a:pt x="431" y="75"/>
                    </a:cubicBezTo>
                    <a:cubicBezTo>
                      <a:pt x="431" y="77"/>
                      <a:pt x="428" y="75"/>
                      <a:pt x="427" y="74"/>
                    </a:cubicBezTo>
                    <a:cubicBezTo>
                      <a:pt x="425" y="73"/>
                      <a:pt x="424" y="73"/>
                      <a:pt x="422" y="73"/>
                    </a:cubicBezTo>
                    <a:cubicBezTo>
                      <a:pt x="421" y="72"/>
                      <a:pt x="421" y="72"/>
                      <a:pt x="420" y="72"/>
                    </a:cubicBezTo>
                    <a:cubicBezTo>
                      <a:pt x="418" y="71"/>
                      <a:pt x="418" y="72"/>
                      <a:pt x="416" y="72"/>
                    </a:cubicBezTo>
                    <a:cubicBezTo>
                      <a:pt x="415" y="72"/>
                      <a:pt x="413" y="72"/>
                      <a:pt x="412" y="71"/>
                    </a:cubicBezTo>
                    <a:cubicBezTo>
                      <a:pt x="410" y="70"/>
                      <a:pt x="410" y="69"/>
                      <a:pt x="409" y="67"/>
                    </a:cubicBezTo>
                    <a:cubicBezTo>
                      <a:pt x="408" y="66"/>
                      <a:pt x="405" y="65"/>
                      <a:pt x="404" y="63"/>
                    </a:cubicBezTo>
                    <a:cubicBezTo>
                      <a:pt x="403" y="63"/>
                      <a:pt x="403" y="61"/>
                      <a:pt x="402" y="61"/>
                    </a:cubicBezTo>
                    <a:cubicBezTo>
                      <a:pt x="402" y="61"/>
                      <a:pt x="401" y="61"/>
                      <a:pt x="401" y="61"/>
                    </a:cubicBezTo>
                    <a:cubicBezTo>
                      <a:pt x="399" y="61"/>
                      <a:pt x="398" y="60"/>
                      <a:pt x="397" y="60"/>
                    </a:cubicBezTo>
                    <a:cubicBezTo>
                      <a:pt x="396" y="59"/>
                      <a:pt x="396" y="59"/>
                      <a:pt x="395" y="59"/>
                    </a:cubicBezTo>
                    <a:cubicBezTo>
                      <a:pt x="394" y="58"/>
                      <a:pt x="394" y="58"/>
                      <a:pt x="396" y="56"/>
                    </a:cubicBezTo>
                    <a:cubicBezTo>
                      <a:pt x="397" y="55"/>
                      <a:pt x="397" y="55"/>
                      <a:pt x="399" y="55"/>
                    </a:cubicBezTo>
                    <a:cubicBezTo>
                      <a:pt x="399" y="58"/>
                      <a:pt x="403" y="57"/>
                      <a:pt x="405" y="57"/>
                    </a:cubicBezTo>
                    <a:cubicBezTo>
                      <a:pt x="406" y="59"/>
                      <a:pt x="405" y="61"/>
                      <a:pt x="407" y="62"/>
                    </a:cubicBezTo>
                    <a:cubicBezTo>
                      <a:pt x="409" y="63"/>
                      <a:pt x="410" y="61"/>
                      <a:pt x="410" y="59"/>
                    </a:cubicBezTo>
                    <a:cubicBezTo>
                      <a:pt x="410" y="59"/>
                      <a:pt x="410" y="58"/>
                      <a:pt x="410" y="57"/>
                    </a:cubicBezTo>
                    <a:cubicBezTo>
                      <a:pt x="410" y="56"/>
                      <a:pt x="410" y="56"/>
                      <a:pt x="410" y="55"/>
                    </a:cubicBezTo>
                    <a:cubicBezTo>
                      <a:pt x="410" y="53"/>
                      <a:pt x="409" y="51"/>
                      <a:pt x="411" y="50"/>
                    </a:cubicBezTo>
                    <a:cubicBezTo>
                      <a:pt x="413" y="50"/>
                      <a:pt x="413" y="52"/>
                      <a:pt x="415" y="52"/>
                    </a:cubicBezTo>
                    <a:cubicBezTo>
                      <a:pt x="416" y="52"/>
                      <a:pt x="416" y="50"/>
                      <a:pt x="418" y="50"/>
                    </a:cubicBezTo>
                    <a:cubicBezTo>
                      <a:pt x="421" y="50"/>
                      <a:pt x="423" y="53"/>
                      <a:pt x="426" y="54"/>
                    </a:cubicBezTo>
                    <a:cubicBezTo>
                      <a:pt x="429" y="55"/>
                      <a:pt x="429" y="53"/>
                      <a:pt x="429" y="50"/>
                    </a:cubicBezTo>
                    <a:cubicBezTo>
                      <a:pt x="428" y="50"/>
                      <a:pt x="427" y="50"/>
                      <a:pt x="425" y="49"/>
                    </a:cubicBezTo>
                    <a:cubicBezTo>
                      <a:pt x="424" y="49"/>
                      <a:pt x="424" y="48"/>
                      <a:pt x="424" y="47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8" y="45"/>
                      <a:pt x="417" y="45"/>
                      <a:pt x="416" y="44"/>
                    </a:cubicBezTo>
                    <a:cubicBezTo>
                      <a:pt x="415" y="44"/>
                      <a:pt x="413" y="43"/>
                      <a:pt x="414" y="42"/>
                    </a:cubicBezTo>
                    <a:cubicBezTo>
                      <a:pt x="415" y="41"/>
                      <a:pt x="418" y="40"/>
                      <a:pt x="419" y="40"/>
                    </a:cubicBezTo>
                    <a:cubicBezTo>
                      <a:pt x="419" y="39"/>
                      <a:pt x="419" y="39"/>
                      <a:pt x="420" y="39"/>
                    </a:cubicBezTo>
                    <a:cubicBezTo>
                      <a:pt x="420" y="38"/>
                      <a:pt x="420" y="38"/>
                      <a:pt x="420" y="37"/>
                    </a:cubicBezTo>
                    <a:cubicBezTo>
                      <a:pt x="420" y="36"/>
                      <a:pt x="421" y="36"/>
                      <a:pt x="422" y="36"/>
                    </a:cubicBezTo>
                    <a:cubicBezTo>
                      <a:pt x="424" y="35"/>
                      <a:pt x="425" y="36"/>
                      <a:pt x="425" y="34"/>
                    </a:cubicBezTo>
                    <a:cubicBezTo>
                      <a:pt x="425" y="33"/>
                      <a:pt x="425" y="32"/>
                      <a:pt x="424" y="31"/>
                    </a:cubicBezTo>
                    <a:cubicBezTo>
                      <a:pt x="422" y="31"/>
                      <a:pt x="421" y="31"/>
                      <a:pt x="419" y="31"/>
                    </a:cubicBezTo>
                    <a:cubicBezTo>
                      <a:pt x="418" y="32"/>
                      <a:pt x="417" y="32"/>
                      <a:pt x="416" y="32"/>
                    </a:cubicBezTo>
                    <a:cubicBezTo>
                      <a:pt x="415" y="32"/>
                      <a:pt x="415" y="31"/>
                      <a:pt x="414" y="31"/>
                    </a:cubicBezTo>
                    <a:cubicBezTo>
                      <a:pt x="414" y="31"/>
                      <a:pt x="414" y="31"/>
                      <a:pt x="413" y="31"/>
                    </a:cubicBezTo>
                    <a:cubicBezTo>
                      <a:pt x="413" y="31"/>
                      <a:pt x="413" y="30"/>
                      <a:pt x="413" y="30"/>
                    </a:cubicBezTo>
                    <a:cubicBezTo>
                      <a:pt x="412" y="30"/>
                      <a:pt x="411" y="30"/>
                      <a:pt x="410" y="30"/>
                    </a:cubicBezTo>
                    <a:cubicBezTo>
                      <a:pt x="410" y="31"/>
                      <a:pt x="410" y="32"/>
                      <a:pt x="410" y="33"/>
                    </a:cubicBezTo>
                    <a:cubicBezTo>
                      <a:pt x="412" y="33"/>
                      <a:pt x="413" y="34"/>
                      <a:pt x="414" y="35"/>
                    </a:cubicBezTo>
                    <a:cubicBezTo>
                      <a:pt x="416" y="35"/>
                      <a:pt x="419" y="35"/>
                      <a:pt x="419" y="36"/>
                    </a:cubicBezTo>
                    <a:cubicBezTo>
                      <a:pt x="418" y="37"/>
                      <a:pt x="417" y="38"/>
                      <a:pt x="416" y="38"/>
                    </a:cubicBezTo>
                    <a:cubicBezTo>
                      <a:pt x="416" y="38"/>
                      <a:pt x="415" y="38"/>
                      <a:pt x="414" y="38"/>
                    </a:cubicBezTo>
                    <a:cubicBezTo>
                      <a:pt x="413" y="38"/>
                      <a:pt x="411" y="40"/>
                      <a:pt x="410" y="39"/>
                    </a:cubicBezTo>
                    <a:cubicBezTo>
                      <a:pt x="409" y="39"/>
                      <a:pt x="409" y="37"/>
                      <a:pt x="408" y="37"/>
                    </a:cubicBezTo>
                    <a:cubicBezTo>
                      <a:pt x="406" y="36"/>
                      <a:pt x="406" y="37"/>
                      <a:pt x="405" y="38"/>
                    </a:cubicBezTo>
                    <a:cubicBezTo>
                      <a:pt x="404" y="36"/>
                      <a:pt x="402" y="33"/>
                      <a:pt x="404" y="31"/>
                    </a:cubicBezTo>
                    <a:cubicBezTo>
                      <a:pt x="404" y="31"/>
                      <a:pt x="404" y="30"/>
                      <a:pt x="405" y="30"/>
                    </a:cubicBezTo>
                    <a:cubicBezTo>
                      <a:pt x="405" y="30"/>
                      <a:pt x="406" y="30"/>
                      <a:pt x="406" y="30"/>
                    </a:cubicBezTo>
                    <a:cubicBezTo>
                      <a:pt x="407" y="30"/>
                      <a:pt x="408" y="29"/>
                      <a:pt x="408" y="29"/>
                    </a:cubicBezTo>
                    <a:cubicBezTo>
                      <a:pt x="409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6"/>
                    </a:cubicBezTo>
                    <a:cubicBezTo>
                      <a:pt x="408" y="25"/>
                      <a:pt x="409" y="24"/>
                      <a:pt x="408" y="23"/>
                    </a:cubicBezTo>
                    <a:cubicBezTo>
                      <a:pt x="406" y="22"/>
                      <a:pt x="403" y="23"/>
                      <a:pt x="402" y="24"/>
                    </a:cubicBezTo>
                    <a:cubicBezTo>
                      <a:pt x="401" y="26"/>
                      <a:pt x="401" y="27"/>
                      <a:pt x="401" y="28"/>
                    </a:cubicBezTo>
                    <a:cubicBezTo>
                      <a:pt x="401" y="29"/>
                      <a:pt x="401" y="29"/>
                      <a:pt x="401" y="30"/>
                    </a:cubicBezTo>
                    <a:cubicBezTo>
                      <a:pt x="401" y="30"/>
                      <a:pt x="401" y="30"/>
                      <a:pt x="400" y="30"/>
                    </a:cubicBezTo>
                    <a:cubicBezTo>
                      <a:pt x="400" y="30"/>
                      <a:pt x="400" y="31"/>
                      <a:pt x="399" y="31"/>
                    </a:cubicBezTo>
                    <a:cubicBezTo>
                      <a:pt x="398" y="33"/>
                      <a:pt x="397" y="36"/>
                      <a:pt x="398" y="38"/>
                    </a:cubicBezTo>
                    <a:cubicBezTo>
                      <a:pt x="400" y="37"/>
                      <a:pt x="401" y="38"/>
                      <a:pt x="403" y="38"/>
                    </a:cubicBezTo>
                    <a:cubicBezTo>
                      <a:pt x="403" y="39"/>
                      <a:pt x="403" y="40"/>
                      <a:pt x="403" y="40"/>
                    </a:cubicBezTo>
                    <a:cubicBezTo>
                      <a:pt x="404" y="41"/>
                      <a:pt x="404" y="41"/>
                      <a:pt x="403" y="42"/>
                    </a:cubicBezTo>
                    <a:cubicBezTo>
                      <a:pt x="402" y="42"/>
                      <a:pt x="401" y="41"/>
                      <a:pt x="401" y="43"/>
                    </a:cubicBezTo>
                    <a:cubicBezTo>
                      <a:pt x="401" y="43"/>
                      <a:pt x="401" y="45"/>
                      <a:pt x="401" y="45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3" y="47"/>
                      <a:pt x="404" y="47"/>
                      <a:pt x="404" y="48"/>
                    </a:cubicBezTo>
                    <a:cubicBezTo>
                      <a:pt x="405" y="49"/>
                      <a:pt x="405" y="48"/>
                      <a:pt x="405" y="49"/>
                    </a:cubicBezTo>
                    <a:cubicBezTo>
                      <a:pt x="405" y="51"/>
                      <a:pt x="401" y="51"/>
                      <a:pt x="401" y="49"/>
                    </a:cubicBezTo>
                    <a:cubicBezTo>
                      <a:pt x="399" y="49"/>
                      <a:pt x="399" y="50"/>
                      <a:pt x="398" y="51"/>
                    </a:cubicBezTo>
                    <a:cubicBezTo>
                      <a:pt x="398" y="51"/>
                      <a:pt x="397" y="54"/>
                      <a:pt x="397" y="54"/>
                    </a:cubicBezTo>
                    <a:cubicBezTo>
                      <a:pt x="395" y="55"/>
                      <a:pt x="391" y="54"/>
                      <a:pt x="390" y="53"/>
                    </a:cubicBezTo>
                    <a:cubicBezTo>
                      <a:pt x="389" y="52"/>
                      <a:pt x="390" y="50"/>
                      <a:pt x="390" y="49"/>
                    </a:cubicBezTo>
                    <a:cubicBezTo>
                      <a:pt x="389" y="48"/>
                      <a:pt x="389" y="46"/>
                      <a:pt x="388" y="45"/>
                    </a:cubicBezTo>
                    <a:cubicBezTo>
                      <a:pt x="387" y="44"/>
                      <a:pt x="387" y="44"/>
                      <a:pt x="386" y="45"/>
                    </a:cubicBezTo>
                    <a:cubicBezTo>
                      <a:pt x="385" y="45"/>
                      <a:pt x="385" y="46"/>
                      <a:pt x="384" y="47"/>
                    </a:cubicBezTo>
                    <a:cubicBezTo>
                      <a:pt x="382" y="50"/>
                      <a:pt x="377" y="49"/>
                      <a:pt x="373" y="49"/>
                    </a:cubicBezTo>
                    <a:cubicBezTo>
                      <a:pt x="372" y="49"/>
                      <a:pt x="372" y="49"/>
                      <a:pt x="371" y="48"/>
                    </a:cubicBezTo>
                    <a:cubicBezTo>
                      <a:pt x="371" y="48"/>
                      <a:pt x="371" y="48"/>
                      <a:pt x="370" y="48"/>
                    </a:cubicBezTo>
                    <a:cubicBezTo>
                      <a:pt x="369" y="47"/>
                      <a:pt x="370" y="48"/>
                      <a:pt x="369" y="48"/>
                    </a:cubicBezTo>
                    <a:cubicBezTo>
                      <a:pt x="368" y="48"/>
                      <a:pt x="366" y="49"/>
                      <a:pt x="366" y="49"/>
                    </a:cubicBezTo>
                    <a:cubicBezTo>
                      <a:pt x="365" y="49"/>
                      <a:pt x="364" y="49"/>
                      <a:pt x="363" y="49"/>
                    </a:cubicBezTo>
                    <a:cubicBezTo>
                      <a:pt x="362" y="50"/>
                      <a:pt x="363" y="50"/>
                      <a:pt x="362" y="50"/>
                    </a:cubicBezTo>
                    <a:cubicBezTo>
                      <a:pt x="360" y="51"/>
                      <a:pt x="360" y="51"/>
                      <a:pt x="360" y="53"/>
                    </a:cubicBezTo>
                    <a:cubicBezTo>
                      <a:pt x="359" y="54"/>
                      <a:pt x="360" y="57"/>
                      <a:pt x="358" y="56"/>
                    </a:cubicBezTo>
                    <a:cubicBezTo>
                      <a:pt x="358" y="58"/>
                      <a:pt x="353" y="57"/>
                      <a:pt x="352" y="57"/>
                    </a:cubicBezTo>
                    <a:cubicBezTo>
                      <a:pt x="350" y="58"/>
                      <a:pt x="350" y="59"/>
                      <a:pt x="348" y="59"/>
                    </a:cubicBezTo>
                    <a:cubicBezTo>
                      <a:pt x="347" y="59"/>
                      <a:pt x="346" y="59"/>
                      <a:pt x="345" y="58"/>
                    </a:cubicBezTo>
                    <a:cubicBezTo>
                      <a:pt x="344" y="58"/>
                      <a:pt x="344" y="57"/>
                      <a:pt x="343" y="57"/>
                    </a:cubicBezTo>
                    <a:cubicBezTo>
                      <a:pt x="342" y="59"/>
                      <a:pt x="341" y="61"/>
                      <a:pt x="340" y="60"/>
                    </a:cubicBezTo>
                    <a:cubicBezTo>
                      <a:pt x="339" y="60"/>
                      <a:pt x="338" y="58"/>
                      <a:pt x="337" y="59"/>
                    </a:cubicBezTo>
                    <a:cubicBezTo>
                      <a:pt x="337" y="59"/>
                      <a:pt x="336" y="60"/>
                      <a:pt x="335" y="60"/>
                    </a:cubicBezTo>
                    <a:cubicBezTo>
                      <a:pt x="335" y="61"/>
                      <a:pt x="335" y="61"/>
                      <a:pt x="334" y="62"/>
                    </a:cubicBezTo>
                    <a:cubicBezTo>
                      <a:pt x="332" y="63"/>
                      <a:pt x="331" y="65"/>
                      <a:pt x="329" y="64"/>
                    </a:cubicBezTo>
                    <a:cubicBezTo>
                      <a:pt x="328" y="64"/>
                      <a:pt x="328" y="64"/>
                      <a:pt x="328" y="63"/>
                    </a:cubicBezTo>
                    <a:cubicBezTo>
                      <a:pt x="328" y="62"/>
                      <a:pt x="327" y="62"/>
                      <a:pt x="327" y="61"/>
                    </a:cubicBezTo>
                    <a:cubicBezTo>
                      <a:pt x="325" y="61"/>
                      <a:pt x="325" y="60"/>
                      <a:pt x="323" y="60"/>
                    </a:cubicBezTo>
                    <a:cubicBezTo>
                      <a:pt x="323" y="60"/>
                      <a:pt x="322" y="60"/>
                      <a:pt x="322" y="60"/>
                    </a:cubicBezTo>
                    <a:cubicBezTo>
                      <a:pt x="322" y="60"/>
                      <a:pt x="321" y="60"/>
                      <a:pt x="321" y="60"/>
                    </a:cubicBezTo>
                    <a:cubicBezTo>
                      <a:pt x="320" y="61"/>
                      <a:pt x="319" y="61"/>
                      <a:pt x="318" y="62"/>
                    </a:cubicBezTo>
                    <a:cubicBezTo>
                      <a:pt x="317" y="63"/>
                      <a:pt x="316" y="65"/>
                      <a:pt x="317" y="67"/>
                    </a:cubicBezTo>
                    <a:cubicBezTo>
                      <a:pt x="317" y="68"/>
                      <a:pt x="319" y="69"/>
                      <a:pt x="318" y="70"/>
                    </a:cubicBezTo>
                    <a:cubicBezTo>
                      <a:pt x="318" y="70"/>
                      <a:pt x="317" y="71"/>
                      <a:pt x="316" y="71"/>
                    </a:cubicBezTo>
                    <a:cubicBezTo>
                      <a:pt x="316" y="72"/>
                      <a:pt x="315" y="73"/>
                      <a:pt x="315" y="73"/>
                    </a:cubicBezTo>
                    <a:cubicBezTo>
                      <a:pt x="314" y="74"/>
                      <a:pt x="314" y="74"/>
                      <a:pt x="312" y="74"/>
                    </a:cubicBezTo>
                    <a:cubicBezTo>
                      <a:pt x="310" y="75"/>
                      <a:pt x="309" y="76"/>
                      <a:pt x="308" y="77"/>
                    </a:cubicBezTo>
                    <a:cubicBezTo>
                      <a:pt x="308" y="78"/>
                      <a:pt x="307" y="78"/>
                      <a:pt x="308" y="79"/>
                    </a:cubicBezTo>
                    <a:cubicBezTo>
                      <a:pt x="308" y="80"/>
                      <a:pt x="311" y="80"/>
                      <a:pt x="311" y="80"/>
                    </a:cubicBezTo>
                    <a:cubicBezTo>
                      <a:pt x="311" y="81"/>
                      <a:pt x="311" y="82"/>
                      <a:pt x="310" y="83"/>
                    </a:cubicBezTo>
                    <a:cubicBezTo>
                      <a:pt x="309" y="83"/>
                      <a:pt x="308" y="83"/>
                      <a:pt x="307" y="83"/>
                    </a:cubicBezTo>
                    <a:cubicBezTo>
                      <a:pt x="306" y="83"/>
                      <a:pt x="305" y="82"/>
                      <a:pt x="304" y="83"/>
                    </a:cubicBezTo>
                    <a:cubicBezTo>
                      <a:pt x="304" y="83"/>
                      <a:pt x="304" y="84"/>
                      <a:pt x="304" y="84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1" y="85"/>
                    </a:cubicBezTo>
                    <a:cubicBezTo>
                      <a:pt x="301" y="85"/>
                      <a:pt x="300" y="86"/>
                      <a:pt x="299" y="87"/>
                    </a:cubicBezTo>
                    <a:cubicBezTo>
                      <a:pt x="298" y="87"/>
                      <a:pt x="296" y="87"/>
                      <a:pt x="295" y="85"/>
                    </a:cubicBezTo>
                    <a:cubicBezTo>
                      <a:pt x="292" y="83"/>
                      <a:pt x="289" y="80"/>
                      <a:pt x="285" y="80"/>
                    </a:cubicBezTo>
                    <a:cubicBezTo>
                      <a:pt x="283" y="79"/>
                      <a:pt x="283" y="80"/>
                      <a:pt x="281" y="80"/>
                    </a:cubicBezTo>
                    <a:cubicBezTo>
                      <a:pt x="278" y="81"/>
                      <a:pt x="275" y="78"/>
                      <a:pt x="272" y="78"/>
                    </a:cubicBezTo>
                    <a:cubicBezTo>
                      <a:pt x="272" y="77"/>
                      <a:pt x="273" y="76"/>
                      <a:pt x="273" y="76"/>
                    </a:cubicBezTo>
                    <a:cubicBezTo>
                      <a:pt x="274" y="75"/>
                      <a:pt x="275" y="75"/>
                      <a:pt x="275" y="75"/>
                    </a:cubicBezTo>
                    <a:cubicBezTo>
                      <a:pt x="275" y="75"/>
                      <a:pt x="276" y="73"/>
                      <a:pt x="276" y="73"/>
                    </a:cubicBezTo>
                    <a:cubicBezTo>
                      <a:pt x="278" y="71"/>
                      <a:pt x="280" y="70"/>
                      <a:pt x="281" y="69"/>
                    </a:cubicBezTo>
                    <a:cubicBezTo>
                      <a:pt x="282" y="68"/>
                      <a:pt x="282" y="68"/>
                      <a:pt x="283" y="67"/>
                    </a:cubicBezTo>
                    <a:cubicBezTo>
                      <a:pt x="284" y="66"/>
                      <a:pt x="285" y="67"/>
                      <a:pt x="286" y="66"/>
                    </a:cubicBezTo>
                    <a:cubicBezTo>
                      <a:pt x="288" y="65"/>
                      <a:pt x="286" y="63"/>
                      <a:pt x="285" y="61"/>
                    </a:cubicBezTo>
                    <a:cubicBezTo>
                      <a:pt x="284" y="61"/>
                      <a:pt x="284" y="61"/>
                      <a:pt x="284" y="59"/>
                    </a:cubicBezTo>
                    <a:cubicBezTo>
                      <a:pt x="284" y="59"/>
                      <a:pt x="284" y="57"/>
                      <a:pt x="284" y="57"/>
                    </a:cubicBezTo>
                    <a:cubicBezTo>
                      <a:pt x="285" y="54"/>
                      <a:pt x="284" y="50"/>
                      <a:pt x="285" y="48"/>
                    </a:cubicBezTo>
                    <a:cubicBezTo>
                      <a:pt x="286" y="47"/>
                      <a:pt x="289" y="48"/>
                      <a:pt x="290" y="48"/>
                    </a:cubicBezTo>
                    <a:cubicBezTo>
                      <a:pt x="292" y="48"/>
                      <a:pt x="294" y="48"/>
                      <a:pt x="295" y="48"/>
                    </a:cubicBezTo>
                    <a:cubicBezTo>
                      <a:pt x="298" y="47"/>
                      <a:pt x="298" y="46"/>
                      <a:pt x="297" y="43"/>
                    </a:cubicBezTo>
                    <a:cubicBezTo>
                      <a:pt x="296" y="43"/>
                      <a:pt x="296" y="42"/>
                      <a:pt x="295" y="42"/>
                    </a:cubicBezTo>
                    <a:cubicBezTo>
                      <a:pt x="295" y="40"/>
                      <a:pt x="294" y="40"/>
                      <a:pt x="293" y="38"/>
                    </a:cubicBezTo>
                    <a:cubicBezTo>
                      <a:pt x="293" y="37"/>
                      <a:pt x="292" y="35"/>
                      <a:pt x="291" y="35"/>
                    </a:cubicBezTo>
                    <a:cubicBezTo>
                      <a:pt x="291" y="34"/>
                      <a:pt x="289" y="35"/>
                      <a:pt x="288" y="34"/>
                    </a:cubicBezTo>
                    <a:cubicBezTo>
                      <a:pt x="288" y="34"/>
                      <a:pt x="287" y="34"/>
                      <a:pt x="286" y="34"/>
                    </a:cubicBezTo>
                    <a:cubicBezTo>
                      <a:pt x="285" y="34"/>
                      <a:pt x="283" y="34"/>
                      <a:pt x="282" y="34"/>
                    </a:cubicBezTo>
                    <a:cubicBezTo>
                      <a:pt x="281" y="35"/>
                      <a:pt x="280" y="35"/>
                      <a:pt x="280" y="36"/>
                    </a:cubicBezTo>
                    <a:cubicBezTo>
                      <a:pt x="279" y="38"/>
                      <a:pt x="278" y="39"/>
                      <a:pt x="278" y="41"/>
                    </a:cubicBezTo>
                    <a:cubicBezTo>
                      <a:pt x="278" y="42"/>
                      <a:pt x="279" y="43"/>
                      <a:pt x="280" y="43"/>
                    </a:cubicBezTo>
                    <a:cubicBezTo>
                      <a:pt x="281" y="44"/>
                      <a:pt x="284" y="46"/>
                      <a:pt x="285" y="46"/>
                    </a:cubicBezTo>
                    <a:cubicBezTo>
                      <a:pt x="285" y="48"/>
                      <a:pt x="285" y="46"/>
                      <a:pt x="284" y="48"/>
                    </a:cubicBezTo>
                    <a:cubicBezTo>
                      <a:pt x="284" y="48"/>
                      <a:pt x="284" y="50"/>
                      <a:pt x="283" y="50"/>
                    </a:cubicBezTo>
                    <a:cubicBezTo>
                      <a:pt x="283" y="52"/>
                      <a:pt x="280" y="50"/>
                      <a:pt x="279" y="50"/>
                    </a:cubicBezTo>
                    <a:cubicBezTo>
                      <a:pt x="277" y="50"/>
                      <a:pt x="275" y="50"/>
                      <a:pt x="273" y="51"/>
                    </a:cubicBezTo>
                    <a:cubicBezTo>
                      <a:pt x="272" y="52"/>
                      <a:pt x="271" y="52"/>
                      <a:pt x="270" y="53"/>
                    </a:cubicBezTo>
                    <a:cubicBezTo>
                      <a:pt x="268" y="54"/>
                      <a:pt x="268" y="55"/>
                      <a:pt x="266" y="55"/>
                    </a:cubicBezTo>
                    <a:cubicBezTo>
                      <a:pt x="264" y="55"/>
                      <a:pt x="262" y="55"/>
                      <a:pt x="262" y="53"/>
                    </a:cubicBezTo>
                    <a:cubicBezTo>
                      <a:pt x="262" y="51"/>
                      <a:pt x="262" y="49"/>
                      <a:pt x="260" y="48"/>
                    </a:cubicBezTo>
                    <a:cubicBezTo>
                      <a:pt x="259" y="48"/>
                      <a:pt x="257" y="48"/>
                      <a:pt x="256" y="48"/>
                    </a:cubicBezTo>
                    <a:cubicBezTo>
                      <a:pt x="254" y="48"/>
                      <a:pt x="253" y="49"/>
                      <a:pt x="252" y="48"/>
                    </a:cubicBezTo>
                    <a:cubicBezTo>
                      <a:pt x="251" y="47"/>
                      <a:pt x="251" y="46"/>
                      <a:pt x="249" y="46"/>
                    </a:cubicBezTo>
                    <a:cubicBezTo>
                      <a:pt x="248" y="46"/>
                      <a:pt x="247" y="46"/>
                      <a:pt x="245" y="46"/>
                    </a:cubicBezTo>
                    <a:cubicBezTo>
                      <a:pt x="245" y="46"/>
                      <a:pt x="244" y="46"/>
                      <a:pt x="244" y="45"/>
                    </a:cubicBezTo>
                    <a:cubicBezTo>
                      <a:pt x="243" y="45"/>
                      <a:pt x="242" y="45"/>
                      <a:pt x="242" y="46"/>
                    </a:cubicBezTo>
                    <a:cubicBezTo>
                      <a:pt x="241" y="46"/>
                      <a:pt x="242" y="47"/>
                      <a:pt x="241" y="47"/>
                    </a:cubicBezTo>
                    <a:cubicBezTo>
                      <a:pt x="240" y="48"/>
                      <a:pt x="240" y="48"/>
                      <a:pt x="239" y="48"/>
                    </a:cubicBezTo>
                    <a:cubicBezTo>
                      <a:pt x="238" y="49"/>
                      <a:pt x="236" y="50"/>
                      <a:pt x="235" y="48"/>
                    </a:cubicBezTo>
                    <a:cubicBezTo>
                      <a:pt x="235" y="48"/>
                      <a:pt x="236" y="46"/>
                      <a:pt x="236" y="46"/>
                    </a:cubicBezTo>
                    <a:cubicBezTo>
                      <a:pt x="236" y="44"/>
                      <a:pt x="236" y="42"/>
                      <a:pt x="234" y="41"/>
                    </a:cubicBezTo>
                    <a:cubicBezTo>
                      <a:pt x="232" y="41"/>
                      <a:pt x="232" y="42"/>
                      <a:pt x="230" y="42"/>
                    </a:cubicBezTo>
                    <a:cubicBezTo>
                      <a:pt x="229" y="42"/>
                      <a:pt x="229" y="42"/>
                      <a:pt x="228" y="42"/>
                    </a:cubicBezTo>
                    <a:cubicBezTo>
                      <a:pt x="226" y="42"/>
                      <a:pt x="224" y="41"/>
                      <a:pt x="223" y="42"/>
                    </a:cubicBezTo>
                    <a:cubicBezTo>
                      <a:pt x="222" y="42"/>
                      <a:pt x="222" y="43"/>
                      <a:pt x="220" y="43"/>
                    </a:cubicBezTo>
                    <a:cubicBezTo>
                      <a:pt x="219" y="44"/>
                      <a:pt x="218" y="44"/>
                      <a:pt x="217" y="43"/>
                    </a:cubicBezTo>
                    <a:cubicBezTo>
                      <a:pt x="218" y="42"/>
                      <a:pt x="218" y="40"/>
                      <a:pt x="220" y="38"/>
                    </a:cubicBezTo>
                    <a:cubicBezTo>
                      <a:pt x="221" y="38"/>
                      <a:pt x="222" y="37"/>
                      <a:pt x="223" y="37"/>
                    </a:cubicBezTo>
                    <a:cubicBezTo>
                      <a:pt x="223" y="37"/>
                      <a:pt x="225" y="36"/>
                      <a:pt x="225" y="36"/>
                    </a:cubicBezTo>
                    <a:cubicBezTo>
                      <a:pt x="225" y="36"/>
                      <a:pt x="225" y="34"/>
                      <a:pt x="225" y="34"/>
                    </a:cubicBezTo>
                    <a:cubicBezTo>
                      <a:pt x="225" y="32"/>
                      <a:pt x="225" y="31"/>
                      <a:pt x="225" y="30"/>
                    </a:cubicBezTo>
                    <a:cubicBezTo>
                      <a:pt x="225" y="29"/>
                      <a:pt x="226" y="27"/>
                      <a:pt x="226" y="26"/>
                    </a:cubicBezTo>
                    <a:cubicBezTo>
                      <a:pt x="225" y="25"/>
                      <a:pt x="224" y="25"/>
                      <a:pt x="224" y="24"/>
                    </a:cubicBezTo>
                    <a:cubicBezTo>
                      <a:pt x="224" y="23"/>
                      <a:pt x="224" y="23"/>
                      <a:pt x="225" y="22"/>
                    </a:cubicBezTo>
                    <a:cubicBezTo>
                      <a:pt x="225" y="21"/>
                      <a:pt x="224" y="20"/>
                      <a:pt x="222" y="20"/>
                    </a:cubicBezTo>
                    <a:cubicBezTo>
                      <a:pt x="222" y="18"/>
                      <a:pt x="224" y="16"/>
                      <a:pt x="224" y="14"/>
                    </a:cubicBezTo>
                    <a:cubicBezTo>
                      <a:pt x="224" y="13"/>
                      <a:pt x="223" y="10"/>
                      <a:pt x="222" y="10"/>
                    </a:cubicBezTo>
                    <a:cubicBezTo>
                      <a:pt x="221" y="9"/>
                      <a:pt x="219" y="11"/>
                      <a:pt x="218" y="11"/>
                    </a:cubicBezTo>
                    <a:cubicBezTo>
                      <a:pt x="217" y="12"/>
                      <a:pt x="217" y="13"/>
                      <a:pt x="216" y="13"/>
                    </a:cubicBezTo>
                    <a:cubicBezTo>
                      <a:pt x="215" y="13"/>
                      <a:pt x="214" y="12"/>
                      <a:pt x="213" y="12"/>
                    </a:cubicBezTo>
                    <a:cubicBezTo>
                      <a:pt x="212" y="11"/>
                      <a:pt x="212" y="11"/>
                      <a:pt x="211" y="10"/>
                    </a:cubicBezTo>
                    <a:cubicBezTo>
                      <a:pt x="209" y="9"/>
                      <a:pt x="208" y="9"/>
                      <a:pt x="206" y="9"/>
                    </a:cubicBezTo>
                    <a:cubicBezTo>
                      <a:pt x="204" y="9"/>
                      <a:pt x="204" y="8"/>
                      <a:pt x="203" y="6"/>
                    </a:cubicBezTo>
                    <a:cubicBezTo>
                      <a:pt x="202" y="6"/>
                      <a:pt x="201" y="5"/>
                      <a:pt x="200" y="5"/>
                    </a:cubicBezTo>
                    <a:cubicBezTo>
                      <a:pt x="199" y="5"/>
                      <a:pt x="199" y="5"/>
                      <a:pt x="198" y="5"/>
                    </a:cubicBezTo>
                    <a:cubicBezTo>
                      <a:pt x="198" y="5"/>
                      <a:pt x="197" y="5"/>
                      <a:pt x="196" y="5"/>
                    </a:cubicBezTo>
                    <a:cubicBezTo>
                      <a:pt x="196" y="5"/>
                      <a:pt x="195" y="4"/>
                      <a:pt x="194" y="5"/>
                    </a:cubicBezTo>
                    <a:cubicBezTo>
                      <a:pt x="193" y="5"/>
                      <a:pt x="193" y="6"/>
                      <a:pt x="192" y="7"/>
                    </a:cubicBezTo>
                    <a:cubicBezTo>
                      <a:pt x="191" y="8"/>
                      <a:pt x="191" y="8"/>
                      <a:pt x="189" y="8"/>
                    </a:cubicBezTo>
                    <a:cubicBezTo>
                      <a:pt x="188" y="9"/>
                      <a:pt x="188" y="10"/>
                      <a:pt x="187" y="11"/>
                    </a:cubicBezTo>
                    <a:cubicBezTo>
                      <a:pt x="186" y="11"/>
                      <a:pt x="185" y="11"/>
                      <a:pt x="184" y="11"/>
                    </a:cubicBezTo>
                    <a:cubicBezTo>
                      <a:pt x="182" y="11"/>
                      <a:pt x="181" y="11"/>
                      <a:pt x="181" y="9"/>
                    </a:cubicBezTo>
                    <a:cubicBezTo>
                      <a:pt x="181" y="7"/>
                      <a:pt x="181" y="6"/>
                      <a:pt x="180" y="5"/>
                    </a:cubicBezTo>
                    <a:cubicBezTo>
                      <a:pt x="180" y="5"/>
                      <a:pt x="180" y="5"/>
                      <a:pt x="180" y="4"/>
                    </a:cubicBezTo>
                    <a:cubicBezTo>
                      <a:pt x="180" y="4"/>
                      <a:pt x="179" y="4"/>
                      <a:pt x="180" y="3"/>
                    </a:cubicBezTo>
                    <a:cubicBezTo>
                      <a:pt x="179" y="3"/>
                      <a:pt x="179" y="2"/>
                      <a:pt x="179" y="1"/>
                    </a:cubicBezTo>
                    <a:cubicBezTo>
                      <a:pt x="178" y="1"/>
                      <a:pt x="176" y="1"/>
                      <a:pt x="176" y="1"/>
                    </a:cubicBezTo>
                    <a:cubicBezTo>
                      <a:pt x="175" y="2"/>
                      <a:pt x="175" y="2"/>
                      <a:pt x="175" y="3"/>
                    </a:cubicBezTo>
                    <a:cubicBezTo>
                      <a:pt x="174" y="3"/>
                      <a:pt x="173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8" y="3"/>
                      <a:pt x="167" y="2"/>
                      <a:pt x="166" y="1"/>
                    </a:cubicBezTo>
                    <a:cubicBezTo>
                      <a:pt x="165" y="1"/>
                      <a:pt x="163" y="1"/>
                      <a:pt x="162" y="1"/>
                    </a:cubicBezTo>
                    <a:cubicBezTo>
                      <a:pt x="160" y="1"/>
                      <a:pt x="158" y="1"/>
                      <a:pt x="157" y="1"/>
                    </a:cubicBezTo>
                    <a:cubicBezTo>
                      <a:pt x="154" y="1"/>
                      <a:pt x="152" y="0"/>
                      <a:pt x="149" y="0"/>
                    </a:cubicBezTo>
                    <a:cubicBezTo>
                      <a:pt x="149" y="2"/>
                      <a:pt x="148" y="4"/>
                      <a:pt x="148" y="7"/>
                    </a:cubicBezTo>
                    <a:cubicBezTo>
                      <a:pt x="148" y="8"/>
                      <a:pt x="149" y="9"/>
                      <a:pt x="149" y="10"/>
                    </a:cubicBezTo>
                    <a:cubicBezTo>
                      <a:pt x="150" y="11"/>
                      <a:pt x="151" y="9"/>
                      <a:pt x="153" y="9"/>
                    </a:cubicBezTo>
                    <a:cubicBezTo>
                      <a:pt x="153" y="11"/>
                      <a:pt x="152" y="12"/>
                      <a:pt x="152" y="13"/>
                    </a:cubicBezTo>
                    <a:cubicBezTo>
                      <a:pt x="152" y="14"/>
                      <a:pt x="153" y="14"/>
                      <a:pt x="153" y="14"/>
                    </a:cubicBezTo>
                    <a:cubicBezTo>
                      <a:pt x="153" y="14"/>
                      <a:pt x="153" y="16"/>
                      <a:pt x="154" y="17"/>
                    </a:cubicBezTo>
                    <a:cubicBezTo>
                      <a:pt x="154" y="17"/>
                      <a:pt x="153" y="18"/>
                      <a:pt x="154" y="18"/>
                    </a:cubicBezTo>
                    <a:cubicBezTo>
                      <a:pt x="154" y="19"/>
                      <a:pt x="156" y="20"/>
                      <a:pt x="156" y="21"/>
                    </a:cubicBezTo>
                    <a:cubicBezTo>
                      <a:pt x="157" y="22"/>
                      <a:pt x="158" y="25"/>
                      <a:pt x="160" y="25"/>
                    </a:cubicBezTo>
                    <a:cubicBezTo>
                      <a:pt x="160" y="25"/>
                      <a:pt x="161" y="25"/>
                      <a:pt x="161" y="24"/>
                    </a:cubicBezTo>
                    <a:cubicBezTo>
                      <a:pt x="161" y="25"/>
                      <a:pt x="161" y="26"/>
                      <a:pt x="161" y="27"/>
                    </a:cubicBezTo>
                    <a:cubicBezTo>
                      <a:pt x="163" y="27"/>
                      <a:pt x="163" y="29"/>
                      <a:pt x="163" y="30"/>
                    </a:cubicBezTo>
                    <a:cubicBezTo>
                      <a:pt x="163" y="30"/>
                      <a:pt x="163" y="31"/>
                      <a:pt x="163" y="32"/>
                    </a:cubicBezTo>
                    <a:cubicBezTo>
                      <a:pt x="164" y="32"/>
                      <a:pt x="165" y="32"/>
                      <a:pt x="165" y="32"/>
                    </a:cubicBezTo>
                    <a:cubicBezTo>
                      <a:pt x="165" y="32"/>
                      <a:pt x="166" y="34"/>
                      <a:pt x="166" y="34"/>
                    </a:cubicBezTo>
                    <a:cubicBezTo>
                      <a:pt x="166" y="34"/>
                      <a:pt x="166" y="35"/>
                      <a:pt x="166" y="36"/>
                    </a:cubicBezTo>
                    <a:cubicBezTo>
                      <a:pt x="165" y="37"/>
                      <a:pt x="163" y="36"/>
                      <a:pt x="162" y="38"/>
                    </a:cubicBezTo>
                    <a:cubicBezTo>
                      <a:pt x="162" y="38"/>
                      <a:pt x="162" y="39"/>
                      <a:pt x="161" y="39"/>
                    </a:cubicBezTo>
                    <a:cubicBezTo>
                      <a:pt x="161" y="40"/>
                      <a:pt x="160" y="40"/>
                      <a:pt x="160" y="40"/>
                    </a:cubicBezTo>
                    <a:cubicBezTo>
                      <a:pt x="159" y="42"/>
                      <a:pt x="159" y="42"/>
                      <a:pt x="161" y="42"/>
                    </a:cubicBezTo>
                    <a:cubicBezTo>
                      <a:pt x="162" y="42"/>
                      <a:pt x="162" y="43"/>
                      <a:pt x="163" y="42"/>
                    </a:cubicBezTo>
                    <a:cubicBezTo>
                      <a:pt x="164" y="42"/>
                      <a:pt x="165" y="42"/>
                      <a:pt x="166" y="41"/>
                    </a:cubicBezTo>
                    <a:cubicBezTo>
                      <a:pt x="167" y="41"/>
                      <a:pt x="167" y="41"/>
                      <a:pt x="168" y="41"/>
                    </a:cubicBezTo>
                    <a:cubicBezTo>
                      <a:pt x="169" y="40"/>
                      <a:pt x="171" y="40"/>
                      <a:pt x="172" y="41"/>
                    </a:cubicBezTo>
                    <a:cubicBezTo>
                      <a:pt x="173" y="41"/>
                      <a:pt x="173" y="40"/>
                      <a:pt x="173" y="41"/>
                    </a:cubicBezTo>
                    <a:cubicBezTo>
                      <a:pt x="174" y="43"/>
                      <a:pt x="172" y="44"/>
                      <a:pt x="171" y="45"/>
                    </a:cubicBezTo>
                    <a:cubicBezTo>
                      <a:pt x="168" y="48"/>
                      <a:pt x="165" y="48"/>
                      <a:pt x="161" y="48"/>
                    </a:cubicBezTo>
                    <a:cubicBezTo>
                      <a:pt x="159" y="48"/>
                      <a:pt x="157" y="48"/>
                      <a:pt x="155" y="48"/>
                    </a:cubicBezTo>
                    <a:cubicBezTo>
                      <a:pt x="153" y="48"/>
                      <a:pt x="153" y="49"/>
                      <a:pt x="152" y="50"/>
                    </a:cubicBezTo>
                    <a:cubicBezTo>
                      <a:pt x="151" y="51"/>
                      <a:pt x="152" y="51"/>
                      <a:pt x="153" y="53"/>
                    </a:cubicBezTo>
                    <a:cubicBezTo>
                      <a:pt x="152" y="53"/>
                      <a:pt x="152" y="53"/>
                      <a:pt x="151" y="53"/>
                    </a:cubicBezTo>
                    <a:cubicBezTo>
                      <a:pt x="150" y="53"/>
                      <a:pt x="150" y="54"/>
                      <a:pt x="149" y="54"/>
                    </a:cubicBezTo>
                    <a:cubicBezTo>
                      <a:pt x="149" y="54"/>
                      <a:pt x="149" y="54"/>
                      <a:pt x="148" y="55"/>
                    </a:cubicBezTo>
                    <a:cubicBezTo>
                      <a:pt x="148" y="55"/>
                      <a:pt x="148" y="56"/>
                      <a:pt x="148" y="57"/>
                    </a:cubicBezTo>
                    <a:cubicBezTo>
                      <a:pt x="149" y="58"/>
                      <a:pt x="149" y="60"/>
                      <a:pt x="150" y="61"/>
                    </a:cubicBezTo>
                    <a:cubicBezTo>
                      <a:pt x="150" y="61"/>
                      <a:pt x="150" y="61"/>
                      <a:pt x="151" y="61"/>
                    </a:cubicBezTo>
                    <a:cubicBezTo>
                      <a:pt x="152" y="61"/>
                      <a:pt x="152" y="60"/>
                      <a:pt x="154" y="60"/>
                    </a:cubicBezTo>
                    <a:cubicBezTo>
                      <a:pt x="154" y="59"/>
                      <a:pt x="155" y="60"/>
                      <a:pt x="155" y="59"/>
                    </a:cubicBezTo>
                    <a:cubicBezTo>
                      <a:pt x="156" y="59"/>
                      <a:pt x="156" y="57"/>
                      <a:pt x="157" y="57"/>
                    </a:cubicBezTo>
                    <a:cubicBezTo>
                      <a:pt x="158" y="57"/>
                      <a:pt x="158" y="59"/>
                      <a:pt x="160" y="59"/>
                    </a:cubicBezTo>
                    <a:cubicBezTo>
                      <a:pt x="161" y="59"/>
                      <a:pt x="162" y="58"/>
                      <a:pt x="163" y="58"/>
                    </a:cubicBezTo>
                    <a:cubicBezTo>
                      <a:pt x="165" y="58"/>
                      <a:pt x="166" y="59"/>
                      <a:pt x="167" y="60"/>
                    </a:cubicBezTo>
                    <a:cubicBezTo>
                      <a:pt x="168" y="62"/>
                      <a:pt x="161" y="61"/>
                      <a:pt x="160" y="61"/>
                    </a:cubicBezTo>
                    <a:cubicBezTo>
                      <a:pt x="159" y="61"/>
                      <a:pt x="158" y="60"/>
                      <a:pt x="158" y="61"/>
                    </a:cubicBezTo>
                    <a:cubicBezTo>
                      <a:pt x="157" y="61"/>
                      <a:pt x="157" y="61"/>
                      <a:pt x="157" y="62"/>
                    </a:cubicBezTo>
                    <a:cubicBezTo>
                      <a:pt x="156" y="63"/>
                      <a:pt x="156" y="64"/>
                      <a:pt x="156" y="65"/>
                    </a:cubicBezTo>
                    <a:cubicBezTo>
                      <a:pt x="155" y="66"/>
                      <a:pt x="154" y="66"/>
                      <a:pt x="154" y="67"/>
                    </a:cubicBezTo>
                    <a:cubicBezTo>
                      <a:pt x="154" y="68"/>
                      <a:pt x="153" y="69"/>
                      <a:pt x="154" y="70"/>
                    </a:cubicBezTo>
                    <a:cubicBezTo>
                      <a:pt x="154" y="70"/>
                      <a:pt x="154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72"/>
                      <a:pt x="156" y="73"/>
                      <a:pt x="158" y="74"/>
                    </a:cubicBezTo>
                    <a:cubicBezTo>
                      <a:pt x="158" y="74"/>
                      <a:pt x="161" y="74"/>
                      <a:pt x="161" y="74"/>
                    </a:cubicBezTo>
                    <a:cubicBezTo>
                      <a:pt x="163" y="73"/>
                      <a:pt x="165" y="72"/>
                      <a:pt x="167" y="73"/>
                    </a:cubicBezTo>
                    <a:cubicBezTo>
                      <a:pt x="167" y="74"/>
                      <a:pt x="167" y="74"/>
                      <a:pt x="167" y="75"/>
                    </a:cubicBezTo>
                    <a:cubicBezTo>
                      <a:pt x="167" y="75"/>
                      <a:pt x="168" y="76"/>
                      <a:pt x="168" y="75"/>
                    </a:cubicBezTo>
                    <a:cubicBezTo>
                      <a:pt x="168" y="76"/>
                      <a:pt x="168" y="78"/>
                      <a:pt x="168" y="78"/>
                    </a:cubicBezTo>
                    <a:cubicBezTo>
                      <a:pt x="168" y="79"/>
                      <a:pt x="167" y="80"/>
                      <a:pt x="167" y="81"/>
                    </a:cubicBezTo>
                    <a:cubicBezTo>
                      <a:pt x="166" y="82"/>
                      <a:pt x="165" y="82"/>
                      <a:pt x="164" y="82"/>
                    </a:cubicBezTo>
                    <a:cubicBezTo>
                      <a:pt x="162" y="83"/>
                      <a:pt x="162" y="82"/>
                      <a:pt x="161" y="84"/>
                    </a:cubicBezTo>
                    <a:cubicBezTo>
                      <a:pt x="161" y="84"/>
                      <a:pt x="162" y="85"/>
                      <a:pt x="162" y="86"/>
                    </a:cubicBezTo>
                    <a:cubicBezTo>
                      <a:pt x="163" y="89"/>
                      <a:pt x="162" y="92"/>
                      <a:pt x="165" y="94"/>
                    </a:cubicBezTo>
                    <a:cubicBezTo>
                      <a:pt x="165" y="94"/>
                      <a:pt x="165" y="94"/>
                      <a:pt x="166" y="94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6"/>
                      <a:pt x="168" y="96"/>
                      <a:pt x="169" y="96"/>
                    </a:cubicBezTo>
                    <a:cubicBezTo>
                      <a:pt x="170" y="96"/>
                      <a:pt x="171" y="96"/>
                      <a:pt x="173" y="96"/>
                    </a:cubicBezTo>
                    <a:cubicBezTo>
                      <a:pt x="175" y="96"/>
                      <a:pt x="177" y="96"/>
                      <a:pt x="179" y="97"/>
                    </a:cubicBezTo>
                    <a:cubicBezTo>
                      <a:pt x="181" y="97"/>
                      <a:pt x="182" y="97"/>
                      <a:pt x="184" y="98"/>
                    </a:cubicBezTo>
                    <a:cubicBezTo>
                      <a:pt x="185" y="99"/>
                      <a:pt x="186" y="99"/>
                      <a:pt x="187" y="100"/>
                    </a:cubicBezTo>
                    <a:cubicBezTo>
                      <a:pt x="188" y="101"/>
                      <a:pt x="190" y="101"/>
                      <a:pt x="191" y="102"/>
                    </a:cubicBezTo>
                    <a:cubicBezTo>
                      <a:pt x="192" y="104"/>
                      <a:pt x="192" y="106"/>
                      <a:pt x="192" y="108"/>
                    </a:cubicBezTo>
                    <a:cubicBezTo>
                      <a:pt x="191" y="107"/>
                      <a:pt x="189" y="106"/>
                      <a:pt x="188" y="104"/>
                    </a:cubicBezTo>
                    <a:cubicBezTo>
                      <a:pt x="188" y="104"/>
                      <a:pt x="188" y="103"/>
                      <a:pt x="188" y="103"/>
                    </a:cubicBezTo>
                    <a:cubicBezTo>
                      <a:pt x="187" y="102"/>
                      <a:pt x="186" y="102"/>
                      <a:pt x="186" y="101"/>
                    </a:cubicBezTo>
                    <a:cubicBezTo>
                      <a:pt x="185" y="101"/>
                      <a:pt x="184" y="100"/>
                      <a:pt x="183" y="99"/>
                    </a:cubicBezTo>
                    <a:cubicBezTo>
                      <a:pt x="182" y="98"/>
                      <a:pt x="180" y="99"/>
                      <a:pt x="179" y="99"/>
                    </a:cubicBezTo>
                    <a:cubicBezTo>
                      <a:pt x="176" y="99"/>
                      <a:pt x="173" y="98"/>
                      <a:pt x="171" y="99"/>
                    </a:cubicBezTo>
                    <a:cubicBezTo>
                      <a:pt x="170" y="99"/>
                      <a:pt x="169" y="100"/>
                      <a:pt x="169" y="101"/>
                    </a:cubicBezTo>
                    <a:cubicBezTo>
                      <a:pt x="168" y="101"/>
                      <a:pt x="167" y="101"/>
                      <a:pt x="167" y="101"/>
                    </a:cubicBezTo>
                    <a:cubicBezTo>
                      <a:pt x="165" y="101"/>
                      <a:pt x="164" y="101"/>
                      <a:pt x="162" y="101"/>
                    </a:cubicBezTo>
                    <a:cubicBezTo>
                      <a:pt x="161" y="100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99"/>
                      <a:pt x="156" y="97"/>
                      <a:pt x="155" y="96"/>
                    </a:cubicBezTo>
                    <a:cubicBezTo>
                      <a:pt x="155" y="96"/>
                      <a:pt x="152" y="96"/>
                      <a:pt x="151" y="96"/>
                    </a:cubicBezTo>
                    <a:cubicBezTo>
                      <a:pt x="150" y="96"/>
                      <a:pt x="150" y="96"/>
                      <a:pt x="149" y="97"/>
                    </a:cubicBezTo>
                    <a:cubicBezTo>
                      <a:pt x="149" y="97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7" y="98"/>
                    </a:cubicBezTo>
                    <a:cubicBezTo>
                      <a:pt x="146" y="99"/>
                      <a:pt x="147" y="100"/>
                      <a:pt x="146" y="101"/>
                    </a:cubicBezTo>
                    <a:cubicBezTo>
                      <a:pt x="145" y="103"/>
                      <a:pt x="142" y="105"/>
                      <a:pt x="141" y="106"/>
                    </a:cubicBezTo>
                    <a:cubicBezTo>
                      <a:pt x="140" y="106"/>
                      <a:pt x="137" y="107"/>
                      <a:pt x="137" y="108"/>
                    </a:cubicBezTo>
                    <a:cubicBezTo>
                      <a:pt x="137" y="109"/>
                      <a:pt x="138" y="112"/>
                      <a:pt x="138" y="113"/>
                    </a:cubicBezTo>
                    <a:cubicBezTo>
                      <a:pt x="138" y="114"/>
                      <a:pt x="141" y="118"/>
                      <a:pt x="142" y="119"/>
                    </a:cubicBezTo>
                    <a:cubicBezTo>
                      <a:pt x="142" y="120"/>
                      <a:pt x="147" y="123"/>
                      <a:pt x="146" y="124"/>
                    </a:cubicBezTo>
                    <a:cubicBezTo>
                      <a:pt x="145" y="123"/>
                      <a:pt x="140" y="121"/>
                      <a:pt x="140" y="121"/>
                    </a:cubicBezTo>
                    <a:cubicBezTo>
                      <a:pt x="138" y="121"/>
                      <a:pt x="137" y="120"/>
                      <a:pt x="136" y="120"/>
                    </a:cubicBezTo>
                    <a:cubicBezTo>
                      <a:pt x="135" y="120"/>
                      <a:pt x="134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1" y="120"/>
                      <a:pt x="128" y="116"/>
                      <a:pt x="127" y="120"/>
                    </a:cubicBezTo>
                    <a:cubicBezTo>
                      <a:pt x="127" y="122"/>
                      <a:pt x="127" y="121"/>
                      <a:pt x="127" y="123"/>
                    </a:cubicBezTo>
                    <a:cubicBezTo>
                      <a:pt x="130" y="123"/>
                      <a:pt x="130" y="126"/>
                      <a:pt x="130" y="129"/>
                    </a:cubicBezTo>
                    <a:cubicBezTo>
                      <a:pt x="131" y="131"/>
                      <a:pt x="131" y="132"/>
                      <a:pt x="130" y="134"/>
                    </a:cubicBezTo>
                    <a:cubicBezTo>
                      <a:pt x="129" y="134"/>
                      <a:pt x="128" y="136"/>
                      <a:pt x="128" y="136"/>
                    </a:cubicBezTo>
                    <a:cubicBezTo>
                      <a:pt x="127" y="136"/>
                      <a:pt x="126" y="135"/>
                      <a:pt x="125" y="135"/>
                    </a:cubicBezTo>
                    <a:cubicBezTo>
                      <a:pt x="124" y="135"/>
                      <a:pt x="123" y="135"/>
                      <a:pt x="123" y="134"/>
                    </a:cubicBezTo>
                    <a:cubicBezTo>
                      <a:pt x="122" y="134"/>
                      <a:pt x="119" y="130"/>
                      <a:pt x="119" y="129"/>
                    </a:cubicBezTo>
                    <a:cubicBezTo>
                      <a:pt x="120" y="127"/>
                      <a:pt x="121" y="126"/>
                      <a:pt x="122" y="124"/>
                    </a:cubicBezTo>
                    <a:cubicBezTo>
                      <a:pt x="122" y="124"/>
                      <a:pt x="124" y="124"/>
                      <a:pt x="124" y="123"/>
                    </a:cubicBezTo>
                    <a:cubicBezTo>
                      <a:pt x="125" y="122"/>
                      <a:pt x="126" y="118"/>
                      <a:pt x="126" y="117"/>
                    </a:cubicBezTo>
                    <a:cubicBezTo>
                      <a:pt x="126" y="114"/>
                      <a:pt x="127" y="113"/>
                      <a:pt x="123" y="112"/>
                    </a:cubicBezTo>
                    <a:cubicBezTo>
                      <a:pt x="122" y="111"/>
                      <a:pt x="120" y="111"/>
                      <a:pt x="119" y="111"/>
                    </a:cubicBezTo>
                    <a:cubicBezTo>
                      <a:pt x="118" y="110"/>
                      <a:pt x="117" y="109"/>
                      <a:pt x="116" y="109"/>
                    </a:cubicBezTo>
                    <a:cubicBezTo>
                      <a:pt x="114" y="109"/>
                      <a:pt x="112" y="109"/>
                      <a:pt x="111" y="109"/>
                    </a:cubicBezTo>
                    <a:cubicBezTo>
                      <a:pt x="109" y="110"/>
                      <a:pt x="107" y="111"/>
                      <a:pt x="105" y="113"/>
                    </a:cubicBezTo>
                    <a:cubicBezTo>
                      <a:pt x="105" y="114"/>
                      <a:pt x="105" y="114"/>
                      <a:pt x="104" y="114"/>
                    </a:cubicBezTo>
                    <a:cubicBezTo>
                      <a:pt x="103" y="114"/>
                      <a:pt x="101" y="113"/>
                      <a:pt x="100" y="113"/>
                    </a:cubicBezTo>
                    <a:cubicBezTo>
                      <a:pt x="99" y="112"/>
                      <a:pt x="99" y="112"/>
                      <a:pt x="98" y="112"/>
                    </a:cubicBezTo>
                    <a:cubicBezTo>
                      <a:pt x="97" y="112"/>
                      <a:pt x="97" y="112"/>
                      <a:pt x="96" y="112"/>
                    </a:cubicBezTo>
                    <a:cubicBezTo>
                      <a:pt x="95" y="113"/>
                      <a:pt x="95" y="113"/>
                      <a:pt x="94" y="114"/>
                    </a:cubicBezTo>
                    <a:cubicBezTo>
                      <a:pt x="93" y="114"/>
                      <a:pt x="91" y="114"/>
                      <a:pt x="90" y="114"/>
                    </a:cubicBezTo>
                    <a:cubicBezTo>
                      <a:pt x="88" y="114"/>
                      <a:pt x="87" y="114"/>
                      <a:pt x="86" y="115"/>
                    </a:cubicBezTo>
                    <a:cubicBezTo>
                      <a:pt x="84" y="115"/>
                      <a:pt x="81" y="115"/>
                      <a:pt x="79" y="115"/>
                    </a:cubicBezTo>
                    <a:cubicBezTo>
                      <a:pt x="76" y="115"/>
                      <a:pt x="73" y="115"/>
                      <a:pt x="71" y="117"/>
                    </a:cubicBezTo>
                    <a:cubicBezTo>
                      <a:pt x="70" y="118"/>
                      <a:pt x="69" y="119"/>
                      <a:pt x="68" y="120"/>
                    </a:cubicBezTo>
                    <a:cubicBezTo>
                      <a:pt x="68" y="122"/>
                      <a:pt x="66" y="122"/>
                      <a:pt x="67" y="124"/>
                    </a:cubicBezTo>
                    <a:cubicBezTo>
                      <a:pt x="66" y="124"/>
                      <a:pt x="66" y="128"/>
                      <a:pt x="65" y="129"/>
                    </a:cubicBezTo>
                    <a:cubicBezTo>
                      <a:pt x="65" y="129"/>
                      <a:pt x="65" y="130"/>
                      <a:pt x="64" y="131"/>
                    </a:cubicBezTo>
                    <a:cubicBezTo>
                      <a:pt x="63" y="131"/>
                      <a:pt x="62" y="131"/>
                      <a:pt x="61" y="132"/>
                    </a:cubicBezTo>
                    <a:cubicBezTo>
                      <a:pt x="59" y="133"/>
                      <a:pt x="61" y="138"/>
                      <a:pt x="62" y="140"/>
                    </a:cubicBezTo>
                    <a:cubicBezTo>
                      <a:pt x="62" y="142"/>
                      <a:pt x="63" y="145"/>
                      <a:pt x="64" y="146"/>
                    </a:cubicBezTo>
                    <a:cubicBezTo>
                      <a:pt x="64" y="146"/>
                      <a:pt x="65" y="146"/>
                      <a:pt x="66" y="146"/>
                    </a:cubicBezTo>
                    <a:cubicBezTo>
                      <a:pt x="68" y="146"/>
                      <a:pt x="70" y="145"/>
                      <a:pt x="71" y="147"/>
                    </a:cubicBezTo>
                    <a:cubicBezTo>
                      <a:pt x="71" y="149"/>
                      <a:pt x="70" y="152"/>
                      <a:pt x="70" y="154"/>
                    </a:cubicBezTo>
                    <a:cubicBezTo>
                      <a:pt x="70" y="157"/>
                      <a:pt x="70" y="160"/>
                      <a:pt x="70" y="163"/>
                    </a:cubicBezTo>
                    <a:cubicBezTo>
                      <a:pt x="70" y="164"/>
                      <a:pt x="70" y="165"/>
                      <a:pt x="69" y="167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68" y="171"/>
                      <a:pt x="69" y="174"/>
                      <a:pt x="69" y="176"/>
                    </a:cubicBezTo>
                    <a:cubicBezTo>
                      <a:pt x="69" y="179"/>
                      <a:pt x="69" y="181"/>
                      <a:pt x="68" y="183"/>
                    </a:cubicBezTo>
                    <a:cubicBezTo>
                      <a:pt x="67" y="185"/>
                      <a:pt x="67" y="186"/>
                      <a:pt x="65" y="187"/>
                    </a:cubicBezTo>
                    <a:cubicBezTo>
                      <a:pt x="65" y="188"/>
                      <a:pt x="64" y="188"/>
                      <a:pt x="64" y="189"/>
                    </a:cubicBezTo>
                    <a:cubicBezTo>
                      <a:pt x="62" y="191"/>
                      <a:pt x="61" y="192"/>
                      <a:pt x="63" y="195"/>
                    </a:cubicBezTo>
                    <a:cubicBezTo>
                      <a:pt x="63" y="196"/>
                      <a:pt x="64" y="196"/>
                      <a:pt x="64" y="197"/>
                    </a:cubicBezTo>
                    <a:cubicBezTo>
                      <a:pt x="63" y="199"/>
                      <a:pt x="60" y="199"/>
                      <a:pt x="59" y="200"/>
                    </a:cubicBezTo>
                    <a:cubicBezTo>
                      <a:pt x="58" y="201"/>
                      <a:pt x="57" y="203"/>
                      <a:pt x="56" y="203"/>
                    </a:cubicBezTo>
                    <a:cubicBezTo>
                      <a:pt x="55" y="204"/>
                      <a:pt x="53" y="203"/>
                      <a:pt x="52" y="203"/>
                    </a:cubicBezTo>
                    <a:cubicBezTo>
                      <a:pt x="50" y="203"/>
                      <a:pt x="50" y="203"/>
                      <a:pt x="50" y="204"/>
                    </a:cubicBezTo>
                    <a:cubicBezTo>
                      <a:pt x="49" y="205"/>
                      <a:pt x="49" y="205"/>
                      <a:pt x="48" y="206"/>
                    </a:cubicBezTo>
                    <a:cubicBezTo>
                      <a:pt x="46" y="206"/>
                      <a:pt x="44" y="206"/>
                      <a:pt x="42" y="206"/>
                    </a:cubicBezTo>
                    <a:cubicBezTo>
                      <a:pt x="41" y="206"/>
                      <a:pt x="39" y="206"/>
                      <a:pt x="38" y="206"/>
                    </a:cubicBezTo>
                    <a:cubicBezTo>
                      <a:pt x="37" y="206"/>
                      <a:pt x="36" y="208"/>
                      <a:pt x="35" y="208"/>
                    </a:cubicBezTo>
                    <a:cubicBezTo>
                      <a:pt x="34" y="208"/>
                      <a:pt x="34" y="209"/>
                      <a:pt x="35" y="210"/>
                    </a:cubicBezTo>
                    <a:cubicBezTo>
                      <a:pt x="35" y="210"/>
                      <a:pt x="36" y="212"/>
                      <a:pt x="37" y="212"/>
                    </a:cubicBezTo>
                    <a:cubicBezTo>
                      <a:pt x="37" y="212"/>
                      <a:pt x="38" y="213"/>
                      <a:pt x="38" y="213"/>
                    </a:cubicBezTo>
                    <a:cubicBezTo>
                      <a:pt x="40" y="215"/>
                      <a:pt x="41" y="215"/>
                      <a:pt x="40" y="217"/>
                    </a:cubicBezTo>
                    <a:cubicBezTo>
                      <a:pt x="37" y="226"/>
                      <a:pt x="54" y="225"/>
                      <a:pt x="58" y="227"/>
                    </a:cubicBezTo>
                    <a:cubicBezTo>
                      <a:pt x="58" y="227"/>
                      <a:pt x="58" y="227"/>
                      <a:pt x="58" y="227"/>
                    </a:cubicBezTo>
                    <a:cubicBezTo>
                      <a:pt x="59" y="227"/>
                      <a:pt x="59" y="228"/>
                      <a:pt x="59" y="228"/>
                    </a:cubicBezTo>
                    <a:cubicBezTo>
                      <a:pt x="59" y="228"/>
                      <a:pt x="59" y="229"/>
                      <a:pt x="59" y="229"/>
                    </a:cubicBezTo>
                    <a:cubicBezTo>
                      <a:pt x="60" y="230"/>
                      <a:pt x="60" y="230"/>
                      <a:pt x="61" y="231"/>
                    </a:cubicBezTo>
                    <a:cubicBezTo>
                      <a:pt x="61" y="232"/>
                      <a:pt x="61" y="234"/>
                      <a:pt x="60" y="235"/>
                    </a:cubicBezTo>
                    <a:cubicBezTo>
                      <a:pt x="60" y="236"/>
                      <a:pt x="59" y="236"/>
                      <a:pt x="59" y="237"/>
                    </a:cubicBezTo>
                    <a:cubicBezTo>
                      <a:pt x="58" y="239"/>
                      <a:pt x="60" y="242"/>
                      <a:pt x="58" y="244"/>
                    </a:cubicBezTo>
                    <a:cubicBezTo>
                      <a:pt x="57" y="245"/>
                      <a:pt x="56" y="246"/>
                      <a:pt x="54" y="246"/>
                    </a:cubicBezTo>
                    <a:cubicBezTo>
                      <a:pt x="53" y="247"/>
                      <a:pt x="53" y="248"/>
                      <a:pt x="52" y="249"/>
                    </a:cubicBezTo>
                    <a:cubicBezTo>
                      <a:pt x="50" y="251"/>
                      <a:pt x="48" y="252"/>
                      <a:pt x="46" y="254"/>
                    </a:cubicBezTo>
                    <a:cubicBezTo>
                      <a:pt x="46" y="255"/>
                      <a:pt x="45" y="255"/>
                      <a:pt x="45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8"/>
                      <a:pt x="43" y="258"/>
                    </a:cubicBezTo>
                    <a:cubicBezTo>
                      <a:pt x="43" y="259"/>
                      <a:pt x="43" y="260"/>
                      <a:pt x="43" y="261"/>
                    </a:cubicBezTo>
                    <a:cubicBezTo>
                      <a:pt x="43" y="262"/>
                      <a:pt x="43" y="264"/>
                      <a:pt x="43" y="265"/>
                    </a:cubicBezTo>
                    <a:cubicBezTo>
                      <a:pt x="44" y="266"/>
                      <a:pt x="45" y="266"/>
                      <a:pt x="44" y="268"/>
                    </a:cubicBezTo>
                    <a:cubicBezTo>
                      <a:pt x="44" y="269"/>
                      <a:pt x="43" y="270"/>
                      <a:pt x="42" y="270"/>
                    </a:cubicBezTo>
                    <a:cubicBezTo>
                      <a:pt x="40" y="271"/>
                      <a:pt x="37" y="273"/>
                      <a:pt x="35" y="274"/>
                    </a:cubicBezTo>
                    <a:cubicBezTo>
                      <a:pt x="34" y="274"/>
                      <a:pt x="32" y="274"/>
                      <a:pt x="31" y="275"/>
                    </a:cubicBezTo>
                    <a:cubicBezTo>
                      <a:pt x="30" y="276"/>
                      <a:pt x="31" y="276"/>
                      <a:pt x="29" y="276"/>
                    </a:cubicBezTo>
                    <a:cubicBezTo>
                      <a:pt x="28" y="276"/>
                      <a:pt x="27" y="277"/>
                      <a:pt x="26" y="277"/>
                    </a:cubicBezTo>
                    <a:cubicBezTo>
                      <a:pt x="25" y="277"/>
                      <a:pt x="23" y="277"/>
                      <a:pt x="22" y="277"/>
                    </a:cubicBezTo>
                    <a:cubicBezTo>
                      <a:pt x="21" y="277"/>
                      <a:pt x="20" y="277"/>
                      <a:pt x="19" y="276"/>
                    </a:cubicBezTo>
                    <a:cubicBezTo>
                      <a:pt x="17" y="275"/>
                      <a:pt x="15" y="274"/>
                      <a:pt x="13" y="273"/>
                    </a:cubicBezTo>
                    <a:cubicBezTo>
                      <a:pt x="11" y="273"/>
                      <a:pt x="8" y="273"/>
                      <a:pt x="8" y="276"/>
                    </a:cubicBezTo>
                    <a:cubicBezTo>
                      <a:pt x="8" y="277"/>
                      <a:pt x="8" y="278"/>
                      <a:pt x="8" y="278"/>
                    </a:cubicBezTo>
                    <a:cubicBezTo>
                      <a:pt x="6" y="278"/>
                      <a:pt x="5" y="278"/>
                      <a:pt x="3" y="278"/>
                    </a:cubicBezTo>
                    <a:cubicBezTo>
                      <a:pt x="1" y="278"/>
                      <a:pt x="0" y="281"/>
                      <a:pt x="0" y="283"/>
                    </a:cubicBezTo>
                    <a:cubicBezTo>
                      <a:pt x="0" y="284"/>
                      <a:pt x="0" y="285"/>
                      <a:pt x="0" y="285"/>
                    </a:cubicBezTo>
                    <a:cubicBezTo>
                      <a:pt x="0" y="287"/>
                      <a:pt x="0" y="287"/>
                      <a:pt x="1" y="288"/>
                    </a:cubicBezTo>
                    <a:cubicBezTo>
                      <a:pt x="2" y="289"/>
                      <a:pt x="5" y="290"/>
                      <a:pt x="5" y="292"/>
                    </a:cubicBezTo>
                    <a:cubicBezTo>
                      <a:pt x="6" y="294"/>
                      <a:pt x="5" y="296"/>
                      <a:pt x="6" y="297"/>
                    </a:cubicBezTo>
                    <a:cubicBezTo>
                      <a:pt x="7" y="299"/>
                      <a:pt x="9" y="299"/>
                      <a:pt x="10" y="300"/>
                    </a:cubicBezTo>
                    <a:cubicBezTo>
                      <a:pt x="10" y="301"/>
                      <a:pt x="10" y="301"/>
                      <a:pt x="10" y="301"/>
                    </a:cubicBezTo>
                    <a:cubicBezTo>
                      <a:pt x="10" y="302"/>
                      <a:pt x="11" y="303"/>
                      <a:pt x="11" y="304"/>
                    </a:cubicBezTo>
                    <a:cubicBezTo>
                      <a:pt x="11" y="305"/>
                      <a:pt x="11" y="306"/>
                      <a:pt x="11" y="307"/>
                    </a:cubicBezTo>
                    <a:cubicBezTo>
                      <a:pt x="11" y="308"/>
                      <a:pt x="11" y="308"/>
                      <a:pt x="12" y="309"/>
                    </a:cubicBezTo>
                    <a:cubicBezTo>
                      <a:pt x="12" y="311"/>
                      <a:pt x="12" y="314"/>
                      <a:pt x="13" y="316"/>
                    </a:cubicBezTo>
                    <a:cubicBezTo>
                      <a:pt x="13" y="317"/>
                      <a:pt x="13" y="319"/>
                      <a:pt x="13" y="320"/>
                    </a:cubicBezTo>
                    <a:cubicBezTo>
                      <a:pt x="13" y="322"/>
                      <a:pt x="13" y="321"/>
                      <a:pt x="12" y="322"/>
                    </a:cubicBezTo>
                    <a:cubicBezTo>
                      <a:pt x="12" y="323"/>
                      <a:pt x="11" y="323"/>
                      <a:pt x="10" y="324"/>
                    </a:cubicBezTo>
                    <a:cubicBezTo>
                      <a:pt x="10" y="325"/>
                      <a:pt x="9" y="325"/>
                      <a:pt x="9" y="326"/>
                    </a:cubicBezTo>
                    <a:cubicBezTo>
                      <a:pt x="7" y="328"/>
                      <a:pt x="9" y="331"/>
                      <a:pt x="8" y="334"/>
                    </a:cubicBezTo>
                    <a:cubicBezTo>
                      <a:pt x="7" y="335"/>
                      <a:pt x="6" y="335"/>
                      <a:pt x="6" y="336"/>
                    </a:cubicBezTo>
                    <a:cubicBezTo>
                      <a:pt x="7" y="336"/>
                      <a:pt x="7" y="336"/>
                      <a:pt x="7" y="337"/>
                    </a:cubicBezTo>
                    <a:cubicBezTo>
                      <a:pt x="7" y="337"/>
                      <a:pt x="7" y="338"/>
                      <a:pt x="7" y="338"/>
                    </a:cubicBezTo>
                    <a:cubicBezTo>
                      <a:pt x="7" y="339"/>
                      <a:pt x="7" y="339"/>
                      <a:pt x="8" y="340"/>
                    </a:cubicBezTo>
                    <a:cubicBezTo>
                      <a:pt x="7" y="341"/>
                      <a:pt x="5" y="341"/>
                      <a:pt x="5" y="342"/>
                    </a:cubicBezTo>
                    <a:cubicBezTo>
                      <a:pt x="4" y="343"/>
                      <a:pt x="4" y="343"/>
                      <a:pt x="3" y="344"/>
                    </a:cubicBezTo>
                    <a:cubicBezTo>
                      <a:pt x="1" y="344"/>
                      <a:pt x="2" y="344"/>
                      <a:pt x="1" y="345"/>
                    </a:cubicBezTo>
                    <a:cubicBezTo>
                      <a:pt x="1" y="347"/>
                      <a:pt x="0" y="349"/>
                      <a:pt x="1" y="351"/>
                    </a:cubicBezTo>
                    <a:cubicBezTo>
                      <a:pt x="1" y="351"/>
                      <a:pt x="1" y="351"/>
                      <a:pt x="2" y="351"/>
                    </a:cubicBezTo>
                    <a:cubicBezTo>
                      <a:pt x="3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5" y="351"/>
                    </a:cubicBezTo>
                    <a:cubicBezTo>
                      <a:pt x="5" y="351"/>
                      <a:pt x="6" y="352"/>
                      <a:pt x="6" y="353"/>
                    </a:cubicBezTo>
                    <a:cubicBezTo>
                      <a:pt x="6" y="354"/>
                      <a:pt x="6" y="356"/>
                      <a:pt x="6" y="358"/>
                    </a:cubicBezTo>
                    <a:cubicBezTo>
                      <a:pt x="5" y="359"/>
                      <a:pt x="5" y="361"/>
                      <a:pt x="4" y="362"/>
                    </a:cubicBezTo>
                    <a:cubicBezTo>
                      <a:pt x="4" y="363"/>
                      <a:pt x="4" y="364"/>
                      <a:pt x="4" y="364"/>
                    </a:cubicBezTo>
                    <a:cubicBezTo>
                      <a:pt x="4" y="365"/>
                      <a:pt x="4" y="365"/>
                      <a:pt x="4" y="365"/>
                    </a:cubicBezTo>
                    <a:cubicBezTo>
                      <a:pt x="4" y="367"/>
                      <a:pt x="4" y="367"/>
                      <a:pt x="4" y="368"/>
                    </a:cubicBezTo>
                    <a:cubicBezTo>
                      <a:pt x="3" y="369"/>
                      <a:pt x="3" y="370"/>
                      <a:pt x="3" y="370"/>
                    </a:cubicBezTo>
                    <a:cubicBezTo>
                      <a:pt x="3" y="371"/>
                      <a:pt x="4" y="371"/>
                      <a:pt x="4" y="371"/>
                    </a:cubicBezTo>
                    <a:cubicBezTo>
                      <a:pt x="3" y="372"/>
                      <a:pt x="2" y="372"/>
                      <a:pt x="1" y="373"/>
                    </a:cubicBezTo>
                    <a:cubicBezTo>
                      <a:pt x="1" y="373"/>
                      <a:pt x="1" y="374"/>
                      <a:pt x="0" y="375"/>
                    </a:cubicBezTo>
                    <a:cubicBezTo>
                      <a:pt x="0" y="375"/>
                      <a:pt x="0" y="375"/>
                      <a:pt x="0" y="376"/>
                    </a:cubicBezTo>
                    <a:cubicBezTo>
                      <a:pt x="0" y="376"/>
                      <a:pt x="1" y="377"/>
                      <a:pt x="1" y="377"/>
                    </a:cubicBezTo>
                    <a:cubicBezTo>
                      <a:pt x="2" y="377"/>
                      <a:pt x="3" y="378"/>
                      <a:pt x="3" y="379"/>
                    </a:cubicBezTo>
                    <a:cubicBezTo>
                      <a:pt x="3" y="379"/>
                      <a:pt x="3" y="380"/>
                      <a:pt x="3" y="380"/>
                    </a:cubicBezTo>
                    <a:cubicBezTo>
                      <a:pt x="3" y="381"/>
                      <a:pt x="3" y="382"/>
                      <a:pt x="3" y="383"/>
                    </a:cubicBezTo>
                    <a:cubicBezTo>
                      <a:pt x="2" y="385"/>
                      <a:pt x="2" y="388"/>
                      <a:pt x="3" y="390"/>
                    </a:cubicBezTo>
                    <a:cubicBezTo>
                      <a:pt x="5" y="391"/>
                      <a:pt x="6" y="392"/>
                      <a:pt x="8" y="393"/>
                    </a:cubicBezTo>
                    <a:cubicBezTo>
                      <a:pt x="9" y="393"/>
                      <a:pt x="9" y="393"/>
                      <a:pt x="10" y="394"/>
                    </a:cubicBezTo>
                    <a:cubicBezTo>
                      <a:pt x="11" y="395"/>
                      <a:pt x="12" y="395"/>
                      <a:pt x="14" y="396"/>
                    </a:cubicBezTo>
                    <a:cubicBezTo>
                      <a:pt x="14" y="396"/>
                      <a:pt x="15" y="397"/>
                      <a:pt x="15" y="397"/>
                    </a:cubicBezTo>
                    <a:cubicBezTo>
                      <a:pt x="17" y="397"/>
                      <a:pt x="18" y="397"/>
                      <a:pt x="19" y="399"/>
                    </a:cubicBezTo>
                    <a:cubicBezTo>
                      <a:pt x="20" y="401"/>
                      <a:pt x="19" y="403"/>
                      <a:pt x="19" y="405"/>
                    </a:cubicBezTo>
                    <a:cubicBezTo>
                      <a:pt x="18" y="406"/>
                      <a:pt x="18" y="407"/>
                      <a:pt x="17" y="409"/>
                    </a:cubicBezTo>
                    <a:cubicBezTo>
                      <a:pt x="16" y="411"/>
                      <a:pt x="14" y="412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2" y="416"/>
                      <a:pt x="10" y="417"/>
                      <a:pt x="10" y="419"/>
                    </a:cubicBezTo>
                    <a:cubicBezTo>
                      <a:pt x="10" y="420"/>
                      <a:pt x="10" y="420"/>
                      <a:pt x="10" y="420"/>
                    </a:cubicBezTo>
                    <a:cubicBezTo>
                      <a:pt x="10" y="422"/>
                      <a:pt x="9" y="423"/>
                      <a:pt x="8" y="424"/>
                    </a:cubicBezTo>
                    <a:cubicBezTo>
                      <a:pt x="7" y="426"/>
                      <a:pt x="7" y="428"/>
                      <a:pt x="7" y="430"/>
                    </a:cubicBezTo>
                    <a:cubicBezTo>
                      <a:pt x="7" y="432"/>
                      <a:pt x="8" y="433"/>
                      <a:pt x="8" y="435"/>
                    </a:cubicBezTo>
                    <a:cubicBezTo>
                      <a:pt x="9" y="436"/>
                      <a:pt x="8" y="438"/>
                      <a:pt x="9" y="439"/>
                    </a:cubicBezTo>
                    <a:cubicBezTo>
                      <a:pt x="10" y="441"/>
                      <a:pt x="11" y="442"/>
                      <a:pt x="12" y="444"/>
                    </a:cubicBezTo>
                    <a:cubicBezTo>
                      <a:pt x="12" y="445"/>
                      <a:pt x="12" y="447"/>
                      <a:pt x="14" y="448"/>
                    </a:cubicBezTo>
                    <a:cubicBezTo>
                      <a:pt x="15" y="448"/>
                      <a:pt x="16" y="448"/>
                      <a:pt x="17" y="449"/>
                    </a:cubicBezTo>
                    <a:cubicBezTo>
                      <a:pt x="17" y="450"/>
                      <a:pt x="18" y="451"/>
                      <a:pt x="19" y="452"/>
                    </a:cubicBezTo>
                    <a:cubicBezTo>
                      <a:pt x="20" y="454"/>
                      <a:pt x="22" y="455"/>
                      <a:pt x="23" y="456"/>
                    </a:cubicBezTo>
                    <a:cubicBezTo>
                      <a:pt x="25" y="457"/>
                      <a:pt x="26" y="457"/>
                      <a:pt x="28" y="457"/>
                    </a:cubicBezTo>
                    <a:cubicBezTo>
                      <a:pt x="29" y="457"/>
                      <a:pt x="31" y="457"/>
                      <a:pt x="31" y="459"/>
                    </a:cubicBezTo>
                    <a:cubicBezTo>
                      <a:pt x="29" y="459"/>
                      <a:pt x="26" y="461"/>
                      <a:pt x="24" y="462"/>
                    </a:cubicBezTo>
                    <a:cubicBezTo>
                      <a:pt x="23" y="463"/>
                      <a:pt x="22" y="464"/>
                      <a:pt x="22" y="466"/>
                    </a:cubicBezTo>
                    <a:cubicBezTo>
                      <a:pt x="21" y="467"/>
                      <a:pt x="20" y="468"/>
                      <a:pt x="19" y="470"/>
                    </a:cubicBezTo>
                    <a:cubicBezTo>
                      <a:pt x="17" y="473"/>
                      <a:pt x="16" y="477"/>
                      <a:pt x="15" y="482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21" y="485"/>
                      <a:pt x="26" y="487"/>
                      <a:pt x="30" y="493"/>
                    </a:cubicBezTo>
                    <a:cubicBezTo>
                      <a:pt x="31" y="494"/>
                      <a:pt x="33" y="495"/>
                      <a:pt x="33" y="496"/>
                    </a:cubicBezTo>
                    <a:cubicBezTo>
                      <a:pt x="34" y="498"/>
                      <a:pt x="34" y="498"/>
                      <a:pt x="34" y="500"/>
                    </a:cubicBezTo>
                    <a:cubicBezTo>
                      <a:pt x="36" y="503"/>
                      <a:pt x="36" y="505"/>
                      <a:pt x="40" y="506"/>
                    </a:cubicBezTo>
                    <a:cubicBezTo>
                      <a:pt x="44" y="506"/>
                      <a:pt x="46" y="503"/>
                      <a:pt x="50" y="502"/>
                    </a:cubicBezTo>
                    <a:cubicBezTo>
                      <a:pt x="53" y="501"/>
                      <a:pt x="56" y="501"/>
                      <a:pt x="60" y="501"/>
                    </a:cubicBezTo>
                    <a:cubicBezTo>
                      <a:pt x="67" y="501"/>
                      <a:pt x="73" y="501"/>
                      <a:pt x="79" y="505"/>
                    </a:cubicBezTo>
                    <a:cubicBezTo>
                      <a:pt x="81" y="507"/>
                      <a:pt x="81" y="510"/>
                      <a:pt x="84" y="513"/>
                    </a:cubicBezTo>
                    <a:cubicBezTo>
                      <a:pt x="84" y="513"/>
                      <a:pt x="85" y="513"/>
                      <a:pt x="86" y="514"/>
                    </a:cubicBezTo>
                    <a:cubicBezTo>
                      <a:pt x="87" y="514"/>
                      <a:pt x="86" y="515"/>
                      <a:pt x="87" y="515"/>
                    </a:cubicBezTo>
                    <a:cubicBezTo>
                      <a:pt x="90" y="516"/>
                      <a:pt x="96" y="515"/>
                      <a:pt x="99" y="515"/>
                    </a:cubicBezTo>
                    <a:cubicBezTo>
                      <a:pt x="102" y="515"/>
                      <a:pt x="105" y="515"/>
                      <a:pt x="108" y="516"/>
                    </a:cubicBezTo>
                    <a:cubicBezTo>
                      <a:pt x="107" y="516"/>
                      <a:pt x="111" y="518"/>
                      <a:pt x="110" y="518"/>
                    </a:cubicBezTo>
                    <a:cubicBezTo>
                      <a:pt x="111" y="519"/>
                      <a:pt x="112" y="520"/>
                      <a:pt x="113" y="520"/>
                    </a:cubicBezTo>
                    <a:cubicBezTo>
                      <a:pt x="115" y="521"/>
                      <a:pt x="117" y="520"/>
                      <a:pt x="119" y="523"/>
                    </a:cubicBezTo>
                    <a:cubicBezTo>
                      <a:pt x="120" y="525"/>
                      <a:pt x="120" y="528"/>
                      <a:pt x="119" y="530"/>
                    </a:cubicBezTo>
                    <a:cubicBezTo>
                      <a:pt x="118" y="535"/>
                      <a:pt x="115" y="539"/>
                      <a:pt x="111" y="542"/>
                    </a:cubicBezTo>
                    <a:cubicBezTo>
                      <a:pt x="106" y="546"/>
                      <a:pt x="104" y="549"/>
                      <a:pt x="102" y="555"/>
                    </a:cubicBezTo>
                    <a:cubicBezTo>
                      <a:pt x="101" y="557"/>
                      <a:pt x="101" y="558"/>
                      <a:pt x="98" y="560"/>
                    </a:cubicBezTo>
                    <a:cubicBezTo>
                      <a:pt x="97" y="561"/>
                      <a:pt x="96" y="561"/>
                      <a:pt x="95" y="563"/>
                    </a:cubicBezTo>
                    <a:cubicBezTo>
                      <a:pt x="92" y="567"/>
                      <a:pt x="93" y="572"/>
                      <a:pt x="92" y="577"/>
                    </a:cubicBezTo>
                    <a:cubicBezTo>
                      <a:pt x="90" y="583"/>
                      <a:pt x="92" y="588"/>
                      <a:pt x="87" y="593"/>
                    </a:cubicBezTo>
                    <a:cubicBezTo>
                      <a:pt x="83" y="598"/>
                      <a:pt x="84" y="603"/>
                      <a:pt x="84" y="609"/>
                    </a:cubicBezTo>
                    <a:cubicBezTo>
                      <a:pt x="84" y="617"/>
                      <a:pt x="84" y="624"/>
                      <a:pt x="84" y="632"/>
                    </a:cubicBezTo>
                    <a:cubicBezTo>
                      <a:pt x="84" y="634"/>
                      <a:pt x="85" y="636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7" y="638"/>
                      <a:pt x="87" y="639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89" y="640"/>
                      <a:pt x="90" y="640"/>
                      <a:pt x="91" y="640"/>
                    </a:cubicBezTo>
                    <a:cubicBezTo>
                      <a:pt x="94" y="641"/>
                      <a:pt x="96" y="641"/>
                      <a:pt x="98" y="640"/>
                    </a:cubicBezTo>
                    <a:cubicBezTo>
                      <a:pt x="99" y="639"/>
                      <a:pt x="101" y="639"/>
                      <a:pt x="102" y="639"/>
                    </a:cubicBezTo>
                    <a:cubicBezTo>
                      <a:pt x="103" y="639"/>
                      <a:pt x="104" y="640"/>
                      <a:pt x="104" y="640"/>
                    </a:cubicBezTo>
                    <a:cubicBezTo>
                      <a:pt x="107" y="640"/>
                      <a:pt x="108" y="638"/>
                      <a:pt x="110" y="637"/>
                    </a:cubicBezTo>
                    <a:cubicBezTo>
                      <a:pt x="111" y="637"/>
                      <a:pt x="112" y="637"/>
                      <a:pt x="112" y="635"/>
                    </a:cubicBezTo>
                    <a:cubicBezTo>
                      <a:pt x="112" y="634"/>
                      <a:pt x="112" y="634"/>
                      <a:pt x="112" y="633"/>
                    </a:cubicBezTo>
                    <a:cubicBezTo>
                      <a:pt x="113" y="632"/>
                      <a:pt x="114" y="630"/>
                      <a:pt x="115" y="630"/>
                    </a:cubicBezTo>
                    <a:cubicBezTo>
                      <a:pt x="117" y="631"/>
                      <a:pt x="116" y="633"/>
                      <a:pt x="117" y="634"/>
                    </a:cubicBezTo>
                    <a:cubicBezTo>
                      <a:pt x="118" y="635"/>
                      <a:pt x="118" y="636"/>
                      <a:pt x="120" y="636"/>
                    </a:cubicBezTo>
                    <a:cubicBezTo>
                      <a:pt x="123" y="636"/>
                      <a:pt x="123" y="633"/>
                      <a:pt x="123" y="630"/>
                    </a:cubicBezTo>
                    <a:cubicBezTo>
                      <a:pt x="123" y="628"/>
                      <a:pt x="125" y="625"/>
                      <a:pt x="127" y="623"/>
                    </a:cubicBezTo>
                    <a:cubicBezTo>
                      <a:pt x="128" y="622"/>
                      <a:pt x="131" y="622"/>
                      <a:pt x="133" y="622"/>
                    </a:cubicBezTo>
                    <a:cubicBezTo>
                      <a:pt x="134" y="622"/>
                      <a:pt x="135" y="622"/>
                      <a:pt x="135" y="622"/>
                    </a:cubicBezTo>
                    <a:cubicBezTo>
                      <a:pt x="136" y="622"/>
                      <a:pt x="137" y="623"/>
                      <a:pt x="137" y="623"/>
                    </a:cubicBezTo>
                    <a:cubicBezTo>
                      <a:pt x="138" y="623"/>
                      <a:pt x="139" y="623"/>
                      <a:pt x="139" y="623"/>
                    </a:cubicBezTo>
                    <a:cubicBezTo>
                      <a:pt x="140" y="623"/>
                      <a:pt x="141" y="623"/>
                      <a:pt x="141" y="624"/>
                    </a:cubicBezTo>
                    <a:cubicBezTo>
                      <a:pt x="143" y="625"/>
                      <a:pt x="146" y="626"/>
                      <a:pt x="147" y="627"/>
                    </a:cubicBezTo>
                    <a:cubicBezTo>
                      <a:pt x="148" y="627"/>
                      <a:pt x="148" y="628"/>
                      <a:pt x="149" y="629"/>
                    </a:cubicBezTo>
                    <a:cubicBezTo>
                      <a:pt x="151" y="630"/>
                      <a:pt x="153" y="631"/>
                      <a:pt x="155" y="631"/>
                    </a:cubicBezTo>
                    <a:cubicBezTo>
                      <a:pt x="157" y="631"/>
                      <a:pt x="158" y="630"/>
                      <a:pt x="160" y="630"/>
                    </a:cubicBezTo>
                    <a:cubicBezTo>
                      <a:pt x="161" y="629"/>
                      <a:pt x="162" y="629"/>
                      <a:pt x="163" y="629"/>
                    </a:cubicBezTo>
                    <a:cubicBezTo>
                      <a:pt x="165" y="629"/>
                      <a:pt x="164" y="629"/>
                      <a:pt x="165" y="630"/>
                    </a:cubicBezTo>
                    <a:cubicBezTo>
                      <a:pt x="166" y="631"/>
                      <a:pt x="167" y="632"/>
                      <a:pt x="168" y="632"/>
                    </a:cubicBezTo>
                    <a:cubicBezTo>
                      <a:pt x="169" y="633"/>
                      <a:pt x="171" y="634"/>
                      <a:pt x="172" y="634"/>
                    </a:cubicBezTo>
                    <a:cubicBezTo>
                      <a:pt x="172" y="635"/>
                      <a:pt x="172" y="635"/>
                      <a:pt x="173" y="635"/>
                    </a:cubicBezTo>
                    <a:cubicBezTo>
                      <a:pt x="174" y="637"/>
                      <a:pt x="175" y="637"/>
                      <a:pt x="176" y="637"/>
                    </a:cubicBezTo>
                    <a:cubicBezTo>
                      <a:pt x="178" y="638"/>
                      <a:pt x="180" y="638"/>
                      <a:pt x="182" y="639"/>
                    </a:cubicBezTo>
                    <a:cubicBezTo>
                      <a:pt x="183" y="639"/>
                      <a:pt x="183" y="639"/>
                      <a:pt x="184" y="639"/>
                    </a:cubicBezTo>
                    <a:cubicBezTo>
                      <a:pt x="185" y="639"/>
                      <a:pt x="187" y="639"/>
                      <a:pt x="188" y="639"/>
                    </a:cubicBezTo>
                    <a:cubicBezTo>
                      <a:pt x="189" y="639"/>
                      <a:pt x="189" y="640"/>
                      <a:pt x="189" y="640"/>
                    </a:cubicBezTo>
                    <a:cubicBezTo>
                      <a:pt x="189" y="640"/>
                      <a:pt x="190" y="640"/>
                      <a:pt x="191" y="640"/>
                    </a:cubicBezTo>
                    <a:cubicBezTo>
                      <a:pt x="194" y="640"/>
                      <a:pt x="197" y="640"/>
                      <a:pt x="200" y="640"/>
                    </a:cubicBezTo>
                    <a:cubicBezTo>
                      <a:pt x="201" y="640"/>
                      <a:pt x="203" y="639"/>
                      <a:pt x="204" y="640"/>
                    </a:cubicBezTo>
                    <a:cubicBezTo>
                      <a:pt x="206" y="642"/>
                      <a:pt x="206" y="644"/>
                      <a:pt x="207" y="646"/>
                    </a:cubicBezTo>
                    <a:cubicBezTo>
                      <a:pt x="208" y="647"/>
                      <a:pt x="208" y="647"/>
                      <a:pt x="210" y="648"/>
                    </a:cubicBezTo>
                    <a:cubicBezTo>
                      <a:pt x="211" y="648"/>
                      <a:pt x="213" y="647"/>
                      <a:pt x="214" y="648"/>
                    </a:cubicBezTo>
                    <a:cubicBezTo>
                      <a:pt x="214" y="649"/>
                      <a:pt x="214" y="649"/>
                      <a:pt x="215" y="649"/>
                    </a:cubicBezTo>
                    <a:cubicBezTo>
                      <a:pt x="215" y="650"/>
                      <a:pt x="215" y="651"/>
                      <a:pt x="215" y="652"/>
                    </a:cubicBezTo>
                    <a:cubicBezTo>
                      <a:pt x="215" y="653"/>
                      <a:pt x="215" y="652"/>
                      <a:pt x="216" y="653"/>
                    </a:cubicBezTo>
                    <a:cubicBezTo>
                      <a:pt x="217" y="655"/>
                      <a:pt x="220" y="656"/>
                      <a:pt x="222" y="657"/>
                    </a:cubicBezTo>
                    <a:cubicBezTo>
                      <a:pt x="225" y="659"/>
                      <a:pt x="226" y="661"/>
                      <a:pt x="230" y="659"/>
                    </a:cubicBezTo>
                    <a:cubicBezTo>
                      <a:pt x="231" y="659"/>
                      <a:pt x="232" y="657"/>
                      <a:pt x="232" y="656"/>
                    </a:cubicBezTo>
                    <a:cubicBezTo>
                      <a:pt x="233" y="656"/>
                      <a:pt x="233" y="655"/>
                      <a:pt x="233" y="655"/>
                    </a:cubicBezTo>
                    <a:cubicBezTo>
                      <a:pt x="234" y="651"/>
                      <a:pt x="230" y="649"/>
                      <a:pt x="229" y="646"/>
                    </a:cubicBezTo>
                    <a:cubicBezTo>
                      <a:pt x="229" y="643"/>
                      <a:pt x="229" y="642"/>
                      <a:pt x="232" y="641"/>
                    </a:cubicBezTo>
                    <a:cubicBezTo>
                      <a:pt x="236" y="640"/>
                      <a:pt x="240" y="642"/>
                      <a:pt x="244" y="641"/>
                    </a:cubicBezTo>
                    <a:cubicBezTo>
                      <a:pt x="247" y="641"/>
                      <a:pt x="250" y="640"/>
                      <a:pt x="252" y="643"/>
                    </a:cubicBezTo>
                    <a:cubicBezTo>
                      <a:pt x="253" y="644"/>
                      <a:pt x="253" y="646"/>
                      <a:pt x="255" y="646"/>
                    </a:cubicBezTo>
                    <a:cubicBezTo>
                      <a:pt x="255" y="646"/>
                      <a:pt x="255" y="646"/>
                      <a:pt x="255" y="646"/>
                    </a:cubicBezTo>
                    <a:cubicBezTo>
                      <a:pt x="257" y="646"/>
                      <a:pt x="263" y="648"/>
                      <a:pt x="263" y="650"/>
                    </a:cubicBezTo>
                    <a:cubicBezTo>
                      <a:pt x="264" y="651"/>
                      <a:pt x="268" y="651"/>
                      <a:pt x="267" y="651"/>
                    </a:cubicBezTo>
                    <a:cubicBezTo>
                      <a:pt x="270" y="651"/>
                      <a:pt x="273" y="651"/>
                      <a:pt x="275" y="651"/>
                    </a:cubicBezTo>
                    <a:cubicBezTo>
                      <a:pt x="277" y="650"/>
                      <a:pt x="278" y="649"/>
                      <a:pt x="279" y="649"/>
                    </a:cubicBezTo>
                    <a:cubicBezTo>
                      <a:pt x="281" y="648"/>
                      <a:pt x="282" y="650"/>
                      <a:pt x="284" y="650"/>
                    </a:cubicBezTo>
                    <a:cubicBezTo>
                      <a:pt x="285" y="649"/>
                      <a:pt x="286" y="647"/>
                      <a:pt x="287" y="646"/>
                    </a:cubicBezTo>
                    <a:cubicBezTo>
                      <a:pt x="288" y="645"/>
                      <a:pt x="288" y="644"/>
                      <a:pt x="289" y="643"/>
                    </a:cubicBezTo>
                    <a:cubicBezTo>
                      <a:pt x="291" y="641"/>
                      <a:pt x="295" y="642"/>
                      <a:pt x="298" y="642"/>
                    </a:cubicBezTo>
                    <a:cubicBezTo>
                      <a:pt x="299" y="642"/>
                      <a:pt x="301" y="643"/>
                      <a:pt x="302" y="641"/>
                    </a:cubicBezTo>
                    <a:cubicBezTo>
                      <a:pt x="302" y="640"/>
                      <a:pt x="301" y="639"/>
                      <a:pt x="302" y="637"/>
                    </a:cubicBezTo>
                    <a:cubicBezTo>
                      <a:pt x="302" y="636"/>
                      <a:pt x="303" y="636"/>
                      <a:pt x="305" y="636"/>
                    </a:cubicBezTo>
                    <a:cubicBezTo>
                      <a:pt x="308" y="636"/>
                      <a:pt x="312" y="636"/>
                      <a:pt x="316" y="637"/>
                    </a:cubicBezTo>
                    <a:cubicBezTo>
                      <a:pt x="318" y="637"/>
                      <a:pt x="320" y="637"/>
                      <a:pt x="323" y="637"/>
                    </a:cubicBezTo>
                    <a:cubicBezTo>
                      <a:pt x="324" y="637"/>
                      <a:pt x="324" y="637"/>
                      <a:pt x="325" y="637"/>
                    </a:cubicBezTo>
                    <a:cubicBezTo>
                      <a:pt x="325" y="636"/>
                      <a:pt x="326" y="636"/>
                      <a:pt x="327" y="636"/>
                    </a:cubicBezTo>
                    <a:cubicBezTo>
                      <a:pt x="328" y="636"/>
                      <a:pt x="328" y="636"/>
                      <a:pt x="329" y="636"/>
                    </a:cubicBezTo>
                    <a:cubicBezTo>
                      <a:pt x="332" y="634"/>
                      <a:pt x="326" y="632"/>
                      <a:pt x="327" y="629"/>
                    </a:cubicBezTo>
                    <a:cubicBezTo>
                      <a:pt x="327" y="628"/>
                      <a:pt x="329" y="628"/>
                      <a:pt x="330" y="628"/>
                    </a:cubicBezTo>
                    <a:cubicBezTo>
                      <a:pt x="332" y="628"/>
                      <a:pt x="334" y="628"/>
                      <a:pt x="336" y="628"/>
                    </a:cubicBezTo>
                    <a:cubicBezTo>
                      <a:pt x="337" y="628"/>
                      <a:pt x="340" y="629"/>
                      <a:pt x="341" y="629"/>
                    </a:cubicBezTo>
                    <a:cubicBezTo>
                      <a:pt x="342" y="630"/>
                      <a:pt x="342" y="631"/>
                      <a:pt x="343" y="632"/>
                    </a:cubicBezTo>
                    <a:cubicBezTo>
                      <a:pt x="344" y="633"/>
                      <a:pt x="347" y="632"/>
                      <a:pt x="348" y="632"/>
                    </a:cubicBezTo>
                    <a:cubicBezTo>
                      <a:pt x="351" y="632"/>
                      <a:pt x="353" y="630"/>
                      <a:pt x="355" y="630"/>
                    </a:cubicBezTo>
                    <a:cubicBezTo>
                      <a:pt x="357" y="631"/>
                      <a:pt x="356" y="631"/>
                      <a:pt x="357" y="631"/>
                    </a:cubicBezTo>
                    <a:cubicBezTo>
                      <a:pt x="358" y="632"/>
                      <a:pt x="359" y="634"/>
                      <a:pt x="360" y="635"/>
                    </a:cubicBezTo>
                    <a:cubicBezTo>
                      <a:pt x="361" y="636"/>
                      <a:pt x="362" y="638"/>
                      <a:pt x="362" y="639"/>
                    </a:cubicBezTo>
                    <a:cubicBezTo>
                      <a:pt x="362" y="639"/>
                      <a:pt x="362" y="640"/>
                      <a:pt x="362" y="640"/>
                    </a:cubicBezTo>
                    <a:cubicBezTo>
                      <a:pt x="363" y="642"/>
                      <a:pt x="365" y="641"/>
                      <a:pt x="366" y="641"/>
                    </a:cubicBezTo>
                    <a:cubicBezTo>
                      <a:pt x="367" y="641"/>
                      <a:pt x="367" y="642"/>
                      <a:pt x="368" y="642"/>
                    </a:cubicBezTo>
                    <a:cubicBezTo>
                      <a:pt x="369" y="642"/>
                      <a:pt x="371" y="642"/>
                      <a:pt x="372" y="642"/>
                    </a:cubicBezTo>
                    <a:cubicBezTo>
                      <a:pt x="373" y="641"/>
                      <a:pt x="373" y="641"/>
                      <a:pt x="374" y="640"/>
                    </a:cubicBezTo>
                    <a:cubicBezTo>
                      <a:pt x="375" y="639"/>
                      <a:pt x="375" y="638"/>
                      <a:pt x="375" y="637"/>
                    </a:cubicBezTo>
                    <a:cubicBezTo>
                      <a:pt x="375" y="636"/>
                      <a:pt x="375" y="635"/>
                      <a:pt x="375" y="634"/>
                    </a:cubicBezTo>
                    <a:cubicBezTo>
                      <a:pt x="376" y="633"/>
                      <a:pt x="378" y="630"/>
                      <a:pt x="375" y="629"/>
                    </a:cubicBezTo>
                    <a:cubicBezTo>
                      <a:pt x="373" y="628"/>
                      <a:pt x="371" y="628"/>
                      <a:pt x="369" y="626"/>
                    </a:cubicBezTo>
                    <a:cubicBezTo>
                      <a:pt x="368" y="625"/>
                      <a:pt x="368" y="625"/>
                      <a:pt x="368" y="624"/>
                    </a:cubicBezTo>
                    <a:cubicBezTo>
                      <a:pt x="368" y="623"/>
                      <a:pt x="367" y="623"/>
                      <a:pt x="367" y="623"/>
                    </a:cubicBezTo>
                    <a:cubicBezTo>
                      <a:pt x="367" y="622"/>
                      <a:pt x="368" y="621"/>
                      <a:pt x="368" y="620"/>
                    </a:cubicBezTo>
                    <a:cubicBezTo>
                      <a:pt x="368" y="619"/>
                      <a:pt x="369" y="619"/>
                      <a:pt x="370" y="618"/>
                    </a:cubicBezTo>
                    <a:cubicBezTo>
                      <a:pt x="371" y="618"/>
                      <a:pt x="371" y="617"/>
                      <a:pt x="372" y="616"/>
                    </a:cubicBezTo>
                    <a:cubicBezTo>
                      <a:pt x="372" y="614"/>
                      <a:pt x="373" y="612"/>
                      <a:pt x="372" y="611"/>
                    </a:cubicBezTo>
                    <a:cubicBezTo>
                      <a:pt x="371" y="610"/>
                      <a:pt x="370" y="609"/>
                      <a:pt x="369" y="608"/>
                    </a:cubicBezTo>
                    <a:cubicBezTo>
                      <a:pt x="369" y="608"/>
                      <a:pt x="368" y="607"/>
                      <a:pt x="368" y="607"/>
                    </a:cubicBezTo>
                    <a:cubicBezTo>
                      <a:pt x="367" y="606"/>
                      <a:pt x="366" y="606"/>
                      <a:pt x="366" y="606"/>
                    </a:cubicBezTo>
                    <a:cubicBezTo>
                      <a:pt x="366" y="606"/>
                      <a:pt x="366" y="605"/>
                      <a:pt x="365" y="604"/>
                    </a:cubicBezTo>
                    <a:cubicBezTo>
                      <a:pt x="365" y="604"/>
                      <a:pt x="365" y="604"/>
                      <a:pt x="364" y="603"/>
                    </a:cubicBezTo>
                    <a:cubicBezTo>
                      <a:pt x="364" y="603"/>
                      <a:pt x="363" y="602"/>
                      <a:pt x="363" y="601"/>
                    </a:cubicBezTo>
                    <a:cubicBezTo>
                      <a:pt x="363" y="598"/>
                      <a:pt x="363" y="595"/>
                      <a:pt x="363" y="593"/>
                    </a:cubicBezTo>
                    <a:cubicBezTo>
                      <a:pt x="362" y="592"/>
                      <a:pt x="362" y="592"/>
                      <a:pt x="362" y="592"/>
                    </a:cubicBezTo>
                    <a:cubicBezTo>
                      <a:pt x="362" y="591"/>
                      <a:pt x="362" y="590"/>
                      <a:pt x="362" y="589"/>
                    </a:cubicBezTo>
                    <a:cubicBezTo>
                      <a:pt x="362" y="588"/>
                      <a:pt x="361" y="587"/>
                      <a:pt x="362" y="586"/>
                    </a:cubicBezTo>
                    <a:cubicBezTo>
                      <a:pt x="363" y="586"/>
                      <a:pt x="364" y="586"/>
                      <a:pt x="365" y="585"/>
                    </a:cubicBezTo>
                    <a:cubicBezTo>
                      <a:pt x="365" y="585"/>
                      <a:pt x="366" y="584"/>
                      <a:pt x="367" y="583"/>
                    </a:cubicBezTo>
                    <a:cubicBezTo>
                      <a:pt x="368" y="582"/>
                      <a:pt x="370" y="581"/>
                      <a:pt x="372" y="581"/>
                    </a:cubicBezTo>
                    <a:cubicBezTo>
                      <a:pt x="374" y="581"/>
                      <a:pt x="376" y="580"/>
                      <a:pt x="378" y="579"/>
                    </a:cubicBezTo>
                    <a:cubicBezTo>
                      <a:pt x="380" y="578"/>
                      <a:pt x="382" y="577"/>
                      <a:pt x="384" y="577"/>
                    </a:cubicBezTo>
                    <a:cubicBezTo>
                      <a:pt x="388" y="577"/>
                      <a:pt x="392" y="577"/>
                      <a:pt x="395" y="575"/>
                    </a:cubicBezTo>
                    <a:cubicBezTo>
                      <a:pt x="396" y="574"/>
                      <a:pt x="397" y="574"/>
                      <a:pt x="397" y="573"/>
                    </a:cubicBezTo>
                    <a:cubicBezTo>
                      <a:pt x="398" y="572"/>
                      <a:pt x="398" y="572"/>
                      <a:pt x="398" y="571"/>
                    </a:cubicBezTo>
                    <a:cubicBezTo>
                      <a:pt x="398" y="571"/>
                      <a:pt x="398" y="570"/>
                      <a:pt x="398" y="570"/>
                    </a:cubicBezTo>
                    <a:cubicBezTo>
                      <a:pt x="398" y="569"/>
                      <a:pt x="398" y="568"/>
                      <a:pt x="399" y="568"/>
                    </a:cubicBezTo>
                    <a:cubicBezTo>
                      <a:pt x="399" y="567"/>
                      <a:pt x="399" y="566"/>
                      <a:pt x="399" y="565"/>
                    </a:cubicBezTo>
                    <a:cubicBezTo>
                      <a:pt x="399" y="566"/>
                      <a:pt x="399" y="566"/>
                      <a:pt x="399" y="566"/>
                    </a:cubicBezTo>
                    <a:cubicBezTo>
                      <a:pt x="399" y="565"/>
                      <a:pt x="399" y="564"/>
                      <a:pt x="400" y="564"/>
                    </a:cubicBezTo>
                    <a:cubicBezTo>
                      <a:pt x="400" y="563"/>
                      <a:pt x="399" y="562"/>
                      <a:pt x="400" y="561"/>
                    </a:cubicBezTo>
                    <a:cubicBezTo>
                      <a:pt x="400" y="560"/>
                      <a:pt x="400" y="559"/>
                      <a:pt x="401" y="559"/>
                    </a:cubicBezTo>
                    <a:cubicBezTo>
                      <a:pt x="401" y="558"/>
                      <a:pt x="402" y="556"/>
                      <a:pt x="402" y="556"/>
                    </a:cubicBezTo>
                    <a:cubicBezTo>
                      <a:pt x="403" y="556"/>
                      <a:pt x="404" y="556"/>
                      <a:pt x="405" y="556"/>
                    </a:cubicBezTo>
                    <a:cubicBezTo>
                      <a:pt x="406" y="556"/>
                      <a:pt x="406" y="557"/>
                      <a:pt x="407" y="558"/>
                    </a:cubicBezTo>
                    <a:cubicBezTo>
                      <a:pt x="408" y="559"/>
                      <a:pt x="414" y="560"/>
                      <a:pt x="415" y="559"/>
                    </a:cubicBezTo>
                    <a:cubicBezTo>
                      <a:pt x="416" y="558"/>
                      <a:pt x="417" y="556"/>
                      <a:pt x="417" y="555"/>
                    </a:cubicBezTo>
                    <a:cubicBezTo>
                      <a:pt x="418" y="554"/>
                      <a:pt x="418" y="553"/>
                      <a:pt x="418" y="552"/>
                    </a:cubicBezTo>
                    <a:cubicBezTo>
                      <a:pt x="418" y="551"/>
                      <a:pt x="419" y="550"/>
                      <a:pt x="419" y="548"/>
                    </a:cubicBezTo>
                    <a:cubicBezTo>
                      <a:pt x="419" y="547"/>
                      <a:pt x="419" y="545"/>
                      <a:pt x="419" y="544"/>
                    </a:cubicBezTo>
                    <a:cubicBezTo>
                      <a:pt x="419" y="543"/>
                      <a:pt x="420" y="543"/>
                      <a:pt x="420" y="542"/>
                    </a:cubicBezTo>
                    <a:cubicBezTo>
                      <a:pt x="420" y="541"/>
                      <a:pt x="420" y="540"/>
                      <a:pt x="420" y="540"/>
                    </a:cubicBezTo>
                    <a:cubicBezTo>
                      <a:pt x="420" y="539"/>
                      <a:pt x="421" y="539"/>
                      <a:pt x="421" y="539"/>
                    </a:cubicBezTo>
                    <a:cubicBezTo>
                      <a:pt x="421" y="539"/>
                      <a:pt x="420" y="538"/>
                      <a:pt x="420" y="537"/>
                    </a:cubicBezTo>
                    <a:cubicBezTo>
                      <a:pt x="420" y="536"/>
                      <a:pt x="420" y="534"/>
                      <a:pt x="419" y="533"/>
                    </a:cubicBezTo>
                    <a:cubicBezTo>
                      <a:pt x="418" y="532"/>
                      <a:pt x="417" y="532"/>
                      <a:pt x="417" y="531"/>
                    </a:cubicBezTo>
                    <a:cubicBezTo>
                      <a:pt x="416" y="531"/>
                      <a:pt x="415" y="530"/>
                      <a:pt x="414" y="529"/>
                    </a:cubicBezTo>
                    <a:cubicBezTo>
                      <a:pt x="413" y="528"/>
                      <a:pt x="412" y="527"/>
                      <a:pt x="411" y="527"/>
                    </a:cubicBezTo>
                    <a:cubicBezTo>
                      <a:pt x="410" y="526"/>
                      <a:pt x="410" y="525"/>
                      <a:pt x="410" y="524"/>
                    </a:cubicBezTo>
                    <a:cubicBezTo>
                      <a:pt x="408" y="519"/>
                      <a:pt x="402" y="526"/>
                      <a:pt x="400" y="520"/>
                    </a:cubicBezTo>
                    <a:cubicBezTo>
                      <a:pt x="400" y="519"/>
                      <a:pt x="399" y="518"/>
                      <a:pt x="398" y="517"/>
                    </a:cubicBezTo>
                    <a:cubicBezTo>
                      <a:pt x="398" y="516"/>
                      <a:pt x="397" y="515"/>
                      <a:pt x="397" y="514"/>
                    </a:cubicBezTo>
                    <a:cubicBezTo>
                      <a:pt x="396" y="514"/>
                      <a:pt x="395" y="513"/>
                      <a:pt x="394" y="51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3" y="511"/>
                      <a:pt x="391" y="510"/>
                      <a:pt x="390" y="510"/>
                    </a:cubicBezTo>
                    <a:cubicBezTo>
                      <a:pt x="389" y="509"/>
                      <a:pt x="386" y="509"/>
                      <a:pt x="385" y="508"/>
                    </a:cubicBezTo>
                    <a:cubicBezTo>
                      <a:pt x="385" y="507"/>
                      <a:pt x="385" y="507"/>
                      <a:pt x="385" y="507"/>
                    </a:cubicBezTo>
                    <a:cubicBezTo>
                      <a:pt x="385" y="504"/>
                      <a:pt x="384" y="502"/>
                      <a:pt x="382" y="499"/>
                    </a:cubicBezTo>
                    <a:cubicBezTo>
                      <a:pt x="381" y="498"/>
                      <a:pt x="380" y="496"/>
                      <a:pt x="379" y="495"/>
                    </a:cubicBezTo>
                    <a:cubicBezTo>
                      <a:pt x="378" y="494"/>
                      <a:pt x="376" y="493"/>
                      <a:pt x="375" y="491"/>
                    </a:cubicBezTo>
                    <a:cubicBezTo>
                      <a:pt x="374" y="491"/>
                      <a:pt x="374" y="491"/>
                      <a:pt x="373" y="490"/>
                    </a:cubicBezTo>
                    <a:cubicBezTo>
                      <a:pt x="373" y="490"/>
                      <a:pt x="371" y="491"/>
                      <a:pt x="371" y="491"/>
                    </a:cubicBezTo>
                    <a:cubicBezTo>
                      <a:pt x="369" y="491"/>
                      <a:pt x="369" y="490"/>
                      <a:pt x="368" y="490"/>
                    </a:cubicBezTo>
                    <a:cubicBezTo>
                      <a:pt x="367" y="489"/>
                      <a:pt x="365" y="489"/>
                      <a:pt x="365" y="488"/>
                    </a:cubicBezTo>
                    <a:cubicBezTo>
                      <a:pt x="364" y="488"/>
                      <a:pt x="364" y="488"/>
                      <a:pt x="364" y="487"/>
                    </a:cubicBezTo>
                    <a:cubicBezTo>
                      <a:pt x="363" y="485"/>
                      <a:pt x="362" y="484"/>
                      <a:pt x="361" y="483"/>
                    </a:cubicBezTo>
                    <a:cubicBezTo>
                      <a:pt x="360" y="482"/>
                      <a:pt x="360" y="482"/>
                      <a:pt x="360" y="480"/>
                    </a:cubicBezTo>
                    <a:cubicBezTo>
                      <a:pt x="359" y="479"/>
                      <a:pt x="359" y="476"/>
                      <a:pt x="359" y="475"/>
                    </a:cubicBezTo>
                    <a:cubicBezTo>
                      <a:pt x="358" y="474"/>
                      <a:pt x="358" y="474"/>
                      <a:pt x="358" y="473"/>
                    </a:cubicBezTo>
                    <a:cubicBezTo>
                      <a:pt x="357" y="471"/>
                      <a:pt x="356" y="469"/>
                      <a:pt x="355" y="467"/>
                    </a:cubicBezTo>
                    <a:cubicBezTo>
                      <a:pt x="355" y="466"/>
                      <a:pt x="354" y="464"/>
                      <a:pt x="353" y="463"/>
                    </a:cubicBezTo>
                    <a:cubicBezTo>
                      <a:pt x="352" y="462"/>
                      <a:pt x="351" y="461"/>
                      <a:pt x="349" y="460"/>
                    </a:cubicBezTo>
                    <a:cubicBezTo>
                      <a:pt x="348" y="459"/>
                      <a:pt x="348" y="457"/>
                      <a:pt x="349" y="456"/>
                    </a:cubicBezTo>
                    <a:cubicBezTo>
                      <a:pt x="349" y="455"/>
                      <a:pt x="350" y="454"/>
                      <a:pt x="351" y="453"/>
                    </a:cubicBezTo>
                    <a:cubicBezTo>
                      <a:pt x="351" y="452"/>
                      <a:pt x="352" y="451"/>
                      <a:pt x="352" y="451"/>
                    </a:cubicBezTo>
                    <a:cubicBezTo>
                      <a:pt x="353" y="450"/>
                      <a:pt x="354" y="449"/>
                      <a:pt x="354" y="448"/>
                    </a:cubicBezTo>
                    <a:cubicBezTo>
                      <a:pt x="354" y="447"/>
                      <a:pt x="354" y="446"/>
                      <a:pt x="354" y="445"/>
                    </a:cubicBezTo>
                    <a:cubicBezTo>
                      <a:pt x="354" y="444"/>
                      <a:pt x="355" y="443"/>
                      <a:pt x="355" y="442"/>
                    </a:cubicBezTo>
                    <a:cubicBezTo>
                      <a:pt x="354" y="440"/>
                      <a:pt x="352" y="440"/>
                      <a:pt x="351" y="439"/>
                    </a:cubicBezTo>
                    <a:cubicBezTo>
                      <a:pt x="349" y="439"/>
                      <a:pt x="349" y="438"/>
                      <a:pt x="348" y="437"/>
                    </a:cubicBezTo>
                    <a:cubicBezTo>
                      <a:pt x="347" y="436"/>
                      <a:pt x="345" y="436"/>
                      <a:pt x="345" y="435"/>
                    </a:cubicBezTo>
                    <a:cubicBezTo>
                      <a:pt x="343" y="434"/>
                      <a:pt x="344" y="432"/>
                      <a:pt x="342" y="431"/>
                    </a:cubicBezTo>
                    <a:cubicBezTo>
                      <a:pt x="340" y="430"/>
                      <a:pt x="339" y="431"/>
                      <a:pt x="339" y="429"/>
                    </a:cubicBezTo>
                    <a:cubicBezTo>
                      <a:pt x="338" y="427"/>
                      <a:pt x="338" y="426"/>
                      <a:pt x="338" y="424"/>
                    </a:cubicBezTo>
                    <a:cubicBezTo>
                      <a:pt x="338" y="423"/>
                      <a:pt x="338" y="421"/>
                      <a:pt x="337" y="419"/>
                    </a:cubicBezTo>
                    <a:cubicBezTo>
                      <a:pt x="337" y="416"/>
                      <a:pt x="331" y="416"/>
                      <a:pt x="332" y="412"/>
                    </a:cubicBezTo>
                    <a:cubicBezTo>
                      <a:pt x="333" y="412"/>
                      <a:pt x="333" y="412"/>
                      <a:pt x="333" y="411"/>
                    </a:cubicBezTo>
                    <a:cubicBezTo>
                      <a:pt x="333" y="411"/>
                      <a:pt x="333" y="411"/>
                      <a:pt x="333" y="410"/>
                    </a:cubicBezTo>
                    <a:cubicBezTo>
                      <a:pt x="334" y="409"/>
                      <a:pt x="334" y="409"/>
                      <a:pt x="336" y="408"/>
                    </a:cubicBezTo>
                    <a:cubicBezTo>
                      <a:pt x="338" y="407"/>
                      <a:pt x="339" y="411"/>
                      <a:pt x="339" y="413"/>
                    </a:cubicBezTo>
                    <a:cubicBezTo>
                      <a:pt x="339" y="414"/>
                      <a:pt x="339" y="415"/>
                      <a:pt x="340" y="416"/>
                    </a:cubicBezTo>
                    <a:cubicBezTo>
                      <a:pt x="340" y="417"/>
                      <a:pt x="341" y="417"/>
                      <a:pt x="342" y="418"/>
                    </a:cubicBezTo>
                    <a:cubicBezTo>
                      <a:pt x="342" y="418"/>
                      <a:pt x="342" y="419"/>
                      <a:pt x="342" y="419"/>
                    </a:cubicBezTo>
                    <a:cubicBezTo>
                      <a:pt x="342" y="420"/>
                      <a:pt x="342" y="419"/>
                      <a:pt x="343" y="420"/>
                    </a:cubicBezTo>
                    <a:cubicBezTo>
                      <a:pt x="343" y="421"/>
                      <a:pt x="343" y="421"/>
                      <a:pt x="343" y="422"/>
                    </a:cubicBezTo>
                    <a:cubicBezTo>
                      <a:pt x="344" y="421"/>
                      <a:pt x="344" y="420"/>
                      <a:pt x="344" y="419"/>
                    </a:cubicBezTo>
                    <a:cubicBezTo>
                      <a:pt x="345" y="417"/>
                      <a:pt x="346" y="417"/>
                      <a:pt x="346" y="416"/>
                    </a:cubicBezTo>
                    <a:cubicBezTo>
                      <a:pt x="346" y="415"/>
                      <a:pt x="346" y="414"/>
                      <a:pt x="346" y="413"/>
                    </a:cubicBezTo>
                    <a:cubicBezTo>
                      <a:pt x="346" y="413"/>
                      <a:pt x="347" y="412"/>
                      <a:pt x="348" y="411"/>
                    </a:cubicBezTo>
                    <a:cubicBezTo>
                      <a:pt x="349" y="409"/>
                      <a:pt x="351" y="408"/>
                      <a:pt x="353" y="407"/>
                    </a:cubicBezTo>
                    <a:cubicBezTo>
                      <a:pt x="354" y="406"/>
                      <a:pt x="355" y="404"/>
                      <a:pt x="357" y="404"/>
                    </a:cubicBezTo>
                    <a:cubicBezTo>
                      <a:pt x="357" y="403"/>
                      <a:pt x="358" y="403"/>
                      <a:pt x="359" y="402"/>
                    </a:cubicBezTo>
                    <a:cubicBezTo>
                      <a:pt x="360" y="402"/>
                      <a:pt x="360" y="400"/>
                      <a:pt x="361" y="401"/>
                    </a:cubicBezTo>
                    <a:cubicBezTo>
                      <a:pt x="362" y="401"/>
                      <a:pt x="362" y="402"/>
                      <a:pt x="363" y="402"/>
                    </a:cubicBezTo>
                    <a:cubicBezTo>
                      <a:pt x="364" y="403"/>
                      <a:pt x="364" y="402"/>
                      <a:pt x="365" y="402"/>
                    </a:cubicBezTo>
                    <a:cubicBezTo>
                      <a:pt x="367" y="402"/>
                      <a:pt x="368" y="402"/>
                      <a:pt x="369" y="400"/>
                    </a:cubicBezTo>
                    <a:cubicBezTo>
                      <a:pt x="370" y="400"/>
                      <a:pt x="370" y="398"/>
                      <a:pt x="370" y="398"/>
                    </a:cubicBezTo>
                    <a:cubicBezTo>
                      <a:pt x="371" y="398"/>
                      <a:pt x="373" y="398"/>
                      <a:pt x="373" y="398"/>
                    </a:cubicBezTo>
                    <a:cubicBezTo>
                      <a:pt x="374" y="398"/>
                      <a:pt x="374" y="399"/>
                      <a:pt x="375" y="399"/>
                    </a:cubicBezTo>
                    <a:cubicBezTo>
                      <a:pt x="376" y="399"/>
                      <a:pt x="377" y="398"/>
                      <a:pt x="379" y="399"/>
                    </a:cubicBezTo>
                    <a:cubicBezTo>
                      <a:pt x="379" y="399"/>
                      <a:pt x="380" y="400"/>
                      <a:pt x="380" y="400"/>
                    </a:cubicBezTo>
                    <a:cubicBezTo>
                      <a:pt x="381" y="401"/>
                      <a:pt x="381" y="400"/>
                      <a:pt x="382" y="399"/>
                    </a:cubicBezTo>
                    <a:cubicBezTo>
                      <a:pt x="382" y="398"/>
                      <a:pt x="383" y="398"/>
                      <a:pt x="384" y="397"/>
                    </a:cubicBezTo>
                    <a:cubicBezTo>
                      <a:pt x="385" y="396"/>
                      <a:pt x="386" y="395"/>
                      <a:pt x="386" y="394"/>
                    </a:cubicBezTo>
                    <a:cubicBezTo>
                      <a:pt x="388" y="392"/>
                      <a:pt x="388" y="392"/>
                      <a:pt x="391" y="392"/>
                    </a:cubicBezTo>
                    <a:cubicBezTo>
                      <a:pt x="391" y="392"/>
                      <a:pt x="392" y="392"/>
                      <a:pt x="392" y="392"/>
                    </a:cubicBezTo>
                    <a:cubicBezTo>
                      <a:pt x="392" y="392"/>
                      <a:pt x="392" y="391"/>
                      <a:pt x="392" y="391"/>
                    </a:cubicBezTo>
                    <a:cubicBezTo>
                      <a:pt x="393" y="391"/>
                      <a:pt x="394" y="390"/>
                      <a:pt x="394" y="390"/>
                    </a:cubicBezTo>
                    <a:cubicBezTo>
                      <a:pt x="394" y="389"/>
                      <a:pt x="395" y="389"/>
                      <a:pt x="395" y="388"/>
                    </a:cubicBezTo>
                    <a:cubicBezTo>
                      <a:pt x="395" y="387"/>
                      <a:pt x="395" y="386"/>
                      <a:pt x="396" y="386"/>
                    </a:cubicBezTo>
                    <a:cubicBezTo>
                      <a:pt x="397" y="384"/>
                      <a:pt x="399" y="387"/>
                      <a:pt x="401" y="387"/>
                    </a:cubicBezTo>
                    <a:cubicBezTo>
                      <a:pt x="401" y="386"/>
                      <a:pt x="401" y="385"/>
                      <a:pt x="402" y="384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2"/>
                      <a:pt x="402" y="381"/>
                      <a:pt x="402" y="381"/>
                    </a:cubicBezTo>
                    <a:cubicBezTo>
                      <a:pt x="403" y="379"/>
                      <a:pt x="405" y="380"/>
                      <a:pt x="405" y="381"/>
                    </a:cubicBezTo>
                    <a:cubicBezTo>
                      <a:pt x="406" y="381"/>
                      <a:pt x="406" y="383"/>
                      <a:pt x="406" y="384"/>
                    </a:cubicBezTo>
                    <a:cubicBezTo>
                      <a:pt x="407" y="384"/>
                      <a:pt x="409" y="384"/>
                      <a:pt x="409" y="384"/>
                    </a:cubicBezTo>
                    <a:cubicBezTo>
                      <a:pt x="410" y="384"/>
                      <a:pt x="411" y="384"/>
                      <a:pt x="412" y="383"/>
                    </a:cubicBezTo>
                    <a:cubicBezTo>
                      <a:pt x="413" y="383"/>
                      <a:pt x="412" y="381"/>
                      <a:pt x="412" y="380"/>
                    </a:cubicBezTo>
                    <a:cubicBezTo>
                      <a:pt x="412" y="379"/>
                      <a:pt x="412" y="377"/>
                      <a:pt x="413" y="376"/>
                    </a:cubicBezTo>
                    <a:cubicBezTo>
                      <a:pt x="413" y="375"/>
                      <a:pt x="414" y="375"/>
                      <a:pt x="414" y="375"/>
                    </a:cubicBezTo>
                    <a:cubicBezTo>
                      <a:pt x="415" y="374"/>
                      <a:pt x="416" y="373"/>
                      <a:pt x="417" y="373"/>
                    </a:cubicBezTo>
                    <a:cubicBezTo>
                      <a:pt x="418" y="373"/>
                      <a:pt x="418" y="373"/>
                      <a:pt x="419" y="373"/>
                    </a:cubicBezTo>
                    <a:cubicBezTo>
                      <a:pt x="421" y="373"/>
                      <a:pt x="422" y="372"/>
                      <a:pt x="424" y="372"/>
                    </a:cubicBezTo>
                    <a:cubicBezTo>
                      <a:pt x="425" y="372"/>
                      <a:pt x="427" y="371"/>
                      <a:pt x="428" y="371"/>
                    </a:cubicBezTo>
                    <a:cubicBezTo>
                      <a:pt x="429" y="371"/>
                      <a:pt x="430" y="371"/>
                      <a:pt x="431" y="371"/>
                    </a:cubicBezTo>
                    <a:cubicBezTo>
                      <a:pt x="432" y="371"/>
                      <a:pt x="432" y="370"/>
                      <a:pt x="433" y="369"/>
                    </a:cubicBezTo>
                    <a:cubicBezTo>
                      <a:pt x="434" y="369"/>
                      <a:pt x="435" y="368"/>
                      <a:pt x="436" y="367"/>
                    </a:cubicBezTo>
                    <a:cubicBezTo>
                      <a:pt x="436" y="367"/>
                      <a:pt x="436" y="366"/>
                      <a:pt x="436" y="366"/>
                    </a:cubicBezTo>
                    <a:cubicBezTo>
                      <a:pt x="436" y="365"/>
                      <a:pt x="439" y="364"/>
                      <a:pt x="440" y="364"/>
                    </a:cubicBezTo>
                    <a:cubicBezTo>
                      <a:pt x="441" y="364"/>
                      <a:pt x="442" y="365"/>
                      <a:pt x="443" y="364"/>
                    </a:cubicBezTo>
                    <a:cubicBezTo>
                      <a:pt x="444" y="364"/>
                      <a:pt x="445" y="362"/>
                      <a:pt x="446" y="363"/>
                    </a:cubicBezTo>
                    <a:cubicBezTo>
                      <a:pt x="447" y="364"/>
                      <a:pt x="447" y="363"/>
                      <a:pt x="448" y="363"/>
                    </a:cubicBezTo>
                    <a:cubicBezTo>
                      <a:pt x="449" y="362"/>
                      <a:pt x="451" y="361"/>
                      <a:pt x="452" y="360"/>
                    </a:cubicBezTo>
                    <a:cubicBezTo>
                      <a:pt x="454" y="360"/>
                      <a:pt x="456" y="359"/>
                      <a:pt x="458" y="358"/>
                    </a:cubicBezTo>
                    <a:cubicBezTo>
                      <a:pt x="459" y="357"/>
                      <a:pt x="460" y="357"/>
                      <a:pt x="460" y="356"/>
                    </a:cubicBezTo>
                    <a:cubicBezTo>
                      <a:pt x="461" y="355"/>
                      <a:pt x="457" y="353"/>
                      <a:pt x="457" y="352"/>
                    </a:cubicBezTo>
                    <a:cubicBezTo>
                      <a:pt x="455" y="351"/>
                      <a:pt x="453" y="350"/>
                      <a:pt x="452" y="349"/>
                    </a:cubicBezTo>
                    <a:cubicBezTo>
                      <a:pt x="454" y="349"/>
                      <a:pt x="457" y="348"/>
                      <a:pt x="459" y="347"/>
                    </a:cubicBezTo>
                    <a:cubicBezTo>
                      <a:pt x="460" y="346"/>
                      <a:pt x="461" y="344"/>
                      <a:pt x="462" y="344"/>
                    </a:cubicBezTo>
                    <a:cubicBezTo>
                      <a:pt x="464" y="343"/>
                      <a:pt x="464" y="343"/>
                      <a:pt x="465" y="344"/>
                    </a:cubicBezTo>
                    <a:cubicBezTo>
                      <a:pt x="466" y="345"/>
                      <a:pt x="467" y="346"/>
                      <a:pt x="468" y="347"/>
                    </a:cubicBezTo>
                    <a:cubicBezTo>
                      <a:pt x="470" y="347"/>
                      <a:pt x="473" y="351"/>
                      <a:pt x="473" y="353"/>
                    </a:cubicBezTo>
                    <a:cubicBezTo>
                      <a:pt x="472" y="354"/>
                      <a:pt x="472" y="355"/>
                      <a:pt x="471" y="356"/>
                    </a:cubicBezTo>
                    <a:cubicBezTo>
                      <a:pt x="470" y="358"/>
                      <a:pt x="470" y="358"/>
                      <a:pt x="472" y="359"/>
                    </a:cubicBezTo>
                    <a:cubicBezTo>
                      <a:pt x="473" y="359"/>
                      <a:pt x="475" y="360"/>
                      <a:pt x="476" y="361"/>
                    </a:cubicBezTo>
                    <a:cubicBezTo>
                      <a:pt x="476" y="361"/>
                      <a:pt x="476" y="361"/>
                      <a:pt x="476" y="362"/>
                    </a:cubicBezTo>
                    <a:cubicBezTo>
                      <a:pt x="476" y="363"/>
                      <a:pt x="476" y="364"/>
                      <a:pt x="477" y="365"/>
                    </a:cubicBezTo>
                    <a:cubicBezTo>
                      <a:pt x="477" y="365"/>
                      <a:pt x="480" y="365"/>
                      <a:pt x="481" y="365"/>
                    </a:cubicBezTo>
                    <a:cubicBezTo>
                      <a:pt x="482" y="365"/>
                      <a:pt x="483" y="364"/>
                      <a:pt x="484" y="363"/>
                    </a:cubicBezTo>
                    <a:cubicBezTo>
                      <a:pt x="485" y="362"/>
                      <a:pt x="487" y="359"/>
                      <a:pt x="489" y="361"/>
                    </a:cubicBezTo>
                    <a:cubicBezTo>
                      <a:pt x="488" y="360"/>
                      <a:pt x="488" y="357"/>
                      <a:pt x="488" y="356"/>
                    </a:cubicBezTo>
                    <a:cubicBezTo>
                      <a:pt x="489" y="355"/>
                      <a:pt x="492" y="354"/>
                      <a:pt x="491" y="352"/>
                    </a:cubicBezTo>
                    <a:cubicBezTo>
                      <a:pt x="491" y="351"/>
                      <a:pt x="490" y="351"/>
                      <a:pt x="490" y="349"/>
                    </a:cubicBezTo>
                    <a:cubicBezTo>
                      <a:pt x="490" y="346"/>
                      <a:pt x="492" y="345"/>
                      <a:pt x="492" y="343"/>
                    </a:cubicBezTo>
                    <a:cubicBezTo>
                      <a:pt x="493" y="341"/>
                      <a:pt x="492" y="339"/>
                      <a:pt x="493" y="337"/>
                    </a:cubicBezTo>
                    <a:cubicBezTo>
                      <a:pt x="493" y="335"/>
                      <a:pt x="493" y="334"/>
                      <a:pt x="494" y="332"/>
                    </a:cubicBezTo>
                    <a:cubicBezTo>
                      <a:pt x="495" y="330"/>
                      <a:pt x="495" y="328"/>
                      <a:pt x="496" y="326"/>
                    </a:cubicBezTo>
                    <a:cubicBezTo>
                      <a:pt x="496" y="324"/>
                      <a:pt x="496" y="325"/>
                      <a:pt x="496" y="323"/>
                    </a:cubicBezTo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4" name="Freeform 110"/>
              <p:cNvSpPr>
                <a:spLocks/>
              </p:cNvSpPr>
              <p:nvPr/>
            </p:nvSpPr>
            <p:spPr bwMode="auto">
              <a:xfrm>
                <a:off x="4314825" y="3700463"/>
                <a:ext cx="23813" cy="619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23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12" y="21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13" h="33">
                    <a:moveTo>
                      <a:pt x="12" y="2"/>
                    </a:move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1" y="26"/>
                      <a:pt x="1" y="27"/>
                    </a:cubicBezTo>
                    <a:cubicBezTo>
                      <a:pt x="1" y="29"/>
                      <a:pt x="0" y="31"/>
                      <a:pt x="1" y="32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2"/>
                      <a:pt x="3" y="32"/>
                      <a:pt x="4" y="31"/>
                    </a:cubicBezTo>
                    <a:cubicBezTo>
                      <a:pt x="4" y="29"/>
                      <a:pt x="3" y="27"/>
                      <a:pt x="4" y="25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2"/>
                      <a:pt x="5" y="21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3" y="19"/>
                      <a:pt x="12" y="18"/>
                    </a:cubicBezTo>
                    <a:cubicBezTo>
                      <a:pt x="12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8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8" y="8"/>
                      <a:pt x="10" y="6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5" name="Freeform 111"/>
              <p:cNvSpPr>
                <a:spLocks/>
              </p:cNvSpPr>
              <p:nvPr/>
            </p:nvSpPr>
            <p:spPr bwMode="auto">
              <a:xfrm>
                <a:off x="4332288" y="3754438"/>
                <a:ext cx="17463" cy="1746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</a:cxnLst>
                <a:rect l="0" t="0" r="r" b="b"/>
                <a:pathLst>
                  <a:path w="9" h="9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8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6" name="Freeform 112"/>
              <p:cNvSpPr>
                <a:spLocks/>
              </p:cNvSpPr>
              <p:nvPr/>
            </p:nvSpPr>
            <p:spPr bwMode="auto">
              <a:xfrm>
                <a:off x="4322763" y="3773488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7" name="Freeform 113"/>
              <p:cNvSpPr>
                <a:spLocks/>
              </p:cNvSpPr>
              <p:nvPr/>
            </p:nvSpPr>
            <p:spPr bwMode="auto">
              <a:xfrm>
                <a:off x="4352925" y="3792538"/>
                <a:ext cx="7938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2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8" name="Freeform 114"/>
              <p:cNvSpPr>
                <a:spLocks/>
              </p:cNvSpPr>
              <p:nvPr/>
            </p:nvSpPr>
            <p:spPr bwMode="auto">
              <a:xfrm>
                <a:off x="4151313" y="3949700"/>
                <a:ext cx="17463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9" name="Freeform 115"/>
              <p:cNvSpPr>
                <a:spLocks/>
              </p:cNvSpPr>
              <p:nvPr/>
            </p:nvSpPr>
            <p:spPr bwMode="auto">
              <a:xfrm>
                <a:off x="4175125" y="3938588"/>
                <a:ext cx="26988" cy="47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10" y="1"/>
                      <a:pt x="8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1"/>
                      <a:pt x="14" y="1"/>
                      <a:pt x="1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0" name="Freeform 116"/>
              <p:cNvSpPr>
                <a:spLocks/>
              </p:cNvSpPr>
              <p:nvPr/>
            </p:nvSpPr>
            <p:spPr bwMode="auto">
              <a:xfrm>
                <a:off x="4227513" y="3927475"/>
                <a:ext cx="17463" cy="31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1" name="Freeform 117"/>
              <p:cNvSpPr>
                <a:spLocks/>
              </p:cNvSpPr>
              <p:nvPr/>
            </p:nvSpPr>
            <p:spPr bwMode="auto">
              <a:xfrm>
                <a:off x="4206875" y="3932238"/>
                <a:ext cx="1746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9" y="0"/>
                      <a:pt x="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2" name="Freeform 118"/>
              <p:cNvSpPr>
                <a:spLocks/>
              </p:cNvSpPr>
              <p:nvPr/>
            </p:nvSpPr>
            <p:spPr bwMode="auto">
              <a:xfrm>
                <a:off x="4252913" y="3919538"/>
                <a:ext cx="23813" cy="7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4"/>
                      <a:pt x="8" y="3"/>
                      <a:pt x="10" y="2"/>
                    </a:cubicBezTo>
                    <a:cubicBezTo>
                      <a:pt x="11" y="2"/>
                      <a:pt x="13" y="2"/>
                      <a:pt x="13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3" name="Freeform 119"/>
              <p:cNvSpPr>
                <a:spLocks/>
              </p:cNvSpPr>
              <p:nvPr/>
            </p:nvSpPr>
            <p:spPr bwMode="auto">
              <a:xfrm>
                <a:off x="4283075" y="3919538"/>
                <a:ext cx="19050" cy="3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5" y="2"/>
                      <a:pt x="7" y="2"/>
                      <a:pt x="8" y="1"/>
                    </a:cubicBezTo>
                    <a:cubicBezTo>
                      <a:pt x="9" y="1"/>
                      <a:pt x="11" y="1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4" name="Line 120"/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5" name="Line 121"/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6" name="Line 122"/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7" name="Line 123"/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8" name="Freeform 124"/>
              <p:cNvSpPr>
                <a:spLocks/>
              </p:cNvSpPr>
              <p:nvPr/>
            </p:nvSpPr>
            <p:spPr bwMode="auto">
              <a:xfrm>
                <a:off x="4737100" y="3800475"/>
                <a:ext cx="57150" cy="2540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1" y="4"/>
                  </a:cxn>
                </a:cxnLst>
                <a:rect l="0" t="0" r="r" b="b"/>
                <a:pathLst>
                  <a:path w="31" h="14">
                    <a:moveTo>
                      <a:pt x="21" y="3"/>
                    </a:moveTo>
                    <a:cubicBezTo>
                      <a:pt x="20" y="3"/>
                      <a:pt x="18" y="2"/>
                      <a:pt x="16" y="2"/>
                    </a:cubicBezTo>
                    <a:cubicBezTo>
                      <a:pt x="14" y="1"/>
                      <a:pt x="11" y="0"/>
                      <a:pt x="9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9"/>
                    </a:cubicBezTo>
                    <a:cubicBezTo>
                      <a:pt x="8" y="9"/>
                      <a:pt x="9" y="9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3" y="8"/>
                      <a:pt x="14" y="8"/>
                    </a:cubicBezTo>
                    <a:cubicBezTo>
                      <a:pt x="17" y="9"/>
                      <a:pt x="19" y="8"/>
                      <a:pt x="21" y="8"/>
                    </a:cubicBezTo>
                    <a:cubicBezTo>
                      <a:pt x="23" y="8"/>
                      <a:pt x="31" y="9"/>
                      <a:pt x="31" y="6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9" name="Freeform 125"/>
              <p:cNvSpPr>
                <a:spLocks/>
              </p:cNvSpPr>
              <p:nvPr/>
            </p:nvSpPr>
            <p:spPr bwMode="auto">
              <a:xfrm>
                <a:off x="6697663" y="6724650"/>
                <a:ext cx="238125" cy="13335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3"/>
                  </a:cxn>
                  <a:cxn ang="0">
                    <a:pos x="106" y="6"/>
                  </a:cxn>
                  <a:cxn ang="0">
                    <a:pos x="94" y="11"/>
                  </a:cxn>
                  <a:cxn ang="0">
                    <a:pos x="85" y="16"/>
                  </a:cxn>
                  <a:cxn ang="0">
                    <a:pos x="81" y="18"/>
                  </a:cxn>
                  <a:cxn ang="0">
                    <a:pos x="74" y="20"/>
                  </a:cxn>
                  <a:cxn ang="0">
                    <a:pos x="68" y="21"/>
                  </a:cxn>
                  <a:cxn ang="0">
                    <a:pos x="64" y="22"/>
                  </a:cxn>
                  <a:cxn ang="0">
                    <a:pos x="58" y="21"/>
                  </a:cxn>
                  <a:cxn ang="0">
                    <a:pos x="53" y="21"/>
                  </a:cxn>
                  <a:cxn ang="0">
                    <a:pos x="38" y="20"/>
                  </a:cxn>
                  <a:cxn ang="0">
                    <a:pos x="35" y="34"/>
                  </a:cxn>
                  <a:cxn ang="0">
                    <a:pos x="33" y="34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9" y="39"/>
                  </a:cxn>
                  <a:cxn ang="0">
                    <a:pos x="2" y="40"/>
                  </a:cxn>
                  <a:cxn ang="0">
                    <a:pos x="2" y="45"/>
                  </a:cxn>
                  <a:cxn ang="0">
                    <a:pos x="1" y="53"/>
                  </a:cxn>
                  <a:cxn ang="0">
                    <a:pos x="8" y="60"/>
                  </a:cxn>
                  <a:cxn ang="0">
                    <a:pos x="11" y="62"/>
                  </a:cxn>
                  <a:cxn ang="0">
                    <a:pos x="12" y="64"/>
                  </a:cxn>
                  <a:cxn ang="0">
                    <a:pos x="20" y="71"/>
                  </a:cxn>
                  <a:cxn ang="0">
                    <a:pos x="22" y="70"/>
                  </a:cxn>
                  <a:cxn ang="0">
                    <a:pos x="29" y="67"/>
                  </a:cxn>
                  <a:cxn ang="0">
                    <a:pos x="37" y="68"/>
                  </a:cxn>
                  <a:cxn ang="0">
                    <a:pos x="52" y="67"/>
                  </a:cxn>
                  <a:cxn ang="0">
                    <a:pos x="58" y="66"/>
                  </a:cxn>
                  <a:cxn ang="0">
                    <a:pos x="66" y="66"/>
                  </a:cxn>
                  <a:cxn ang="0">
                    <a:pos x="69" y="58"/>
                  </a:cxn>
                  <a:cxn ang="0">
                    <a:pos x="76" y="52"/>
                  </a:cxn>
                  <a:cxn ang="0">
                    <a:pos x="91" y="52"/>
                  </a:cxn>
                  <a:cxn ang="0">
                    <a:pos x="97" y="51"/>
                  </a:cxn>
                  <a:cxn ang="0">
                    <a:pos x="99" y="50"/>
                  </a:cxn>
                  <a:cxn ang="0">
                    <a:pos x="101" y="48"/>
                  </a:cxn>
                  <a:cxn ang="0">
                    <a:pos x="94" y="39"/>
                  </a:cxn>
                  <a:cxn ang="0">
                    <a:pos x="93" y="38"/>
                  </a:cxn>
                  <a:cxn ang="0">
                    <a:pos x="93" y="37"/>
                  </a:cxn>
                  <a:cxn ang="0">
                    <a:pos x="93" y="34"/>
                  </a:cxn>
                  <a:cxn ang="0">
                    <a:pos x="94" y="29"/>
                  </a:cxn>
                  <a:cxn ang="0">
                    <a:pos x="97" y="27"/>
                  </a:cxn>
                  <a:cxn ang="0">
                    <a:pos x="100" y="25"/>
                  </a:cxn>
                  <a:cxn ang="0">
                    <a:pos x="104" y="24"/>
                  </a:cxn>
                  <a:cxn ang="0">
                    <a:pos x="111" y="19"/>
                  </a:cxn>
                  <a:cxn ang="0">
                    <a:pos x="120" y="10"/>
                  </a:cxn>
                  <a:cxn ang="0">
                    <a:pos x="125" y="4"/>
                  </a:cxn>
                  <a:cxn ang="0">
                    <a:pos x="126" y="2"/>
                  </a:cxn>
                  <a:cxn ang="0">
                    <a:pos x="128" y="0"/>
                  </a:cxn>
                  <a:cxn ang="0">
                    <a:pos x="123" y="0"/>
                  </a:cxn>
                </a:cxnLst>
                <a:rect l="0" t="0" r="r" b="b"/>
                <a:pathLst>
                  <a:path w="128" h="71">
                    <a:moveTo>
                      <a:pt x="123" y="0"/>
                    </a:moveTo>
                    <a:cubicBezTo>
                      <a:pt x="120" y="0"/>
                      <a:pt x="117" y="2"/>
                      <a:pt x="115" y="3"/>
                    </a:cubicBezTo>
                    <a:cubicBezTo>
                      <a:pt x="112" y="4"/>
                      <a:pt x="109" y="5"/>
                      <a:pt x="106" y="6"/>
                    </a:cubicBezTo>
                    <a:cubicBezTo>
                      <a:pt x="103" y="9"/>
                      <a:pt x="98" y="10"/>
                      <a:pt x="94" y="11"/>
                    </a:cubicBezTo>
                    <a:cubicBezTo>
                      <a:pt x="91" y="12"/>
                      <a:pt x="88" y="14"/>
                      <a:pt x="85" y="16"/>
                    </a:cubicBezTo>
                    <a:cubicBezTo>
                      <a:pt x="83" y="16"/>
                      <a:pt x="82" y="17"/>
                      <a:pt x="81" y="18"/>
                    </a:cubicBezTo>
                    <a:cubicBezTo>
                      <a:pt x="79" y="19"/>
                      <a:pt x="76" y="19"/>
                      <a:pt x="74" y="20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6" y="21"/>
                      <a:pt x="65" y="22"/>
                      <a:pt x="64" y="22"/>
                    </a:cubicBezTo>
                    <a:cubicBezTo>
                      <a:pt x="62" y="22"/>
                      <a:pt x="60" y="21"/>
                      <a:pt x="58" y="21"/>
                    </a:cubicBezTo>
                    <a:cubicBezTo>
                      <a:pt x="56" y="21"/>
                      <a:pt x="55" y="21"/>
                      <a:pt x="53" y="21"/>
                    </a:cubicBezTo>
                    <a:cubicBezTo>
                      <a:pt x="48" y="21"/>
                      <a:pt x="43" y="19"/>
                      <a:pt x="38" y="20"/>
                    </a:cubicBezTo>
                    <a:cubicBezTo>
                      <a:pt x="37" y="24"/>
                      <a:pt x="41" y="33"/>
                      <a:pt x="35" y="34"/>
                    </a:cubicBezTo>
                    <a:cubicBezTo>
                      <a:pt x="34" y="35"/>
                      <a:pt x="33" y="35"/>
                      <a:pt x="33" y="34"/>
                    </a:cubicBezTo>
                    <a:cubicBezTo>
                      <a:pt x="31" y="35"/>
                      <a:pt x="30" y="35"/>
                      <a:pt x="28" y="36"/>
                    </a:cubicBezTo>
                    <a:cubicBezTo>
                      <a:pt x="26" y="36"/>
                      <a:pt x="23" y="37"/>
                      <a:pt x="21" y="36"/>
                    </a:cubicBezTo>
                    <a:cubicBezTo>
                      <a:pt x="19" y="35"/>
                      <a:pt x="17" y="33"/>
                      <a:pt x="15" y="36"/>
                    </a:cubicBezTo>
                    <a:cubicBezTo>
                      <a:pt x="14" y="39"/>
                      <a:pt x="12" y="40"/>
                      <a:pt x="9" y="39"/>
                    </a:cubicBezTo>
                    <a:cubicBezTo>
                      <a:pt x="6" y="39"/>
                      <a:pt x="3" y="36"/>
                      <a:pt x="2" y="40"/>
                    </a:cubicBezTo>
                    <a:cubicBezTo>
                      <a:pt x="2" y="42"/>
                      <a:pt x="3" y="43"/>
                      <a:pt x="2" y="45"/>
                    </a:cubicBezTo>
                    <a:cubicBezTo>
                      <a:pt x="2" y="48"/>
                      <a:pt x="0" y="50"/>
                      <a:pt x="1" y="53"/>
                    </a:cubicBezTo>
                    <a:cubicBezTo>
                      <a:pt x="2" y="57"/>
                      <a:pt x="5" y="58"/>
                      <a:pt x="8" y="60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2" y="63"/>
                      <a:pt x="11" y="61"/>
                      <a:pt x="12" y="64"/>
                    </a:cubicBezTo>
                    <a:cubicBezTo>
                      <a:pt x="14" y="66"/>
                      <a:pt x="16" y="71"/>
                      <a:pt x="20" y="71"/>
                    </a:cubicBezTo>
                    <a:cubicBezTo>
                      <a:pt x="20" y="70"/>
                      <a:pt x="21" y="70"/>
                      <a:pt x="22" y="70"/>
                    </a:cubicBezTo>
                    <a:cubicBezTo>
                      <a:pt x="24" y="69"/>
                      <a:pt x="27" y="68"/>
                      <a:pt x="29" y="67"/>
                    </a:cubicBezTo>
                    <a:cubicBezTo>
                      <a:pt x="32" y="67"/>
                      <a:pt x="34" y="67"/>
                      <a:pt x="37" y="68"/>
                    </a:cubicBezTo>
                    <a:cubicBezTo>
                      <a:pt x="42" y="70"/>
                      <a:pt x="47" y="69"/>
                      <a:pt x="52" y="67"/>
                    </a:cubicBezTo>
                    <a:cubicBezTo>
                      <a:pt x="54" y="66"/>
                      <a:pt x="56" y="66"/>
                      <a:pt x="58" y="66"/>
                    </a:cubicBezTo>
                    <a:cubicBezTo>
                      <a:pt x="60" y="66"/>
                      <a:pt x="64" y="67"/>
                      <a:pt x="66" y="66"/>
                    </a:cubicBezTo>
                    <a:cubicBezTo>
                      <a:pt x="69" y="65"/>
                      <a:pt x="68" y="60"/>
                      <a:pt x="69" y="58"/>
                    </a:cubicBezTo>
                    <a:cubicBezTo>
                      <a:pt x="70" y="55"/>
                      <a:pt x="72" y="52"/>
                      <a:pt x="76" y="52"/>
                    </a:cubicBezTo>
                    <a:cubicBezTo>
                      <a:pt x="81" y="51"/>
                      <a:pt x="86" y="53"/>
                      <a:pt x="91" y="52"/>
                    </a:cubicBezTo>
                    <a:cubicBezTo>
                      <a:pt x="94" y="52"/>
                      <a:pt x="95" y="51"/>
                      <a:pt x="97" y="51"/>
                    </a:cubicBezTo>
                    <a:cubicBezTo>
                      <a:pt x="97" y="50"/>
                      <a:pt x="98" y="50"/>
                      <a:pt x="99" y="50"/>
                    </a:cubicBezTo>
                    <a:cubicBezTo>
                      <a:pt x="100" y="50"/>
                      <a:pt x="101" y="49"/>
                      <a:pt x="101" y="48"/>
                    </a:cubicBezTo>
                    <a:cubicBezTo>
                      <a:pt x="99" y="45"/>
                      <a:pt x="96" y="43"/>
                      <a:pt x="94" y="39"/>
                    </a:cubicBezTo>
                    <a:cubicBezTo>
                      <a:pt x="94" y="39"/>
                      <a:pt x="94" y="39"/>
                      <a:pt x="93" y="38"/>
                    </a:cubicBezTo>
                    <a:cubicBezTo>
                      <a:pt x="93" y="38"/>
                      <a:pt x="93" y="37"/>
                      <a:pt x="93" y="37"/>
                    </a:cubicBezTo>
                    <a:cubicBezTo>
                      <a:pt x="93" y="36"/>
                      <a:pt x="93" y="35"/>
                      <a:pt x="93" y="34"/>
                    </a:cubicBezTo>
                    <a:cubicBezTo>
                      <a:pt x="93" y="32"/>
                      <a:pt x="93" y="30"/>
                      <a:pt x="94" y="29"/>
                    </a:cubicBezTo>
                    <a:cubicBezTo>
                      <a:pt x="94" y="28"/>
                      <a:pt x="96" y="27"/>
                      <a:pt x="97" y="27"/>
                    </a:cubicBezTo>
                    <a:cubicBezTo>
                      <a:pt x="98" y="25"/>
                      <a:pt x="98" y="25"/>
                      <a:pt x="100" y="25"/>
                    </a:cubicBezTo>
                    <a:cubicBezTo>
                      <a:pt x="101" y="24"/>
                      <a:pt x="103" y="24"/>
                      <a:pt x="104" y="24"/>
                    </a:cubicBezTo>
                    <a:cubicBezTo>
                      <a:pt x="107" y="23"/>
                      <a:pt x="109" y="22"/>
                      <a:pt x="111" y="19"/>
                    </a:cubicBezTo>
                    <a:cubicBezTo>
                      <a:pt x="114" y="16"/>
                      <a:pt x="116" y="13"/>
                      <a:pt x="120" y="10"/>
                    </a:cubicBezTo>
                    <a:cubicBezTo>
                      <a:pt x="122" y="8"/>
                      <a:pt x="123" y="7"/>
                      <a:pt x="125" y="4"/>
                    </a:cubicBezTo>
                    <a:cubicBezTo>
                      <a:pt x="125" y="4"/>
                      <a:pt x="126" y="3"/>
                      <a:pt x="126" y="2"/>
                    </a:cubicBezTo>
                    <a:cubicBezTo>
                      <a:pt x="127" y="2"/>
                      <a:pt x="128" y="0"/>
                      <a:pt x="128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0" name="Freeform 126"/>
              <p:cNvSpPr>
                <a:spLocks/>
              </p:cNvSpPr>
              <p:nvPr/>
            </p:nvSpPr>
            <p:spPr bwMode="auto">
              <a:xfrm>
                <a:off x="5668963" y="109538"/>
                <a:ext cx="185738" cy="114300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25" y="40"/>
                  </a:cxn>
                  <a:cxn ang="0">
                    <a:pos x="8" y="58"/>
                  </a:cxn>
                  <a:cxn ang="0">
                    <a:pos x="21" y="56"/>
                  </a:cxn>
                  <a:cxn ang="0">
                    <a:pos x="48" y="48"/>
                  </a:cxn>
                  <a:cxn ang="0">
                    <a:pos x="53" y="49"/>
                  </a:cxn>
                  <a:cxn ang="0">
                    <a:pos x="62" y="46"/>
                  </a:cxn>
                  <a:cxn ang="0">
                    <a:pos x="66" y="38"/>
                  </a:cxn>
                  <a:cxn ang="0">
                    <a:pos x="78" y="26"/>
                  </a:cxn>
                  <a:cxn ang="0">
                    <a:pos x="95" y="2"/>
                  </a:cxn>
                  <a:cxn ang="0">
                    <a:pos x="83" y="1"/>
                  </a:cxn>
                  <a:cxn ang="0">
                    <a:pos x="80" y="8"/>
                  </a:cxn>
                  <a:cxn ang="0">
                    <a:pos x="72" y="5"/>
                  </a:cxn>
                  <a:cxn ang="0">
                    <a:pos x="65" y="19"/>
                  </a:cxn>
                  <a:cxn ang="0">
                    <a:pos x="50" y="11"/>
                  </a:cxn>
                  <a:cxn ang="0">
                    <a:pos x="49" y="24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30" y="30"/>
                  </a:cxn>
                  <a:cxn ang="0">
                    <a:pos x="13" y="29"/>
                  </a:cxn>
                  <a:cxn ang="0">
                    <a:pos x="6" y="26"/>
                  </a:cxn>
                  <a:cxn ang="0">
                    <a:pos x="13" y="33"/>
                  </a:cxn>
                  <a:cxn ang="0">
                    <a:pos x="30" y="33"/>
                  </a:cxn>
                </a:cxnLst>
                <a:rect l="0" t="0" r="r" b="b"/>
                <a:pathLst>
                  <a:path w="99" h="61">
                    <a:moveTo>
                      <a:pt x="30" y="33"/>
                    </a:moveTo>
                    <a:cubicBezTo>
                      <a:pt x="27" y="35"/>
                      <a:pt x="26" y="37"/>
                      <a:pt x="25" y="40"/>
                    </a:cubicBezTo>
                    <a:cubicBezTo>
                      <a:pt x="20" y="47"/>
                      <a:pt x="14" y="52"/>
                      <a:pt x="8" y="58"/>
                    </a:cubicBezTo>
                    <a:cubicBezTo>
                      <a:pt x="12" y="61"/>
                      <a:pt x="17" y="58"/>
                      <a:pt x="21" y="56"/>
                    </a:cubicBezTo>
                    <a:cubicBezTo>
                      <a:pt x="30" y="52"/>
                      <a:pt x="37" y="45"/>
                      <a:pt x="48" y="48"/>
                    </a:cubicBezTo>
                    <a:cubicBezTo>
                      <a:pt x="50" y="49"/>
                      <a:pt x="51" y="50"/>
                      <a:pt x="53" y="49"/>
                    </a:cubicBezTo>
                    <a:cubicBezTo>
                      <a:pt x="55" y="49"/>
                      <a:pt x="61" y="40"/>
                      <a:pt x="62" y="46"/>
                    </a:cubicBezTo>
                    <a:cubicBezTo>
                      <a:pt x="64" y="44"/>
                      <a:pt x="64" y="41"/>
                      <a:pt x="66" y="38"/>
                    </a:cubicBezTo>
                    <a:cubicBezTo>
                      <a:pt x="70" y="34"/>
                      <a:pt x="74" y="30"/>
                      <a:pt x="78" y="26"/>
                    </a:cubicBezTo>
                    <a:cubicBezTo>
                      <a:pt x="82" y="21"/>
                      <a:pt x="99" y="10"/>
                      <a:pt x="95" y="2"/>
                    </a:cubicBezTo>
                    <a:cubicBezTo>
                      <a:pt x="91" y="0"/>
                      <a:pt x="87" y="0"/>
                      <a:pt x="83" y="1"/>
                    </a:cubicBezTo>
                    <a:cubicBezTo>
                      <a:pt x="79" y="4"/>
                      <a:pt x="80" y="5"/>
                      <a:pt x="80" y="8"/>
                    </a:cubicBezTo>
                    <a:cubicBezTo>
                      <a:pt x="76" y="10"/>
                      <a:pt x="75" y="4"/>
                      <a:pt x="72" y="5"/>
                    </a:cubicBezTo>
                    <a:cubicBezTo>
                      <a:pt x="70" y="12"/>
                      <a:pt x="74" y="17"/>
                      <a:pt x="65" y="19"/>
                    </a:cubicBezTo>
                    <a:cubicBezTo>
                      <a:pt x="57" y="20"/>
                      <a:pt x="58" y="10"/>
                      <a:pt x="50" y="11"/>
                    </a:cubicBezTo>
                    <a:cubicBezTo>
                      <a:pt x="49" y="16"/>
                      <a:pt x="54" y="20"/>
                      <a:pt x="49" y="24"/>
                    </a:cubicBezTo>
                    <a:cubicBezTo>
                      <a:pt x="48" y="26"/>
                      <a:pt x="45" y="27"/>
                      <a:pt x="42" y="27"/>
                    </a:cubicBezTo>
                    <a:cubicBezTo>
                      <a:pt x="36" y="25"/>
                      <a:pt x="42" y="22"/>
                      <a:pt x="39" y="19"/>
                    </a:cubicBezTo>
                    <a:cubicBezTo>
                      <a:pt x="33" y="12"/>
                      <a:pt x="30" y="26"/>
                      <a:pt x="30" y="30"/>
                    </a:cubicBezTo>
                    <a:cubicBezTo>
                      <a:pt x="25" y="30"/>
                      <a:pt x="18" y="31"/>
                      <a:pt x="13" y="29"/>
                    </a:cubicBezTo>
                    <a:cubicBezTo>
                      <a:pt x="10" y="29"/>
                      <a:pt x="9" y="26"/>
                      <a:pt x="6" y="26"/>
                    </a:cubicBezTo>
                    <a:cubicBezTo>
                      <a:pt x="0" y="32"/>
                      <a:pt x="9" y="34"/>
                      <a:pt x="13" y="33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1" name="Freeform 127"/>
              <p:cNvSpPr>
                <a:spLocks/>
              </p:cNvSpPr>
              <p:nvPr/>
            </p:nvSpPr>
            <p:spPr bwMode="auto">
              <a:xfrm>
                <a:off x="5721350" y="230188"/>
                <a:ext cx="65088" cy="50800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0" y="8"/>
                  </a:cxn>
                  <a:cxn ang="0">
                    <a:pos x="15" y="6"/>
                  </a:cxn>
                  <a:cxn ang="0">
                    <a:pos x="1" y="16"/>
                  </a:cxn>
                  <a:cxn ang="0">
                    <a:pos x="19" y="23"/>
                  </a:cxn>
                  <a:cxn ang="0">
                    <a:pos x="22" y="27"/>
                  </a:cxn>
                  <a:cxn ang="0">
                    <a:pos x="31" y="25"/>
                  </a:cxn>
                  <a:cxn ang="0">
                    <a:pos x="24" y="8"/>
                  </a:cxn>
                  <a:cxn ang="0">
                    <a:pos x="31" y="9"/>
                  </a:cxn>
                </a:cxnLst>
                <a:rect l="0" t="0" r="r" b="b"/>
                <a:pathLst>
                  <a:path w="35" h="27">
                    <a:moveTo>
                      <a:pt x="31" y="9"/>
                    </a:moveTo>
                    <a:cubicBezTo>
                      <a:pt x="31" y="9"/>
                      <a:pt x="30" y="9"/>
                      <a:pt x="30" y="8"/>
                    </a:cubicBezTo>
                    <a:cubicBezTo>
                      <a:pt x="30" y="1"/>
                      <a:pt x="13" y="0"/>
                      <a:pt x="15" y="6"/>
                    </a:cubicBezTo>
                    <a:cubicBezTo>
                      <a:pt x="11" y="8"/>
                      <a:pt x="1" y="11"/>
                      <a:pt x="1" y="16"/>
                    </a:cubicBezTo>
                    <a:cubicBezTo>
                      <a:pt x="0" y="26"/>
                      <a:pt x="14" y="20"/>
                      <a:pt x="19" y="23"/>
                    </a:cubicBezTo>
                    <a:cubicBezTo>
                      <a:pt x="20" y="23"/>
                      <a:pt x="21" y="26"/>
                      <a:pt x="22" y="27"/>
                    </a:cubicBezTo>
                    <a:cubicBezTo>
                      <a:pt x="23" y="27"/>
                      <a:pt x="30" y="26"/>
                      <a:pt x="31" y="25"/>
                    </a:cubicBezTo>
                    <a:cubicBezTo>
                      <a:pt x="35" y="20"/>
                      <a:pt x="27" y="11"/>
                      <a:pt x="24" y="8"/>
                    </a:cubicBezTo>
                    <a:lnTo>
                      <a:pt x="31" y="9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2" name="Freeform 128"/>
              <p:cNvSpPr>
                <a:spLocks/>
              </p:cNvSpPr>
              <p:nvPr/>
            </p:nvSpPr>
            <p:spPr bwMode="auto">
              <a:xfrm>
                <a:off x="5784850" y="171450"/>
                <a:ext cx="84138" cy="93663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6" y="32"/>
                  </a:cxn>
                  <a:cxn ang="0">
                    <a:pos x="5" y="44"/>
                  </a:cxn>
                  <a:cxn ang="0">
                    <a:pos x="11" y="48"/>
                  </a:cxn>
                  <a:cxn ang="0">
                    <a:pos x="13" y="50"/>
                  </a:cxn>
                  <a:cxn ang="0">
                    <a:pos x="16" y="48"/>
                  </a:cxn>
                  <a:cxn ang="0">
                    <a:pos x="27" y="39"/>
                  </a:cxn>
                  <a:cxn ang="0">
                    <a:pos x="44" y="31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18"/>
                  </a:cxn>
                  <a:cxn ang="0">
                    <a:pos x="5" y="17"/>
                  </a:cxn>
                  <a:cxn ang="0">
                    <a:pos x="5" y="18"/>
                  </a:cxn>
                </a:cxnLst>
                <a:rect l="0" t="0" r="r" b="b"/>
                <a:pathLst>
                  <a:path w="45" h="50">
                    <a:moveTo>
                      <a:pt x="5" y="18"/>
                    </a:moveTo>
                    <a:cubicBezTo>
                      <a:pt x="4" y="18"/>
                      <a:pt x="4" y="18"/>
                      <a:pt x="3" y="19"/>
                    </a:cubicBezTo>
                    <a:cubicBezTo>
                      <a:pt x="3" y="21"/>
                      <a:pt x="0" y="25"/>
                      <a:pt x="0" y="27"/>
                    </a:cubicBezTo>
                    <a:cubicBezTo>
                      <a:pt x="1" y="30"/>
                      <a:pt x="5" y="31"/>
                      <a:pt x="6" y="32"/>
                    </a:cubicBezTo>
                    <a:cubicBezTo>
                      <a:pt x="10" y="37"/>
                      <a:pt x="3" y="38"/>
                      <a:pt x="5" y="44"/>
                    </a:cubicBezTo>
                    <a:cubicBezTo>
                      <a:pt x="6" y="48"/>
                      <a:pt x="8" y="47"/>
                      <a:pt x="11" y="48"/>
                    </a:cubicBezTo>
                    <a:cubicBezTo>
                      <a:pt x="12" y="49"/>
                      <a:pt x="12" y="50"/>
                      <a:pt x="13" y="50"/>
                    </a:cubicBezTo>
                    <a:cubicBezTo>
                      <a:pt x="16" y="50"/>
                      <a:pt x="15" y="50"/>
                      <a:pt x="16" y="48"/>
                    </a:cubicBezTo>
                    <a:cubicBezTo>
                      <a:pt x="20" y="43"/>
                      <a:pt x="19" y="39"/>
                      <a:pt x="27" y="39"/>
                    </a:cubicBezTo>
                    <a:cubicBezTo>
                      <a:pt x="35" y="39"/>
                      <a:pt x="45" y="43"/>
                      <a:pt x="44" y="31"/>
                    </a:cubicBezTo>
                    <a:cubicBezTo>
                      <a:pt x="44" y="27"/>
                      <a:pt x="43" y="25"/>
                      <a:pt x="42" y="22"/>
                    </a:cubicBezTo>
                    <a:cubicBezTo>
                      <a:pt x="42" y="19"/>
                      <a:pt x="42" y="16"/>
                      <a:pt x="42" y="13"/>
                    </a:cubicBezTo>
                    <a:cubicBezTo>
                      <a:pt x="42" y="9"/>
                      <a:pt x="42" y="7"/>
                      <a:pt x="39" y="5"/>
                    </a:cubicBezTo>
                    <a:cubicBezTo>
                      <a:pt x="37" y="4"/>
                      <a:pt x="35" y="4"/>
                      <a:pt x="34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3"/>
                      <a:pt x="30" y="2"/>
                      <a:pt x="29" y="1"/>
                    </a:cubicBezTo>
                    <a:cubicBezTo>
                      <a:pt x="22" y="0"/>
                      <a:pt x="19" y="12"/>
                      <a:pt x="20" y="18"/>
                    </a:cubicBezTo>
                    <a:cubicBezTo>
                      <a:pt x="15" y="19"/>
                      <a:pt x="10" y="17"/>
                      <a:pt x="5" y="17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3" name="Freeform 129"/>
              <p:cNvSpPr>
                <a:spLocks/>
              </p:cNvSpPr>
              <p:nvPr/>
            </p:nvSpPr>
            <p:spPr bwMode="auto">
              <a:xfrm>
                <a:off x="5846763" y="123825"/>
                <a:ext cx="36513" cy="619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11"/>
                  </a:cxn>
                  <a:cxn ang="0">
                    <a:pos x="7" y="19"/>
                  </a:cxn>
                  <a:cxn ang="0">
                    <a:pos x="6" y="27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6" y="29"/>
                  </a:cxn>
                  <a:cxn ang="0">
                    <a:pos x="18" y="20"/>
                  </a:cxn>
                  <a:cxn ang="0">
                    <a:pos x="13" y="3"/>
                  </a:cxn>
                  <a:cxn ang="0">
                    <a:pos x="9" y="0"/>
                  </a:cxn>
                </a:cxnLst>
                <a:rect l="0" t="0" r="r" b="b"/>
                <a:pathLst>
                  <a:path w="20" h="33">
                    <a:moveTo>
                      <a:pt x="9" y="0"/>
                    </a:moveTo>
                    <a:cubicBezTo>
                      <a:pt x="5" y="2"/>
                      <a:pt x="0" y="5"/>
                      <a:pt x="2" y="11"/>
                    </a:cubicBezTo>
                    <a:cubicBezTo>
                      <a:pt x="2" y="14"/>
                      <a:pt x="6" y="15"/>
                      <a:pt x="7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28"/>
                      <a:pt x="7" y="29"/>
                      <a:pt x="9" y="30"/>
                    </a:cubicBezTo>
                    <a:cubicBezTo>
                      <a:pt x="9" y="29"/>
                      <a:pt x="14" y="33"/>
                      <a:pt x="13" y="33"/>
                    </a:cubicBezTo>
                    <a:cubicBezTo>
                      <a:pt x="17" y="33"/>
                      <a:pt x="16" y="32"/>
                      <a:pt x="16" y="29"/>
                    </a:cubicBezTo>
                    <a:cubicBezTo>
                      <a:pt x="16" y="25"/>
                      <a:pt x="17" y="23"/>
                      <a:pt x="18" y="20"/>
                    </a:cubicBezTo>
                    <a:cubicBezTo>
                      <a:pt x="20" y="12"/>
                      <a:pt x="15" y="9"/>
                      <a:pt x="13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4" name="Freeform 130"/>
              <p:cNvSpPr>
                <a:spLocks/>
              </p:cNvSpPr>
              <p:nvPr/>
            </p:nvSpPr>
            <p:spPr bwMode="auto">
              <a:xfrm>
                <a:off x="5529263" y="269875"/>
                <a:ext cx="73025" cy="8572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5" y="3"/>
                  </a:cxn>
                  <a:cxn ang="0">
                    <a:pos x="8" y="12"/>
                  </a:cxn>
                  <a:cxn ang="0">
                    <a:pos x="3" y="26"/>
                  </a:cxn>
                  <a:cxn ang="0">
                    <a:pos x="1" y="35"/>
                  </a:cxn>
                  <a:cxn ang="0">
                    <a:pos x="15" y="35"/>
                  </a:cxn>
                  <a:cxn ang="0">
                    <a:pos x="23" y="45"/>
                  </a:cxn>
                  <a:cxn ang="0">
                    <a:pos x="37" y="25"/>
                  </a:cxn>
                  <a:cxn ang="0">
                    <a:pos x="35" y="8"/>
                  </a:cxn>
                  <a:cxn ang="0">
                    <a:pos x="35" y="15"/>
                  </a:cxn>
                </a:cxnLst>
                <a:rect l="0" t="0" r="r" b="b"/>
                <a:pathLst>
                  <a:path w="39" h="46">
                    <a:moveTo>
                      <a:pt x="35" y="15"/>
                    </a:moveTo>
                    <a:cubicBezTo>
                      <a:pt x="33" y="11"/>
                      <a:pt x="30" y="5"/>
                      <a:pt x="25" y="3"/>
                    </a:cubicBezTo>
                    <a:cubicBezTo>
                      <a:pt x="18" y="0"/>
                      <a:pt x="12" y="8"/>
                      <a:pt x="8" y="12"/>
                    </a:cubicBezTo>
                    <a:cubicBezTo>
                      <a:pt x="4" y="17"/>
                      <a:pt x="4" y="20"/>
                      <a:pt x="3" y="26"/>
                    </a:cubicBezTo>
                    <a:cubicBezTo>
                      <a:pt x="2" y="29"/>
                      <a:pt x="0" y="31"/>
                      <a:pt x="1" y="35"/>
                    </a:cubicBezTo>
                    <a:cubicBezTo>
                      <a:pt x="5" y="35"/>
                      <a:pt x="12" y="33"/>
                      <a:pt x="15" y="35"/>
                    </a:cubicBezTo>
                    <a:cubicBezTo>
                      <a:pt x="20" y="38"/>
                      <a:pt x="16" y="45"/>
                      <a:pt x="23" y="45"/>
                    </a:cubicBezTo>
                    <a:cubicBezTo>
                      <a:pt x="32" y="46"/>
                      <a:pt x="36" y="32"/>
                      <a:pt x="37" y="25"/>
                    </a:cubicBezTo>
                    <a:cubicBezTo>
                      <a:pt x="37" y="19"/>
                      <a:pt x="39" y="13"/>
                      <a:pt x="35" y="8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5" name="Freeform 131"/>
              <p:cNvSpPr>
                <a:spLocks/>
              </p:cNvSpPr>
              <p:nvPr/>
            </p:nvSpPr>
            <p:spPr bwMode="auto">
              <a:xfrm>
                <a:off x="5624513" y="263525"/>
                <a:ext cx="92075" cy="85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10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9" y="36"/>
                  </a:cxn>
                  <a:cxn ang="0">
                    <a:pos x="20" y="38"/>
                  </a:cxn>
                  <a:cxn ang="0">
                    <a:pos x="39" y="41"/>
                  </a:cxn>
                  <a:cxn ang="0">
                    <a:pos x="44" y="46"/>
                  </a:cxn>
                  <a:cxn ang="0">
                    <a:pos x="48" y="40"/>
                  </a:cxn>
                  <a:cxn ang="0">
                    <a:pos x="34" y="17"/>
                  </a:cxn>
                  <a:cxn ang="0">
                    <a:pos x="30" y="16"/>
                  </a:cxn>
                  <a:cxn ang="0">
                    <a:pos x="24" y="11"/>
                  </a:cxn>
                  <a:cxn ang="0">
                    <a:pos x="12" y="2"/>
                  </a:cxn>
                  <a:cxn ang="0">
                    <a:pos x="9" y="0"/>
                  </a:cxn>
                </a:cxnLst>
                <a:rect l="0" t="0" r="r" b="b"/>
                <a:pathLst>
                  <a:path w="49" h="46">
                    <a:moveTo>
                      <a:pt x="9" y="0"/>
                    </a:moveTo>
                    <a:cubicBezTo>
                      <a:pt x="3" y="0"/>
                      <a:pt x="0" y="3"/>
                      <a:pt x="1" y="10"/>
                    </a:cubicBezTo>
                    <a:cubicBezTo>
                      <a:pt x="1" y="12"/>
                      <a:pt x="3" y="17"/>
                      <a:pt x="4" y="18"/>
                    </a:cubicBezTo>
                    <a:cubicBezTo>
                      <a:pt x="6" y="20"/>
                      <a:pt x="7" y="20"/>
                      <a:pt x="8" y="22"/>
                    </a:cubicBezTo>
                    <a:cubicBezTo>
                      <a:pt x="10" y="27"/>
                      <a:pt x="8" y="31"/>
                      <a:pt x="9" y="36"/>
                    </a:cubicBezTo>
                    <a:cubicBezTo>
                      <a:pt x="11" y="40"/>
                      <a:pt x="16" y="38"/>
                      <a:pt x="20" y="38"/>
                    </a:cubicBezTo>
                    <a:cubicBezTo>
                      <a:pt x="25" y="38"/>
                      <a:pt x="35" y="38"/>
                      <a:pt x="39" y="41"/>
                    </a:cubicBezTo>
                    <a:cubicBezTo>
                      <a:pt x="41" y="43"/>
                      <a:pt x="40" y="46"/>
                      <a:pt x="44" y="46"/>
                    </a:cubicBezTo>
                    <a:cubicBezTo>
                      <a:pt x="48" y="46"/>
                      <a:pt x="48" y="43"/>
                      <a:pt x="48" y="40"/>
                    </a:cubicBezTo>
                    <a:cubicBezTo>
                      <a:pt x="49" y="30"/>
                      <a:pt x="44" y="20"/>
                      <a:pt x="34" y="17"/>
                    </a:cubicBezTo>
                    <a:cubicBezTo>
                      <a:pt x="32" y="17"/>
                      <a:pt x="32" y="17"/>
                      <a:pt x="30" y="16"/>
                    </a:cubicBezTo>
                    <a:cubicBezTo>
                      <a:pt x="28" y="15"/>
                      <a:pt x="26" y="12"/>
                      <a:pt x="24" y="11"/>
                    </a:cubicBezTo>
                    <a:cubicBezTo>
                      <a:pt x="21" y="8"/>
                      <a:pt x="12" y="6"/>
                      <a:pt x="12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6" name="Freeform 132"/>
              <p:cNvSpPr>
                <a:spLocks/>
              </p:cNvSpPr>
              <p:nvPr/>
            </p:nvSpPr>
            <p:spPr bwMode="auto">
              <a:xfrm>
                <a:off x="5553075" y="357188"/>
                <a:ext cx="3810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18" y="1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9" y="0"/>
                      <a:pt x="0" y="1"/>
                      <a:pt x="6" y="9"/>
                    </a:cubicBezTo>
                    <a:cubicBezTo>
                      <a:pt x="8" y="11"/>
                      <a:pt x="15" y="12"/>
                      <a:pt x="18" y="11"/>
                    </a:cubicBezTo>
                    <a:cubicBezTo>
                      <a:pt x="20" y="9"/>
                      <a:pt x="20" y="3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7" name="Freeform 133"/>
              <p:cNvSpPr>
                <a:spLocks/>
              </p:cNvSpPr>
              <p:nvPr/>
            </p:nvSpPr>
            <p:spPr bwMode="auto">
              <a:xfrm>
                <a:off x="5438775" y="271463"/>
                <a:ext cx="60325" cy="77788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9" y="9"/>
                  </a:cxn>
                  <a:cxn ang="0">
                    <a:pos x="15" y="11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9" y="41"/>
                  </a:cxn>
                  <a:cxn ang="0">
                    <a:pos x="22" y="33"/>
                  </a:cxn>
                  <a:cxn ang="0">
                    <a:pos x="26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42">
                    <a:moveTo>
                      <a:pt x="32" y="22"/>
                    </a:moveTo>
                    <a:cubicBezTo>
                      <a:pt x="28" y="22"/>
                      <a:pt x="32" y="11"/>
                      <a:pt x="29" y="9"/>
                    </a:cubicBezTo>
                    <a:cubicBezTo>
                      <a:pt x="27" y="7"/>
                      <a:pt x="17" y="14"/>
                      <a:pt x="15" y="11"/>
                    </a:cubicBezTo>
                    <a:cubicBezTo>
                      <a:pt x="14" y="10"/>
                      <a:pt x="14" y="8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3" y="19"/>
                      <a:pt x="4" y="21"/>
                      <a:pt x="6" y="23"/>
                    </a:cubicBezTo>
                    <a:cubicBezTo>
                      <a:pt x="8" y="23"/>
                      <a:pt x="10" y="24"/>
                      <a:pt x="12" y="25"/>
                    </a:cubicBezTo>
                    <a:cubicBezTo>
                      <a:pt x="15" y="31"/>
                      <a:pt x="7" y="35"/>
                      <a:pt x="9" y="41"/>
                    </a:cubicBezTo>
                    <a:cubicBezTo>
                      <a:pt x="12" y="42"/>
                      <a:pt x="21" y="36"/>
                      <a:pt x="22" y="33"/>
                    </a:cubicBezTo>
                    <a:cubicBezTo>
                      <a:pt x="28" y="25"/>
                      <a:pt x="29" y="30"/>
                      <a:pt x="26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8" name="Freeform 134"/>
              <p:cNvSpPr>
                <a:spLocks/>
              </p:cNvSpPr>
              <p:nvPr/>
            </p:nvSpPr>
            <p:spPr bwMode="auto">
              <a:xfrm>
                <a:off x="4297363" y="1987550"/>
                <a:ext cx="100013" cy="57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6" y="15"/>
                  </a:cxn>
                  <a:cxn ang="0">
                    <a:pos x="3" y="29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9" y="23"/>
                  </a:cxn>
                  <a:cxn ang="0">
                    <a:pos x="44" y="20"/>
                  </a:cxn>
                  <a:cxn ang="0">
                    <a:pos x="50" y="19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46" y="10"/>
                  </a:cxn>
                  <a:cxn ang="0">
                    <a:pos x="41" y="9"/>
                  </a:cxn>
                  <a:cxn ang="0">
                    <a:pos x="40" y="4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33" y="0"/>
                  </a:cxn>
                </a:cxnLst>
                <a:rect l="0" t="0" r="r" b="b"/>
                <a:pathLst>
                  <a:path w="54" h="31">
                    <a:moveTo>
                      <a:pt x="33" y="0"/>
                    </a:moveTo>
                    <a:cubicBezTo>
                      <a:pt x="28" y="0"/>
                      <a:pt x="21" y="4"/>
                      <a:pt x="18" y="7"/>
                    </a:cubicBezTo>
                    <a:cubicBezTo>
                      <a:pt x="16" y="9"/>
                      <a:pt x="16" y="10"/>
                      <a:pt x="14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3" y="18"/>
                      <a:pt x="0" y="25"/>
                      <a:pt x="3" y="29"/>
                    </a:cubicBezTo>
                    <a:cubicBezTo>
                      <a:pt x="5" y="31"/>
                      <a:pt x="8" y="30"/>
                      <a:pt x="11" y="29"/>
                    </a:cubicBezTo>
                    <a:cubicBezTo>
                      <a:pt x="14" y="27"/>
                      <a:pt x="15" y="25"/>
                      <a:pt x="19" y="25"/>
                    </a:cubicBezTo>
                    <a:cubicBezTo>
                      <a:pt x="21" y="24"/>
                      <a:pt x="24" y="24"/>
                      <a:pt x="26" y="25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4" y="26"/>
                      <a:pt x="37" y="25"/>
                      <a:pt x="39" y="23"/>
                    </a:cubicBezTo>
                    <a:cubicBezTo>
                      <a:pt x="41" y="22"/>
                      <a:pt x="42" y="21"/>
                      <a:pt x="44" y="20"/>
                    </a:cubicBezTo>
                    <a:cubicBezTo>
                      <a:pt x="46" y="20"/>
                      <a:pt x="48" y="20"/>
                      <a:pt x="50" y="19"/>
                    </a:cubicBezTo>
                    <a:cubicBezTo>
                      <a:pt x="52" y="18"/>
                      <a:pt x="52" y="17"/>
                      <a:pt x="53" y="15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1" y="11"/>
                      <a:pt x="49" y="10"/>
                      <a:pt x="46" y="10"/>
                    </a:cubicBezTo>
                    <a:cubicBezTo>
                      <a:pt x="44" y="9"/>
                      <a:pt x="43" y="9"/>
                      <a:pt x="41" y="9"/>
                    </a:cubicBezTo>
                    <a:cubicBezTo>
                      <a:pt x="41" y="8"/>
                      <a:pt x="40" y="6"/>
                      <a:pt x="40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1"/>
                      <a:pt x="34" y="2"/>
                      <a:pt x="3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9" name="Freeform 135"/>
              <p:cNvSpPr>
                <a:spLocks/>
              </p:cNvSpPr>
              <p:nvPr/>
            </p:nvSpPr>
            <p:spPr bwMode="auto">
              <a:xfrm>
                <a:off x="4306888" y="1946275"/>
                <a:ext cx="58738" cy="3333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9" y="7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9" y="17"/>
                  </a:cxn>
                  <a:cxn ang="0">
                    <a:pos x="24" y="15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23" y="2"/>
                  </a:cxn>
                </a:cxnLst>
                <a:rect l="0" t="0" r="r" b="b"/>
                <a:pathLst>
                  <a:path w="32" h="18">
                    <a:moveTo>
                      <a:pt x="23" y="2"/>
                    </a:moveTo>
                    <a:cubicBezTo>
                      <a:pt x="19" y="2"/>
                      <a:pt x="13" y="5"/>
                      <a:pt x="9" y="7"/>
                    </a:cubicBezTo>
                    <a:cubicBezTo>
                      <a:pt x="5" y="8"/>
                      <a:pt x="5" y="10"/>
                      <a:pt x="3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6" y="17"/>
                      <a:pt x="9" y="17"/>
                    </a:cubicBezTo>
                    <a:cubicBezTo>
                      <a:pt x="14" y="17"/>
                      <a:pt x="19" y="17"/>
                      <a:pt x="24" y="15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2" y="9"/>
                      <a:pt x="29" y="3"/>
                      <a:pt x="26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0" name="Freeform 136"/>
              <p:cNvSpPr>
                <a:spLocks/>
              </p:cNvSpPr>
              <p:nvPr/>
            </p:nvSpPr>
            <p:spPr bwMode="auto">
              <a:xfrm>
                <a:off x="4256088" y="2024063"/>
                <a:ext cx="41275" cy="3968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4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21" y="13"/>
                  </a:cxn>
                  <a:cxn ang="0">
                    <a:pos x="14" y="0"/>
                  </a:cxn>
                  <a:cxn ang="0">
                    <a:pos x="16" y="5"/>
                  </a:cxn>
                </a:cxnLst>
                <a:rect l="0" t="0" r="r" b="b"/>
                <a:pathLst>
                  <a:path w="22" h="21">
                    <a:moveTo>
                      <a:pt x="16" y="5"/>
                    </a:moveTo>
                    <a:cubicBezTo>
                      <a:pt x="13" y="3"/>
                      <a:pt x="10" y="2"/>
                      <a:pt x="7" y="4"/>
                    </a:cubicBezTo>
                    <a:cubicBezTo>
                      <a:pt x="4" y="5"/>
                      <a:pt x="1" y="9"/>
                      <a:pt x="0" y="12"/>
                    </a:cubicBezTo>
                    <a:cubicBezTo>
                      <a:pt x="0" y="15"/>
                      <a:pt x="4" y="18"/>
                      <a:pt x="7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3" y="21"/>
                      <a:pt x="15" y="19"/>
                      <a:pt x="17" y="18"/>
                    </a:cubicBezTo>
                    <a:cubicBezTo>
                      <a:pt x="19" y="16"/>
                      <a:pt x="21" y="16"/>
                      <a:pt x="21" y="13"/>
                    </a:cubicBezTo>
                    <a:cubicBezTo>
                      <a:pt x="22" y="8"/>
                      <a:pt x="19" y="3"/>
                      <a:pt x="14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1" name="Freeform 137"/>
              <p:cNvSpPr>
                <a:spLocks noEditPoints="1"/>
              </p:cNvSpPr>
              <p:nvPr/>
            </p:nvSpPr>
            <p:spPr bwMode="auto">
              <a:xfrm>
                <a:off x="5291138" y="285750"/>
                <a:ext cx="187325" cy="206375"/>
              </a:xfrm>
              <a:custGeom>
                <a:avLst/>
                <a:gdLst/>
                <a:ahLst/>
                <a:cxnLst>
                  <a:cxn ang="0">
                    <a:pos x="39" y="61"/>
                  </a:cxn>
                  <a:cxn ang="0">
                    <a:pos x="38" y="59"/>
                  </a:cxn>
                  <a:cxn ang="0">
                    <a:pos x="29" y="68"/>
                  </a:cxn>
                  <a:cxn ang="0">
                    <a:pos x="15" y="70"/>
                  </a:cxn>
                  <a:cxn ang="0">
                    <a:pos x="18" y="80"/>
                  </a:cxn>
                  <a:cxn ang="0">
                    <a:pos x="3" y="82"/>
                  </a:cxn>
                  <a:cxn ang="0">
                    <a:pos x="0" y="93"/>
                  </a:cxn>
                  <a:cxn ang="0">
                    <a:pos x="5" y="102"/>
                  </a:cxn>
                  <a:cxn ang="0">
                    <a:pos x="22" y="104"/>
                  </a:cxn>
                  <a:cxn ang="0">
                    <a:pos x="26" y="109"/>
                  </a:cxn>
                  <a:cxn ang="0">
                    <a:pos x="27" y="105"/>
                  </a:cxn>
                  <a:cxn ang="0">
                    <a:pos x="31" y="96"/>
                  </a:cxn>
                  <a:cxn ang="0">
                    <a:pos x="40" y="92"/>
                  </a:cxn>
                  <a:cxn ang="0">
                    <a:pos x="39" y="61"/>
                  </a:cxn>
                  <a:cxn ang="0">
                    <a:pos x="96" y="40"/>
                  </a:cxn>
                  <a:cxn ang="0">
                    <a:pos x="87" y="36"/>
                  </a:cxn>
                  <a:cxn ang="0">
                    <a:pos x="82" y="35"/>
                  </a:cxn>
                  <a:cxn ang="0">
                    <a:pos x="78" y="32"/>
                  </a:cxn>
                  <a:cxn ang="0">
                    <a:pos x="72" y="30"/>
                  </a:cxn>
                  <a:cxn ang="0">
                    <a:pos x="69" y="30"/>
                  </a:cxn>
                  <a:cxn ang="0">
                    <a:pos x="67" y="29"/>
                  </a:cxn>
                  <a:cxn ang="0">
                    <a:pos x="68" y="29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56" y="15"/>
                  </a:cxn>
                  <a:cxn ang="0">
                    <a:pos x="57" y="2"/>
                  </a:cxn>
                  <a:cxn ang="0">
                    <a:pos x="49" y="1"/>
                  </a:cxn>
                  <a:cxn ang="0">
                    <a:pos x="45" y="7"/>
                  </a:cxn>
                  <a:cxn ang="0">
                    <a:pos x="46" y="11"/>
                  </a:cxn>
                  <a:cxn ang="0">
                    <a:pos x="46" y="18"/>
                  </a:cxn>
                  <a:cxn ang="0">
                    <a:pos x="41" y="23"/>
                  </a:cxn>
                  <a:cxn ang="0">
                    <a:pos x="37" y="24"/>
                  </a:cxn>
                  <a:cxn ang="0">
                    <a:pos x="38" y="37"/>
                  </a:cxn>
                  <a:cxn ang="0">
                    <a:pos x="38" y="59"/>
                  </a:cxn>
                  <a:cxn ang="0">
                    <a:pos x="39" y="58"/>
                  </a:cxn>
                  <a:cxn ang="0">
                    <a:pos x="43" y="62"/>
                  </a:cxn>
                  <a:cxn ang="0">
                    <a:pos x="47" y="65"/>
                  </a:cxn>
                  <a:cxn ang="0">
                    <a:pos x="50" y="67"/>
                  </a:cxn>
                  <a:cxn ang="0">
                    <a:pos x="53" y="71"/>
                  </a:cxn>
                  <a:cxn ang="0">
                    <a:pos x="56" y="71"/>
                  </a:cxn>
                  <a:cxn ang="0">
                    <a:pos x="58" y="71"/>
                  </a:cxn>
                  <a:cxn ang="0">
                    <a:pos x="59" y="72"/>
                  </a:cxn>
                  <a:cxn ang="0">
                    <a:pos x="73" y="68"/>
                  </a:cxn>
                  <a:cxn ang="0">
                    <a:pos x="81" y="57"/>
                  </a:cxn>
                  <a:cxn ang="0">
                    <a:pos x="82" y="51"/>
                  </a:cxn>
                  <a:cxn ang="0">
                    <a:pos x="94" y="46"/>
                  </a:cxn>
                  <a:cxn ang="0">
                    <a:pos x="99" y="43"/>
                  </a:cxn>
                  <a:cxn ang="0">
                    <a:pos x="96" y="40"/>
                  </a:cxn>
                </a:cxnLst>
                <a:rect l="0" t="0" r="r" b="b"/>
                <a:pathLst>
                  <a:path w="100" h="110">
                    <a:moveTo>
                      <a:pt x="39" y="61"/>
                    </a:moveTo>
                    <a:cubicBezTo>
                      <a:pt x="39" y="61"/>
                      <a:pt x="38" y="60"/>
                      <a:pt x="38" y="5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2"/>
                      <a:pt x="17" y="67"/>
                      <a:pt x="15" y="70"/>
                    </a:cubicBezTo>
                    <a:cubicBezTo>
                      <a:pt x="13" y="73"/>
                      <a:pt x="16" y="78"/>
                      <a:pt x="18" y="80"/>
                    </a:cubicBezTo>
                    <a:cubicBezTo>
                      <a:pt x="14" y="84"/>
                      <a:pt x="8" y="79"/>
                      <a:pt x="3" y="82"/>
                    </a:cubicBezTo>
                    <a:cubicBezTo>
                      <a:pt x="0" y="83"/>
                      <a:pt x="0" y="89"/>
                      <a:pt x="0" y="93"/>
                    </a:cubicBezTo>
                    <a:cubicBezTo>
                      <a:pt x="0" y="98"/>
                      <a:pt x="0" y="100"/>
                      <a:pt x="5" y="102"/>
                    </a:cubicBezTo>
                    <a:cubicBezTo>
                      <a:pt x="11" y="104"/>
                      <a:pt x="18" y="102"/>
                      <a:pt x="22" y="104"/>
                    </a:cubicBezTo>
                    <a:cubicBezTo>
                      <a:pt x="22" y="106"/>
                      <a:pt x="23" y="110"/>
                      <a:pt x="26" y="109"/>
                    </a:cubicBezTo>
                    <a:cubicBezTo>
                      <a:pt x="26" y="109"/>
                      <a:pt x="26" y="105"/>
                      <a:pt x="27" y="105"/>
                    </a:cubicBezTo>
                    <a:cubicBezTo>
                      <a:pt x="27" y="102"/>
                      <a:pt x="29" y="99"/>
                      <a:pt x="31" y="96"/>
                    </a:cubicBezTo>
                    <a:cubicBezTo>
                      <a:pt x="34" y="93"/>
                      <a:pt x="35" y="93"/>
                      <a:pt x="40" y="92"/>
                    </a:cubicBezTo>
                    <a:cubicBezTo>
                      <a:pt x="41" y="81"/>
                      <a:pt x="44" y="72"/>
                      <a:pt x="39" y="61"/>
                    </a:cubicBezTo>
                    <a:moveTo>
                      <a:pt x="96" y="40"/>
                    </a:moveTo>
                    <a:cubicBezTo>
                      <a:pt x="93" y="38"/>
                      <a:pt x="90" y="37"/>
                      <a:pt x="87" y="36"/>
                    </a:cubicBezTo>
                    <a:cubicBezTo>
                      <a:pt x="85" y="36"/>
                      <a:pt x="83" y="36"/>
                      <a:pt x="82" y="35"/>
                    </a:cubicBezTo>
                    <a:cubicBezTo>
                      <a:pt x="81" y="35"/>
                      <a:pt x="79" y="33"/>
                      <a:pt x="78" y="32"/>
                    </a:cubicBezTo>
                    <a:cubicBezTo>
                      <a:pt x="76" y="31"/>
                      <a:pt x="75" y="30"/>
                      <a:pt x="72" y="30"/>
                    </a:cubicBezTo>
                    <a:cubicBezTo>
                      <a:pt x="71" y="30"/>
                      <a:pt x="70" y="31"/>
                      <a:pt x="69" y="30"/>
                    </a:cubicBezTo>
                    <a:cubicBezTo>
                      <a:pt x="68" y="30"/>
                      <a:pt x="68" y="30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5" y="26"/>
                      <a:pt x="64" y="25"/>
                    </a:cubicBezTo>
                    <a:cubicBezTo>
                      <a:pt x="61" y="22"/>
                      <a:pt x="58" y="19"/>
                      <a:pt x="56" y="15"/>
                    </a:cubicBezTo>
                    <a:cubicBezTo>
                      <a:pt x="54" y="11"/>
                      <a:pt x="57" y="6"/>
                      <a:pt x="57" y="2"/>
                    </a:cubicBezTo>
                    <a:cubicBezTo>
                      <a:pt x="56" y="0"/>
                      <a:pt x="51" y="0"/>
                      <a:pt x="49" y="1"/>
                    </a:cubicBezTo>
                    <a:cubicBezTo>
                      <a:pt x="46" y="2"/>
                      <a:pt x="45" y="4"/>
                      <a:pt x="45" y="7"/>
                    </a:cubicBezTo>
                    <a:cubicBezTo>
                      <a:pt x="45" y="8"/>
                      <a:pt x="45" y="10"/>
                      <a:pt x="46" y="11"/>
                    </a:cubicBezTo>
                    <a:cubicBezTo>
                      <a:pt x="46" y="14"/>
                      <a:pt x="48" y="15"/>
                      <a:pt x="46" y="18"/>
                    </a:cubicBezTo>
                    <a:cubicBezTo>
                      <a:pt x="46" y="19"/>
                      <a:pt x="43" y="22"/>
                      <a:pt x="41" y="23"/>
                    </a:cubicBezTo>
                    <a:cubicBezTo>
                      <a:pt x="40" y="24"/>
                      <a:pt x="39" y="23"/>
                      <a:pt x="37" y="24"/>
                    </a:cubicBezTo>
                    <a:cubicBezTo>
                      <a:pt x="35" y="27"/>
                      <a:pt x="36" y="34"/>
                      <a:pt x="38" y="37"/>
                    </a:cubicBezTo>
                    <a:cubicBezTo>
                      <a:pt x="29" y="41"/>
                      <a:pt x="34" y="52"/>
                      <a:pt x="38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9"/>
                      <a:pt x="41" y="60"/>
                      <a:pt x="43" y="62"/>
                    </a:cubicBezTo>
                    <a:cubicBezTo>
                      <a:pt x="44" y="63"/>
                      <a:pt x="45" y="64"/>
                      <a:pt x="47" y="65"/>
                    </a:cubicBezTo>
                    <a:cubicBezTo>
                      <a:pt x="48" y="65"/>
                      <a:pt x="49" y="65"/>
                      <a:pt x="50" y="67"/>
                    </a:cubicBezTo>
                    <a:cubicBezTo>
                      <a:pt x="51" y="68"/>
                      <a:pt x="53" y="70"/>
                      <a:pt x="53" y="71"/>
                    </a:cubicBezTo>
                    <a:cubicBezTo>
                      <a:pt x="54" y="71"/>
                      <a:pt x="55" y="71"/>
                      <a:pt x="56" y="71"/>
                    </a:cubicBezTo>
                    <a:cubicBezTo>
                      <a:pt x="57" y="71"/>
                      <a:pt x="57" y="71"/>
                      <a:pt x="58" y="71"/>
                    </a:cubicBezTo>
                    <a:cubicBezTo>
                      <a:pt x="59" y="71"/>
                      <a:pt x="59" y="72"/>
                      <a:pt x="59" y="72"/>
                    </a:cubicBezTo>
                    <a:cubicBezTo>
                      <a:pt x="65" y="74"/>
                      <a:pt x="68" y="72"/>
                      <a:pt x="73" y="68"/>
                    </a:cubicBezTo>
                    <a:cubicBezTo>
                      <a:pt x="76" y="65"/>
                      <a:pt x="79" y="61"/>
                      <a:pt x="81" y="57"/>
                    </a:cubicBezTo>
                    <a:cubicBezTo>
                      <a:pt x="83" y="55"/>
                      <a:pt x="82" y="54"/>
                      <a:pt x="82" y="51"/>
                    </a:cubicBezTo>
                    <a:cubicBezTo>
                      <a:pt x="86" y="49"/>
                      <a:pt x="90" y="48"/>
                      <a:pt x="94" y="46"/>
                    </a:cubicBezTo>
                    <a:cubicBezTo>
                      <a:pt x="95" y="45"/>
                      <a:pt x="98" y="44"/>
                      <a:pt x="99" y="43"/>
                    </a:cubicBezTo>
                    <a:cubicBezTo>
                      <a:pt x="100" y="41"/>
                      <a:pt x="97" y="40"/>
                      <a:pt x="96" y="40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2" name="Freeform 138"/>
              <p:cNvSpPr>
                <a:spLocks noEditPoints="1"/>
              </p:cNvSpPr>
              <p:nvPr/>
            </p:nvSpPr>
            <p:spPr bwMode="auto">
              <a:xfrm>
                <a:off x="3941763" y="-1588"/>
                <a:ext cx="2671763" cy="3179763"/>
              </a:xfrm>
              <a:custGeom>
                <a:avLst/>
                <a:gdLst/>
                <a:ahLst/>
                <a:cxnLst>
                  <a:cxn ang="0">
                    <a:pos x="1352" y="75"/>
                  </a:cxn>
                  <a:cxn ang="0">
                    <a:pos x="1254" y="97"/>
                  </a:cxn>
                  <a:cxn ang="0">
                    <a:pos x="1215" y="46"/>
                  </a:cxn>
                  <a:cxn ang="0">
                    <a:pos x="1183" y="71"/>
                  </a:cxn>
                  <a:cxn ang="0">
                    <a:pos x="1101" y="166"/>
                  </a:cxn>
                  <a:cxn ang="0">
                    <a:pos x="1114" y="16"/>
                  </a:cxn>
                  <a:cxn ang="0">
                    <a:pos x="1066" y="82"/>
                  </a:cxn>
                  <a:cxn ang="0">
                    <a:pos x="988" y="172"/>
                  </a:cxn>
                  <a:cxn ang="0">
                    <a:pos x="855" y="247"/>
                  </a:cxn>
                  <a:cxn ang="0">
                    <a:pos x="779" y="240"/>
                  </a:cxn>
                  <a:cxn ang="0">
                    <a:pos x="723" y="294"/>
                  </a:cxn>
                  <a:cxn ang="0">
                    <a:pos x="676" y="334"/>
                  </a:cxn>
                  <a:cxn ang="0">
                    <a:pos x="682" y="368"/>
                  </a:cxn>
                  <a:cxn ang="0">
                    <a:pos x="594" y="355"/>
                  </a:cxn>
                  <a:cxn ang="0">
                    <a:pos x="571" y="378"/>
                  </a:cxn>
                  <a:cxn ang="0">
                    <a:pos x="539" y="409"/>
                  </a:cxn>
                  <a:cxn ang="0">
                    <a:pos x="476" y="472"/>
                  </a:cxn>
                  <a:cxn ang="0">
                    <a:pos x="535" y="461"/>
                  </a:cxn>
                  <a:cxn ang="0">
                    <a:pos x="652" y="435"/>
                  </a:cxn>
                  <a:cxn ang="0">
                    <a:pos x="591" y="478"/>
                  </a:cxn>
                  <a:cxn ang="0">
                    <a:pos x="568" y="557"/>
                  </a:cxn>
                  <a:cxn ang="0">
                    <a:pos x="499" y="629"/>
                  </a:cxn>
                  <a:cxn ang="0">
                    <a:pos x="447" y="712"/>
                  </a:cxn>
                  <a:cxn ang="0">
                    <a:pos x="429" y="788"/>
                  </a:cxn>
                  <a:cxn ang="0">
                    <a:pos x="368" y="906"/>
                  </a:cxn>
                  <a:cxn ang="0">
                    <a:pos x="355" y="948"/>
                  </a:cxn>
                  <a:cxn ang="0">
                    <a:pos x="285" y="1042"/>
                  </a:cxn>
                  <a:cxn ang="0">
                    <a:pos x="326" y="1063"/>
                  </a:cxn>
                  <a:cxn ang="0">
                    <a:pos x="324" y="1087"/>
                  </a:cxn>
                  <a:cxn ang="0">
                    <a:pos x="247" y="1099"/>
                  </a:cxn>
                  <a:cxn ang="0">
                    <a:pos x="193" y="1128"/>
                  </a:cxn>
                  <a:cxn ang="0">
                    <a:pos x="170" y="1142"/>
                  </a:cxn>
                  <a:cxn ang="0">
                    <a:pos x="177" y="1172"/>
                  </a:cxn>
                  <a:cxn ang="0">
                    <a:pos x="77" y="1210"/>
                  </a:cxn>
                  <a:cxn ang="0">
                    <a:pos x="98" y="1233"/>
                  </a:cxn>
                  <a:cxn ang="0">
                    <a:pos x="62" y="1256"/>
                  </a:cxn>
                  <a:cxn ang="0">
                    <a:pos x="66" y="1277"/>
                  </a:cxn>
                  <a:cxn ang="0">
                    <a:pos x="29" y="1343"/>
                  </a:cxn>
                  <a:cxn ang="0">
                    <a:pos x="40" y="1371"/>
                  </a:cxn>
                  <a:cxn ang="0">
                    <a:pos x="21" y="1424"/>
                  </a:cxn>
                  <a:cxn ang="0">
                    <a:pos x="37" y="1490"/>
                  </a:cxn>
                  <a:cxn ang="0">
                    <a:pos x="47" y="1580"/>
                  </a:cxn>
                  <a:cxn ang="0">
                    <a:pos x="69" y="1646"/>
                  </a:cxn>
                  <a:cxn ang="0">
                    <a:pos x="207" y="1675"/>
                  </a:cxn>
                  <a:cxn ang="0">
                    <a:pos x="315" y="1549"/>
                  </a:cxn>
                  <a:cxn ang="0">
                    <a:pos x="357" y="1589"/>
                  </a:cxn>
                  <a:cxn ang="0">
                    <a:pos x="433" y="1431"/>
                  </a:cxn>
                  <a:cxn ang="0">
                    <a:pos x="410" y="1221"/>
                  </a:cxn>
                  <a:cxn ang="0">
                    <a:pos x="444" y="1021"/>
                  </a:cxn>
                  <a:cxn ang="0">
                    <a:pos x="529" y="825"/>
                  </a:cxn>
                  <a:cxn ang="0">
                    <a:pos x="624" y="594"/>
                  </a:cxn>
                  <a:cxn ang="0">
                    <a:pos x="735" y="459"/>
                  </a:cxn>
                  <a:cxn ang="0">
                    <a:pos x="869" y="334"/>
                  </a:cxn>
                  <a:cxn ang="0">
                    <a:pos x="982" y="393"/>
                  </a:cxn>
                  <a:cxn ang="0">
                    <a:pos x="1100" y="388"/>
                  </a:cxn>
                  <a:cxn ang="0">
                    <a:pos x="1145" y="252"/>
                  </a:cxn>
                  <a:cxn ang="0">
                    <a:pos x="1261" y="192"/>
                  </a:cxn>
                  <a:cxn ang="0">
                    <a:pos x="1316" y="340"/>
                  </a:cxn>
                  <a:cxn ang="0">
                    <a:pos x="1375" y="252"/>
                  </a:cxn>
                  <a:cxn ang="0">
                    <a:pos x="1383" y="212"/>
                  </a:cxn>
                  <a:cxn ang="0">
                    <a:pos x="1340" y="204"/>
                  </a:cxn>
                </a:cxnLst>
                <a:rect l="0" t="0" r="r" b="b"/>
                <a:pathLst>
                  <a:path w="1429" h="1701">
                    <a:moveTo>
                      <a:pt x="1115" y="33"/>
                    </a:moveTo>
                    <a:cubicBezTo>
                      <a:pt x="1116" y="33"/>
                      <a:pt x="1117" y="33"/>
                      <a:pt x="1118" y="33"/>
                    </a:cubicBezTo>
                    <a:cubicBezTo>
                      <a:pt x="1117" y="32"/>
                      <a:pt x="1116" y="32"/>
                      <a:pt x="1115" y="33"/>
                    </a:cubicBezTo>
                    <a:moveTo>
                      <a:pt x="272" y="1065"/>
                    </a:moveTo>
                    <a:cubicBezTo>
                      <a:pt x="272" y="1065"/>
                      <a:pt x="272" y="1065"/>
                      <a:pt x="272" y="1065"/>
                    </a:cubicBezTo>
                    <a:cubicBezTo>
                      <a:pt x="271" y="1066"/>
                      <a:pt x="270" y="1066"/>
                      <a:pt x="270" y="1067"/>
                    </a:cubicBezTo>
                    <a:cubicBezTo>
                      <a:pt x="271" y="1067"/>
                      <a:pt x="272" y="1066"/>
                      <a:pt x="272" y="1065"/>
                    </a:cubicBezTo>
                    <a:moveTo>
                      <a:pt x="422" y="1463"/>
                    </a:moveTo>
                    <a:cubicBezTo>
                      <a:pt x="423" y="1463"/>
                      <a:pt x="424" y="1463"/>
                      <a:pt x="425" y="1463"/>
                    </a:cubicBezTo>
                    <a:cubicBezTo>
                      <a:pt x="424" y="1461"/>
                      <a:pt x="423" y="1462"/>
                      <a:pt x="422" y="1463"/>
                    </a:cubicBezTo>
                    <a:moveTo>
                      <a:pt x="1418" y="124"/>
                    </a:moveTo>
                    <a:cubicBezTo>
                      <a:pt x="1416" y="126"/>
                      <a:pt x="1415" y="124"/>
                      <a:pt x="1414" y="123"/>
                    </a:cubicBezTo>
                    <a:cubicBezTo>
                      <a:pt x="1411" y="121"/>
                      <a:pt x="1408" y="119"/>
                      <a:pt x="1405" y="118"/>
                    </a:cubicBezTo>
                    <a:cubicBezTo>
                      <a:pt x="1403" y="117"/>
                      <a:pt x="1401" y="115"/>
                      <a:pt x="1400" y="113"/>
                    </a:cubicBezTo>
                    <a:cubicBezTo>
                      <a:pt x="1399" y="111"/>
                      <a:pt x="1401" y="108"/>
                      <a:pt x="1398" y="106"/>
                    </a:cubicBezTo>
                    <a:cubicBezTo>
                      <a:pt x="1391" y="110"/>
                      <a:pt x="1379" y="109"/>
                      <a:pt x="1370" y="108"/>
                    </a:cubicBezTo>
                    <a:cubicBezTo>
                      <a:pt x="1370" y="104"/>
                      <a:pt x="1378" y="103"/>
                      <a:pt x="1380" y="101"/>
                    </a:cubicBezTo>
                    <a:cubicBezTo>
                      <a:pt x="1385" y="97"/>
                      <a:pt x="1382" y="94"/>
                      <a:pt x="1378" y="90"/>
                    </a:cubicBezTo>
                    <a:cubicBezTo>
                      <a:pt x="1376" y="87"/>
                      <a:pt x="1375" y="80"/>
                      <a:pt x="1371" y="79"/>
                    </a:cubicBezTo>
                    <a:cubicBezTo>
                      <a:pt x="1368" y="77"/>
                      <a:pt x="1366" y="80"/>
                      <a:pt x="1365" y="82"/>
                    </a:cubicBezTo>
                    <a:cubicBezTo>
                      <a:pt x="1361" y="85"/>
                      <a:pt x="1357" y="89"/>
                      <a:pt x="1353" y="91"/>
                    </a:cubicBezTo>
                    <a:cubicBezTo>
                      <a:pt x="1355" y="86"/>
                      <a:pt x="1358" y="77"/>
                      <a:pt x="1352" y="75"/>
                    </a:cubicBezTo>
                    <a:cubicBezTo>
                      <a:pt x="1348" y="74"/>
                      <a:pt x="1343" y="75"/>
                      <a:pt x="1341" y="77"/>
                    </a:cubicBezTo>
                    <a:cubicBezTo>
                      <a:pt x="1338" y="79"/>
                      <a:pt x="1337" y="83"/>
                      <a:pt x="1335" y="85"/>
                    </a:cubicBezTo>
                    <a:cubicBezTo>
                      <a:pt x="1332" y="87"/>
                      <a:pt x="1335" y="87"/>
                      <a:pt x="1332" y="85"/>
                    </a:cubicBezTo>
                    <a:cubicBezTo>
                      <a:pt x="1329" y="84"/>
                      <a:pt x="1328" y="80"/>
                      <a:pt x="1328" y="77"/>
                    </a:cubicBezTo>
                    <a:cubicBezTo>
                      <a:pt x="1328" y="74"/>
                      <a:pt x="1329" y="75"/>
                      <a:pt x="1330" y="72"/>
                    </a:cubicBezTo>
                    <a:cubicBezTo>
                      <a:pt x="1331" y="69"/>
                      <a:pt x="1331" y="65"/>
                      <a:pt x="1330" y="62"/>
                    </a:cubicBezTo>
                    <a:cubicBezTo>
                      <a:pt x="1328" y="58"/>
                      <a:pt x="1324" y="57"/>
                      <a:pt x="1320" y="56"/>
                    </a:cubicBezTo>
                    <a:cubicBezTo>
                      <a:pt x="1317" y="54"/>
                      <a:pt x="1312" y="49"/>
                      <a:pt x="1308" y="51"/>
                    </a:cubicBezTo>
                    <a:cubicBezTo>
                      <a:pt x="1308" y="53"/>
                      <a:pt x="1305" y="55"/>
                      <a:pt x="1304" y="56"/>
                    </a:cubicBezTo>
                    <a:cubicBezTo>
                      <a:pt x="1301" y="59"/>
                      <a:pt x="1299" y="62"/>
                      <a:pt x="1296" y="65"/>
                    </a:cubicBezTo>
                    <a:cubicBezTo>
                      <a:pt x="1291" y="70"/>
                      <a:pt x="1289" y="75"/>
                      <a:pt x="1289" y="82"/>
                    </a:cubicBezTo>
                    <a:cubicBezTo>
                      <a:pt x="1289" y="88"/>
                      <a:pt x="1289" y="94"/>
                      <a:pt x="1289" y="99"/>
                    </a:cubicBezTo>
                    <a:cubicBezTo>
                      <a:pt x="1289" y="106"/>
                      <a:pt x="1286" y="111"/>
                      <a:pt x="1285" y="118"/>
                    </a:cubicBezTo>
                    <a:cubicBezTo>
                      <a:pt x="1281" y="111"/>
                      <a:pt x="1276" y="115"/>
                      <a:pt x="1270" y="118"/>
                    </a:cubicBezTo>
                    <a:cubicBezTo>
                      <a:pt x="1268" y="119"/>
                      <a:pt x="1265" y="120"/>
                      <a:pt x="1263" y="121"/>
                    </a:cubicBezTo>
                    <a:cubicBezTo>
                      <a:pt x="1260" y="122"/>
                      <a:pt x="1247" y="123"/>
                      <a:pt x="1245" y="120"/>
                    </a:cubicBezTo>
                    <a:cubicBezTo>
                      <a:pt x="1248" y="117"/>
                      <a:pt x="1252" y="118"/>
                      <a:pt x="1255" y="115"/>
                    </a:cubicBezTo>
                    <a:cubicBezTo>
                      <a:pt x="1257" y="114"/>
                      <a:pt x="1257" y="112"/>
                      <a:pt x="1259" y="110"/>
                    </a:cubicBezTo>
                    <a:cubicBezTo>
                      <a:pt x="1261" y="107"/>
                      <a:pt x="1265" y="105"/>
                      <a:pt x="1268" y="103"/>
                    </a:cubicBezTo>
                    <a:cubicBezTo>
                      <a:pt x="1274" y="99"/>
                      <a:pt x="1279" y="95"/>
                      <a:pt x="1283" y="89"/>
                    </a:cubicBezTo>
                    <a:cubicBezTo>
                      <a:pt x="1278" y="93"/>
                      <a:pt x="1272" y="93"/>
                      <a:pt x="1267" y="94"/>
                    </a:cubicBezTo>
                    <a:cubicBezTo>
                      <a:pt x="1262" y="95"/>
                      <a:pt x="1259" y="96"/>
                      <a:pt x="1254" y="97"/>
                    </a:cubicBezTo>
                    <a:cubicBezTo>
                      <a:pt x="1247" y="97"/>
                      <a:pt x="1239" y="98"/>
                      <a:pt x="1232" y="97"/>
                    </a:cubicBezTo>
                    <a:cubicBezTo>
                      <a:pt x="1236" y="94"/>
                      <a:pt x="1239" y="90"/>
                      <a:pt x="1243" y="88"/>
                    </a:cubicBezTo>
                    <a:cubicBezTo>
                      <a:pt x="1248" y="85"/>
                      <a:pt x="1254" y="81"/>
                      <a:pt x="1257" y="76"/>
                    </a:cubicBezTo>
                    <a:cubicBezTo>
                      <a:pt x="1260" y="71"/>
                      <a:pt x="1259" y="69"/>
                      <a:pt x="1255" y="67"/>
                    </a:cubicBezTo>
                    <a:cubicBezTo>
                      <a:pt x="1253" y="66"/>
                      <a:pt x="1247" y="66"/>
                      <a:pt x="1249" y="62"/>
                    </a:cubicBezTo>
                    <a:cubicBezTo>
                      <a:pt x="1249" y="61"/>
                      <a:pt x="1252" y="60"/>
                      <a:pt x="1253" y="60"/>
                    </a:cubicBezTo>
                    <a:cubicBezTo>
                      <a:pt x="1258" y="60"/>
                      <a:pt x="1261" y="60"/>
                      <a:pt x="1265" y="62"/>
                    </a:cubicBezTo>
                    <a:cubicBezTo>
                      <a:pt x="1269" y="63"/>
                      <a:pt x="1277" y="63"/>
                      <a:pt x="1279" y="58"/>
                    </a:cubicBezTo>
                    <a:cubicBezTo>
                      <a:pt x="1279" y="57"/>
                      <a:pt x="1278" y="55"/>
                      <a:pt x="1279" y="54"/>
                    </a:cubicBezTo>
                    <a:cubicBezTo>
                      <a:pt x="1279" y="52"/>
                      <a:pt x="1282" y="50"/>
                      <a:pt x="1283" y="48"/>
                    </a:cubicBezTo>
                    <a:cubicBezTo>
                      <a:pt x="1287" y="44"/>
                      <a:pt x="1292" y="41"/>
                      <a:pt x="1290" y="36"/>
                    </a:cubicBezTo>
                    <a:cubicBezTo>
                      <a:pt x="1287" y="30"/>
                      <a:pt x="1276" y="33"/>
                      <a:pt x="1270" y="33"/>
                    </a:cubicBezTo>
                    <a:cubicBezTo>
                      <a:pt x="1270" y="29"/>
                      <a:pt x="1272" y="21"/>
                      <a:pt x="1268" y="18"/>
                    </a:cubicBezTo>
                    <a:cubicBezTo>
                      <a:pt x="1263" y="14"/>
                      <a:pt x="1254" y="21"/>
                      <a:pt x="1250" y="20"/>
                    </a:cubicBezTo>
                    <a:cubicBezTo>
                      <a:pt x="1249" y="16"/>
                      <a:pt x="1251" y="4"/>
                      <a:pt x="1244" y="6"/>
                    </a:cubicBezTo>
                    <a:cubicBezTo>
                      <a:pt x="1240" y="8"/>
                      <a:pt x="1239" y="16"/>
                      <a:pt x="1238" y="20"/>
                    </a:cubicBezTo>
                    <a:cubicBezTo>
                      <a:pt x="1237" y="22"/>
                      <a:pt x="1234" y="32"/>
                      <a:pt x="1231" y="33"/>
                    </a:cubicBezTo>
                    <a:cubicBezTo>
                      <a:pt x="1227" y="34"/>
                      <a:pt x="1225" y="25"/>
                      <a:pt x="1221" y="25"/>
                    </a:cubicBezTo>
                    <a:cubicBezTo>
                      <a:pt x="1215" y="24"/>
                      <a:pt x="1217" y="32"/>
                      <a:pt x="1217" y="36"/>
                    </a:cubicBezTo>
                    <a:cubicBezTo>
                      <a:pt x="1217" y="36"/>
                      <a:pt x="1217" y="36"/>
                      <a:pt x="1217" y="36"/>
                    </a:cubicBezTo>
                    <a:cubicBezTo>
                      <a:pt x="1216" y="38"/>
                      <a:pt x="1211" y="39"/>
                      <a:pt x="1210" y="42"/>
                    </a:cubicBezTo>
                    <a:cubicBezTo>
                      <a:pt x="1209" y="47"/>
                      <a:pt x="1213" y="43"/>
                      <a:pt x="1215" y="46"/>
                    </a:cubicBezTo>
                    <a:cubicBezTo>
                      <a:pt x="1216" y="47"/>
                      <a:pt x="1216" y="49"/>
                      <a:pt x="1217" y="50"/>
                    </a:cubicBezTo>
                    <a:cubicBezTo>
                      <a:pt x="1218" y="51"/>
                      <a:pt x="1222" y="53"/>
                      <a:pt x="1224" y="53"/>
                    </a:cubicBezTo>
                    <a:cubicBezTo>
                      <a:pt x="1219" y="52"/>
                      <a:pt x="1219" y="56"/>
                      <a:pt x="1219" y="60"/>
                    </a:cubicBezTo>
                    <a:cubicBezTo>
                      <a:pt x="1219" y="65"/>
                      <a:pt x="1219" y="67"/>
                      <a:pt x="1216" y="71"/>
                    </a:cubicBezTo>
                    <a:cubicBezTo>
                      <a:pt x="1211" y="77"/>
                      <a:pt x="1205" y="81"/>
                      <a:pt x="1204" y="90"/>
                    </a:cubicBezTo>
                    <a:cubicBezTo>
                      <a:pt x="1203" y="94"/>
                      <a:pt x="1204" y="99"/>
                      <a:pt x="1202" y="104"/>
                    </a:cubicBezTo>
                    <a:cubicBezTo>
                      <a:pt x="1201" y="107"/>
                      <a:pt x="1198" y="108"/>
                      <a:pt x="1197" y="111"/>
                    </a:cubicBezTo>
                    <a:cubicBezTo>
                      <a:pt x="1197" y="114"/>
                      <a:pt x="1198" y="117"/>
                      <a:pt x="1198" y="119"/>
                    </a:cubicBezTo>
                    <a:cubicBezTo>
                      <a:pt x="1197" y="121"/>
                      <a:pt x="1194" y="123"/>
                      <a:pt x="1193" y="124"/>
                    </a:cubicBezTo>
                    <a:cubicBezTo>
                      <a:pt x="1189" y="127"/>
                      <a:pt x="1189" y="128"/>
                      <a:pt x="1187" y="132"/>
                    </a:cubicBezTo>
                    <a:cubicBezTo>
                      <a:pt x="1185" y="135"/>
                      <a:pt x="1183" y="135"/>
                      <a:pt x="1183" y="139"/>
                    </a:cubicBezTo>
                    <a:cubicBezTo>
                      <a:pt x="1183" y="140"/>
                      <a:pt x="1183" y="141"/>
                      <a:pt x="1183" y="142"/>
                    </a:cubicBezTo>
                    <a:cubicBezTo>
                      <a:pt x="1181" y="142"/>
                      <a:pt x="1178" y="142"/>
                      <a:pt x="1176" y="142"/>
                    </a:cubicBezTo>
                    <a:cubicBezTo>
                      <a:pt x="1176" y="142"/>
                      <a:pt x="1176" y="142"/>
                      <a:pt x="1176" y="142"/>
                    </a:cubicBezTo>
                    <a:cubicBezTo>
                      <a:pt x="1177" y="138"/>
                      <a:pt x="1180" y="134"/>
                      <a:pt x="1182" y="129"/>
                    </a:cubicBezTo>
                    <a:cubicBezTo>
                      <a:pt x="1183" y="127"/>
                      <a:pt x="1182" y="125"/>
                      <a:pt x="1183" y="122"/>
                    </a:cubicBezTo>
                    <a:cubicBezTo>
                      <a:pt x="1184" y="119"/>
                      <a:pt x="1185" y="117"/>
                      <a:pt x="1185" y="113"/>
                    </a:cubicBezTo>
                    <a:cubicBezTo>
                      <a:pt x="1185" y="109"/>
                      <a:pt x="1185" y="105"/>
                      <a:pt x="1185" y="101"/>
                    </a:cubicBezTo>
                    <a:cubicBezTo>
                      <a:pt x="1186" y="97"/>
                      <a:pt x="1188" y="92"/>
                      <a:pt x="1187" y="88"/>
                    </a:cubicBezTo>
                    <a:cubicBezTo>
                      <a:pt x="1187" y="87"/>
                      <a:pt x="1186" y="83"/>
                      <a:pt x="1185" y="83"/>
                    </a:cubicBezTo>
                    <a:cubicBezTo>
                      <a:pt x="1182" y="81"/>
                      <a:pt x="1178" y="82"/>
                      <a:pt x="1179" y="77"/>
                    </a:cubicBezTo>
                    <a:cubicBezTo>
                      <a:pt x="1179" y="74"/>
                      <a:pt x="1181" y="73"/>
                      <a:pt x="1183" y="71"/>
                    </a:cubicBezTo>
                    <a:cubicBezTo>
                      <a:pt x="1187" y="69"/>
                      <a:pt x="1189" y="68"/>
                      <a:pt x="1189" y="63"/>
                    </a:cubicBezTo>
                    <a:cubicBezTo>
                      <a:pt x="1189" y="60"/>
                      <a:pt x="1189" y="58"/>
                      <a:pt x="1189" y="55"/>
                    </a:cubicBezTo>
                    <a:cubicBezTo>
                      <a:pt x="1189" y="47"/>
                      <a:pt x="1198" y="40"/>
                      <a:pt x="1193" y="32"/>
                    </a:cubicBezTo>
                    <a:cubicBezTo>
                      <a:pt x="1191" y="32"/>
                      <a:pt x="1185" y="32"/>
                      <a:pt x="1183" y="32"/>
                    </a:cubicBezTo>
                    <a:cubicBezTo>
                      <a:pt x="1182" y="33"/>
                      <a:pt x="1181" y="35"/>
                      <a:pt x="1180" y="37"/>
                    </a:cubicBezTo>
                    <a:cubicBezTo>
                      <a:pt x="1176" y="41"/>
                      <a:pt x="1171" y="45"/>
                      <a:pt x="1167" y="49"/>
                    </a:cubicBezTo>
                    <a:cubicBezTo>
                      <a:pt x="1161" y="53"/>
                      <a:pt x="1156" y="54"/>
                      <a:pt x="1156" y="61"/>
                    </a:cubicBezTo>
                    <a:cubicBezTo>
                      <a:pt x="1156" y="66"/>
                      <a:pt x="1156" y="70"/>
                      <a:pt x="1156" y="75"/>
                    </a:cubicBezTo>
                    <a:cubicBezTo>
                      <a:pt x="1156" y="80"/>
                      <a:pt x="1154" y="83"/>
                      <a:pt x="1151" y="87"/>
                    </a:cubicBezTo>
                    <a:cubicBezTo>
                      <a:pt x="1147" y="93"/>
                      <a:pt x="1141" y="99"/>
                      <a:pt x="1139" y="106"/>
                    </a:cubicBezTo>
                    <a:cubicBezTo>
                      <a:pt x="1138" y="113"/>
                      <a:pt x="1141" y="122"/>
                      <a:pt x="1134" y="128"/>
                    </a:cubicBezTo>
                    <a:cubicBezTo>
                      <a:pt x="1130" y="132"/>
                      <a:pt x="1121" y="131"/>
                      <a:pt x="1118" y="134"/>
                    </a:cubicBezTo>
                    <a:cubicBezTo>
                      <a:pt x="1117" y="135"/>
                      <a:pt x="1116" y="138"/>
                      <a:pt x="1116" y="139"/>
                    </a:cubicBezTo>
                    <a:cubicBezTo>
                      <a:pt x="1117" y="141"/>
                      <a:pt x="1119" y="141"/>
                      <a:pt x="1120" y="142"/>
                    </a:cubicBezTo>
                    <a:cubicBezTo>
                      <a:pt x="1123" y="145"/>
                      <a:pt x="1122" y="147"/>
                      <a:pt x="1119" y="148"/>
                    </a:cubicBezTo>
                    <a:cubicBezTo>
                      <a:pt x="1117" y="149"/>
                      <a:pt x="1116" y="147"/>
                      <a:pt x="1114" y="149"/>
                    </a:cubicBezTo>
                    <a:cubicBezTo>
                      <a:pt x="1115" y="148"/>
                      <a:pt x="1112" y="155"/>
                      <a:pt x="1113" y="153"/>
                    </a:cubicBezTo>
                    <a:cubicBezTo>
                      <a:pt x="1111" y="156"/>
                      <a:pt x="1109" y="160"/>
                      <a:pt x="1108" y="164"/>
                    </a:cubicBezTo>
                    <a:cubicBezTo>
                      <a:pt x="1107" y="168"/>
                      <a:pt x="1108" y="171"/>
                      <a:pt x="1108" y="175"/>
                    </a:cubicBezTo>
                    <a:cubicBezTo>
                      <a:pt x="1108" y="175"/>
                      <a:pt x="1107" y="175"/>
                      <a:pt x="1107" y="176"/>
                    </a:cubicBezTo>
                    <a:cubicBezTo>
                      <a:pt x="1106" y="177"/>
                      <a:pt x="1105" y="178"/>
                      <a:pt x="1103" y="175"/>
                    </a:cubicBezTo>
                    <a:cubicBezTo>
                      <a:pt x="1101" y="173"/>
                      <a:pt x="1102" y="169"/>
                      <a:pt x="1101" y="166"/>
                    </a:cubicBezTo>
                    <a:cubicBezTo>
                      <a:pt x="1101" y="165"/>
                      <a:pt x="1100" y="165"/>
                      <a:pt x="1100" y="164"/>
                    </a:cubicBezTo>
                    <a:cubicBezTo>
                      <a:pt x="1100" y="159"/>
                      <a:pt x="1101" y="159"/>
                      <a:pt x="1095" y="158"/>
                    </a:cubicBezTo>
                    <a:cubicBezTo>
                      <a:pt x="1094" y="158"/>
                      <a:pt x="1093" y="158"/>
                      <a:pt x="1093" y="158"/>
                    </a:cubicBezTo>
                    <a:cubicBezTo>
                      <a:pt x="1094" y="154"/>
                      <a:pt x="1096" y="154"/>
                      <a:pt x="1101" y="152"/>
                    </a:cubicBezTo>
                    <a:cubicBezTo>
                      <a:pt x="1110" y="148"/>
                      <a:pt x="1104" y="137"/>
                      <a:pt x="1106" y="129"/>
                    </a:cubicBezTo>
                    <a:cubicBezTo>
                      <a:pt x="1107" y="124"/>
                      <a:pt x="1112" y="119"/>
                      <a:pt x="1112" y="114"/>
                    </a:cubicBezTo>
                    <a:cubicBezTo>
                      <a:pt x="1111" y="111"/>
                      <a:pt x="1110" y="110"/>
                      <a:pt x="1110" y="108"/>
                    </a:cubicBezTo>
                    <a:cubicBezTo>
                      <a:pt x="1111" y="105"/>
                      <a:pt x="1114" y="101"/>
                      <a:pt x="1117" y="99"/>
                    </a:cubicBezTo>
                    <a:cubicBezTo>
                      <a:pt x="1119" y="96"/>
                      <a:pt x="1120" y="95"/>
                      <a:pt x="1122" y="92"/>
                    </a:cubicBezTo>
                    <a:cubicBezTo>
                      <a:pt x="1124" y="89"/>
                      <a:pt x="1126" y="85"/>
                      <a:pt x="1128" y="83"/>
                    </a:cubicBezTo>
                    <a:cubicBezTo>
                      <a:pt x="1130" y="80"/>
                      <a:pt x="1133" y="80"/>
                      <a:pt x="1134" y="77"/>
                    </a:cubicBezTo>
                    <a:cubicBezTo>
                      <a:pt x="1135" y="74"/>
                      <a:pt x="1132" y="70"/>
                      <a:pt x="1133" y="67"/>
                    </a:cubicBezTo>
                    <a:cubicBezTo>
                      <a:pt x="1133" y="62"/>
                      <a:pt x="1137" y="61"/>
                      <a:pt x="1141" y="58"/>
                    </a:cubicBezTo>
                    <a:cubicBezTo>
                      <a:pt x="1145" y="56"/>
                      <a:pt x="1149" y="47"/>
                      <a:pt x="1142" y="49"/>
                    </a:cubicBezTo>
                    <a:cubicBezTo>
                      <a:pt x="1141" y="45"/>
                      <a:pt x="1141" y="39"/>
                      <a:pt x="1143" y="36"/>
                    </a:cubicBezTo>
                    <a:cubicBezTo>
                      <a:pt x="1146" y="31"/>
                      <a:pt x="1155" y="35"/>
                      <a:pt x="1158" y="29"/>
                    </a:cubicBezTo>
                    <a:cubicBezTo>
                      <a:pt x="1156" y="26"/>
                      <a:pt x="1148" y="26"/>
                      <a:pt x="1145" y="24"/>
                    </a:cubicBezTo>
                    <a:cubicBezTo>
                      <a:pt x="1141" y="23"/>
                      <a:pt x="1139" y="21"/>
                      <a:pt x="1140" y="18"/>
                    </a:cubicBezTo>
                    <a:cubicBezTo>
                      <a:pt x="1141" y="16"/>
                      <a:pt x="1142" y="15"/>
                      <a:pt x="1144" y="15"/>
                    </a:cubicBezTo>
                    <a:cubicBezTo>
                      <a:pt x="1147" y="11"/>
                      <a:pt x="1141" y="0"/>
                      <a:pt x="1136" y="1"/>
                    </a:cubicBezTo>
                    <a:cubicBezTo>
                      <a:pt x="1135" y="5"/>
                      <a:pt x="1133" y="12"/>
                      <a:pt x="1130" y="15"/>
                    </a:cubicBezTo>
                    <a:cubicBezTo>
                      <a:pt x="1127" y="18"/>
                      <a:pt x="1118" y="15"/>
                      <a:pt x="1114" y="16"/>
                    </a:cubicBezTo>
                    <a:cubicBezTo>
                      <a:pt x="1112" y="17"/>
                      <a:pt x="1109" y="19"/>
                      <a:pt x="1111" y="22"/>
                    </a:cubicBezTo>
                    <a:cubicBezTo>
                      <a:pt x="1113" y="25"/>
                      <a:pt x="1115" y="24"/>
                      <a:pt x="1117" y="24"/>
                    </a:cubicBezTo>
                    <a:cubicBezTo>
                      <a:pt x="1121" y="25"/>
                      <a:pt x="1123" y="28"/>
                      <a:pt x="1124" y="32"/>
                    </a:cubicBezTo>
                    <a:cubicBezTo>
                      <a:pt x="1123" y="33"/>
                      <a:pt x="1120" y="33"/>
                      <a:pt x="1118" y="33"/>
                    </a:cubicBezTo>
                    <a:cubicBezTo>
                      <a:pt x="1121" y="34"/>
                      <a:pt x="1122" y="41"/>
                      <a:pt x="1124" y="44"/>
                    </a:cubicBezTo>
                    <a:cubicBezTo>
                      <a:pt x="1127" y="51"/>
                      <a:pt x="1125" y="57"/>
                      <a:pt x="1117" y="58"/>
                    </a:cubicBezTo>
                    <a:cubicBezTo>
                      <a:pt x="1114" y="58"/>
                      <a:pt x="1112" y="58"/>
                      <a:pt x="1111" y="56"/>
                    </a:cubicBezTo>
                    <a:cubicBezTo>
                      <a:pt x="1109" y="54"/>
                      <a:pt x="1108" y="51"/>
                      <a:pt x="1109" y="49"/>
                    </a:cubicBezTo>
                    <a:cubicBezTo>
                      <a:pt x="1106" y="47"/>
                      <a:pt x="1103" y="48"/>
                      <a:pt x="1100" y="48"/>
                    </a:cubicBezTo>
                    <a:cubicBezTo>
                      <a:pt x="1100" y="44"/>
                      <a:pt x="1099" y="38"/>
                      <a:pt x="1096" y="35"/>
                    </a:cubicBezTo>
                    <a:cubicBezTo>
                      <a:pt x="1092" y="37"/>
                      <a:pt x="1092" y="41"/>
                      <a:pt x="1087" y="39"/>
                    </a:cubicBezTo>
                    <a:cubicBezTo>
                      <a:pt x="1082" y="36"/>
                      <a:pt x="1083" y="29"/>
                      <a:pt x="1079" y="26"/>
                    </a:cubicBezTo>
                    <a:cubicBezTo>
                      <a:pt x="1069" y="16"/>
                      <a:pt x="1074" y="39"/>
                      <a:pt x="1075" y="43"/>
                    </a:cubicBezTo>
                    <a:cubicBezTo>
                      <a:pt x="1075" y="47"/>
                      <a:pt x="1077" y="48"/>
                      <a:pt x="1078" y="52"/>
                    </a:cubicBezTo>
                    <a:cubicBezTo>
                      <a:pt x="1078" y="57"/>
                      <a:pt x="1077" y="63"/>
                      <a:pt x="1070" y="60"/>
                    </a:cubicBezTo>
                    <a:cubicBezTo>
                      <a:pt x="1066" y="58"/>
                      <a:pt x="1063" y="50"/>
                      <a:pt x="1058" y="53"/>
                    </a:cubicBezTo>
                    <a:cubicBezTo>
                      <a:pt x="1053" y="56"/>
                      <a:pt x="1056" y="61"/>
                      <a:pt x="1059" y="64"/>
                    </a:cubicBezTo>
                    <a:cubicBezTo>
                      <a:pt x="1062" y="68"/>
                      <a:pt x="1068" y="68"/>
                      <a:pt x="1072" y="71"/>
                    </a:cubicBezTo>
                    <a:cubicBezTo>
                      <a:pt x="1075" y="74"/>
                      <a:pt x="1075" y="77"/>
                      <a:pt x="1076" y="80"/>
                    </a:cubicBezTo>
                    <a:cubicBezTo>
                      <a:pt x="1078" y="82"/>
                      <a:pt x="1081" y="89"/>
                      <a:pt x="1076" y="91"/>
                    </a:cubicBezTo>
                    <a:cubicBezTo>
                      <a:pt x="1072" y="92"/>
                      <a:pt x="1074" y="89"/>
                      <a:pt x="1072" y="87"/>
                    </a:cubicBezTo>
                    <a:cubicBezTo>
                      <a:pt x="1070" y="85"/>
                      <a:pt x="1067" y="86"/>
                      <a:pt x="1066" y="82"/>
                    </a:cubicBezTo>
                    <a:cubicBezTo>
                      <a:pt x="1063" y="83"/>
                      <a:pt x="1062" y="87"/>
                      <a:pt x="1060" y="90"/>
                    </a:cubicBezTo>
                    <a:cubicBezTo>
                      <a:pt x="1057" y="93"/>
                      <a:pt x="1050" y="96"/>
                      <a:pt x="1051" y="102"/>
                    </a:cubicBezTo>
                    <a:cubicBezTo>
                      <a:pt x="1051" y="106"/>
                      <a:pt x="1052" y="107"/>
                      <a:pt x="1055" y="109"/>
                    </a:cubicBezTo>
                    <a:cubicBezTo>
                      <a:pt x="1058" y="111"/>
                      <a:pt x="1058" y="108"/>
                      <a:pt x="1059" y="112"/>
                    </a:cubicBezTo>
                    <a:cubicBezTo>
                      <a:pt x="1060" y="115"/>
                      <a:pt x="1060" y="117"/>
                      <a:pt x="1059" y="119"/>
                    </a:cubicBezTo>
                    <a:cubicBezTo>
                      <a:pt x="1057" y="118"/>
                      <a:pt x="1053" y="117"/>
                      <a:pt x="1051" y="115"/>
                    </a:cubicBezTo>
                    <a:cubicBezTo>
                      <a:pt x="1047" y="113"/>
                      <a:pt x="1048" y="110"/>
                      <a:pt x="1042" y="110"/>
                    </a:cubicBezTo>
                    <a:cubicBezTo>
                      <a:pt x="1036" y="110"/>
                      <a:pt x="1034" y="117"/>
                      <a:pt x="1031" y="122"/>
                    </a:cubicBezTo>
                    <a:cubicBezTo>
                      <a:pt x="1028" y="125"/>
                      <a:pt x="1025" y="129"/>
                      <a:pt x="1022" y="132"/>
                    </a:cubicBezTo>
                    <a:cubicBezTo>
                      <a:pt x="1020" y="134"/>
                      <a:pt x="1015" y="136"/>
                      <a:pt x="1015" y="139"/>
                    </a:cubicBezTo>
                    <a:cubicBezTo>
                      <a:pt x="1016" y="139"/>
                      <a:pt x="1016" y="140"/>
                      <a:pt x="1016" y="141"/>
                    </a:cubicBezTo>
                    <a:cubicBezTo>
                      <a:pt x="1017" y="143"/>
                      <a:pt x="1017" y="144"/>
                      <a:pt x="1016" y="147"/>
                    </a:cubicBezTo>
                    <a:cubicBezTo>
                      <a:pt x="1013" y="158"/>
                      <a:pt x="1006" y="153"/>
                      <a:pt x="998" y="156"/>
                    </a:cubicBezTo>
                    <a:cubicBezTo>
                      <a:pt x="997" y="158"/>
                      <a:pt x="1011" y="165"/>
                      <a:pt x="1013" y="169"/>
                    </a:cubicBezTo>
                    <a:cubicBezTo>
                      <a:pt x="1008" y="171"/>
                      <a:pt x="1000" y="171"/>
                      <a:pt x="1002" y="178"/>
                    </a:cubicBezTo>
                    <a:cubicBezTo>
                      <a:pt x="1003" y="182"/>
                      <a:pt x="1006" y="188"/>
                      <a:pt x="1008" y="190"/>
                    </a:cubicBezTo>
                    <a:cubicBezTo>
                      <a:pt x="1010" y="193"/>
                      <a:pt x="1011" y="193"/>
                      <a:pt x="1012" y="194"/>
                    </a:cubicBezTo>
                    <a:cubicBezTo>
                      <a:pt x="1012" y="194"/>
                      <a:pt x="1011" y="194"/>
                      <a:pt x="1010" y="194"/>
                    </a:cubicBezTo>
                    <a:cubicBezTo>
                      <a:pt x="1006" y="193"/>
                      <a:pt x="1001" y="192"/>
                      <a:pt x="996" y="192"/>
                    </a:cubicBezTo>
                    <a:cubicBezTo>
                      <a:pt x="993" y="191"/>
                      <a:pt x="991" y="191"/>
                      <a:pt x="989" y="188"/>
                    </a:cubicBezTo>
                    <a:cubicBezTo>
                      <a:pt x="987" y="185"/>
                      <a:pt x="986" y="180"/>
                      <a:pt x="987" y="176"/>
                    </a:cubicBezTo>
                    <a:cubicBezTo>
                      <a:pt x="987" y="175"/>
                      <a:pt x="988" y="173"/>
                      <a:pt x="988" y="172"/>
                    </a:cubicBezTo>
                    <a:cubicBezTo>
                      <a:pt x="983" y="170"/>
                      <a:pt x="978" y="178"/>
                      <a:pt x="974" y="174"/>
                    </a:cubicBezTo>
                    <a:cubicBezTo>
                      <a:pt x="968" y="166"/>
                      <a:pt x="984" y="161"/>
                      <a:pt x="982" y="156"/>
                    </a:cubicBezTo>
                    <a:cubicBezTo>
                      <a:pt x="977" y="154"/>
                      <a:pt x="971" y="155"/>
                      <a:pt x="966" y="155"/>
                    </a:cubicBezTo>
                    <a:cubicBezTo>
                      <a:pt x="964" y="154"/>
                      <a:pt x="959" y="152"/>
                      <a:pt x="957" y="154"/>
                    </a:cubicBezTo>
                    <a:cubicBezTo>
                      <a:pt x="955" y="156"/>
                      <a:pt x="958" y="160"/>
                      <a:pt x="956" y="162"/>
                    </a:cubicBezTo>
                    <a:cubicBezTo>
                      <a:pt x="955" y="164"/>
                      <a:pt x="951" y="163"/>
                      <a:pt x="949" y="162"/>
                    </a:cubicBezTo>
                    <a:cubicBezTo>
                      <a:pt x="945" y="161"/>
                      <a:pt x="941" y="158"/>
                      <a:pt x="941" y="154"/>
                    </a:cubicBezTo>
                    <a:cubicBezTo>
                      <a:pt x="942" y="151"/>
                      <a:pt x="945" y="149"/>
                      <a:pt x="943" y="146"/>
                    </a:cubicBezTo>
                    <a:cubicBezTo>
                      <a:pt x="942" y="145"/>
                      <a:pt x="934" y="145"/>
                      <a:pt x="933" y="145"/>
                    </a:cubicBezTo>
                    <a:cubicBezTo>
                      <a:pt x="930" y="146"/>
                      <a:pt x="930" y="147"/>
                      <a:pt x="929" y="150"/>
                    </a:cubicBezTo>
                    <a:cubicBezTo>
                      <a:pt x="929" y="153"/>
                      <a:pt x="929" y="158"/>
                      <a:pt x="929" y="162"/>
                    </a:cubicBezTo>
                    <a:cubicBezTo>
                      <a:pt x="929" y="176"/>
                      <a:pt x="925" y="188"/>
                      <a:pt x="918" y="200"/>
                    </a:cubicBezTo>
                    <a:cubicBezTo>
                      <a:pt x="918" y="201"/>
                      <a:pt x="917" y="201"/>
                      <a:pt x="917" y="202"/>
                    </a:cubicBezTo>
                    <a:cubicBezTo>
                      <a:pt x="915" y="201"/>
                      <a:pt x="913" y="199"/>
                      <a:pt x="912" y="198"/>
                    </a:cubicBezTo>
                    <a:cubicBezTo>
                      <a:pt x="908" y="193"/>
                      <a:pt x="908" y="188"/>
                      <a:pt x="900" y="187"/>
                    </a:cubicBezTo>
                    <a:cubicBezTo>
                      <a:pt x="892" y="187"/>
                      <a:pt x="895" y="199"/>
                      <a:pt x="891" y="204"/>
                    </a:cubicBezTo>
                    <a:cubicBezTo>
                      <a:pt x="889" y="208"/>
                      <a:pt x="885" y="207"/>
                      <a:pt x="881" y="209"/>
                    </a:cubicBezTo>
                    <a:cubicBezTo>
                      <a:pt x="878" y="211"/>
                      <a:pt x="877" y="211"/>
                      <a:pt x="872" y="212"/>
                    </a:cubicBezTo>
                    <a:cubicBezTo>
                      <a:pt x="867" y="213"/>
                      <a:pt x="867" y="216"/>
                      <a:pt x="866" y="220"/>
                    </a:cubicBezTo>
                    <a:cubicBezTo>
                      <a:pt x="865" y="225"/>
                      <a:pt x="860" y="222"/>
                      <a:pt x="857" y="225"/>
                    </a:cubicBezTo>
                    <a:cubicBezTo>
                      <a:pt x="856" y="226"/>
                      <a:pt x="855" y="235"/>
                      <a:pt x="854" y="237"/>
                    </a:cubicBezTo>
                    <a:cubicBezTo>
                      <a:pt x="854" y="240"/>
                      <a:pt x="854" y="244"/>
                      <a:pt x="855" y="247"/>
                    </a:cubicBezTo>
                    <a:cubicBezTo>
                      <a:pt x="856" y="252"/>
                      <a:pt x="860" y="255"/>
                      <a:pt x="858" y="260"/>
                    </a:cubicBezTo>
                    <a:cubicBezTo>
                      <a:pt x="853" y="262"/>
                      <a:pt x="853" y="255"/>
                      <a:pt x="851" y="253"/>
                    </a:cubicBezTo>
                    <a:cubicBezTo>
                      <a:pt x="847" y="256"/>
                      <a:pt x="846" y="261"/>
                      <a:pt x="844" y="265"/>
                    </a:cubicBezTo>
                    <a:cubicBezTo>
                      <a:pt x="843" y="268"/>
                      <a:pt x="841" y="270"/>
                      <a:pt x="839" y="273"/>
                    </a:cubicBezTo>
                    <a:cubicBezTo>
                      <a:pt x="839" y="268"/>
                      <a:pt x="839" y="263"/>
                      <a:pt x="839" y="257"/>
                    </a:cubicBezTo>
                    <a:cubicBezTo>
                      <a:pt x="840" y="252"/>
                      <a:pt x="844" y="251"/>
                      <a:pt x="844" y="246"/>
                    </a:cubicBezTo>
                    <a:cubicBezTo>
                      <a:pt x="845" y="241"/>
                      <a:pt x="840" y="240"/>
                      <a:pt x="839" y="236"/>
                    </a:cubicBezTo>
                    <a:cubicBezTo>
                      <a:pt x="837" y="232"/>
                      <a:pt x="837" y="227"/>
                      <a:pt x="838" y="223"/>
                    </a:cubicBezTo>
                    <a:cubicBezTo>
                      <a:pt x="839" y="219"/>
                      <a:pt x="842" y="214"/>
                      <a:pt x="842" y="210"/>
                    </a:cubicBezTo>
                    <a:cubicBezTo>
                      <a:pt x="842" y="205"/>
                      <a:pt x="837" y="205"/>
                      <a:pt x="833" y="205"/>
                    </a:cubicBezTo>
                    <a:cubicBezTo>
                      <a:pt x="830" y="205"/>
                      <a:pt x="827" y="204"/>
                      <a:pt x="825" y="206"/>
                    </a:cubicBezTo>
                    <a:cubicBezTo>
                      <a:pt x="823" y="208"/>
                      <a:pt x="825" y="211"/>
                      <a:pt x="824" y="214"/>
                    </a:cubicBezTo>
                    <a:cubicBezTo>
                      <a:pt x="822" y="223"/>
                      <a:pt x="815" y="231"/>
                      <a:pt x="815" y="241"/>
                    </a:cubicBezTo>
                    <a:cubicBezTo>
                      <a:pt x="815" y="245"/>
                      <a:pt x="815" y="249"/>
                      <a:pt x="814" y="253"/>
                    </a:cubicBezTo>
                    <a:cubicBezTo>
                      <a:pt x="813" y="256"/>
                      <a:pt x="811" y="260"/>
                      <a:pt x="811" y="263"/>
                    </a:cubicBezTo>
                    <a:cubicBezTo>
                      <a:pt x="806" y="259"/>
                      <a:pt x="804" y="249"/>
                      <a:pt x="807" y="243"/>
                    </a:cubicBezTo>
                    <a:cubicBezTo>
                      <a:pt x="808" y="240"/>
                      <a:pt x="809" y="240"/>
                      <a:pt x="809" y="237"/>
                    </a:cubicBezTo>
                    <a:cubicBezTo>
                      <a:pt x="809" y="235"/>
                      <a:pt x="811" y="231"/>
                      <a:pt x="810" y="229"/>
                    </a:cubicBezTo>
                    <a:cubicBezTo>
                      <a:pt x="809" y="223"/>
                      <a:pt x="798" y="231"/>
                      <a:pt x="794" y="233"/>
                    </a:cubicBezTo>
                    <a:cubicBezTo>
                      <a:pt x="791" y="234"/>
                      <a:pt x="790" y="235"/>
                      <a:pt x="787" y="235"/>
                    </a:cubicBezTo>
                    <a:cubicBezTo>
                      <a:pt x="783" y="235"/>
                      <a:pt x="781" y="234"/>
                      <a:pt x="779" y="236"/>
                    </a:cubicBezTo>
                    <a:cubicBezTo>
                      <a:pt x="779" y="237"/>
                      <a:pt x="779" y="239"/>
                      <a:pt x="779" y="240"/>
                    </a:cubicBezTo>
                    <a:cubicBezTo>
                      <a:pt x="778" y="241"/>
                      <a:pt x="776" y="241"/>
                      <a:pt x="774" y="242"/>
                    </a:cubicBezTo>
                    <a:cubicBezTo>
                      <a:pt x="772" y="243"/>
                      <a:pt x="771" y="243"/>
                      <a:pt x="770" y="245"/>
                    </a:cubicBezTo>
                    <a:cubicBezTo>
                      <a:pt x="767" y="250"/>
                      <a:pt x="767" y="257"/>
                      <a:pt x="770" y="262"/>
                    </a:cubicBezTo>
                    <a:cubicBezTo>
                      <a:pt x="773" y="267"/>
                      <a:pt x="773" y="269"/>
                      <a:pt x="773" y="274"/>
                    </a:cubicBezTo>
                    <a:cubicBezTo>
                      <a:pt x="774" y="281"/>
                      <a:pt x="774" y="286"/>
                      <a:pt x="781" y="287"/>
                    </a:cubicBezTo>
                    <a:cubicBezTo>
                      <a:pt x="783" y="287"/>
                      <a:pt x="787" y="286"/>
                      <a:pt x="788" y="287"/>
                    </a:cubicBezTo>
                    <a:cubicBezTo>
                      <a:pt x="791" y="288"/>
                      <a:pt x="793" y="294"/>
                      <a:pt x="795" y="297"/>
                    </a:cubicBezTo>
                    <a:cubicBezTo>
                      <a:pt x="798" y="301"/>
                      <a:pt x="800" y="304"/>
                      <a:pt x="795" y="306"/>
                    </a:cubicBezTo>
                    <a:cubicBezTo>
                      <a:pt x="793" y="307"/>
                      <a:pt x="790" y="309"/>
                      <a:pt x="789" y="307"/>
                    </a:cubicBezTo>
                    <a:cubicBezTo>
                      <a:pt x="787" y="306"/>
                      <a:pt x="786" y="298"/>
                      <a:pt x="784" y="296"/>
                    </a:cubicBezTo>
                    <a:cubicBezTo>
                      <a:pt x="783" y="292"/>
                      <a:pt x="783" y="291"/>
                      <a:pt x="779" y="290"/>
                    </a:cubicBezTo>
                    <a:cubicBezTo>
                      <a:pt x="777" y="290"/>
                      <a:pt x="776" y="291"/>
                      <a:pt x="774" y="290"/>
                    </a:cubicBezTo>
                    <a:cubicBezTo>
                      <a:pt x="773" y="289"/>
                      <a:pt x="771" y="286"/>
                      <a:pt x="770" y="285"/>
                    </a:cubicBezTo>
                    <a:cubicBezTo>
                      <a:pt x="767" y="283"/>
                      <a:pt x="765" y="280"/>
                      <a:pt x="763" y="276"/>
                    </a:cubicBezTo>
                    <a:cubicBezTo>
                      <a:pt x="763" y="274"/>
                      <a:pt x="764" y="272"/>
                      <a:pt x="763" y="270"/>
                    </a:cubicBezTo>
                    <a:cubicBezTo>
                      <a:pt x="762" y="265"/>
                      <a:pt x="752" y="262"/>
                      <a:pt x="749" y="267"/>
                    </a:cubicBezTo>
                    <a:cubicBezTo>
                      <a:pt x="745" y="273"/>
                      <a:pt x="752" y="279"/>
                      <a:pt x="754" y="283"/>
                    </a:cubicBezTo>
                    <a:cubicBezTo>
                      <a:pt x="755" y="287"/>
                      <a:pt x="756" y="291"/>
                      <a:pt x="755" y="295"/>
                    </a:cubicBezTo>
                    <a:cubicBezTo>
                      <a:pt x="745" y="298"/>
                      <a:pt x="745" y="286"/>
                      <a:pt x="740" y="281"/>
                    </a:cubicBezTo>
                    <a:cubicBezTo>
                      <a:pt x="733" y="273"/>
                      <a:pt x="732" y="283"/>
                      <a:pt x="732" y="289"/>
                    </a:cubicBezTo>
                    <a:cubicBezTo>
                      <a:pt x="730" y="289"/>
                      <a:pt x="727" y="288"/>
                      <a:pt x="725" y="289"/>
                    </a:cubicBezTo>
                    <a:cubicBezTo>
                      <a:pt x="724" y="290"/>
                      <a:pt x="723" y="293"/>
                      <a:pt x="723" y="294"/>
                    </a:cubicBezTo>
                    <a:cubicBezTo>
                      <a:pt x="721" y="294"/>
                      <a:pt x="720" y="285"/>
                      <a:pt x="719" y="282"/>
                    </a:cubicBezTo>
                    <a:cubicBezTo>
                      <a:pt x="718" y="280"/>
                      <a:pt x="715" y="272"/>
                      <a:pt x="713" y="277"/>
                    </a:cubicBezTo>
                    <a:cubicBezTo>
                      <a:pt x="713" y="271"/>
                      <a:pt x="709" y="266"/>
                      <a:pt x="703" y="264"/>
                    </a:cubicBezTo>
                    <a:cubicBezTo>
                      <a:pt x="697" y="261"/>
                      <a:pt x="699" y="266"/>
                      <a:pt x="697" y="269"/>
                    </a:cubicBezTo>
                    <a:cubicBezTo>
                      <a:pt x="695" y="269"/>
                      <a:pt x="692" y="267"/>
                      <a:pt x="690" y="267"/>
                    </a:cubicBezTo>
                    <a:cubicBezTo>
                      <a:pt x="687" y="268"/>
                      <a:pt x="688" y="271"/>
                      <a:pt x="687" y="272"/>
                    </a:cubicBezTo>
                    <a:cubicBezTo>
                      <a:pt x="684" y="276"/>
                      <a:pt x="680" y="274"/>
                      <a:pt x="679" y="280"/>
                    </a:cubicBezTo>
                    <a:cubicBezTo>
                      <a:pt x="681" y="280"/>
                      <a:pt x="684" y="279"/>
                      <a:pt x="687" y="280"/>
                    </a:cubicBezTo>
                    <a:cubicBezTo>
                      <a:pt x="686" y="281"/>
                      <a:pt x="687" y="282"/>
                      <a:pt x="687" y="283"/>
                    </a:cubicBezTo>
                    <a:cubicBezTo>
                      <a:pt x="689" y="283"/>
                      <a:pt x="690" y="283"/>
                      <a:pt x="690" y="284"/>
                    </a:cubicBezTo>
                    <a:cubicBezTo>
                      <a:pt x="686" y="287"/>
                      <a:pt x="674" y="284"/>
                      <a:pt x="671" y="289"/>
                    </a:cubicBezTo>
                    <a:cubicBezTo>
                      <a:pt x="670" y="290"/>
                      <a:pt x="671" y="294"/>
                      <a:pt x="671" y="296"/>
                    </a:cubicBezTo>
                    <a:cubicBezTo>
                      <a:pt x="671" y="299"/>
                      <a:pt x="673" y="302"/>
                      <a:pt x="672" y="304"/>
                    </a:cubicBezTo>
                    <a:cubicBezTo>
                      <a:pt x="672" y="306"/>
                      <a:pt x="672" y="305"/>
                      <a:pt x="671" y="306"/>
                    </a:cubicBezTo>
                    <a:cubicBezTo>
                      <a:pt x="670" y="306"/>
                      <a:pt x="669" y="307"/>
                      <a:pt x="668" y="307"/>
                    </a:cubicBezTo>
                    <a:cubicBezTo>
                      <a:pt x="667" y="308"/>
                      <a:pt x="667" y="308"/>
                      <a:pt x="667" y="309"/>
                    </a:cubicBezTo>
                    <a:cubicBezTo>
                      <a:pt x="664" y="312"/>
                      <a:pt x="665" y="311"/>
                      <a:pt x="664" y="315"/>
                    </a:cubicBezTo>
                    <a:cubicBezTo>
                      <a:pt x="664" y="319"/>
                      <a:pt x="662" y="325"/>
                      <a:pt x="660" y="327"/>
                    </a:cubicBezTo>
                    <a:cubicBezTo>
                      <a:pt x="658" y="329"/>
                      <a:pt x="653" y="333"/>
                      <a:pt x="658" y="336"/>
                    </a:cubicBezTo>
                    <a:cubicBezTo>
                      <a:pt x="659" y="337"/>
                      <a:pt x="661" y="336"/>
                      <a:pt x="663" y="337"/>
                    </a:cubicBezTo>
                    <a:cubicBezTo>
                      <a:pt x="665" y="338"/>
                      <a:pt x="666" y="341"/>
                      <a:pt x="668" y="343"/>
                    </a:cubicBezTo>
                    <a:cubicBezTo>
                      <a:pt x="672" y="342"/>
                      <a:pt x="674" y="337"/>
                      <a:pt x="676" y="334"/>
                    </a:cubicBezTo>
                    <a:cubicBezTo>
                      <a:pt x="678" y="331"/>
                      <a:pt x="681" y="329"/>
                      <a:pt x="684" y="327"/>
                    </a:cubicBezTo>
                    <a:cubicBezTo>
                      <a:pt x="686" y="327"/>
                      <a:pt x="687" y="325"/>
                      <a:pt x="689" y="326"/>
                    </a:cubicBezTo>
                    <a:cubicBezTo>
                      <a:pt x="690" y="326"/>
                      <a:pt x="690" y="328"/>
                      <a:pt x="691" y="328"/>
                    </a:cubicBezTo>
                    <a:cubicBezTo>
                      <a:pt x="693" y="328"/>
                      <a:pt x="694" y="329"/>
                      <a:pt x="694" y="326"/>
                    </a:cubicBezTo>
                    <a:cubicBezTo>
                      <a:pt x="697" y="325"/>
                      <a:pt x="699" y="326"/>
                      <a:pt x="701" y="325"/>
                    </a:cubicBezTo>
                    <a:cubicBezTo>
                      <a:pt x="702" y="325"/>
                      <a:pt x="703" y="324"/>
                      <a:pt x="704" y="324"/>
                    </a:cubicBezTo>
                    <a:cubicBezTo>
                      <a:pt x="705" y="323"/>
                      <a:pt x="707" y="324"/>
                      <a:pt x="708" y="323"/>
                    </a:cubicBezTo>
                    <a:cubicBezTo>
                      <a:pt x="712" y="322"/>
                      <a:pt x="723" y="306"/>
                      <a:pt x="726" y="318"/>
                    </a:cubicBezTo>
                    <a:cubicBezTo>
                      <a:pt x="728" y="325"/>
                      <a:pt x="714" y="323"/>
                      <a:pt x="709" y="325"/>
                    </a:cubicBezTo>
                    <a:cubicBezTo>
                      <a:pt x="706" y="326"/>
                      <a:pt x="703" y="328"/>
                      <a:pt x="702" y="331"/>
                    </a:cubicBezTo>
                    <a:cubicBezTo>
                      <a:pt x="701" y="334"/>
                      <a:pt x="702" y="336"/>
                      <a:pt x="701" y="339"/>
                    </a:cubicBezTo>
                    <a:cubicBezTo>
                      <a:pt x="698" y="343"/>
                      <a:pt x="692" y="342"/>
                      <a:pt x="692" y="348"/>
                    </a:cubicBezTo>
                    <a:cubicBezTo>
                      <a:pt x="692" y="351"/>
                      <a:pt x="694" y="352"/>
                      <a:pt x="692" y="355"/>
                    </a:cubicBezTo>
                    <a:cubicBezTo>
                      <a:pt x="691" y="355"/>
                      <a:pt x="688" y="355"/>
                      <a:pt x="687" y="356"/>
                    </a:cubicBezTo>
                    <a:cubicBezTo>
                      <a:pt x="685" y="357"/>
                      <a:pt x="687" y="359"/>
                      <a:pt x="684" y="360"/>
                    </a:cubicBezTo>
                    <a:cubicBezTo>
                      <a:pt x="682" y="361"/>
                      <a:pt x="677" y="359"/>
                      <a:pt x="675" y="361"/>
                    </a:cubicBezTo>
                    <a:cubicBezTo>
                      <a:pt x="674" y="361"/>
                      <a:pt x="671" y="365"/>
                      <a:pt x="671" y="366"/>
                    </a:cubicBezTo>
                    <a:cubicBezTo>
                      <a:pt x="669" y="368"/>
                      <a:pt x="669" y="370"/>
                      <a:pt x="667" y="372"/>
                    </a:cubicBezTo>
                    <a:cubicBezTo>
                      <a:pt x="665" y="376"/>
                      <a:pt x="663" y="376"/>
                      <a:pt x="660" y="378"/>
                    </a:cubicBezTo>
                    <a:cubicBezTo>
                      <a:pt x="666" y="383"/>
                      <a:pt x="668" y="375"/>
                      <a:pt x="671" y="372"/>
                    </a:cubicBezTo>
                    <a:cubicBezTo>
                      <a:pt x="673" y="370"/>
                      <a:pt x="677" y="371"/>
                      <a:pt x="680" y="370"/>
                    </a:cubicBezTo>
                    <a:cubicBezTo>
                      <a:pt x="680" y="369"/>
                      <a:pt x="681" y="368"/>
                      <a:pt x="682" y="368"/>
                    </a:cubicBezTo>
                    <a:cubicBezTo>
                      <a:pt x="683" y="368"/>
                      <a:pt x="685" y="368"/>
                      <a:pt x="687" y="368"/>
                    </a:cubicBezTo>
                    <a:cubicBezTo>
                      <a:pt x="690" y="367"/>
                      <a:pt x="691" y="365"/>
                      <a:pt x="694" y="364"/>
                    </a:cubicBezTo>
                    <a:cubicBezTo>
                      <a:pt x="696" y="363"/>
                      <a:pt x="700" y="362"/>
                      <a:pt x="702" y="366"/>
                    </a:cubicBezTo>
                    <a:cubicBezTo>
                      <a:pt x="703" y="372"/>
                      <a:pt x="690" y="375"/>
                      <a:pt x="686" y="377"/>
                    </a:cubicBezTo>
                    <a:cubicBezTo>
                      <a:pt x="680" y="380"/>
                      <a:pt x="683" y="382"/>
                      <a:pt x="682" y="387"/>
                    </a:cubicBezTo>
                    <a:cubicBezTo>
                      <a:pt x="681" y="388"/>
                      <a:pt x="678" y="392"/>
                      <a:pt x="676" y="393"/>
                    </a:cubicBezTo>
                    <a:cubicBezTo>
                      <a:pt x="672" y="396"/>
                      <a:pt x="665" y="396"/>
                      <a:pt x="660" y="396"/>
                    </a:cubicBezTo>
                    <a:cubicBezTo>
                      <a:pt x="659" y="396"/>
                      <a:pt x="654" y="395"/>
                      <a:pt x="652" y="397"/>
                    </a:cubicBezTo>
                    <a:cubicBezTo>
                      <a:pt x="651" y="398"/>
                      <a:pt x="652" y="400"/>
                      <a:pt x="651" y="402"/>
                    </a:cubicBezTo>
                    <a:cubicBezTo>
                      <a:pt x="650" y="406"/>
                      <a:pt x="645" y="410"/>
                      <a:pt x="641" y="408"/>
                    </a:cubicBezTo>
                    <a:cubicBezTo>
                      <a:pt x="634" y="404"/>
                      <a:pt x="639" y="389"/>
                      <a:pt x="639" y="383"/>
                    </a:cubicBezTo>
                    <a:cubicBezTo>
                      <a:pt x="639" y="379"/>
                      <a:pt x="639" y="376"/>
                      <a:pt x="636" y="373"/>
                    </a:cubicBezTo>
                    <a:cubicBezTo>
                      <a:pt x="634" y="371"/>
                      <a:pt x="629" y="366"/>
                      <a:pt x="625" y="368"/>
                    </a:cubicBezTo>
                    <a:cubicBezTo>
                      <a:pt x="624" y="369"/>
                      <a:pt x="623" y="373"/>
                      <a:pt x="622" y="374"/>
                    </a:cubicBezTo>
                    <a:cubicBezTo>
                      <a:pt x="621" y="377"/>
                      <a:pt x="618" y="380"/>
                      <a:pt x="617" y="383"/>
                    </a:cubicBezTo>
                    <a:cubicBezTo>
                      <a:pt x="616" y="385"/>
                      <a:pt x="617" y="390"/>
                      <a:pt x="613" y="390"/>
                    </a:cubicBezTo>
                    <a:cubicBezTo>
                      <a:pt x="612" y="388"/>
                      <a:pt x="611" y="384"/>
                      <a:pt x="611" y="382"/>
                    </a:cubicBezTo>
                    <a:cubicBezTo>
                      <a:pt x="611" y="380"/>
                      <a:pt x="612" y="377"/>
                      <a:pt x="611" y="376"/>
                    </a:cubicBezTo>
                    <a:cubicBezTo>
                      <a:pt x="610" y="374"/>
                      <a:pt x="608" y="375"/>
                      <a:pt x="608" y="374"/>
                    </a:cubicBezTo>
                    <a:cubicBezTo>
                      <a:pt x="606" y="373"/>
                      <a:pt x="606" y="372"/>
                      <a:pt x="606" y="369"/>
                    </a:cubicBezTo>
                    <a:cubicBezTo>
                      <a:pt x="606" y="365"/>
                      <a:pt x="607" y="359"/>
                      <a:pt x="603" y="356"/>
                    </a:cubicBezTo>
                    <a:cubicBezTo>
                      <a:pt x="600" y="354"/>
                      <a:pt x="597" y="356"/>
                      <a:pt x="594" y="355"/>
                    </a:cubicBezTo>
                    <a:cubicBezTo>
                      <a:pt x="594" y="352"/>
                      <a:pt x="597" y="348"/>
                      <a:pt x="598" y="346"/>
                    </a:cubicBezTo>
                    <a:cubicBezTo>
                      <a:pt x="599" y="345"/>
                      <a:pt x="601" y="343"/>
                      <a:pt x="601" y="342"/>
                    </a:cubicBezTo>
                    <a:cubicBezTo>
                      <a:pt x="602" y="341"/>
                      <a:pt x="601" y="340"/>
                      <a:pt x="602" y="339"/>
                    </a:cubicBezTo>
                    <a:cubicBezTo>
                      <a:pt x="603" y="337"/>
                      <a:pt x="607" y="336"/>
                      <a:pt x="608" y="335"/>
                    </a:cubicBezTo>
                    <a:cubicBezTo>
                      <a:pt x="610" y="333"/>
                      <a:pt x="611" y="331"/>
                      <a:pt x="612" y="328"/>
                    </a:cubicBezTo>
                    <a:cubicBezTo>
                      <a:pt x="614" y="326"/>
                      <a:pt x="615" y="325"/>
                      <a:pt x="616" y="322"/>
                    </a:cubicBezTo>
                    <a:cubicBezTo>
                      <a:pt x="619" y="318"/>
                      <a:pt x="618" y="316"/>
                      <a:pt x="618" y="311"/>
                    </a:cubicBezTo>
                    <a:cubicBezTo>
                      <a:pt x="619" y="308"/>
                      <a:pt x="622" y="303"/>
                      <a:pt x="620" y="300"/>
                    </a:cubicBezTo>
                    <a:cubicBezTo>
                      <a:pt x="618" y="298"/>
                      <a:pt x="612" y="299"/>
                      <a:pt x="610" y="300"/>
                    </a:cubicBezTo>
                    <a:cubicBezTo>
                      <a:pt x="608" y="301"/>
                      <a:pt x="607" y="304"/>
                      <a:pt x="605" y="305"/>
                    </a:cubicBezTo>
                    <a:cubicBezTo>
                      <a:pt x="604" y="307"/>
                      <a:pt x="604" y="306"/>
                      <a:pt x="603" y="309"/>
                    </a:cubicBezTo>
                    <a:cubicBezTo>
                      <a:pt x="603" y="310"/>
                      <a:pt x="604" y="312"/>
                      <a:pt x="604" y="313"/>
                    </a:cubicBezTo>
                    <a:cubicBezTo>
                      <a:pt x="603" y="316"/>
                      <a:pt x="599" y="317"/>
                      <a:pt x="597" y="318"/>
                    </a:cubicBezTo>
                    <a:cubicBezTo>
                      <a:pt x="595" y="321"/>
                      <a:pt x="592" y="323"/>
                      <a:pt x="590" y="326"/>
                    </a:cubicBezTo>
                    <a:cubicBezTo>
                      <a:pt x="584" y="334"/>
                      <a:pt x="581" y="343"/>
                      <a:pt x="581" y="353"/>
                    </a:cubicBezTo>
                    <a:cubicBezTo>
                      <a:pt x="582" y="355"/>
                      <a:pt x="581" y="358"/>
                      <a:pt x="581" y="361"/>
                    </a:cubicBezTo>
                    <a:cubicBezTo>
                      <a:pt x="582" y="364"/>
                      <a:pt x="580" y="369"/>
                      <a:pt x="581" y="372"/>
                    </a:cubicBezTo>
                    <a:cubicBezTo>
                      <a:pt x="590" y="372"/>
                      <a:pt x="579" y="377"/>
                      <a:pt x="578" y="381"/>
                    </a:cubicBezTo>
                    <a:cubicBezTo>
                      <a:pt x="576" y="384"/>
                      <a:pt x="582" y="394"/>
                      <a:pt x="575" y="395"/>
                    </a:cubicBezTo>
                    <a:cubicBezTo>
                      <a:pt x="572" y="392"/>
                      <a:pt x="574" y="389"/>
                      <a:pt x="573" y="387"/>
                    </a:cubicBezTo>
                    <a:cubicBezTo>
                      <a:pt x="573" y="387"/>
                      <a:pt x="571" y="384"/>
                      <a:pt x="572" y="385"/>
                    </a:cubicBezTo>
                    <a:cubicBezTo>
                      <a:pt x="571" y="383"/>
                      <a:pt x="571" y="381"/>
                      <a:pt x="571" y="378"/>
                    </a:cubicBezTo>
                    <a:cubicBezTo>
                      <a:pt x="571" y="376"/>
                      <a:pt x="571" y="373"/>
                      <a:pt x="571" y="371"/>
                    </a:cubicBezTo>
                    <a:cubicBezTo>
                      <a:pt x="571" y="368"/>
                      <a:pt x="570" y="366"/>
                      <a:pt x="570" y="363"/>
                    </a:cubicBezTo>
                    <a:cubicBezTo>
                      <a:pt x="569" y="363"/>
                      <a:pt x="568" y="363"/>
                      <a:pt x="567" y="364"/>
                    </a:cubicBezTo>
                    <a:cubicBezTo>
                      <a:pt x="566" y="361"/>
                      <a:pt x="566" y="358"/>
                      <a:pt x="564" y="355"/>
                    </a:cubicBezTo>
                    <a:cubicBezTo>
                      <a:pt x="563" y="354"/>
                      <a:pt x="562" y="349"/>
                      <a:pt x="561" y="348"/>
                    </a:cubicBezTo>
                    <a:cubicBezTo>
                      <a:pt x="555" y="343"/>
                      <a:pt x="554" y="359"/>
                      <a:pt x="554" y="362"/>
                    </a:cubicBezTo>
                    <a:cubicBezTo>
                      <a:pt x="554" y="365"/>
                      <a:pt x="554" y="366"/>
                      <a:pt x="555" y="368"/>
                    </a:cubicBezTo>
                    <a:cubicBezTo>
                      <a:pt x="555" y="370"/>
                      <a:pt x="556" y="370"/>
                      <a:pt x="556" y="372"/>
                    </a:cubicBezTo>
                    <a:cubicBezTo>
                      <a:pt x="553" y="372"/>
                      <a:pt x="551" y="372"/>
                      <a:pt x="549" y="372"/>
                    </a:cubicBezTo>
                    <a:cubicBezTo>
                      <a:pt x="548" y="374"/>
                      <a:pt x="549" y="377"/>
                      <a:pt x="548" y="379"/>
                    </a:cubicBezTo>
                    <a:cubicBezTo>
                      <a:pt x="546" y="377"/>
                      <a:pt x="544" y="372"/>
                      <a:pt x="541" y="372"/>
                    </a:cubicBezTo>
                    <a:cubicBezTo>
                      <a:pt x="537" y="372"/>
                      <a:pt x="535" y="377"/>
                      <a:pt x="534" y="379"/>
                    </a:cubicBezTo>
                    <a:cubicBezTo>
                      <a:pt x="532" y="382"/>
                      <a:pt x="531" y="384"/>
                      <a:pt x="529" y="387"/>
                    </a:cubicBezTo>
                    <a:cubicBezTo>
                      <a:pt x="528" y="389"/>
                      <a:pt x="527" y="390"/>
                      <a:pt x="525" y="393"/>
                    </a:cubicBezTo>
                    <a:cubicBezTo>
                      <a:pt x="525" y="395"/>
                      <a:pt x="522" y="398"/>
                      <a:pt x="522" y="400"/>
                    </a:cubicBezTo>
                    <a:cubicBezTo>
                      <a:pt x="521" y="403"/>
                      <a:pt x="522" y="407"/>
                      <a:pt x="525" y="408"/>
                    </a:cubicBezTo>
                    <a:cubicBezTo>
                      <a:pt x="529" y="409"/>
                      <a:pt x="532" y="403"/>
                      <a:pt x="534" y="400"/>
                    </a:cubicBezTo>
                    <a:cubicBezTo>
                      <a:pt x="537" y="396"/>
                      <a:pt x="537" y="397"/>
                      <a:pt x="542" y="397"/>
                    </a:cubicBezTo>
                    <a:cubicBezTo>
                      <a:pt x="545" y="397"/>
                      <a:pt x="547" y="395"/>
                      <a:pt x="549" y="396"/>
                    </a:cubicBezTo>
                    <a:cubicBezTo>
                      <a:pt x="550" y="398"/>
                      <a:pt x="548" y="399"/>
                      <a:pt x="548" y="401"/>
                    </a:cubicBezTo>
                    <a:cubicBezTo>
                      <a:pt x="547" y="404"/>
                      <a:pt x="548" y="406"/>
                      <a:pt x="546" y="408"/>
                    </a:cubicBezTo>
                    <a:cubicBezTo>
                      <a:pt x="544" y="409"/>
                      <a:pt x="542" y="408"/>
                      <a:pt x="539" y="409"/>
                    </a:cubicBezTo>
                    <a:cubicBezTo>
                      <a:pt x="536" y="410"/>
                      <a:pt x="535" y="414"/>
                      <a:pt x="536" y="417"/>
                    </a:cubicBezTo>
                    <a:cubicBezTo>
                      <a:pt x="538" y="426"/>
                      <a:pt x="549" y="428"/>
                      <a:pt x="556" y="425"/>
                    </a:cubicBezTo>
                    <a:cubicBezTo>
                      <a:pt x="559" y="424"/>
                      <a:pt x="560" y="423"/>
                      <a:pt x="559" y="420"/>
                    </a:cubicBezTo>
                    <a:cubicBezTo>
                      <a:pt x="558" y="417"/>
                      <a:pt x="555" y="416"/>
                      <a:pt x="559" y="413"/>
                    </a:cubicBezTo>
                    <a:cubicBezTo>
                      <a:pt x="560" y="412"/>
                      <a:pt x="562" y="412"/>
                      <a:pt x="564" y="410"/>
                    </a:cubicBezTo>
                    <a:cubicBezTo>
                      <a:pt x="566" y="409"/>
                      <a:pt x="567" y="407"/>
                      <a:pt x="569" y="405"/>
                    </a:cubicBezTo>
                    <a:cubicBezTo>
                      <a:pt x="570" y="404"/>
                      <a:pt x="572" y="403"/>
                      <a:pt x="574" y="402"/>
                    </a:cubicBezTo>
                    <a:cubicBezTo>
                      <a:pt x="575" y="401"/>
                      <a:pt x="580" y="400"/>
                      <a:pt x="581" y="400"/>
                    </a:cubicBezTo>
                    <a:cubicBezTo>
                      <a:pt x="585" y="403"/>
                      <a:pt x="576" y="408"/>
                      <a:pt x="575" y="410"/>
                    </a:cubicBezTo>
                    <a:cubicBezTo>
                      <a:pt x="571" y="414"/>
                      <a:pt x="571" y="418"/>
                      <a:pt x="566" y="421"/>
                    </a:cubicBezTo>
                    <a:cubicBezTo>
                      <a:pt x="569" y="426"/>
                      <a:pt x="570" y="427"/>
                      <a:pt x="565" y="430"/>
                    </a:cubicBezTo>
                    <a:cubicBezTo>
                      <a:pt x="559" y="432"/>
                      <a:pt x="554" y="430"/>
                      <a:pt x="549" y="432"/>
                    </a:cubicBezTo>
                    <a:cubicBezTo>
                      <a:pt x="544" y="433"/>
                      <a:pt x="542" y="434"/>
                      <a:pt x="537" y="434"/>
                    </a:cubicBezTo>
                    <a:cubicBezTo>
                      <a:pt x="534" y="434"/>
                      <a:pt x="530" y="433"/>
                      <a:pt x="528" y="435"/>
                    </a:cubicBezTo>
                    <a:cubicBezTo>
                      <a:pt x="525" y="438"/>
                      <a:pt x="527" y="443"/>
                      <a:pt x="520" y="444"/>
                    </a:cubicBezTo>
                    <a:cubicBezTo>
                      <a:pt x="514" y="444"/>
                      <a:pt x="508" y="440"/>
                      <a:pt x="503" y="443"/>
                    </a:cubicBezTo>
                    <a:cubicBezTo>
                      <a:pt x="502" y="444"/>
                      <a:pt x="502" y="445"/>
                      <a:pt x="500" y="446"/>
                    </a:cubicBezTo>
                    <a:cubicBezTo>
                      <a:pt x="499" y="446"/>
                      <a:pt x="498" y="446"/>
                      <a:pt x="498" y="446"/>
                    </a:cubicBezTo>
                    <a:cubicBezTo>
                      <a:pt x="496" y="446"/>
                      <a:pt x="495" y="447"/>
                      <a:pt x="495" y="448"/>
                    </a:cubicBezTo>
                    <a:cubicBezTo>
                      <a:pt x="493" y="449"/>
                      <a:pt x="489" y="449"/>
                      <a:pt x="487" y="450"/>
                    </a:cubicBezTo>
                    <a:cubicBezTo>
                      <a:pt x="484" y="452"/>
                      <a:pt x="480" y="457"/>
                      <a:pt x="478" y="460"/>
                    </a:cubicBezTo>
                    <a:cubicBezTo>
                      <a:pt x="474" y="463"/>
                      <a:pt x="476" y="467"/>
                      <a:pt x="476" y="472"/>
                    </a:cubicBezTo>
                    <a:cubicBezTo>
                      <a:pt x="473" y="472"/>
                      <a:pt x="469" y="470"/>
                      <a:pt x="467" y="471"/>
                    </a:cubicBezTo>
                    <a:cubicBezTo>
                      <a:pt x="466" y="472"/>
                      <a:pt x="462" y="476"/>
                      <a:pt x="462" y="478"/>
                    </a:cubicBezTo>
                    <a:cubicBezTo>
                      <a:pt x="460" y="481"/>
                      <a:pt x="461" y="482"/>
                      <a:pt x="457" y="484"/>
                    </a:cubicBezTo>
                    <a:cubicBezTo>
                      <a:pt x="454" y="486"/>
                      <a:pt x="451" y="486"/>
                      <a:pt x="447" y="487"/>
                    </a:cubicBezTo>
                    <a:cubicBezTo>
                      <a:pt x="447" y="489"/>
                      <a:pt x="448" y="491"/>
                      <a:pt x="447" y="493"/>
                    </a:cubicBezTo>
                    <a:cubicBezTo>
                      <a:pt x="447" y="495"/>
                      <a:pt x="447" y="497"/>
                      <a:pt x="446" y="499"/>
                    </a:cubicBezTo>
                    <a:cubicBezTo>
                      <a:pt x="445" y="501"/>
                      <a:pt x="444" y="501"/>
                      <a:pt x="443" y="502"/>
                    </a:cubicBezTo>
                    <a:cubicBezTo>
                      <a:pt x="440" y="505"/>
                      <a:pt x="441" y="511"/>
                      <a:pt x="441" y="515"/>
                    </a:cubicBezTo>
                    <a:cubicBezTo>
                      <a:pt x="444" y="516"/>
                      <a:pt x="453" y="512"/>
                      <a:pt x="455" y="509"/>
                    </a:cubicBezTo>
                    <a:cubicBezTo>
                      <a:pt x="456" y="507"/>
                      <a:pt x="457" y="504"/>
                      <a:pt x="458" y="501"/>
                    </a:cubicBezTo>
                    <a:cubicBezTo>
                      <a:pt x="459" y="500"/>
                      <a:pt x="461" y="498"/>
                      <a:pt x="462" y="497"/>
                    </a:cubicBezTo>
                    <a:cubicBezTo>
                      <a:pt x="464" y="498"/>
                      <a:pt x="464" y="499"/>
                      <a:pt x="467" y="498"/>
                    </a:cubicBezTo>
                    <a:cubicBezTo>
                      <a:pt x="470" y="497"/>
                      <a:pt x="469" y="495"/>
                      <a:pt x="470" y="494"/>
                    </a:cubicBezTo>
                    <a:cubicBezTo>
                      <a:pt x="471" y="492"/>
                      <a:pt x="476" y="491"/>
                      <a:pt x="475" y="488"/>
                    </a:cubicBezTo>
                    <a:cubicBezTo>
                      <a:pt x="478" y="487"/>
                      <a:pt x="488" y="490"/>
                      <a:pt x="489" y="484"/>
                    </a:cubicBezTo>
                    <a:cubicBezTo>
                      <a:pt x="492" y="484"/>
                      <a:pt x="493" y="485"/>
                      <a:pt x="495" y="483"/>
                    </a:cubicBezTo>
                    <a:cubicBezTo>
                      <a:pt x="498" y="481"/>
                      <a:pt x="498" y="474"/>
                      <a:pt x="501" y="472"/>
                    </a:cubicBezTo>
                    <a:cubicBezTo>
                      <a:pt x="504" y="470"/>
                      <a:pt x="509" y="471"/>
                      <a:pt x="510" y="467"/>
                    </a:cubicBezTo>
                    <a:cubicBezTo>
                      <a:pt x="510" y="467"/>
                      <a:pt x="510" y="465"/>
                      <a:pt x="510" y="464"/>
                    </a:cubicBezTo>
                    <a:cubicBezTo>
                      <a:pt x="511" y="466"/>
                      <a:pt x="511" y="467"/>
                      <a:pt x="510" y="467"/>
                    </a:cubicBezTo>
                    <a:cubicBezTo>
                      <a:pt x="512" y="471"/>
                      <a:pt x="521" y="470"/>
                      <a:pt x="524" y="469"/>
                    </a:cubicBezTo>
                    <a:cubicBezTo>
                      <a:pt x="530" y="468"/>
                      <a:pt x="531" y="465"/>
                      <a:pt x="535" y="461"/>
                    </a:cubicBezTo>
                    <a:cubicBezTo>
                      <a:pt x="536" y="459"/>
                      <a:pt x="538" y="455"/>
                      <a:pt x="541" y="454"/>
                    </a:cubicBezTo>
                    <a:cubicBezTo>
                      <a:pt x="542" y="456"/>
                      <a:pt x="543" y="458"/>
                      <a:pt x="543" y="460"/>
                    </a:cubicBezTo>
                    <a:cubicBezTo>
                      <a:pt x="545" y="460"/>
                      <a:pt x="546" y="460"/>
                      <a:pt x="548" y="460"/>
                    </a:cubicBezTo>
                    <a:cubicBezTo>
                      <a:pt x="553" y="459"/>
                      <a:pt x="553" y="453"/>
                      <a:pt x="557" y="451"/>
                    </a:cubicBezTo>
                    <a:cubicBezTo>
                      <a:pt x="558" y="450"/>
                      <a:pt x="559" y="449"/>
                      <a:pt x="560" y="449"/>
                    </a:cubicBezTo>
                    <a:cubicBezTo>
                      <a:pt x="561" y="450"/>
                      <a:pt x="561" y="450"/>
                      <a:pt x="562" y="450"/>
                    </a:cubicBezTo>
                    <a:cubicBezTo>
                      <a:pt x="564" y="449"/>
                      <a:pt x="564" y="446"/>
                      <a:pt x="565" y="445"/>
                    </a:cubicBezTo>
                    <a:cubicBezTo>
                      <a:pt x="567" y="444"/>
                      <a:pt x="567" y="447"/>
                      <a:pt x="569" y="446"/>
                    </a:cubicBezTo>
                    <a:cubicBezTo>
                      <a:pt x="571" y="446"/>
                      <a:pt x="576" y="442"/>
                      <a:pt x="578" y="441"/>
                    </a:cubicBezTo>
                    <a:cubicBezTo>
                      <a:pt x="580" y="439"/>
                      <a:pt x="584" y="437"/>
                      <a:pt x="586" y="435"/>
                    </a:cubicBezTo>
                    <a:cubicBezTo>
                      <a:pt x="590" y="440"/>
                      <a:pt x="586" y="447"/>
                      <a:pt x="596" y="445"/>
                    </a:cubicBezTo>
                    <a:cubicBezTo>
                      <a:pt x="600" y="444"/>
                      <a:pt x="603" y="440"/>
                      <a:pt x="606" y="437"/>
                    </a:cubicBezTo>
                    <a:cubicBezTo>
                      <a:pt x="609" y="435"/>
                      <a:pt x="610" y="434"/>
                      <a:pt x="612" y="431"/>
                    </a:cubicBezTo>
                    <a:cubicBezTo>
                      <a:pt x="616" y="434"/>
                      <a:pt x="623" y="422"/>
                      <a:pt x="625" y="419"/>
                    </a:cubicBezTo>
                    <a:cubicBezTo>
                      <a:pt x="625" y="420"/>
                      <a:pt x="625" y="423"/>
                      <a:pt x="625" y="424"/>
                    </a:cubicBezTo>
                    <a:cubicBezTo>
                      <a:pt x="624" y="426"/>
                      <a:pt x="621" y="427"/>
                      <a:pt x="621" y="429"/>
                    </a:cubicBezTo>
                    <a:cubicBezTo>
                      <a:pt x="621" y="435"/>
                      <a:pt x="631" y="436"/>
                      <a:pt x="636" y="435"/>
                    </a:cubicBezTo>
                    <a:cubicBezTo>
                      <a:pt x="642" y="433"/>
                      <a:pt x="647" y="430"/>
                      <a:pt x="653" y="429"/>
                    </a:cubicBezTo>
                    <a:cubicBezTo>
                      <a:pt x="660" y="427"/>
                      <a:pt x="667" y="425"/>
                      <a:pt x="674" y="422"/>
                    </a:cubicBezTo>
                    <a:cubicBezTo>
                      <a:pt x="675" y="425"/>
                      <a:pt x="674" y="428"/>
                      <a:pt x="670" y="428"/>
                    </a:cubicBezTo>
                    <a:cubicBezTo>
                      <a:pt x="669" y="432"/>
                      <a:pt x="674" y="436"/>
                      <a:pt x="669" y="439"/>
                    </a:cubicBezTo>
                    <a:cubicBezTo>
                      <a:pt x="665" y="441"/>
                      <a:pt x="653" y="440"/>
                      <a:pt x="652" y="435"/>
                    </a:cubicBezTo>
                    <a:cubicBezTo>
                      <a:pt x="651" y="435"/>
                      <a:pt x="649" y="435"/>
                      <a:pt x="648" y="435"/>
                    </a:cubicBezTo>
                    <a:cubicBezTo>
                      <a:pt x="645" y="435"/>
                      <a:pt x="644" y="436"/>
                      <a:pt x="642" y="437"/>
                    </a:cubicBezTo>
                    <a:cubicBezTo>
                      <a:pt x="640" y="437"/>
                      <a:pt x="639" y="437"/>
                      <a:pt x="637" y="437"/>
                    </a:cubicBezTo>
                    <a:cubicBezTo>
                      <a:pt x="634" y="437"/>
                      <a:pt x="633" y="439"/>
                      <a:pt x="630" y="440"/>
                    </a:cubicBezTo>
                    <a:cubicBezTo>
                      <a:pt x="627" y="441"/>
                      <a:pt x="622" y="443"/>
                      <a:pt x="624" y="447"/>
                    </a:cubicBezTo>
                    <a:cubicBezTo>
                      <a:pt x="626" y="451"/>
                      <a:pt x="634" y="452"/>
                      <a:pt x="638" y="452"/>
                    </a:cubicBezTo>
                    <a:cubicBezTo>
                      <a:pt x="639" y="455"/>
                      <a:pt x="638" y="455"/>
                      <a:pt x="637" y="457"/>
                    </a:cubicBezTo>
                    <a:cubicBezTo>
                      <a:pt x="635" y="460"/>
                      <a:pt x="633" y="459"/>
                      <a:pt x="631" y="461"/>
                    </a:cubicBezTo>
                    <a:cubicBezTo>
                      <a:pt x="630" y="457"/>
                      <a:pt x="626" y="453"/>
                      <a:pt x="622" y="451"/>
                    </a:cubicBezTo>
                    <a:cubicBezTo>
                      <a:pt x="622" y="453"/>
                      <a:pt x="622" y="454"/>
                      <a:pt x="622" y="455"/>
                    </a:cubicBezTo>
                    <a:cubicBezTo>
                      <a:pt x="622" y="458"/>
                      <a:pt x="623" y="458"/>
                      <a:pt x="624" y="460"/>
                    </a:cubicBezTo>
                    <a:cubicBezTo>
                      <a:pt x="625" y="463"/>
                      <a:pt x="625" y="466"/>
                      <a:pt x="625" y="469"/>
                    </a:cubicBezTo>
                    <a:cubicBezTo>
                      <a:pt x="624" y="473"/>
                      <a:pt x="623" y="480"/>
                      <a:pt x="618" y="482"/>
                    </a:cubicBezTo>
                    <a:cubicBezTo>
                      <a:pt x="619" y="476"/>
                      <a:pt x="620" y="470"/>
                      <a:pt x="616" y="465"/>
                    </a:cubicBezTo>
                    <a:cubicBezTo>
                      <a:pt x="615" y="465"/>
                      <a:pt x="613" y="460"/>
                      <a:pt x="612" y="460"/>
                    </a:cubicBezTo>
                    <a:cubicBezTo>
                      <a:pt x="609" y="461"/>
                      <a:pt x="609" y="466"/>
                      <a:pt x="609" y="468"/>
                    </a:cubicBezTo>
                    <a:cubicBezTo>
                      <a:pt x="609" y="470"/>
                      <a:pt x="609" y="471"/>
                      <a:pt x="608" y="473"/>
                    </a:cubicBezTo>
                    <a:cubicBezTo>
                      <a:pt x="606" y="474"/>
                      <a:pt x="604" y="474"/>
                      <a:pt x="603" y="475"/>
                    </a:cubicBezTo>
                    <a:cubicBezTo>
                      <a:pt x="601" y="476"/>
                      <a:pt x="601" y="477"/>
                      <a:pt x="600" y="478"/>
                    </a:cubicBezTo>
                    <a:cubicBezTo>
                      <a:pt x="597" y="481"/>
                      <a:pt x="593" y="485"/>
                      <a:pt x="588" y="484"/>
                    </a:cubicBezTo>
                    <a:cubicBezTo>
                      <a:pt x="588" y="482"/>
                      <a:pt x="588" y="480"/>
                      <a:pt x="588" y="479"/>
                    </a:cubicBezTo>
                    <a:cubicBezTo>
                      <a:pt x="589" y="479"/>
                      <a:pt x="590" y="479"/>
                      <a:pt x="591" y="478"/>
                    </a:cubicBezTo>
                    <a:cubicBezTo>
                      <a:pt x="593" y="473"/>
                      <a:pt x="587" y="472"/>
                      <a:pt x="583" y="474"/>
                    </a:cubicBezTo>
                    <a:cubicBezTo>
                      <a:pt x="580" y="475"/>
                      <a:pt x="579" y="476"/>
                      <a:pt x="578" y="478"/>
                    </a:cubicBezTo>
                    <a:cubicBezTo>
                      <a:pt x="575" y="481"/>
                      <a:pt x="575" y="481"/>
                      <a:pt x="575" y="485"/>
                    </a:cubicBezTo>
                    <a:cubicBezTo>
                      <a:pt x="575" y="488"/>
                      <a:pt x="574" y="490"/>
                      <a:pt x="577" y="491"/>
                    </a:cubicBezTo>
                    <a:cubicBezTo>
                      <a:pt x="580" y="492"/>
                      <a:pt x="586" y="490"/>
                      <a:pt x="589" y="492"/>
                    </a:cubicBezTo>
                    <a:cubicBezTo>
                      <a:pt x="592" y="493"/>
                      <a:pt x="591" y="499"/>
                      <a:pt x="591" y="502"/>
                    </a:cubicBezTo>
                    <a:cubicBezTo>
                      <a:pt x="587" y="503"/>
                      <a:pt x="582" y="504"/>
                      <a:pt x="578" y="503"/>
                    </a:cubicBezTo>
                    <a:cubicBezTo>
                      <a:pt x="576" y="503"/>
                      <a:pt x="575" y="503"/>
                      <a:pt x="574" y="503"/>
                    </a:cubicBezTo>
                    <a:cubicBezTo>
                      <a:pt x="573" y="503"/>
                      <a:pt x="572" y="502"/>
                      <a:pt x="571" y="501"/>
                    </a:cubicBezTo>
                    <a:cubicBezTo>
                      <a:pt x="571" y="501"/>
                      <a:pt x="571" y="500"/>
                      <a:pt x="570" y="499"/>
                    </a:cubicBezTo>
                    <a:cubicBezTo>
                      <a:pt x="562" y="495"/>
                      <a:pt x="558" y="502"/>
                      <a:pt x="555" y="509"/>
                    </a:cubicBezTo>
                    <a:cubicBezTo>
                      <a:pt x="553" y="513"/>
                      <a:pt x="547" y="517"/>
                      <a:pt x="547" y="522"/>
                    </a:cubicBezTo>
                    <a:cubicBezTo>
                      <a:pt x="548" y="529"/>
                      <a:pt x="556" y="525"/>
                      <a:pt x="557" y="529"/>
                    </a:cubicBezTo>
                    <a:cubicBezTo>
                      <a:pt x="558" y="533"/>
                      <a:pt x="553" y="534"/>
                      <a:pt x="551" y="537"/>
                    </a:cubicBezTo>
                    <a:cubicBezTo>
                      <a:pt x="549" y="539"/>
                      <a:pt x="547" y="545"/>
                      <a:pt x="548" y="548"/>
                    </a:cubicBezTo>
                    <a:cubicBezTo>
                      <a:pt x="554" y="550"/>
                      <a:pt x="563" y="543"/>
                      <a:pt x="567" y="539"/>
                    </a:cubicBezTo>
                    <a:cubicBezTo>
                      <a:pt x="569" y="537"/>
                      <a:pt x="569" y="537"/>
                      <a:pt x="571" y="535"/>
                    </a:cubicBezTo>
                    <a:cubicBezTo>
                      <a:pt x="573" y="531"/>
                      <a:pt x="576" y="527"/>
                      <a:pt x="579" y="523"/>
                    </a:cubicBezTo>
                    <a:cubicBezTo>
                      <a:pt x="582" y="528"/>
                      <a:pt x="580" y="532"/>
                      <a:pt x="579" y="536"/>
                    </a:cubicBezTo>
                    <a:cubicBezTo>
                      <a:pt x="578" y="541"/>
                      <a:pt x="578" y="542"/>
                      <a:pt x="573" y="544"/>
                    </a:cubicBezTo>
                    <a:cubicBezTo>
                      <a:pt x="571" y="546"/>
                      <a:pt x="567" y="546"/>
                      <a:pt x="566" y="549"/>
                    </a:cubicBezTo>
                    <a:cubicBezTo>
                      <a:pt x="566" y="552"/>
                      <a:pt x="566" y="556"/>
                      <a:pt x="568" y="557"/>
                    </a:cubicBezTo>
                    <a:cubicBezTo>
                      <a:pt x="566" y="558"/>
                      <a:pt x="563" y="556"/>
                      <a:pt x="561" y="556"/>
                    </a:cubicBezTo>
                    <a:cubicBezTo>
                      <a:pt x="558" y="556"/>
                      <a:pt x="554" y="555"/>
                      <a:pt x="552" y="556"/>
                    </a:cubicBezTo>
                    <a:cubicBezTo>
                      <a:pt x="548" y="557"/>
                      <a:pt x="546" y="560"/>
                      <a:pt x="543" y="563"/>
                    </a:cubicBezTo>
                    <a:cubicBezTo>
                      <a:pt x="541" y="565"/>
                      <a:pt x="538" y="566"/>
                      <a:pt x="535" y="568"/>
                    </a:cubicBezTo>
                    <a:cubicBezTo>
                      <a:pt x="533" y="569"/>
                      <a:pt x="525" y="573"/>
                      <a:pt x="525" y="577"/>
                    </a:cubicBezTo>
                    <a:cubicBezTo>
                      <a:pt x="525" y="581"/>
                      <a:pt x="531" y="582"/>
                      <a:pt x="531" y="584"/>
                    </a:cubicBezTo>
                    <a:cubicBezTo>
                      <a:pt x="533" y="588"/>
                      <a:pt x="529" y="585"/>
                      <a:pt x="527" y="587"/>
                    </a:cubicBezTo>
                    <a:cubicBezTo>
                      <a:pt x="524" y="588"/>
                      <a:pt x="526" y="590"/>
                      <a:pt x="525" y="591"/>
                    </a:cubicBezTo>
                    <a:cubicBezTo>
                      <a:pt x="523" y="592"/>
                      <a:pt x="523" y="592"/>
                      <a:pt x="522" y="593"/>
                    </a:cubicBezTo>
                    <a:cubicBezTo>
                      <a:pt x="518" y="596"/>
                      <a:pt x="516" y="600"/>
                      <a:pt x="516" y="605"/>
                    </a:cubicBezTo>
                    <a:cubicBezTo>
                      <a:pt x="520" y="606"/>
                      <a:pt x="524" y="603"/>
                      <a:pt x="528" y="602"/>
                    </a:cubicBezTo>
                    <a:cubicBezTo>
                      <a:pt x="533" y="600"/>
                      <a:pt x="540" y="599"/>
                      <a:pt x="546" y="600"/>
                    </a:cubicBezTo>
                    <a:cubicBezTo>
                      <a:pt x="548" y="600"/>
                      <a:pt x="550" y="601"/>
                      <a:pt x="552" y="601"/>
                    </a:cubicBezTo>
                    <a:cubicBezTo>
                      <a:pt x="555" y="601"/>
                      <a:pt x="558" y="601"/>
                      <a:pt x="559" y="604"/>
                    </a:cubicBezTo>
                    <a:cubicBezTo>
                      <a:pt x="559" y="604"/>
                      <a:pt x="559" y="605"/>
                      <a:pt x="559" y="605"/>
                    </a:cubicBezTo>
                    <a:cubicBezTo>
                      <a:pt x="558" y="605"/>
                      <a:pt x="558" y="606"/>
                      <a:pt x="558" y="607"/>
                    </a:cubicBezTo>
                    <a:cubicBezTo>
                      <a:pt x="556" y="608"/>
                      <a:pt x="551" y="607"/>
                      <a:pt x="548" y="607"/>
                    </a:cubicBezTo>
                    <a:cubicBezTo>
                      <a:pt x="542" y="607"/>
                      <a:pt x="528" y="605"/>
                      <a:pt x="523" y="610"/>
                    </a:cubicBezTo>
                    <a:cubicBezTo>
                      <a:pt x="518" y="613"/>
                      <a:pt x="519" y="622"/>
                      <a:pt x="516" y="627"/>
                    </a:cubicBezTo>
                    <a:cubicBezTo>
                      <a:pt x="513" y="623"/>
                      <a:pt x="515" y="615"/>
                      <a:pt x="509" y="614"/>
                    </a:cubicBezTo>
                    <a:cubicBezTo>
                      <a:pt x="505" y="612"/>
                      <a:pt x="503" y="617"/>
                      <a:pt x="503" y="620"/>
                    </a:cubicBezTo>
                    <a:cubicBezTo>
                      <a:pt x="502" y="626"/>
                      <a:pt x="503" y="625"/>
                      <a:pt x="499" y="629"/>
                    </a:cubicBezTo>
                    <a:cubicBezTo>
                      <a:pt x="495" y="632"/>
                      <a:pt x="496" y="634"/>
                      <a:pt x="495" y="639"/>
                    </a:cubicBezTo>
                    <a:cubicBezTo>
                      <a:pt x="493" y="640"/>
                      <a:pt x="491" y="642"/>
                      <a:pt x="488" y="643"/>
                    </a:cubicBezTo>
                    <a:cubicBezTo>
                      <a:pt x="486" y="644"/>
                      <a:pt x="484" y="643"/>
                      <a:pt x="482" y="644"/>
                    </a:cubicBezTo>
                    <a:cubicBezTo>
                      <a:pt x="477" y="646"/>
                      <a:pt x="482" y="647"/>
                      <a:pt x="483" y="650"/>
                    </a:cubicBezTo>
                    <a:cubicBezTo>
                      <a:pt x="484" y="652"/>
                      <a:pt x="483" y="653"/>
                      <a:pt x="484" y="655"/>
                    </a:cubicBezTo>
                    <a:cubicBezTo>
                      <a:pt x="484" y="656"/>
                      <a:pt x="486" y="657"/>
                      <a:pt x="487" y="657"/>
                    </a:cubicBezTo>
                    <a:cubicBezTo>
                      <a:pt x="490" y="659"/>
                      <a:pt x="495" y="661"/>
                      <a:pt x="497" y="665"/>
                    </a:cubicBezTo>
                    <a:cubicBezTo>
                      <a:pt x="489" y="666"/>
                      <a:pt x="480" y="664"/>
                      <a:pt x="473" y="666"/>
                    </a:cubicBezTo>
                    <a:cubicBezTo>
                      <a:pt x="469" y="667"/>
                      <a:pt x="468" y="667"/>
                      <a:pt x="467" y="670"/>
                    </a:cubicBezTo>
                    <a:cubicBezTo>
                      <a:pt x="466" y="673"/>
                      <a:pt x="466" y="674"/>
                      <a:pt x="467" y="676"/>
                    </a:cubicBezTo>
                    <a:cubicBezTo>
                      <a:pt x="467" y="677"/>
                      <a:pt x="469" y="676"/>
                      <a:pt x="468" y="679"/>
                    </a:cubicBezTo>
                    <a:cubicBezTo>
                      <a:pt x="465" y="679"/>
                      <a:pt x="465" y="680"/>
                      <a:pt x="464" y="682"/>
                    </a:cubicBezTo>
                    <a:cubicBezTo>
                      <a:pt x="462" y="683"/>
                      <a:pt x="456" y="684"/>
                      <a:pt x="455" y="687"/>
                    </a:cubicBezTo>
                    <a:cubicBezTo>
                      <a:pt x="454" y="689"/>
                      <a:pt x="455" y="690"/>
                      <a:pt x="456" y="691"/>
                    </a:cubicBezTo>
                    <a:cubicBezTo>
                      <a:pt x="457" y="694"/>
                      <a:pt x="457" y="695"/>
                      <a:pt x="458" y="699"/>
                    </a:cubicBezTo>
                    <a:cubicBezTo>
                      <a:pt x="461" y="699"/>
                      <a:pt x="465" y="699"/>
                      <a:pt x="468" y="699"/>
                    </a:cubicBezTo>
                    <a:cubicBezTo>
                      <a:pt x="472" y="698"/>
                      <a:pt x="476" y="696"/>
                      <a:pt x="476" y="702"/>
                    </a:cubicBezTo>
                    <a:cubicBezTo>
                      <a:pt x="475" y="705"/>
                      <a:pt x="471" y="706"/>
                      <a:pt x="470" y="708"/>
                    </a:cubicBezTo>
                    <a:cubicBezTo>
                      <a:pt x="467" y="711"/>
                      <a:pt x="466" y="714"/>
                      <a:pt x="462" y="713"/>
                    </a:cubicBezTo>
                    <a:cubicBezTo>
                      <a:pt x="460" y="709"/>
                      <a:pt x="462" y="705"/>
                      <a:pt x="457" y="702"/>
                    </a:cubicBezTo>
                    <a:cubicBezTo>
                      <a:pt x="452" y="699"/>
                      <a:pt x="446" y="701"/>
                      <a:pt x="446" y="706"/>
                    </a:cubicBezTo>
                    <a:cubicBezTo>
                      <a:pt x="446" y="708"/>
                      <a:pt x="448" y="710"/>
                      <a:pt x="447" y="712"/>
                    </a:cubicBezTo>
                    <a:cubicBezTo>
                      <a:pt x="447" y="715"/>
                      <a:pt x="446" y="717"/>
                      <a:pt x="447" y="720"/>
                    </a:cubicBezTo>
                    <a:cubicBezTo>
                      <a:pt x="447" y="723"/>
                      <a:pt x="447" y="724"/>
                      <a:pt x="451" y="726"/>
                    </a:cubicBezTo>
                    <a:cubicBezTo>
                      <a:pt x="455" y="728"/>
                      <a:pt x="460" y="727"/>
                      <a:pt x="465" y="728"/>
                    </a:cubicBezTo>
                    <a:cubicBezTo>
                      <a:pt x="463" y="730"/>
                      <a:pt x="459" y="731"/>
                      <a:pt x="456" y="732"/>
                    </a:cubicBezTo>
                    <a:cubicBezTo>
                      <a:pt x="455" y="733"/>
                      <a:pt x="454" y="736"/>
                      <a:pt x="453" y="737"/>
                    </a:cubicBezTo>
                    <a:cubicBezTo>
                      <a:pt x="452" y="739"/>
                      <a:pt x="450" y="740"/>
                      <a:pt x="447" y="740"/>
                    </a:cubicBezTo>
                    <a:cubicBezTo>
                      <a:pt x="443" y="741"/>
                      <a:pt x="442" y="740"/>
                      <a:pt x="438" y="744"/>
                    </a:cubicBezTo>
                    <a:cubicBezTo>
                      <a:pt x="436" y="747"/>
                      <a:pt x="436" y="745"/>
                      <a:pt x="436" y="749"/>
                    </a:cubicBezTo>
                    <a:cubicBezTo>
                      <a:pt x="436" y="750"/>
                      <a:pt x="436" y="752"/>
                      <a:pt x="436" y="754"/>
                    </a:cubicBezTo>
                    <a:cubicBezTo>
                      <a:pt x="436" y="761"/>
                      <a:pt x="429" y="758"/>
                      <a:pt x="427" y="763"/>
                    </a:cubicBezTo>
                    <a:cubicBezTo>
                      <a:pt x="426" y="765"/>
                      <a:pt x="427" y="767"/>
                      <a:pt x="426" y="769"/>
                    </a:cubicBezTo>
                    <a:cubicBezTo>
                      <a:pt x="425" y="770"/>
                      <a:pt x="423" y="771"/>
                      <a:pt x="422" y="773"/>
                    </a:cubicBezTo>
                    <a:cubicBezTo>
                      <a:pt x="422" y="774"/>
                      <a:pt x="422" y="775"/>
                      <a:pt x="421" y="776"/>
                    </a:cubicBezTo>
                    <a:cubicBezTo>
                      <a:pt x="420" y="778"/>
                      <a:pt x="417" y="778"/>
                      <a:pt x="417" y="779"/>
                    </a:cubicBezTo>
                    <a:cubicBezTo>
                      <a:pt x="416" y="781"/>
                      <a:pt x="416" y="783"/>
                      <a:pt x="416" y="785"/>
                    </a:cubicBezTo>
                    <a:cubicBezTo>
                      <a:pt x="416" y="787"/>
                      <a:pt x="415" y="789"/>
                      <a:pt x="418" y="790"/>
                    </a:cubicBezTo>
                    <a:cubicBezTo>
                      <a:pt x="421" y="790"/>
                      <a:pt x="421" y="787"/>
                      <a:pt x="422" y="785"/>
                    </a:cubicBezTo>
                    <a:cubicBezTo>
                      <a:pt x="425" y="782"/>
                      <a:pt x="431" y="781"/>
                      <a:pt x="436" y="780"/>
                    </a:cubicBezTo>
                    <a:cubicBezTo>
                      <a:pt x="437" y="779"/>
                      <a:pt x="438" y="779"/>
                      <a:pt x="441" y="780"/>
                    </a:cubicBezTo>
                    <a:cubicBezTo>
                      <a:pt x="439" y="780"/>
                      <a:pt x="438" y="780"/>
                      <a:pt x="436" y="780"/>
                    </a:cubicBezTo>
                    <a:cubicBezTo>
                      <a:pt x="435" y="782"/>
                      <a:pt x="434" y="784"/>
                      <a:pt x="433" y="785"/>
                    </a:cubicBezTo>
                    <a:cubicBezTo>
                      <a:pt x="432" y="786"/>
                      <a:pt x="429" y="787"/>
                      <a:pt x="429" y="788"/>
                    </a:cubicBezTo>
                    <a:cubicBezTo>
                      <a:pt x="428" y="790"/>
                      <a:pt x="429" y="792"/>
                      <a:pt x="428" y="794"/>
                    </a:cubicBezTo>
                    <a:cubicBezTo>
                      <a:pt x="427" y="798"/>
                      <a:pt x="423" y="799"/>
                      <a:pt x="421" y="801"/>
                    </a:cubicBezTo>
                    <a:cubicBezTo>
                      <a:pt x="419" y="804"/>
                      <a:pt x="419" y="808"/>
                      <a:pt x="415" y="811"/>
                    </a:cubicBezTo>
                    <a:cubicBezTo>
                      <a:pt x="411" y="813"/>
                      <a:pt x="408" y="810"/>
                      <a:pt x="407" y="815"/>
                    </a:cubicBezTo>
                    <a:cubicBezTo>
                      <a:pt x="407" y="818"/>
                      <a:pt x="406" y="823"/>
                      <a:pt x="407" y="825"/>
                    </a:cubicBezTo>
                    <a:cubicBezTo>
                      <a:pt x="408" y="828"/>
                      <a:pt x="418" y="833"/>
                      <a:pt x="416" y="837"/>
                    </a:cubicBezTo>
                    <a:cubicBezTo>
                      <a:pt x="415" y="839"/>
                      <a:pt x="406" y="839"/>
                      <a:pt x="407" y="835"/>
                    </a:cubicBezTo>
                    <a:cubicBezTo>
                      <a:pt x="404" y="836"/>
                      <a:pt x="403" y="844"/>
                      <a:pt x="401" y="847"/>
                    </a:cubicBezTo>
                    <a:cubicBezTo>
                      <a:pt x="399" y="850"/>
                      <a:pt x="394" y="853"/>
                      <a:pt x="393" y="857"/>
                    </a:cubicBezTo>
                    <a:cubicBezTo>
                      <a:pt x="391" y="861"/>
                      <a:pt x="392" y="866"/>
                      <a:pt x="396" y="870"/>
                    </a:cubicBezTo>
                    <a:cubicBezTo>
                      <a:pt x="397" y="871"/>
                      <a:pt x="400" y="872"/>
                      <a:pt x="399" y="874"/>
                    </a:cubicBezTo>
                    <a:cubicBezTo>
                      <a:pt x="399" y="876"/>
                      <a:pt x="395" y="874"/>
                      <a:pt x="396" y="877"/>
                    </a:cubicBezTo>
                    <a:cubicBezTo>
                      <a:pt x="399" y="878"/>
                      <a:pt x="400" y="876"/>
                      <a:pt x="403" y="876"/>
                    </a:cubicBezTo>
                    <a:cubicBezTo>
                      <a:pt x="403" y="877"/>
                      <a:pt x="403" y="878"/>
                      <a:pt x="403" y="880"/>
                    </a:cubicBezTo>
                    <a:cubicBezTo>
                      <a:pt x="403" y="880"/>
                      <a:pt x="402" y="881"/>
                      <a:pt x="402" y="882"/>
                    </a:cubicBezTo>
                    <a:cubicBezTo>
                      <a:pt x="398" y="882"/>
                      <a:pt x="394" y="884"/>
                      <a:pt x="391" y="887"/>
                    </a:cubicBezTo>
                    <a:cubicBezTo>
                      <a:pt x="389" y="889"/>
                      <a:pt x="389" y="890"/>
                      <a:pt x="386" y="892"/>
                    </a:cubicBezTo>
                    <a:cubicBezTo>
                      <a:pt x="383" y="894"/>
                      <a:pt x="380" y="895"/>
                      <a:pt x="380" y="898"/>
                    </a:cubicBezTo>
                    <a:cubicBezTo>
                      <a:pt x="375" y="897"/>
                      <a:pt x="374" y="886"/>
                      <a:pt x="370" y="889"/>
                    </a:cubicBezTo>
                    <a:cubicBezTo>
                      <a:pt x="369" y="890"/>
                      <a:pt x="367" y="895"/>
                      <a:pt x="367" y="896"/>
                    </a:cubicBezTo>
                    <a:cubicBezTo>
                      <a:pt x="366" y="899"/>
                      <a:pt x="368" y="900"/>
                      <a:pt x="369" y="902"/>
                    </a:cubicBezTo>
                    <a:cubicBezTo>
                      <a:pt x="369" y="903"/>
                      <a:pt x="369" y="905"/>
                      <a:pt x="368" y="906"/>
                    </a:cubicBezTo>
                    <a:cubicBezTo>
                      <a:pt x="368" y="907"/>
                      <a:pt x="365" y="907"/>
                      <a:pt x="364" y="908"/>
                    </a:cubicBezTo>
                    <a:cubicBezTo>
                      <a:pt x="363" y="908"/>
                      <a:pt x="363" y="909"/>
                      <a:pt x="362" y="910"/>
                    </a:cubicBezTo>
                    <a:cubicBezTo>
                      <a:pt x="360" y="911"/>
                      <a:pt x="360" y="912"/>
                      <a:pt x="357" y="912"/>
                    </a:cubicBezTo>
                    <a:cubicBezTo>
                      <a:pt x="356" y="912"/>
                      <a:pt x="352" y="909"/>
                      <a:pt x="350" y="909"/>
                    </a:cubicBezTo>
                    <a:cubicBezTo>
                      <a:pt x="348" y="908"/>
                      <a:pt x="347" y="909"/>
                      <a:pt x="345" y="908"/>
                    </a:cubicBezTo>
                    <a:cubicBezTo>
                      <a:pt x="345" y="906"/>
                      <a:pt x="346" y="903"/>
                      <a:pt x="345" y="902"/>
                    </a:cubicBezTo>
                    <a:cubicBezTo>
                      <a:pt x="344" y="898"/>
                      <a:pt x="340" y="901"/>
                      <a:pt x="338" y="904"/>
                    </a:cubicBezTo>
                    <a:cubicBezTo>
                      <a:pt x="336" y="906"/>
                      <a:pt x="336" y="908"/>
                      <a:pt x="334" y="910"/>
                    </a:cubicBezTo>
                    <a:cubicBezTo>
                      <a:pt x="332" y="913"/>
                      <a:pt x="330" y="914"/>
                      <a:pt x="328" y="917"/>
                    </a:cubicBezTo>
                    <a:cubicBezTo>
                      <a:pt x="327" y="918"/>
                      <a:pt x="326" y="922"/>
                      <a:pt x="326" y="924"/>
                    </a:cubicBezTo>
                    <a:cubicBezTo>
                      <a:pt x="328" y="925"/>
                      <a:pt x="332" y="925"/>
                      <a:pt x="334" y="925"/>
                    </a:cubicBezTo>
                    <a:cubicBezTo>
                      <a:pt x="336" y="924"/>
                      <a:pt x="339" y="923"/>
                      <a:pt x="341" y="924"/>
                    </a:cubicBezTo>
                    <a:cubicBezTo>
                      <a:pt x="346" y="924"/>
                      <a:pt x="352" y="929"/>
                      <a:pt x="357" y="929"/>
                    </a:cubicBezTo>
                    <a:cubicBezTo>
                      <a:pt x="360" y="929"/>
                      <a:pt x="363" y="926"/>
                      <a:pt x="366" y="927"/>
                    </a:cubicBezTo>
                    <a:cubicBezTo>
                      <a:pt x="369" y="928"/>
                      <a:pt x="368" y="930"/>
                      <a:pt x="369" y="931"/>
                    </a:cubicBezTo>
                    <a:cubicBezTo>
                      <a:pt x="369" y="931"/>
                      <a:pt x="369" y="931"/>
                      <a:pt x="369" y="931"/>
                    </a:cubicBezTo>
                    <a:cubicBezTo>
                      <a:pt x="367" y="932"/>
                      <a:pt x="360" y="934"/>
                      <a:pt x="361" y="936"/>
                    </a:cubicBezTo>
                    <a:cubicBezTo>
                      <a:pt x="362" y="937"/>
                      <a:pt x="370" y="936"/>
                      <a:pt x="372" y="936"/>
                    </a:cubicBezTo>
                    <a:cubicBezTo>
                      <a:pt x="374" y="942"/>
                      <a:pt x="359" y="938"/>
                      <a:pt x="357" y="941"/>
                    </a:cubicBezTo>
                    <a:cubicBezTo>
                      <a:pt x="355" y="942"/>
                      <a:pt x="356" y="943"/>
                      <a:pt x="357" y="945"/>
                    </a:cubicBezTo>
                    <a:cubicBezTo>
                      <a:pt x="358" y="948"/>
                      <a:pt x="359" y="950"/>
                      <a:pt x="360" y="953"/>
                    </a:cubicBezTo>
                    <a:cubicBezTo>
                      <a:pt x="358" y="952"/>
                      <a:pt x="357" y="949"/>
                      <a:pt x="355" y="948"/>
                    </a:cubicBezTo>
                    <a:cubicBezTo>
                      <a:pt x="352" y="946"/>
                      <a:pt x="352" y="948"/>
                      <a:pt x="351" y="949"/>
                    </a:cubicBezTo>
                    <a:cubicBezTo>
                      <a:pt x="349" y="950"/>
                      <a:pt x="351" y="951"/>
                      <a:pt x="348" y="951"/>
                    </a:cubicBezTo>
                    <a:cubicBezTo>
                      <a:pt x="346" y="951"/>
                      <a:pt x="345" y="950"/>
                      <a:pt x="344" y="949"/>
                    </a:cubicBezTo>
                    <a:cubicBezTo>
                      <a:pt x="343" y="953"/>
                      <a:pt x="345" y="954"/>
                      <a:pt x="343" y="957"/>
                    </a:cubicBezTo>
                    <a:cubicBezTo>
                      <a:pt x="341" y="961"/>
                      <a:pt x="336" y="960"/>
                      <a:pt x="332" y="960"/>
                    </a:cubicBezTo>
                    <a:cubicBezTo>
                      <a:pt x="330" y="955"/>
                      <a:pt x="330" y="955"/>
                      <a:pt x="330" y="955"/>
                    </a:cubicBezTo>
                    <a:cubicBezTo>
                      <a:pt x="326" y="959"/>
                      <a:pt x="319" y="962"/>
                      <a:pt x="318" y="967"/>
                    </a:cubicBezTo>
                    <a:cubicBezTo>
                      <a:pt x="317" y="970"/>
                      <a:pt x="317" y="972"/>
                      <a:pt x="316" y="974"/>
                    </a:cubicBezTo>
                    <a:cubicBezTo>
                      <a:pt x="315" y="976"/>
                      <a:pt x="313" y="976"/>
                      <a:pt x="314" y="979"/>
                    </a:cubicBezTo>
                    <a:cubicBezTo>
                      <a:pt x="317" y="979"/>
                      <a:pt x="321" y="978"/>
                      <a:pt x="325" y="979"/>
                    </a:cubicBezTo>
                    <a:cubicBezTo>
                      <a:pt x="329" y="986"/>
                      <a:pt x="314" y="983"/>
                      <a:pt x="311" y="985"/>
                    </a:cubicBezTo>
                    <a:cubicBezTo>
                      <a:pt x="312" y="985"/>
                      <a:pt x="310" y="989"/>
                      <a:pt x="310" y="988"/>
                    </a:cubicBezTo>
                    <a:cubicBezTo>
                      <a:pt x="309" y="989"/>
                      <a:pt x="310" y="992"/>
                      <a:pt x="309" y="993"/>
                    </a:cubicBezTo>
                    <a:cubicBezTo>
                      <a:pt x="308" y="995"/>
                      <a:pt x="300" y="994"/>
                      <a:pt x="302" y="998"/>
                    </a:cubicBezTo>
                    <a:cubicBezTo>
                      <a:pt x="304" y="998"/>
                      <a:pt x="304" y="999"/>
                      <a:pt x="304" y="1001"/>
                    </a:cubicBezTo>
                    <a:cubicBezTo>
                      <a:pt x="304" y="1004"/>
                      <a:pt x="303" y="1004"/>
                      <a:pt x="300" y="1005"/>
                    </a:cubicBezTo>
                    <a:cubicBezTo>
                      <a:pt x="294" y="1008"/>
                      <a:pt x="296" y="1007"/>
                      <a:pt x="297" y="1013"/>
                    </a:cubicBezTo>
                    <a:cubicBezTo>
                      <a:pt x="292" y="1016"/>
                      <a:pt x="291" y="1018"/>
                      <a:pt x="297" y="1019"/>
                    </a:cubicBezTo>
                    <a:cubicBezTo>
                      <a:pt x="297" y="1025"/>
                      <a:pt x="285" y="1020"/>
                      <a:pt x="283" y="1017"/>
                    </a:cubicBezTo>
                    <a:cubicBezTo>
                      <a:pt x="278" y="1023"/>
                      <a:pt x="285" y="1027"/>
                      <a:pt x="289" y="1028"/>
                    </a:cubicBezTo>
                    <a:cubicBezTo>
                      <a:pt x="289" y="1031"/>
                      <a:pt x="283" y="1033"/>
                      <a:pt x="282" y="1037"/>
                    </a:cubicBezTo>
                    <a:cubicBezTo>
                      <a:pt x="284" y="1038"/>
                      <a:pt x="288" y="1039"/>
                      <a:pt x="285" y="1042"/>
                    </a:cubicBezTo>
                    <a:cubicBezTo>
                      <a:pt x="282" y="1044"/>
                      <a:pt x="277" y="1039"/>
                      <a:pt x="274" y="1040"/>
                    </a:cubicBezTo>
                    <a:cubicBezTo>
                      <a:pt x="273" y="1041"/>
                      <a:pt x="274" y="1045"/>
                      <a:pt x="273" y="1047"/>
                    </a:cubicBezTo>
                    <a:cubicBezTo>
                      <a:pt x="272" y="1048"/>
                      <a:pt x="269" y="1048"/>
                      <a:pt x="267" y="1047"/>
                    </a:cubicBezTo>
                    <a:cubicBezTo>
                      <a:pt x="267" y="1047"/>
                      <a:pt x="267" y="1046"/>
                      <a:pt x="266" y="1046"/>
                    </a:cubicBezTo>
                    <a:cubicBezTo>
                      <a:pt x="262" y="1046"/>
                      <a:pt x="266" y="1052"/>
                      <a:pt x="268" y="1053"/>
                    </a:cubicBezTo>
                    <a:cubicBezTo>
                      <a:pt x="270" y="1054"/>
                      <a:pt x="272" y="1053"/>
                      <a:pt x="271" y="1056"/>
                    </a:cubicBezTo>
                    <a:cubicBezTo>
                      <a:pt x="271" y="1058"/>
                      <a:pt x="263" y="1061"/>
                      <a:pt x="260" y="1061"/>
                    </a:cubicBezTo>
                    <a:cubicBezTo>
                      <a:pt x="259" y="1067"/>
                      <a:pt x="267" y="1065"/>
                      <a:pt x="272" y="1065"/>
                    </a:cubicBezTo>
                    <a:cubicBezTo>
                      <a:pt x="272" y="1065"/>
                      <a:pt x="273" y="1064"/>
                      <a:pt x="273" y="1064"/>
                    </a:cubicBezTo>
                    <a:cubicBezTo>
                      <a:pt x="274" y="1063"/>
                      <a:pt x="275" y="1061"/>
                      <a:pt x="277" y="1060"/>
                    </a:cubicBezTo>
                    <a:cubicBezTo>
                      <a:pt x="278" y="1059"/>
                      <a:pt x="283" y="1060"/>
                      <a:pt x="285" y="1060"/>
                    </a:cubicBezTo>
                    <a:cubicBezTo>
                      <a:pt x="283" y="1063"/>
                      <a:pt x="275" y="1068"/>
                      <a:pt x="278" y="1073"/>
                    </a:cubicBezTo>
                    <a:cubicBezTo>
                      <a:pt x="279" y="1075"/>
                      <a:pt x="284" y="1075"/>
                      <a:pt x="286" y="1079"/>
                    </a:cubicBezTo>
                    <a:cubicBezTo>
                      <a:pt x="287" y="1082"/>
                      <a:pt x="286" y="1083"/>
                      <a:pt x="291" y="1084"/>
                    </a:cubicBezTo>
                    <a:cubicBezTo>
                      <a:pt x="293" y="1084"/>
                      <a:pt x="296" y="1083"/>
                      <a:pt x="298" y="1084"/>
                    </a:cubicBezTo>
                    <a:cubicBezTo>
                      <a:pt x="299" y="1084"/>
                      <a:pt x="299" y="1085"/>
                      <a:pt x="301" y="1085"/>
                    </a:cubicBezTo>
                    <a:cubicBezTo>
                      <a:pt x="303" y="1083"/>
                      <a:pt x="302" y="1079"/>
                      <a:pt x="305" y="1077"/>
                    </a:cubicBezTo>
                    <a:cubicBezTo>
                      <a:pt x="306" y="1076"/>
                      <a:pt x="308" y="1076"/>
                      <a:pt x="309" y="1076"/>
                    </a:cubicBezTo>
                    <a:cubicBezTo>
                      <a:pt x="311" y="1076"/>
                      <a:pt x="311" y="1078"/>
                      <a:pt x="312" y="1078"/>
                    </a:cubicBezTo>
                    <a:cubicBezTo>
                      <a:pt x="315" y="1078"/>
                      <a:pt x="314" y="1073"/>
                      <a:pt x="315" y="1071"/>
                    </a:cubicBezTo>
                    <a:cubicBezTo>
                      <a:pt x="316" y="1068"/>
                      <a:pt x="319" y="1066"/>
                      <a:pt x="322" y="1065"/>
                    </a:cubicBezTo>
                    <a:cubicBezTo>
                      <a:pt x="325" y="1064"/>
                      <a:pt x="325" y="1065"/>
                      <a:pt x="326" y="1063"/>
                    </a:cubicBezTo>
                    <a:cubicBezTo>
                      <a:pt x="328" y="1061"/>
                      <a:pt x="328" y="1060"/>
                      <a:pt x="330" y="1058"/>
                    </a:cubicBezTo>
                    <a:cubicBezTo>
                      <a:pt x="331" y="1057"/>
                      <a:pt x="332" y="1056"/>
                      <a:pt x="333" y="1056"/>
                    </a:cubicBezTo>
                    <a:cubicBezTo>
                      <a:pt x="334" y="1054"/>
                      <a:pt x="334" y="1055"/>
                      <a:pt x="336" y="1054"/>
                    </a:cubicBezTo>
                    <a:cubicBezTo>
                      <a:pt x="341" y="1052"/>
                      <a:pt x="351" y="1050"/>
                      <a:pt x="353" y="1044"/>
                    </a:cubicBezTo>
                    <a:cubicBezTo>
                      <a:pt x="348" y="1044"/>
                      <a:pt x="345" y="1037"/>
                      <a:pt x="348" y="1033"/>
                    </a:cubicBezTo>
                    <a:cubicBezTo>
                      <a:pt x="343" y="1032"/>
                      <a:pt x="339" y="1035"/>
                      <a:pt x="334" y="1035"/>
                    </a:cubicBezTo>
                    <a:cubicBezTo>
                      <a:pt x="332" y="1030"/>
                      <a:pt x="338" y="1028"/>
                      <a:pt x="343" y="1026"/>
                    </a:cubicBezTo>
                    <a:cubicBezTo>
                      <a:pt x="346" y="1025"/>
                      <a:pt x="350" y="1024"/>
                      <a:pt x="353" y="1023"/>
                    </a:cubicBezTo>
                    <a:cubicBezTo>
                      <a:pt x="355" y="1022"/>
                      <a:pt x="357" y="1020"/>
                      <a:pt x="359" y="1020"/>
                    </a:cubicBezTo>
                    <a:cubicBezTo>
                      <a:pt x="361" y="1020"/>
                      <a:pt x="363" y="1022"/>
                      <a:pt x="361" y="1025"/>
                    </a:cubicBezTo>
                    <a:cubicBezTo>
                      <a:pt x="360" y="1026"/>
                      <a:pt x="355" y="1027"/>
                      <a:pt x="354" y="1029"/>
                    </a:cubicBezTo>
                    <a:cubicBezTo>
                      <a:pt x="352" y="1030"/>
                      <a:pt x="350" y="1033"/>
                      <a:pt x="353" y="1035"/>
                    </a:cubicBezTo>
                    <a:cubicBezTo>
                      <a:pt x="355" y="1037"/>
                      <a:pt x="360" y="1033"/>
                      <a:pt x="361" y="1037"/>
                    </a:cubicBezTo>
                    <a:cubicBezTo>
                      <a:pt x="362" y="1038"/>
                      <a:pt x="361" y="1039"/>
                      <a:pt x="361" y="1040"/>
                    </a:cubicBezTo>
                    <a:cubicBezTo>
                      <a:pt x="362" y="1042"/>
                      <a:pt x="362" y="1041"/>
                      <a:pt x="364" y="1042"/>
                    </a:cubicBezTo>
                    <a:cubicBezTo>
                      <a:pt x="367" y="1044"/>
                      <a:pt x="368" y="1046"/>
                      <a:pt x="368" y="1050"/>
                    </a:cubicBezTo>
                    <a:cubicBezTo>
                      <a:pt x="362" y="1050"/>
                      <a:pt x="356" y="1049"/>
                      <a:pt x="351" y="1050"/>
                    </a:cubicBezTo>
                    <a:cubicBezTo>
                      <a:pt x="350" y="1054"/>
                      <a:pt x="348" y="1058"/>
                      <a:pt x="345" y="1061"/>
                    </a:cubicBezTo>
                    <a:cubicBezTo>
                      <a:pt x="341" y="1066"/>
                      <a:pt x="335" y="1064"/>
                      <a:pt x="330" y="1068"/>
                    </a:cubicBezTo>
                    <a:cubicBezTo>
                      <a:pt x="327" y="1071"/>
                      <a:pt x="326" y="1077"/>
                      <a:pt x="327" y="1080"/>
                    </a:cubicBezTo>
                    <a:cubicBezTo>
                      <a:pt x="328" y="1082"/>
                      <a:pt x="332" y="1089"/>
                      <a:pt x="331" y="1091"/>
                    </a:cubicBezTo>
                    <a:cubicBezTo>
                      <a:pt x="329" y="1095"/>
                      <a:pt x="325" y="1088"/>
                      <a:pt x="324" y="1087"/>
                    </a:cubicBezTo>
                    <a:cubicBezTo>
                      <a:pt x="321" y="1086"/>
                      <a:pt x="320" y="1087"/>
                      <a:pt x="317" y="1086"/>
                    </a:cubicBezTo>
                    <a:cubicBezTo>
                      <a:pt x="314" y="1085"/>
                      <a:pt x="310" y="1081"/>
                      <a:pt x="307" y="1083"/>
                    </a:cubicBezTo>
                    <a:cubicBezTo>
                      <a:pt x="304" y="1085"/>
                      <a:pt x="306" y="1087"/>
                      <a:pt x="302" y="1088"/>
                    </a:cubicBezTo>
                    <a:cubicBezTo>
                      <a:pt x="300" y="1089"/>
                      <a:pt x="296" y="1088"/>
                      <a:pt x="294" y="1090"/>
                    </a:cubicBezTo>
                    <a:cubicBezTo>
                      <a:pt x="293" y="1092"/>
                      <a:pt x="295" y="1094"/>
                      <a:pt x="293" y="1096"/>
                    </a:cubicBezTo>
                    <a:cubicBezTo>
                      <a:pt x="292" y="1098"/>
                      <a:pt x="286" y="1100"/>
                      <a:pt x="289" y="1103"/>
                    </a:cubicBezTo>
                    <a:cubicBezTo>
                      <a:pt x="291" y="1104"/>
                      <a:pt x="295" y="1103"/>
                      <a:pt x="297" y="1103"/>
                    </a:cubicBezTo>
                    <a:cubicBezTo>
                      <a:pt x="296" y="1105"/>
                      <a:pt x="289" y="1106"/>
                      <a:pt x="287" y="1105"/>
                    </a:cubicBezTo>
                    <a:cubicBezTo>
                      <a:pt x="285" y="1104"/>
                      <a:pt x="285" y="1103"/>
                      <a:pt x="285" y="1101"/>
                    </a:cubicBezTo>
                    <a:cubicBezTo>
                      <a:pt x="285" y="1100"/>
                      <a:pt x="286" y="1097"/>
                      <a:pt x="286" y="1097"/>
                    </a:cubicBezTo>
                    <a:cubicBezTo>
                      <a:pt x="286" y="1095"/>
                      <a:pt x="282" y="1094"/>
                      <a:pt x="281" y="1092"/>
                    </a:cubicBezTo>
                    <a:cubicBezTo>
                      <a:pt x="279" y="1090"/>
                      <a:pt x="278" y="1085"/>
                      <a:pt x="277" y="1082"/>
                    </a:cubicBezTo>
                    <a:cubicBezTo>
                      <a:pt x="277" y="1080"/>
                      <a:pt x="278" y="1077"/>
                      <a:pt x="277" y="1075"/>
                    </a:cubicBezTo>
                    <a:cubicBezTo>
                      <a:pt x="277" y="1073"/>
                      <a:pt x="274" y="1072"/>
                      <a:pt x="274" y="1070"/>
                    </a:cubicBezTo>
                    <a:cubicBezTo>
                      <a:pt x="269" y="1069"/>
                      <a:pt x="268" y="1075"/>
                      <a:pt x="265" y="1076"/>
                    </a:cubicBezTo>
                    <a:cubicBezTo>
                      <a:pt x="263" y="1074"/>
                      <a:pt x="259" y="1073"/>
                      <a:pt x="257" y="1075"/>
                    </a:cubicBezTo>
                    <a:cubicBezTo>
                      <a:pt x="255" y="1076"/>
                      <a:pt x="255" y="1079"/>
                      <a:pt x="253" y="1081"/>
                    </a:cubicBezTo>
                    <a:cubicBezTo>
                      <a:pt x="251" y="1082"/>
                      <a:pt x="240" y="1081"/>
                      <a:pt x="242" y="1087"/>
                    </a:cubicBezTo>
                    <a:cubicBezTo>
                      <a:pt x="246" y="1088"/>
                      <a:pt x="249" y="1087"/>
                      <a:pt x="252" y="1088"/>
                    </a:cubicBezTo>
                    <a:cubicBezTo>
                      <a:pt x="253" y="1089"/>
                      <a:pt x="254" y="1090"/>
                      <a:pt x="254" y="1091"/>
                    </a:cubicBezTo>
                    <a:cubicBezTo>
                      <a:pt x="256" y="1091"/>
                      <a:pt x="257" y="1090"/>
                      <a:pt x="258" y="1092"/>
                    </a:cubicBezTo>
                    <a:cubicBezTo>
                      <a:pt x="255" y="1093"/>
                      <a:pt x="244" y="1094"/>
                      <a:pt x="247" y="1099"/>
                    </a:cubicBezTo>
                    <a:cubicBezTo>
                      <a:pt x="249" y="1104"/>
                      <a:pt x="260" y="1101"/>
                      <a:pt x="264" y="1101"/>
                    </a:cubicBezTo>
                    <a:cubicBezTo>
                      <a:pt x="264" y="1104"/>
                      <a:pt x="260" y="1103"/>
                      <a:pt x="258" y="1104"/>
                    </a:cubicBezTo>
                    <a:cubicBezTo>
                      <a:pt x="255" y="1105"/>
                      <a:pt x="254" y="1108"/>
                      <a:pt x="252" y="1110"/>
                    </a:cubicBezTo>
                    <a:cubicBezTo>
                      <a:pt x="247" y="1112"/>
                      <a:pt x="248" y="1104"/>
                      <a:pt x="245" y="1103"/>
                    </a:cubicBezTo>
                    <a:cubicBezTo>
                      <a:pt x="243" y="1103"/>
                      <a:pt x="240" y="1105"/>
                      <a:pt x="239" y="1105"/>
                    </a:cubicBezTo>
                    <a:cubicBezTo>
                      <a:pt x="238" y="1102"/>
                      <a:pt x="240" y="1097"/>
                      <a:pt x="239" y="1095"/>
                    </a:cubicBezTo>
                    <a:cubicBezTo>
                      <a:pt x="238" y="1093"/>
                      <a:pt x="234" y="1090"/>
                      <a:pt x="232" y="1090"/>
                    </a:cubicBezTo>
                    <a:cubicBezTo>
                      <a:pt x="226" y="1088"/>
                      <a:pt x="224" y="1093"/>
                      <a:pt x="219" y="1094"/>
                    </a:cubicBezTo>
                    <a:cubicBezTo>
                      <a:pt x="216" y="1094"/>
                      <a:pt x="214" y="1093"/>
                      <a:pt x="212" y="1094"/>
                    </a:cubicBezTo>
                    <a:cubicBezTo>
                      <a:pt x="210" y="1094"/>
                      <a:pt x="208" y="1095"/>
                      <a:pt x="206" y="1097"/>
                    </a:cubicBezTo>
                    <a:cubicBezTo>
                      <a:pt x="205" y="1098"/>
                      <a:pt x="205" y="1099"/>
                      <a:pt x="204" y="1100"/>
                    </a:cubicBezTo>
                    <a:cubicBezTo>
                      <a:pt x="203" y="1102"/>
                      <a:pt x="203" y="1101"/>
                      <a:pt x="202" y="1102"/>
                    </a:cubicBezTo>
                    <a:cubicBezTo>
                      <a:pt x="200" y="1103"/>
                      <a:pt x="199" y="1106"/>
                      <a:pt x="197" y="1107"/>
                    </a:cubicBezTo>
                    <a:cubicBezTo>
                      <a:pt x="200" y="1108"/>
                      <a:pt x="205" y="1110"/>
                      <a:pt x="200" y="1112"/>
                    </a:cubicBezTo>
                    <a:cubicBezTo>
                      <a:pt x="198" y="1113"/>
                      <a:pt x="195" y="1112"/>
                      <a:pt x="193" y="1113"/>
                    </a:cubicBezTo>
                    <a:cubicBezTo>
                      <a:pt x="192" y="1113"/>
                      <a:pt x="192" y="1115"/>
                      <a:pt x="190" y="1116"/>
                    </a:cubicBezTo>
                    <a:cubicBezTo>
                      <a:pt x="189" y="1117"/>
                      <a:pt x="188" y="1117"/>
                      <a:pt x="187" y="1117"/>
                    </a:cubicBezTo>
                    <a:cubicBezTo>
                      <a:pt x="184" y="1118"/>
                      <a:pt x="182" y="1120"/>
                      <a:pt x="179" y="1121"/>
                    </a:cubicBezTo>
                    <a:cubicBezTo>
                      <a:pt x="176" y="1122"/>
                      <a:pt x="170" y="1122"/>
                      <a:pt x="172" y="1127"/>
                    </a:cubicBezTo>
                    <a:cubicBezTo>
                      <a:pt x="176" y="1127"/>
                      <a:pt x="179" y="1124"/>
                      <a:pt x="183" y="1124"/>
                    </a:cubicBezTo>
                    <a:cubicBezTo>
                      <a:pt x="186" y="1124"/>
                      <a:pt x="185" y="1127"/>
                      <a:pt x="187" y="1128"/>
                    </a:cubicBezTo>
                    <a:cubicBezTo>
                      <a:pt x="190" y="1129"/>
                      <a:pt x="191" y="1126"/>
                      <a:pt x="193" y="1128"/>
                    </a:cubicBezTo>
                    <a:cubicBezTo>
                      <a:pt x="195" y="1129"/>
                      <a:pt x="186" y="1129"/>
                      <a:pt x="188" y="1133"/>
                    </a:cubicBezTo>
                    <a:cubicBezTo>
                      <a:pt x="188" y="1134"/>
                      <a:pt x="190" y="1136"/>
                      <a:pt x="191" y="1136"/>
                    </a:cubicBezTo>
                    <a:cubicBezTo>
                      <a:pt x="193" y="1138"/>
                      <a:pt x="194" y="1141"/>
                      <a:pt x="196" y="1143"/>
                    </a:cubicBezTo>
                    <a:cubicBezTo>
                      <a:pt x="200" y="1147"/>
                      <a:pt x="201" y="1146"/>
                      <a:pt x="205" y="1147"/>
                    </a:cubicBezTo>
                    <a:cubicBezTo>
                      <a:pt x="212" y="1148"/>
                      <a:pt x="205" y="1149"/>
                      <a:pt x="203" y="1151"/>
                    </a:cubicBezTo>
                    <a:cubicBezTo>
                      <a:pt x="203" y="1152"/>
                      <a:pt x="202" y="1154"/>
                      <a:pt x="203" y="1155"/>
                    </a:cubicBezTo>
                    <a:cubicBezTo>
                      <a:pt x="203" y="1157"/>
                      <a:pt x="205" y="1156"/>
                      <a:pt x="207" y="1157"/>
                    </a:cubicBezTo>
                    <a:cubicBezTo>
                      <a:pt x="211" y="1159"/>
                      <a:pt x="211" y="1162"/>
                      <a:pt x="212" y="1165"/>
                    </a:cubicBezTo>
                    <a:cubicBezTo>
                      <a:pt x="209" y="1164"/>
                      <a:pt x="205" y="1164"/>
                      <a:pt x="202" y="1163"/>
                    </a:cubicBezTo>
                    <a:cubicBezTo>
                      <a:pt x="202" y="1161"/>
                      <a:pt x="200" y="1162"/>
                      <a:pt x="198" y="1161"/>
                    </a:cubicBezTo>
                    <a:cubicBezTo>
                      <a:pt x="198" y="1160"/>
                      <a:pt x="198" y="1160"/>
                      <a:pt x="198" y="1159"/>
                    </a:cubicBezTo>
                    <a:cubicBezTo>
                      <a:pt x="196" y="1158"/>
                      <a:pt x="195" y="1159"/>
                      <a:pt x="194" y="1157"/>
                    </a:cubicBezTo>
                    <a:cubicBezTo>
                      <a:pt x="192" y="1154"/>
                      <a:pt x="195" y="1153"/>
                      <a:pt x="191" y="1150"/>
                    </a:cubicBezTo>
                    <a:cubicBezTo>
                      <a:pt x="187" y="1148"/>
                      <a:pt x="186" y="1148"/>
                      <a:pt x="186" y="1143"/>
                    </a:cubicBezTo>
                    <a:cubicBezTo>
                      <a:pt x="186" y="1142"/>
                      <a:pt x="186" y="1140"/>
                      <a:pt x="185" y="1138"/>
                    </a:cubicBezTo>
                    <a:cubicBezTo>
                      <a:pt x="185" y="1138"/>
                      <a:pt x="184" y="1138"/>
                      <a:pt x="184" y="1137"/>
                    </a:cubicBezTo>
                    <a:cubicBezTo>
                      <a:pt x="183" y="1137"/>
                      <a:pt x="183" y="1135"/>
                      <a:pt x="183" y="1134"/>
                    </a:cubicBezTo>
                    <a:cubicBezTo>
                      <a:pt x="182" y="1133"/>
                      <a:pt x="180" y="1132"/>
                      <a:pt x="178" y="1132"/>
                    </a:cubicBezTo>
                    <a:cubicBezTo>
                      <a:pt x="175" y="1133"/>
                      <a:pt x="176" y="1133"/>
                      <a:pt x="174" y="1135"/>
                    </a:cubicBezTo>
                    <a:cubicBezTo>
                      <a:pt x="174" y="1136"/>
                      <a:pt x="174" y="1136"/>
                      <a:pt x="174" y="1137"/>
                    </a:cubicBezTo>
                    <a:cubicBezTo>
                      <a:pt x="174" y="1138"/>
                      <a:pt x="174" y="1138"/>
                      <a:pt x="173" y="1139"/>
                    </a:cubicBezTo>
                    <a:cubicBezTo>
                      <a:pt x="173" y="1139"/>
                      <a:pt x="171" y="1141"/>
                      <a:pt x="170" y="1142"/>
                    </a:cubicBezTo>
                    <a:cubicBezTo>
                      <a:pt x="168" y="1144"/>
                      <a:pt x="167" y="1148"/>
                      <a:pt x="165" y="1150"/>
                    </a:cubicBezTo>
                    <a:cubicBezTo>
                      <a:pt x="164" y="1150"/>
                      <a:pt x="160" y="1150"/>
                      <a:pt x="159" y="1150"/>
                    </a:cubicBezTo>
                    <a:cubicBezTo>
                      <a:pt x="157" y="1151"/>
                      <a:pt x="156" y="1152"/>
                      <a:pt x="154" y="1151"/>
                    </a:cubicBezTo>
                    <a:cubicBezTo>
                      <a:pt x="152" y="1146"/>
                      <a:pt x="176" y="1136"/>
                      <a:pt x="167" y="1131"/>
                    </a:cubicBezTo>
                    <a:cubicBezTo>
                      <a:pt x="165" y="1130"/>
                      <a:pt x="162" y="1130"/>
                      <a:pt x="160" y="1130"/>
                    </a:cubicBezTo>
                    <a:cubicBezTo>
                      <a:pt x="156" y="1130"/>
                      <a:pt x="154" y="1130"/>
                      <a:pt x="152" y="1133"/>
                    </a:cubicBezTo>
                    <a:cubicBezTo>
                      <a:pt x="151" y="1134"/>
                      <a:pt x="152" y="1134"/>
                      <a:pt x="150" y="1136"/>
                    </a:cubicBezTo>
                    <a:cubicBezTo>
                      <a:pt x="148" y="1137"/>
                      <a:pt x="146" y="1136"/>
                      <a:pt x="144" y="1137"/>
                    </a:cubicBezTo>
                    <a:cubicBezTo>
                      <a:pt x="142" y="1139"/>
                      <a:pt x="141" y="1142"/>
                      <a:pt x="140" y="1144"/>
                    </a:cubicBezTo>
                    <a:cubicBezTo>
                      <a:pt x="138" y="1145"/>
                      <a:pt x="136" y="1144"/>
                      <a:pt x="134" y="1145"/>
                    </a:cubicBezTo>
                    <a:cubicBezTo>
                      <a:pt x="132" y="1145"/>
                      <a:pt x="129" y="1147"/>
                      <a:pt x="128" y="1148"/>
                    </a:cubicBezTo>
                    <a:cubicBezTo>
                      <a:pt x="125" y="1150"/>
                      <a:pt x="123" y="1154"/>
                      <a:pt x="122" y="1158"/>
                    </a:cubicBezTo>
                    <a:cubicBezTo>
                      <a:pt x="122" y="1163"/>
                      <a:pt x="126" y="1166"/>
                      <a:pt x="130" y="1167"/>
                    </a:cubicBezTo>
                    <a:cubicBezTo>
                      <a:pt x="132" y="1167"/>
                      <a:pt x="135" y="1165"/>
                      <a:pt x="136" y="1167"/>
                    </a:cubicBezTo>
                    <a:cubicBezTo>
                      <a:pt x="137" y="1170"/>
                      <a:pt x="126" y="1170"/>
                      <a:pt x="125" y="1170"/>
                    </a:cubicBezTo>
                    <a:cubicBezTo>
                      <a:pt x="124" y="1173"/>
                      <a:pt x="125" y="1174"/>
                      <a:pt x="126" y="1176"/>
                    </a:cubicBezTo>
                    <a:cubicBezTo>
                      <a:pt x="127" y="1180"/>
                      <a:pt x="127" y="1180"/>
                      <a:pt x="131" y="1180"/>
                    </a:cubicBezTo>
                    <a:cubicBezTo>
                      <a:pt x="135" y="1180"/>
                      <a:pt x="137" y="1179"/>
                      <a:pt x="140" y="1179"/>
                    </a:cubicBezTo>
                    <a:cubicBezTo>
                      <a:pt x="143" y="1179"/>
                      <a:pt x="144" y="1181"/>
                      <a:pt x="147" y="1182"/>
                    </a:cubicBezTo>
                    <a:cubicBezTo>
                      <a:pt x="153" y="1183"/>
                      <a:pt x="155" y="1177"/>
                      <a:pt x="160" y="1175"/>
                    </a:cubicBezTo>
                    <a:cubicBezTo>
                      <a:pt x="162" y="1174"/>
                      <a:pt x="165" y="1175"/>
                      <a:pt x="168" y="1174"/>
                    </a:cubicBezTo>
                    <a:cubicBezTo>
                      <a:pt x="170" y="1173"/>
                      <a:pt x="174" y="1172"/>
                      <a:pt x="177" y="1172"/>
                    </a:cubicBezTo>
                    <a:cubicBezTo>
                      <a:pt x="178" y="1177"/>
                      <a:pt x="171" y="1176"/>
                      <a:pt x="169" y="1176"/>
                    </a:cubicBezTo>
                    <a:cubicBezTo>
                      <a:pt x="165" y="1176"/>
                      <a:pt x="161" y="1178"/>
                      <a:pt x="159" y="1179"/>
                    </a:cubicBezTo>
                    <a:cubicBezTo>
                      <a:pt x="153" y="1183"/>
                      <a:pt x="146" y="1183"/>
                      <a:pt x="147" y="1191"/>
                    </a:cubicBezTo>
                    <a:cubicBezTo>
                      <a:pt x="151" y="1192"/>
                      <a:pt x="156" y="1194"/>
                      <a:pt x="155" y="1198"/>
                    </a:cubicBezTo>
                    <a:cubicBezTo>
                      <a:pt x="151" y="1200"/>
                      <a:pt x="148" y="1196"/>
                      <a:pt x="145" y="1194"/>
                    </a:cubicBezTo>
                    <a:cubicBezTo>
                      <a:pt x="144" y="1193"/>
                      <a:pt x="142" y="1192"/>
                      <a:pt x="141" y="1191"/>
                    </a:cubicBezTo>
                    <a:cubicBezTo>
                      <a:pt x="138" y="1191"/>
                      <a:pt x="138" y="1191"/>
                      <a:pt x="136" y="1192"/>
                    </a:cubicBezTo>
                    <a:cubicBezTo>
                      <a:pt x="133" y="1193"/>
                      <a:pt x="130" y="1191"/>
                      <a:pt x="128" y="1191"/>
                    </a:cubicBezTo>
                    <a:cubicBezTo>
                      <a:pt x="126" y="1190"/>
                      <a:pt x="125" y="1189"/>
                      <a:pt x="123" y="1187"/>
                    </a:cubicBezTo>
                    <a:cubicBezTo>
                      <a:pt x="122" y="1187"/>
                      <a:pt x="123" y="1185"/>
                      <a:pt x="121" y="1186"/>
                    </a:cubicBezTo>
                    <a:cubicBezTo>
                      <a:pt x="120" y="1186"/>
                      <a:pt x="121" y="1188"/>
                      <a:pt x="120" y="1188"/>
                    </a:cubicBezTo>
                    <a:cubicBezTo>
                      <a:pt x="118" y="1189"/>
                      <a:pt x="117" y="1188"/>
                      <a:pt x="115" y="1187"/>
                    </a:cubicBezTo>
                    <a:cubicBezTo>
                      <a:pt x="112" y="1187"/>
                      <a:pt x="112" y="1188"/>
                      <a:pt x="110" y="1189"/>
                    </a:cubicBezTo>
                    <a:cubicBezTo>
                      <a:pt x="108" y="1190"/>
                      <a:pt x="106" y="1189"/>
                      <a:pt x="104" y="1189"/>
                    </a:cubicBezTo>
                    <a:cubicBezTo>
                      <a:pt x="102" y="1189"/>
                      <a:pt x="99" y="1189"/>
                      <a:pt x="97" y="1189"/>
                    </a:cubicBezTo>
                    <a:cubicBezTo>
                      <a:pt x="95" y="1189"/>
                      <a:pt x="93" y="1191"/>
                      <a:pt x="92" y="1191"/>
                    </a:cubicBezTo>
                    <a:cubicBezTo>
                      <a:pt x="88" y="1192"/>
                      <a:pt x="83" y="1191"/>
                      <a:pt x="83" y="1196"/>
                    </a:cubicBezTo>
                    <a:cubicBezTo>
                      <a:pt x="84" y="1201"/>
                      <a:pt x="87" y="1199"/>
                      <a:pt x="89" y="1200"/>
                    </a:cubicBezTo>
                    <a:cubicBezTo>
                      <a:pt x="91" y="1200"/>
                      <a:pt x="92" y="1201"/>
                      <a:pt x="94" y="1202"/>
                    </a:cubicBezTo>
                    <a:cubicBezTo>
                      <a:pt x="90" y="1203"/>
                      <a:pt x="82" y="1201"/>
                      <a:pt x="79" y="1205"/>
                    </a:cubicBezTo>
                    <a:cubicBezTo>
                      <a:pt x="78" y="1206"/>
                      <a:pt x="79" y="1207"/>
                      <a:pt x="79" y="1208"/>
                    </a:cubicBezTo>
                    <a:cubicBezTo>
                      <a:pt x="78" y="1209"/>
                      <a:pt x="78" y="1209"/>
                      <a:pt x="77" y="1210"/>
                    </a:cubicBezTo>
                    <a:cubicBezTo>
                      <a:pt x="76" y="1211"/>
                      <a:pt x="75" y="1210"/>
                      <a:pt x="74" y="1211"/>
                    </a:cubicBezTo>
                    <a:cubicBezTo>
                      <a:pt x="74" y="1212"/>
                      <a:pt x="74" y="1214"/>
                      <a:pt x="74" y="1214"/>
                    </a:cubicBezTo>
                    <a:cubicBezTo>
                      <a:pt x="77" y="1215"/>
                      <a:pt x="77" y="1217"/>
                      <a:pt x="80" y="1218"/>
                    </a:cubicBezTo>
                    <a:cubicBezTo>
                      <a:pt x="82" y="1218"/>
                      <a:pt x="83" y="1217"/>
                      <a:pt x="85" y="1217"/>
                    </a:cubicBezTo>
                    <a:cubicBezTo>
                      <a:pt x="87" y="1216"/>
                      <a:pt x="90" y="1216"/>
                      <a:pt x="91" y="1216"/>
                    </a:cubicBezTo>
                    <a:cubicBezTo>
                      <a:pt x="94" y="1215"/>
                      <a:pt x="95" y="1211"/>
                      <a:pt x="97" y="1208"/>
                    </a:cubicBezTo>
                    <a:cubicBezTo>
                      <a:pt x="99" y="1206"/>
                      <a:pt x="101" y="1206"/>
                      <a:pt x="103" y="1206"/>
                    </a:cubicBezTo>
                    <a:cubicBezTo>
                      <a:pt x="110" y="1206"/>
                      <a:pt x="113" y="1206"/>
                      <a:pt x="118" y="1211"/>
                    </a:cubicBezTo>
                    <a:cubicBezTo>
                      <a:pt x="120" y="1213"/>
                      <a:pt x="124" y="1214"/>
                      <a:pt x="126" y="1217"/>
                    </a:cubicBezTo>
                    <a:cubicBezTo>
                      <a:pt x="127" y="1219"/>
                      <a:pt x="126" y="1222"/>
                      <a:pt x="126" y="1224"/>
                    </a:cubicBezTo>
                    <a:cubicBezTo>
                      <a:pt x="128" y="1225"/>
                      <a:pt x="131" y="1224"/>
                      <a:pt x="133" y="1225"/>
                    </a:cubicBezTo>
                    <a:cubicBezTo>
                      <a:pt x="133" y="1225"/>
                      <a:pt x="133" y="1226"/>
                      <a:pt x="133" y="1227"/>
                    </a:cubicBezTo>
                    <a:cubicBezTo>
                      <a:pt x="129" y="1228"/>
                      <a:pt x="127" y="1227"/>
                      <a:pt x="125" y="1225"/>
                    </a:cubicBezTo>
                    <a:cubicBezTo>
                      <a:pt x="125" y="1224"/>
                      <a:pt x="125" y="1224"/>
                      <a:pt x="124" y="1223"/>
                    </a:cubicBezTo>
                    <a:cubicBezTo>
                      <a:pt x="124" y="1223"/>
                      <a:pt x="123" y="1223"/>
                      <a:pt x="123" y="1222"/>
                    </a:cubicBezTo>
                    <a:cubicBezTo>
                      <a:pt x="122" y="1222"/>
                      <a:pt x="122" y="1222"/>
                      <a:pt x="121" y="1222"/>
                    </a:cubicBezTo>
                    <a:cubicBezTo>
                      <a:pt x="120" y="1221"/>
                      <a:pt x="121" y="1219"/>
                      <a:pt x="120" y="1219"/>
                    </a:cubicBezTo>
                    <a:cubicBezTo>
                      <a:pt x="118" y="1217"/>
                      <a:pt x="115" y="1217"/>
                      <a:pt x="113" y="1216"/>
                    </a:cubicBezTo>
                    <a:cubicBezTo>
                      <a:pt x="109" y="1214"/>
                      <a:pt x="108" y="1214"/>
                      <a:pt x="104" y="1215"/>
                    </a:cubicBezTo>
                    <a:cubicBezTo>
                      <a:pt x="102" y="1216"/>
                      <a:pt x="97" y="1215"/>
                      <a:pt x="96" y="1217"/>
                    </a:cubicBezTo>
                    <a:cubicBezTo>
                      <a:pt x="94" y="1220"/>
                      <a:pt x="95" y="1222"/>
                      <a:pt x="96" y="1224"/>
                    </a:cubicBezTo>
                    <a:cubicBezTo>
                      <a:pt x="97" y="1227"/>
                      <a:pt x="97" y="1230"/>
                      <a:pt x="98" y="1233"/>
                    </a:cubicBezTo>
                    <a:cubicBezTo>
                      <a:pt x="98" y="1236"/>
                      <a:pt x="99" y="1239"/>
                      <a:pt x="100" y="1241"/>
                    </a:cubicBezTo>
                    <a:cubicBezTo>
                      <a:pt x="101" y="1243"/>
                      <a:pt x="102" y="1243"/>
                      <a:pt x="101" y="1245"/>
                    </a:cubicBezTo>
                    <a:cubicBezTo>
                      <a:pt x="99" y="1245"/>
                      <a:pt x="99" y="1242"/>
                      <a:pt x="97" y="1240"/>
                    </a:cubicBezTo>
                    <a:cubicBezTo>
                      <a:pt x="96" y="1238"/>
                      <a:pt x="93" y="1236"/>
                      <a:pt x="92" y="1233"/>
                    </a:cubicBezTo>
                    <a:cubicBezTo>
                      <a:pt x="91" y="1230"/>
                      <a:pt x="89" y="1221"/>
                      <a:pt x="84" y="1221"/>
                    </a:cubicBezTo>
                    <a:cubicBezTo>
                      <a:pt x="80" y="1221"/>
                      <a:pt x="78" y="1228"/>
                      <a:pt x="75" y="1230"/>
                    </a:cubicBezTo>
                    <a:cubicBezTo>
                      <a:pt x="74" y="1231"/>
                      <a:pt x="71" y="1230"/>
                      <a:pt x="70" y="1231"/>
                    </a:cubicBezTo>
                    <a:cubicBezTo>
                      <a:pt x="69" y="1232"/>
                      <a:pt x="68" y="1235"/>
                      <a:pt x="67" y="1237"/>
                    </a:cubicBezTo>
                    <a:cubicBezTo>
                      <a:pt x="64" y="1235"/>
                      <a:pt x="63" y="1232"/>
                      <a:pt x="64" y="1229"/>
                    </a:cubicBezTo>
                    <a:cubicBezTo>
                      <a:pt x="69" y="1227"/>
                      <a:pt x="77" y="1222"/>
                      <a:pt x="70" y="1216"/>
                    </a:cubicBezTo>
                    <a:cubicBezTo>
                      <a:pt x="67" y="1214"/>
                      <a:pt x="63" y="1212"/>
                      <a:pt x="61" y="1215"/>
                    </a:cubicBezTo>
                    <a:cubicBezTo>
                      <a:pt x="59" y="1218"/>
                      <a:pt x="62" y="1228"/>
                      <a:pt x="58" y="1229"/>
                    </a:cubicBezTo>
                    <a:cubicBezTo>
                      <a:pt x="56" y="1229"/>
                      <a:pt x="55" y="1227"/>
                      <a:pt x="54" y="1226"/>
                    </a:cubicBezTo>
                    <a:cubicBezTo>
                      <a:pt x="53" y="1225"/>
                      <a:pt x="51" y="1225"/>
                      <a:pt x="50" y="1225"/>
                    </a:cubicBezTo>
                    <a:cubicBezTo>
                      <a:pt x="47" y="1226"/>
                      <a:pt x="44" y="1228"/>
                      <a:pt x="43" y="1231"/>
                    </a:cubicBezTo>
                    <a:cubicBezTo>
                      <a:pt x="41" y="1239"/>
                      <a:pt x="52" y="1238"/>
                      <a:pt x="57" y="1237"/>
                    </a:cubicBezTo>
                    <a:cubicBezTo>
                      <a:pt x="57" y="1237"/>
                      <a:pt x="57" y="1236"/>
                      <a:pt x="57" y="1236"/>
                    </a:cubicBezTo>
                    <a:cubicBezTo>
                      <a:pt x="59" y="1236"/>
                      <a:pt x="59" y="1238"/>
                      <a:pt x="59" y="1240"/>
                    </a:cubicBezTo>
                    <a:cubicBezTo>
                      <a:pt x="62" y="1240"/>
                      <a:pt x="63" y="1241"/>
                      <a:pt x="65" y="1242"/>
                    </a:cubicBezTo>
                    <a:cubicBezTo>
                      <a:pt x="68" y="1244"/>
                      <a:pt x="68" y="1244"/>
                      <a:pt x="68" y="1248"/>
                    </a:cubicBezTo>
                    <a:cubicBezTo>
                      <a:pt x="69" y="1253"/>
                      <a:pt x="70" y="1259"/>
                      <a:pt x="63" y="1258"/>
                    </a:cubicBezTo>
                    <a:cubicBezTo>
                      <a:pt x="63" y="1257"/>
                      <a:pt x="63" y="1256"/>
                      <a:pt x="62" y="1256"/>
                    </a:cubicBezTo>
                    <a:cubicBezTo>
                      <a:pt x="62" y="1255"/>
                      <a:pt x="61" y="1255"/>
                      <a:pt x="61" y="1254"/>
                    </a:cubicBezTo>
                    <a:cubicBezTo>
                      <a:pt x="61" y="1254"/>
                      <a:pt x="61" y="1253"/>
                      <a:pt x="61" y="1253"/>
                    </a:cubicBezTo>
                    <a:cubicBezTo>
                      <a:pt x="59" y="1250"/>
                      <a:pt x="56" y="1247"/>
                      <a:pt x="53" y="1247"/>
                    </a:cubicBezTo>
                    <a:cubicBezTo>
                      <a:pt x="50" y="1246"/>
                      <a:pt x="48" y="1248"/>
                      <a:pt x="46" y="1246"/>
                    </a:cubicBezTo>
                    <a:cubicBezTo>
                      <a:pt x="45" y="1245"/>
                      <a:pt x="46" y="1244"/>
                      <a:pt x="45" y="1243"/>
                    </a:cubicBezTo>
                    <a:cubicBezTo>
                      <a:pt x="44" y="1242"/>
                      <a:pt x="41" y="1242"/>
                      <a:pt x="40" y="1242"/>
                    </a:cubicBezTo>
                    <a:cubicBezTo>
                      <a:pt x="40" y="1244"/>
                      <a:pt x="40" y="1246"/>
                      <a:pt x="40" y="1248"/>
                    </a:cubicBezTo>
                    <a:cubicBezTo>
                      <a:pt x="44" y="1248"/>
                      <a:pt x="45" y="1260"/>
                      <a:pt x="39" y="1256"/>
                    </a:cubicBezTo>
                    <a:cubicBezTo>
                      <a:pt x="33" y="1252"/>
                      <a:pt x="35" y="1247"/>
                      <a:pt x="34" y="1241"/>
                    </a:cubicBezTo>
                    <a:cubicBezTo>
                      <a:pt x="33" y="1237"/>
                      <a:pt x="31" y="1235"/>
                      <a:pt x="27" y="1236"/>
                    </a:cubicBezTo>
                    <a:cubicBezTo>
                      <a:pt x="23" y="1237"/>
                      <a:pt x="24" y="1240"/>
                      <a:pt x="24" y="1243"/>
                    </a:cubicBezTo>
                    <a:cubicBezTo>
                      <a:pt x="24" y="1247"/>
                      <a:pt x="25" y="1248"/>
                      <a:pt x="28" y="1249"/>
                    </a:cubicBezTo>
                    <a:cubicBezTo>
                      <a:pt x="30" y="1250"/>
                      <a:pt x="32" y="1250"/>
                      <a:pt x="33" y="1252"/>
                    </a:cubicBezTo>
                    <a:cubicBezTo>
                      <a:pt x="34" y="1254"/>
                      <a:pt x="34" y="1257"/>
                      <a:pt x="34" y="1259"/>
                    </a:cubicBezTo>
                    <a:cubicBezTo>
                      <a:pt x="35" y="1262"/>
                      <a:pt x="36" y="1265"/>
                      <a:pt x="32" y="1267"/>
                    </a:cubicBezTo>
                    <a:cubicBezTo>
                      <a:pt x="31" y="1267"/>
                      <a:pt x="26" y="1267"/>
                      <a:pt x="25" y="1267"/>
                    </a:cubicBezTo>
                    <a:cubicBezTo>
                      <a:pt x="24" y="1266"/>
                      <a:pt x="24" y="1264"/>
                      <a:pt x="22" y="1264"/>
                    </a:cubicBezTo>
                    <a:cubicBezTo>
                      <a:pt x="22" y="1264"/>
                      <a:pt x="19" y="1264"/>
                      <a:pt x="19" y="1264"/>
                    </a:cubicBezTo>
                    <a:cubicBezTo>
                      <a:pt x="14" y="1267"/>
                      <a:pt x="21" y="1271"/>
                      <a:pt x="24" y="1271"/>
                    </a:cubicBezTo>
                    <a:cubicBezTo>
                      <a:pt x="29" y="1273"/>
                      <a:pt x="36" y="1271"/>
                      <a:pt x="42" y="1271"/>
                    </a:cubicBezTo>
                    <a:cubicBezTo>
                      <a:pt x="47" y="1272"/>
                      <a:pt x="53" y="1272"/>
                      <a:pt x="58" y="1273"/>
                    </a:cubicBezTo>
                    <a:cubicBezTo>
                      <a:pt x="61" y="1273"/>
                      <a:pt x="66" y="1273"/>
                      <a:pt x="66" y="1277"/>
                    </a:cubicBezTo>
                    <a:cubicBezTo>
                      <a:pt x="62" y="1278"/>
                      <a:pt x="57" y="1277"/>
                      <a:pt x="54" y="1277"/>
                    </a:cubicBezTo>
                    <a:cubicBezTo>
                      <a:pt x="52" y="1277"/>
                      <a:pt x="49" y="1277"/>
                      <a:pt x="48" y="1277"/>
                    </a:cubicBezTo>
                    <a:cubicBezTo>
                      <a:pt x="45" y="1276"/>
                      <a:pt x="42" y="1275"/>
                      <a:pt x="39" y="1274"/>
                    </a:cubicBezTo>
                    <a:cubicBezTo>
                      <a:pt x="36" y="1274"/>
                      <a:pt x="34" y="1274"/>
                      <a:pt x="33" y="1277"/>
                    </a:cubicBezTo>
                    <a:cubicBezTo>
                      <a:pt x="31" y="1280"/>
                      <a:pt x="30" y="1283"/>
                      <a:pt x="30" y="1286"/>
                    </a:cubicBezTo>
                    <a:cubicBezTo>
                      <a:pt x="25" y="1287"/>
                      <a:pt x="14" y="1286"/>
                      <a:pt x="18" y="1294"/>
                    </a:cubicBezTo>
                    <a:cubicBezTo>
                      <a:pt x="15" y="1294"/>
                      <a:pt x="15" y="1299"/>
                      <a:pt x="15" y="1302"/>
                    </a:cubicBezTo>
                    <a:cubicBezTo>
                      <a:pt x="17" y="1306"/>
                      <a:pt x="23" y="1304"/>
                      <a:pt x="27" y="1305"/>
                    </a:cubicBezTo>
                    <a:cubicBezTo>
                      <a:pt x="31" y="1307"/>
                      <a:pt x="30" y="1311"/>
                      <a:pt x="35" y="1311"/>
                    </a:cubicBezTo>
                    <a:cubicBezTo>
                      <a:pt x="38" y="1310"/>
                      <a:pt x="38" y="1310"/>
                      <a:pt x="40" y="1309"/>
                    </a:cubicBezTo>
                    <a:cubicBezTo>
                      <a:pt x="43" y="1308"/>
                      <a:pt x="48" y="1309"/>
                      <a:pt x="50" y="1309"/>
                    </a:cubicBezTo>
                    <a:cubicBezTo>
                      <a:pt x="51" y="1311"/>
                      <a:pt x="44" y="1315"/>
                      <a:pt x="42" y="1315"/>
                    </a:cubicBezTo>
                    <a:cubicBezTo>
                      <a:pt x="39" y="1316"/>
                      <a:pt x="35" y="1313"/>
                      <a:pt x="32" y="1312"/>
                    </a:cubicBezTo>
                    <a:cubicBezTo>
                      <a:pt x="30" y="1311"/>
                      <a:pt x="28" y="1311"/>
                      <a:pt x="25" y="1312"/>
                    </a:cubicBezTo>
                    <a:cubicBezTo>
                      <a:pt x="25" y="1313"/>
                      <a:pt x="25" y="1314"/>
                      <a:pt x="25" y="1316"/>
                    </a:cubicBezTo>
                    <a:cubicBezTo>
                      <a:pt x="27" y="1316"/>
                      <a:pt x="30" y="1319"/>
                      <a:pt x="32" y="1320"/>
                    </a:cubicBezTo>
                    <a:cubicBezTo>
                      <a:pt x="34" y="1321"/>
                      <a:pt x="34" y="1321"/>
                      <a:pt x="35" y="1321"/>
                    </a:cubicBezTo>
                    <a:cubicBezTo>
                      <a:pt x="37" y="1322"/>
                      <a:pt x="39" y="1321"/>
                      <a:pt x="41" y="1322"/>
                    </a:cubicBezTo>
                    <a:cubicBezTo>
                      <a:pt x="43" y="1327"/>
                      <a:pt x="31" y="1327"/>
                      <a:pt x="28" y="1329"/>
                    </a:cubicBezTo>
                    <a:cubicBezTo>
                      <a:pt x="24" y="1331"/>
                      <a:pt x="13" y="1332"/>
                      <a:pt x="16" y="1339"/>
                    </a:cubicBezTo>
                    <a:cubicBezTo>
                      <a:pt x="24" y="1340"/>
                      <a:pt x="31" y="1333"/>
                      <a:pt x="40" y="1335"/>
                    </a:cubicBezTo>
                    <a:cubicBezTo>
                      <a:pt x="42" y="1339"/>
                      <a:pt x="32" y="1343"/>
                      <a:pt x="29" y="1343"/>
                    </a:cubicBezTo>
                    <a:cubicBezTo>
                      <a:pt x="26" y="1343"/>
                      <a:pt x="20" y="1340"/>
                      <a:pt x="18" y="1342"/>
                    </a:cubicBezTo>
                    <a:cubicBezTo>
                      <a:pt x="16" y="1343"/>
                      <a:pt x="17" y="1345"/>
                      <a:pt x="16" y="1346"/>
                    </a:cubicBezTo>
                    <a:cubicBezTo>
                      <a:pt x="16" y="1347"/>
                      <a:pt x="13" y="1349"/>
                      <a:pt x="15" y="1351"/>
                    </a:cubicBezTo>
                    <a:cubicBezTo>
                      <a:pt x="15" y="1351"/>
                      <a:pt x="18" y="1351"/>
                      <a:pt x="19" y="1351"/>
                    </a:cubicBezTo>
                    <a:cubicBezTo>
                      <a:pt x="19" y="1352"/>
                      <a:pt x="21" y="1353"/>
                      <a:pt x="21" y="1353"/>
                    </a:cubicBezTo>
                    <a:cubicBezTo>
                      <a:pt x="24" y="1354"/>
                      <a:pt x="27" y="1353"/>
                      <a:pt x="30" y="1354"/>
                    </a:cubicBezTo>
                    <a:cubicBezTo>
                      <a:pt x="32" y="1357"/>
                      <a:pt x="30" y="1362"/>
                      <a:pt x="33" y="1365"/>
                    </a:cubicBezTo>
                    <a:cubicBezTo>
                      <a:pt x="37" y="1369"/>
                      <a:pt x="46" y="1365"/>
                      <a:pt x="50" y="1364"/>
                    </a:cubicBezTo>
                    <a:cubicBezTo>
                      <a:pt x="62" y="1364"/>
                      <a:pt x="73" y="1364"/>
                      <a:pt x="84" y="1364"/>
                    </a:cubicBezTo>
                    <a:cubicBezTo>
                      <a:pt x="88" y="1364"/>
                      <a:pt x="94" y="1365"/>
                      <a:pt x="97" y="1363"/>
                    </a:cubicBezTo>
                    <a:cubicBezTo>
                      <a:pt x="102" y="1361"/>
                      <a:pt x="102" y="1356"/>
                      <a:pt x="108" y="1355"/>
                    </a:cubicBezTo>
                    <a:cubicBezTo>
                      <a:pt x="111" y="1355"/>
                      <a:pt x="113" y="1355"/>
                      <a:pt x="116" y="1357"/>
                    </a:cubicBezTo>
                    <a:cubicBezTo>
                      <a:pt x="117" y="1358"/>
                      <a:pt x="119" y="1361"/>
                      <a:pt x="120" y="1362"/>
                    </a:cubicBezTo>
                    <a:cubicBezTo>
                      <a:pt x="123" y="1364"/>
                      <a:pt x="132" y="1362"/>
                      <a:pt x="130" y="1369"/>
                    </a:cubicBezTo>
                    <a:cubicBezTo>
                      <a:pt x="128" y="1369"/>
                      <a:pt x="124" y="1369"/>
                      <a:pt x="122" y="1369"/>
                    </a:cubicBezTo>
                    <a:cubicBezTo>
                      <a:pt x="120" y="1368"/>
                      <a:pt x="120" y="1366"/>
                      <a:pt x="118" y="1365"/>
                    </a:cubicBezTo>
                    <a:cubicBezTo>
                      <a:pt x="115" y="1363"/>
                      <a:pt x="108" y="1363"/>
                      <a:pt x="105" y="1365"/>
                    </a:cubicBezTo>
                    <a:cubicBezTo>
                      <a:pt x="98" y="1369"/>
                      <a:pt x="89" y="1365"/>
                      <a:pt x="81" y="1365"/>
                    </a:cubicBezTo>
                    <a:cubicBezTo>
                      <a:pt x="76" y="1365"/>
                      <a:pt x="71" y="1365"/>
                      <a:pt x="67" y="1365"/>
                    </a:cubicBezTo>
                    <a:cubicBezTo>
                      <a:pt x="64" y="1365"/>
                      <a:pt x="61" y="1365"/>
                      <a:pt x="59" y="1366"/>
                    </a:cubicBezTo>
                    <a:cubicBezTo>
                      <a:pt x="55" y="1366"/>
                      <a:pt x="54" y="1367"/>
                      <a:pt x="51" y="1369"/>
                    </a:cubicBezTo>
                    <a:cubicBezTo>
                      <a:pt x="47" y="1371"/>
                      <a:pt x="44" y="1371"/>
                      <a:pt x="40" y="1371"/>
                    </a:cubicBezTo>
                    <a:cubicBezTo>
                      <a:pt x="37" y="1372"/>
                      <a:pt x="36" y="1374"/>
                      <a:pt x="33" y="1373"/>
                    </a:cubicBezTo>
                    <a:cubicBezTo>
                      <a:pt x="30" y="1373"/>
                      <a:pt x="29" y="1370"/>
                      <a:pt x="29" y="1367"/>
                    </a:cubicBezTo>
                    <a:cubicBezTo>
                      <a:pt x="26" y="1367"/>
                      <a:pt x="21" y="1366"/>
                      <a:pt x="18" y="1367"/>
                    </a:cubicBezTo>
                    <a:cubicBezTo>
                      <a:pt x="14" y="1369"/>
                      <a:pt x="14" y="1372"/>
                      <a:pt x="10" y="1370"/>
                    </a:cubicBezTo>
                    <a:cubicBezTo>
                      <a:pt x="6" y="1368"/>
                      <a:pt x="6" y="1367"/>
                      <a:pt x="4" y="1370"/>
                    </a:cubicBezTo>
                    <a:cubicBezTo>
                      <a:pt x="3" y="1371"/>
                      <a:pt x="2" y="1373"/>
                      <a:pt x="2" y="1375"/>
                    </a:cubicBezTo>
                    <a:cubicBezTo>
                      <a:pt x="1" y="1377"/>
                      <a:pt x="0" y="1382"/>
                      <a:pt x="1" y="1383"/>
                    </a:cubicBezTo>
                    <a:cubicBezTo>
                      <a:pt x="2" y="1386"/>
                      <a:pt x="5" y="1385"/>
                      <a:pt x="7" y="1385"/>
                    </a:cubicBezTo>
                    <a:cubicBezTo>
                      <a:pt x="7" y="1388"/>
                      <a:pt x="6" y="1389"/>
                      <a:pt x="6" y="1391"/>
                    </a:cubicBezTo>
                    <a:cubicBezTo>
                      <a:pt x="5" y="1394"/>
                      <a:pt x="4" y="1397"/>
                      <a:pt x="9" y="1396"/>
                    </a:cubicBezTo>
                    <a:cubicBezTo>
                      <a:pt x="11" y="1399"/>
                      <a:pt x="12" y="1403"/>
                      <a:pt x="15" y="1406"/>
                    </a:cubicBezTo>
                    <a:cubicBezTo>
                      <a:pt x="16" y="1406"/>
                      <a:pt x="16" y="1404"/>
                      <a:pt x="17" y="1403"/>
                    </a:cubicBezTo>
                    <a:cubicBezTo>
                      <a:pt x="18" y="1400"/>
                      <a:pt x="19" y="1399"/>
                      <a:pt x="22" y="1398"/>
                    </a:cubicBezTo>
                    <a:cubicBezTo>
                      <a:pt x="27" y="1397"/>
                      <a:pt x="29" y="1398"/>
                      <a:pt x="34" y="1400"/>
                    </a:cubicBezTo>
                    <a:cubicBezTo>
                      <a:pt x="34" y="1412"/>
                      <a:pt x="40" y="1400"/>
                      <a:pt x="44" y="1399"/>
                    </a:cubicBezTo>
                    <a:cubicBezTo>
                      <a:pt x="44" y="1401"/>
                      <a:pt x="44" y="1403"/>
                      <a:pt x="44" y="1404"/>
                    </a:cubicBezTo>
                    <a:cubicBezTo>
                      <a:pt x="41" y="1405"/>
                      <a:pt x="39" y="1407"/>
                      <a:pt x="36" y="1407"/>
                    </a:cubicBezTo>
                    <a:cubicBezTo>
                      <a:pt x="34" y="1406"/>
                      <a:pt x="33" y="1404"/>
                      <a:pt x="31" y="1403"/>
                    </a:cubicBezTo>
                    <a:cubicBezTo>
                      <a:pt x="29" y="1402"/>
                      <a:pt x="25" y="1402"/>
                      <a:pt x="23" y="1403"/>
                    </a:cubicBezTo>
                    <a:cubicBezTo>
                      <a:pt x="17" y="1404"/>
                      <a:pt x="20" y="1414"/>
                      <a:pt x="15" y="1413"/>
                    </a:cubicBezTo>
                    <a:cubicBezTo>
                      <a:pt x="13" y="1418"/>
                      <a:pt x="19" y="1417"/>
                      <a:pt x="22" y="1418"/>
                    </a:cubicBezTo>
                    <a:cubicBezTo>
                      <a:pt x="23" y="1422"/>
                      <a:pt x="24" y="1423"/>
                      <a:pt x="21" y="1424"/>
                    </a:cubicBezTo>
                    <a:cubicBezTo>
                      <a:pt x="18" y="1426"/>
                      <a:pt x="15" y="1427"/>
                      <a:pt x="13" y="1430"/>
                    </a:cubicBezTo>
                    <a:cubicBezTo>
                      <a:pt x="11" y="1434"/>
                      <a:pt x="16" y="1434"/>
                      <a:pt x="18" y="1437"/>
                    </a:cubicBezTo>
                    <a:cubicBezTo>
                      <a:pt x="20" y="1440"/>
                      <a:pt x="19" y="1445"/>
                      <a:pt x="18" y="1448"/>
                    </a:cubicBezTo>
                    <a:cubicBezTo>
                      <a:pt x="16" y="1453"/>
                      <a:pt x="13" y="1466"/>
                      <a:pt x="20" y="1469"/>
                    </a:cubicBezTo>
                    <a:cubicBezTo>
                      <a:pt x="28" y="1471"/>
                      <a:pt x="25" y="1455"/>
                      <a:pt x="26" y="1451"/>
                    </a:cubicBezTo>
                    <a:cubicBezTo>
                      <a:pt x="33" y="1450"/>
                      <a:pt x="34" y="1453"/>
                      <a:pt x="35" y="1459"/>
                    </a:cubicBezTo>
                    <a:cubicBezTo>
                      <a:pt x="35" y="1466"/>
                      <a:pt x="36" y="1475"/>
                      <a:pt x="45" y="1473"/>
                    </a:cubicBezTo>
                    <a:cubicBezTo>
                      <a:pt x="45" y="1471"/>
                      <a:pt x="47" y="1472"/>
                      <a:pt x="48" y="1470"/>
                    </a:cubicBezTo>
                    <a:cubicBezTo>
                      <a:pt x="49" y="1469"/>
                      <a:pt x="49" y="1467"/>
                      <a:pt x="50" y="1466"/>
                    </a:cubicBezTo>
                    <a:cubicBezTo>
                      <a:pt x="50" y="1463"/>
                      <a:pt x="50" y="1459"/>
                      <a:pt x="52" y="1457"/>
                    </a:cubicBezTo>
                    <a:cubicBezTo>
                      <a:pt x="53" y="1458"/>
                      <a:pt x="55" y="1458"/>
                      <a:pt x="55" y="1459"/>
                    </a:cubicBezTo>
                    <a:cubicBezTo>
                      <a:pt x="56" y="1461"/>
                      <a:pt x="55" y="1463"/>
                      <a:pt x="55" y="1464"/>
                    </a:cubicBezTo>
                    <a:cubicBezTo>
                      <a:pt x="55" y="1466"/>
                      <a:pt x="55" y="1467"/>
                      <a:pt x="56" y="1469"/>
                    </a:cubicBezTo>
                    <a:cubicBezTo>
                      <a:pt x="56" y="1470"/>
                      <a:pt x="58" y="1471"/>
                      <a:pt x="57" y="1473"/>
                    </a:cubicBezTo>
                    <a:cubicBezTo>
                      <a:pt x="57" y="1474"/>
                      <a:pt x="55" y="1474"/>
                      <a:pt x="54" y="1475"/>
                    </a:cubicBezTo>
                    <a:cubicBezTo>
                      <a:pt x="54" y="1476"/>
                      <a:pt x="54" y="1477"/>
                      <a:pt x="53" y="1477"/>
                    </a:cubicBezTo>
                    <a:cubicBezTo>
                      <a:pt x="51" y="1478"/>
                      <a:pt x="46" y="1479"/>
                      <a:pt x="45" y="1478"/>
                    </a:cubicBezTo>
                    <a:cubicBezTo>
                      <a:pt x="41" y="1480"/>
                      <a:pt x="39" y="1479"/>
                      <a:pt x="38" y="1484"/>
                    </a:cubicBezTo>
                    <a:cubicBezTo>
                      <a:pt x="33" y="1484"/>
                      <a:pt x="33" y="1480"/>
                      <a:pt x="28" y="1481"/>
                    </a:cubicBezTo>
                    <a:cubicBezTo>
                      <a:pt x="28" y="1483"/>
                      <a:pt x="26" y="1485"/>
                      <a:pt x="26" y="1487"/>
                    </a:cubicBezTo>
                    <a:cubicBezTo>
                      <a:pt x="28" y="1489"/>
                      <a:pt x="32" y="1486"/>
                      <a:pt x="35" y="1488"/>
                    </a:cubicBezTo>
                    <a:cubicBezTo>
                      <a:pt x="35" y="1488"/>
                      <a:pt x="36" y="1490"/>
                      <a:pt x="37" y="1490"/>
                    </a:cubicBezTo>
                    <a:cubicBezTo>
                      <a:pt x="38" y="1492"/>
                      <a:pt x="41" y="1492"/>
                      <a:pt x="42" y="1493"/>
                    </a:cubicBezTo>
                    <a:cubicBezTo>
                      <a:pt x="40" y="1495"/>
                      <a:pt x="38" y="1495"/>
                      <a:pt x="36" y="1494"/>
                    </a:cubicBezTo>
                    <a:cubicBezTo>
                      <a:pt x="34" y="1494"/>
                      <a:pt x="35" y="1492"/>
                      <a:pt x="32" y="1493"/>
                    </a:cubicBezTo>
                    <a:cubicBezTo>
                      <a:pt x="32" y="1496"/>
                      <a:pt x="33" y="1499"/>
                      <a:pt x="33" y="1502"/>
                    </a:cubicBezTo>
                    <a:cubicBezTo>
                      <a:pt x="30" y="1503"/>
                      <a:pt x="28" y="1499"/>
                      <a:pt x="26" y="1498"/>
                    </a:cubicBezTo>
                    <a:cubicBezTo>
                      <a:pt x="25" y="1498"/>
                      <a:pt x="23" y="1498"/>
                      <a:pt x="21" y="1498"/>
                    </a:cubicBezTo>
                    <a:cubicBezTo>
                      <a:pt x="20" y="1503"/>
                      <a:pt x="26" y="1506"/>
                      <a:pt x="29" y="1509"/>
                    </a:cubicBezTo>
                    <a:cubicBezTo>
                      <a:pt x="31" y="1513"/>
                      <a:pt x="28" y="1515"/>
                      <a:pt x="28" y="1519"/>
                    </a:cubicBezTo>
                    <a:cubicBezTo>
                      <a:pt x="27" y="1522"/>
                      <a:pt x="27" y="1526"/>
                      <a:pt x="27" y="1529"/>
                    </a:cubicBezTo>
                    <a:cubicBezTo>
                      <a:pt x="26" y="1534"/>
                      <a:pt x="28" y="1536"/>
                      <a:pt x="33" y="1535"/>
                    </a:cubicBezTo>
                    <a:cubicBezTo>
                      <a:pt x="34" y="1531"/>
                      <a:pt x="32" y="1526"/>
                      <a:pt x="38" y="1526"/>
                    </a:cubicBezTo>
                    <a:cubicBezTo>
                      <a:pt x="40" y="1527"/>
                      <a:pt x="41" y="1529"/>
                      <a:pt x="43" y="1527"/>
                    </a:cubicBezTo>
                    <a:cubicBezTo>
                      <a:pt x="45" y="1526"/>
                      <a:pt x="44" y="1522"/>
                      <a:pt x="48" y="1523"/>
                    </a:cubicBezTo>
                    <a:cubicBezTo>
                      <a:pt x="49" y="1529"/>
                      <a:pt x="40" y="1527"/>
                      <a:pt x="38" y="1530"/>
                    </a:cubicBezTo>
                    <a:cubicBezTo>
                      <a:pt x="37" y="1532"/>
                      <a:pt x="38" y="1534"/>
                      <a:pt x="37" y="1536"/>
                    </a:cubicBezTo>
                    <a:cubicBezTo>
                      <a:pt x="35" y="1538"/>
                      <a:pt x="34" y="1539"/>
                      <a:pt x="32" y="1539"/>
                    </a:cubicBezTo>
                    <a:cubicBezTo>
                      <a:pt x="31" y="1546"/>
                      <a:pt x="32" y="1553"/>
                      <a:pt x="32" y="1559"/>
                    </a:cubicBezTo>
                    <a:cubicBezTo>
                      <a:pt x="32" y="1566"/>
                      <a:pt x="28" y="1572"/>
                      <a:pt x="30" y="1578"/>
                    </a:cubicBezTo>
                    <a:cubicBezTo>
                      <a:pt x="31" y="1579"/>
                      <a:pt x="32" y="1583"/>
                      <a:pt x="34" y="1583"/>
                    </a:cubicBezTo>
                    <a:cubicBezTo>
                      <a:pt x="38" y="1585"/>
                      <a:pt x="39" y="1580"/>
                      <a:pt x="39" y="1577"/>
                    </a:cubicBezTo>
                    <a:cubicBezTo>
                      <a:pt x="39" y="1576"/>
                      <a:pt x="38" y="1572"/>
                      <a:pt x="40" y="1571"/>
                    </a:cubicBezTo>
                    <a:cubicBezTo>
                      <a:pt x="43" y="1569"/>
                      <a:pt x="47" y="1578"/>
                      <a:pt x="47" y="1580"/>
                    </a:cubicBezTo>
                    <a:cubicBezTo>
                      <a:pt x="52" y="1582"/>
                      <a:pt x="51" y="1574"/>
                      <a:pt x="53" y="1571"/>
                    </a:cubicBezTo>
                    <a:cubicBezTo>
                      <a:pt x="55" y="1569"/>
                      <a:pt x="57" y="1570"/>
                      <a:pt x="58" y="1568"/>
                    </a:cubicBezTo>
                    <a:cubicBezTo>
                      <a:pt x="60" y="1567"/>
                      <a:pt x="59" y="1564"/>
                      <a:pt x="59" y="1562"/>
                    </a:cubicBezTo>
                    <a:cubicBezTo>
                      <a:pt x="62" y="1561"/>
                      <a:pt x="72" y="1561"/>
                      <a:pt x="70" y="1566"/>
                    </a:cubicBezTo>
                    <a:cubicBezTo>
                      <a:pt x="67" y="1566"/>
                      <a:pt x="66" y="1569"/>
                      <a:pt x="67" y="1571"/>
                    </a:cubicBezTo>
                    <a:cubicBezTo>
                      <a:pt x="71" y="1571"/>
                      <a:pt x="75" y="1570"/>
                      <a:pt x="79" y="1571"/>
                    </a:cubicBezTo>
                    <a:cubicBezTo>
                      <a:pt x="80" y="1575"/>
                      <a:pt x="80" y="1576"/>
                      <a:pt x="76" y="1578"/>
                    </a:cubicBezTo>
                    <a:cubicBezTo>
                      <a:pt x="75" y="1578"/>
                      <a:pt x="73" y="1579"/>
                      <a:pt x="72" y="1579"/>
                    </a:cubicBezTo>
                    <a:cubicBezTo>
                      <a:pt x="69" y="1578"/>
                      <a:pt x="68" y="1576"/>
                      <a:pt x="66" y="1577"/>
                    </a:cubicBezTo>
                    <a:cubicBezTo>
                      <a:pt x="65" y="1579"/>
                      <a:pt x="64" y="1583"/>
                      <a:pt x="65" y="1585"/>
                    </a:cubicBezTo>
                    <a:cubicBezTo>
                      <a:pt x="65" y="1588"/>
                      <a:pt x="67" y="1588"/>
                      <a:pt x="66" y="1591"/>
                    </a:cubicBezTo>
                    <a:cubicBezTo>
                      <a:pt x="65" y="1591"/>
                      <a:pt x="64" y="1591"/>
                      <a:pt x="63" y="1591"/>
                    </a:cubicBezTo>
                    <a:cubicBezTo>
                      <a:pt x="63" y="1589"/>
                      <a:pt x="63" y="1587"/>
                      <a:pt x="63" y="1585"/>
                    </a:cubicBezTo>
                    <a:cubicBezTo>
                      <a:pt x="58" y="1585"/>
                      <a:pt x="52" y="1584"/>
                      <a:pt x="47" y="1585"/>
                    </a:cubicBezTo>
                    <a:cubicBezTo>
                      <a:pt x="46" y="1589"/>
                      <a:pt x="49" y="1590"/>
                      <a:pt x="49" y="1593"/>
                    </a:cubicBezTo>
                    <a:cubicBezTo>
                      <a:pt x="50" y="1596"/>
                      <a:pt x="49" y="1597"/>
                      <a:pt x="49" y="1599"/>
                    </a:cubicBezTo>
                    <a:cubicBezTo>
                      <a:pt x="47" y="1604"/>
                      <a:pt x="48" y="1608"/>
                      <a:pt x="47" y="1613"/>
                    </a:cubicBezTo>
                    <a:cubicBezTo>
                      <a:pt x="47" y="1615"/>
                      <a:pt x="46" y="1619"/>
                      <a:pt x="47" y="1622"/>
                    </a:cubicBezTo>
                    <a:cubicBezTo>
                      <a:pt x="47" y="1624"/>
                      <a:pt x="49" y="1624"/>
                      <a:pt x="50" y="1626"/>
                    </a:cubicBezTo>
                    <a:cubicBezTo>
                      <a:pt x="52" y="1628"/>
                      <a:pt x="53" y="1631"/>
                      <a:pt x="54" y="1633"/>
                    </a:cubicBezTo>
                    <a:cubicBezTo>
                      <a:pt x="57" y="1637"/>
                      <a:pt x="62" y="1639"/>
                      <a:pt x="67" y="1641"/>
                    </a:cubicBezTo>
                    <a:cubicBezTo>
                      <a:pt x="66" y="1644"/>
                      <a:pt x="68" y="1644"/>
                      <a:pt x="69" y="1646"/>
                    </a:cubicBezTo>
                    <a:cubicBezTo>
                      <a:pt x="69" y="1647"/>
                      <a:pt x="68" y="1649"/>
                      <a:pt x="68" y="1651"/>
                    </a:cubicBezTo>
                    <a:cubicBezTo>
                      <a:pt x="69" y="1654"/>
                      <a:pt x="69" y="1657"/>
                      <a:pt x="72" y="1658"/>
                    </a:cubicBezTo>
                    <a:cubicBezTo>
                      <a:pt x="73" y="1659"/>
                      <a:pt x="76" y="1658"/>
                      <a:pt x="78" y="1659"/>
                    </a:cubicBezTo>
                    <a:cubicBezTo>
                      <a:pt x="80" y="1660"/>
                      <a:pt x="80" y="1663"/>
                      <a:pt x="83" y="1664"/>
                    </a:cubicBezTo>
                    <a:cubicBezTo>
                      <a:pt x="84" y="1664"/>
                      <a:pt x="86" y="1663"/>
                      <a:pt x="88" y="1664"/>
                    </a:cubicBezTo>
                    <a:cubicBezTo>
                      <a:pt x="90" y="1666"/>
                      <a:pt x="91" y="1668"/>
                      <a:pt x="93" y="1670"/>
                    </a:cubicBezTo>
                    <a:cubicBezTo>
                      <a:pt x="95" y="1671"/>
                      <a:pt x="95" y="1672"/>
                      <a:pt x="97" y="1673"/>
                    </a:cubicBezTo>
                    <a:cubicBezTo>
                      <a:pt x="99" y="1674"/>
                      <a:pt x="102" y="1673"/>
                      <a:pt x="105" y="1674"/>
                    </a:cubicBezTo>
                    <a:cubicBezTo>
                      <a:pt x="112" y="1676"/>
                      <a:pt x="108" y="1680"/>
                      <a:pt x="106" y="1684"/>
                    </a:cubicBezTo>
                    <a:cubicBezTo>
                      <a:pt x="104" y="1690"/>
                      <a:pt x="109" y="1690"/>
                      <a:pt x="114" y="1690"/>
                    </a:cubicBezTo>
                    <a:cubicBezTo>
                      <a:pt x="116" y="1690"/>
                      <a:pt x="118" y="1688"/>
                      <a:pt x="120" y="1689"/>
                    </a:cubicBezTo>
                    <a:cubicBezTo>
                      <a:pt x="122" y="1690"/>
                      <a:pt x="122" y="1692"/>
                      <a:pt x="123" y="1693"/>
                    </a:cubicBezTo>
                    <a:cubicBezTo>
                      <a:pt x="125" y="1697"/>
                      <a:pt x="129" y="1696"/>
                      <a:pt x="133" y="1698"/>
                    </a:cubicBezTo>
                    <a:cubicBezTo>
                      <a:pt x="135" y="1699"/>
                      <a:pt x="136" y="1701"/>
                      <a:pt x="138" y="1700"/>
                    </a:cubicBezTo>
                    <a:cubicBezTo>
                      <a:pt x="138" y="1693"/>
                      <a:pt x="143" y="1695"/>
                      <a:pt x="149" y="1697"/>
                    </a:cubicBezTo>
                    <a:cubicBezTo>
                      <a:pt x="154" y="1698"/>
                      <a:pt x="161" y="1699"/>
                      <a:pt x="167" y="1698"/>
                    </a:cubicBezTo>
                    <a:cubicBezTo>
                      <a:pt x="169" y="1697"/>
                      <a:pt x="171" y="1696"/>
                      <a:pt x="174" y="1695"/>
                    </a:cubicBezTo>
                    <a:cubicBezTo>
                      <a:pt x="177" y="1695"/>
                      <a:pt x="180" y="1695"/>
                      <a:pt x="183" y="1695"/>
                    </a:cubicBezTo>
                    <a:cubicBezTo>
                      <a:pt x="187" y="1696"/>
                      <a:pt x="187" y="1695"/>
                      <a:pt x="190" y="1692"/>
                    </a:cubicBezTo>
                    <a:cubicBezTo>
                      <a:pt x="194" y="1689"/>
                      <a:pt x="199" y="1690"/>
                      <a:pt x="202" y="1685"/>
                    </a:cubicBezTo>
                    <a:cubicBezTo>
                      <a:pt x="203" y="1683"/>
                      <a:pt x="202" y="1681"/>
                      <a:pt x="204" y="1679"/>
                    </a:cubicBezTo>
                    <a:cubicBezTo>
                      <a:pt x="204" y="1677"/>
                      <a:pt x="206" y="1676"/>
                      <a:pt x="207" y="1675"/>
                    </a:cubicBezTo>
                    <a:cubicBezTo>
                      <a:pt x="209" y="1672"/>
                      <a:pt x="212" y="1668"/>
                      <a:pt x="217" y="1666"/>
                    </a:cubicBezTo>
                    <a:cubicBezTo>
                      <a:pt x="220" y="1665"/>
                      <a:pt x="221" y="1666"/>
                      <a:pt x="223" y="1663"/>
                    </a:cubicBezTo>
                    <a:cubicBezTo>
                      <a:pt x="225" y="1661"/>
                      <a:pt x="225" y="1660"/>
                      <a:pt x="227" y="1658"/>
                    </a:cubicBezTo>
                    <a:cubicBezTo>
                      <a:pt x="229" y="1656"/>
                      <a:pt x="230" y="1655"/>
                      <a:pt x="232" y="1653"/>
                    </a:cubicBezTo>
                    <a:cubicBezTo>
                      <a:pt x="234" y="1649"/>
                      <a:pt x="237" y="1647"/>
                      <a:pt x="240" y="1644"/>
                    </a:cubicBezTo>
                    <a:cubicBezTo>
                      <a:pt x="243" y="1641"/>
                      <a:pt x="245" y="1639"/>
                      <a:pt x="248" y="1637"/>
                    </a:cubicBezTo>
                    <a:cubicBezTo>
                      <a:pt x="252" y="1634"/>
                      <a:pt x="252" y="1629"/>
                      <a:pt x="256" y="1625"/>
                    </a:cubicBezTo>
                    <a:cubicBezTo>
                      <a:pt x="257" y="1624"/>
                      <a:pt x="260" y="1623"/>
                      <a:pt x="261" y="1622"/>
                    </a:cubicBezTo>
                    <a:cubicBezTo>
                      <a:pt x="263" y="1620"/>
                      <a:pt x="264" y="1619"/>
                      <a:pt x="265" y="1617"/>
                    </a:cubicBezTo>
                    <a:cubicBezTo>
                      <a:pt x="266" y="1615"/>
                      <a:pt x="267" y="1614"/>
                      <a:pt x="268" y="1612"/>
                    </a:cubicBezTo>
                    <a:cubicBezTo>
                      <a:pt x="270" y="1610"/>
                      <a:pt x="272" y="1609"/>
                      <a:pt x="274" y="1605"/>
                    </a:cubicBezTo>
                    <a:cubicBezTo>
                      <a:pt x="275" y="1601"/>
                      <a:pt x="277" y="1597"/>
                      <a:pt x="279" y="1594"/>
                    </a:cubicBezTo>
                    <a:cubicBezTo>
                      <a:pt x="281" y="1592"/>
                      <a:pt x="280" y="1593"/>
                      <a:pt x="282" y="1592"/>
                    </a:cubicBezTo>
                    <a:cubicBezTo>
                      <a:pt x="283" y="1592"/>
                      <a:pt x="286" y="1592"/>
                      <a:pt x="287" y="1593"/>
                    </a:cubicBezTo>
                    <a:cubicBezTo>
                      <a:pt x="288" y="1594"/>
                      <a:pt x="287" y="1595"/>
                      <a:pt x="288" y="1596"/>
                    </a:cubicBezTo>
                    <a:cubicBezTo>
                      <a:pt x="290" y="1603"/>
                      <a:pt x="294" y="1599"/>
                      <a:pt x="296" y="1596"/>
                    </a:cubicBezTo>
                    <a:cubicBezTo>
                      <a:pt x="297" y="1594"/>
                      <a:pt x="298" y="1592"/>
                      <a:pt x="300" y="1592"/>
                    </a:cubicBezTo>
                    <a:cubicBezTo>
                      <a:pt x="302" y="1592"/>
                      <a:pt x="302" y="1594"/>
                      <a:pt x="304" y="1594"/>
                    </a:cubicBezTo>
                    <a:cubicBezTo>
                      <a:pt x="305" y="1595"/>
                      <a:pt x="307" y="1594"/>
                      <a:pt x="309" y="1594"/>
                    </a:cubicBezTo>
                    <a:cubicBezTo>
                      <a:pt x="316" y="1591"/>
                      <a:pt x="314" y="1581"/>
                      <a:pt x="314" y="1574"/>
                    </a:cubicBezTo>
                    <a:cubicBezTo>
                      <a:pt x="314" y="1568"/>
                      <a:pt x="316" y="1563"/>
                      <a:pt x="316" y="1557"/>
                    </a:cubicBezTo>
                    <a:cubicBezTo>
                      <a:pt x="316" y="1554"/>
                      <a:pt x="316" y="1552"/>
                      <a:pt x="315" y="1549"/>
                    </a:cubicBezTo>
                    <a:cubicBezTo>
                      <a:pt x="314" y="1545"/>
                      <a:pt x="312" y="1542"/>
                      <a:pt x="308" y="1540"/>
                    </a:cubicBezTo>
                    <a:cubicBezTo>
                      <a:pt x="307" y="1540"/>
                      <a:pt x="305" y="1540"/>
                      <a:pt x="304" y="1539"/>
                    </a:cubicBezTo>
                    <a:cubicBezTo>
                      <a:pt x="304" y="1538"/>
                      <a:pt x="303" y="1536"/>
                      <a:pt x="304" y="1535"/>
                    </a:cubicBezTo>
                    <a:cubicBezTo>
                      <a:pt x="307" y="1532"/>
                      <a:pt x="313" y="1539"/>
                      <a:pt x="316" y="1540"/>
                    </a:cubicBezTo>
                    <a:cubicBezTo>
                      <a:pt x="320" y="1540"/>
                      <a:pt x="321" y="1537"/>
                      <a:pt x="323" y="1534"/>
                    </a:cubicBezTo>
                    <a:cubicBezTo>
                      <a:pt x="325" y="1531"/>
                      <a:pt x="326" y="1530"/>
                      <a:pt x="325" y="1526"/>
                    </a:cubicBezTo>
                    <a:cubicBezTo>
                      <a:pt x="325" y="1525"/>
                      <a:pt x="324" y="1524"/>
                      <a:pt x="325" y="1522"/>
                    </a:cubicBezTo>
                    <a:cubicBezTo>
                      <a:pt x="331" y="1520"/>
                      <a:pt x="329" y="1530"/>
                      <a:pt x="329" y="1533"/>
                    </a:cubicBezTo>
                    <a:cubicBezTo>
                      <a:pt x="329" y="1538"/>
                      <a:pt x="333" y="1544"/>
                      <a:pt x="332" y="1548"/>
                    </a:cubicBezTo>
                    <a:cubicBezTo>
                      <a:pt x="331" y="1551"/>
                      <a:pt x="329" y="1552"/>
                      <a:pt x="329" y="1555"/>
                    </a:cubicBezTo>
                    <a:cubicBezTo>
                      <a:pt x="329" y="1556"/>
                      <a:pt x="330" y="1558"/>
                      <a:pt x="330" y="1559"/>
                    </a:cubicBezTo>
                    <a:cubicBezTo>
                      <a:pt x="331" y="1561"/>
                      <a:pt x="332" y="1562"/>
                      <a:pt x="333" y="1565"/>
                    </a:cubicBezTo>
                    <a:cubicBezTo>
                      <a:pt x="334" y="1568"/>
                      <a:pt x="334" y="1570"/>
                      <a:pt x="334" y="1573"/>
                    </a:cubicBezTo>
                    <a:cubicBezTo>
                      <a:pt x="336" y="1573"/>
                      <a:pt x="338" y="1573"/>
                      <a:pt x="340" y="1572"/>
                    </a:cubicBezTo>
                    <a:cubicBezTo>
                      <a:pt x="341" y="1574"/>
                      <a:pt x="345" y="1579"/>
                      <a:pt x="346" y="1580"/>
                    </a:cubicBezTo>
                    <a:cubicBezTo>
                      <a:pt x="350" y="1582"/>
                      <a:pt x="352" y="1578"/>
                      <a:pt x="352" y="1584"/>
                    </a:cubicBezTo>
                    <a:cubicBezTo>
                      <a:pt x="353" y="1593"/>
                      <a:pt x="346" y="1586"/>
                      <a:pt x="341" y="1587"/>
                    </a:cubicBezTo>
                    <a:cubicBezTo>
                      <a:pt x="340" y="1590"/>
                      <a:pt x="341" y="1592"/>
                      <a:pt x="343" y="1593"/>
                    </a:cubicBezTo>
                    <a:cubicBezTo>
                      <a:pt x="344" y="1594"/>
                      <a:pt x="345" y="1594"/>
                      <a:pt x="346" y="1594"/>
                    </a:cubicBezTo>
                    <a:cubicBezTo>
                      <a:pt x="347" y="1595"/>
                      <a:pt x="346" y="1595"/>
                      <a:pt x="346" y="1596"/>
                    </a:cubicBezTo>
                    <a:cubicBezTo>
                      <a:pt x="348" y="1601"/>
                      <a:pt x="345" y="1607"/>
                      <a:pt x="350" y="1610"/>
                    </a:cubicBezTo>
                    <a:cubicBezTo>
                      <a:pt x="355" y="1605"/>
                      <a:pt x="352" y="1595"/>
                      <a:pt x="357" y="1589"/>
                    </a:cubicBezTo>
                    <a:cubicBezTo>
                      <a:pt x="358" y="1588"/>
                      <a:pt x="361" y="1586"/>
                      <a:pt x="363" y="1587"/>
                    </a:cubicBezTo>
                    <a:cubicBezTo>
                      <a:pt x="366" y="1588"/>
                      <a:pt x="366" y="1594"/>
                      <a:pt x="367" y="1597"/>
                    </a:cubicBezTo>
                    <a:cubicBezTo>
                      <a:pt x="368" y="1600"/>
                      <a:pt x="368" y="1603"/>
                      <a:pt x="371" y="1605"/>
                    </a:cubicBezTo>
                    <a:cubicBezTo>
                      <a:pt x="372" y="1605"/>
                      <a:pt x="373" y="1605"/>
                      <a:pt x="374" y="1606"/>
                    </a:cubicBezTo>
                    <a:cubicBezTo>
                      <a:pt x="376" y="1606"/>
                      <a:pt x="375" y="1608"/>
                      <a:pt x="376" y="1608"/>
                    </a:cubicBezTo>
                    <a:cubicBezTo>
                      <a:pt x="381" y="1609"/>
                      <a:pt x="383" y="1605"/>
                      <a:pt x="384" y="1601"/>
                    </a:cubicBezTo>
                    <a:cubicBezTo>
                      <a:pt x="385" y="1597"/>
                      <a:pt x="384" y="1593"/>
                      <a:pt x="385" y="1588"/>
                    </a:cubicBezTo>
                    <a:cubicBezTo>
                      <a:pt x="388" y="1579"/>
                      <a:pt x="388" y="1570"/>
                      <a:pt x="388" y="1561"/>
                    </a:cubicBezTo>
                    <a:cubicBezTo>
                      <a:pt x="388" y="1553"/>
                      <a:pt x="385" y="1545"/>
                      <a:pt x="385" y="1537"/>
                    </a:cubicBezTo>
                    <a:cubicBezTo>
                      <a:pt x="385" y="1535"/>
                      <a:pt x="385" y="1532"/>
                      <a:pt x="385" y="1530"/>
                    </a:cubicBezTo>
                    <a:cubicBezTo>
                      <a:pt x="386" y="1527"/>
                      <a:pt x="390" y="1524"/>
                      <a:pt x="391" y="1522"/>
                    </a:cubicBezTo>
                    <a:cubicBezTo>
                      <a:pt x="393" y="1520"/>
                      <a:pt x="393" y="1519"/>
                      <a:pt x="394" y="1516"/>
                    </a:cubicBezTo>
                    <a:cubicBezTo>
                      <a:pt x="394" y="1512"/>
                      <a:pt x="389" y="1508"/>
                      <a:pt x="390" y="1504"/>
                    </a:cubicBezTo>
                    <a:cubicBezTo>
                      <a:pt x="396" y="1504"/>
                      <a:pt x="399" y="1499"/>
                      <a:pt x="404" y="1497"/>
                    </a:cubicBezTo>
                    <a:cubicBezTo>
                      <a:pt x="407" y="1496"/>
                      <a:pt x="412" y="1493"/>
                      <a:pt x="415" y="1489"/>
                    </a:cubicBezTo>
                    <a:cubicBezTo>
                      <a:pt x="417" y="1485"/>
                      <a:pt x="416" y="1478"/>
                      <a:pt x="418" y="1473"/>
                    </a:cubicBezTo>
                    <a:cubicBezTo>
                      <a:pt x="419" y="1470"/>
                      <a:pt x="421" y="1469"/>
                      <a:pt x="422" y="1466"/>
                    </a:cubicBezTo>
                    <a:cubicBezTo>
                      <a:pt x="422" y="1466"/>
                      <a:pt x="422" y="1464"/>
                      <a:pt x="422" y="1463"/>
                    </a:cubicBezTo>
                    <a:cubicBezTo>
                      <a:pt x="422" y="1463"/>
                      <a:pt x="421" y="1463"/>
                      <a:pt x="420" y="1464"/>
                    </a:cubicBezTo>
                    <a:cubicBezTo>
                      <a:pt x="422" y="1457"/>
                      <a:pt x="427" y="1451"/>
                      <a:pt x="430" y="1446"/>
                    </a:cubicBezTo>
                    <a:cubicBezTo>
                      <a:pt x="432" y="1443"/>
                      <a:pt x="433" y="1442"/>
                      <a:pt x="433" y="1440"/>
                    </a:cubicBezTo>
                    <a:cubicBezTo>
                      <a:pt x="434" y="1437"/>
                      <a:pt x="433" y="1434"/>
                      <a:pt x="433" y="1431"/>
                    </a:cubicBezTo>
                    <a:cubicBezTo>
                      <a:pt x="431" y="1419"/>
                      <a:pt x="423" y="1410"/>
                      <a:pt x="420" y="1398"/>
                    </a:cubicBezTo>
                    <a:cubicBezTo>
                      <a:pt x="419" y="1394"/>
                      <a:pt x="418" y="1390"/>
                      <a:pt x="417" y="1386"/>
                    </a:cubicBezTo>
                    <a:cubicBezTo>
                      <a:pt x="417" y="1383"/>
                      <a:pt x="415" y="1377"/>
                      <a:pt x="416" y="1374"/>
                    </a:cubicBezTo>
                    <a:cubicBezTo>
                      <a:pt x="418" y="1374"/>
                      <a:pt x="419" y="1375"/>
                      <a:pt x="421" y="1374"/>
                    </a:cubicBezTo>
                    <a:cubicBezTo>
                      <a:pt x="424" y="1374"/>
                      <a:pt x="426" y="1373"/>
                      <a:pt x="428" y="1372"/>
                    </a:cubicBezTo>
                    <a:cubicBezTo>
                      <a:pt x="429" y="1371"/>
                      <a:pt x="430" y="1371"/>
                      <a:pt x="431" y="1371"/>
                    </a:cubicBezTo>
                    <a:cubicBezTo>
                      <a:pt x="431" y="1370"/>
                      <a:pt x="431" y="1370"/>
                      <a:pt x="432" y="1370"/>
                    </a:cubicBezTo>
                    <a:cubicBezTo>
                      <a:pt x="434" y="1370"/>
                      <a:pt x="435" y="1369"/>
                      <a:pt x="436" y="1369"/>
                    </a:cubicBezTo>
                    <a:cubicBezTo>
                      <a:pt x="437" y="1367"/>
                      <a:pt x="436" y="1367"/>
                      <a:pt x="437" y="1365"/>
                    </a:cubicBezTo>
                    <a:cubicBezTo>
                      <a:pt x="437" y="1363"/>
                      <a:pt x="437" y="1364"/>
                      <a:pt x="439" y="1361"/>
                    </a:cubicBezTo>
                    <a:cubicBezTo>
                      <a:pt x="441" y="1356"/>
                      <a:pt x="443" y="1351"/>
                      <a:pt x="445" y="1346"/>
                    </a:cubicBezTo>
                    <a:cubicBezTo>
                      <a:pt x="447" y="1343"/>
                      <a:pt x="452" y="1338"/>
                      <a:pt x="451" y="1334"/>
                    </a:cubicBezTo>
                    <a:cubicBezTo>
                      <a:pt x="448" y="1333"/>
                      <a:pt x="445" y="1327"/>
                      <a:pt x="443" y="1325"/>
                    </a:cubicBezTo>
                    <a:cubicBezTo>
                      <a:pt x="442" y="1324"/>
                      <a:pt x="441" y="1324"/>
                      <a:pt x="440" y="1322"/>
                    </a:cubicBezTo>
                    <a:cubicBezTo>
                      <a:pt x="439" y="1322"/>
                      <a:pt x="440" y="1320"/>
                      <a:pt x="439" y="1320"/>
                    </a:cubicBezTo>
                    <a:cubicBezTo>
                      <a:pt x="435" y="1314"/>
                      <a:pt x="427" y="1318"/>
                      <a:pt x="423" y="1314"/>
                    </a:cubicBezTo>
                    <a:cubicBezTo>
                      <a:pt x="420" y="1311"/>
                      <a:pt x="419" y="1308"/>
                      <a:pt x="416" y="1306"/>
                    </a:cubicBezTo>
                    <a:cubicBezTo>
                      <a:pt x="413" y="1304"/>
                      <a:pt x="408" y="1303"/>
                      <a:pt x="406" y="1299"/>
                    </a:cubicBezTo>
                    <a:cubicBezTo>
                      <a:pt x="403" y="1293"/>
                      <a:pt x="408" y="1285"/>
                      <a:pt x="409" y="1279"/>
                    </a:cubicBezTo>
                    <a:cubicBezTo>
                      <a:pt x="412" y="1266"/>
                      <a:pt x="412" y="1253"/>
                      <a:pt x="412" y="1239"/>
                    </a:cubicBezTo>
                    <a:cubicBezTo>
                      <a:pt x="412" y="1235"/>
                      <a:pt x="413" y="1231"/>
                      <a:pt x="412" y="1227"/>
                    </a:cubicBezTo>
                    <a:cubicBezTo>
                      <a:pt x="412" y="1225"/>
                      <a:pt x="411" y="1223"/>
                      <a:pt x="410" y="1221"/>
                    </a:cubicBezTo>
                    <a:cubicBezTo>
                      <a:pt x="407" y="1214"/>
                      <a:pt x="404" y="1207"/>
                      <a:pt x="400" y="1201"/>
                    </a:cubicBezTo>
                    <a:cubicBezTo>
                      <a:pt x="399" y="1198"/>
                      <a:pt x="398" y="1198"/>
                      <a:pt x="398" y="1195"/>
                    </a:cubicBezTo>
                    <a:cubicBezTo>
                      <a:pt x="399" y="1190"/>
                      <a:pt x="400" y="1186"/>
                      <a:pt x="400" y="1182"/>
                    </a:cubicBezTo>
                    <a:cubicBezTo>
                      <a:pt x="400" y="1176"/>
                      <a:pt x="400" y="1171"/>
                      <a:pt x="400" y="1165"/>
                    </a:cubicBezTo>
                    <a:cubicBezTo>
                      <a:pt x="400" y="1163"/>
                      <a:pt x="399" y="1159"/>
                      <a:pt x="400" y="1157"/>
                    </a:cubicBezTo>
                    <a:cubicBezTo>
                      <a:pt x="400" y="1156"/>
                      <a:pt x="402" y="1157"/>
                      <a:pt x="402" y="1156"/>
                    </a:cubicBezTo>
                    <a:cubicBezTo>
                      <a:pt x="403" y="1155"/>
                      <a:pt x="403" y="1153"/>
                      <a:pt x="404" y="1152"/>
                    </a:cubicBezTo>
                    <a:cubicBezTo>
                      <a:pt x="405" y="1151"/>
                      <a:pt x="408" y="1149"/>
                      <a:pt x="408" y="1147"/>
                    </a:cubicBezTo>
                    <a:cubicBezTo>
                      <a:pt x="409" y="1145"/>
                      <a:pt x="408" y="1144"/>
                      <a:pt x="407" y="1142"/>
                    </a:cubicBezTo>
                    <a:cubicBezTo>
                      <a:pt x="405" y="1138"/>
                      <a:pt x="405" y="1134"/>
                      <a:pt x="404" y="1130"/>
                    </a:cubicBezTo>
                    <a:cubicBezTo>
                      <a:pt x="403" y="1127"/>
                      <a:pt x="402" y="1124"/>
                      <a:pt x="400" y="1121"/>
                    </a:cubicBezTo>
                    <a:cubicBezTo>
                      <a:pt x="400" y="1119"/>
                      <a:pt x="399" y="1117"/>
                      <a:pt x="399" y="1115"/>
                    </a:cubicBezTo>
                    <a:cubicBezTo>
                      <a:pt x="399" y="1113"/>
                      <a:pt x="400" y="1112"/>
                      <a:pt x="401" y="1110"/>
                    </a:cubicBezTo>
                    <a:cubicBezTo>
                      <a:pt x="404" y="1105"/>
                      <a:pt x="403" y="1097"/>
                      <a:pt x="403" y="1092"/>
                    </a:cubicBezTo>
                    <a:cubicBezTo>
                      <a:pt x="403" y="1088"/>
                      <a:pt x="403" y="1084"/>
                      <a:pt x="403" y="1080"/>
                    </a:cubicBezTo>
                    <a:cubicBezTo>
                      <a:pt x="404" y="1073"/>
                      <a:pt x="409" y="1071"/>
                      <a:pt x="412" y="1066"/>
                    </a:cubicBezTo>
                    <a:cubicBezTo>
                      <a:pt x="415" y="1062"/>
                      <a:pt x="418" y="1057"/>
                      <a:pt x="419" y="1053"/>
                    </a:cubicBezTo>
                    <a:cubicBezTo>
                      <a:pt x="420" y="1050"/>
                      <a:pt x="421" y="1047"/>
                      <a:pt x="422" y="1045"/>
                    </a:cubicBezTo>
                    <a:cubicBezTo>
                      <a:pt x="423" y="1041"/>
                      <a:pt x="422" y="1039"/>
                      <a:pt x="425" y="1036"/>
                    </a:cubicBezTo>
                    <a:cubicBezTo>
                      <a:pt x="427" y="1034"/>
                      <a:pt x="429" y="1032"/>
                      <a:pt x="431" y="1031"/>
                    </a:cubicBezTo>
                    <a:cubicBezTo>
                      <a:pt x="433" y="1030"/>
                      <a:pt x="435" y="1030"/>
                      <a:pt x="436" y="1029"/>
                    </a:cubicBezTo>
                    <a:cubicBezTo>
                      <a:pt x="439" y="1027"/>
                      <a:pt x="440" y="1023"/>
                      <a:pt x="444" y="1021"/>
                    </a:cubicBezTo>
                    <a:cubicBezTo>
                      <a:pt x="449" y="1019"/>
                      <a:pt x="453" y="1018"/>
                      <a:pt x="458" y="1018"/>
                    </a:cubicBezTo>
                    <a:cubicBezTo>
                      <a:pt x="463" y="1018"/>
                      <a:pt x="467" y="1017"/>
                      <a:pt x="472" y="1017"/>
                    </a:cubicBezTo>
                    <a:cubicBezTo>
                      <a:pt x="478" y="1018"/>
                      <a:pt x="483" y="1019"/>
                      <a:pt x="489" y="1019"/>
                    </a:cubicBezTo>
                    <a:cubicBezTo>
                      <a:pt x="493" y="1020"/>
                      <a:pt x="499" y="1020"/>
                      <a:pt x="503" y="1022"/>
                    </a:cubicBezTo>
                    <a:cubicBezTo>
                      <a:pt x="505" y="1019"/>
                      <a:pt x="506" y="1014"/>
                      <a:pt x="507" y="1011"/>
                    </a:cubicBezTo>
                    <a:cubicBezTo>
                      <a:pt x="509" y="1007"/>
                      <a:pt x="510" y="1004"/>
                      <a:pt x="510" y="1000"/>
                    </a:cubicBezTo>
                    <a:cubicBezTo>
                      <a:pt x="509" y="996"/>
                      <a:pt x="507" y="992"/>
                      <a:pt x="506" y="988"/>
                    </a:cubicBezTo>
                    <a:cubicBezTo>
                      <a:pt x="506" y="985"/>
                      <a:pt x="506" y="981"/>
                      <a:pt x="506" y="977"/>
                    </a:cubicBezTo>
                    <a:cubicBezTo>
                      <a:pt x="506" y="971"/>
                      <a:pt x="508" y="963"/>
                      <a:pt x="503" y="959"/>
                    </a:cubicBezTo>
                    <a:cubicBezTo>
                      <a:pt x="500" y="957"/>
                      <a:pt x="498" y="956"/>
                      <a:pt x="495" y="955"/>
                    </a:cubicBezTo>
                    <a:cubicBezTo>
                      <a:pt x="493" y="953"/>
                      <a:pt x="492" y="951"/>
                      <a:pt x="489" y="950"/>
                    </a:cubicBezTo>
                    <a:cubicBezTo>
                      <a:pt x="490" y="947"/>
                      <a:pt x="492" y="944"/>
                      <a:pt x="494" y="941"/>
                    </a:cubicBezTo>
                    <a:cubicBezTo>
                      <a:pt x="497" y="937"/>
                      <a:pt x="500" y="933"/>
                      <a:pt x="502" y="928"/>
                    </a:cubicBezTo>
                    <a:cubicBezTo>
                      <a:pt x="504" y="925"/>
                      <a:pt x="505" y="921"/>
                      <a:pt x="506" y="917"/>
                    </a:cubicBezTo>
                    <a:cubicBezTo>
                      <a:pt x="506" y="915"/>
                      <a:pt x="506" y="913"/>
                      <a:pt x="507" y="911"/>
                    </a:cubicBezTo>
                    <a:cubicBezTo>
                      <a:pt x="508" y="909"/>
                      <a:pt x="508" y="907"/>
                      <a:pt x="509" y="905"/>
                    </a:cubicBezTo>
                    <a:cubicBezTo>
                      <a:pt x="512" y="902"/>
                      <a:pt x="512" y="896"/>
                      <a:pt x="515" y="891"/>
                    </a:cubicBezTo>
                    <a:cubicBezTo>
                      <a:pt x="517" y="887"/>
                      <a:pt x="518" y="882"/>
                      <a:pt x="520" y="878"/>
                    </a:cubicBezTo>
                    <a:cubicBezTo>
                      <a:pt x="521" y="875"/>
                      <a:pt x="523" y="871"/>
                      <a:pt x="526" y="869"/>
                    </a:cubicBezTo>
                    <a:cubicBezTo>
                      <a:pt x="530" y="866"/>
                      <a:pt x="530" y="865"/>
                      <a:pt x="530" y="859"/>
                    </a:cubicBezTo>
                    <a:cubicBezTo>
                      <a:pt x="530" y="853"/>
                      <a:pt x="530" y="848"/>
                      <a:pt x="530" y="843"/>
                    </a:cubicBezTo>
                    <a:cubicBezTo>
                      <a:pt x="529" y="837"/>
                      <a:pt x="528" y="831"/>
                      <a:pt x="529" y="825"/>
                    </a:cubicBezTo>
                    <a:cubicBezTo>
                      <a:pt x="529" y="820"/>
                      <a:pt x="532" y="816"/>
                      <a:pt x="533" y="812"/>
                    </a:cubicBezTo>
                    <a:cubicBezTo>
                      <a:pt x="534" y="810"/>
                      <a:pt x="534" y="808"/>
                      <a:pt x="535" y="806"/>
                    </a:cubicBezTo>
                    <a:cubicBezTo>
                      <a:pt x="536" y="806"/>
                      <a:pt x="537" y="805"/>
                      <a:pt x="538" y="804"/>
                    </a:cubicBezTo>
                    <a:cubicBezTo>
                      <a:pt x="539" y="802"/>
                      <a:pt x="539" y="801"/>
                      <a:pt x="539" y="798"/>
                    </a:cubicBezTo>
                    <a:cubicBezTo>
                      <a:pt x="541" y="791"/>
                      <a:pt x="537" y="784"/>
                      <a:pt x="536" y="776"/>
                    </a:cubicBezTo>
                    <a:cubicBezTo>
                      <a:pt x="535" y="770"/>
                      <a:pt x="534" y="763"/>
                      <a:pt x="533" y="757"/>
                    </a:cubicBezTo>
                    <a:cubicBezTo>
                      <a:pt x="533" y="757"/>
                      <a:pt x="533" y="751"/>
                      <a:pt x="533" y="750"/>
                    </a:cubicBezTo>
                    <a:cubicBezTo>
                      <a:pt x="535" y="747"/>
                      <a:pt x="548" y="750"/>
                      <a:pt x="552" y="749"/>
                    </a:cubicBezTo>
                    <a:cubicBezTo>
                      <a:pt x="556" y="748"/>
                      <a:pt x="561" y="747"/>
                      <a:pt x="564" y="745"/>
                    </a:cubicBezTo>
                    <a:cubicBezTo>
                      <a:pt x="570" y="743"/>
                      <a:pt x="570" y="736"/>
                      <a:pt x="575" y="733"/>
                    </a:cubicBezTo>
                    <a:cubicBezTo>
                      <a:pt x="578" y="731"/>
                      <a:pt x="583" y="732"/>
                      <a:pt x="585" y="729"/>
                    </a:cubicBezTo>
                    <a:cubicBezTo>
                      <a:pt x="588" y="723"/>
                      <a:pt x="580" y="714"/>
                      <a:pt x="580" y="709"/>
                    </a:cubicBezTo>
                    <a:cubicBezTo>
                      <a:pt x="579" y="703"/>
                      <a:pt x="582" y="701"/>
                      <a:pt x="586" y="698"/>
                    </a:cubicBezTo>
                    <a:cubicBezTo>
                      <a:pt x="591" y="695"/>
                      <a:pt x="592" y="692"/>
                      <a:pt x="594" y="687"/>
                    </a:cubicBezTo>
                    <a:cubicBezTo>
                      <a:pt x="598" y="679"/>
                      <a:pt x="602" y="670"/>
                      <a:pt x="605" y="662"/>
                    </a:cubicBezTo>
                    <a:cubicBezTo>
                      <a:pt x="607" y="658"/>
                      <a:pt x="610" y="654"/>
                      <a:pt x="611" y="649"/>
                    </a:cubicBezTo>
                    <a:cubicBezTo>
                      <a:pt x="611" y="645"/>
                      <a:pt x="613" y="641"/>
                      <a:pt x="616" y="638"/>
                    </a:cubicBezTo>
                    <a:cubicBezTo>
                      <a:pt x="620" y="635"/>
                      <a:pt x="624" y="634"/>
                      <a:pt x="628" y="632"/>
                    </a:cubicBezTo>
                    <a:cubicBezTo>
                      <a:pt x="632" y="629"/>
                      <a:pt x="631" y="617"/>
                      <a:pt x="630" y="613"/>
                    </a:cubicBezTo>
                    <a:cubicBezTo>
                      <a:pt x="629" y="610"/>
                      <a:pt x="627" y="607"/>
                      <a:pt x="627" y="605"/>
                    </a:cubicBezTo>
                    <a:cubicBezTo>
                      <a:pt x="627" y="603"/>
                      <a:pt x="627" y="601"/>
                      <a:pt x="627" y="600"/>
                    </a:cubicBezTo>
                    <a:cubicBezTo>
                      <a:pt x="626" y="598"/>
                      <a:pt x="624" y="596"/>
                      <a:pt x="624" y="594"/>
                    </a:cubicBezTo>
                    <a:cubicBezTo>
                      <a:pt x="623" y="591"/>
                      <a:pt x="623" y="588"/>
                      <a:pt x="622" y="584"/>
                    </a:cubicBezTo>
                    <a:cubicBezTo>
                      <a:pt x="621" y="582"/>
                      <a:pt x="621" y="580"/>
                      <a:pt x="621" y="578"/>
                    </a:cubicBezTo>
                    <a:cubicBezTo>
                      <a:pt x="621" y="574"/>
                      <a:pt x="621" y="572"/>
                      <a:pt x="622" y="569"/>
                    </a:cubicBezTo>
                    <a:cubicBezTo>
                      <a:pt x="623" y="564"/>
                      <a:pt x="624" y="562"/>
                      <a:pt x="629" y="559"/>
                    </a:cubicBezTo>
                    <a:cubicBezTo>
                      <a:pt x="633" y="558"/>
                      <a:pt x="634" y="555"/>
                      <a:pt x="634" y="551"/>
                    </a:cubicBezTo>
                    <a:cubicBezTo>
                      <a:pt x="635" y="546"/>
                      <a:pt x="637" y="542"/>
                      <a:pt x="639" y="537"/>
                    </a:cubicBezTo>
                    <a:cubicBezTo>
                      <a:pt x="640" y="534"/>
                      <a:pt x="642" y="530"/>
                      <a:pt x="643" y="527"/>
                    </a:cubicBezTo>
                    <a:cubicBezTo>
                      <a:pt x="644" y="525"/>
                      <a:pt x="644" y="523"/>
                      <a:pt x="645" y="522"/>
                    </a:cubicBezTo>
                    <a:cubicBezTo>
                      <a:pt x="645" y="522"/>
                      <a:pt x="644" y="522"/>
                      <a:pt x="643" y="523"/>
                    </a:cubicBezTo>
                    <a:cubicBezTo>
                      <a:pt x="644" y="521"/>
                      <a:pt x="645" y="520"/>
                      <a:pt x="646" y="518"/>
                    </a:cubicBezTo>
                    <a:cubicBezTo>
                      <a:pt x="647" y="516"/>
                      <a:pt x="647" y="513"/>
                      <a:pt x="650" y="512"/>
                    </a:cubicBezTo>
                    <a:cubicBezTo>
                      <a:pt x="650" y="510"/>
                      <a:pt x="653" y="508"/>
                      <a:pt x="654" y="507"/>
                    </a:cubicBezTo>
                    <a:cubicBezTo>
                      <a:pt x="657" y="503"/>
                      <a:pt x="660" y="498"/>
                      <a:pt x="663" y="494"/>
                    </a:cubicBezTo>
                    <a:cubicBezTo>
                      <a:pt x="666" y="490"/>
                      <a:pt x="668" y="488"/>
                      <a:pt x="672" y="486"/>
                    </a:cubicBezTo>
                    <a:cubicBezTo>
                      <a:pt x="674" y="484"/>
                      <a:pt x="677" y="481"/>
                      <a:pt x="680" y="480"/>
                    </a:cubicBezTo>
                    <a:cubicBezTo>
                      <a:pt x="684" y="479"/>
                      <a:pt x="691" y="479"/>
                      <a:pt x="695" y="481"/>
                    </a:cubicBezTo>
                    <a:cubicBezTo>
                      <a:pt x="698" y="482"/>
                      <a:pt x="700" y="484"/>
                      <a:pt x="704" y="486"/>
                    </a:cubicBezTo>
                    <a:cubicBezTo>
                      <a:pt x="709" y="487"/>
                      <a:pt x="714" y="490"/>
                      <a:pt x="719" y="492"/>
                    </a:cubicBezTo>
                    <a:cubicBezTo>
                      <a:pt x="720" y="490"/>
                      <a:pt x="720" y="488"/>
                      <a:pt x="721" y="486"/>
                    </a:cubicBezTo>
                    <a:cubicBezTo>
                      <a:pt x="723" y="482"/>
                      <a:pt x="726" y="477"/>
                      <a:pt x="728" y="472"/>
                    </a:cubicBezTo>
                    <a:cubicBezTo>
                      <a:pt x="730" y="469"/>
                      <a:pt x="732" y="467"/>
                      <a:pt x="733" y="464"/>
                    </a:cubicBezTo>
                    <a:cubicBezTo>
                      <a:pt x="733" y="463"/>
                      <a:pt x="734" y="461"/>
                      <a:pt x="735" y="459"/>
                    </a:cubicBezTo>
                    <a:cubicBezTo>
                      <a:pt x="735" y="458"/>
                      <a:pt x="735" y="454"/>
                      <a:pt x="735" y="452"/>
                    </a:cubicBezTo>
                    <a:cubicBezTo>
                      <a:pt x="735" y="429"/>
                      <a:pt x="735" y="429"/>
                      <a:pt x="735" y="429"/>
                    </a:cubicBezTo>
                    <a:cubicBezTo>
                      <a:pt x="735" y="424"/>
                      <a:pt x="735" y="418"/>
                      <a:pt x="734" y="413"/>
                    </a:cubicBezTo>
                    <a:cubicBezTo>
                      <a:pt x="737" y="416"/>
                      <a:pt x="742" y="415"/>
                      <a:pt x="746" y="415"/>
                    </a:cubicBezTo>
                    <a:cubicBezTo>
                      <a:pt x="748" y="415"/>
                      <a:pt x="749" y="416"/>
                      <a:pt x="752" y="417"/>
                    </a:cubicBezTo>
                    <a:cubicBezTo>
                      <a:pt x="754" y="418"/>
                      <a:pt x="758" y="418"/>
                      <a:pt x="760" y="419"/>
                    </a:cubicBezTo>
                    <a:cubicBezTo>
                      <a:pt x="769" y="422"/>
                      <a:pt x="778" y="424"/>
                      <a:pt x="787" y="426"/>
                    </a:cubicBezTo>
                    <a:cubicBezTo>
                      <a:pt x="793" y="427"/>
                      <a:pt x="799" y="426"/>
                      <a:pt x="804" y="429"/>
                    </a:cubicBezTo>
                    <a:cubicBezTo>
                      <a:pt x="811" y="433"/>
                      <a:pt x="817" y="435"/>
                      <a:pt x="824" y="436"/>
                    </a:cubicBezTo>
                    <a:cubicBezTo>
                      <a:pt x="826" y="436"/>
                      <a:pt x="827" y="437"/>
                      <a:pt x="829" y="436"/>
                    </a:cubicBezTo>
                    <a:cubicBezTo>
                      <a:pt x="830" y="435"/>
                      <a:pt x="833" y="431"/>
                      <a:pt x="833" y="429"/>
                    </a:cubicBezTo>
                    <a:cubicBezTo>
                      <a:pt x="835" y="427"/>
                      <a:pt x="835" y="426"/>
                      <a:pt x="836" y="424"/>
                    </a:cubicBezTo>
                    <a:cubicBezTo>
                      <a:pt x="836" y="423"/>
                      <a:pt x="839" y="421"/>
                      <a:pt x="839" y="420"/>
                    </a:cubicBezTo>
                    <a:cubicBezTo>
                      <a:pt x="839" y="416"/>
                      <a:pt x="826" y="413"/>
                      <a:pt x="823" y="411"/>
                    </a:cubicBezTo>
                    <a:cubicBezTo>
                      <a:pt x="825" y="408"/>
                      <a:pt x="830" y="407"/>
                      <a:pt x="833" y="405"/>
                    </a:cubicBezTo>
                    <a:cubicBezTo>
                      <a:pt x="838" y="402"/>
                      <a:pt x="842" y="399"/>
                      <a:pt x="847" y="395"/>
                    </a:cubicBezTo>
                    <a:cubicBezTo>
                      <a:pt x="852" y="391"/>
                      <a:pt x="855" y="389"/>
                      <a:pt x="855" y="382"/>
                    </a:cubicBezTo>
                    <a:cubicBezTo>
                      <a:pt x="855" y="374"/>
                      <a:pt x="853" y="368"/>
                      <a:pt x="848" y="361"/>
                    </a:cubicBezTo>
                    <a:cubicBezTo>
                      <a:pt x="845" y="357"/>
                      <a:pt x="842" y="352"/>
                      <a:pt x="840" y="347"/>
                    </a:cubicBezTo>
                    <a:cubicBezTo>
                      <a:pt x="838" y="345"/>
                      <a:pt x="837" y="341"/>
                      <a:pt x="835" y="339"/>
                    </a:cubicBezTo>
                    <a:cubicBezTo>
                      <a:pt x="836" y="336"/>
                      <a:pt x="849" y="336"/>
                      <a:pt x="852" y="336"/>
                    </a:cubicBezTo>
                    <a:cubicBezTo>
                      <a:pt x="857" y="335"/>
                      <a:pt x="863" y="335"/>
                      <a:pt x="869" y="334"/>
                    </a:cubicBezTo>
                    <a:cubicBezTo>
                      <a:pt x="869" y="333"/>
                      <a:pt x="869" y="332"/>
                      <a:pt x="869" y="332"/>
                    </a:cubicBezTo>
                    <a:cubicBezTo>
                      <a:pt x="871" y="331"/>
                      <a:pt x="875" y="334"/>
                      <a:pt x="877" y="335"/>
                    </a:cubicBezTo>
                    <a:cubicBezTo>
                      <a:pt x="880" y="336"/>
                      <a:pt x="883" y="338"/>
                      <a:pt x="886" y="339"/>
                    </a:cubicBezTo>
                    <a:cubicBezTo>
                      <a:pt x="886" y="336"/>
                      <a:pt x="886" y="332"/>
                      <a:pt x="886" y="329"/>
                    </a:cubicBezTo>
                    <a:cubicBezTo>
                      <a:pt x="885" y="324"/>
                      <a:pt x="883" y="322"/>
                      <a:pt x="882" y="319"/>
                    </a:cubicBezTo>
                    <a:cubicBezTo>
                      <a:pt x="879" y="312"/>
                      <a:pt x="886" y="310"/>
                      <a:pt x="891" y="308"/>
                    </a:cubicBezTo>
                    <a:cubicBezTo>
                      <a:pt x="896" y="307"/>
                      <a:pt x="901" y="304"/>
                      <a:pt x="907" y="304"/>
                    </a:cubicBezTo>
                    <a:cubicBezTo>
                      <a:pt x="909" y="304"/>
                      <a:pt x="914" y="303"/>
                      <a:pt x="916" y="305"/>
                    </a:cubicBezTo>
                    <a:cubicBezTo>
                      <a:pt x="918" y="307"/>
                      <a:pt x="918" y="311"/>
                      <a:pt x="919" y="313"/>
                    </a:cubicBezTo>
                    <a:cubicBezTo>
                      <a:pt x="920" y="315"/>
                      <a:pt x="922" y="316"/>
                      <a:pt x="923" y="317"/>
                    </a:cubicBezTo>
                    <a:cubicBezTo>
                      <a:pt x="924" y="319"/>
                      <a:pt x="924" y="320"/>
                      <a:pt x="925" y="322"/>
                    </a:cubicBezTo>
                    <a:cubicBezTo>
                      <a:pt x="926" y="326"/>
                      <a:pt x="928" y="331"/>
                      <a:pt x="931" y="335"/>
                    </a:cubicBezTo>
                    <a:cubicBezTo>
                      <a:pt x="933" y="338"/>
                      <a:pt x="935" y="340"/>
                      <a:pt x="937" y="342"/>
                    </a:cubicBezTo>
                    <a:cubicBezTo>
                      <a:pt x="940" y="345"/>
                      <a:pt x="943" y="349"/>
                      <a:pt x="945" y="352"/>
                    </a:cubicBezTo>
                    <a:cubicBezTo>
                      <a:pt x="946" y="353"/>
                      <a:pt x="947" y="355"/>
                      <a:pt x="948" y="356"/>
                    </a:cubicBezTo>
                    <a:cubicBezTo>
                      <a:pt x="949" y="358"/>
                      <a:pt x="951" y="359"/>
                      <a:pt x="951" y="361"/>
                    </a:cubicBezTo>
                    <a:cubicBezTo>
                      <a:pt x="952" y="362"/>
                      <a:pt x="952" y="363"/>
                      <a:pt x="953" y="364"/>
                    </a:cubicBezTo>
                    <a:cubicBezTo>
                      <a:pt x="955" y="366"/>
                      <a:pt x="955" y="364"/>
                      <a:pt x="956" y="367"/>
                    </a:cubicBezTo>
                    <a:cubicBezTo>
                      <a:pt x="957" y="374"/>
                      <a:pt x="956" y="382"/>
                      <a:pt x="957" y="389"/>
                    </a:cubicBezTo>
                    <a:cubicBezTo>
                      <a:pt x="959" y="389"/>
                      <a:pt x="960" y="388"/>
                      <a:pt x="962" y="388"/>
                    </a:cubicBezTo>
                    <a:cubicBezTo>
                      <a:pt x="964" y="388"/>
                      <a:pt x="966" y="388"/>
                      <a:pt x="967" y="389"/>
                    </a:cubicBezTo>
                    <a:cubicBezTo>
                      <a:pt x="973" y="390"/>
                      <a:pt x="977" y="391"/>
                      <a:pt x="982" y="393"/>
                    </a:cubicBezTo>
                    <a:cubicBezTo>
                      <a:pt x="984" y="394"/>
                      <a:pt x="985" y="395"/>
                      <a:pt x="987" y="395"/>
                    </a:cubicBezTo>
                    <a:cubicBezTo>
                      <a:pt x="989" y="395"/>
                      <a:pt x="992" y="395"/>
                      <a:pt x="994" y="395"/>
                    </a:cubicBezTo>
                    <a:cubicBezTo>
                      <a:pt x="998" y="397"/>
                      <a:pt x="998" y="400"/>
                      <a:pt x="1002" y="401"/>
                    </a:cubicBezTo>
                    <a:cubicBezTo>
                      <a:pt x="1006" y="402"/>
                      <a:pt x="1011" y="398"/>
                      <a:pt x="1015" y="398"/>
                    </a:cubicBezTo>
                    <a:cubicBezTo>
                      <a:pt x="1017" y="398"/>
                      <a:pt x="1019" y="398"/>
                      <a:pt x="1021" y="398"/>
                    </a:cubicBezTo>
                    <a:cubicBezTo>
                      <a:pt x="1024" y="398"/>
                      <a:pt x="1022" y="398"/>
                      <a:pt x="1024" y="395"/>
                    </a:cubicBezTo>
                    <a:cubicBezTo>
                      <a:pt x="1024" y="395"/>
                      <a:pt x="1024" y="394"/>
                      <a:pt x="1024" y="393"/>
                    </a:cubicBezTo>
                    <a:cubicBezTo>
                      <a:pt x="1024" y="392"/>
                      <a:pt x="1026" y="393"/>
                      <a:pt x="1027" y="392"/>
                    </a:cubicBezTo>
                    <a:cubicBezTo>
                      <a:pt x="1028" y="390"/>
                      <a:pt x="1028" y="387"/>
                      <a:pt x="1030" y="384"/>
                    </a:cubicBezTo>
                    <a:cubicBezTo>
                      <a:pt x="1031" y="383"/>
                      <a:pt x="1033" y="381"/>
                      <a:pt x="1034" y="380"/>
                    </a:cubicBezTo>
                    <a:cubicBezTo>
                      <a:pt x="1035" y="378"/>
                      <a:pt x="1035" y="376"/>
                      <a:pt x="1036" y="374"/>
                    </a:cubicBezTo>
                    <a:cubicBezTo>
                      <a:pt x="1042" y="374"/>
                      <a:pt x="1047" y="378"/>
                      <a:pt x="1052" y="381"/>
                    </a:cubicBezTo>
                    <a:cubicBezTo>
                      <a:pt x="1056" y="384"/>
                      <a:pt x="1061" y="386"/>
                      <a:pt x="1065" y="389"/>
                    </a:cubicBezTo>
                    <a:cubicBezTo>
                      <a:pt x="1065" y="390"/>
                      <a:pt x="1066" y="390"/>
                      <a:pt x="1066" y="391"/>
                    </a:cubicBezTo>
                    <a:cubicBezTo>
                      <a:pt x="1067" y="391"/>
                      <a:pt x="1068" y="391"/>
                      <a:pt x="1069" y="392"/>
                    </a:cubicBezTo>
                    <a:cubicBezTo>
                      <a:pt x="1070" y="393"/>
                      <a:pt x="1072" y="393"/>
                      <a:pt x="1074" y="394"/>
                    </a:cubicBezTo>
                    <a:cubicBezTo>
                      <a:pt x="1077" y="395"/>
                      <a:pt x="1081" y="397"/>
                      <a:pt x="1084" y="398"/>
                    </a:cubicBezTo>
                    <a:cubicBezTo>
                      <a:pt x="1086" y="399"/>
                      <a:pt x="1086" y="401"/>
                      <a:pt x="1087" y="402"/>
                    </a:cubicBezTo>
                    <a:cubicBezTo>
                      <a:pt x="1089" y="404"/>
                      <a:pt x="1088" y="410"/>
                      <a:pt x="1091" y="410"/>
                    </a:cubicBezTo>
                    <a:cubicBezTo>
                      <a:pt x="1093" y="409"/>
                      <a:pt x="1093" y="407"/>
                      <a:pt x="1095" y="406"/>
                    </a:cubicBezTo>
                    <a:cubicBezTo>
                      <a:pt x="1097" y="404"/>
                      <a:pt x="1099" y="406"/>
                      <a:pt x="1101" y="405"/>
                    </a:cubicBezTo>
                    <a:cubicBezTo>
                      <a:pt x="1107" y="402"/>
                      <a:pt x="1099" y="392"/>
                      <a:pt x="1100" y="388"/>
                    </a:cubicBezTo>
                    <a:cubicBezTo>
                      <a:pt x="1101" y="385"/>
                      <a:pt x="1104" y="381"/>
                      <a:pt x="1106" y="379"/>
                    </a:cubicBezTo>
                    <a:cubicBezTo>
                      <a:pt x="1102" y="379"/>
                      <a:pt x="1095" y="376"/>
                      <a:pt x="1093" y="373"/>
                    </a:cubicBezTo>
                    <a:cubicBezTo>
                      <a:pt x="1096" y="374"/>
                      <a:pt x="1101" y="373"/>
                      <a:pt x="1104" y="376"/>
                    </a:cubicBezTo>
                    <a:cubicBezTo>
                      <a:pt x="1106" y="377"/>
                      <a:pt x="1106" y="379"/>
                      <a:pt x="1107" y="379"/>
                    </a:cubicBezTo>
                    <a:cubicBezTo>
                      <a:pt x="1107" y="380"/>
                      <a:pt x="1107" y="381"/>
                      <a:pt x="1108" y="381"/>
                    </a:cubicBezTo>
                    <a:cubicBezTo>
                      <a:pt x="1108" y="379"/>
                      <a:pt x="1109" y="380"/>
                      <a:pt x="1110" y="379"/>
                    </a:cubicBezTo>
                    <a:cubicBezTo>
                      <a:pt x="1111" y="378"/>
                      <a:pt x="1112" y="377"/>
                      <a:pt x="1112" y="376"/>
                    </a:cubicBezTo>
                    <a:cubicBezTo>
                      <a:pt x="1112" y="376"/>
                      <a:pt x="1115" y="374"/>
                      <a:pt x="1115" y="374"/>
                    </a:cubicBezTo>
                    <a:cubicBezTo>
                      <a:pt x="1117" y="372"/>
                      <a:pt x="1117" y="370"/>
                      <a:pt x="1118" y="367"/>
                    </a:cubicBezTo>
                    <a:cubicBezTo>
                      <a:pt x="1120" y="363"/>
                      <a:pt x="1120" y="363"/>
                      <a:pt x="1123" y="364"/>
                    </a:cubicBezTo>
                    <a:cubicBezTo>
                      <a:pt x="1126" y="364"/>
                      <a:pt x="1127" y="365"/>
                      <a:pt x="1130" y="365"/>
                    </a:cubicBezTo>
                    <a:cubicBezTo>
                      <a:pt x="1131" y="363"/>
                      <a:pt x="1130" y="362"/>
                      <a:pt x="1130" y="361"/>
                    </a:cubicBezTo>
                    <a:cubicBezTo>
                      <a:pt x="1131" y="358"/>
                      <a:pt x="1132" y="356"/>
                      <a:pt x="1133" y="355"/>
                    </a:cubicBezTo>
                    <a:cubicBezTo>
                      <a:pt x="1134" y="353"/>
                      <a:pt x="1135" y="350"/>
                      <a:pt x="1136" y="348"/>
                    </a:cubicBezTo>
                    <a:cubicBezTo>
                      <a:pt x="1137" y="347"/>
                      <a:pt x="1138" y="347"/>
                      <a:pt x="1139" y="345"/>
                    </a:cubicBezTo>
                    <a:cubicBezTo>
                      <a:pt x="1140" y="343"/>
                      <a:pt x="1140" y="342"/>
                      <a:pt x="1140" y="338"/>
                    </a:cubicBezTo>
                    <a:cubicBezTo>
                      <a:pt x="1140" y="330"/>
                      <a:pt x="1140" y="321"/>
                      <a:pt x="1140" y="313"/>
                    </a:cubicBezTo>
                    <a:cubicBezTo>
                      <a:pt x="1140" y="306"/>
                      <a:pt x="1140" y="299"/>
                      <a:pt x="1140" y="293"/>
                    </a:cubicBezTo>
                    <a:cubicBezTo>
                      <a:pt x="1140" y="288"/>
                      <a:pt x="1141" y="285"/>
                      <a:pt x="1142" y="280"/>
                    </a:cubicBezTo>
                    <a:cubicBezTo>
                      <a:pt x="1144" y="275"/>
                      <a:pt x="1143" y="269"/>
                      <a:pt x="1144" y="264"/>
                    </a:cubicBezTo>
                    <a:cubicBezTo>
                      <a:pt x="1144" y="261"/>
                      <a:pt x="1145" y="258"/>
                      <a:pt x="1145" y="256"/>
                    </a:cubicBezTo>
                    <a:cubicBezTo>
                      <a:pt x="1145" y="255"/>
                      <a:pt x="1144" y="253"/>
                      <a:pt x="1145" y="252"/>
                    </a:cubicBezTo>
                    <a:cubicBezTo>
                      <a:pt x="1145" y="251"/>
                      <a:pt x="1145" y="251"/>
                      <a:pt x="1146" y="250"/>
                    </a:cubicBezTo>
                    <a:cubicBezTo>
                      <a:pt x="1146" y="249"/>
                      <a:pt x="1146" y="248"/>
                      <a:pt x="1147" y="247"/>
                    </a:cubicBezTo>
                    <a:cubicBezTo>
                      <a:pt x="1149" y="243"/>
                      <a:pt x="1155" y="245"/>
                      <a:pt x="1158" y="242"/>
                    </a:cubicBezTo>
                    <a:cubicBezTo>
                      <a:pt x="1161" y="239"/>
                      <a:pt x="1158" y="234"/>
                      <a:pt x="1159" y="230"/>
                    </a:cubicBezTo>
                    <a:cubicBezTo>
                      <a:pt x="1159" y="228"/>
                      <a:pt x="1160" y="227"/>
                      <a:pt x="1161" y="226"/>
                    </a:cubicBezTo>
                    <a:cubicBezTo>
                      <a:pt x="1163" y="224"/>
                      <a:pt x="1163" y="221"/>
                      <a:pt x="1164" y="219"/>
                    </a:cubicBezTo>
                    <a:cubicBezTo>
                      <a:pt x="1167" y="214"/>
                      <a:pt x="1173" y="208"/>
                      <a:pt x="1178" y="205"/>
                    </a:cubicBezTo>
                    <a:cubicBezTo>
                      <a:pt x="1182" y="203"/>
                      <a:pt x="1187" y="204"/>
                      <a:pt x="1191" y="204"/>
                    </a:cubicBezTo>
                    <a:cubicBezTo>
                      <a:pt x="1195" y="204"/>
                      <a:pt x="1200" y="203"/>
                      <a:pt x="1204" y="204"/>
                    </a:cubicBezTo>
                    <a:cubicBezTo>
                      <a:pt x="1204" y="204"/>
                      <a:pt x="1204" y="206"/>
                      <a:pt x="1204" y="206"/>
                    </a:cubicBezTo>
                    <a:cubicBezTo>
                      <a:pt x="1207" y="207"/>
                      <a:pt x="1211" y="205"/>
                      <a:pt x="1214" y="205"/>
                    </a:cubicBezTo>
                    <a:cubicBezTo>
                      <a:pt x="1217" y="204"/>
                      <a:pt x="1220" y="204"/>
                      <a:pt x="1223" y="203"/>
                    </a:cubicBezTo>
                    <a:cubicBezTo>
                      <a:pt x="1224" y="199"/>
                      <a:pt x="1223" y="195"/>
                      <a:pt x="1226" y="192"/>
                    </a:cubicBezTo>
                    <a:cubicBezTo>
                      <a:pt x="1227" y="190"/>
                      <a:pt x="1229" y="189"/>
                      <a:pt x="1231" y="187"/>
                    </a:cubicBezTo>
                    <a:cubicBezTo>
                      <a:pt x="1233" y="185"/>
                      <a:pt x="1234" y="182"/>
                      <a:pt x="1237" y="180"/>
                    </a:cubicBezTo>
                    <a:cubicBezTo>
                      <a:pt x="1237" y="180"/>
                      <a:pt x="1238" y="179"/>
                      <a:pt x="1239" y="179"/>
                    </a:cubicBezTo>
                    <a:cubicBezTo>
                      <a:pt x="1240" y="179"/>
                      <a:pt x="1241" y="179"/>
                      <a:pt x="1242" y="178"/>
                    </a:cubicBezTo>
                    <a:cubicBezTo>
                      <a:pt x="1244" y="179"/>
                      <a:pt x="1244" y="180"/>
                      <a:pt x="1245" y="181"/>
                    </a:cubicBezTo>
                    <a:cubicBezTo>
                      <a:pt x="1249" y="183"/>
                      <a:pt x="1253" y="181"/>
                      <a:pt x="1256" y="181"/>
                    </a:cubicBezTo>
                    <a:cubicBezTo>
                      <a:pt x="1260" y="182"/>
                      <a:pt x="1257" y="180"/>
                      <a:pt x="1259" y="183"/>
                    </a:cubicBezTo>
                    <a:cubicBezTo>
                      <a:pt x="1260" y="183"/>
                      <a:pt x="1261" y="186"/>
                      <a:pt x="1261" y="187"/>
                    </a:cubicBezTo>
                    <a:cubicBezTo>
                      <a:pt x="1261" y="188"/>
                      <a:pt x="1260" y="191"/>
                      <a:pt x="1261" y="192"/>
                    </a:cubicBezTo>
                    <a:cubicBezTo>
                      <a:pt x="1262" y="195"/>
                      <a:pt x="1264" y="194"/>
                      <a:pt x="1266" y="195"/>
                    </a:cubicBezTo>
                    <a:cubicBezTo>
                      <a:pt x="1267" y="196"/>
                      <a:pt x="1269" y="199"/>
                      <a:pt x="1269" y="199"/>
                    </a:cubicBezTo>
                    <a:cubicBezTo>
                      <a:pt x="1271" y="202"/>
                      <a:pt x="1274" y="204"/>
                      <a:pt x="1275" y="207"/>
                    </a:cubicBezTo>
                    <a:cubicBezTo>
                      <a:pt x="1277" y="210"/>
                      <a:pt x="1278" y="212"/>
                      <a:pt x="1280" y="214"/>
                    </a:cubicBezTo>
                    <a:cubicBezTo>
                      <a:pt x="1280" y="215"/>
                      <a:pt x="1281" y="217"/>
                      <a:pt x="1282" y="218"/>
                    </a:cubicBezTo>
                    <a:cubicBezTo>
                      <a:pt x="1283" y="220"/>
                      <a:pt x="1284" y="221"/>
                      <a:pt x="1286" y="223"/>
                    </a:cubicBezTo>
                    <a:cubicBezTo>
                      <a:pt x="1293" y="226"/>
                      <a:pt x="1299" y="229"/>
                      <a:pt x="1304" y="234"/>
                    </a:cubicBezTo>
                    <a:cubicBezTo>
                      <a:pt x="1308" y="237"/>
                      <a:pt x="1310" y="241"/>
                      <a:pt x="1314" y="243"/>
                    </a:cubicBezTo>
                    <a:cubicBezTo>
                      <a:pt x="1316" y="244"/>
                      <a:pt x="1317" y="245"/>
                      <a:pt x="1318" y="247"/>
                    </a:cubicBezTo>
                    <a:cubicBezTo>
                      <a:pt x="1318" y="248"/>
                      <a:pt x="1318" y="250"/>
                      <a:pt x="1319" y="251"/>
                    </a:cubicBezTo>
                    <a:cubicBezTo>
                      <a:pt x="1320" y="255"/>
                      <a:pt x="1321" y="258"/>
                      <a:pt x="1323" y="262"/>
                    </a:cubicBezTo>
                    <a:cubicBezTo>
                      <a:pt x="1324" y="265"/>
                      <a:pt x="1326" y="269"/>
                      <a:pt x="1326" y="272"/>
                    </a:cubicBezTo>
                    <a:cubicBezTo>
                      <a:pt x="1326" y="274"/>
                      <a:pt x="1325" y="276"/>
                      <a:pt x="1324" y="278"/>
                    </a:cubicBezTo>
                    <a:cubicBezTo>
                      <a:pt x="1322" y="280"/>
                      <a:pt x="1321" y="282"/>
                      <a:pt x="1319" y="285"/>
                    </a:cubicBezTo>
                    <a:cubicBezTo>
                      <a:pt x="1315" y="290"/>
                      <a:pt x="1312" y="296"/>
                      <a:pt x="1308" y="303"/>
                    </a:cubicBezTo>
                    <a:cubicBezTo>
                      <a:pt x="1307" y="305"/>
                      <a:pt x="1306" y="308"/>
                      <a:pt x="1304" y="311"/>
                    </a:cubicBezTo>
                    <a:cubicBezTo>
                      <a:pt x="1303" y="312"/>
                      <a:pt x="1302" y="313"/>
                      <a:pt x="1302" y="314"/>
                    </a:cubicBezTo>
                    <a:cubicBezTo>
                      <a:pt x="1300" y="318"/>
                      <a:pt x="1299" y="321"/>
                      <a:pt x="1301" y="325"/>
                    </a:cubicBezTo>
                    <a:cubicBezTo>
                      <a:pt x="1302" y="326"/>
                      <a:pt x="1302" y="328"/>
                      <a:pt x="1303" y="330"/>
                    </a:cubicBezTo>
                    <a:cubicBezTo>
                      <a:pt x="1304" y="332"/>
                      <a:pt x="1305" y="334"/>
                      <a:pt x="1306" y="336"/>
                    </a:cubicBezTo>
                    <a:cubicBezTo>
                      <a:pt x="1307" y="337"/>
                      <a:pt x="1308" y="339"/>
                      <a:pt x="1310" y="340"/>
                    </a:cubicBezTo>
                    <a:cubicBezTo>
                      <a:pt x="1311" y="342"/>
                      <a:pt x="1314" y="341"/>
                      <a:pt x="1316" y="340"/>
                    </a:cubicBezTo>
                    <a:cubicBezTo>
                      <a:pt x="1319" y="339"/>
                      <a:pt x="1320" y="339"/>
                      <a:pt x="1322" y="337"/>
                    </a:cubicBezTo>
                    <a:cubicBezTo>
                      <a:pt x="1323" y="336"/>
                      <a:pt x="1325" y="336"/>
                      <a:pt x="1325" y="335"/>
                    </a:cubicBezTo>
                    <a:cubicBezTo>
                      <a:pt x="1326" y="333"/>
                      <a:pt x="1326" y="331"/>
                      <a:pt x="1327" y="330"/>
                    </a:cubicBezTo>
                    <a:cubicBezTo>
                      <a:pt x="1327" y="327"/>
                      <a:pt x="1327" y="325"/>
                      <a:pt x="1327" y="323"/>
                    </a:cubicBezTo>
                    <a:cubicBezTo>
                      <a:pt x="1328" y="320"/>
                      <a:pt x="1328" y="317"/>
                      <a:pt x="1329" y="315"/>
                    </a:cubicBezTo>
                    <a:cubicBezTo>
                      <a:pt x="1329" y="312"/>
                      <a:pt x="1330" y="309"/>
                      <a:pt x="1331" y="306"/>
                    </a:cubicBezTo>
                    <a:cubicBezTo>
                      <a:pt x="1331" y="305"/>
                      <a:pt x="1330" y="303"/>
                      <a:pt x="1330" y="302"/>
                    </a:cubicBezTo>
                    <a:cubicBezTo>
                      <a:pt x="1331" y="301"/>
                      <a:pt x="1332" y="300"/>
                      <a:pt x="1333" y="299"/>
                    </a:cubicBezTo>
                    <a:cubicBezTo>
                      <a:pt x="1335" y="298"/>
                      <a:pt x="1336" y="298"/>
                      <a:pt x="1338" y="298"/>
                    </a:cubicBezTo>
                    <a:cubicBezTo>
                      <a:pt x="1341" y="298"/>
                      <a:pt x="1344" y="295"/>
                      <a:pt x="1347" y="293"/>
                    </a:cubicBezTo>
                    <a:cubicBezTo>
                      <a:pt x="1348" y="292"/>
                      <a:pt x="1350" y="290"/>
                      <a:pt x="1351" y="289"/>
                    </a:cubicBezTo>
                    <a:cubicBezTo>
                      <a:pt x="1352" y="288"/>
                      <a:pt x="1353" y="288"/>
                      <a:pt x="1354" y="288"/>
                    </a:cubicBezTo>
                    <a:cubicBezTo>
                      <a:pt x="1354" y="287"/>
                      <a:pt x="1355" y="286"/>
                      <a:pt x="1356" y="286"/>
                    </a:cubicBezTo>
                    <a:cubicBezTo>
                      <a:pt x="1357" y="285"/>
                      <a:pt x="1358" y="285"/>
                      <a:pt x="1359" y="283"/>
                    </a:cubicBezTo>
                    <a:cubicBezTo>
                      <a:pt x="1360" y="282"/>
                      <a:pt x="1360" y="282"/>
                      <a:pt x="1362" y="282"/>
                    </a:cubicBezTo>
                    <a:cubicBezTo>
                      <a:pt x="1362" y="282"/>
                      <a:pt x="1363" y="282"/>
                      <a:pt x="1363" y="282"/>
                    </a:cubicBezTo>
                    <a:cubicBezTo>
                      <a:pt x="1364" y="282"/>
                      <a:pt x="1365" y="283"/>
                      <a:pt x="1365" y="283"/>
                    </a:cubicBezTo>
                    <a:cubicBezTo>
                      <a:pt x="1366" y="283"/>
                      <a:pt x="1366" y="281"/>
                      <a:pt x="1366" y="280"/>
                    </a:cubicBezTo>
                    <a:cubicBezTo>
                      <a:pt x="1367" y="278"/>
                      <a:pt x="1368" y="276"/>
                      <a:pt x="1370" y="274"/>
                    </a:cubicBezTo>
                    <a:cubicBezTo>
                      <a:pt x="1371" y="272"/>
                      <a:pt x="1372" y="269"/>
                      <a:pt x="1373" y="267"/>
                    </a:cubicBezTo>
                    <a:cubicBezTo>
                      <a:pt x="1374" y="265"/>
                      <a:pt x="1375" y="264"/>
                      <a:pt x="1375" y="261"/>
                    </a:cubicBezTo>
                    <a:cubicBezTo>
                      <a:pt x="1375" y="258"/>
                      <a:pt x="1375" y="255"/>
                      <a:pt x="1375" y="252"/>
                    </a:cubicBezTo>
                    <a:cubicBezTo>
                      <a:pt x="1375" y="251"/>
                      <a:pt x="1375" y="250"/>
                      <a:pt x="1374" y="249"/>
                    </a:cubicBezTo>
                    <a:cubicBezTo>
                      <a:pt x="1373" y="248"/>
                      <a:pt x="1370" y="247"/>
                      <a:pt x="1371" y="246"/>
                    </a:cubicBezTo>
                    <a:cubicBezTo>
                      <a:pt x="1372" y="245"/>
                      <a:pt x="1373" y="246"/>
                      <a:pt x="1374" y="246"/>
                    </a:cubicBezTo>
                    <a:cubicBezTo>
                      <a:pt x="1376" y="247"/>
                      <a:pt x="1378" y="248"/>
                      <a:pt x="1380" y="249"/>
                    </a:cubicBezTo>
                    <a:cubicBezTo>
                      <a:pt x="1382" y="250"/>
                      <a:pt x="1384" y="253"/>
                      <a:pt x="1385" y="256"/>
                    </a:cubicBezTo>
                    <a:cubicBezTo>
                      <a:pt x="1386" y="258"/>
                      <a:pt x="1388" y="258"/>
                      <a:pt x="1389" y="259"/>
                    </a:cubicBezTo>
                    <a:cubicBezTo>
                      <a:pt x="1392" y="260"/>
                      <a:pt x="1395" y="261"/>
                      <a:pt x="1397" y="263"/>
                    </a:cubicBezTo>
                    <a:cubicBezTo>
                      <a:pt x="1400" y="264"/>
                      <a:pt x="1402" y="266"/>
                      <a:pt x="1405" y="266"/>
                    </a:cubicBezTo>
                    <a:cubicBezTo>
                      <a:pt x="1408" y="267"/>
                      <a:pt x="1413" y="265"/>
                      <a:pt x="1415" y="264"/>
                    </a:cubicBezTo>
                    <a:cubicBezTo>
                      <a:pt x="1416" y="262"/>
                      <a:pt x="1417" y="260"/>
                      <a:pt x="1418" y="259"/>
                    </a:cubicBezTo>
                    <a:cubicBezTo>
                      <a:pt x="1420" y="255"/>
                      <a:pt x="1419" y="250"/>
                      <a:pt x="1418" y="246"/>
                    </a:cubicBezTo>
                    <a:cubicBezTo>
                      <a:pt x="1417" y="244"/>
                      <a:pt x="1417" y="242"/>
                      <a:pt x="1416" y="240"/>
                    </a:cubicBezTo>
                    <a:cubicBezTo>
                      <a:pt x="1416" y="238"/>
                      <a:pt x="1415" y="237"/>
                      <a:pt x="1415" y="235"/>
                    </a:cubicBezTo>
                    <a:cubicBezTo>
                      <a:pt x="1415" y="233"/>
                      <a:pt x="1414" y="232"/>
                      <a:pt x="1414" y="230"/>
                    </a:cubicBezTo>
                    <a:cubicBezTo>
                      <a:pt x="1413" y="229"/>
                      <a:pt x="1413" y="227"/>
                      <a:pt x="1412" y="226"/>
                    </a:cubicBezTo>
                    <a:cubicBezTo>
                      <a:pt x="1410" y="224"/>
                      <a:pt x="1407" y="227"/>
                      <a:pt x="1405" y="227"/>
                    </a:cubicBezTo>
                    <a:cubicBezTo>
                      <a:pt x="1403" y="227"/>
                      <a:pt x="1401" y="226"/>
                      <a:pt x="1400" y="226"/>
                    </a:cubicBezTo>
                    <a:cubicBezTo>
                      <a:pt x="1398" y="225"/>
                      <a:pt x="1397" y="224"/>
                      <a:pt x="1396" y="223"/>
                    </a:cubicBezTo>
                    <a:cubicBezTo>
                      <a:pt x="1396" y="223"/>
                      <a:pt x="1396" y="222"/>
                      <a:pt x="1396" y="222"/>
                    </a:cubicBezTo>
                    <a:cubicBezTo>
                      <a:pt x="1394" y="221"/>
                      <a:pt x="1392" y="223"/>
                      <a:pt x="1390" y="223"/>
                    </a:cubicBezTo>
                    <a:cubicBezTo>
                      <a:pt x="1386" y="222"/>
                      <a:pt x="1390" y="218"/>
                      <a:pt x="1390" y="215"/>
                    </a:cubicBezTo>
                    <a:cubicBezTo>
                      <a:pt x="1390" y="214"/>
                      <a:pt x="1384" y="212"/>
                      <a:pt x="1383" y="212"/>
                    </a:cubicBezTo>
                    <a:cubicBezTo>
                      <a:pt x="1381" y="211"/>
                      <a:pt x="1376" y="210"/>
                      <a:pt x="1374" y="213"/>
                    </a:cubicBezTo>
                    <a:cubicBezTo>
                      <a:pt x="1372" y="217"/>
                      <a:pt x="1377" y="220"/>
                      <a:pt x="1376" y="224"/>
                    </a:cubicBezTo>
                    <a:cubicBezTo>
                      <a:pt x="1375" y="224"/>
                      <a:pt x="1373" y="224"/>
                      <a:pt x="1372" y="224"/>
                    </a:cubicBezTo>
                    <a:cubicBezTo>
                      <a:pt x="1372" y="226"/>
                      <a:pt x="1373" y="228"/>
                      <a:pt x="1373" y="229"/>
                    </a:cubicBezTo>
                    <a:cubicBezTo>
                      <a:pt x="1374" y="230"/>
                      <a:pt x="1374" y="234"/>
                      <a:pt x="1373" y="235"/>
                    </a:cubicBezTo>
                    <a:cubicBezTo>
                      <a:pt x="1372" y="234"/>
                      <a:pt x="1373" y="233"/>
                      <a:pt x="1372" y="232"/>
                    </a:cubicBezTo>
                    <a:cubicBezTo>
                      <a:pt x="1371" y="231"/>
                      <a:pt x="1371" y="231"/>
                      <a:pt x="1370" y="230"/>
                    </a:cubicBezTo>
                    <a:cubicBezTo>
                      <a:pt x="1369" y="230"/>
                      <a:pt x="1367" y="229"/>
                      <a:pt x="1367" y="228"/>
                    </a:cubicBezTo>
                    <a:cubicBezTo>
                      <a:pt x="1367" y="226"/>
                      <a:pt x="1369" y="226"/>
                      <a:pt x="1370" y="225"/>
                    </a:cubicBezTo>
                    <a:cubicBezTo>
                      <a:pt x="1371" y="224"/>
                      <a:pt x="1372" y="223"/>
                      <a:pt x="1371" y="222"/>
                    </a:cubicBezTo>
                    <a:cubicBezTo>
                      <a:pt x="1371" y="221"/>
                      <a:pt x="1370" y="221"/>
                      <a:pt x="1370" y="220"/>
                    </a:cubicBezTo>
                    <a:cubicBezTo>
                      <a:pt x="1368" y="218"/>
                      <a:pt x="1369" y="218"/>
                      <a:pt x="1371" y="218"/>
                    </a:cubicBezTo>
                    <a:cubicBezTo>
                      <a:pt x="1372" y="218"/>
                      <a:pt x="1373" y="216"/>
                      <a:pt x="1373" y="215"/>
                    </a:cubicBezTo>
                    <a:cubicBezTo>
                      <a:pt x="1373" y="214"/>
                      <a:pt x="1371" y="213"/>
                      <a:pt x="1370" y="213"/>
                    </a:cubicBezTo>
                    <a:cubicBezTo>
                      <a:pt x="1369" y="211"/>
                      <a:pt x="1368" y="210"/>
                      <a:pt x="1367" y="209"/>
                    </a:cubicBezTo>
                    <a:cubicBezTo>
                      <a:pt x="1365" y="207"/>
                      <a:pt x="1362" y="207"/>
                      <a:pt x="1359" y="208"/>
                    </a:cubicBezTo>
                    <a:cubicBezTo>
                      <a:pt x="1357" y="208"/>
                      <a:pt x="1355" y="208"/>
                      <a:pt x="1353" y="208"/>
                    </a:cubicBezTo>
                    <a:cubicBezTo>
                      <a:pt x="1352" y="207"/>
                      <a:pt x="1350" y="207"/>
                      <a:pt x="1349" y="207"/>
                    </a:cubicBezTo>
                    <a:cubicBezTo>
                      <a:pt x="1348" y="207"/>
                      <a:pt x="1348" y="206"/>
                      <a:pt x="1347" y="206"/>
                    </a:cubicBezTo>
                    <a:cubicBezTo>
                      <a:pt x="1346" y="206"/>
                      <a:pt x="1345" y="206"/>
                      <a:pt x="1344" y="206"/>
                    </a:cubicBezTo>
                    <a:cubicBezTo>
                      <a:pt x="1342" y="206"/>
                      <a:pt x="1342" y="205"/>
                      <a:pt x="1341" y="204"/>
                    </a:cubicBezTo>
                    <a:cubicBezTo>
                      <a:pt x="1341" y="204"/>
                      <a:pt x="1340" y="204"/>
                      <a:pt x="1340" y="204"/>
                    </a:cubicBezTo>
                    <a:cubicBezTo>
                      <a:pt x="1339" y="203"/>
                      <a:pt x="1339" y="203"/>
                      <a:pt x="1339" y="202"/>
                    </a:cubicBezTo>
                    <a:cubicBezTo>
                      <a:pt x="1338" y="202"/>
                      <a:pt x="1338" y="202"/>
                      <a:pt x="1338" y="202"/>
                    </a:cubicBezTo>
                    <a:cubicBezTo>
                      <a:pt x="1339" y="202"/>
                      <a:pt x="1339" y="202"/>
                      <a:pt x="1339" y="200"/>
                    </a:cubicBezTo>
                    <a:cubicBezTo>
                      <a:pt x="1340" y="195"/>
                      <a:pt x="1338" y="195"/>
                      <a:pt x="1335" y="193"/>
                    </a:cubicBezTo>
                    <a:cubicBezTo>
                      <a:pt x="1325" y="188"/>
                      <a:pt x="1314" y="183"/>
                      <a:pt x="1303" y="180"/>
                    </a:cubicBezTo>
                    <a:cubicBezTo>
                      <a:pt x="1298" y="179"/>
                      <a:pt x="1295" y="177"/>
                      <a:pt x="1295" y="174"/>
                    </a:cubicBezTo>
                    <a:cubicBezTo>
                      <a:pt x="1307" y="173"/>
                      <a:pt x="1320" y="172"/>
                      <a:pt x="1332" y="174"/>
                    </a:cubicBezTo>
                    <a:cubicBezTo>
                      <a:pt x="1338" y="174"/>
                      <a:pt x="1346" y="173"/>
                      <a:pt x="1352" y="175"/>
                    </a:cubicBezTo>
                    <a:cubicBezTo>
                      <a:pt x="1355" y="176"/>
                      <a:pt x="1356" y="178"/>
                      <a:pt x="1359" y="178"/>
                    </a:cubicBezTo>
                    <a:cubicBezTo>
                      <a:pt x="1361" y="178"/>
                      <a:pt x="1363" y="178"/>
                      <a:pt x="1365" y="178"/>
                    </a:cubicBezTo>
                    <a:cubicBezTo>
                      <a:pt x="1369" y="178"/>
                      <a:pt x="1377" y="179"/>
                      <a:pt x="1381" y="178"/>
                    </a:cubicBezTo>
                    <a:cubicBezTo>
                      <a:pt x="1382" y="177"/>
                      <a:pt x="1386" y="174"/>
                      <a:pt x="1387" y="172"/>
                    </a:cubicBezTo>
                    <a:cubicBezTo>
                      <a:pt x="1390" y="169"/>
                      <a:pt x="1389" y="164"/>
                      <a:pt x="1392" y="162"/>
                    </a:cubicBezTo>
                    <a:cubicBezTo>
                      <a:pt x="1393" y="161"/>
                      <a:pt x="1397" y="161"/>
                      <a:pt x="1399" y="160"/>
                    </a:cubicBezTo>
                    <a:cubicBezTo>
                      <a:pt x="1401" y="159"/>
                      <a:pt x="1404" y="157"/>
                      <a:pt x="1406" y="156"/>
                    </a:cubicBezTo>
                    <a:cubicBezTo>
                      <a:pt x="1407" y="155"/>
                      <a:pt x="1406" y="154"/>
                      <a:pt x="1407" y="154"/>
                    </a:cubicBezTo>
                    <a:cubicBezTo>
                      <a:pt x="1408" y="154"/>
                      <a:pt x="1409" y="154"/>
                      <a:pt x="1410" y="154"/>
                    </a:cubicBezTo>
                    <a:cubicBezTo>
                      <a:pt x="1412" y="153"/>
                      <a:pt x="1411" y="151"/>
                      <a:pt x="1413" y="149"/>
                    </a:cubicBezTo>
                    <a:cubicBezTo>
                      <a:pt x="1416" y="146"/>
                      <a:pt x="1420" y="149"/>
                      <a:pt x="1423" y="146"/>
                    </a:cubicBezTo>
                    <a:cubicBezTo>
                      <a:pt x="1429" y="142"/>
                      <a:pt x="1419" y="130"/>
                      <a:pt x="1418" y="124"/>
                    </a:cubicBezTo>
                  </a:path>
                </a:pathLst>
              </a:custGeom>
              <a:solidFill>
                <a:srgbClr val="0070C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3" name="Freeform 139"/>
              <p:cNvSpPr>
                <a:spLocks/>
              </p:cNvSpPr>
              <p:nvPr/>
            </p:nvSpPr>
            <p:spPr bwMode="auto">
              <a:xfrm>
                <a:off x="4910138" y="6602413"/>
                <a:ext cx="34925" cy="2063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17" y="7"/>
                  </a:cxn>
                  <a:cxn ang="0">
                    <a:pos x="19" y="3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2" y="0"/>
                      <a:pt x="6" y="0"/>
                      <a:pt x="3" y="3"/>
                    </a:cubicBezTo>
                    <a:cubicBezTo>
                      <a:pt x="2" y="4"/>
                      <a:pt x="0" y="5"/>
                      <a:pt x="1" y="7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7" y="11"/>
                      <a:pt x="11" y="11"/>
                      <a:pt x="14" y="11"/>
                    </a:cubicBezTo>
                    <a:cubicBezTo>
                      <a:pt x="15" y="10"/>
                      <a:pt x="15" y="9"/>
                      <a:pt x="17" y="7"/>
                    </a:cubicBezTo>
                    <a:cubicBezTo>
                      <a:pt x="19" y="6"/>
                      <a:pt x="19" y="6"/>
                      <a:pt x="19" y="3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2A2A2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4" name="Freeform 14"/>
              <p:cNvSpPr>
                <a:spLocks/>
              </p:cNvSpPr>
              <p:nvPr/>
            </p:nvSpPr>
            <p:spPr bwMode="auto">
              <a:xfrm>
                <a:off x="4403725" y="4695825"/>
                <a:ext cx="779463" cy="398463"/>
              </a:xfrm>
              <a:custGeom>
                <a:avLst/>
                <a:gdLst/>
                <a:ahLst/>
                <a:cxnLst>
                  <a:cxn ang="0">
                    <a:pos x="412" y="70"/>
                  </a:cxn>
                  <a:cxn ang="0">
                    <a:pos x="405" y="46"/>
                  </a:cxn>
                  <a:cxn ang="0">
                    <a:pos x="411" y="26"/>
                  </a:cxn>
                  <a:cxn ang="0">
                    <a:pos x="395" y="20"/>
                  </a:cxn>
                  <a:cxn ang="0">
                    <a:pos x="370" y="21"/>
                  </a:cxn>
                  <a:cxn ang="0">
                    <a:pos x="347" y="12"/>
                  </a:cxn>
                  <a:cxn ang="0">
                    <a:pos x="321" y="1"/>
                  </a:cxn>
                  <a:cxn ang="0">
                    <a:pos x="305" y="8"/>
                  </a:cxn>
                  <a:cxn ang="0">
                    <a:pos x="294" y="24"/>
                  </a:cxn>
                  <a:cxn ang="0">
                    <a:pos x="282" y="33"/>
                  </a:cxn>
                  <a:cxn ang="0">
                    <a:pos x="266" y="35"/>
                  </a:cxn>
                  <a:cxn ang="0">
                    <a:pos x="254" y="26"/>
                  </a:cxn>
                  <a:cxn ang="0">
                    <a:pos x="245" y="21"/>
                  </a:cxn>
                  <a:cxn ang="0">
                    <a:pos x="241" y="37"/>
                  </a:cxn>
                  <a:cxn ang="0">
                    <a:pos x="224" y="43"/>
                  </a:cxn>
                  <a:cxn ang="0">
                    <a:pos x="222" y="53"/>
                  </a:cxn>
                  <a:cxn ang="0">
                    <a:pos x="191" y="65"/>
                  </a:cxn>
                  <a:cxn ang="0">
                    <a:pos x="187" y="83"/>
                  </a:cxn>
                  <a:cxn ang="0">
                    <a:pos x="196" y="93"/>
                  </a:cxn>
                  <a:cxn ang="0">
                    <a:pos x="193" y="108"/>
                  </a:cxn>
                  <a:cxn ang="0">
                    <a:pos x="192" y="124"/>
                  </a:cxn>
                  <a:cxn ang="0">
                    <a:pos x="179" y="112"/>
                  </a:cxn>
                  <a:cxn ang="0">
                    <a:pos x="151" y="111"/>
                  </a:cxn>
                  <a:cxn ang="0">
                    <a:pos x="129" y="118"/>
                  </a:cxn>
                  <a:cxn ang="0">
                    <a:pos x="108" y="132"/>
                  </a:cxn>
                  <a:cxn ang="0">
                    <a:pos x="79" y="128"/>
                  </a:cxn>
                  <a:cxn ang="0">
                    <a:pos x="56" y="138"/>
                  </a:cxn>
                  <a:cxn ang="0">
                    <a:pos x="38" y="130"/>
                  </a:cxn>
                  <a:cxn ang="0">
                    <a:pos x="14" y="124"/>
                  </a:cxn>
                  <a:cxn ang="0">
                    <a:pos x="12" y="141"/>
                  </a:cxn>
                  <a:cxn ang="0">
                    <a:pos x="5" y="154"/>
                  </a:cxn>
                  <a:cxn ang="0">
                    <a:pos x="16" y="164"/>
                  </a:cxn>
                  <a:cxn ang="0">
                    <a:pos x="30" y="173"/>
                  </a:cxn>
                  <a:cxn ang="0">
                    <a:pos x="51" y="166"/>
                  </a:cxn>
                  <a:cxn ang="0">
                    <a:pos x="70" y="178"/>
                  </a:cxn>
                  <a:cxn ang="0">
                    <a:pos x="82" y="185"/>
                  </a:cxn>
                  <a:cxn ang="0">
                    <a:pos x="95" y="168"/>
                  </a:cxn>
                  <a:cxn ang="0">
                    <a:pos x="127" y="167"/>
                  </a:cxn>
                  <a:cxn ang="0">
                    <a:pos x="147" y="165"/>
                  </a:cxn>
                  <a:cxn ang="0">
                    <a:pos x="160" y="186"/>
                  </a:cxn>
                  <a:cxn ang="0">
                    <a:pos x="197" y="198"/>
                  </a:cxn>
                  <a:cxn ang="0">
                    <a:pos x="236" y="203"/>
                  </a:cxn>
                  <a:cxn ang="0">
                    <a:pos x="254" y="208"/>
                  </a:cxn>
                  <a:cxn ang="0">
                    <a:pos x="276" y="213"/>
                  </a:cxn>
                  <a:cxn ang="0">
                    <a:pos x="289" y="200"/>
                  </a:cxn>
                  <a:cxn ang="0">
                    <a:pos x="312" y="193"/>
                  </a:cxn>
                  <a:cxn ang="0">
                    <a:pos x="330" y="187"/>
                  </a:cxn>
                  <a:cxn ang="0">
                    <a:pos x="352" y="187"/>
                  </a:cxn>
                  <a:cxn ang="0">
                    <a:pos x="368" y="166"/>
                  </a:cxn>
                  <a:cxn ang="0">
                    <a:pos x="380" y="154"/>
                  </a:cxn>
                  <a:cxn ang="0">
                    <a:pos x="381" y="141"/>
                  </a:cxn>
                  <a:cxn ang="0">
                    <a:pos x="388" y="124"/>
                  </a:cxn>
                  <a:cxn ang="0">
                    <a:pos x="383" y="112"/>
                  </a:cxn>
                  <a:cxn ang="0">
                    <a:pos x="395" y="108"/>
                  </a:cxn>
                  <a:cxn ang="0">
                    <a:pos x="410" y="96"/>
                  </a:cxn>
                </a:cxnLst>
                <a:rect l="0" t="0" r="r" b="b"/>
                <a:pathLst>
                  <a:path w="417" h="213">
                    <a:moveTo>
                      <a:pt x="416" y="79"/>
                    </a:moveTo>
                    <a:cubicBezTo>
                      <a:pt x="415" y="77"/>
                      <a:pt x="415" y="76"/>
                      <a:pt x="415" y="75"/>
                    </a:cubicBezTo>
                    <a:cubicBezTo>
                      <a:pt x="415" y="75"/>
                      <a:pt x="414" y="75"/>
                      <a:pt x="414" y="74"/>
                    </a:cubicBezTo>
                    <a:cubicBezTo>
                      <a:pt x="414" y="74"/>
                      <a:pt x="414" y="74"/>
                      <a:pt x="414" y="73"/>
                    </a:cubicBezTo>
                    <a:cubicBezTo>
                      <a:pt x="414" y="73"/>
                      <a:pt x="414" y="72"/>
                      <a:pt x="413" y="71"/>
                    </a:cubicBezTo>
                    <a:cubicBezTo>
                      <a:pt x="413" y="71"/>
                      <a:pt x="412" y="71"/>
                      <a:pt x="412" y="70"/>
                    </a:cubicBezTo>
                    <a:cubicBezTo>
                      <a:pt x="411" y="69"/>
                      <a:pt x="410" y="67"/>
                      <a:pt x="410" y="66"/>
                    </a:cubicBezTo>
                    <a:cubicBezTo>
                      <a:pt x="409" y="63"/>
                      <a:pt x="410" y="60"/>
                      <a:pt x="409" y="57"/>
                    </a:cubicBezTo>
                    <a:cubicBezTo>
                      <a:pt x="409" y="56"/>
                      <a:pt x="409" y="55"/>
                      <a:pt x="408" y="54"/>
                    </a:cubicBezTo>
                    <a:cubicBezTo>
                      <a:pt x="408" y="54"/>
                      <a:pt x="407" y="53"/>
                      <a:pt x="406" y="53"/>
                    </a:cubicBezTo>
                    <a:cubicBezTo>
                      <a:pt x="406" y="52"/>
                      <a:pt x="405" y="50"/>
                      <a:pt x="405" y="49"/>
                    </a:cubicBezTo>
                    <a:cubicBezTo>
                      <a:pt x="404" y="48"/>
                      <a:pt x="405" y="47"/>
                      <a:pt x="405" y="46"/>
                    </a:cubicBezTo>
                    <a:cubicBezTo>
                      <a:pt x="406" y="44"/>
                      <a:pt x="407" y="42"/>
                      <a:pt x="408" y="41"/>
                    </a:cubicBezTo>
                    <a:cubicBezTo>
                      <a:pt x="409" y="40"/>
                      <a:pt x="410" y="39"/>
                      <a:pt x="410" y="38"/>
                    </a:cubicBezTo>
                    <a:cubicBezTo>
                      <a:pt x="411" y="37"/>
                      <a:pt x="412" y="35"/>
                      <a:pt x="412" y="33"/>
                    </a:cubicBezTo>
                    <a:cubicBezTo>
                      <a:pt x="412" y="32"/>
                      <a:pt x="412" y="30"/>
                      <a:pt x="412" y="29"/>
                    </a:cubicBezTo>
                    <a:cubicBezTo>
                      <a:pt x="412" y="28"/>
                      <a:pt x="411" y="27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6"/>
                      <a:pt x="410" y="25"/>
                      <a:pt x="409" y="25"/>
                    </a:cubicBezTo>
                    <a:cubicBezTo>
                      <a:pt x="409" y="25"/>
                      <a:pt x="409" y="24"/>
                      <a:pt x="408" y="24"/>
                    </a:cubicBezTo>
                    <a:cubicBezTo>
                      <a:pt x="407" y="23"/>
                      <a:pt x="405" y="23"/>
                      <a:pt x="404" y="23"/>
                    </a:cubicBezTo>
                    <a:cubicBezTo>
                      <a:pt x="402" y="23"/>
                      <a:pt x="396" y="25"/>
                      <a:pt x="395" y="22"/>
                    </a:cubicBezTo>
                    <a:cubicBezTo>
                      <a:pt x="395" y="22"/>
                      <a:pt x="395" y="21"/>
                      <a:pt x="395" y="20"/>
                    </a:cubicBezTo>
                    <a:cubicBezTo>
                      <a:pt x="394" y="19"/>
                      <a:pt x="394" y="19"/>
                      <a:pt x="393" y="18"/>
                    </a:cubicBezTo>
                    <a:cubicBezTo>
                      <a:pt x="392" y="17"/>
                      <a:pt x="390" y="18"/>
                      <a:pt x="389" y="16"/>
                    </a:cubicBezTo>
                    <a:cubicBezTo>
                      <a:pt x="388" y="15"/>
                      <a:pt x="387" y="14"/>
                      <a:pt x="385" y="15"/>
                    </a:cubicBezTo>
                    <a:cubicBezTo>
                      <a:pt x="383" y="15"/>
                      <a:pt x="384" y="17"/>
                      <a:pt x="383" y="19"/>
                    </a:cubicBezTo>
                    <a:cubicBezTo>
                      <a:pt x="382" y="20"/>
                      <a:pt x="380" y="21"/>
                      <a:pt x="379" y="21"/>
                    </a:cubicBezTo>
                    <a:cubicBezTo>
                      <a:pt x="376" y="22"/>
                      <a:pt x="373" y="21"/>
                      <a:pt x="370" y="21"/>
                    </a:cubicBezTo>
                    <a:cubicBezTo>
                      <a:pt x="368" y="21"/>
                      <a:pt x="367" y="21"/>
                      <a:pt x="365" y="20"/>
                    </a:cubicBezTo>
                    <a:cubicBezTo>
                      <a:pt x="362" y="19"/>
                      <a:pt x="359" y="18"/>
                      <a:pt x="357" y="17"/>
                    </a:cubicBezTo>
                    <a:cubicBezTo>
                      <a:pt x="355" y="16"/>
                      <a:pt x="356" y="14"/>
                      <a:pt x="355" y="13"/>
                    </a:cubicBezTo>
                    <a:cubicBezTo>
                      <a:pt x="354" y="11"/>
                      <a:pt x="353" y="10"/>
                      <a:pt x="351" y="11"/>
                    </a:cubicBezTo>
                    <a:cubicBezTo>
                      <a:pt x="350" y="11"/>
                      <a:pt x="350" y="11"/>
                      <a:pt x="349" y="12"/>
                    </a:cubicBezTo>
                    <a:cubicBezTo>
                      <a:pt x="348" y="12"/>
                      <a:pt x="347" y="12"/>
                      <a:pt x="347" y="12"/>
                    </a:cubicBezTo>
                    <a:cubicBezTo>
                      <a:pt x="345" y="12"/>
                      <a:pt x="343" y="12"/>
                      <a:pt x="342" y="12"/>
                    </a:cubicBezTo>
                    <a:cubicBezTo>
                      <a:pt x="341" y="11"/>
                      <a:pt x="341" y="10"/>
                      <a:pt x="340" y="9"/>
                    </a:cubicBezTo>
                    <a:cubicBezTo>
                      <a:pt x="338" y="7"/>
                      <a:pt x="334" y="6"/>
                      <a:pt x="332" y="5"/>
                    </a:cubicBezTo>
                    <a:cubicBezTo>
                      <a:pt x="330" y="4"/>
                      <a:pt x="329" y="4"/>
                      <a:pt x="327" y="3"/>
                    </a:cubicBezTo>
                    <a:cubicBezTo>
                      <a:pt x="327" y="3"/>
                      <a:pt x="326" y="2"/>
                      <a:pt x="326" y="2"/>
                    </a:cubicBezTo>
                    <a:cubicBezTo>
                      <a:pt x="326" y="0"/>
                      <a:pt x="322" y="0"/>
                      <a:pt x="321" y="1"/>
                    </a:cubicBezTo>
                    <a:cubicBezTo>
                      <a:pt x="321" y="2"/>
                      <a:pt x="322" y="4"/>
                      <a:pt x="320" y="4"/>
                    </a:cubicBezTo>
                    <a:cubicBezTo>
                      <a:pt x="318" y="5"/>
                      <a:pt x="316" y="5"/>
                      <a:pt x="314" y="3"/>
                    </a:cubicBezTo>
                    <a:cubicBezTo>
                      <a:pt x="313" y="2"/>
                      <a:pt x="314" y="0"/>
                      <a:pt x="312" y="0"/>
                    </a:cubicBezTo>
                    <a:cubicBezTo>
                      <a:pt x="311" y="0"/>
                      <a:pt x="310" y="0"/>
                      <a:pt x="309" y="0"/>
                    </a:cubicBezTo>
                    <a:cubicBezTo>
                      <a:pt x="308" y="0"/>
                      <a:pt x="308" y="0"/>
                      <a:pt x="308" y="1"/>
                    </a:cubicBezTo>
                    <a:cubicBezTo>
                      <a:pt x="307" y="3"/>
                      <a:pt x="305" y="5"/>
                      <a:pt x="305" y="8"/>
                    </a:cubicBezTo>
                    <a:cubicBezTo>
                      <a:pt x="305" y="9"/>
                      <a:pt x="304" y="11"/>
                      <a:pt x="305" y="13"/>
                    </a:cubicBezTo>
                    <a:cubicBezTo>
                      <a:pt x="305" y="15"/>
                      <a:pt x="306" y="16"/>
                      <a:pt x="306" y="17"/>
                    </a:cubicBezTo>
                    <a:cubicBezTo>
                      <a:pt x="305" y="19"/>
                      <a:pt x="303" y="19"/>
                      <a:pt x="302" y="18"/>
                    </a:cubicBezTo>
                    <a:cubicBezTo>
                      <a:pt x="300" y="17"/>
                      <a:pt x="298" y="17"/>
                      <a:pt x="297" y="18"/>
                    </a:cubicBezTo>
                    <a:cubicBezTo>
                      <a:pt x="297" y="18"/>
                      <a:pt x="297" y="20"/>
                      <a:pt x="296" y="20"/>
                    </a:cubicBezTo>
                    <a:cubicBezTo>
                      <a:pt x="296" y="22"/>
                      <a:pt x="294" y="22"/>
                      <a:pt x="294" y="24"/>
                    </a:cubicBezTo>
                    <a:cubicBezTo>
                      <a:pt x="293" y="27"/>
                      <a:pt x="293" y="30"/>
                      <a:pt x="291" y="32"/>
                    </a:cubicBezTo>
                    <a:cubicBezTo>
                      <a:pt x="290" y="33"/>
                      <a:pt x="289" y="34"/>
                      <a:pt x="288" y="34"/>
                    </a:cubicBezTo>
                    <a:cubicBezTo>
                      <a:pt x="287" y="34"/>
                      <a:pt x="286" y="34"/>
                      <a:pt x="286" y="34"/>
                    </a:cubicBezTo>
                    <a:cubicBezTo>
                      <a:pt x="285" y="34"/>
                      <a:pt x="284" y="35"/>
                      <a:pt x="284" y="3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3"/>
                      <a:pt x="282" y="33"/>
                      <a:pt x="282" y="33"/>
                    </a:cubicBezTo>
                    <a:cubicBezTo>
                      <a:pt x="281" y="32"/>
                      <a:pt x="281" y="32"/>
                      <a:pt x="281" y="31"/>
                    </a:cubicBezTo>
                    <a:cubicBezTo>
                      <a:pt x="280" y="30"/>
                      <a:pt x="279" y="29"/>
                      <a:pt x="278" y="29"/>
                    </a:cubicBezTo>
                    <a:cubicBezTo>
                      <a:pt x="275" y="29"/>
                      <a:pt x="275" y="33"/>
                      <a:pt x="274" y="34"/>
                    </a:cubicBezTo>
                    <a:cubicBezTo>
                      <a:pt x="274" y="34"/>
                      <a:pt x="273" y="34"/>
                      <a:pt x="272" y="34"/>
                    </a:cubicBezTo>
                    <a:cubicBezTo>
                      <a:pt x="271" y="34"/>
                      <a:pt x="270" y="35"/>
                      <a:pt x="269" y="35"/>
                    </a:cubicBezTo>
                    <a:cubicBezTo>
                      <a:pt x="268" y="35"/>
                      <a:pt x="267" y="35"/>
                      <a:pt x="266" y="35"/>
                    </a:cubicBezTo>
                    <a:cubicBezTo>
                      <a:pt x="265" y="35"/>
                      <a:pt x="264" y="35"/>
                      <a:pt x="263" y="35"/>
                    </a:cubicBezTo>
                    <a:cubicBezTo>
                      <a:pt x="263" y="35"/>
                      <a:pt x="263" y="35"/>
                      <a:pt x="262" y="35"/>
                    </a:cubicBezTo>
                    <a:cubicBezTo>
                      <a:pt x="261" y="34"/>
                      <a:pt x="260" y="35"/>
                      <a:pt x="259" y="34"/>
                    </a:cubicBezTo>
                    <a:cubicBezTo>
                      <a:pt x="259" y="34"/>
                      <a:pt x="257" y="33"/>
                      <a:pt x="257" y="32"/>
                    </a:cubicBezTo>
                    <a:cubicBezTo>
                      <a:pt x="256" y="31"/>
                      <a:pt x="256" y="30"/>
                      <a:pt x="256" y="29"/>
                    </a:cubicBezTo>
                    <a:cubicBezTo>
                      <a:pt x="256" y="28"/>
                      <a:pt x="256" y="26"/>
                      <a:pt x="254" y="26"/>
                    </a:cubicBezTo>
                    <a:cubicBezTo>
                      <a:pt x="254" y="25"/>
                      <a:pt x="253" y="24"/>
                      <a:pt x="252" y="23"/>
                    </a:cubicBezTo>
                    <a:cubicBezTo>
                      <a:pt x="252" y="23"/>
                      <a:pt x="251" y="22"/>
                      <a:pt x="250" y="21"/>
                    </a:cubicBezTo>
                    <a:cubicBezTo>
                      <a:pt x="249" y="20"/>
                      <a:pt x="247" y="20"/>
                      <a:pt x="246" y="19"/>
                    </a:cubicBezTo>
                    <a:cubicBezTo>
                      <a:pt x="245" y="19"/>
                      <a:pt x="245" y="18"/>
                      <a:pt x="244" y="18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5" y="21"/>
                      <a:pt x="245" y="21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4" y="22"/>
                      <a:pt x="244" y="23"/>
                      <a:pt x="244" y="24"/>
                    </a:cubicBezTo>
                    <a:cubicBezTo>
                      <a:pt x="244" y="25"/>
                      <a:pt x="243" y="25"/>
                      <a:pt x="243" y="26"/>
                    </a:cubicBezTo>
                    <a:cubicBezTo>
                      <a:pt x="243" y="27"/>
                      <a:pt x="243" y="29"/>
                      <a:pt x="243" y="30"/>
                    </a:cubicBezTo>
                    <a:cubicBezTo>
                      <a:pt x="243" y="32"/>
                      <a:pt x="242" y="33"/>
                      <a:pt x="242" y="34"/>
                    </a:cubicBezTo>
                    <a:cubicBezTo>
                      <a:pt x="242" y="35"/>
                      <a:pt x="242" y="36"/>
                      <a:pt x="241" y="37"/>
                    </a:cubicBezTo>
                    <a:cubicBezTo>
                      <a:pt x="241" y="38"/>
                      <a:pt x="240" y="40"/>
                      <a:pt x="239" y="41"/>
                    </a:cubicBezTo>
                    <a:cubicBezTo>
                      <a:pt x="238" y="42"/>
                      <a:pt x="232" y="41"/>
                      <a:pt x="231" y="40"/>
                    </a:cubicBezTo>
                    <a:cubicBezTo>
                      <a:pt x="230" y="39"/>
                      <a:pt x="230" y="38"/>
                      <a:pt x="229" y="38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40"/>
                      <a:pt x="225" y="41"/>
                    </a:cubicBezTo>
                    <a:cubicBezTo>
                      <a:pt x="224" y="41"/>
                      <a:pt x="224" y="42"/>
                      <a:pt x="224" y="43"/>
                    </a:cubicBezTo>
                    <a:cubicBezTo>
                      <a:pt x="223" y="44"/>
                      <a:pt x="224" y="45"/>
                      <a:pt x="224" y="46"/>
                    </a:cubicBezTo>
                    <a:cubicBezTo>
                      <a:pt x="223" y="46"/>
                      <a:pt x="223" y="47"/>
                      <a:pt x="223" y="48"/>
                    </a:cubicBezTo>
                    <a:cubicBezTo>
                      <a:pt x="223" y="48"/>
                      <a:pt x="223" y="48"/>
                      <a:pt x="223" y="47"/>
                    </a:cubicBezTo>
                    <a:cubicBezTo>
                      <a:pt x="223" y="48"/>
                      <a:pt x="223" y="49"/>
                      <a:pt x="223" y="50"/>
                    </a:cubicBezTo>
                    <a:cubicBezTo>
                      <a:pt x="222" y="50"/>
                      <a:pt x="222" y="51"/>
                      <a:pt x="222" y="52"/>
                    </a:cubicBezTo>
                    <a:cubicBezTo>
                      <a:pt x="222" y="52"/>
                      <a:pt x="222" y="53"/>
                      <a:pt x="222" y="53"/>
                    </a:cubicBezTo>
                    <a:cubicBezTo>
                      <a:pt x="222" y="54"/>
                      <a:pt x="222" y="54"/>
                      <a:pt x="221" y="55"/>
                    </a:cubicBezTo>
                    <a:cubicBezTo>
                      <a:pt x="221" y="56"/>
                      <a:pt x="220" y="56"/>
                      <a:pt x="219" y="57"/>
                    </a:cubicBezTo>
                    <a:cubicBezTo>
                      <a:pt x="216" y="59"/>
                      <a:pt x="212" y="59"/>
                      <a:pt x="208" y="59"/>
                    </a:cubicBezTo>
                    <a:cubicBezTo>
                      <a:pt x="206" y="59"/>
                      <a:pt x="204" y="60"/>
                      <a:pt x="202" y="61"/>
                    </a:cubicBezTo>
                    <a:cubicBezTo>
                      <a:pt x="200" y="62"/>
                      <a:pt x="198" y="63"/>
                      <a:pt x="196" y="63"/>
                    </a:cubicBezTo>
                    <a:cubicBezTo>
                      <a:pt x="194" y="63"/>
                      <a:pt x="192" y="64"/>
                      <a:pt x="191" y="65"/>
                    </a:cubicBezTo>
                    <a:cubicBezTo>
                      <a:pt x="190" y="66"/>
                      <a:pt x="189" y="67"/>
                      <a:pt x="189" y="67"/>
                    </a:cubicBezTo>
                    <a:cubicBezTo>
                      <a:pt x="188" y="68"/>
                      <a:pt x="187" y="68"/>
                      <a:pt x="186" y="68"/>
                    </a:cubicBezTo>
                    <a:cubicBezTo>
                      <a:pt x="185" y="69"/>
                      <a:pt x="186" y="70"/>
                      <a:pt x="186" y="71"/>
                    </a:cubicBezTo>
                    <a:cubicBezTo>
                      <a:pt x="186" y="72"/>
                      <a:pt x="186" y="73"/>
                      <a:pt x="186" y="74"/>
                    </a:cubicBezTo>
                    <a:cubicBezTo>
                      <a:pt x="186" y="74"/>
                      <a:pt x="186" y="74"/>
                      <a:pt x="187" y="75"/>
                    </a:cubicBezTo>
                    <a:cubicBezTo>
                      <a:pt x="187" y="77"/>
                      <a:pt x="187" y="80"/>
                      <a:pt x="187" y="83"/>
                    </a:cubicBezTo>
                    <a:cubicBezTo>
                      <a:pt x="187" y="84"/>
                      <a:pt x="188" y="85"/>
                      <a:pt x="188" y="85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7"/>
                      <a:pt x="190" y="88"/>
                      <a:pt x="190" y="88"/>
                    </a:cubicBezTo>
                    <a:cubicBezTo>
                      <a:pt x="190" y="88"/>
                      <a:pt x="191" y="88"/>
                      <a:pt x="192" y="89"/>
                    </a:cubicBezTo>
                    <a:cubicBezTo>
                      <a:pt x="192" y="89"/>
                      <a:pt x="193" y="90"/>
                      <a:pt x="193" y="90"/>
                    </a:cubicBezTo>
                    <a:cubicBezTo>
                      <a:pt x="194" y="91"/>
                      <a:pt x="195" y="92"/>
                      <a:pt x="196" y="93"/>
                    </a:cubicBezTo>
                    <a:cubicBezTo>
                      <a:pt x="197" y="94"/>
                      <a:pt x="196" y="96"/>
                      <a:pt x="196" y="98"/>
                    </a:cubicBezTo>
                    <a:cubicBezTo>
                      <a:pt x="195" y="99"/>
                      <a:pt x="195" y="100"/>
                      <a:pt x="194" y="100"/>
                    </a:cubicBezTo>
                    <a:cubicBezTo>
                      <a:pt x="193" y="101"/>
                      <a:pt x="192" y="101"/>
                      <a:pt x="192" y="102"/>
                    </a:cubicBezTo>
                    <a:cubicBezTo>
                      <a:pt x="192" y="103"/>
                      <a:pt x="191" y="104"/>
                      <a:pt x="191" y="105"/>
                    </a:cubicBezTo>
                    <a:cubicBezTo>
                      <a:pt x="191" y="105"/>
                      <a:pt x="192" y="105"/>
                      <a:pt x="192" y="106"/>
                    </a:cubicBezTo>
                    <a:cubicBezTo>
                      <a:pt x="192" y="107"/>
                      <a:pt x="192" y="107"/>
                      <a:pt x="193" y="108"/>
                    </a:cubicBezTo>
                    <a:cubicBezTo>
                      <a:pt x="195" y="110"/>
                      <a:pt x="197" y="110"/>
                      <a:pt x="199" y="111"/>
                    </a:cubicBezTo>
                    <a:cubicBezTo>
                      <a:pt x="202" y="112"/>
                      <a:pt x="200" y="115"/>
                      <a:pt x="199" y="116"/>
                    </a:cubicBezTo>
                    <a:cubicBezTo>
                      <a:pt x="199" y="117"/>
                      <a:pt x="199" y="118"/>
                      <a:pt x="199" y="119"/>
                    </a:cubicBezTo>
                    <a:cubicBezTo>
                      <a:pt x="199" y="120"/>
                      <a:pt x="199" y="121"/>
                      <a:pt x="198" y="122"/>
                    </a:cubicBezTo>
                    <a:cubicBezTo>
                      <a:pt x="197" y="123"/>
                      <a:pt x="197" y="123"/>
                      <a:pt x="196" y="124"/>
                    </a:cubicBezTo>
                    <a:cubicBezTo>
                      <a:pt x="195" y="124"/>
                      <a:pt x="193" y="124"/>
                      <a:pt x="192" y="124"/>
                    </a:cubicBezTo>
                    <a:cubicBezTo>
                      <a:pt x="191" y="124"/>
                      <a:pt x="191" y="123"/>
                      <a:pt x="190" y="123"/>
                    </a:cubicBezTo>
                    <a:cubicBezTo>
                      <a:pt x="189" y="123"/>
                      <a:pt x="187" y="124"/>
                      <a:pt x="186" y="122"/>
                    </a:cubicBezTo>
                    <a:cubicBezTo>
                      <a:pt x="186" y="122"/>
                      <a:pt x="186" y="121"/>
                      <a:pt x="186" y="121"/>
                    </a:cubicBezTo>
                    <a:cubicBezTo>
                      <a:pt x="186" y="120"/>
                      <a:pt x="185" y="118"/>
                      <a:pt x="184" y="117"/>
                    </a:cubicBezTo>
                    <a:cubicBezTo>
                      <a:pt x="183" y="116"/>
                      <a:pt x="182" y="114"/>
                      <a:pt x="181" y="113"/>
                    </a:cubicBezTo>
                    <a:cubicBezTo>
                      <a:pt x="180" y="113"/>
                      <a:pt x="181" y="113"/>
                      <a:pt x="179" y="112"/>
                    </a:cubicBezTo>
                    <a:cubicBezTo>
                      <a:pt x="177" y="112"/>
                      <a:pt x="175" y="114"/>
                      <a:pt x="172" y="114"/>
                    </a:cubicBezTo>
                    <a:cubicBezTo>
                      <a:pt x="171" y="114"/>
                      <a:pt x="168" y="115"/>
                      <a:pt x="167" y="114"/>
                    </a:cubicBezTo>
                    <a:cubicBezTo>
                      <a:pt x="166" y="113"/>
                      <a:pt x="166" y="112"/>
                      <a:pt x="165" y="111"/>
                    </a:cubicBezTo>
                    <a:cubicBezTo>
                      <a:pt x="164" y="111"/>
                      <a:pt x="161" y="110"/>
                      <a:pt x="160" y="110"/>
                    </a:cubicBezTo>
                    <a:cubicBezTo>
                      <a:pt x="158" y="110"/>
                      <a:pt x="156" y="110"/>
                      <a:pt x="154" y="110"/>
                    </a:cubicBezTo>
                    <a:cubicBezTo>
                      <a:pt x="153" y="110"/>
                      <a:pt x="151" y="110"/>
                      <a:pt x="151" y="111"/>
                    </a:cubicBezTo>
                    <a:cubicBezTo>
                      <a:pt x="150" y="114"/>
                      <a:pt x="156" y="116"/>
                      <a:pt x="153" y="118"/>
                    </a:cubicBezTo>
                    <a:cubicBezTo>
                      <a:pt x="152" y="118"/>
                      <a:pt x="152" y="118"/>
                      <a:pt x="151" y="118"/>
                    </a:cubicBezTo>
                    <a:cubicBezTo>
                      <a:pt x="150" y="118"/>
                      <a:pt x="149" y="118"/>
                      <a:pt x="149" y="119"/>
                    </a:cubicBezTo>
                    <a:cubicBezTo>
                      <a:pt x="148" y="119"/>
                      <a:pt x="148" y="119"/>
                      <a:pt x="147" y="119"/>
                    </a:cubicBezTo>
                    <a:cubicBezTo>
                      <a:pt x="144" y="119"/>
                      <a:pt x="142" y="119"/>
                      <a:pt x="140" y="119"/>
                    </a:cubicBezTo>
                    <a:cubicBezTo>
                      <a:pt x="136" y="118"/>
                      <a:pt x="132" y="118"/>
                      <a:pt x="129" y="118"/>
                    </a:cubicBezTo>
                    <a:cubicBezTo>
                      <a:pt x="127" y="118"/>
                      <a:pt x="126" y="118"/>
                      <a:pt x="126" y="119"/>
                    </a:cubicBezTo>
                    <a:cubicBezTo>
                      <a:pt x="125" y="121"/>
                      <a:pt x="126" y="122"/>
                      <a:pt x="126" y="123"/>
                    </a:cubicBezTo>
                    <a:cubicBezTo>
                      <a:pt x="125" y="125"/>
                      <a:pt x="123" y="124"/>
                      <a:pt x="122" y="124"/>
                    </a:cubicBezTo>
                    <a:cubicBezTo>
                      <a:pt x="119" y="124"/>
                      <a:pt x="115" y="123"/>
                      <a:pt x="113" y="125"/>
                    </a:cubicBezTo>
                    <a:cubicBezTo>
                      <a:pt x="112" y="126"/>
                      <a:pt x="112" y="127"/>
                      <a:pt x="111" y="128"/>
                    </a:cubicBezTo>
                    <a:cubicBezTo>
                      <a:pt x="110" y="129"/>
                      <a:pt x="109" y="131"/>
                      <a:pt x="108" y="132"/>
                    </a:cubicBezTo>
                    <a:cubicBezTo>
                      <a:pt x="106" y="132"/>
                      <a:pt x="105" y="130"/>
                      <a:pt x="103" y="131"/>
                    </a:cubicBezTo>
                    <a:cubicBezTo>
                      <a:pt x="102" y="131"/>
                      <a:pt x="101" y="132"/>
                      <a:pt x="99" y="133"/>
                    </a:cubicBezTo>
                    <a:cubicBezTo>
                      <a:pt x="97" y="133"/>
                      <a:pt x="94" y="133"/>
                      <a:pt x="91" y="133"/>
                    </a:cubicBezTo>
                    <a:cubicBezTo>
                      <a:pt x="92" y="133"/>
                      <a:pt x="88" y="133"/>
                      <a:pt x="87" y="132"/>
                    </a:cubicBezTo>
                    <a:cubicBezTo>
                      <a:pt x="87" y="130"/>
                      <a:pt x="81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7" y="128"/>
                      <a:pt x="77" y="126"/>
                      <a:pt x="76" y="125"/>
                    </a:cubicBezTo>
                    <a:cubicBezTo>
                      <a:pt x="74" y="122"/>
                      <a:pt x="71" y="123"/>
                      <a:pt x="68" y="123"/>
                    </a:cubicBezTo>
                    <a:cubicBezTo>
                      <a:pt x="64" y="124"/>
                      <a:pt x="60" y="122"/>
                      <a:pt x="56" y="123"/>
                    </a:cubicBezTo>
                    <a:cubicBezTo>
                      <a:pt x="53" y="124"/>
                      <a:pt x="53" y="125"/>
                      <a:pt x="53" y="128"/>
                    </a:cubicBezTo>
                    <a:cubicBezTo>
                      <a:pt x="54" y="131"/>
                      <a:pt x="58" y="133"/>
                      <a:pt x="57" y="137"/>
                    </a:cubicBezTo>
                    <a:cubicBezTo>
                      <a:pt x="57" y="137"/>
                      <a:pt x="57" y="138"/>
                      <a:pt x="56" y="138"/>
                    </a:cubicBezTo>
                    <a:cubicBezTo>
                      <a:pt x="56" y="139"/>
                      <a:pt x="55" y="141"/>
                      <a:pt x="54" y="141"/>
                    </a:cubicBezTo>
                    <a:cubicBezTo>
                      <a:pt x="50" y="143"/>
                      <a:pt x="49" y="141"/>
                      <a:pt x="46" y="139"/>
                    </a:cubicBezTo>
                    <a:cubicBezTo>
                      <a:pt x="44" y="138"/>
                      <a:pt x="41" y="137"/>
                      <a:pt x="40" y="135"/>
                    </a:cubicBezTo>
                    <a:cubicBezTo>
                      <a:pt x="39" y="134"/>
                      <a:pt x="39" y="135"/>
                      <a:pt x="39" y="134"/>
                    </a:cubicBezTo>
                    <a:cubicBezTo>
                      <a:pt x="39" y="133"/>
                      <a:pt x="39" y="132"/>
                      <a:pt x="39" y="131"/>
                    </a:cubicBezTo>
                    <a:cubicBezTo>
                      <a:pt x="38" y="131"/>
                      <a:pt x="38" y="131"/>
                      <a:pt x="38" y="130"/>
                    </a:cubicBezTo>
                    <a:cubicBezTo>
                      <a:pt x="37" y="129"/>
                      <a:pt x="35" y="130"/>
                      <a:pt x="34" y="130"/>
                    </a:cubicBezTo>
                    <a:cubicBezTo>
                      <a:pt x="32" y="129"/>
                      <a:pt x="32" y="129"/>
                      <a:pt x="31" y="128"/>
                    </a:cubicBezTo>
                    <a:cubicBezTo>
                      <a:pt x="30" y="126"/>
                      <a:pt x="30" y="124"/>
                      <a:pt x="28" y="122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1" y="122"/>
                      <a:pt x="19" y="122"/>
                      <a:pt x="16" y="122"/>
                    </a:cubicBezTo>
                    <a:cubicBezTo>
                      <a:pt x="16" y="123"/>
                      <a:pt x="15" y="123"/>
                      <a:pt x="14" y="124"/>
                    </a:cubicBezTo>
                    <a:cubicBezTo>
                      <a:pt x="14" y="126"/>
                      <a:pt x="13" y="127"/>
                      <a:pt x="13" y="128"/>
                    </a:cubicBezTo>
                    <a:cubicBezTo>
                      <a:pt x="13" y="130"/>
                      <a:pt x="13" y="132"/>
                      <a:pt x="13" y="134"/>
                    </a:cubicBezTo>
                    <a:cubicBezTo>
                      <a:pt x="13" y="135"/>
                      <a:pt x="13" y="136"/>
                      <a:pt x="14" y="137"/>
                    </a:cubicBezTo>
                    <a:cubicBezTo>
                      <a:pt x="14" y="137"/>
                      <a:pt x="15" y="138"/>
                      <a:pt x="14" y="139"/>
                    </a:cubicBezTo>
                    <a:cubicBezTo>
                      <a:pt x="14" y="140"/>
                      <a:pt x="12" y="140"/>
                      <a:pt x="10" y="141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2"/>
                      <a:pt x="12" y="143"/>
                      <a:pt x="13" y="143"/>
                    </a:cubicBezTo>
                    <a:cubicBezTo>
                      <a:pt x="13" y="144"/>
                      <a:pt x="13" y="144"/>
                      <a:pt x="13" y="145"/>
                    </a:cubicBezTo>
                    <a:cubicBezTo>
                      <a:pt x="14" y="146"/>
                      <a:pt x="13" y="148"/>
                      <a:pt x="13" y="150"/>
                    </a:cubicBezTo>
                    <a:cubicBezTo>
                      <a:pt x="12" y="151"/>
                      <a:pt x="12" y="153"/>
                      <a:pt x="10" y="154"/>
                    </a:cubicBezTo>
                    <a:cubicBezTo>
                      <a:pt x="10" y="155"/>
                      <a:pt x="9" y="155"/>
                      <a:pt x="8" y="155"/>
                    </a:cubicBezTo>
                    <a:cubicBezTo>
                      <a:pt x="7" y="155"/>
                      <a:pt x="6" y="155"/>
                      <a:pt x="5" y="154"/>
                    </a:cubicBezTo>
                    <a:cubicBezTo>
                      <a:pt x="5" y="155"/>
                      <a:pt x="4" y="155"/>
                      <a:pt x="4" y="155"/>
                    </a:cubicBezTo>
                    <a:cubicBezTo>
                      <a:pt x="2" y="157"/>
                      <a:pt x="0" y="157"/>
                      <a:pt x="1" y="161"/>
                    </a:cubicBezTo>
                    <a:cubicBezTo>
                      <a:pt x="1" y="164"/>
                      <a:pt x="3" y="163"/>
                      <a:pt x="6" y="164"/>
                    </a:cubicBezTo>
                    <a:cubicBezTo>
                      <a:pt x="7" y="164"/>
                      <a:pt x="8" y="164"/>
                      <a:pt x="9" y="164"/>
                    </a:cubicBezTo>
                    <a:cubicBezTo>
                      <a:pt x="10" y="164"/>
                      <a:pt x="11" y="164"/>
                      <a:pt x="12" y="164"/>
                    </a:cubicBezTo>
                    <a:cubicBezTo>
                      <a:pt x="13" y="164"/>
                      <a:pt x="15" y="164"/>
                      <a:pt x="16" y="164"/>
                    </a:cubicBezTo>
                    <a:cubicBezTo>
                      <a:pt x="18" y="164"/>
                      <a:pt x="18" y="164"/>
                      <a:pt x="19" y="163"/>
                    </a:cubicBezTo>
                    <a:cubicBezTo>
                      <a:pt x="20" y="163"/>
                      <a:pt x="21" y="163"/>
                      <a:pt x="21" y="163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4" y="165"/>
                      <a:pt x="26" y="165"/>
                      <a:pt x="26" y="168"/>
                    </a:cubicBezTo>
                    <a:cubicBezTo>
                      <a:pt x="26" y="170"/>
                      <a:pt x="26" y="171"/>
                      <a:pt x="28" y="172"/>
                    </a:cubicBezTo>
                    <a:cubicBezTo>
                      <a:pt x="28" y="173"/>
                      <a:pt x="29" y="173"/>
                      <a:pt x="30" y="173"/>
                    </a:cubicBezTo>
                    <a:cubicBezTo>
                      <a:pt x="30" y="174"/>
                      <a:pt x="31" y="175"/>
                      <a:pt x="32" y="175"/>
                    </a:cubicBezTo>
                    <a:cubicBezTo>
                      <a:pt x="35" y="176"/>
                      <a:pt x="37" y="177"/>
                      <a:pt x="40" y="177"/>
                    </a:cubicBezTo>
                    <a:cubicBezTo>
                      <a:pt x="43" y="177"/>
                      <a:pt x="43" y="176"/>
                      <a:pt x="44" y="174"/>
                    </a:cubicBezTo>
                    <a:cubicBezTo>
                      <a:pt x="45" y="173"/>
                      <a:pt x="44" y="171"/>
                      <a:pt x="46" y="170"/>
                    </a:cubicBezTo>
                    <a:cubicBezTo>
                      <a:pt x="47" y="169"/>
                      <a:pt x="48" y="169"/>
                      <a:pt x="49" y="169"/>
                    </a:cubicBezTo>
                    <a:cubicBezTo>
                      <a:pt x="50" y="168"/>
                      <a:pt x="50" y="167"/>
                      <a:pt x="51" y="166"/>
                    </a:cubicBezTo>
                    <a:cubicBezTo>
                      <a:pt x="52" y="166"/>
                      <a:pt x="55" y="168"/>
                      <a:pt x="56" y="169"/>
                    </a:cubicBezTo>
                    <a:cubicBezTo>
                      <a:pt x="58" y="171"/>
                      <a:pt x="58" y="173"/>
                      <a:pt x="58" y="175"/>
                    </a:cubicBezTo>
                    <a:cubicBezTo>
                      <a:pt x="59" y="176"/>
                      <a:pt x="59" y="176"/>
                      <a:pt x="59" y="177"/>
                    </a:cubicBezTo>
                    <a:cubicBezTo>
                      <a:pt x="61" y="177"/>
                      <a:pt x="62" y="177"/>
                      <a:pt x="63" y="177"/>
                    </a:cubicBezTo>
                    <a:cubicBezTo>
                      <a:pt x="64" y="177"/>
                      <a:pt x="65" y="177"/>
                      <a:pt x="66" y="177"/>
                    </a:cubicBezTo>
                    <a:cubicBezTo>
                      <a:pt x="67" y="177"/>
                      <a:pt x="69" y="178"/>
                      <a:pt x="70" y="178"/>
                    </a:cubicBezTo>
                    <a:cubicBezTo>
                      <a:pt x="71" y="178"/>
                      <a:pt x="72" y="178"/>
                      <a:pt x="72" y="179"/>
                    </a:cubicBezTo>
                    <a:cubicBezTo>
                      <a:pt x="73" y="180"/>
                      <a:pt x="72" y="181"/>
                      <a:pt x="73" y="182"/>
                    </a:cubicBezTo>
                    <a:cubicBezTo>
                      <a:pt x="73" y="183"/>
                      <a:pt x="75" y="183"/>
                      <a:pt x="76" y="183"/>
                    </a:cubicBezTo>
                    <a:cubicBezTo>
                      <a:pt x="76" y="183"/>
                      <a:pt x="78" y="183"/>
                      <a:pt x="78" y="183"/>
                    </a:cubicBezTo>
                    <a:cubicBezTo>
                      <a:pt x="79" y="184"/>
                      <a:pt x="79" y="184"/>
                      <a:pt x="80" y="184"/>
                    </a:cubicBezTo>
                    <a:cubicBezTo>
                      <a:pt x="80" y="185"/>
                      <a:pt x="81" y="185"/>
                      <a:pt x="82" y="185"/>
                    </a:cubicBezTo>
                    <a:cubicBezTo>
                      <a:pt x="83" y="185"/>
                      <a:pt x="85" y="185"/>
                      <a:pt x="87" y="185"/>
                    </a:cubicBezTo>
                    <a:cubicBezTo>
                      <a:pt x="89" y="184"/>
                      <a:pt x="89" y="182"/>
                      <a:pt x="89" y="180"/>
                    </a:cubicBezTo>
                    <a:cubicBezTo>
                      <a:pt x="90" y="179"/>
                      <a:pt x="91" y="178"/>
                      <a:pt x="92" y="176"/>
                    </a:cubicBezTo>
                    <a:cubicBezTo>
                      <a:pt x="92" y="175"/>
                      <a:pt x="92" y="174"/>
                      <a:pt x="92" y="173"/>
                    </a:cubicBezTo>
                    <a:cubicBezTo>
                      <a:pt x="92" y="171"/>
                      <a:pt x="92" y="171"/>
                      <a:pt x="93" y="170"/>
                    </a:cubicBezTo>
                    <a:cubicBezTo>
                      <a:pt x="93" y="169"/>
                      <a:pt x="93" y="169"/>
                      <a:pt x="95" y="168"/>
                    </a:cubicBezTo>
                    <a:cubicBezTo>
                      <a:pt x="96" y="168"/>
                      <a:pt x="97" y="167"/>
                      <a:pt x="99" y="167"/>
                    </a:cubicBezTo>
                    <a:cubicBezTo>
                      <a:pt x="100" y="167"/>
                      <a:pt x="101" y="167"/>
                      <a:pt x="102" y="167"/>
                    </a:cubicBezTo>
                    <a:cubicBezTo>
                      <a:pt x="107" y="167"/>
                      <a:pt x="112" y="168"/>
                      <a:pt x="117" y="168"/>
                    </a:cubicBezTo>
                    <a:cubicBezTo>
                      <a:pt x="118" y="168"/>
                      <a:pt x="119" y="168"/>
                      <a:pt x="120" y="168"/>
                    </a:cubicBezTo>
                    <a:cubicBezTo>
                      <a:pt x="121" y="167"/>
                      <a:pt x="122" y="166"/>
                      <a:pt x="123" y="166"/>
                    </a:cubicBezTo>
                    <a:cubicBezTo>
                      <a:pt x="125" y="165"/>
                      <a:pt x="126" y="166"/>
                      <a:pt x="127" y="167"/>
                    </a:cubicBezTo>
                    <a:cubicBezTo>
                      <a:pt x="129" y="169"/>
                      <a:pt x="132" y="166"/>
                      <a:pt x="134" y="165"/>
                    </a:cubicBezTo>
                    <a:cubicBezTo>
                      <a:pt x="136" y="163"/>
                      <a:pt x="139" y="162"/>
                      <a:pt x="142" y="161"/>
                    </a:cubicBezTo>
                    <a:cubicBezTo>
                      <a:pt x="143" y="160"/>
                      <a:pt x="145" y="159"/>
                      <a:pt x="147" y="159"/>
                    </a:cubicBezTo>
                    <a:cubicBezTo>
                      <a:pt x="149" y="159"/>
                      <a:pt x="152" y="159"/>
                      <a:pt x="152" y="162"/>
                    </a:cubicBezTo>
                    <a:cubicBezTo>
                      <a:pt x="152" y="163"/>
                      <a:pt x="150" y="164"/>
                      <a:pt x="149" y="165"/>
                    </a:cubicBezTo>
                    <a:cubicBezTo>
                      <a:pt x="149" y="165"/>
                      <a:pt x="147" y="165"/>
                      <a:pt x="147" y="165"/>
                    </a:cubicBezTo>
                    <a:cubicBezTo>
                      <a:pt x="146" y="166"/>
                      <a:pt x="146" y="167"/>
                      <a:pt x="146" y="168"/>
                    </a:cubicBezTo>
                    <a:cubicBezTo>
                      <a:pt x="146" y="169"/>
                      <a:pt x="145" y="169"/>
                      <a:pt x="147" y="171"/>
                    </a:cubicBezTo>
                    <a:cubicBezTo>
                      <a:pt x="147" y="171"/>
                      <a:pt x="148" y="172"/>
                      <a:pt x="149" y="173"/>
                    </a:cubicBezTo>
                    <a:cubicBezTo>
                      <a:pt x="150" y="174"/>
                      <a:pt x="151" y="175"/>
                      <a:pt x="152" y="176"/>
                    </a:cubicBezTo>
                    <a:cubicBezTo>
                      <a:pt x="154" y="177"/>
                      <a:pt x="154" y="179"/>
                      <a:pt x="155" y="181"/>
                    </a:cubicBezTo>
                    <a:cubicBezTo>
                      <a:pt x="156" y="183"/>
                      <a:pt x="158" y="185"/>
                      <a:pt x="160" y="186"/>
                    </a:cubicBezTo>
                    <a:cubicBezTo>
                      <a:pt x="163" y="189"/>
                      <a:pt x="168" y="192"/>
                      <a:pt x="172" y="194"/>
                    </a:cubicBezTo>
                    <a:cubicBezTo>
                      <a:pt x="173" y="194"/>
                      <a:pt x="174" y="194"/>
                      <a:pt x="175" y="194"/>
                    </a:cubicBezTo>
                    <a:cubicBezTo>
                      <a:pt x="178" y="194"/>
                      <a:pt x="180" y="194"/>
                      <a:pt x="183" y="195"/>
                    </a:cubicBezTo>
                    <a:cubicBezTo>
                      <a:pt x="185" y="195"/>
                      <a:pt x="187" y="195"/>
                      <a:pt x="189" y="196"/>
                    </a:cubicBezTo>
                    <a:cubicBezTo>
                      <a:pt x="190" y="196"/>
                      <a:pt x="192" y="196"/>
                      <a:pt x="193" y="196"/>
                    </a:cubicBezTo>
                    <a:cubicBezTo>
                      <a:pt x="195" y="197"/>
                      <a:pt x="196" y="198"/>
                      <a:pt x="197" y="198"/>
                    </a:cubicBezTo>
                    <a:cubicBezTo>
                      <a:pt x="201" y="200"/>
                      <a:pt x="205" y="200"/>
                      <a:pt x="209" y="201"/>
                    </a:cubicBezTo>
                    <a:cubicBezTo>
                      <a:pt x="212" y="201"/>
                      <a:pt x="214" y="201"/>
                      <a:pt x="217" y="201"/>
                    </a:cubicBezTo>
                    <a:cubicBezTo>
                      <a:pt x="220" y="201"/>
                      <a:pt x="224" y="201"/>
                      <a:pt x="227" y="201"/>
                    </a:cubicBezTo>
                    <a:cubicBezTo>
                      <a:pt x="229" y="201"/>
                      <a:pt x="230" y="202"/>
                      <a:pt x="232" y="202"/>
                    </a:cubicBezTo>
                    <a:cubicBezTo>
                      <a:pt x="233" y="202"/>
                      <a:pt x="234" y="202"/>
                      <a:pt x="235" y="203"/>
                    </a:cubicBezTo>
                    <a:cubicBezTo>
                      <a:pt x="235" y="203"/>
                      <a:pt x="236" y="202"/>
                      <a:pt x="236" y="203"/>
                    </a:cubicBezTo>
                    <a:cubicBezTo>
                      <a:pt x="238" y="203"/>
                      <a:pt x="239" y="204"/>
                      <a:pt x="240" y="204"/>
                    </a:cubicBezTo>
                    <a:cubicBezTo>
                      <a:pt x="245" y="206"/>
                      <a:pt x="250" y="205"/>
                      <a:pt x="255" y="206"/>
                    </a:cubicBezTo>
                    <a:cubicBezTo>
                      <a:pt x="255" y="206"/>
                      <a:pt x="255" y="206"/>
                      <a:pt x="255" y="206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7"/>
                      <a:pt x="255" y="208"/>
                      <a:pt x="254" y="208"/>
                    </a:cubicBezTo>
                    <a:cubicBezTo>
                      <a:pt x="255" y="208"/>
                      <a:pt x="256" y="208"/>
                      <a:pt x="257" y="208"/>
                    </a:cubicBezTo>
                    <a:cubicBezTo>
                      <a:pt x="259" y="209"/>
                      <a:pt x="262" y="209"/>
                      <a:pt x="264" y="209"/>
                    </a:cubicBezTo>
                    <a:cubicBezTo>
                      <a:pt x="264" y="210"/>
                      <a:pt x="266" y="209"/>
                      <a:pt x="267" y="210"/>
                    </a:cubicBezTo>
                    <a:cubicBezTo>
                      <a:pt x="267" y="210"/>
                      <a:pt x="267" y="210"/>
                      <a:pt x="267" y="210"/>
                    </a:cubicBezTo>
                    <a:cubicBezTo>
                      <a:pt x="268" y="211"/>
                      <a:pt x="269" y="211"/>
                      <a:pt x="270" y="211"/>
                    </a:cubicBezTo>
                    <a:cubicBezTo>
                      <a:pt x="272" y="212"/>
                      <a:pt x="274" y="213"/>
                      <a:pt x="276" y="213"/>
                    </a:cubicBezTo>
                    <a:cubicBezTo>
                      <a:pt x="279" y="212"/>
                      <a:pt x="278" y="209"/>
                      <a:pt x="279" y="207"/>
                    </a:cubicBezTo>
                    <a:cubicBezTo>
                      <a:pt x="280" y="207"/>
                      <a:pt x="280" y="206"/>
                      <a:pt x="281" y="205"/>
                    </a:cubicBezTo>
                    <a:cubicBezTo>
                      <a:pt x="281" y="205"/>
                      <a:pt x="282" y="204"/>
                      <a:pt x="283" y="204"/>
                    </a:cubicBezTo>
                    <a:cubicBezTo>
                      <a:pt x="283" y="203"/>
                      <a:pt x="284" y="204"/>
                      <a:pt x="285" y="204"/>
                    </a:cubicBezTo>
                    <a:cubicBezTo>
                      <a:pt x="286" y="204"/>
                      <a:pt x="287" y="203"/>
                      <a:pt x="288" y="202"/>
                    </a:cubicBezTo>
                    <a:cubicBezTo>
                      <a:pt x="288" y="201"/>
                      <a:pt x="288" y="201"/>
                      <a:pt x="289" y="200"/>
                    </a:cubicBezTo>
                    <a:cubicBezTo>
                      <a:pt x="289" y="200"/>
                      <a:pt x="290" y="200"/>
                      <a:pt x="290" y="199"/>
                    </a:cubicBezTo>
                    <a:cubicBezTo>
                      <a:pt x="290" y="199"/>
                      <a:pt x="291" y="198"/>
                      <a:pt x="291" y="197"/>
                    </a:cubicBezTo>
                    <a:cubicBezTo>
                      <a:pt x="292" y="195"/>
                      <a:pt x="295" y="195"/>
                      <a:pt x="297" y="195"/>
                    </a:cubicBezTo>
                    <a:cubicBezTo>
                      <a:pt x="300" y="194"/>
                      <a:pt x="302" y="194"/>
                      <a:pt x="304" y="193"/>
                    </a:cubicBezTo>
                    <a:cubicBezTo>
                      <a:pt x="306" y="192"/>
                      <a:pt x="307" y="191"/>
                      <a:pt x="309" y="192"/>
                    </a:cubicBezTo>
                    <a:cubicBezTo>
                      <a:pt x="310" y="192"/>
                      <a:pt x="311" y="193"/>
                      <a:pt x="312" y="193"/>
                    </a:cubicBezTo>
                    <a:cubicBezTo>
                      <a:pt x="314" y="193"/>
                      <a:pt x="316" y="193"/>
                      <a:pt x="318" y="193"/>
                    </a:cubicBezTo>
                    <a:cubicBezTo>
                      <a:pt x="318" y="194"/>
                      <a:pt x="318" y="194"/>
                      <a:pt x="319" y="194"/>
                    </a:cubicBezTo>
                    <a:cubicBezTo>
                      <a:pt x="320" y="194"/>
                      <a:pt x="322" y="193"/>
                      <a:pt x="323" y="194"/>
                    </a:cubicBezTo>
                    <a:cubicBezTo>
                      <a:pt x="325" y="194"/>
                      <a:pt x="325" y="195"/>
                      <a:pt x="326" y="195"/>
                    </a:cubicBezTo>
                    <a:cubicBezTo>
                      <a:pt x="326" y="192"/>
                      <a:pt x="328" y="190"/>
                      <a:pt x="329" y="188"/>
                    </a:cubicBezTo>
                    <a:cubicBezTo>
                      <a:pt x="329" y="187"/>
                      <a:pt x="329" y="187"/>
                      <a:pt x="330" y="187"/>
                    </a:cubicBezTo>
                    <a:cubicBezTo>
                      <a:pt x="330" y="187"/>
                      <a:pt x="331" y="187"/>
                      <a:pt x="331" y="187"/>
                    </a:cubicBezTo>
                    <a:cubicBezTo>
                      <a:pt x="332" y="186"/>
                      <a:pt x="331" y="187"/>
                      <a:pt x="332" y="186"/>
                    </a:cubicBezTo>
                    <a:cubicBezTo>
                      <a:pt x="333" y="185"/>
                      <a:pt x="335" y="182"/>
                      <a:pt x="336" y="183"/>
                    </a:cubicBezTo>
                    <a:cubicBezTo>
                      <a:pt x="338" y="184"/>
                      <a:pt x="336" y="187"/>
                      <a:pt x="338" y="189"/>
                    </a:cubicBezTo>
                    <a:cubicBezTo>
                      <a:pt x="340" y="190"/>
                      <a:pt x="343" y="189"/>
                      <a:pt x="345" y="190"/>
                    </a:cubicBezTo>
                    <a:cubicBezTo>
                      <a:pt x="348" y="190"/>
                      <a:pt x="351" y="190"/>
                      <a:pt x="352" y="187"/>
                    </a:cubicBezTo>
                    <a:cubicBezTo>
                      <a:pt x="353" y="185"/>
                      <a:pt x="353" y="183"/>
                      <a:pt x="353" y="181"/>
                    </a:cubicBezTo>
                    <a:cubicBezTo>
                      <a:pt x="353" y="178"/>
                      <a:pt x="354" y="176"/>
                      <a:pt x="356" y="175"/>
                    </a:cubicBezTo>
                    <a:cubicBezTo>
                      <a:pt x="357" y="174"/>
                      <a:pt x="359" y="175"/>
                      <a:pt x="360" y="173"/>
                    </a:cubicBezTo>
                    <a:cubicBezTo>
                      <a:pt x="361" y="173"/>
                      <a:pt x="361" y="172"/>
                      <a:pt x="362" y="172"/>
                    </a:cubicBezTo>
                    <a:cubicBezTo>
                      <a:pt x="363" y="171"/>
                      <a:pt x="363" y="171"/>
                      <a:pt x="364" y="170"/>
                    </a:cubicBezTo>
                    <a:cubicBezTo>
                      <a:pt x="365" y="167"/>
                      <a:pt x="366" y="167"/>
                      <a:pt x="368" y="166"/>
                    </a:cubicBezTo>
                    <a:cubicBezTo>
                      <a:pt x="370" y="165"/>
                      <a:pt x="370" y="164"/>
                      <a:pt x="372" y="164"/>
                    </a:cubicBezTo>
                    <a:cubicBezTo>
                      <a:pt x="374" y="164"/>
                      <a:pt x="375" y="163"/>
                      <a:pt x="376" y="163"/>
                    </a:cubicBezTo>
                    <a:cubicBezTo>
                      <a:pt x="378" y="163"/>
                      <a:pt x="379" y="163"/>
                      <a:pt x="379" y="161"/>
                    </a:cubicBezTo>
                    <a:cubicBezTo>
                      <a:pt x="379" y="160"/>
                      <a:pt x="379" y="160"/>
                      <a:pt x="379" y="159"/>
                    </a:cubicBezTo>
                    <a:cubicBezTo>
                      <a:pt x="379" y="158"/>
                      <a:pt x="380" y="157"/>
                      <a:pt x="380" y="156"/>
                    </a:cubicBezTo>
                    <a:cubicBezTo>
                      <a:pt x="380" y="156"/>
                      <a:pt x="380" y="155"/>
                      <a:pt x="380" y="154"/>
                    </a:cubicBezTo>
                    <a:cubicBezTo>
                      <a:pt x="380" y="152"/>
                      <a:pt x="380" y="152"/>
                      <a:pt x="379" y="152"/>
                    </a:cubicBezTo>
                    <a:cubicBezTo>
                      <a:pt x="377" y="151"/>
                      <a:pt x="377" y="151"/>
                      <a:pt x="376" y="149"/>
                    </a:cubicBezTo>
                    <a:cubicBezTo>
                      <a:pt x="376" y="149"/>
                      <a:pt x="376" y="148"/>
                      <a:pt x="376" y="147"/>
                    </a:cubicBezTo>
                    <a:cubicBezTo>
                      <a:pt x="376" y="147"/>
                      <a:pt x="375" y="146"/>
                      <a:pt x="376" y="145"/>
                    </a:cubicBezTo>
                    <a:cubicBezTo>
                      <a:pt x="376" y="144"/>
                      <a:pt x="378" y="142"/>
                      <a:pt x="379" y="142"/>
                    </a:cubicBezTo>
                    <a:cubicBezTo>
                      <a:pt x="379" y="142"/>
                      <a:pt x="381" y="141"/>
                      <a:pt x="381" y="141"/>
                    </a:cubicBezTo>
                    <a:cubicBezTo>
                      <a:pt x="382" y="138"/>
                      <a:pt x="378" y="139"/>
                      <a:pt x="378" y="138"/>
                    </a:cubicBezTo>
                    <a:cubicBezTo>
                      <a:pt x="376" y="136"/>
                      <a:pt x="377" y="131"/>
                      <a:pt x="379" y="130"/>
                    </a:cubicBezTo>
                    <a:cubicBezTo>
                      <a:pt x="379" y="130"/>
                      <a:pt x="380" y="129"/>
                      <a:pt x="381" y="129"/>
                    </a:cubicBezTo>
                    <a:cubicBezTo>
                      <a:pt x="382" y="129"/>
                      <a:pt x="383" y="130"/>
                      <a:pt x="384" y="130"/>
                    </a:cubicBezTo>
                    <a:cubicBezTo>
                      <a:pt x="385" y="129"/>
                      <a:pt x="385" y="129"/>
                      <a:pt x="386" y="128"/>
                    </a:cubicBezTo>
                    <a:cubicBezTo>
                      <a:pt x="386" y="127"/>
                      <a:pt x="387" y="125"/>
                      <a:pt x="388" y="124"/>
                    </a:cubicBezTo>
                    <a:cubicBezTo>
                      <a:pt x="389" y="123"/>
                      <a:pt x="390" y="122"/>
                      <a:pt x="390" y="121"/>
                    </a:cubicBezTo>
                    <a:cubicBezTo>
                      <a:pt x="390" y="121"/>
                      <a:pt x="390" y="119"/>
                      <a:pt x="390" y="118"/>
                    </a:cubicBezTo>
                    <a:cubicBezTo>
                      <a:pt x="390" y="117"/>
                      <a:pt x="390" y="117"/>
                      <a:pt x="389" y="116"/>
                    </a:cubicBezTo>
                    <a:cubicBezTo>
                      <a:pt x="389" y="115"/>
                      <a:pt x="389" y="115"/>
                      <a:pt x="389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6" y="112"/>
                      <a:pt x="384" y="113"/>
                      <a:pt x="383" y="112"/>
                    </a:cubicBezTo>
                    <a:cubicBezTo>
                      <a:pt x="381" y="111"/>
                      <a:pt x="380" y="110"/>
                      <a:pt x="379" y="109"/>
                    </a:cubicBezTo>
                    <a:cubicBezTo>
                      <a:pt x="379" y="109"/>
                      <a:pt x="378" y="108"/>
                      <a:pt x="379" y="107"/>
                    </a:cubicBezTo>
                    <a:cubicBezTo>
                      <a:pt x="379" y="106"/>
                      <a:pt x="382" y="107"/>
                      <a:pt x="383" y="107"/>
                    </a:cubicBezTo>
                    <a:cubicBezTo>
                      <a:pt x="386" y="107"/>
                      <a:pt x="385" y="105"/>
                      <a:pt x="387" y="103"/>
                    </a:cubicBezTo>
                    <a:cubicBezTo>
                      <a:pt x="388" y="102"/>
                      <a:pt x="392" y="103"/>
                      <a:pt x="393" y="105"/>
                    </a:cubicBezTo>
                    <a:cubicBezTo>
                      <a:pt x="394" y="106"/>
                      <a:pt x="394" y="108"/>
                      <a:pt x="395" y="108"/>
                    </a:cubicBezTo>
                    <a:cubicBezTo>
                      <a:pt x="396" y="109"/>
                      <a:pt x="397" y="108"/>
                      <a:pt x="398" y="108"/>
                    </a:cubicBezTo>
                    <a:cubicBezTo>
                      <a:pt x="400" y="108"/>
                      <a:pt x="401" y="106"/>
                      <a:pt x="404" y="106"/>
                    </a:cubicBezTo>
                    <a:cubicBezTo>
                      <a:pt x="405" y="106"/>
                      <a:pt x="405" y="106"/>
                      <a:pt x="406" y="105"/>
                    </a:cubicBezTo>
                    <a:cubicBezTo>
                      <a:pt x="407" y="105"/>
                      <a:pt x="408" y="105"/>
                      <a:pt x="409" y="104"/>
                    </a:cubicBezTo>
                    <a:cubicBezTo>
                      <a:pt x="410" y="103"/>
                      <a:pt x="413" y="102"/>
                      <a:pt x="414" y="100"/>
                    </a:cubicBezTo>
                    <a:cubicBezTo>
                      <a:pt x="415" y="97"/>
                      <a:pt x="412" y="98"/>
                      <a:pt x="410" y="96"/>
                    </a:cubicBezTo>
                    <a:cubicBezTo>
                      <a:pt x="408" y="94"/>
                      <a:pt x="411" y="91"/>
                      <a:pt x="413" y="88"/>
                    </a:cubicBezTo>
                    <a:cubicBezTo>
                      <a:pt x="414" y="87"/>
                      <a:pt x="415" y="86"/>
                      <a:pt x="416" y="85"/>
                    </a:cubicBezTo>
                    <a:cubicBezTo>
                      <a:pt x="416" y="85"/>
                      <a:pt x="416" y="85"/>
                      <a:pt x="416" y="84"/>
                    </a:cubicBezTo>
                    <a:cubicBezTo>
                      <a:pt x="416" y="84"/>
                      <a:pt x="417" y="83"/>
                      <a:pt x="417" y="83"/>
                    </a:cubicBezTo>
                    <a:cubicBezTo>
                      <a:pt x="417" y="82"/>
                      <a:pt x="417" y="80"/>
                      <a:pt x="416" y="79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5" name="Freeform 9"/>
              <p:cNvSpPr>
                <a:spLocks noEditPoints="1"/>
              </p:cNvSpPr>
              <p:nvPr/>
            </p:nvSpPr>
            <p:spPr bwMode="auto">
              <a:xfrm>
                <a:off x="3722688" y="4314825"/>
                <a:ext cx="388938" cy="311150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198" y="80"/>
                  </a:cxn>
                  <a:cxn ang="0">
                    <a:pos x="191" y="69"/>
                  </a:cxn>
                  <a:cxn ang="0">
                    <a:pos x="189" y="63"/>
                  </a:cxn>
                  <a:cxn ang="0">
                    <a:pos x="188" y="61"/>
                  </a:cxn>
                  <a:cxn ang="0">
                    <a:pos x="169" y="57"/>
                  </a:cxn>
                  <a:cxn ang="0">
                    <a:pos x="170" y="46"/>
                  </a:cxn>
                  <a:cxn ang="0">
                    <a:pos x="175" y="34"/>
                  </a:cxn>
                  <a:cxn ang="0">
                    <a:pos x="178" y="28"/>
                  </a:cxn>
                  <a:cxn ang="0">
                    <a:pos x="175" y="22"/>
                  </a:cxn>
                  <a:cxn ang="0">
                    <a:pos x="168" y="18"/>
                  </a:cxn>
                  <a:cxn ang="0">
                    <a:pos x="156" y="17"/>
                  </a:cxn>
                  <a:cxn ang="0">
                    <a:pos x="150" y="15"/>
                  </a:cxn>
                  <a:cxn ang="0">
                    <a:pos x="140" y="10"/>
                  </a:cxn>
                  <a:cxn ang="0">
                    <a:pos x="143" y="0"/>
                  </a:cxn>
                  <a:cxn ang="0">
                    <a:pos x="135" y="2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97" y="6"/>
                  </a:cxn>
                  <a:cxn ang="0">
                    <a:pos x="92" y="11"/>
                  </a:cxn>
                  <a:cxn ang="0">
                    <a:pos x="87" y="14"/>
                  </a:cxn>
                  <a:cxn ang="0">
                    <a:pos x="81" y="21"/>
                  </a:cxn>
                  <a:cxn ang="0">
                    <a:pos x="61" y="12"/>
                  </a:cxn>
                  <a:cxn ang="0">
                    <a:pos x="49" y="15"/>
                  </a:cxn>
                  <a:cxn ang="0">
                    <a:pos x="43" y="8"/>
                  </a:cxn>
                  <a:cxn ang="0">
                    <a:pos x="31" y="8"/>
                  </a:cxn>
                  <a:cxn ang="0">
                    <a:pos x="24" y="15"/>
                  </a:cxn>
                  <a:cxn ang="0">
                    <a:pos x="16" y="19"/>
                  </a:cxn>
                  <a:cxn ang="0">
                    <a:pos x="5" y="23"/>
                  </a:cxn>
                  <a:cxn ang="0">
                    <a:pos x="3" y="32"/>
                  </a:cxn>
                  <a:cxn ang="0">
                    <a:pos x="3" y="45"/>
                  </a:cxn>
                  <a:cxn ang="0">
                    <a:pos x="31" y="56"/>
                  </a:cxn>
                  <a:cxn ang="0">
                    <a:pos x="39" y="71"/>
                  </a:cxn>
                  <a:cxn ang="0">
                    <a:pos x="61" y="89"/>
                  </a:cxn>
                  <a:cxn ang="0">
                    <a:pos x="79" y="95"/>
                  </a:cxn>
                  <a:cxn ang="0">
                    <a:pos x="83" y="110"/>
                  </a:cxn>
                  <a:cxn ang="0">
                    <a:pos x="95" y="127"/>
                  </a:cxn>
                  <a:cxn ang="0">
                    <a:pos x="114" y="123"/>
                  </a:cxn>
                  <a:cxn ang="0">
                    <a:pos x="124" y="114"/>
                  </a:cxn>
                  <a:cxn ang="0">
                    <a:pos x="125" y="141"/>
                  </a:cxn>
                  <a:cxn ang="0">
                    <a:pos x="153" y="157"/>
                  </a:cxn>
                  <a:cxn ang="0">
                    <a:pos x="171" y="161"/>
                  </a:cxn>
                  <a:cxn ang="0">
                    <a:pos x="179" y="152"/>
                  </a:cxn>
                  <a:cxn ang="0">
                    <a:pos x="171" y="141"/>
                  </a:cxn>
                  <a:cxn ang="0">
                    <a:pos x="171" y="133"/>
                  </a:cxn>
                  <a:cxn ang="0">
                    <a:pos x="177" y="127"/>
                  </a:cxn>
                  <a:cxn ang="0">
                    <a:pos x="185" y="114"/>
                  </a:cxn>
                  <a:cxn ang="0">
                    <a:pos x="193" y="111"/>
                  </a:cxn>
                  <a:cxn ang="0">
                    <a:pos x="198" y="106"/>
                  </a:cxn>
                  <a:cxn ang="0">
                    <a:pos x="201" y="100"/>
                  </a:cxn>
                  <a:cxn ang="0">
                    <a:pos x="207" y="91"/>
                  </a:cxn>
                </a:cxnLst>
                <a:rect l="0" t="0" r="r" b="b"/>
                <a:pathLst>
                  <a:path w="208" h="167">
                    <a:moveTo>
                      <a:pt x="196" y="13"/>
                    </a:moveTo>
                    <a:cubicBezTo>
                      <a:pt x="196" y="13"/>
                      <a:pt x="196" y="13"/>
                      <a:pt x="196" y="13"/>
                    </a:cubicBezTo>
                    <a:moveTo>
                      <a:pt x="207" y="85"/>
                    </a:moveTo>
                    <a:cubicBezTo>
                      <a:pt x="206" y="83"/>
                      <a:pt x="205" y="83"/>
                      <a:pt x="203" y="83"/>
                    </a:cubicBezTo>
                    <a:cubicBezTo>
                      <a:pt x="203" y="83"/>
                      <a:pt x="202" y="82"/>
                      <a:pt x="202" y="82"/>
                    </a:cubicBezTo>
                    <a:cubicBezTo>
                      <a:pt x="200" y="81"/>
                      <a:pt x="199" y="81"/>
                      <a:pt x="198" y="80"/>
                    </a:cubicBezTo>
                    <a:cubicBezTo>
                      <a:pt x="197" y="79"/>
                      <a:pt x="197" y="79"/>
                      <a:pt x="196" y="79"/>
                    </a:cubicBezTo>
                    <a:cubicBezTo>
                      <a:pt x="194" y="78"/>
                      <a:pt x="193" y="77"/>
                      <a:pt x="191" y="76"/>
                    </a:cubicBezTo>
                    <a:cubicBezTo>
                      <a:pt x="190" y="74"/>
                      <a:pt x="190" y="71"/>
                      <a:pt x="191" y="69"/>
                    </a:cubicBezTo>
                    <a:cubicBezTo>
                      <a:pt x="191" y="68"/>
                      <a:pt x="191" y="67"/>
                      <a:pt x="191" y="66"/>
                    </a:cubicBezTo>
                    <a:cubicBezTo>
                      <a:pt x="191" y="66"/>
                      <a:pt x="191" y="65"/>
                      <a:pt x="191" y="65"/>
                    </a:cubicBezTo>
                    <a:cubicBezTo>
                      <a:pt x="191" y="64"/>
                      <a:pt x="190" y="63"/>
                      <a:pt x="189" y="63"/>
                    </a:cubicBezTo>
                    <a:cubicBezTo>
                      <a:pt x="189" y="63"/>
                      <a:pt x="188" y="62"/>
                      <a:pt x="188" y="62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5" y="61"/>
                      <a:pt x="182" y="61"/>
                      <a:pt x="180" y="59"/>
                    </a:cubicBezTo>
                    <a:cubicBezTo>
                      <a:pt x="178" y="59"/>
                      <a:pt x="177" y="58"/>
                      <a:pt x="176" y="58"/>
                    </a:cubicBezTo>
                    <a:cubicBezTo>
                      <a:pt x="174" y="58"/>
                      <a:pt x="170" y="59"/>
                      <a:pt x="169" y="57"/>
                    </a:cubicBezTo>
                    <a:cubicBezTo>
                      <a:pt x="168" y="56"/>
                      <a:pt x="169" y="52"/>
                      <a:pt x="169" y="51"/>
                    </a:cubicBezTo>
                    <a:cubicBezTo>
                      <a:pt x="169" y="50"/>
                      <a:pt x="169" y="49"/>
                      <a:pt x="169" y="49"/>
                    </a:cubicBezTo>
                    <a:cubicBezTo>
                      <a:pt x="169" y="47"/>
                      <a:pt x="169" y="47"/>
                      <a:pt x="170" y="46"/>
                    </a:cubicBezTo>
                    <a:cubicBezTo>
                      <a:pt x="171" y="45"/>
                      <a:pt x="171" y="44"/>
                      <a:pt x="171" y="42"/>
                    </a:cubicBezTo>
                    <a:cubicBezTo>
                      <a:pt x="172" y="41"/>
                      <a:pt x="172" y="40"/>
                      <a:pt x="172" y="39"/>
                    </a:cubicBezTo>
                    <a:cubicBezTo>
                      <a:pt x="173" y="37"/>
                      <a:pt x="174" y="36"/>
                      <a:pt x="175" y="34"/>
                    </a:cubicBezTo>
                    <a:cubicBezTo>
                      <a:pt x="175" y="33"/>
                      <a:pt x="175" y="33"/>
                      <a:pt x="175" y="32"/>
                    </a:cubicBezTo>
                    <a:cubicBezTo>
                      <a:pt x="176" y="32"/>
                      <a:pt x="176" y="32"/>
                      <a:pt x="177" y="31"/>
                    </a:cubicBezTo>
                    <a:cubicBezTo>
                      <a:pt x="177" y="30"/>
                      <a:pt x="178" y="29"/>
                      <a:pt x="178" y="28"/>
                    </a:cubicBezTo>
                    <a:cubicBezTo>
                      <a:pt x="179" y="27"/>
                      <a:pt x="179" y="27"/>
                      <a:pt x="180" y="26"/>
                    </a:cubicBezTo>
                    <a:cubicBezTo>
                      <a:pt x="180" y="25"/>
                      <a:pt x="179" y="24"/>
                      <a:pt x="179" y="23"/>
                    </a:cubicBezTo>
                    <a:cubicBezTo>
                      <a:pt x="178" y="23"/>
                      <a:pt x="176" y="23"/>
                      <a:pt x="175" y="22"/>
                    </a:cubicBezTo>
                    <a:cubicBezTo>
                      <a:pt x="174" y="22"/>
                      <a:pt x="173" y="22"/>
                      <a:pt x="172" y="21"/>
                    </a:cubicBezTo>
                    <a:cubicBezTo>
                      <a:pt x="171" y="21"/>
                      <a:pt x="170" y="20"/>
                      <a:pt x="170" y="20"/>
                    </a:cubicBezTo>
                    <a:cubicBezTo>
                      <a:pt x="169" y="19"/>
                      <a:pt x="169" y="19"/>
                      <a:pt x="168" y="18"/>
                    </a:cubicBezTo>
                    <a:cubicBezTo>
                      <a:pt x="168" y="18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4" y="15"/>
                    </a:cubicBezTo>
                    <a:cubicBezTo>
                      <a:pt x="161" y="15"/>
                      <a:pt x="159" y="16"/>
                      <a:pt x="156" y="17"/>
                    </a:cubicBezTo>
                    <a:cubicBezTo>
                      <a:pt x="155" y="18"/>
                      <a:pt x="154" y="18"/>
                      <a:pt x="152" y="17"/>
                    </a:cubicBezTo>
                    <a:cubicBezTo>
                      <a:pt x="152" y="17"/>
                      <a:pt x="152" y="16"/>
                      <a:pt x="151" y="16"/>
                    </a:cubicBezTo>
                    <a:cubicBezTo>
                      <a:pt x="151" y="16"/>
                      <a:pt x="150" y="15"/>
                      <a:pt x="150" y="15"/>
                    </a:cubicBezTo>
                    <a:cubicBezTo>
                      <a:pt x="149" y="14"/>
                      <a:pt x="149" y="14"/>
                      <a:pt x="147" y="13"/>
                    </a:cubicBezTo>
                    <a:cubicBezTo>
                      <a:pt x="145" y="12"/>
                      <a:pt x="144" y="12"/>
                      <a:pt x="142" y="11"/>
                    </a:cubicBezTo>
                    <a:cubicBezTo>
                      <a:pt x="141" y="11"/>
                      <a:pt x="140" y="11"/>
                      <a:pt x="140" y="10"/>
                    </a:cubicBezTo>
                    <a:cubicBezTo>
                      <a:pt x="140" y="9"/>
                      <a:pt x="141" y="9"/>
                      <a:pt x="141" y="9"/>
                    </a:cubicBezTo>
                    <a:cubicBezTo>
                      <a:pt x="143" y="8"/>
                      <a:pt x="146" y="6"/>
                      <a:pt x="146" y="5"/>
                    </a:cubicBezTo>
                    <a:cubicBezTo>
                      <a:pt x="147" y="3"/>
                      <a:pt x="146" y="0"/>
                      <a:pt x="143" y="0"/>
                    </a:cubicBezTo>
                    <a:cubicBezTo>
                      <a:pt x="143" y="0"/>
                      <a:pt x="142" y="0"/>
                      <a:pt x="141" y="0"/>
                    </a:cubicBezTo>
                    <a:cubicBezTo>
                      <a:pt x="140" y="0"/>
                      <a:pt x="139" y="0"/>
                      <a:pt x="139" y="0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2"/>
                      <a:pt x="132" y="2"/>
                      <a:pt x="131" y="2"/>
                    </a:cubicBezTo>
                    <a:cubicBezTo>
                      <a:pt x="129" y="2"/>
                      <a:pt x="127" y="3"/>
                      <a:pt x="125" y="2"/>
                    </a:cubicBezTo>
                    <a:cubicBezTo>
                      <a:pt x="123" y="2"/>
                      <a:pt x="122" y="0"/>
                      <a:pt x="119" y="0"/>
                    </a:cubicBezTo>
                    <a:cubicBezTo>
                      <a:pt x="116" y="0"/>
                      <a:pt x="113" y="0"/>
                      <a:pt x="110" y="0"/>
                    </a:cubicBezTo>
                    <a:cubicBezTo>
                      <a:pt x="109" y="0"/>
                      <a:pt x="108" y="1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ubicBezTo>
                      <a:pt x="103" y="2"/>
                      <a:pt x="103" y="3"/>
                      <a:pt x="102" y="3"/>
                    </a:cubicBezTo>
                    <a:cubicBezTo>
                      <a:pt x="101" y="4"/>
                      <a:pt x="100" y="4"/>
                      <a:pt x="99" y="5"/>
                    </a:cubicBezTo>
                    <a:cubicBezTo>
                      <a:pt x="98" y="5"/>
                      <a:pt x="98" y="5"/>
                      <a:pt x="97" y="6"/>
                    </a:cubicBezTo>
                    <a:cubicBezTo>
                      <a:pt x="96" y="6"/>
                      <a:pt x="95" y="7"/>
                      <a:pt x="94" y="8"/>
                    </a:cubicBezTo>
                    <a:cubicBezTo>
                      <a:pt x="94" y="9"/>
                      <a:pt x="94" y="9"/>
                      <a:pt x="93" y="10"/>
                    </a:cubicBezTo>
                    <a:cubicBezTo>
                      <a:pt x="92" y="10"/>
                      <a:pt x="92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2"/>
                      <a:pt x="90" y="12"/>
                      <a:pt x="89" y="12"/>
                    </a:cubicBezTo>
                    <a:cubicBezTo>
                      <a:pt x="87" y="13"/>
                      <a:pt x="87" y="13"/>
                      <a:pt x="87" y="14"/>
                    </a:cubicBezTo>
                    <a:cubicBezTo>
                      <a:pt x="86" y="15"/>
                      <a:pt x="85" y="16"/>
                      <a:pt x="85" y="17"/>
                    </a:cubicBezTo>
                    <a:cubicBezTo>
                      <a:pt x="85" y="17"/>
                      <a:pt x="84" y="18"/>
                      <a:pt x="84" y="19"/>
                    </a:cubicBezTo>
                    <a:cubicBezTo>
                      <a:pt x="83" y="20"/>
                      <a:pt x="82" y="21"/>
                      <a:pt x="81" y="21"/>
                    </a:cubicBezTo>
                    <a:cubicBezTo>
                      <a:pt x="79" y="22"/>
                      <a:pt x="78" y="21"/>
                      <a:pt x="76" y="20"/>
                    </a:cubicBezTo>
                    <a:cubicBezTo>
                      <a:pt x="73" y="19"/>
                      <a:pt x="68" y="18"/>
                      <a:pt x="66" y="16"/>
                    </a:cubicBezTo>
                    <a:cubicBezTo>
                      <a:pt x="65" y="14"/>
                      <a:pt x="64" y="12"/>
                      <a:pt x="61" y="12"/>
                    </a:cubicBezTo>
                    <a:cubicBezTo>
                      <a:pt x="60" y="12"/>
                      <a:pt x="56" y="13"/>
                      <a:pt x="55" y="14"/>
                    </a:cubicBezTo>
                    <a:cubicBezTo>
                      <a:pt x="55" y="14"/>
                      <a:pt x="55" y="15"/>
                      <a:pt x="54" y="16"/>
                    </a:cubicBezTo>
                    <a:cubicBezTo>
                      <a:pt x="52" y="17"/>
                      <a:pt x="50" y="16"/>
                      <a:pt x="49" y="15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3"/>
                      <a:pt x="45" y="12"/>
                      <a:pt x="44" y="11"/>
                    </a:cubicBezTo>
                    <a:cubicBezTo>
                      <a:pt x="44" y="10"/>
                      <a:pt x="43" y="10"/>
                      <a:pt x="43" y="8"/>
                    </a:cubicBezTo>
                    <a:cubicBezTo>
                      <a:pt x="44" y="7"/>
                      <a:pt x="44" y="6"/>
                      <a:pt x="44" y="5"/>
                    </a:cubicBezTo>
                    <a:cubicBezTo>
                      <a:pt x="42" y="5"/>
                      <a:pt x="40" y="5"/>
                      <a:pt x="38" y="5"/>
                    </a:cubicBezTo>
                    <a:cubicBezTo>
                      <a:pt x="35" y="6"/>
                      <a:pt x="34" y="7"/>
                      <a:pt x="31" y="8"/>
                    </a:cubicBezTo>
                    <a:cubicBezTo>
                      <a:pt x="29" y="9"/>
                      <a:pt x="28" y="10"/>
                      <a:pt x="27" y="13"/>
                    </a:cubicBezTo>
                    <a:cubicBezTo>
                      <a:pt x="27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4" y="15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1" y="17"/>
                      <a:pt x="20" y="16"/>
                      <a:pt x="19" y="17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3" y="21"/>
                      <a:pt x="11" y="22"/>
                    </a:cubicBezTo>
                    <a:cubicBezTo>
                      <a:pt x="10" y="22"/>
                      <a:pt x="8" y="22"/>
                      <a:pt x="7" y="22"/>
                    </a:cubicBezTo>
                    <a:cubicBezTo>
                      <a:pt x="5" y="22"/>
                      <a:pt x="6" y="23"/>
                      <a:pt x="5" y="23"/>
                    </a:cubicBezTo>
                    <a:cubicBezTo>
                      <a:pt x="3" y="25"/>
                      <a:pt x="1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3" y="32"/>
                      <a:pt x="3" y="32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8"/>
                      <a:pt x="3" y="42"/>
                      <a:pt x="3" y="45"/>
                    </a:cubicBezTo>
                    <a:cubicBezTo>
                      <a:pt x="4" y="49"/>
                      <a:pt x="5" y="51"/>
                      <a:pt x="8" y="54"/>
                    </a:cubicBezTo>
                    <a:cubicBezTo>
                      <a:pt x="12" y="57"/>
                      <a:pt x="14" y="61"/>
                      <a:pt x="19" y="60"/>
                    </a:cubicBezTo>
                    <a:cubicBezTo>
                      <a:pt x="23" y="60"/>
                      <a:pt x="27" y="56"/>
                      <a:pt x="31" y="56"/>
                    </a:cubicBezTo>
                    <a:cubicBezTo>
                      <a:pt x="36" y="55"/>
                      <a:pt x="40" y="59"/>
                      <a:pt x="42" y="63"/>
                    </a:cubicBezTo>
                    <a:cubicBezTo>
                      <a:pt x="42" y="64"/>
                      <a:pt x="43" y="65"/>
                      <a:pt x="43" y="66"/>
                    </a:cubicBezTo>
                    <a:cubicBezTo>
                      <a:pt x="43" y="68"/>
                      <a:pt x="40" y="69"/>
                      <a:pt x="39" y="71"/>
                    </a:cubicBezTo>
                    <a:cubicBezTo>
                      <a:pt x="39" y="75"/>
                      <a:pt x="46" y="81"/>
                      <a:pt x="50" y="81"/>
                    </a:cubicBezTo>
                    <a:cubicBezTo>
                      <a:pt x="53" y="82"/>
                      <a:pt x="58" y="80"/>
                      <a:pt x="60" y="84"/>
                    </a:cubicBezTo>
                    <a:cubicBezTo>
                      <a:pt x="61" y="85"/>
                      <a:pt x="60" y="87"/>
                      <a:pt x="61" y="89"/>
                    </a:cubicBezTo>
                    <a:cubicBezTo>
                      <a:pt x="61" y="92"/>
                      <a:pt x="64" y="94"/>
                      <a:pt x="68" y="94"/>
                    </a:cubicBezTo>
                    <a:cubicBezTo>
                      <a:pt x="70" y="94"/>
                      <a:pt x="72" y="92"/>
                      <a:pt x="75" y="92"/>
                    </a:cubicBezTo>
                    <a:cubicBezTo>
                      <a:pt x="76" y="93"/>
                      <a:pt x="78" y="94"/>
                      <a:pt x="79" y="95"/>
                    </a:cubicBezTo>
                    <a:cubicBezTo>
                      <a:pt x="82" y="96"/>
                      <a:pt x="88" y="97"/>
                      <a:pt x="87" y="101"/>
                    </a:cubicBezTo>
                    <a:cubicBezTo>
                      <a:pt x="87" y="105"/>
                      <a:pt x="84" y="102"/>
                      <a:pt x="83" y="105"/>
                    </a:cubicBezTo>
                    <a:cubicBezTo>
                      <a:pt x="82" y="105"/>
                      <a:pt x="82" y="110"/>
                      <a:pt x="83" y="110"/>
                    </a:cubicBezTo>
                    <a:cubicBezTo>
                      <a:pt x="84" y="112"/>
                      <a:pt x="86" y="110"/>
                      <a:pt x="88" y="111"/>
                    </a:cubicBezTo>
                    <a:cubicBezTo>
                      <a:pt x="90" y="113"/>
                      <a:pt x="90" y="120"/>
                      <a:pt x="91" y="122"/>
                    </a:cubicBezTo>
                    <a:cubicBezTo>
                      <a:pt x="92" y="126"/>
                      <a:pt x="92" y="125"/>
                      <a:pt x="95" y="127"/>
                    </a:cubicBezTo>
                    <a:cubicBezTo>
                      <a:pt x="97" y="129"/>
                      <a:pt x="96" y="129"/>
                      <a:pt x="99" y="130"/>
                    </a:cubicBezTo>
                    <a:cubicBezTo>
                      <a:pt x="102" y="131"/>
                      <a:pt x="106" y="128"/>
                      <a:pt x="109" y="126"/>
                    </a:cubicBezTo>
                    <a:cubicBezTo>
                      <a:pt x="110" y="125"/>
                      <a:pt x="113" y="124"/>
                      <a:pt x="114" y="123"/>
                    </a:cubicBezTo>
                    <a:cubicBezTo>
                      <a:pt x="115" y="121"/>
                      <a:pt x="114" y="118"/>
                      <a:pt x="114" y="116"/>
                    </a:cubicBezTo>
                    <a:cubicBezTo>
                      <a:pt x="115" y="115"/>
                      <a:pt x="117" y="113"/>
                      <a:pt x="119" y="112"/>
                    </a:cubicBezTo>
                    <a:cubicBezTo>
                      <a:pt x="121" y="112"/>
                      <a:pt x="122" y="113"/>
                      <a:pt x="124" y="114"/>
                    </a:cubicBezTo>
                    <a:cubicBezTo>
                      <a:pt x="127" y="117"/>
                      <a:pt x="124" y="119"/>
                      <a:pt x="123" y="122"/>
                    </a:cubicBezTo>
                    <a:cubicBezTo>
                      <a:pt x="122" y="124"/>
                      <a:pt x="123" y="126"/>
                      <a:pt x="123" y="127"/>
                    </a:cubicBezTo>
                    <a:cubicBezTo>
                      <a:pt x="123" y="132"/>
                      <a:pt x="124" y="136"/>
                      <a:pt x="125" y="141"/>
                    </a:cubicBezTo>
                    <a:cubicBezTo>
                      <a:pt x="134" y="141"/>
                      <a:pt x="139" y="148"/>
                      <a:pt x="147" y="151"/>
                    </a:cubicBezTo>
                    <a:cubicBezTo>
                      <a:pt x="149" y="152"/>
                      <a:pt x="151" y="151"/>
                      <a:pt x="152" y="153"/>
                    </a:cubicBezTo>
                    <a:cubicBezTo>
                      <a:pt x="153" y="154"/>
                      <a:pt x="153" y="156"/>
                      <a:pt x="153" y="157"/>
                    </a:cubicBezTo>
                    <a:cubicBezTo>
                      <a:pt x="154" y="159"/>
                      <a:pt x="159" y="167"/>
                      <a:pt x="163" y="165"/>
                    </a:cubicBezTo>
                    <a:cubicBezTo>
                      <a:pt x="164" y="164"/>
                      <a:pt x="165" y="162"/>
                      <a:pt x="167" y="162"/>
                    </a:cubicBezTo>
                    <a:cubicBezTo>
                      <a:pt x="168" y="161"/>
                      <a:pt x="170" y="161"/>
                      <a:pt x="171" y="161"/>
                    </a:cubicBezTo>
                    <a:cubicBezTo>
                      <a:pt x="174" y="161"/>
                      <a:pt x="176" y="162"/>
                      <a:pt x="177" y="162"/>
                    </a:cubicBezTo>
                    <a:cubicBezTo>
                      <a:pt x="178" y="161"/>
                      <a:pt x="178" y="159"/>
                      <a:pt x="179" y="158"/>
                    </a:cubicBezTo>
                    <a:cubicBezTo>
                      <a:pt x="179" y="156"/>
                      <a:pt x="180" y="154"/>
                      <a:pt x="179" y="152"/>
                    </a:cubicBezTo>
                    <a:cubicBezTo>
                      <a:pt x="178" y="151"/>
                      <a:pt x="178" y="151"/>
                      <a:pt x="176" y="151"/>
                    </a:cubicBezTo>
                    <a:cubicBezTo>
                      <a:pt x="174" y="151"/>
                      <a:pt x="173" y="151"/>
                      <a:pt x="171" y="149"/>
                    </a:cubicBezTo>
                    <a:cubicBezTo>
                      <a:pt x="168" y="146"/>
                      <a:pt x="171" y="144"/>
                      <a:pt x="171" y="141"/>
                    </a:cubicBezTo>
                    <a:cubicBezTo>
                      <a:pt x="172" y="140"/>
                      <a:pt x="171" y="139"/>
                      <a:pt x="171" y="139"/>
                    </a:cubicBezTo>
                    <a:cubicBezTo>
                      <a:pt x="171" y="138"/>
                      <a:pt x="171" y="137"/>
                      <a:pt x="171" y="136"/>
                    </a:cubicBezTo>
                    <a:cubicBezTo>
                      <a:pt x="171" y="135"/>
                      <a:pt x="170" y="134"/>
                      <a:pt x="171" y="133"/>
                    </a:cubicBezTo>
                    <a:cubicBezTo>
                      <a:pt x="171" y="133"/>
                      <a:pt x="172" y="132"/>
                      <a:pt x="172" y="131"/>
                    </a:cubicBezTo>
                    <a:cubicBezTo>
                      <a:pt x="173" y="129"/>
                      <a:pt x="172" y="129"/>
                      <a:pt x="174" y="128"/>
                    </a:cubicBezTo>
                    <a:cubicBezTo>
                      <a:pt x="175" y="128"/>
                      <a:pt x="176" y="128"/>
                      <a:pt x="177" y="127"/>
                    </a:cubicBezTo>
                    <a:cubicBezTo>
                      <a:pt x="180" y="125"/>
                      <a:pt x="178" y="122"/>
                      <a:pt x="179" y="119"/>
                    </a:cubicBezTo>
                    <a:cubicBezTo>
                      <a:pt x="180" y="118"/>
                      <a:pt x="181" y="118"/>
                      <a:pt x="182" y="117"/>
                    </a:cubicBezTo>
                    <a:cubicBezTo>
                      <a:pt x="183" y="116"/>
                      <a:pt x="184" y="115"/>
                      <a:pt x="185" y="114"/>
                    </a:cubicBezTo>
                    <a:cubicBezTo>
                      <a:pt x="185" y="114"/>
                      <a:pt x="186" y="111"/>
                      <a:pt x="187" y="110"/>
                    </a:cubicBezTo>
                    <a:cubicBezTo>
                      <a:pt x="187" y="110"/>
                      <a:pt x="189" y="110"/>
                      <a:pt x="189" y="110"/>
                    </a:cubicBezTo>
                    <a:cubicBezTo>
                      <a:pt x="191" y="110"/>
                      <a:pt x="192" y="111"/>
                      <a:pt x="193" y="111"/>
                    </a:cubicBezTo>
                    <a:cubicBezTo>
                      <a:pt x="194" y="111"/>
                      <a:pt x="195" y="111"/>
                      <a:pt x="196" y="111"/>
                    </a:cubicBezTo>
                    <a:cubicBezTo>
                      <a:pt x="196" y="111"/>
                      <a:pt x="196" y="110"/>
                      <a:pt x="196" y="110"/>
                    </a:cubicBezTo>
                    <a:cubicBezTo>
                      <a:pt x="197" y="109"/>
                      <a:pt x="198" y="108"/>
                      <a:pt x="198" y="106"/>
                    </a:cubicBezTo>
                    <a:cubicBezTo>
                      <a:pt x="198" y="106"/>
                      <a:pt x="198" y="106"/>
                      <a:pt x="198" y="105"/>
                    </a:cubicBezTo>
                    <a:cubicBezTo>
                      <a:pt x="198" y="103"/>
                      <a:pt x="200" y="102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98"/>
                      <a:pt x="204" y="97"/>
                      <a:pt x="205" y="95"/>
                    </a:cubicBezTo>
                    <a:cubicBezTo>
                      <a:pt x="206" y="93"/>
                      <a:pt x="206" y="92"/>
                      <a:pt x="207" y="91"/>
                    </a:cubicBezTo>
                    <a:cubicBezTo>
                      <a:pt x="207" y="89"/>
                      <a:pt x="208" y="87"/>
                      <a:pt x="207" y="85"/>
                    </a:cubicBezTo>
                  </a:path>
                </a:pathLst>
              </a:custGeom>
              <a:solidFill>
                <a:srgbClr val="FFCC00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0" name="TextBox 329"/>
            <p:cNvSpPr txBox="1"/>
            <p:nvPr/>
          </p:nvSpPr>
          <p:spPr>
            <a:xfrm>
              <a:off x="4273965" y="3771805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United Kingdom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(n=15)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361330" y="47450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Hungary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6642050" y="58772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Greece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(n=6)</a:t>
              </a: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7044693" y="2783727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Estonia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(n=5)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7012060" y="5384098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Bulgaria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(n=4)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4980746" y="4195445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Belgium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882304" y="4628321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Austria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(n=7)</a:t>
              </a: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6883837" y="342484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Lithuania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(n=2)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7018770" y="312144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Latvia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534525" y="49956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Italy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(n=2)</a:t>
              </a: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3662517" y="3884270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Ireland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552898" y="5794355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Portugal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(n=4)</a:t>
              </a: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5401818" y="2373787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Norway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(n=4)</a:t>
              </a:r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6497188" y="5193279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Serbia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6933249" y="4945423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Romania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(n=15)</a:t>
              </a:r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4057601" y="5605606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Spain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975878" y="4938677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Slovenia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5298393" y="4710041"/>
              <a:ext cx="792088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Switzerland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4675252" y="4710041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France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(n=5)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6846398" y="6375191"/>
              <a:ext cx="716141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Malta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(n=1)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5023573" y="3884270"/>
              <a:ext cx="777829" cy="368139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Netherlands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t-E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anose="02020603050405020304" pitchFamily="18" charset="0"/>
                </a:rPr>
                <a:t>(n=3)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805"/>
            <a:ext cx="10439400" cy="954830"/>
          </a:xfrm>
          <a:solidFill>
            <a:schemeClr val="bg2"/>
          </a:solidFill>
        </p:spPr>
        <p:txBody>
          <a:bodyPr/>
          <a:lstStyle/>
          <a:p>
            <a:r>
              <a:rPr lang="et-EE" dirty="0" smtClean="0"/>
              <a:t>Results	</a:t>
            </a:r>
            <a:r>
              <a:rPr lang="et-EE" dirty="0" smtClean="0">
                <a:solidFill>
                  <a:schemeClr val="tx1"/>
                </a:solidFill>
              </a:rPr>
              <a:t>Point Prevalence Study (PPS)</a:t>
            </a:r>
            <a:endParaRPr lang="et-EE" dirty="0">
              <a:solidFill>
                <a:schemeClr val="tx1"/>
              </a:solidFill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829263" y="880942"/>
            <a:ext cx="2775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21 countries</a:t>
            </a:r>
          </a:p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89 NICUs</a:t>
            </a:r>
          </a:p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1382 </a:t>
            </a:r>
            <a:r>
              <a:rPr lang="et-E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neonates</a:t>
            </a: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834027" y="237357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2608 prescriptions</a:t>
            </a:r>
          </a:p>
          <a:p>
            <a:r>
              <a:rPr lang="et-E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624 </a:t>
            </a:r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drug products</a:t>
            </a:r>
          </a:p>
          <a:p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280 active </a:t>
            </a:r>
            <a:r>
              <a:rPr lang="et-E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</a:t>
            </a: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8" name="Group 487"/>
          <p:cNvGrpSpPr/>
          <p:nvPr/>
        </p:nvGrpSpPr>
        <p:grpSpPr>
          <a:xfrm>
            <a:off x="825588" y="3798565"/>
            <a:ext cx="4470757" cy="2185193"/>
            <a:chOff x="255641" y="3899298"/>
            <a:chExt cx="4470757" cy="2185193"/>
          </a:xfrm>
        </p:grpSpPr>
        <p:graphicFrame>
          <p:nvGraphicFramePr>
            <p:cNvPr id="48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75140656"/>
                </p:ext>
              </p:extLst>
            </p:nvPr>
          </p:nvGraphicFramePr>
          <p:xfrm>
            <a:off x="343986" y="4347321"/>
            <a:ext cx="4382412" cy="1360416"/>
          </p:xfrm>
          <a:graphic>
            <a:graphicData uri="http://schemas.openxmlformats.org/drawingml/2006/table">
              <a:tbl>
                <a:tblPr firstRow="1">
                  <a:tableStyleId>{EB344D84-9AFB-497E-A393-DC336BA19D2E}</a:tableStyleId>
                </a:tblPr>
                <a:tblGrid>
                  <a:gridCol w="2382794"/>
                  <a:gridCol w="1999618"/>
                </a:tblGrid>
                <a:tr h="185675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600" b="0" dirty="0" smtClean="0">
                            <a:effectLst/>
                          </a:rPr>
                          <a:t>Characteristic</a:t>
                        </a:r>
                        <a:endParaRPr lang="et-EE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600" b="0" dirty="0" smtClean="0">
                            <a:effectLst/>
                          </a:rPr>
                          <a:t>Median (IQR)</a:t>
                        </a:r>
                        <a:endParaRPr lang="et-EE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  <a:tr h="360000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600" dirty="0" smtClean="0">
                            <a:effectLst/>
                          </a:rPr>
                          <a:t>Gestational age (weeks)</a:t>
                        </a:r>
                        <a:endParaRPr lang="et-E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t-EE" sz="1600" dirty="0" smtClean="0">
                            <a:effectLst/>
                          </a:rPr>
                          <a:t>34 (30; 38)</a:t>
                        </a:r>
                        <a:endParaRPr lang="et-E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</a:tr>
                <a:tr h="360000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600" dirty="0">
                            <a:effectLst/>
                          </a:rPr>
                          <a:t>Birth weight (grams)</a:t>
                        </a:r>
                        <a:endParaRPr lang="et-E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600" dirty="0">
                            <a:effectLst/>
                          </a:rPr>
                          <a:t>1993 (</a:t>
                        </a:r>
                        <a:r>
                          <a:rPr lang="en-GB" sz="1600" dirty="0" smtClean="0">
                            <a:effectLst/>
                          </a:rPr>
                          <a:t>135</a:t>
                        </a:r>
                        <a:r>
                          <a:rPr lang="et-EE" sz="1600" dirty="0" smtClean="0">
                            <a:effectLst/>
                          </a:rPr>
                          <a:t>9</a:t>
                        </a:r>
                        <a:r>
                          <a:rPr lang="en-GB" sz="1600" dirty="0" smtClean="0">
                            <a:effectLst/>
                          </a:rPr>
                          <a:t>; </a:t>
                        </a:r>
                        <a:r>
                          <a:rPr lang="en-GB" sz="1600" dirty="0">
                            <a:effectLst/>
                          </a:rPr>
                          <a:t>3000)</a:t>
                        </a:r>
                        <a:endParaRPr lang="et-E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</a:tr>
                <a:tr h="360000">
                  <a:tc>
                    <a:txBody>
                      <a:bodyPr/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600" dirty="0">
                            <a:effectLst/>
                          </a:rPr>
                          <a:t>Postnatal age (days)</a:t>
                        </a:r>
                        <a:endParaRPr lang="et-E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  <a:tc>
                    <a:txBody>
                      <a:bodyPr/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GB" sz="1600" dirty="0">
                            <a:effectLst/>
                          </a:rPr>
                          <a:t>10 (3; 18)</a:t>
                        </a:r>
                        <a:endParaRPr lang="et-EE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a:txBody>
                    <a:tcPr marL="68580" marR="68580" marT="0" marB="0"/>
                  </a:tc>
                </a:tr>
              </a:tbl>
            </a:graphicData>
          </a:graphic>
        </p:graphicFrame>
        <p:sp>
          <p:nvSpPr>
            <p:cNvPr id="490" name="TextBox 489"/>
            <p:cNvSpPr txBox="1"/>
            <p:nvPr/>
          </p:nvSpPr>
          <p:spPr>
            <a:xfrm>
              <a:off x="257507" y="3899298"/>
              <a:ext cx="4380546" cy="3572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>
                <a:buSzPct val="90000"/>
              </a:pPr>
              <a:r>
                <a:rPr lang="et-EE" sz="2000" b="1" dirty="0" smtClean="0"/>
                <a:t>Characteristics of patients</a:t>
              </a:r>
            </a:p>
          </p:txBody>
        </p:sp>
        <p:sp>
          <p:nvSpPr>
            <p:cNvPr id="491" name="TextBox 490"/>
            <p:cNvSpPr txBox="1"/>
            <p:nvPr/>
          </p:nvSpPr>
          <p:spPr>
            <a:xfrm>
              <a:off x="255641" y="5745937"/>
              <a:ext cx="35018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dirty="0" smtClean="0"/>
                <a:t>IQR</a:t>
              </a:r>
              <a:r>
                <a:rPr lang="et-EE" sz="1600" i="1" dirty="0" smtClean="0"/>
                <a:t>,</a:t>
              </a:r>
              <a:r>
                <a:rPr lang="en-GB" sz="1600" i="1" dirty="0" smtClean="0"/>
                <a:t> </a:t>
              </a:r>
              <a:r>
                <a:rPr lang="en-GB" sz="1600" i="1" dirty="0"/>
                <a:t>interquartile range</a:t>
              </a:r>
              <a:endParaRPr lang="et-EE" sz="16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4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Results: comparison of study methodology</a:t>
            </a:r>
            <a:endParaRPr lang="et-E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42230587"/>
              </p:ext>
            </p:extLst>
          </p:nvPr>
        </p:nvGraphicFramePr>
        <p:xfrm>
          <a:off x="238898" y="1299209"/>
          <a:ext cx="6134764" cy="478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083683" y="1626375"/>
            <a:ext cx="6023992" cy="4606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probability of the departments to use each active </a:t>
            </a:r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ingredient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SES </a:t>
            </a:r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PPS</a:t>
            </a: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2.36; CI 95% 2.05-2.73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t-E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800" dirty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t-E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study method</a:t>
            </a:r>
            <a:endParaRPr lang="et-E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1.01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(CI 95% 1.01-1.02)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times increase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with each additional percent in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1.02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 95%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1.00-1.05)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times increase </a:t>
            </a:r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with each additional day in </a:t>
            </a:r>
            <a:r>
              <a:rPr lang="et-E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et-E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9390"/>
            <a:ext cx="10439400" cy="853440"/>
          </a:xfrm>
        </p:spPr>
        <p:txBody>
          <a:bodyPr/>
          <a:lstStyle/>
          <a:p>
            <a:pPr algn="ctr"/>
            <a:r>
              <a:rPr lang="et-EE" dirty="0" smtClean="0"/>
              <a:t>Results: EOI in prescribed medicines</a:t>
            </a:r>
            <a:endParaRPr lang="et-EE" dirty="0"/>
          </a:p>
        </p:txBody>
      </p:sp>
      <p:grpSp>
        <p:nvGrpSpPr>
          <p:cNvPr id="4" name="Group 3"/>
          <p:cNvGrpSpPr/>
          <p:nvPr/>
        </p:nvGrpSpPr>
        <p:grpSpPr>
          <a:xfrm>
            <a:off x="1314878" y="933042"/>
            <a:ext cx="9562245" cy="1539460"/>
            <a:chOff x="1484696" y="1468501"/>
            <a:chExt cx="9222608" cy="1539460"/>
          </a:xfrm>
        </p:grpSpPr>
        <p:sp>
          <p:nvSpPr>
            <p:cNvPr id="5" name="TextBox 4"/>
            <p:cNvSpPr txBox="1"/>
            <p:nvPr/>
          </p:nvSpPr>
          <p:spPr>
            <a:xfrm>
              <a:off x="1484696" y="2176964"/>
              <a:ext cx="92226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t-EE" sz="2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EOI in 57</a:t>
              </a:r>
              <a:r>
                <a:rPr lang="et-EE" sz="24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of enteral, </a:t>
              </a:r>
              <a:r>
                <a:rPr lang="et-EE" sz="2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  <a:r>
                <a:rPr lang="et-EE" sz="24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of topical, 14</a:t>
              </a:r>
              <a:r>
                <a:rPr lang="et-EE" sz="2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of </a:t>
              </a:r>
              <a:r>
                <a:rPr lang="et-EE" sz="24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parenteral </a:t>
              </a:r>
              <a:r>
                <a:rPr lang="et-EE" sz="2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formulations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7508" y="1468501"/>
              <a:ext cx="88569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t-EE" sz="24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available for 1004 (94%) products</a:t>
              </a:r>
            </a:p>
            <a:p>
              <a:pPr lvl="1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t-EE" sz="2400" dirty="0" smtClean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EOI present in 30% of products</a:t>
              </a:r>
              <a:endParaRPr lang="et-EE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0" y="2141333"/>
            <a:ext cx="10367664" cy="3711526"/>
            <a:chOff x="912168" y="2638629"/>
            <a:chExt cx="10367664" cy="3711526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1225277778"/>
                </p:ext>
              </p:extLst>
            </p:nvPr>
          </p:nvGraphicFramePr>
          <p:xfrm>
            <a:off x="912168" y="2638629"/>
            <a:ext cx="10367664" cy="37115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489737" y="2715037"/>
              <a:ext cx="133304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Sweeteners</a:t>
              </a: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203260" y="3472003"/>
              <a:ext cx="1584175" cy="295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Antimicrobials</a:t>
              </a: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814429" y="4456554"/>
              <a:ext cx="973006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Solvents</a:t>
              </a:r>
              <a:endParaRPr kumimoji="0" lang="et-E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Results: individual exposure to EOI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894974"/>
              </p:ext>
            </p:extLst>
          </p:nvPr>
        </p:nvGraphicFramePr>
        <p:xfrm>
          <a:off x="1669604" y="1196167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4000" dirty="0" smtClean="0"/>
              <a:t>Covariates of antimicrobial EOI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700" dirty="0"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 analysis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000" y="1426832"/>
            <a:ext cx="11340000" cy="4500000"/>
            <a:chOff x="360000" y="2160000"/>
            <a:chExt cx="11340000" cy="4500000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7756053"/>
                </p:ext>
              </p:extLst>
            </p:nvPr>
          </p:nvGraphicFramePr>
          <p:xfrm>
            <a:off x="5940000" y="2160000"/>
            <a:ext cx="5760000" cy="41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8210023"/>
                </p:ext>
              </p:extLst>
            </p:nvPr>
          </p:nvGraphicFramePr>
          <p:xfrm>
            <a:off x="360000" y="2160000"/>
            <a:ext cx="5760000" cy="41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548000" y="6300000"/>
              <a:ext cx="3600000" cy="36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Geographical r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egion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	  	</a:t>
              </a:r>
              <a:r>
                <a:rPr kumimoji="0" lang="et-E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Route</a:t>
              </a:r>
              <a:endPara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47000" y="6300000"/>
              <a:ext cx="3600000" cy="36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Geographical r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egion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	  	</a:t>
              </a:r>
              <a:r>
                <a:rPr kumimoji="0" lang="et-E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Route</a:t>
              </a:r>
              <a:endPara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4000" dirty="0" smtClean="0"/>
              <a:t>Covariates of solvents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700" dirty="0"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 analysis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000" y="1385643"/>
            <a:ext cx="11340000" cy="4500000"/>
            <a:chOff x="360000" y="2160000"/>
            <a:chExt cx="11340000" cy="4500000"/>
          </a:xfrm>
        </p:grpSpPr>
        <p:graphicFrame>
          <p:nvGraphicFramePr>
            <p:cNvPr id="1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5639991"/>
                </p:ext>
              </p:extLst>
            </p:nvPr>
          </p:nvGraphicFramePr>
          <p:xfrm>
            <a:off x="360000" y="2160000"/>
            <a:ext cx="5760000" cy="41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6179915"/>
                </p:ext>
              </p:extLst>
            </p:nvPr>
          </p:nvGraphicFramePr>
          <p:xfrm>
            <a:off x="5940000" y="2160000"/>
            <a:ext cx="5760000" cy="41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1548000" y="6300000"/>
              <a:ext cx="3600000" cy="36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Geographical r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egion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	  	</a:t>
              </a:r>
              <a:r>
                <a:rPr kumimoji="0" lang="et-E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Route</a:t>
              </a:r>
              <a:endPara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7000" y="6300000"/>
              <a:ext cx="3600000" cy="36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Geographical r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egion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	  	</a:t>
              </a:r>
              <a:r>
                <a:rPr kumimoji="0" lang="et-E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Route</a:t>
              </a:r>
              <a:endPara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1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4000" dirty="0" smtClean="0"/>
              <a:t>Covariates of sweeteners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2700" dirty="0">
                <a:latin typeface="Arial" panose="020B0604020202020204" pitchFamily="34" charset="0"/>
                <a:cs typeface="Arial" panose="020B0604020202020204" pitchFamily="34" charset="0"/>
              </a:rPr>
              <a:t>Multivariable logistic regression analysis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6000" y="1402120"/>
            <a:ext cx="11340000" cy="4500000"/>
            <a:chOff x="360000" y="2160000"/>
            <a:chExt cx="11340000" cy="4500000"/>
          </a:xfrm>
        </p:grpSpPr>
        <p:graphicFrame>
          <p:nvGraphicFramePr>
            <p:cNvPr id="1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8889492"/>
                </p:ext>
              </p:extLst>
            </p:nvPr>
          </p:nvGraphicFramePr>
          <p:xfrm>
            <a:off x="360000" y="2160000"/>
            <a:ext cx="5760000" cy="41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0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6962666"/>
                </p:ext>
              </p:extLst>
            </p:nvPr>
          </p:nvGraphicFramePr>
          <p:xfrm>
            <a:off x="5940000" y="2160000"/>
            <a:ext cx="5760000" cy="41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1548000" y="6300000"/>
              <a:ext cx="3600000" cy="36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Geographical r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egion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	  	</a:t>
              </a:r>
              <a:r>
                <a:rPr kumimoji="0" lang="et-E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Route</a:t>
              </a:r>
              <a:endPara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47000" y="6300000"/>
              <a:ext cx="3600000" cy="36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197" b="1" i="0" u="none" strike="noStrike" kern="1200" baseline="0">
                  <a:solidFill>
                    <a:srgbClr val="1F497D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Geographical r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E0000"/>
                  </a:solidFill>
                  <a:effectLst/>
                  <a:uLnTx/>
                  <a:uFillTx/>
                  <a:latin typeface="Arial"/>
                </a:rPr>
                <a:t>egion</a:t>
              </a:r>
              <a:r>
                <a:rPr kumimoji="0" lang="et-E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	  	</a:t>
              </a:r>
              <a:r>
                <a:rPr kumimoji="0" lang="et-E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rPr>
                <a:t>Route</a:t>
              </a:r>
              <a:endPara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23" y="2531495"/>
            <a:ext cx="10449528" cy="1998554"/>
          </a:xfrm>
        </p:spPr>
        <p:txBody>
          <a:bodyPr/>
          <a:lstStyle/>
          <a:p>
            <a:r>
              <a:rPr lang="en-GB" dirty="0"/>
              <a:t>Excipients in neonatal medicines: results of a pan-European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923" y="4530049"/>
            <a:ext cx="10433051" cy="1500187"/>
          </a:xfrm>
        </p:spPr>
        <p:txBody>
          <a:bodyPr/>
          <a:lstStyle/>
          <a:p>
            <a:r>
              <a:rPr lang="et-EE" dirty="0" smtClean="0"/>
              <a:t>Georgi Nellis, MD, PhD</a:t>
            </a:r>
          </a:p>
          <a:p>
            <a:endParaRPr lang="et-EE" dirty="0"/>
          </a:p>
          <a:p>
            <a:r>
              <a:rPr lang="en-GB" dirty="0"/>
              <a:t>Paediatric Committee (PDCO) Strategic Learning and Review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8875"/>
            <a:ext cx="10439400" cy="853440"/>
          </a:xfrm>
        </p:spPr>
        <p:txBody>
          <a:bodyPr/>
          <a:lstStyle/>
          <a:p>
            <a:pPr algn="ctr"/>
            <a:r>
              <a:rPr lang="et-EE" dirty="0" smtClean="0"/>
              <a:t>Results: product substitution analysis</a:t>
            </a:r>
            <a:endParaRPr lang="et-EE" dirty="0"/>
          </a:p>
        </p:txBody>
      </p:sp>
      <p:grpSp>
        <p:nvGrpSpPr>
          <p:cNvPr id="4" name="Group 3"/>
          <p:cNvGrpSpPr/>
          <p:nvPr/>
        </p:nvGrpSpPr>
        <p:grpSpPr>
          <a:xfrm>
            <a:off x="269907" y="912315"/>
            <a:ext cx="11652187" cy="4486499"/>
            <a:chOff x="420477" y="1470069"/>
            <a:chExt cx="11652187" cy="4486499"/>
          </a:xfrm>
        </p:grpSpPr>
        <p:sp>
          <p:nvSpPr>
            <p:cNvPr id="5" name="Rounded Rectangle 14"/>
            <p:cNvSpPr/>
            <p:nvPr/>
          </p:nvSpPr>
          <p:spPr>
            <a:xfrm>
              <a:off x="496676" y="1470070"/>
              <a:ext cx="3668290" cy="533743"/>
            </a:xfrm>
            <a:prstGeom prst="roundRect">
              <a:avLst/>
            </a:prstGeom>
            <a:solidFill>
              <a:srgbClr val="1F497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General substitution</a:t>
              </a:r>
              <a:endParaRPr kumimoji="0" lang="et-EE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sp>
          <p:nvSpPr>
            <p:cNvPr id="6" name="Rounded Rectangle 24"/>
            <p:cNvSpPr/>
            <p:nvPr/>
          </p:nvSpPr>
          <p:spPr>
            <a:xfrm>
              <a:off x="4617704" y="1470069"/>
              <a:ext cx="7454960" cy="533743"/>
            </a:xfrm>
            <a:prstGeom prst="roundRect">
              <a:avLst/>
            </a:prstGeom>
            <a:solidFill>
              <a:srgbClr val="F79646">
                <a:lumMod val="5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Reducing individual exposure to EOI</a:t>
              </a:r>
              <a:endParaRPr kumimoji="0" lang="et-EE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28583048"/>
                </p:ext>
              </p:extLst>
            </p:nvPr>
          </p:nvGraphicFramePr>
          <p:xfrm>
            <a:off x="420477" y="2015859"/>
            <a:ext cx="3816423" cy="3618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4242289786"/>
                </p:ext>
              </p:extLst>
            </p:nvPr>
          </p:nvGraphicFramePr>
          <p:xfrm>
            <a:off x="4617704" y="1997648"/>
            <a:ext cx="3816423" cy="3618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426019042"/>
                </p:ext>
              </p:extLst>
            </p:nvPr>
          </p:nvGraphicFramePr>
          <p:xfrm>
            <a:off x="8140747" y="1997648"/>
            <a:ext cx="3931917" cy="3618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568610" y="5581535"/>
              <a:ext cx="10796845" cy="375033"/>
              <a:chOff x="623392" y="5806426"/>
              <a:chExt cx="10796845" cy="37503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434127" y="5812127"/>
                <a:ext cx="29861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t-EE" sz="1800" b="1" i="0" u="none" strike="noStrike" kern="0" cap="all" spc="0" normalizeH="0" baseline="0" noProof="0" dirty="0" smtClean="0">
                    <a:ln w="9000" cmpd="sng">
                      <a:noFill/>
                      <a:prstDash val="solid"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itchFamily="18" charset="0"/>
                  </a:rPr>
                  <a:t>decreased by 85%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43248" y="5806426"/>
                <a:ext cx="32532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1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t-EE" sz="1800" b="1" i="0" u="none" strike="noStrike" kern="0" cap="all" spc="0" normalizeH="0" baseline="0" noProof="0" dirty="0" smtClean="0">
                    <a:ln w="9000" cmpd="sng">
                      <a:noFill/>
                      <a:prstDash val="solid"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itchFamily="18" charset="0"/>
                  </a:rPr>
                  <a:t>decreased by 86%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3392" y="5806426"/>
                <a:ext cx="3253252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1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t-EE" sz="1800" b="1" i="0" u="none" strike="noStrike" kern="0" cap="all" spc="0" normalizeH="0" baseline="0" noProof="0" dirty="0" smtClean="0">
                    <a:ln w="9000" cmpd="sng">
                      <a:noFill/>
                      <a:prstDash val="solid"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itchFamily="18" charset="0"/>
                  </a:rPr>
                  <a:t>decreased by 66%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08571" y="5404352"/>
            <a:ext cx="10297297" cy="633173"/>
            <a:chOff x="708571" y="5404352"/>
            <a:chExt cx="10297297" cy="633173"/>
          </a:xfrm>
        </p:grpSpPr>
        <p:sp>
          <p:nvSpPr>
            <p:cNvPr id="14" name="Rectangle 13"/>
            <p:cNvSpPr/>
            <p:nvPr/>
          </p:nvSpPr>
          <p:spPr>
            <a:xfrm>
              <a:off x="708571" y="5404352"/>
              <a:ext cx="10297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t-EE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Criteria for substitution: </a:t>
              </a:r>
              <a:r>
                <a:rPr lang="et-EE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similar active ingredient, </a:t>
              </a:r>
              <a:r>
                <a:rPr lang="et-EE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route of administration and dosage form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308" y="5668193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800" i="1" dirty="0" smtClean="0">
                  <a:solidFill>
                    <a:schemeClr val="tx2"/>
                  </a:solidFill>
                </a:rPr>
                <a:t>EOI, excipient of interest</a:t>
              </a:r>
              <a:endParaRPr lang="et-EE" sz="18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6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Prescriptions containing multiply EOI and neonates exposed before and after potential substitution</a:t>
            </a:r>
            <a:endParaRPr lang="et-E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66428690"/>
              </p:ext>
            </p:extLst>
          </p:nvPr>
        </p:nvGraphicFramePr>
        <p:xfrm>
          <a:off x="1524000" y="1556049"/>
          <a:ext cx="9144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08571" y="5404352"/>
            <a:ext cx="10297297" cy="633173"/>
            <a:chOff x="708571" y="5404352"/>
            <a:chExt cx="10297297" cy="633173"/>
          </a:xfrm>
        </p:grpSpPr>
        <p:sp>
          <p:nvSpPr>
            <p:cNvPr id="7" name="Rectangle 6"/>
            <p:cNvSpPr/>
            <p:nvPr/>
          </p:nvSpPr>
          <p:spPr>
            <a:xfrm>
              <a:off x="708571" y="5404352"/>
              <a:ext cx="1029729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t-EE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Criteria for substitution: </a:t>
              </a:r>
              <a:r>
                <a:rPr lang="et-EE" sz="2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similar active ingredient, </a:t>
              </a:r>
              <a:r>
                <a:rPr lang="et-EE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route of administration and dosage form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7308" y="5668193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800" i="1" dirty="0" smtClean="0">
                  <a:solidFill>
                    <a:schemeClr val="tx2"/>
                  </a:solidFill>
                </a:rPr>
                <a:t>EOI, excipient of interest</a:t>
              </a:r>
              <a:endParaRPr lang="et-EE" sz="18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507381" y="2434817"/>
            <a:ext cx="3253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</a:rPr>
              <a:t>decreased by 86%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7381" y="4274634"/>
            <a:ext cx="3253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0" cap="all" spc="0" normalizeH="0" baseline="0" noProof="0" dirty="0" smtClean="0">
                <a:ln w="9000" cmpd="sng">
                  <a:noFill/>
                  <a:prstDash val="solid"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</a:rPr>
              <a:t>decreased by 86%</a:t>
            </a:r>
          </a:p>
        </p:txBody>
      </p:sp>
    </p:spTree>
    <p:extLst>
      <p:ext uri="{BB962C8B-B14F-4D97-AF65-F5344CB8AC3E}">
        <p14:creationId xmlns:p14="http://schemas.microsoft.com/office/powerpoint/2010/main" val="14880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373" y="445769"/>
            <a:ext cx="11681254" cy="85344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Results: odds of neonatal exposure to EOI after substitution</a:t>
            </a:r>
            <a:endParaRPr lang="et-EE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9284097"/>
              </p:ext>
            </p:extLst>
          </p:nvPr>
        </p:nvGraphicFramePr>
        <p:xfrm>
          <a:off x="1163452" y="1199904"/>
          <a:ext cx="9865096" cy="456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183023" y="1299209"/>
            <a:ext cx="0" cy="37080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Frequently used medicines</a:t>
            </a:r>
            <a:endParaRPr lang="et-EE" dirty="0"/>
          </a:p>
        </p:txBody>
      </p:sp>
      <p:graphicFrame>
        <p:nvGraphicFramePr>
          <p:cNvPr id="5" name="Sisu kohatäid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48003"/>
              </p:ext>
            </p:extLst>
          </p:nvPr>
        </p:nvGraphicFramePr>
        <p:xfrm>
          <a:off x="1777616" y="1299209"/>
          <a:ext cx="8712968" cy="471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777616" y="1525213"/>
            <a:ext cx="329618" cy="4036973"/>
            <a:chOff x="1777616" y="1525213"/>
            <a:chExt cx="329618" cy="4036973"/>
          </a:xfrm>
        </p:grpSpPr>
        <p:sp>
          <p:nvSpPr>
            <p:cNvPr id="7" name="Smiley Face 6"/>
            <p:cNvSpPr/>
            <p:nvPr/>
          </p:nvSpPr>
          <p:spPr>
            <a:xfrm>
              <a:off x="1777616" y="2322213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1777616" y="1919916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1777616" y="1525213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1777616" y="2716916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1777616" y="3570356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1777616" y="4385581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1777616" y="5239021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93968" y="1530085"/>
            <a:ext cx="3059832" cy="646331"/>
            <a:chOff x="6084168" y="2219873"/>
            <a:chExt cx="3059832" cy="646331"/>
          </a:xfrm>
        </p:grpSpPr>
        <p:sp>
          <p:nvSpPr>
            <p:cNvPr id="16" name="Rectangle 15"/>
            <p:cNvSpPr/>
            <p:nvPr/>
          </p:nvSpPr>
          <p:spPr>
            <a:xfrm>
              <a:off x="6084168" y="2471030"/>
              <a:ext cx="144016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0192" y="2219873"/>
              <a:ext cx="2843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800" dirty="0" smtClean="0">
                  <a:latin typeface="+mn-lt"/>
                </a:rPr>
                <a:t>Contains at least one excipient of interest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02866" y="2371812"/>
            <a:ext cx="2489858" cy="646331"/>
            <a:chOff x="6554819" y="2958624"/>
            <a:chExt cx="2489858" cy="646331"/>
          </a:xfrm>
        </p:grpSpPr>
        <p:sp>
          <p:nvSpPr>
            <p:cNvPr id="19" name="Smiley Face 18"/>
            <p:cNvSpPr/>
            <p:nvPr/>
          </p:nvSpPr>
          <p:spPr>
            <a:xfrm>
              <a:off x="6554819" y="3120206"/>
              <a:ext cx="329618" cy="323165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84437" y="2958624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800" dirty="0" smtClean="0">
                  <a:latin typeface="+mn-lt"/>
                </a:rPr>
                <a:t>Without excipients of interest</a:t>
              </a:r>
              <a:endParaRPr lang="en-US" sz="1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5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Conclusions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two cross-sectional study designs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serve 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complementary tools in assessing exposure to excipients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Simple data structure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SES allows overview of medicines used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, while PPS provides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information on individual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broad range of medicines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highly variable excipient compositions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are administered to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neonates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41" lvl="1" indent="-571500"/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third of drug products contain at least one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EOI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Conclusions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Almost two-thirds of neonates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least one EOI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. Exposure varies by route of administration and geographical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Significant geographical variations in the use of EOI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suggest availability of EOI-free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medicines and thus product substitution possibilities in the European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Two-thirds of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EOI-containing products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could be substituted with EOI-free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 alternatives.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Substitution of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frequently used products would spare almost half of currently exposed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neonates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Acknowledgements</a:t>
            </a:r>
            <a:endParaRPr lang="et-EE" dirty="0"/>
          </a:p>
        </p:txBody>
      </p:sp>
      <p:grpSp>
        <p:nvGrpSpPr>
          <p:cNvPr id="4" name="Group 3"/>
          <p:cNvGrpSpPr/>
          <p:nvPr/>
        </p:nvGrpSpPr>
        <p:grpSpPr>
          <a:xfrm>
            <a:off x="277934" y="1299209"/>
            <a:ext cx="11538850" cy="4607469"/>
            <a:chOff x="277934" y="1526888"/>
            <a:chExt cx="11538850" cy="4607469"/>
          </a:xfrm>
        </p:grpSpPr>
        <p:sp>
          <p:nvSpPr>
            <p:cNvPr id="5" name="Sisu kohatäide 1"/>
            <p:cNvSpPr txBox="1">
              <a:spLocks/>
            </p:cNvSpPr>
            <p:nvPr/>
          </p:nvSpPr>
          <p:spPr>
            <a:xfrm>
              <a:off x="1846869" y="3986952"/>
              <a:ext cx="3545099" cy="21474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Bernhard Resch (AT)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Pieter De Cock (BE)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Nelly Jekova (BG)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Zbynek Stranak (CZ)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Pascal Vaconsin (FR)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Mari-Liis Ilmoja (EE)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Kosmas Sarafidis (GR</a:t>
              </a:r>
              <a:r>
                <a:rPr lang="et-E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" name="Sisu kohatäide 2"/>
            <p:cNvSpPr txBox="1">
              <a:spLocks/>
            </p:cNvSpPr>
            <p:nvPr/>
          </p:nvSpPr>
          <p:spPr>
            <a:xfrm>
              <a:off x="4583832" y="3986952"/>
              <a:ext cx="3528392" cy="21474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Daiga Kviluna (LV)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Rasa Tameliene (LT)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 Cordina (MT)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Dag Bratlid (NO)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Almerinda </a:t>
              </a:r>
              <a:r>
                <a:rPr lang="et-E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Pereira </a:t>
              </a: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(PT)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Maria Livia Ognean (RO)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Milica Bajcetic (RS</a:t>
              </a:r>
              <a:r>
                <a:rPr lang="et-E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t-E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934" y="1526888"/>
              <a:ext cx="492753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2300" b="1" dirty="0">
                  <a:cs typeface="Times New Roman" panose="02020603050405020304" pitchFamily="18" charset="0"/>
                </a:rPr>
                <a:t>ESNEE </a:t>
              </a:r>
              <a:r>
                <a:rPr lang="et-EE" sz="2300" b="1" dirty="0" smtClean="0">
                  <a:cs typeface="Times New Roman" panose="02020603050405020304" pitchFamily="18" charset="0"/>
                </a:rPr>
                <a:t>consortium</a:t>
              </a:r>
            </a:p>
            <a:p>
              <a:r>
                <a:rPr lang="et-EE" sz="2300" dirty="0" smtClean="0">
                  <a:cs typeface="Times New Roman" panose="02020603050405020304" pitchFamily="18" charset="0"/>
                </a:rPr>
                <a:t>M.Turner</a:t>
              </a:r>
              <a:r>
                <a:rPr lang="et-EE" sz="2300" dirty="0">
                  <a:cs typeface="Times New Roman" panose="02020603050405020304" pitchFamily="18" charset="0"/>
                </a:rPr>
                <a:t>, S.Graham, A.Rieutord, T.Storme, P.Vaconsin, A.J.Nunn, J.McElnay, J.Millership, S.Yakkundi, H.Mulla, H.Pandya, H.Varendi, J.Lass, </a:t>
              </a:r>
              <a:r>
                <a:rPr lang="et-EE" sz="2300" dirty="0" smtClean="0">
                  <a:cs typeface="Times New Roman" panose="02020603050405020304" pitchFamily="18" charset="0"/>
                </a:rPr>
                <a:t>K.Toompere, I.Mesek</a:t>
              </a:r>
              <a:endParaRPr lang="en-US" sz="2300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ESNEE Lo_0.tmp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00746" y="1900961"/>
              <a:ext cx="1316038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469" y="1839547"/>
              <a:ext cx="4876800" cy="1590675"/>
            </a:xfrm>
            <a:prstGeom prst="rect">
              <a:avLst/>
            </a:prstGeom>
          </p:spPr>
        </p:pic>
        <p:sp>
          <p:nvSpPr>
            <p:cNvPr id="10" name="Sisu kohatäide 1"/>
            <p:cNvSpPr txBox="1">
              <a:spLocks/>
            </p:cNvSpPr>
            <p:nvPr/>
          </p:nvSpPr>
          <p:spPr>
            <a:xfrm>
              <a:off x="7613666" y="3986952"/>
              <a:ext cx="3545099" cy="21474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Rene </a:t>
              </a: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F. Kornelisse (NL)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Vegso Aranka (HU)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Noreen O’Callaghan (IE)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Luca Massenzi (IT</a:t>
              </a:r>
              <a:r>
                <a:rPr lang="et-E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Darja Paro (SI)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 Nydert (SE)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Hans Ulrich Bucher (CH</a:t>
              </a:r>
              <a:r>
                <a:rPr lang="et-E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t-E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fontAlgn="auto">
                <a:spcAft>
                  <a:spcPts val="0"/>
                </a:spcAft>
                <a:buNone/>
              </a:pPr>
              <a:endParaRPr lang="et-EE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02483" y="6273225"/>
            <a:ext cx="10880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ESNEE 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funded through ERA-NET PRIOMEDCHILD by the following national agencies</a:t>
            </a:r>
            <a:r>
              <a:rPr lang="en-US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t-EE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Estonian Science Foundation from </a:t>
            </a:r>
            <a:r>
              <a:rPr lang="en-US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  <a:r>
              <a:rPr lang="et-EE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 from </a:t>
            </a:r>
            <a:r>
              <a:rPr lang="en-US" sz="16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Kingdom, </a:t>
            </a:r>
            <a:r>
              <a:rPr lang="en-US" sz="16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Agence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r>
              <a:rPr lang="en-US" sz="1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France 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12291" y="450105"/>
            <a:ext cx="15017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0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Pharmaceutical excipients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1795"/>
            <a:ext cx="10439400" cy="3770356"/>
          </a:xfrm>
        </p:spPr>
        <p:txBody>
          <a:bodyPr/>
          <a:lstStyle/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Aid processing during drug manufacture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Protect, support or enhance stability, bioavailability and patient acceptability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Enhance overall safety and effectiveness during storage or use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Pharmaceutical excipients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1795"/>
            <a:ext cx="10439400" cy="3770356"/>
          </a:xfrm>
        </p:spPr>
        <p:txBody>
          <a:bodyPr/>
          <a:lstStyle/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Excipients are not ´´inert´´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Absorption, distribution, metabolism and elimination processes are immature in neonates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Some excipients have potential for toxicity in neonates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Current knowledge about safety of excipients in neonates is limited</a:t>
            </a:r>
          </a:p>
        </p:txBody>
      </p:sp>
    </p:spTree>
    <p:extLst>
      <p:ext uri="{BB962C8B-B14F-4D97-AF65-F5344CB8AC3E}">
        <p14:creationId xmlns:p14="http://schemas.microsoft.com/office/powerpoint/2010/main" val="11737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Excipients with known toxicity in neonates – excipients of interest (EOI)</a:t>
            </a:r>
            <a:endParaRPr lang="et-EE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337566"/>
              </p:ext>
            </p:extLst>
          </p:nvPr>
        </p:nvGraphicFramePr>
        <p:xfrm>
          <a:off x="914400" y="1474413"/>
          <a:ext cx="10978244" cy="453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308" y="6519827"/>
            <a:ext cx="1108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Rowe CR et al, 2012; EMA, 2003; EMA, 2013; EMA, 2014; </a:t>
            </a:r>
            <a:r>
              <a:rPr lang="et-EE" sz="1200" dirty="0"/>
              <a:t>Nahata MC, 2009; </a:t>
            </a:r>
            <a:r>
              <a:rPr lang="et-EE" sz="1200" dirty="0" smtClean="0"/>
              <a:t>Hiller JL et al, 1986; Ursino MG et al, 2011; Duro D et al, 2002; Fabiano V et al, 2011</a:t>
            </a:r>
            <a:endParaRPr lang="et-EE" sz="1200" dirty="0"/>
          </a:p>
        </p:txBody>
      </p:sp>
    </p:spTree>
    <p:extLst>
      <p:ext uri="{BB962C8B-B14F-4D97-AF65-F5344CB8AC3E}">
        <p14:creationId xmlns:p14="http://schemas.microsoft.com/office/powerpoint/2010/main" val="42496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Neonatal exposure to excipients</a:t>
            </a:r>
            <a:endParaRPr lang="et-EE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8" y="3240545"/>
            <a:ext cx="7772400" cy="79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8" y="4116845"/>
            <a:ext cx="565785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8" y="5070156"/>
            <a:ext cx="8983860" cy="83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8" y="2287234"/>
            <a:ext cx="672465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8" y="1195239"/>
            <a:ext cx="8972028" cy="101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Uncertainties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44129"/>
            <a:ext cx="10439400" cy="3828021"/>
          </a:xfrm>
        </p:spPr>
        <p:txBody>
          <a:bodyPr/>
          <a:lstStyle/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What study design should be used in assessment of excipient exposure?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medicines contain excipients?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often are excipients administered to neonates?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we reduce/ avoid neonatal exposure to excipients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 smtClean="0"/>
              <a:t>Aims of the study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To explore the effect of study design on medicine and excipient exposure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  <a:p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compose a comprehensive list of medicines in European NICUs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To describe individual administration of EOI to neonates and identify associated covariates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To explore regional variations in neonatal exposure to EOI</a:t>
            </a:r>
          </a:p>
          <a:p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To identify opportunities for reduction of exposure to EOI through product 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substitution</a:t>
            </a:r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308" y="5668193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i="1" dirty="0" smtClean="0">
                <a:solidFill>
                  <a:schemeClr val="tx2"/>
                </a:solidFill>
              </a:rPr>
              <a:t>EOI, excipient of interest</a:t>
            </a:r>
            <a:endParaRPr lang="et-EE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667507" y="3557434"/>
            <a:ext cx="0" cy="66116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528463" y="3437105"/>
            <a:ext cx="0" cy="661161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t-EE" dirty="0">
                <a:latin typeface="Arial" panose="020B0604020202020204" pitchFamily="34" charset="0"/>
                <a:cs typeface="Arial" panose="020B0604020202020204" pitchFamily="34" charset="0"/>
              </a:rPr>
              <a:t>Study design and data collection</a:t>
            </a:r>
          </a:p>
        </p:txBody>
      </p:sp>
      <p:sp>
        <p:nvSpPr>
          <p:cNvPr id="4" name="Rounded Rectangle 7"/>
          <p:cNvSpPr/>
          <p:nvPr/>
        </p:nvSpPr>
        <p:spPr>
          <a:xfrm>
            <a:off x="321117" y="1212303"/>
            <a:ext cx="2673297" cy="2264986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t-E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day </a:t>
            </a:r>
            <a:r>
              <a:rPr lang="et-EE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Service Evaluation Survey (SES)</a:t>
            </a:r>
            <a:endParaRPr lang="et-EE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t-E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30.05.-</a:t>
            </a:r>
            <a:r>
              <a:rPr lang="et-EE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30.09.2011</a:t>
            </a:r>
            <a:endParaRPr lang="et-EE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9197587" y="1210078"/>
            <a:ext cx="2681237" cy="226721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t-E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 day </a:t>
            </a:r>
            <a:r>
              <a:rPr lang="et-EE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Point Prevalence Study (PPS)</a:t>
            </a:r>
            <a:endParaRPr lang="et-EE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t-EE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01.01.-</a:t>
            </a:r>
            <a:r>
              <a:rPr lang="et-EE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30.06.2012</a:t>
            </a:r>
            <a:endParaRPr lang="et-EE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16139" y="1240518"/>
            <a:ext cx="5959723" cy="2206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27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countries plus Iceland, Norway, Switzerland and Serbia</a:t>
            </a:r>
            <a:endParaRPr lang="et-EE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Units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with </a:t>
            </a:r>
            <a:r>
              <a:rPr lang="et-EE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&gt;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50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 of admissions consisting of neonates</a:t>
            </a:r>
            <a:endParaRPr lang="et-EE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Newborns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≤28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days of postnatal age</a:t>
            </a:r>
            <a:endParaRPr lang="et-EE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Excluded: </a:t>
            </a:r>
            <a:r>
              <a:rPr lang="en-GB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blood 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products, glucose and electrolyte solutions, vaccines, nursery care agents and </a:t>
            </a:r>
            <a:r>
              <a:rPr lang="et-EE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food</a:t>
            </a:r>
            <a:endParaRPr lang="et-EE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Picture 2" descr="http://eclecticsolutions.in/wp-content/uploads/2015/02/Excel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55" y="2819522"/>
            <a:ext cx="1070219" cy="5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32458" y="2975440"/>
            <a:ext cx="15967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b="1" i="1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WebPPS</a:t>
            </a:r>
            <a:endParaRPr lang="en-US" b="1" i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379" y="4098268"/>
            <a:ext cx="230425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List of</a:t>
            </a:r>
            <a:r>
              <a:rPr lang="et-EE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drug</a:t>
            </a:r>
            <a:r>
              <a:rPr lang="en-GB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products</a:t>
            </a:r>
            <a:endParaRPr lang="et-EE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6700" y="4098266"/>
            <a:ext cx="244827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t-EE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Individual prescription data</a:t>
            </a:r>
          </a:p>
        </p:txBody>
      </p:sp>
      <p:sp>
        <p:nvSpPr>
          <p:cNvPr id="12" name="Rounded Rectangle 7"/>
          <p:cNvSpPr/>
          <p:nvPr/>
        </p:nvSpPr>
        <p:spPr>
          <a:xfrm>
            <a:off x="3766459" y="4825503"/>
            <a:ext cx="4659079" cy="6605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Associated factors of EOI exposure</a:t>
            </a:r>
          </a:p>
        </p:txBody>
      </p:sp>
      <p:sp>
        <p:nvSpPr>
          <p:cNvPr id="13" name="Rounded Rectangle 7"/>
          <p:cNvSpPr/>
          <p:nvPr/>
        </p:nvSpPr>
        <p:spPr>
          <a:xfrm>
            <a:off x="3766461" y="5530628"/>
            <a:ext cx="4659079" cy="6605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 substitution </a:t>
            </a:r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</a:p>
        </p:txBody>
      </p:sp>
      <p:cxnSp>
        <p:nvCxnSpPr>
          <p:cNvPr id="15" name="Straight Arrow Connector 14"/>
          <p:cNvCxnSpPr>
            <a:endCxn id="12" idx="3"/>
          </p:cNvCxnSpPr>
          <p:nvPr/>
        </p:nvCxnSpPr>
        <p:spPr>
          <a:xfrm flipH="1">
            <a:off x="8425538" y="5155773"/>
            <a:ext cx="20989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2"/>
            <a:endCxn id="13" idx="3"/>
          </p:cNvCxnSpPr>
          <p:nvPr/>
        </p:nvCxnSpPr>
        <p:spPr>
          <a:xfrm rot="5400000">
            <a:off x="8950815" y="4280877"/>
            <a:ext cx="1054746" cy="210529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13" idx="1"/>
          </p:cNvCxnSpPr>
          <p:nvPr/>
        </p:nvCxnSpPr>
        <p:spPr>
          <a:xfrm rot="16200000" flipH="1">
            <a:off x="2189612" y="4284049"/>
            <a:ext cx="1054744" cy="209895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ounded Rectangle 7"/>
          <p:cNvSpPr/>
          <p:nvPr/>
        </p:nvSpPr>
        <p:spPr>
          <a:xfrm>
            <a:off x="3766458" y="4121866"/>
            <a:ext cx="4659079" cy="6605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2000" dirty="0">
                <a:latin typeface="Arial" panose="020B0604020202020204" pitchFamily="34" charset="0"/>
                <a:cs typeface="Arial" panose="020B0604020202020204" pitchFamily="34" charset="0"/>
              </a:rPr>
              <a:t>Comparison of two study methods</a:t>
            </a:r>
          </a:p>
        </p:txBody>
      </p:sp>
      <p:cxnSp>
        <p:nvCxnSpPr>
          <p:cNvPr id="34" name="Straight Arrow Connector 33"/>
          <p:cNvCxnSpPr>
            <a:stCxn id="11" idx="1"/>
            <a:endCxn id="31" idx="3"/>
          </p:cNvCxnSpPr>
          <p:nvPr/>
        </p:nvCxnSpPr>
        <p:spPr>
          <a:xfrm flipH="1" flipV="1">
            <a:off x="8425537" y="4452136"/>
            <a:ext cx="881163" cy="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3"/>
            <a:endCxn id="31" idx="1"/>
          </p:cNvCxnSpPr>
          <p:nvPr/>
        </p:nvCxnSpPr>
        <p:spPr>
          <a:xfrm flipV="1">
            <a:off x="2819635" y="4452136"/>
            <a:ext cx="946823" cy="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2017+VA_PPT">
  <a:themeElements>
    <a:clrScheme name="EU sinin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1791FF"/>
      </a:hlink>
      <a:folHlink>
        <a:srgbClr val="1791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2017+VA_PPT.potx" id="{55F7A703-0289-4869-9EC2-B5D69CDC8FB4}" vid="{BF2CB0D9-FBD7-4D9B-96FC-0B910F74CB8F}"/>
    </a:ext>
  </a:extLst>
</a:theme>
</file>

<file path=ppt/theme/theme2.xml><?xml version="1.0" encoding="utf-8"?>
<a:theme xmlns:a="http://schemas.openxmlformats.org/drawingml/2006/main" name="Custom Design">
  <a:themeElements>
    <a:clrScheme name="EU valge link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73BDFF"/>
      </a:accent2>
      <a:accent3>
        <a:srgbClr val="006DD0"/>
      </a:accent3>
      <a:accent4>
        <a:srgbClr val="00498B"/>
      </a:accent4>
      <a:accent5>
        <a:srgbClr val="006DD0"/>
      </a:accent5>
      <a:accent6>
        <a:srgbClr val="006DD0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2017+VA_PPT.potx" id="{55F7A703-0289-4869-9EC2-B5D69CDC8FB4}" vid="{7C8CA5D4-731A-491E-A6D0-F035C11884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EU2017+VA_PPT</Template>
  <TotalTime>8409</TotalTime>
  <Words>1491</Words>
  <Application>Microsoft Office PowerPoint</Application>
  <PresentationFormat>Custom</PresentationFormat>
  <Paragraphs>313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EU2017+VA_PPT</vt:lpstr>
      <vt:lpstr>Custom Design</vt:lpstr>
      <vt:lpstr>PowerPoint Presentation</vt:lpstr>
      <vt:lpstr>Excipients in neonatal medicines: results of a pan-European study</vt:lpstr>
      <vt:lpstr>Pharmaceutical excipients</vt:lpstr>
      <vt:lpstr>Pharmaceutical excipients</vt:lpstr>
      <vt:lpstr>Excipients with known toxicity in neonates – excipients of interest (EOI)</vt:lpstr>
      <vt:lpstr>Neonatal exposure to excipients</vt:lpstr>
      <vt:lpstr>Uncertainties</vt:lpstr>
      <vt:lpstr>Aims of the study</vt:lpstr>
      <vt:lpstr>Study design and data collection</vt:lpstr>
      <vt:lpstr>Statistical analysis</vt:lpstr>
      <vt:lpstr>Methods of product substitution analysis</vt:lpstr>
      <vt:lpstr>Results Service Evaluation Survey (SES)</vt:lpstr>
      <vt:lpstr>Results Point Prevalence Study (PPS)</vt:lpstr>
      <vt:lpstr>Results: comparison of study methodology</vt:lpstr>
      <vt:lpstr>Results: EOI in prescribed medicines</vt:lpstr>
      <vt:lpstr>Results: individual exposure to EOI</vt:lpstr>
      <vt:lpstr>Covariates of antimicrobial EOI Multivariable logistic regression analysis</vt:lpstr>
      <vt:lpstr>Covariates of solvents Multivariable logistic regression analysis</vt:lpstr>
      <vt:lpstr>Covariates of sweeteners Multivariable logistic regression analysis</vt:lpstr>
      <vt:lpstr>Results: product substitution analysis</vt:lpstr>
      <vt:lpstr>Prescriptions containing multiply EOI and neonates exposed before and after potential substitution</vt:lpstr>
      <vt:lpstr>Results: odds of neonatal exposure to EOI after substitution</vt:lpstr>
      <vt:lpstr>Frequently used medicines</vt:lpstr>
      <vt:lpstr>Conclusions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Gerli Laine</dc:creator>
  <cp:lastModifiedBy>Elis</cp:lastModifiedBy>
  <cp:revision>42</cp:revision>
  <dcterms:created xsi:type="dcterms:W3CDTF">2017-05-04T07:55:57Z</dcterms:created>
  <dcterms:modified xsi:type="dcterms:W3CDTF">2017-10-20T08:18:15Z</dcterms:modified>
</cp:coreProperties>
</file>