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60" r:id="rId5"/>
    <p:sldId id="261" r:id="rId6"/>
    <p:sldId id="262" r:id="rId7"/>
    <p:sldId id="283" r:id="rId8"/>
    <p:sldId id="263" r:id="rId9"/>
    <p:sldId id="281" r:id="rId10"/>
    <p:sldId id="264" r:id="rId11"/>
    <p:sldId id="265" r:id="rId12"/>
    <p:sldId id="266" r:id="rId13"/>
    <p:sldId id="267" r:id="rId14"/>
    <p:sldId id="268" r:id="rId15"/>
    <p:sldId id="269" r:id="rId16"/>
    <p:sldId id="270" r:id="rId17"/>
    <p:sldId id="271" r:id="rId18"/>
    <p:sldId id="282" r:id="rId19"/>
    <p:sldId id="272" r:id="rId20"/>
    <p:sldId id="273" r:id="rId21"/>
    <p:sldId id="274" r:id="rId22"/>
    <p:sldId id="275" r:id="rId23"/>
    <p:sldId id="276" r:id="rId24"/>
    <p:sldId id="277" r:id="rId25"/>
    <p:sldId id="278" r:id="rId26"/>
    <p:sldId id="279" r:id="rId27"/>
    <p:sldId id="286" r:id="rId28"/>
    <p:sldId id="280" r:id="rId29"/>
    <p:sldId id="287" r:id="rId30"/>
  </p:sldIdLst>
  <p:sldSz cx="12192000" cy="6858000"/>
  <p:notesSz cx="6858000" cy="9144000"/>
  <p:embeddedFontLst>
    <p:embeddedFont>
      <p:font typeface="Webdings" panose="05030102010509060703" pitchFamily="18" charset="2"/>
      <p:regular r:id="rId31"/>
    </p:embeddedFont>
    <p:embeddedFont>
      <p:font typeface="Aleo" panose="020B0604020202020204" charset="-70"/>
      <p:regular r:id="rId32"/>
    </p:embeddedFont>
    <p:embeddedFont>
      <p:font typeface="IBM Plex Sans" panose="020B0604020202020204" charset="-70"/>
      <p:regular r:id="rId33"/>
      <p:bold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84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showGuides="1">
      <p:cViewPr varScale="1">
        <p:scale>
          <a:sx n="69" d="100"/>
          <a:sy n="69" d="100"/>
        </p:scale>
        <p:origin x="52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AB382-8729-44F1-99E7-4C107CB1087F}"/>
              </a:ext>
            </a:extLst>
          </p:cNvPr>
          <p:cNvSpPr>
            <a:spLocks noGrp="1"/>
          </p:cNvSpPr>
          <p:nvPr>
            <p:ph type="ctrTitle"/>
          </p:nvPr>
        </p:nvSpPr>
        <p:spPr>
          <a:xfrm>
            <a:off x="442914" y="443787"/>
            <a:ext cx="9153932" cy="4859733"/>
          </a:xfrm>
        </p:spPr>
        <p:txBody>
          <a:bodyPr anchor="t" anchorCtr="0"/>
          <a:lstStyle>
            <a:lvl1pPr algn="l">
              <a:lnSpc>
                <a:spcPct val="75000"/>
              </a:lnSpc>
              <a:defRPr sz="75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5D17181-D171-4C51-B1B1-A405639A3849}"/>
              </a:ext>
            </a:extLst>
          </p:cNvPr>
          <p:cNvSpPr>
            <a:spLocks noGrp="1"/>
          </p:cNvSpPr>
          <p:nvPr>
            <p:ph type="subTitle" idx="1" hasCustomPrompt="1"/>
          </p:nvPr>
        </p:nvSpPr>
        <p:spPr>
          <a:xfrm>
            <a:off x="442913" y="5646117"/>
            <a:ext cx="8145027" cy="768095"/>
          </a:xfrm>
        </p:spPr>
        <p:txBody>
          <a:bodyPr anchor="t" anchorCtr="0"/>
          <a:lstStyle>
            <a:lvl1pPr marL="0" indent="0" algn="l">
              <a:spcBef>
                <a:spcPts val="0"/>
              </a:spcBef>
              <a:buNone/>
              <a:defRPr sz="30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a:t>
            </a:r>
          </a:p>
          <a:p>
            <a:r>
              <a:rPr lang="en-US" dirty="0"/>
              <a:t>position</a:t>
            </a:r>
          </a:p>
        </p:txBody>
      </p:sp>
      <p:grpSp>
        <p:nvGrpSpPr>
          <p:cNvPr id="56" name="Group 55">
            <a:extLst>
              <a:ext uri="{FF2B5EF4-FFF2-40B4-BE49-F238E27FC236}">
                <a16:creationId xmlns:a16="http://schemas.microsoft.com/office/drawing/2014/main" id="{67AEBF82-5644-4682-B98C-9B63CC5B00CC}"/>
              </a:ext>
            </a:extLst>
          </p:cNvPr>
          <p:cNvGrpSpPr/>
          <p:nvPr userDrawn="1"/>
        </p:nvGrpSpPr>
        <p:grpSpPr>
          <a:xfrm>
            <a:off x="9679441" y="5485868"/>
            <a:ext cx="2069647" cy="930807"/>
            <a:chOff x="6373042" y="3295526"/>
            <a:chExt cx="4001737" cy="1799749"/>
          </a:xfrm>
          <a:solidFill>
            <a:schemeClr val="bg1"/>
          </a:solidFill>
        </p:grpSpPr>
        <p:sp>
          <p:nvSpPr>
            <p:cNvPr id="12" name="Freeform: Shape 11">
              <a:extLst>
                <a:ext uri="{FF2B5EF4-FFF2-40B4-BE49-F238E27FC236}">
                  <a16:creationId xmlns:a16="http://schemas.microsoft.com/office/drawing/2014/main" id="{1C0E8395-4290-49FB-8FED-F9081553B528}"/>
                </a:ext>
              </a:extLst>
            </p:cNvPr>
            <p:cNvSpPr/>
            <p:nvPr/>
          </p:nvSpPr>
          <p:spPr>
            <a:xfrm>
              <a:off x="8070778" y="4856578"/>
              <a:ext cx="199643" cy="234315"/>
            </a:xfrm>
            <a:custGeom>
              <a:avLst/>
              <a:gdLst>
                <a:gd name="connsiteX0" fmla="*/ 122396 w 199643"/>
                <a:gd name="connsiteY0" fmla="*/ 234315 h 234315"/>
                <a:gd name="connsiteX1" fmla="*/ 122396 w 199643"/>
                <a:gd name="connsiteY1" fmla="*/ 32004 h 234315"/>
                <a:gd name="connsiteX2" fmla="*/ 162973 w 199643"/>
                <a:gd name="connsiteY2" fmla="*/ 32004 h 234315"/>
                <a:gd name="connsiteX3" fmla="*/ 179832 w 199643"/>
                <a:gd name="connsiteY3" fmla="*/ 58579 h 234315"/>
                <a:gd name="connsiteX4" fmla="*/ 199644 w 199643"/>
                <a:gd name="connsiteY4" fmla="*/ 58579 h 234315"/>
                <a:gd name="connsiteX5" fmla="*/ 195072 w 199643"/>
                <a:gd name="connsiteY5" fmla="*/ 0 h 234315"/>
                <a:gd name="connsiteX6" fmla="*/ 193738 w 199643"/>
                <a:gd name="connsiteY6" fmla="*/ 0 h 234315"/>
                <a:gd name="connsiteX7" fmla="*/ 4381 w 199643"/>
                <a:gd name="connsiteY7" fmla="*/ 0 h 234315"/>
                <a:gd name="connsiteX8" fmla="*/ 0 w 199643"/>
                <a:gd name="connsiteY8" fmla="*/ 58579 h 234315"/>
                <a:gd name="connsiteX9" fmla="*/ 19526 w 199643"/>
                <a:gd name="connsiteY9" fmla="*/ 58579 h 234315"/>
                <a:gd name="connsiteX10" fmla="*/ 36100 w 199643"/>
                <a:gd name="connsiteY10" fmla="*/ 32004 h 234315"/>
                <a:gd name="connsiteX11" fmla="*/ 77057 w 199643"/>
                <a:gd name="connsiteY11" fmla="*/ 32004 h 234315"/>
                <a:gd name="connsiteX12" fmla="*/ 77057 w 199643"/>
                <a:gd name="connsiteY12" fmla="*/ 234315 h 234315"/>
                <a:gd name="connsiteX13" fmla="*/ 122396 w 199643"/>
                <a:gd name="connsiteY13" fmla="*/ 234315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643" h="234315">
                  <a:moveTo>
                    <a:pt x="122396" y="234315"/>
                  </a:moveTo>
                  <a:lnTo>
                    <a:pt x="122396" y="32004"/>
                  </a:lnTo>
                  <a:lnTo>
                    <a:pt x="162973" y="32004"/>
                  </a:lnTo>
                  <a:lnTo>
                    <a:pt x="179832" y="58579"/>
                  </a:lnTo>
                  <a:lnTo>
                    <a:pt x="199644" y="58579"/>
                  </a:lnTo>
                  <a:lnTo>
                    <a:pt x="195072" y="0"/>
                  </a:lnTo>
                  <a:lnTo>
                    <a:pt x="193738" y="0"/>
                  </a:lnTo>
                  <a:lnTo>
                    <a:pt x="4381" y="0"/>
                  </a:lnTo>
                  <a:lnTo>
                    <a:pt x="0" y="58579"/>
                  </a:lnTo>
                  <a:lnTo>
                    <a:pt x="19526" y="58579"/>
                  </a:lnTo>
                  <a:lnTo>
                    <a:pt x="36100" y="32004"/>
                  </a:lnTo>
                  <a:lnTo>
                    <a:pt x="77057" y="32004"/>
                  </a:lnTo>
                  <a:lnTo>
                    <a:pt x="77057" y="234315"/>
                  </a:lnTo>
                  <a:lnTo>
                    <a:pt x="122396" y="234315"/>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19101240-67FD-462C-A739-E1E96522889D}"/>
                </a:ext>
              </a:extLst>
            </p:cNvPr>
            <p:cNvSpPr/>
            <p:nvPr/>
          </p:nvSpPr>
          <p:spPr>
            <a:xfrm>
              <a:off x="9784897" y="4856578"/>
              <a:ext cx="199643" cy="234315"/>
            </a:xfrm>
            <a:custGeom>
              <a:avLst/>
              <a:gdLst>
                <a:gd name="connsiteX0" fmla="*/ 193929 w 199643"/>
                <a:gd name="connsiteY0" fmla="*/ 0 h 234315"/>
                <a:gd name="connsiteX1" fmla="*/ 4477 w 199643"/>
                <a:gd name="connsiteY1" fmla="*/ 0 h 234315"/>
                <a:gd name="connsiteX2" fmla="*/ 0 w 199643"/>
                <a:gd name="connsiteY2" fmla="*/ 58579 h 234315"/>
                <a:gd name="connsiteX3" fmla="*/ 19526 w 199643"/>
                <a:gd name="connsiteY3" fmla="*/ 58579 h 234315"/>
                <a:gd name="connsiteX4" fmla="*/ 36004 w 199643"/>
                <a:gd name="connsiteY4" fmla="*/ 32004 h 234315"/>
                <a:gd name="connsiteX5" fmla="*/ 76962 w 199643"/>
                <a:gd name="connsiteY5" fmla="*/ 32004 h 234315"/>
                <a:gd name="connsiteX6" fmla="*/ 76962 w 199643"/>
                <a:gd name="connsiteY6" fmla="*/ 234315 h 234315"/>
                <a:gd name="connsiteX7" fmla="*/ 122206 w 199643"/>
                <a:gd name="connsiteY7" fmla="*/ 234315 h 234315"/>
                <a:gd name="connsiteX8" fmla="*/ 122206 w 199643"/>
                <a:gd name="connsiteY8" fmla="*/ 32004 h 234315"/>
                <a:gd name="connsiteX9" fmla="*/ 162973 w 199643"/>
                <a:gd name="connsiteY9" fmla="*/ 32004 h 234315"/>
                <a:gd name="connsiteX10" fmla="*/ 180022 w 199643"/>
                <a:gd name="connsiteY10" fmla="*/ 58579 h 234315"/>
                <a:gd name="connsiteX11" fmla="*/ 199644 w 199643"/>
                <a:gd name="connsiteY11" fmla="*/ 58579 h 234315"/>
                <a:gd name="connsiteX12" fmla="*/ 195072 w 199643"/>
                <a:gd name="connsiteY12" fmla="*/ 0 h 234315"/>
                <a:gd name="connsiteX13" fmla="*/ 193929 w 199643"/>
                <a:gd name="connsiteY13" fmla="*/ 0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643" h="234315">
                  <a:moveTo>
                    <a:pt x="193929" y="0"/>
                  </a:moveTo>
                  <a:lnTo>
                    <a:pt x="4477" y="0"/>
                  </a:lnTo>
                  <a:lnTo>
                    <a:pt x="0" y="58579"/>
                  </a:lnTo>
                  <a:lnTo>
                    <a:pt x="19526" y="58579"/>
                  </a:lnTo>
                  <a:lnTo>
                    <a:pt x="36004" y="32004"/>
                  </a:lnTo>
                  <a:lnTo>
                    <a:pt x="76962" y="32004"/>
                  </a:lnTo>
                  <a:lnTo>
                    <a:pt x="76962" y="234315"/>
                  </a:lnTo>
                  <a:lnTo>
                    <a:pt x="122206" y="234315"/>
                  </a:lnTo>
                  <a:lnTo>
                    <a:pt x="122206" y="32004"/>
                  </a:lnTo>
                  <a:lnTo>
                    <a:pt x="162973" y="32004"/>
                  </a:lnTo>
                  <a:lnTo>
                    <a:pt x="180022" y="58579"/>
                  </a:lnTo>
                  <a:lnTo>
                    <a:pt x="199644" y="58579"/>
                  </a:lnTo>
                  <a:lnTo>
                    <a:pt x="195072" y="0"/>
                  </a:lnTo>
                  <a:lnTo>
                    <a:pt x="193929"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B3C7A644-26F1-4456-8621-C9DBB75792B9}"/>
                </a:ext>
              </a:extLst>
            </p:cNvPr>
            <p:cNvSpPr/>
            <p:nvPr/>
          </p:nvSpPr>
          <p:spPr>
            <a:xfrm>
              <a:off x="9015181" y="4856578"/>
              <a:ext cx="215741" cy="234315"/>
            </a:xfrm>
            <a:custGeom>
              <a:avLst/>
              <a:gdLst>
                <a:gd name="connsiteX0" fmla="*/ 82772 w 215741"/>
                <a:gd name="connsiteY0" fmla="*/ 15050 h 234315"/>
                <a:gd name="connsiteX1" fmla="*/ 82772 w 215741"/>
                <a:gd name="connsiteY1" fmla="*/ 0 h 234315"/>
                <a:gd name="connsiteX2" fmla="*/ 0 w 215741"/>
                <a:gd name="connsiteY2" fmla="*/ 0 h 234315"/>
                <a:gd name="connsiteX3" fmla="*/ 0 w 215741"/>
                <a:gd name="connsiteY3" fmla="*/ 15050 h 234315"/>
                <a:gd name="connsiteX4" fmla="*/ 18669 w 215741"/>
                <a:gd name="connsiteY4" fmla="*/ 31909 h 234315"/>
                <a:gd name="connsiteX5" fmla="*/ 18669 w 215741"/>
                <a:gd name="connsiteY5" fmla="*/ 234315 h 234315"/>
                <a:gd name="connsiteX6" fmla="*/ 64103 w 215741"/>
                <a:gd name="connsiteY6" fmla="*/ 234315 h 234315"/>
                <a:gd name="connsiteX7" fmla="*/ 64103 w 215741"/>
                <a:gd name="connsiteY7" fmla="*/ 165259 h 234315"/>
                <a:gd name="connsiteX8" fmla="*/ 101632 w 215741"/>
                <a:gd name="connsiteY8" fmla="*/ 124301 h 234315"/>
                <a:gd name="connsiteX9" fmla="*/ 138493 w 215741"/>
                <a:gd name="connsiteY9" fmla="*/ 151829 h 234315"/>
                <a:gd name="connsiteX10" fmla="*/ 162401 w 215741"/>
                <a:gd name="connsiteY10" fmla="*/ 234315 h 234315"/>
                <a:gd name="connsiteX11" fmla="*/ 207835 w 215741"/>
                <a:gd name="connsiteY11" fmla="*/ 234315 h 234315"/>
                <a:gd name="connsiteX12" fmla="*/ 177736 w 215741"/>
                <a:gd name="connsiteY12" fmla="*/ 128111 h 234315"/>
                <a:gd name="connsiteX13" fmla="*/ 129635 w 215741"/>
                <a:gd name="connsiteY13" fmla="*/ 94393 h 234315"/>
                <a:gd name="connsiteX14" fmla="*/ 187357 w 215741"/>
                <a:gd name="connsiteY14" fmla="*/ 31909 h 234315"/>
                <a:gd name="connsiteX15" fmla="*/ 215741 w 215741"/>
                <a:gd name="connsiteY15" fmla="*/ 15050 h 234315"/>
                <a:gd name="connsiteX16" fmla="*/ 215741 w 215741"/>
                <a:gd name="connsiteY16" fmla="*/ 0 h 234315"/>
                <a:gd name="connsiteX17" fmla="*/ 130873 w 215741"/>
                <a:gd name="connsiteY17" fmla="*/ 0 h 234315"/>
                <a:gd name="connsiteX18" fmla="*/ 130873 w 215741"/>
                <a:gd name="connsiteY18" fmla="*/ 15050 h 234315"/>
                <a:gd name="connsiteX19" fmla="*/ 143256 w 215741"/>
                <a:gd name="connsiteY19" fmla="*/ 28956 h 234315"/>
                <a:gd name="connsiteX20" fmla="*/ 64103 w 215741"/>
                <a:gd name="connsiteY20" fmla="*/ 114776 h 234315"/>
                <a:gd name="connsiteX21" fmla="*/ 64103 w 215741"/>
                <a:gd name="connsiteY21" fmla="*/ 31909 h 234315"/>
                <a:gd name="connsiteX22" fmla="*/ 82772 w 215741"/>
                <a:gd name="connsiteY22" fmla="*/ 15050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5741" h="234315">
                  <a:moveTo>
                    <a:pt x="82772" y="15050"/>
                  </a:moveTo>
                  <a:lnTo>
                    <a:pt x="82772" y="0"/>
                  </a:lnTo>
                  <a:lnTo>
                    <a:pt x="0" y="0"/>
                  </a:lnTo>
                  <a:lnTo>
                    <a:pt x="0" y="15050"/>
                  </a:lnTo>
                  <a:lnTo>
                    <a:pt x="18669" y="31909"/>
                  </a:lnTo>
                  <a:lnTo>
                    <a:pt x="18669" y="234315"/>
                  </a:lnTo>
                  <a:lnTo>
                    <a:pt x="64103" y="234315"/>
                  </a:lnTo>
                  <a:lnTo>
                    <a:pt x="64103" y="165259"/>
                  </a:lnTo>
                  <a:lnTo>
                    <a:pt x="101632" y="124301"/>
                  </a:lnTo>
                  <a:lnTo>
                    <a:pt x="138493" y="151829"/>
                  </a:lnTo>
                  <a:lnTo>
                    <a:pt x="162401" y="234315"/>
                  </a:lnTo>
                  <a:lnTo>
                    <a:pt x="207835" y="234315"/>
                  </a:lnTo>
                  <a:lnTo>
                    <a:pt x="177736" y="128111"/>
                  </a:lnTo>
                  <a:lnTo>
                    <a:pt x="129635" y="94393"/>
                  </a:lnTo>
                  <a:lnTo>
                    <a:pt x="187357" y="31909"/>
                  </a:lnTo>
                  <a:lnTo>
                    <a:pt x="215741" y="15050"/>
                  </a:lnTo>
                  <a:lnTo>
                    <a:pt x="215741" y="0"/>
                  </a:lnTo>
                  <a:lnTo>
                    <a:pt x="130873" y="0"/>
                  </a:lnTo>
                  <a:lnTo>
                    <a:pt x="130873" y="15050"/>
                  </a:lnTo>
                  <a:lnTo>
                    <a:pt x="143256" y="28956"/>
                  </a:lnTo>
                  <a:lnTo>
                    <a:pt x="64103" y="114776"/>
                  </a:lnTo>
                  <a:lnTo>
                    <a:pt x="64103" y="31909"/>
                  </a:lnTo>
                  <a:lnTo>
                    <a:pt x="82772" y="1505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CD1130DC-BD8F-41EB-B1AB-BFC1B20B3C71}"/>
                </a:ext>
              </a:extLst>
            </p:cNvPr>
            <p:cNvSpPr/>
            <p:nvPr/>
          </p:nvSpPr>
          <p:spPr>
            <a:xfrm>
              <a:off x="7434698" y="4856578"/>
              <a:ext cx="215455" cy="234315"/>
            </a:xfrm>
            <a:custGeom>
              <a:avLst/>
              <a:gdLst>
                <a:gd name="connsiteX0" fmla="*/ 162306 w 215455"/>
                <a:gd name="connsiteY0" fmla="*/ 234315 h 234315"/>
                <a:gd name="connsiteX1" fmla="*/ 207645 w 215455"/>
                <a:gd name="connsiteY1" fmla="*/ 234315 h 234315"/>
                <a:gd name="connsiteX2" fmla="*/ 177356 w 215455"/>
                <a:gd name="connsiteY2" fmla="*/ 128111 h 234315"/>
                <a:gd name="connsiteX3" fmla="*/ 129445 w 215455"/>
                <a:gd name="connsiteY3" fmla="*/ 94393 h 234315"/>
                <a:gd name="connsiteX4" fmla="*/ 187166 w 215455"/>
                <a:gd name="connsiteY4" fmla="*/ 31909 h 234315"/>
                <a:gd name="connsiteX5" fmla="*/ 215456 w 215455"/>
                <a:gd name="connsiteY5" fmla="*/ 15050 h 234315"/>
                <a:gd name="connsiteX6" fmla="*/ 215456 w 215455"/>
                <a:gd name="connsiteY6" fmla="*/ 0 h 234315"/>
                <a:gd name="connsiteX7" fmla="*/ 130588 w 215455"/>
                <a:gd name="connsiteY7" fmla="*/ 0 h 234315"/>
                <a:gd name="connsiteX8" fmla="*/ 130588 w 215455"/>
                <a:gd name="connsiteY8" fmla="*/ 15050 h 234315"/>
                <a:gd name="connsiteX9" fmla="*/ 142970 w 215455"/>
                <a:gd name="connsiteY9" fmla="*/ 28956 h 234315"/>
                <a:gd name="connsiteX10" fmla="*/ 63818 w 215455"/>
                <a:gd name="connsiteY10" fmla="*/ 114776 h 234315"/>
                <a:gd name="connsiteX11" fmla="*/ 63818 w 215455"/>
                <a:gd name="connsiteY11" fmla="*/ 31909 h 234315"/>
                <a:gd name="connsiteX12" fmla="*/ 82391 w 215455"/>
                <a:gd name="connsiteY12" fmla="*/ 15050 h 234315"/>
                <a:gd name="connsiteX13" fmla="*/ 82391 w 215455"/>
                <a:gd name="connsiteY13" fmla="*/ 0 h 234315"/>
                <a:gd name="connsiteX14" fmla="*/ 0 w 215455"/>
                <a:gd name="connsiteY14" fmla="*/ 0 h 234315"/>
                <a:gd name="connsiteX15" fmla="*/ 0 w 215455"/>
                <a:gd name="connsiteY15" fmla="*/ 15050 h 234315"/>
                <a:gd name="connsiteX16" fmla="*/ 18574 w 215455"/>
                <a:gd name="connsiteY16" fmla="*/ 31909 h 234315"/>
                <a:gd name="connsiteX17" fmla="*/ 18574 w 215455"/>
                <a:gd name="connsiteY17" fmla="*/ 234315 h 234315"/>
                <a:gd name="connsiteX18" fmla="*/ 63818 w 215455"/>
                <a:gd name="connsiteY18" fmla="*/ 234315 h 234315"/>
                <a:gd name="connsiteX19" fmla="*/ 63818 w 215455"/>
                <a:gd name="connsiteY19" fmla="*/ 165259 h 234315"/>
                <a:gd name="connsiteX20" fmla="*/ 101441 w 215455"/>
                <a:gd name="connsiteY20" fmla="*/ 124301 h 234315"/>
                <a:gd name="connsiteX21" fmla="*/ 138303 w 215455"/>
                <a:gd name="connsiteY21" fmla="*/ 151829 h 234315"/>
                <a:gd name="connsiteX22" fmla="*/ 162306 w 215455"/>
                <a:gd name="connsiteY22" fmla="*/ 234315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5455" h="234315">
                  <a:moveTo>
                    <a:pt x="162306" y="234315"/>
                  </a:moveTo>
                  <a:lnTo>
                    <a:pt x="207645" y="234315"/>
                  </a:lnTo>
                  <a:lnTo>
                    <a:pt x="177356" y="128111"/>
                  </a:lnTo>
                  <a:lnTo>
                    <a:pt x="129445" y="94393"/>
                  </a:lnTo>
                  <a:lnTo>
                    <a:pt x="187166" y="31909"/>
                  </a:lnTo>
                  <a:lnTo>
                    <a:pt x="215456" y="15050"/>
                  </a:lnTo>
                  <a:lnTo>
                    <a:pt x="215456" y="0"/>
                  </a:lnTo>
                  <a:lnTo>
                    <a:pt x="130588" y="0"/>
                  </a:lnTo>
                  <a:lnTo>
                    <a:pt x="130588" y="15050"/>
                  </a:lnTo>
                  <a:lnTo>
                    <a:pt x="142970" y="28956"/>
                  </a:lnTo>
                  <a:lnTo>
                    <a:pt x="63818" y="114776"/>
                  </a:lnTo>
                  <a:lnTo>
                    <a:pt x="63818" y="31909"/>
                  </a:lnTo>
                  <a:lnTo>
                    <a:pt x="82391" y="15050"/>
                  </a:lnTo>
                  <a:lnTo>
                    <a:pt x="82391" y="0"/>
                  </a:lnTo>
                  <a:lnTo>
                    <a:pt x="0" y="0"/>
                  </a:lnTo>
                  <a:lnTo>
                    <a:pt x="0" y="15050"/>
                  </a:lnTo>
                  <a:lnTo>
                    <a:pt x="18574" y="31909"/>
                  </a:lnTo>
                  <a:lnTo>
                    <a:pt x="18574" y="234315"/>
                  </a:lnTo>
                  <a:lnTo>
                    <a:pt x="63818" y="234315"/>
                  </a:lnTo>
                  <a:lnTo>
                    <a:pt x="63818" y="165259"/>
                  </a:lnTo>
                  <a:lnTo>
                    <a:pt x="101441" y="124301"/>
                  </a:lnTo>
                  <a:lnTo>
                    <a:pt x="138303" y="151829"/>
                  </a:lnTo>
                  <a:lnTo>
                    <a:pt x="162306" y="234315"/>
                  </a:ln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7516F1B-CD4A-4367-9044-CB22ED509F12}"/>
                </a:ext>
              </a:extLst>
            </p:cNvPr>
            <p:cNvSpPr/>
            <p:nvPr/>
          </p:nvSpPr>
          <p:spPr>
            <a:xfrm>
              <a:off x="9697076" y="4856578"/>
              <a:ext cx="63817" cy="234315"/>
            </a:xfrm>
            <a:custGeom>
              <a:avLst/>
              <a:gdLst>
                <a:gd name="connsiteX0" fmla="*/ 63817 w 63817"/>
                <a:gd name="connsiteY0" fmla="*/ 234315 h 234315"/>
                <a:gd name="connsiteX1" fmla="*/ 63817 w 63817"/>
                <a:gd name="connsiteY1" fmla="*/ 0 h 234315"/>
                <a:gd name="connsiteX2" fmla="*/ 0 w 63817"/>
                <a:gd name="connsiteY2" fmla="*/ 0 h 234315"/>
                <a:gd name="connsiteX3" fmla="*/ 0 w 63817"/>
                <a:gd name="connsiteY3" fmla="*/ 15050 h 234315"/>
                <a:gd name="connsiteX4" fmla="*/ 18383 w 63817"/>
                <a:gd name="connsiteY4" fmla="*/ 31909 h 234315"/>
                <a:gd name="connsiteX5" fmla="*/ 18383 w 63817"/>
                <a:gd name="connsiteY5" fmla="*/ 234315 h 234315"/>
                <a:gd name="connsiteX6" fmla="*/ 63817 w 63817"/>
                <a:gd name="connsiteY6" fmla="*/ 234315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817" h="234315">
                  <a:moveTo>
                    <a:pt x="63817" y="234315"/>
                  </a:moveTo>
                  <a:lnTo>
                    <a:pt x="63817" y="0"/>
                  </a:lnTo>
                  <a:lnTo>
                    <a:pt x="0" y="0"/>
                  </a:lnTo>
                  <a:lnTo>
                    <a:pt x="0" y="15050"/>
                  </a:lnTo>
                  <a:lnTo>
                    <a:pt x="18383" y="31909"/>
                  </a:lnTo>
                  <a:lnTo>
                    <a:pt x="18383" y="234315"/>
                  </a:lnTo>
                  <a:lnTo>
                    <a:pt x="63817" y="234315"/>
                  </a:ln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012FE7CD-A337-4E1F-8B33-02FFC024A89D}"/>
                </a:ext>
              </a:extLst>
            </p:cNvPr>
            <p:cNvSpPr/>
            <p:nvPr/>
          </p:nvSpPr>
          <p:spPr>
            <a:xfrm>
              <a:off x="6983404" y="4856578"/>
              <a:ext cx="199739" cy="234315"/>
            </a:xfrm>
            <a:custGeom>
              <a:avLst/>
              <a:gdLst>
                <a:gd name="connsiteX0" fmla="*/ 122492 w 199739"/>
                <a:gd name="connsiteY0" fmla="*/ 234315 h 234315"/>
                <a:gd name="connsiteX1" fmla="*/ 122492 w 199739"/>
                <a:gd name="connsiteY1" fmla="*/ 32004 h 234315"/>
                <a:gd name="connsiteX2" fmla="*/ 163163 w 199739"/>
                <a:gd name="connsiteY2" fmla="*/ 32004 h 234315"/>
                <a:gd name="connsiteX3" fmla="*/ 180023 w 199739"/>
                <a:gd name="connsiteY3" fmla="*/ 58579 h 234315"/>
                <a:gd name="connsiteX4" fmla="*/ 199739 w 199739"/>
                <a:gd name="connsiteY4" fmla="*/ 58579 h 234315"/>
                <a:gd name="connsiteX5" fmla="*/ 195263 w 199739"/>
                <a:gd name="connsiteY5" fmla="*/ 0 h 234315"/>
                <a:gd name="connsiteX6" fmla="*/ 193929 w 199739"/>
                <a:gd name="connsiteY6" fmla="*/ 0 h 234315"/>
                <a:gd name="connsiteX7" fmla="*/ 4477 w 199739"/>
                <a:gd name="connsiteY7" fmla="*/ 0 h 234315"/>
                <a:gd name="connsiteX8" fmla="*/ 0 w 199739"/>
                <a:gd name="connsiteY8" fmla="*/ 58579 h 234315"/>
                <a:gd name="connsiteX9" fmla="*/ 19717 w 199739"/>
                <a:gd name="connsiteY9" fmla="*/ 58579 h 234315"/>
                <a:gd name="connsiteX10" fmla="*/ 36290 w 199739"/>
                <a:gd name="connsiteY10" fmla="*/ 32004 h 234315"/>
                <a:gd name="connsiteX11" fmla="*/ 77248 w 199739"/>
                <a:gd name="connsiteY11" fmla="*/ 32004 h 234315"/>
                <a:gd name="connsiteX12" fmla="*/ 77248 w 199739"/>
                <a:gd name="connsiteY12" fmla="*/ 234315 h 234315"/>
                <a:gd name="connsiteX13" fmla="*/ 122492 w 199739"/>
                <a:gd name="connsiteY13" fmla="*/ 234315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9" h="234315">
                  <a:moveTo>
                    <a:pt x="122492" y="234315"/>
                  </a:moveTo>
                  <a:lnTo>
                    <a:pt x="122492" y="32004"/>
                  </a:lnTo>
                  <a:lnTo>
                    <a:pt x="163163" y="32004"/>
                  </a:lnTo>
                  <a:lnTo>
                    <a:pt x="180023" y="58579"/>
                  </a:lnTo>
                  <a:lnTo>
                    <a:pt x="199739" y="58579"/>
                  </a:lnTo>
                  <a:lnTo>
                    <a:pt x="195263" y="0"/>
                  </a:lnTo>
                  <a:lnTo>
                    <a:pt x="193929" y="0"/>
                  </a:lnTo>
                  <a:lnTo>
                    <a:pt x="4477" y="0"/>
                  </a:lnTo>
                  <a:lnTo>
                    <a:pt x="0" y="58579"/>
                  </a:lnTo>
                  <a:lnTo>
                    <a:pt x="19717" y="58579"/>
                  </a:lnTo>
                  <a:lnTo>
                    <a:pt x="36290" y="32004"/>
                  </a:lnTo>
                  <a:lnTo>
                    <a:pt x="77248" y="32004"/>
                  </a:lnTo>
                  <a:lnTo>
                    <a:pt x="77248" y="234315"/>
                  </a:lnTo>
                  <a:lnTo>
                    <a:pt x="122492" y="234315"/>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8EA9CFE0-A64C-4687-A8FB-8F41295A9388}"/>
                </a:ext>
              </a:extLst>
            </p:cNvPr>
            <p:cNvSpPr/>
            <p:nvPr/>
          </p:nvSpPr>
          <p:spPr>
            <a:xfrm>
              <a:off x="6373042" y="4856578"/>
              <a:ext cx="178212" cy="234315"/>
            </a:xfrm>
            <a:custGeom>
              <a:avLst/>
              <a:gdLst>
                <a:gd name="connsiteX0" fmla="*/ 142018 w 178212"/>
                <a:gd name="connsiteY0" fmla="*/ 32004 h 234315"/>
                <a:gd name="connsiteX1" fmla="*/ 158496 w 178212"/>
                <a:gd name="connsiteY1" fmla="*/ 58579 h 234315"/>
                <a:gd name="connsiteX2" fmla="*/ 178213 w 178212"/>
                <a:gd name="connsiteY2" fmla="*/ 58579 h 234315"/>
                <a:gd name="connsiteX3" fmla="*/ 173641 w 178212"/>
                <a:gd name="connsiteY3" fmla="*/ 0 h 234315"/>
                <a:gd name="connsiteX4" fmla="*/ 0 w 178212"/>
                <a:gd name="connsiteY4" fmla="*/ 0 h 234315"/>
                <a:gd name="connsiteX5" fmla="*/ 0 w 178212"/>
                <a:gd name="connsiteY5" fmla="*/ 15050 h 234315"/>
                <a:gd name="connsiteX6" fmla="*/ 19241 w 178212"/>
                <a:gd name="connsiteY6" fmla="*/ 32004 h 234315"/>
                <a:gd name="connsiteX7" fmla="*/ 19241 w 178212"/>
                <a:gd name="connsiteY7" fmla="*/ 234315 h 234315"/>
                <a:gd name="connsiteX8" fmla="*/ 173641 w 178212"/>
                <a:gd name="connsiteY8" fmla="*/ 234315 h 234315"/>
                <a:gd name="connsiteX9" fmla="*/ 178213 w 178212"/>
                <a:gd name="connsiteY9" fmla="*/ 175927 h 234315"/>
                <a:gd name="connsiteX10" fmla="*/ 158496 w 178212"/>
                <a:gd name="connsiteY10" fmla="*/ 175927 h 234315"/>
                <a:gd name="connsiteX11" fmla="*/ 142018 w 178212"/>
                <a:gd name="connsiteY11" fmla="*/ 202501 h 234315"/>
                <a:gd name="connsiteX12" fmla="*/ 64580 w 178212"/>
                <a:gd name="connsiteY12" fmla="*/ 202501 h 234315"/>
                <a:gd name="connsiteX13" fmla="*/ 64580 w 178212"/>
                <a:gd name="connsiteY13" fmla="*/ 130492 h 234315"/>
                <a:gd name="connsiteX14" fmla="*/ 139160 w 178212"/>
                <a:gd name="connsiteY14" fmla="*/ 130492 h 234315"/>
                <a:gd name="connsiteX15" fmla="*/ 139160 w 178212"/>
                <a:gd name="connsiteY15" fmla="*/ 98584 h 234315"/>
                <a:gd name="connsiteX16" fmla="*/ 64580 w 178212"/>
                <a:gd name="connsiteY16" fmla="*/ 98584 h 234315"/>
                <a:gd name="connsiteX17" fmla="*/ 64580 w 178212"/>
                <a:gd name="connsiteY17" fmla="*/ 32004 h 234315"/>
                <a:gd name="connsiteX18" fmla="*/ 142018 w 178212"/>
                <a:gd name="connsiteY18" fmla="*/ 32004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8212" h="234315">
                  <a:moveTo>
                    <a:pt x="142018" y="32004"/>
                  </a:moveTo>
                  <a:lnTo>
                    <a:pt x="158496" y="58579"/>
                  </a:lnTo>
                  <a:lnTo>
                    <a:pt x="178213" y="58579"/>
                  </a:lnTo>
                  <a:lnTo>
                    <a:pt x="173641" y="0"/>
                  </a:lnTo>
                  <a:lnTo>
                    <a:pt x="0" y="0"/>
                  </a:lnTo>
                  <a:lnTo>
                    <a:pt x="0" y="15050"/>
                  </a:lnTo>
                  <a:lnTo>
                    <a:pt x="19241" y="32004"/>
                  </a:lnTo>
                  <a:lnTo>
                    <a:pt x="19241" y="234315"/>
                  </a:lnTo>
                  <a:lnTo>
                    <a:pt x="173641" y="234315"/>
                  </a:lnTo>
                  <a:lnTo>
                    <a:pt x="178213" y="175927"/>
                  </a:lnTo>
                  <a:lnTo>
                    <a:pt x="158496" y="175927"/>
                  </a:lnTo>
                  <a:lnTo>
                    <a:pt x="142018" y="202501"/>
                  </a:lnTo>
                  <a:lnTo>
                    <a:pt x="64580" y="202501"/>
                  </a:lnTo>
                  <a:lnTo>
                    <a:pt x="64580" y="130492"/>
                  </a:lnTo>
                  <a:lnTo>
                    <a:pt x="139160" y="130492"/>
                  </a:lnTo>
                  <a:lnTo>
                    <a:pt x="139160" y="98584"/>
                  </a:lnTo>
                  <a:lnTo>
                    <a:pt x="64580" y="98584"/>
                  </a:lnTo>
                  <a:lnTo>
                    <a:pt x="64580" y="32004"/>
                  </a:lnTo>
                  <a:lnTo>
                    <a:pt x="142018" y="32004"/>
                  </a:ln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E183679-2BE4-46B9-9DC3-1F9513C8600D}"/>
                </a:ext>
              </a:extLst>
            </p:cNvPr>
            <p:cNvSpPr/>
            <p:nvPr/>
          </p:nvSpPr>
          <p:spPr>
            <a:xfrm>
              <a:off x="6586783" y="4856578"/>
              <a:ext cx="178212" cy="234315"/>
            </a:xfrm>
            <a:custGeom>
              <a:avLst/>
              <a:gdLst>
                <a:gd name="connsiteX0" fmla="*/ 137446 w 178212"/>
                <a:gd name="connsiteY0" fmla="*/ 32004 h 234315"/>
                <a:gd name="connsiteX1" fmla="*/ 158591 w 178212"/>
                <a:gd name="connsiteY1" fmla="*/ 58579 h 234315"/>
                <a:gd name="connsiteX2" fmla="*/ 178213 w 178212"/>
                <a:gd name="connsiteY2" fmla="*/ 58579 h 234315"/>
                <a:gd name="connsiteX3" fmla="*/ 173927 w 178212"/>
                <a:gd name="connsiteY3" fmla="*/ 0 h 234315"/>
                <a:gd name="connsiteX4" fmla="*/ 0 w 178212"/>
                <a:gd name="connsiteY4" fmla="*/ 0 h 234315"/>
                <a:gd name="connsiteX5" fmla="*/ 0 w 178212"/>
                <a:gd name="connsiteY5" fmla="*/ 15050 h 234315"/>
                <a:gd name="connsiteX6" fmla="*/ 19431 w 178212"/>
                <a:gd name="connsiteY6" fmla="*/ 32004 h 234315"/>
                <a:gd name="connsiteX7" fmla="*/ 19431 w 178212"/>
                <a:gd name="connsiteY7" fmla="*/ 234315 h 234315"/>
                <a:gd name="connsiteX8" fmla="*/ 173927 w 178212"/>
                <a:gd name="connsiteY8" fmla="*/ 234315 h 234315"/>
                <a:gd name="connsiteX9" fmla="*/ 178213 w 178212"/>
                <a:gd name="connsiteY9" fmla="*/ 175927 h 234315"/>
                <a:gd name="connsiteX10" fmla="*/ 158591 w 178212"/>
                <a:gd name="connsiteY10" fmla="*/ 175927 h 234315"/>
                <a:gd name="connsiteX11" fmla="*/ 137446 w 178212"/>
                <a:gd name="connsiteY11" fmla="*/ 202501 h 234315"/>
                <a:gd name="connsiteX12" fmla="*/ 64675 w 178212"/>
                <a:gd name="connsiteY12" fmla="*/ 202501 h 234315"/>
                <a:gd name="connsiteX13" fmla="*/ 64675 w 178212"/>
                <a:gd name="connsiteY13" fmla="*/ 130492 h 234315"/>
                <a:gd name="connsiteX14" fmla="*/ 139256 w 178212"/>
                <a:gd name="connsiteY14" fmla="*/ 130492 h 234315"/>
                <a:gd name="connsiteX15" fmla="*/ 139256 w 178212"/>
                <a:gd name="connsiteY15" fmla="*/ 98584 h 234315"/>
                <a:gd name="connsiteX16" fmla="*/ 64675 w 178212"/>
                <a:gd name="connsiteY16" fmla="*/ 98584 h 234315"/>
                <a:gd name="connsiteX17" fmla="*/ 64675 w 178212"/>
                <a:gd name="connsiteY17" fmla="*/ 32004 h 234315"/>
                <a:gd name="connsiteX18" fmla="*/ 137446 w 178212"/>
                <a:gd name="connsiteY18" fmla="*/ 32004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8212" h="234315">
                  <a:moveTo>
                    <a:pt x="137446" y="32004"/>
                  </a:moveTo>
                  <a:lnTo>
                    <a:pt x="158591" y="58579"/>
                  </a:lnTo>
                  <a:lnTo>
                    <a:pt x="178213" y="58579"/>
                  </a:lnTo>
                  <a:lnTo>
                    <a:pt x="173927" y="0"/>
                  </a:lnTo>
                  <a:lnTo>
                    <a:pt x="0" y="0"/>
                  </a:lnTo>
                  <a:lnTo>
                    <a:pt x="0" y="15050"/>
                  </a:lnTo>
                  <a:lnTo>
                    <a:pt x="19431" y="32004"/>
                  </a:lnTo>
                  <a:lnTo>
                    <a:pt x="19431" y="234315"/>
                  </a:lnTo>
                  <a:lnTo>
                    <a:pt x="173927" y="234315"/>
                  </a:lnTo>
                  <a:lnTo>
                    <a:pt x="178213" y="175927"/>
                  </a:lnTo>
                  <a:lnTo>
                    <a:pt x="158591" y="175927"/>
                  </a:lnTo>
                  <a:lnTo>
                    <a:pt x="137446" y="202501"/>
                  </a:lnTo>
                  <a:lnTo>
                    <a:pt x="64675" y="202501"/>
                  </a:lnTo>
                  <a:lnTo>
                    <a:pt x="64675" y="130492"/>
                  </a:lnTo>
                  <a:lnTo>
                    <a:pt x="139256" y="130492"/>
                  </a:lnTo>
                  <a:lnTo>
                    <a:pt x="139256" y="98584"/>
                  </a:lnTo>
                  <a:lnTo>
                    <a:pt x="64675" y="98584"/>
                  </a:lnTo>
                  <a:lnTo>
                    <a:pt x="64675" y="32004"/>
                  </a:lnTo>
                  <a:lnTo>
                    <a:pt x="137446" y="32004"/>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787EFE3-0362-4108-8F90-CDF83CFD8954}"/>
                </a:ext>
              </a:extLst>
            </p:cNvPr>
            <p:cNvSpPr/>
            <p:nvPr/>
          </p:nvSpPr>
          <p:spPr>
            <a:xfrm>
              <a:off x="7199812" y="4856578"/>
              <a:ext cx="63722" cy="234315"/>
            </a:xfrm>
            <a:custGeom>
              <a:avLst/>
              <a:gdLst>
                <a:gd name="connsiteX0" fmla="*/ 0 w 63722"/>
                <a:gd name="connsiteY0" fmla="*/ 15050 h 234315"/>
                <a:gd name="connsiteX1" fmla="*/ 18669 w 63722"/>
                <a:gd name="connsiteY1" fmla="*/ 31909 h 234315"/>
                <a:gd name="connsiteX2" fmla="*/ 18669 w 63722"/>
                <a:gd name="connsiteY2" fmla="*/ 234315 h 234315"/>
                <a:gd name="connsiteX3" fmla="*/ 63722 w 63722"/>
                <a:gd name="connsiteY3" fmla="*/ 234315 h 234315"/>
                <a:gd name="connsiteX4" fmla="*/ 63722 w 63722"/>
                <a:gd name="connsiteY4" fmla="*/ 0 h 234315"/>
                <a:gd name="connsiteX5" fmla="*/ 0 w 63722"/>
                <a:gd name="connsiteY5" fmla="*/ 0 h 234315"/>
                <a:gd name="connsiteX6" fmla="*/ 0 w 63722"/>
                <a:gd name="connsiteY6" fmla="*/ 15050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722" h="234315">
                  <a:moveTo>
                    <a:pt x="0" y="15050"/>
                  </a:moveTo>
                  <a:lnTo>
                    <a:pt x="18669" y="31909"/>
                  </a:lnTo>
                  <a:lnTo>
                    <a:pt x="18669" y="234315"/>
                  </a:lnTo>
                  <a:lnTo>
                    <a:pt x="63722" y="234315"/>
                  </a:lnTo>
                  <a:lnTo>
                    <a:pt x="63722" y="0"/>
                  </a:lnTo>
                  <a:lnTo>
                    <a:pt x="0" y="0"/>
                  </a:lnTo>
                  <a:lnTo>
                    <a:pt x="0" y="15050"/>
                  </a:ln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88BE593-B1F0-4777-B5FE-42415BE009B2}"/>
                </a:ext>
              </a:extLst>
            </p:cNvPr>
            <p:cNvSpPr/>
            <p:nvPr/>
          </p:nvSpPr>
          <p:spPr>
            <a:xfrm>
              <a:off x="6801667" y="4852747"/>
              <a:ext cx="167449" cy="242528"/>
            </a:xfrm>
            <a:custGeom>
              <a:avLst/>
              <a:gdLst>
                <a:gd name="connsiteX0" fmla="*/ 167239 w 167449"/>
                <a:gd name="connsiteY0" fmla="*/ 171199 h 242528"/>
                <a:gd name="connsiteX1" fmla="*/ 103993 w 167449"/>
                <a:gd name="connsiteY1" fmla="*/ 102428 h 242528"/>
                <a:gd name="connsiteX2" fmla="*/ 76847 w 167449"/>
                <a:gd name="connsiteY2" fmla="*/ 95856 h 242528"/>
                <a:gd name="connsiteX3" fmla="*/ 50462 w 167449"/>
                <a:gd name="connsiteY3" fmla="*/ 62614 h 242528"/>
                <a:gd name="connsiteX4" fmla="*/ 88562 w 167449"/>
                <a:gd name="connsiteY4" fmla="*/ 31657 h 242528"/>
                <a:gd name="connsiteX5" fmla="*/ 123519 w 167449"/>
                <a:gd name="connsiteY5" fmla="*/ 36134 h 242528"/>
                <a:gd name="connsiteX6" fmla="*/ 139902 w 167449"/>
                <a:gd name="connsiteY6" fmla="*/ 62042 h 242528"/>
                <a:gd name="connsiteX7" fmla="*/ 159524 w 167449"/>
                <a:gd name="connsiteY7" fmla="*/ 62042 h 242528"/>
                <a:gd name="connsiteX8" fmla="*/ 155523 w 167449"/>
                <a:gd name="connsiteY8" fmla="*/ 10131 h 242528"/>
                <a:gd name="connsiteX9" fmla="*/ 87229 w 167449"/>
                <a:gd name="connsiteY9" fmla="*/ -251 h 242528"/>
                <a:gd name="connsiteX10" fmla="*/ 4457 w 167449"/>
                <a:gd name="connsiteY10" fmla="*/ 66424 h 242528"/>
                <a:gd name="connsiteX11" fmla="*/ 61607 w 167449"/>
                <a:gd name="connsiteY11" fmla="*/ 134242 h 242528"/>
                <a:gd name="connsiteX12" fmla="*/ 92563 w 167449"/>
                <a:gd name="connsiteY12" fmla="*/ 142147 h 242528"/>
                <a:gd name="connsiteX13" fmla="*/ 122948 w 167449"/>
                <a:gd name="connsiteY13" fmla="*/ 177390 h 242528"/>
                <a:gd name="connsiteX14" fmla="*/ 85419 w 167449"/>
                <a:gd name="connsiteY14" fmla="*/ 210156 h 242528"/>
                <a:gd name="connsiteX15" fmla="*/ 32746 w 167449"/>
                <a:gd name="connsiteY15" fmla="*/ 200631 h 242528"/>
                <a:gd name="connsiteX16" fmla="*/ 19601 w 167449"/>
                <a:gd name="connsiteY16" fmla="*/ 179961 h 242528"/>
                <a:gd name="connsiteX17" fmla="*/ -211 w 167449"/>
                <a:gd name="connsiteY17" fmla="*/ 179961 h 242528"/>
                <a:gd name="connsiteX18" fmla="*/ 4171 w 167449"/>
                <a:gd name="connsiteY18" fmla="*/ 231777 h 242528"/>
                <a:gd name="connsiteX19" fmla="*/ 4171 w 167449"/>
                <a:gd name="connsiteY19" fmla="*/ 231777 h 242528"/>
                <a:gd name="connsiteX20" fmla="*/ 82847 w 167449"/>
                <a:gd name="connsiteY20" fmla="*/ 242255 h 242528"/>
                <a:gd name="connsiteX21" fmla="*/ 167239 w 167449"/>
                <a:gd name="connsiteY21" fmla="*/ 171199 h 24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449" h="242528">
                  <a:moveTo>
                    <a:pt x="167239" y="171199"/>
                  </a:moveTo>
                  <a:cubicBezTo>
                    <a:pt x="167239" y="126622"/>
                    <a:pt x="139902" y="112620"/>
                    <a:pt x="103993" y="102428"/>
                  </a:cubicBezTo>
                  <a:lnTo>
                    <a:pt x="76847" y="95856"/>
                  </a:lnTo>
                  <a:cubicBezTo>
                    <a:pt x="60911" y="93037"/>
                    <a:pt x="49586" y="78768"/>
                    <a:pt x="50462" y="62614"/>
                  </a:cubicBezTo>
                  <a:cubicBezTo>
                    <a:pt x="50462" y="49374"/>
                    <a:pt x="61321" y="31657"/>
                    <a:pt x="88562" y="31657"/>
                  </a:cubicBezTo>
                  <a:lnTo>
                    <a:pt x="123519" y="36134"/>
                  </a:lnTo>
                  <a:lnTo>
                    <a:pt x="139902" y="62042"/>
                  </a:lnTo>
                  <a:lnTo>
                    <a:pt x="159524" y="62042"/>
                  </a:lnTo>
                  <a:lnTo>
                    <a:pt x="155523" y="10131"/>
                  </a:lnTo>
                  <a:cubicBezTo>
                    <a:pt x="133482" y="2930"/>
                    <a:pt x="110413" y="-585"/>
                    <a:pt x="87229" y="-251"/>
                  </a:cubicBezTo>
                  <a:cubicBezTo>
                    <a:pt x="27031" y="-251"/>
                    <a:pt x="4457" y="35753"/>
                    <a:pt x="4457" y="66424"/>
                  </a:cubicBezTo>
                  <a:cubicBezTo>
                    <a:pt x="4457" y="94999"/>
                    <a:pt x="17792" y="122907"/>
                    <a:pt x="61607" y="134242"/>
                  </a:cubicBezTo>
                  <a:lnTo>
                    <a:pt x="92563" y="142147"/>
                  </a:lnTo>
                  <a:cubicBezTo>
                    <a:pt x="117900" y="149196"/>
                    <a:pt x="122948" y="161197"/>
                    <a:pt x="122948" y="177390"/>
                  </a:cubicBezTo>
                  <a:cubicBezTo>
                    <a:pt x="122948" y="193582"/>
                    <a:pt x="111518" y="210156"/>
                    <a:pt x="85419" y="210156"/>
                  </a:cubicBezTo>
                  <a:cubicBezTo>
                    <a:pt x="67455" y="209899"/>
                    <a:pt x="49662" y="206689"/>
                    <a:pt x="32746" y="200631"/>
                  </a:cubicBezTo>
                  <a:lnTo>
                    <a:pt x="19601" y="179961"/>
                  </a:lnTo>
                  <a:lnTo>
                    <a:pt x="-211" y="179961"/>
                  </a:lnTo>
                  <a:lnTo>
                    <a:pt x="4171" y="231777"/>
                  </a:lnTo>
                  <a:lnTo>
                    <a:pt x="4171" y="231777"/>
                  </a:lnTo>
                  <a:cubicBezTo>
                    <a:pt x="29822" y="238702"/>
                    <a:pt x="56273" y="242227"/>
                    <a:pt x="82847" y="242255"/>
                  </a:cubicBezTo>
                  <a:cubicBezTo>
                    <a:pt x="142855" y="241969"/>
                    <a:pt x="167239" y="211966"/>
                    <a:pt x="167239" y="171199"/>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F11A3171-48B7-4E44-80CD-FC47D9AFE457}"/>
                </a:ext>
              </a:extLst>
            </p:cNvPr>
            <p:cNvSpPr/>
            <p:nvPr/>
          </p:nvSpPr>
          <p:spPr>
            <a:xfrm>
              <a:off x="7671966" y="4856864"/>
              <a:ext cx="222408" cy="237934"/>
            </a:xfrm>
            <a:custGeom>
              <a:avLst/>
              <a:gdLst>
                <a:gd name="connsiteX0" fmla="*/ 82276 w 222408"/>
                <a:gd name="connsiteY0" fmla="*/ 14491 h 237934"/>
                <a:gd name="connsiteX1" fmla="*/ 82276 w 222408"/>
                <a:gd name="connsiteY1" fmla="*/ -273 h 237934"/>
                <a:gd name="connsiteX2" fmla="*/ -211 w 222408"/>
                <a:gd name="connsiteY2" fmla="*/ -273 h 237934"/>
                <a:gd name="connsiteX3" fmla="*/ -211 w 222408"/>
                <a:gd name="connsiteY3" fmla="*/ 14872 h 237934"/>
                <a:gd name="connsiteX4" fmla="*/ 18363 w 222408"/>
                <a:gd name="connsiteY4" fmla="*/ 31636 h 237934"/>
                <a:gd name="connsiteX5" fmla="*/ 18363 w 222408"/>
                <a:gd name="connsiteY5" fmla="*/ 154032 h 237934"/>
                <a:gd name="connsiteX6" fmla="*/ 106946 w 222408"/>
                <a:gd name="connsiteY6" fmla="*/ 237662 h 237934"/>
                <a:gd name="connsiteX7" fmla="*/ 116471 w 222408"/>
                <a:gd name="connsiteY7" fmla="*/ 237662 h 237934"/>
                <a:gd name="connsiteX8" fmla="*/ 203719 w 222408"/>
                <a:gd name="connsiteY8" fmla="*/ 154032 h 237934"/>
                <a:gd name="connsiteX9" fmla="*/ 203719 w 222408"/>
                <a:gd name="connsiteY9" fmla="*/ 31445 h 237934"/>
                <a:gd name="connsiteX10" fmla="*/ 222198 w 222408"/>
                <a:gd name="connsiteY10" fmla="*/ 14491 h 237934"/>
                <a:gd name="connsiteX11" fmla="*/ 222198 w 222408"/>
                <a:gd name="connsiteY11" fmla="*/ -273 h 237934"/>
                <a:gd name="connsiteX12" fmla="*/ 139616 w 222408"/>
                <a:gd name="connsiteY12" fmla="*/ -273 h 237934"/>
                <a:gd name="connsiteX13" fmla="*/ 139616 w 222408"/>
                <a:gd name="connsiteY13" fmla="*/ 14872 h 237934"/>
                <a:gd name="connsiteX14" fmla="*/ 158666 w 222408"/>
                <a:gd name="connsiteY14" fmla="*/ 31826 h 237934"/>
                <a:gd name="connsiteX15" fmla="*/ 158666 w 222408"/>
                <a:gd name="connsiteY15" fmla="*/ 146888 h 237934"/>
                <a:gd name="connsiteX16" fmla="*/ 116661 w 222408"/>
                <a:gd name="connsiteY16" fmla="*/ 206134 h 237934"/>
                <a:gd name="connsiteX17" fmla="*/ 107136 w 222408"/>
                <a:gd name="connsiteY17" fmla="*/ 206134 h 237934"/>
                <a:gd name="connsiteX18" fmla="*/ 63511 w 222408"/>
                <a:gd name="connsiteY18" fmla="*/ 146888 h 237934"/>
                <a:gd name="connsiteX19" fmla="*/ 63511 w 222408"/>
                <a:gd name="connsiteY19" fmla="*/ 31636 h 237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2408" h="237934">
                  <a:moveTo>
                    <a:pt x="82276" y="14491"/>
                  </a:moveTo>
                  <a:lnTo>
                    <a:pt x="82276" y="-273"/>
                  </a:lnTo>
                  <a:lnTo>
                    <a:pt x="-211" y="-273"/>
                  </a:lnTo>
                  <a:lnTo>
                    <a:pt x="-211" y="14872"/>
                  </a:lnTo>
                  <a:lnTo>
                    <a:pt x="18363" y="31636"/>
                  </a:lnTo>
                  <a:lnTo>
                    <a:pt x="18363" y="154032"/>
                  </a:lnTo>
                  <a:cubicBezTo>
                    <a:pt x="18363" y="200895"/>
                    <a:pt x="37413" y="237662"/>
                    <a:pt x="106946" y="237662"/>
                  </a:cubicBezTo>
                  <a:lnTo>
                    <a:pt x="116471" y="237662"/>
                  </a:lnTo>
                  <a:cubicBezTo>
                    <a:pt x="186289" y="237662"/>
                    <a:pt x="203719" y="200895"/>
                    <a:pt x="203719" y="154032"/>
                  </a:cubicBezTo>
                  <a:lnTo>
                    <a:pt x="203719" y="31445"/>
                  </a:lnTo>
                  <a:lnTo>
                    <a:pt x="222198" y="14491"/>
                  </a:lnTo>
                  <a:lnTo>
                    <a:pt x="222198" y="-273"/>
                  </a:lnTo>
                  <a:lnTo>
                    <a:pt x="139616" y="-273"/>
                  </a:lnTo>
                  <a:lnTo>
                    <a:pt x="139616" y="14872"/>
                  </a:lnTo>
                  <a:lnTo>
                    <a:pt x="158666" y="31826"/>
                  </a:lnTo>
                  <a:lnTo>
                    <a:pt x="158666" y="146888"/>
                  </a:lnTo>
                  <a:cubicBezTo>
                    <a:pt x="158666" y="177940"/>
                    <a:pt x="150760" y="206134"/>
                    <a:pt x="116661" y="206134"/>
                  </a:cubicBezTo>
                  <a:lnTo>
                    <a:pt x="107136" y="206134"/>
                  </a:lnTo>
                  <a:cubicBezTo>
                    <a:pt x="73132" y="206134"/>
                    <a:pt x="63511" y="177559"/>
                    <a:pt x="63511" y="146888"/>
                  </a:cubicBezTo>
                  <a:lnTo>
                    <a:pt x="63511" y="31636"/>
                  </a:ln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C1550833-761C-492B-84DC-FC9CBF1AFDDC}"/>
                </a:ext>
              </a:extLst>
            </p:cNvPr>
            <p:cNvSpPr/>
            <p:nvPr/>
          </p:nvSpPr>
          <p:spPr>
            <a:xfrm>
              <a:off x="8284804" y="4856864"/>
              <a:ext cx="222884" cy="237934"/>
            </a:xfrm>
            <a:custGeom>
              <a:avLst/>
              <a:gdLst>
                <a:gd name="connsiteX0" fmla="*/ 82371 w 222884"/>
                <a:gd name="connsiteY0" fmla="*/ 14491 h 237934"/>
                <a:gd name="connsiteX1" fmla="*/ 82371 w 222884"/>
                <a:gd name="connsiteY1" fmla="*/ -273 h 237934"/>
                <a:gd name="connsiteX2" fmla="*/ -211 w 222884"/>
                <a:gd name="connsiteY2" fmla="*/ -273 h 237934"/>
                <a:gd name="connsiteX3" fmla="*/ -211 w 222884"/>
                <a:gd name="connsiteY3" fmla="*/ 14872 h 237934"/>
                <a:gd name="connsiteX4" fmla="*/ 18839 w 222884"/>
                <a:gd name="connsiteY4" fmla="*/ 31636 h 237934"/>
                <a:gd name="connsiteX5" fmla="*/ 18839 w 222884"/>
                <a:gd name="connsiteY5" fmla="*/ 154032 h 237934"/>
                <a:gd name="connsiteX6" fmla="*/ 107517 w 222884"/>
                <a:gd name="connsiteY6" fmla="*/ 237662 h 237934"/>
                <a:gd name="connsiteX7" fmla="*/ 117042 w 222884"/>
                <a:gd name="connsiteY7" fmla="*/ 237662 h 237934"/>
                <a:gd name="connsiteX8" fmla="*/ 204196 w 222884"/>
                <a:gd name="connsiteY8" fmla="*/ 154032 h 237934"/>
                <a:gd name="connsiteX9" fmla="*/ 204196 w 222884"/>
                <a:gd name="connsiteY9" fmla="*/ 31445 h 237934"/>
                <a:gd name="connsiteX10" fmla="*/ 222674 w 222884"/>
                <a:gd name="connsiteY10" fmla="*/ 14491 h 237934"/>
                <a:gd name="connsiteX11" fmla="*/ 222674 w 222884"/>
                <a:gd name="connsiteY11" fmla="*/ -273 h 237934"/>
                <a:gd name="connsiteX12" fmla="*/ 140188 w 222884"/>
                <a:gd name="connsiteY12" fmla="*/ -273 h 237934"/>
                <a:gd name="connsiteX13" fmla="*/ 140188 w 222884"/>
                <a:gd name="connsiteY13" fmla="*/ 14872 h 237934"/>
                <a:gd name="connsiteX14" fmla="*/ 159238 w 222884"/>
                <a:gd name="connsiteY14" fmla="*/ 31826 h 237934"/>
                <a:gd name="connsiteX15" fmla="*/ 159238 w 222884"/>
                <a:gd name="connsiteY15" fmla="*/ 146888 h 237934"/>
                <a:gd name="connsiteX16" fmla="*/ 117233 w 222884"/>
                <a:gd name="connsiteY16" fmla="*/ 206134 h 237934"/>
                <a:gd name="connsiteX17" fmla="*/ 107708 w 222884"/>
                <a:gd name="connsiteY17" fmla="*/ 206134 h 237934"/>
                <a:gd name="connsiteX18" fmla="*/ 63988 w 222884"/>
                <a:gd name="connsiteY18" fmla="*/ 146888 h 237934"/>
                <a:gd name="connsiteX19" fmla="*/ 63988 w 222884"/>
                <a:gd name="connsiteY19" fmla="*/ 31636 h 237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2884" h="237934">
                  <a:moveTo>
                    <a:pt x="82371" y="14491"/>
                  </a:moveTo>
                  <a:lnTo>
                    <a:pt x="82371" y="-273"/>
                  </a:lnTo>
                  <a:lnTo>
                    <a:pt x="-211" y="-273"/>
                  </a:lnTo>
                  <a:lnTo>
                    <a:pt x="-211" y="14872"/>
                  </a:lnTo>
                  <a:lnTo>
                    <a:pt x="18839" y="31636"/>
                  </a:lnTo>
                  <a:lnTo>
                    <a:pt x="18839" y="154032"/>
                  </a:lnTo>
                  <a:cubicBezTo>
                    <a:pt x="18839" y="200895"/>
                    <a:pt x="37889" y="237662"/>
                    <a:pt x="107517" y="237662"/>
                  </a:cubicBezTo>
                  <a:lnTo>
                    <a:pt x="117042" y="237662"/>
                  </a:lnTo>
                  <a:cubicBezTo>
                    <a:pt x="186860" y="237662"/>
                    <a:pt x="204196" y="200895"/>
                    <a:pt x="204196" y="154032"/>
                  </a:cubicBezTo>
                  <a:lnTo>
                    <a:pt x="204196" y="31445"/>
                  </a:lnTo>
                  <a:lnTo>
                    <a:pt x="222674" y="14491"/>
                  </a:lnTo>
                  <a:lnTo>
                    <a:pt x="222674" y="-273"/>
                  </a:lnTo>
                  <a:lnTo>
                    <a:pt x="140188" y="-273"/>
                  </a:lnTo>
                  <a:lnTo>
                    <a:pt x="140188" y="14872"/>
                  </a:lnTo>
                  <a:lnTo>
                    <a:pt x="159238" y="31826"/>
                  </a:lnTo>
                  <a:lnTo>
                    <a:pt x="159238" y="146888"/>
                  </a:lnTo>
                  <a:cubicBezTo>
                    <a:pt x="159238" y="177940"/>
                    <a:pt x="151332" y="206134"/>
                    <a:pt x="117233" y="206134"/>
                  </a:cubicBezTo>
                  <a:lnTo>
                    <a:pt x="107708" y="206134"/>
                  </a:lnTo>
                  <a:cubicBezTo>
                    <a:pt x="73799" y="206134"/>
                    <a:pt x="63988" y="177559"/>
                    <a:pt x="63988" y="146888"/>
                  </a:cubicBezTo>
                  <a:lnTo>
                    <a:pt x="63988" y="31636"/>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420AAE84-BB42-4ED4-8979-B85F38F90FCD}"/>
                </a:ext>
              </a:extLst>
            </p:cNvPr>
            <p:cNvSpPr/>
            <p:nvPr/>
          </p:nvSpPr>
          <p:spPr>
            <a:xfrm>
              <a:off x="8537979" y="4856864"/>
              <a:ext cx="222884" cy="237934"/>
            </a:xfrm>
            <a:custGeom>
              <a:avLst/>
              <a:gdLst>
                <a:gd name="connsiteX0" fmla="*/ 82466 w 222884"/>
                <a:gd name="connsiteY0" fmla="*/ 14491 h 237934"/>
                <a:gd name="connsiteX1" fmla="*/ 82466 w 222884"/>
                <a:gd name="connsiteY1" fmla="*/ -273 h 237934"/>
                <a:gd name="connsiteX2" fmla="*/ -211 w 222884"/>
                <a:gd name="connsiteY2" fmla="*/ -273 h 237934"/>
                <a:gd name="connsiteX3" fmla="*/ -211 w 222884"/>
                <a:gd name="connsiteY3" fmla="*/ 14872 h 237934"/>
                <a:gd name="connsiteX4" fmla="*/ 18839 w 222884"/>
                <a:gd name="connsiteY4" fmla="*/ 31636 h 237934"/>
                <a:gd name="connsiteX5" fmla="*/ 18839 w 222884"/>
                <a:gd name="connsiteY5" fmla="*/ 154032 h 237934"/>
                <a:gd name="connsiteX6" fmla="*/ 107517 w 222884"/>
                <a:gd name="connsiteY6" fmla="*/ 237662 h 237934"/>
                <a:gd name="connsiteX7" fmla="*/ 117042 w 222884"/>
                <a:gd name="connsiteY7" fmla="*/ 237662 h 237934"/>
                <a:gd name="connsiteX8" fmla="*/ 204291 w 222884"/>
                <a:gd name="connsiteY8" fmla="*/ 154032 h 237934"/>
                <a:gd name="connsiteX9" fmla="*/ 204291 w 222884"/>
                <a:gd name="connsiteY9" fmla="*/ 31445 h 237934"/>
                <a:gd name="connsiteX10" fmla="*/ 222674 w 222884"/>
                <a:gd name="connsiteY10" fmla="*/ 14491 h 237934"/>
                <a:gd name="connsiteX11" fmla="*/ 222674 w 222884"/>
                <a:gd name="connsiteY11" fmla="*/ -273 h 237934"/>
                <a:gd name="connsiteX12" fmla="*/ 139997 w 222884"/>
                <a:gd name="connsiteY12" fmla="*/ -273 h 237934"/>
                <a:gd name="connsiteX13" fmla="*/ 139997 w 222884"/>
                <a:gd name="connsiteY13" fmla="*/ 14872 h 237934"/>
                <a:gd name="connsiteX14" fmla="*/ 159047 w 222884"/>
                <a:gd name="connsiteY14" fmla="*/ 31826 h 237934"/>
                <a:gd name="connsiteX15" fmla="*/ 159047 w 222884"/>
                <a:gd name="connsiteY15" fmla="*/ 146888 h 237934"/>
                <a:gd name="connsiteX16" fmla="*/ 116947 w 222884"/>
                <a:gd name="connsiteY16" fmla="*/ 206134 h 237934"/>
                <a:gd name="connsiteX17" fmla="*/ 107422 w 222884"/>
                <a:gd name="connsiteY17" fmla="*/ 206134 h 237934"/>
                <a:gd name="connsiteX18" fmla="*/ 63702 w 222884"/>
                <a:gd name="connsiteY18" fmla="*/ 146888 h 237934"/>
                <a:gd name="connsiteX19" fmla="*/ 63702 w 222884"/>
                <a:gd name="connsiteY19" fmla="*/ 31636 h 237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2884" h="237934">
                  <a:moveTo>
                    <a:pt x="82466" y="14491"/>
                  </a:moveTo>
                  <a:lnTo>
                    <a:pt x="82466" y="-273"/>
                  </a:lnTo>
                  <a:lnTo>
                    <a:pt x="-211" y="-273"/>
                  </a:lnTo>
                  <a:lnTo>
                    <a:pt x="-211" y="14872"/>
                  </a:lnTo>
                  <a:lnTo>
                    <a:pt x="18839" y="31636"/>
                  </a:lnTo>
                  <a:lnTo>
                    <a:pt x="18839" y="154032"/>
                  </a:lnTo>
                  <a:cubicBezTo>
                    <a:pt x="18839" y="200895"/>
                    <a:pt x="37889" y="237662"/>
                    <a:pt x="107517" y="237662"/>
                  </a:cubicBezTo>
                  <a:lnTo>
                    <a:pt x="117042" y="237662"/>
                  </a:lnTo>
                  <a:cubicBezTo>
                    <a:pt x="186861" y="237662"/>
                    <a:pt x="204291" y="200895"/>
                    <a:pt x="204291" y="154032"/>
                  </a:cubicBezTo>
                  <a:lnTo>
                    <a:pt x="204291" y="31445"/>
                  </a:lnTo>
                  <a:lnTo>
                    <a:pt x="222674" y="14491"/>
                  </a:lnTo>
                  <a:lnTo>
                    <a:pt x="222674" y="-273"/>
                  </a:lnTo>
                  <a:lnTo>
                    <a:pt x="139997" y="-273"/>
                  </a:lnTo>
                  <a:lnTo>
                    <a:pt x="139997" y="14872"/>
                  </a:lnTo>
                  <a:lnTo>
                    <a:pt x="159047" y="31826"/>
                  </a:lnTo>
                  <a:lnTo>
                    <a:pt x="159047" y="146888"/>
                  </a:lnTo>
                  <a:cubicBezTo>
                    <a:pt x="159047" y="177940"/>
                    <a:pt x="150951" y="206134"/>
                    <a:pt x="116947" y="206134"/>
                  </a:cubicBezTo>
                  <a:lnTo>
                    <a:pt x="107422" y="206134"/>
                  </a:lnTo>
                  <a:cubicBezTo>
                    <a:pt x="73322" y="206134"/>
                    <a:pt x="63702" y="177559"/>
                    <a:pt x="63702" y="146888"/>
                  </a:cubicBezTo>
                  <a:lnTo>
                    <a:pt x="63702" y="31636"/>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B7CCEFF7-68A0-4C24-8121-16D21DB55D29}"/>
                </a:ext>
              </a:extLst>
            </p:cNvPr>
            <p:cNvSpPr/>
            <p:nvPr/>
          </p:nvSpPr>
          <p:spPr>
            <a:xfrm>
              <a:off x="9253020" y="4856864"/>
              <a:ext cx="210407" cy="234315"/>
            </a:xfrm>
            <a:custGeom>
              <a:avLst/>
              <a:gdLst>
                <a:gd name="connsiteX0" fmla="*/ 45033 w 210407"/>
                <a:gd name="connsiteY0" fmla="*/ 233661 h 234315"/>
                <a:gd name="connsiteX1" fmla="*/ 63417 w 210407"/>
                <a:gd name="connsiteY1" fmla="*/ 156413 h 234315"/>
                <a:gd name="connsiteX2" fmla="*/ 146761 w 210407"/>
                <a:gd name="connsiteY2" fmla="*/ 156413 h 234315"/>
                <a:gd name="connsiteX3" fmla="*/ 164953 w 210407"/>
                <a:gd name="connsiteY3" fmla="*/ 233661 h 234315"/>
                <a:gd name="connsiteX4" fmla="*/ 210197 w 210407"/>
                <a:gd name="connsiteY4" fmla="*/ 233661 h 234315"/>
                <a:gd name="connsiteX5" fmla="*/ 153714 w 210407"/>
                <a:gd name="connsiteY5" fmla="*/ -273 h 234315"/>
                <a:gd name="connsiteX6" fmla="*/ 29222 w 210407"/>
                <a:gd name="connsiteY6" fmla="*/ -273 h 234315"/>
                <a:gd name="connsiteX7" fmla="*/ 29222 w 210407"/>
                <a:gd name="connsiteY7" fmla="*/ 14872 h 234315"/>
                <a:gd name="connsiteX8" fmla="*/ 48272 w 210407"/>
                <a:gd name="connsiteY8" fmla="*/ 31826 h 234315"/>
                <a:gd name="connsiteX9" fmla="*/ -211 w 210407"/>
                <a:gd name="connsiteY9" fmla="*/ 234042 h 234315"/>
                <a:gd name="connsiteX10" fmla="*/ 93611 w 210407"/>
                <a:gd name="connsiteY10" fmla="*/ 31445 h 234315"/>
                <a:gd name="connsiteX11" fmla="*/ 116376 w 210407"/>
                <a:gd name="connsiteY11" fmla="*/ 31445 h 234315"/>
                <a:gd name="connsiteX12" fmla="*/ 138569 w 210407"/>
                <a:gd name="connsiteY12" fmla="*/ 124695 h 234315"/>
                <a:gd name="connsiteX13" fmla="*/ 71227 w 210407"/>
                <a:gd name="connsiteY13" fmla="*/ 124695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407" h="234315">
                  <a:moveTo>
                    <a:pt x="45033" y="233661"/>
                  </a:moveTo>
                  <a:lnTo>
                    <a:pt x="63417" y="156413"/>
                  </a:lnTo>
                  <a:lnTo>
                    <a:pt x="146761" y="156413"/>
                  </a:lnTo>
                  <a:lnTo>
                    <a:pt x="164953" y="233661"/>
                  </a:lnTo>
                  <a:lnTo>
                    <a:pt x="210197" y="233661"/>
                  </a:lnTo>
                  <a:lnTo>
                    <a:pt x="153714" y="-273"/>
                  </a:lnTo>
                  <a:lnTo>
                    <a:pt x="29222" y="-273"/>
                  </a:lnTo>
                  <a:lnTo>
                    <a:pt x="29222" y="14872"/>
                  </a:lnTo>
                  <a:lnTo>
                    <a:pt x="48272" y="31826"/>
                  </a:lnTo>
                  <a:lnTo>
                    <a:pt x="-211" y="234042"/>
                  </a:lnTo>
                  <a:close/>
                  <a:moveTo>
                    <a:pt x="93611" y="31445"/>
                  </a:moveTo>
                  <a:lnTo>
                    <a:pt x="116376" y="31445"/>
                  </a:lnTo>
                  <a:lnTo>
                    <a:pt x="138569" y="124695"/>
                  </a:lnTo>
                  <a:lnTo>
                    <a:pt x="71227" y="124695"/>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79668770-D6CD-495E-9FB5-D77C6CE98E52}"/>
                </a:ext>
              </a:extLst>
            </p:cNvPr>
            <p:cNvSpPr/>
            <p:nvPr/>
          </p:nvSpPr>
          <p:spPr>
            <a:xfrm>
              <a:off x="9977778" y="4856864"/>
              <a:ext cx="209550" cy="233933"/>
            </a:xfrm>
            <a:custGeom>
              <a:avLst/>
              <a:gdLst>
                <a:gd name="connsiteX0" fmla="*/ 44557 w 209550"/>
                <a:gd name="connsiteY0" fmla="*/ 233661 h 233933"/>
                <a:gd name="connsiteX1" fmla="*/ 62750 w 209550"/>
                <a:gd name="connsiteY1" fmla="*/ 156413 h 233933"/>
                <a:gd name="connsiteX2" fmla="*/ 146189 w 209550"/>
                <a:gd name="connsiteY2" fmla="*/ 156413 h 233933"/>
                <a:gd name="connsiteX3" fmla="*/ 164382 w 209550"/>
                <a:gd name="connsiteY3" fmla="*/ 233661 h 233933"/>
                <a:gd name="connsiteX4" fmla="*/ 209339 w 209550"/>
                <a:gd name="connsiteY4" fmla="*/ 233661 h 233933"/>
                <a:gd name="connsiteX5" fmla="*/ 152189 w 209550"/>
                <a:gd name="connsiteY5" fmla="*/ -273 h 233933"/>
                <a:gd name="connsiteX6" fmla="*/ 152189 w 209550"/>
                <a:gd name="connsiteY6" fmla="*/ -273 h 233933"/>
                <a:gd name="connsiteX7" fmla="*/ 29603 w 209550"/>
                <a:gd name="connsiteY7" fmla="*/ -273 h 233933"/>
                <a:gd name="connsiteX8" fmla="*/ 29603 w 209550"/>
                <a:gd name="connsiteY8" fmla="*/ 14872 h 233933"/>
                <a:gd name="connsiteX9" fmla="*/ 48653 w 209550"/>
                <a:gd name="connsiteY9" fmla="*/ 31826 h 233933"/>
                <a:gd name="connsiteX10" fmla="*/ -211 w 209550"/>
                <a:gd name="connsiteY10" fmla="*/ 233661 h 233933"/>
                <a:gd name="connsiteX11" fmla="*/ 93134 w 209550"/>
                <a:gd name="connsiteY11" fmla="*/ 31445 h 233933"/>
                <a:gd name="connsiteX12" fmla="*/ 115995 w 209550"/>
                <a:gd name="connsiteY12" fmla="*/ 31445 h 233933"/>
                <a:gd name="connsiteX13" fmla="*/ 137997 w 209550"/>
                <a:gd name="connsiteY13" fmla="*/ 124695 h 233933"/>
                <a:gd name="connsiteX14" fmla="*/ 71322 w 209550"/>
                <a:gd name="connsiteY14" fmla="*/ 124695 h 23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9550" h="233933">
                  <a:moveTo>
                    <a:pt x="44557" y="233661"/>
                  </a:moveTo>
                  <a:lnTo>
                    <a:pt x="62750" y="156413"/>
                  </a:lnTo>
                  <a:lnTo>
                    <a:pt x="146189" y="156413"/>
                  </a:lnTo>
                  <a:lnTo>
                    <a:pt x="164382" y="233661"/>
                  </a:lnTo>
                  <a:lnTo>
                    <a:pt x="209339" y="233661"/>
                  </a:lnTo>
                  <a:lnTo>
                    <a:pt x="152189" y="-273"/>
                  </a:lnTo>
                  <a:lnTo>
                    <a:pt x="152189" y="-273"/>
                  </a:lnTo>
                  <a:lnTo>
                    <a:pt x="29603" y="-273"/>
                  </a:lnTo>
                  <a:lnTo>
                    <a:pt x="29603" y="14872"/>
                  </a:lnTo>
                  <a:lnTo>
                    <a:pt x="48653" y="31826"/>
                  </a:lnTo>
                  <a:lnTo>
                    <a:pt x="-211" y="233661"/>
                  </a:lnTo>
                  <a:close/>
                  <a:moveTo>
                    <a:pt x="93134" y="31445"/>
                  </a:moveTo>
                  <a:lnTo>
                    <a:pt x="115995" y="31445"/>
                  </a:lnTo>
                  <a:lnTo>
                    <a:pt x="137997" y="124695"/>
                  </a:lnTo>
                  <a:lnTo>
                    <a:pt x="71322" y="124695"/>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2A9B1BA-7272-4889-BCCE-DDF3BFEB2B48}"/>
                </a:ext>
              </a:extLst>
            </p:cNvPr>
            <p:cNvSpPr/>
            <p:nvPr/>
          </p:nvSpPr>
          <p:spPr>
            <a:xfrm>
              <a:off x="8784581" y="4856197"/>
              <a:ext cx="199453" cy="234315"/>
            </a:xfrm>
            <a:custGeom>
              <a:avLst/>
              <a:gdLst>
                <a:gd name="connsiteX0" fmla="*/ 193623 w 199453"/>
                <a:gd name="connsiteY0" fmla="*/ 75927 h 234315"/>
                <a:gd name="connsiteX1" fmla="*/ 101993 w 199453"/>
                <a:gd name="connsiteY1" fmla="*/ -273 h 234315"/>
                <a:gd name="connsiteX2" fmla="*/ -211 w 199453"/>
                <a:gd name="connsiteY2" fmla="*/ -273 h 234315"/>
                <a:gd name="connsiteX3" fmla="*/ -211 w 199453"/>
                <a:gd name="connsiteY3" fmla="*/ 14872 h 234315"/>
                <a:gd name="connsiteX4" fmla="*/ 18839 w 199453"/>
                <a:gd name="connsiteY4" fmla="*/ 31636 h 234315"/>
                <a:gd name="connsiteX5" fmla="*/ 18839 w 199453"/>
                <a:gd name="connsiteY5" fmla="*/ 234042 h 234315"/>
                <a:gd name="connsiteX6" fmla="*/ 64178 w 199453"/>
                <a:gd name="connsiteY6" fmla="*/ 234042 h 234315"/>
                <a:gd name="connsiteX7" fmla="*/ 64178 w 199453"/>
                <a:gd name="connsiteY7" fmla="*/ 150317 h 234315"/>
                <a:gd name="connsiteX8" fmla="*/ 109422 w 199453"/>
                <a:gd name="connsiteY8" fmla="*/ 150317 h 234315"/>
                <a:gd name="connsiteX9" fmla="*/ 150856 w 199453"/>
                <a:gd name="connsiteY9" fmla="*/ 234042 h 234315"/>
                <a:gd name="connsiteX10" fmla="*/ 199243 w 199453"/>
                <a:gd name="connsiteY10" fmla="*/ 234042 h 234315"/>
                <a:gd name="connsiteX11" fmla="*/ 152475 w 199453"/>
                <a:gd name="connsiteY11" fmla="*/ 142316 h 234315"/>
                <a:gd name="connsiteX12" fmla="*/ 193623 w 199453"/>
                <a:gd name="connsiteY12" fmla="*/ 75927 h 234315"/>
                <a:gd name="connsiteX13" fmla="*/ 100945 w 199453"/>
                <a:gd name="connsiteY13" fmla="*/ 118694 h 234315"/>
                <a:gd name="connsiteX14" fmla="*/ 63893 w 199453"/>
                <a:gd name="connsiteY14" fmla="*/ 118694 h 234315"/>
                <a:gd name="connsiteX15" fmla="*/ 63893 w 199453"/>
                <a:gd name="connsiteY15" fmla="*/ 31921 h 234315"/>
                <a:gd name="connsiteX16" fmla="*/ 100945 w 199453"/>
                <a:gd name="connsiteY16" fmla="*/ 31921 h 234315"/>
                <a:gd name="connsiteX17" fmla="*/ 100945 w 199453"/>
                <a:gd name="connsiteY17" fmla="*/ 31921 h 234315"/>
                <a:gd name="connsiteX18" fmla="*/ 148570 w 199453"/>
                <a:gd name="connsiteY18" fmla="*/ 75737 h 234315"/>
                <a:gd name="connsiteX19" fmla="*/ 100945 w 199453"/>
                <a:gd name="connsiteY19" fmla="*/ 118694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9453" h="234315">
                  <a:moveTo>
                    <a:pt x="193623" y="75927"/>
                  </a:moveTo>
                  <a:cubicBezTo>
                    <a:pt x="193623" y="28302"/>
                    <a:pt x="162952" y="394"/>
                    <a:pt x="101993" y="-273"/>
                  </a:cubicBezTo>
                  <a:lnTo>
                    <a:pt x="-211" y="-273"/>
                  </a:lnTo>
                  <a:lnTo>
                    <a:pt x="-211" y="14872"/>
                  </a:lnTo>
                  <a:lnTo>
                    <a:pt x="18839" y="31636"/>
                  </a:lnTo>
                  <a:lnTo>
                    <a:pt x="18839" y="234042"/>
                  </a:lnTo>
                  <a:lnTo>
                    <a:pt x="64178" y="234042"/>
                  </a:lnTo>
                  <a:lnTo>
                    <a:pt x="64178" y="150317"/>
                  </a:lnTo>
                  <a:lnTo>
                    <a:pt x="109422" y="150317"/>
                  </a:lnTo>
                  <a:lnTo>
                    <a:pt x="150856" y="234042"/>
                  </a:lnTo>
                  <a:lnTo>
                    <a:pt x="199243" y="234042"/>
                  </a:lnTo>
                  <a:lnTo>
                    <a:pt x="152475" y="142316"/>
                  </a:lnTo>
                  <a:cubicBezTo>
                    <a:pt x="178574" y="130791"/>
                    <a:pt x="194919" y="104426"/>
                    <a:pt x="193623" y="75927"/>
                  </a:cubicBezTo>
                  <a:close/>
                  <a:moveTo>
                    <a:pt x="100945" y="118694"/>
                  </a:moveTo>
                  <a:lnTo>
                    <a:pt x="63893" y="118694"/>
                  </a:lnTo>
                  <a:lnTo>
                    <a:pt x="63893" y="31921"/>
                  </a:lnTo>
                  <a:lnTo>
                    <a:pt x="100945" y="31921"/>
                  </a:lnTo>
                  <a:lnTo>
                    <a:pt x="100945" y="31921"/>
                  </a:lnTo>
                  <a:cubicBezTo>
                    <a:pt x="133520" y="31921"/>
                    <a:pt x="148570" y="52972"/>
                    <a:pt x="148570" y="75737"/>
                  </a:cubicBezTo>
                  <a:cubicBezTo>
                    <a:pt x="148570" y="98501"/>
                    <a:pt x="133520" y="118694"/>
                    <a:pt x="100945" y="118694"/>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A620955-A9AE-4B45-9AFB-0B17DF411F78}"/>
                </a:ext>
              </a:extLst>
            </p:cNvPr>
            <p:cNvSpPr/>
            <p:nvPr/>
          </p:nvSpPr>
          <p:spPr>
            <a:xfrm>
              <a:off x="9489145" y="4856293"/>
              <a:ext cx="190404" cy="234886"/>
            </a:xfrm>
            <a:custGeom>
              <a:avLst/>
              <a:gdLst>
                <a:gd name="connsiteX0" fmla="*/ -211 w 190404"/>
                <a:gd name="connsiteY0" fmla="*/ 298 h 234886"/>
                <a:gd name="connsiteX1" fmla="*/ -211 w 190404"/>
                <a:gd name="connsiteY1" fmla="*/ 15443 h 234886"/>
                <a:gd name="connsiteX2" fmla="*/ 18839 w 190404"/>
                <a:gd name="connsiteY2" fmla="*/ 32207 h 234886"/>
                <a:gd name="connsiteX3" fmla="*/ 18839 w 190404"/>
                <a:gd name="connsiteY3" fmla="*/ 234613 h 234886"/>
                <a:gd name="connsiteX4" fmla="*/ 64179 w 190404"/>
                <a:gd name="connsiteY4" fmla="*/ 234613 h 234886"/>
                <a:gd name="connsiteX5" fmla="*/ 64179 w 190404"/>
                <a:gd name="connsiteY5" fmla="*/ 162223 h 234886"/>
                <a:gd name="connsiteX6" fmla="*/ 99897 w 190404"/>
                <a:gd name="connsiteY6" fmla="*/ 162223 h 234886"/>
                <a:gd name="connsiteX7" fmla="*/ 190194 w 190404"/>
                <a:gd name="connsiteY7" fmla="*/ 81071 h 234886"/>
                <a:gd name="connsiteX8" fmla="*/ 99516 w 190404"/>
                <a:gd name="connsiteY8" fmla="*/ -273 h 234886"/>
                <a:gd name="connsiteX9" fmla="*/ 145522 w 190404"/>
                <a:gd name="connsiteY9" fmla="*/ 81261 h 234886"/>
                <a:gd name="connsiteX10" fmla="*/ 98564 w 190404"/>
                <a:gd name="connsiteY10" fmla="*/ 130505 h 234886"/>
                <a:gd name="connsiteX11" fmla="*/ 64273 w 190404"/>
                <a:gd name="connsiteY11" fmla="*/ 130505 h 234886"/>
                <a:gd name="connsiteX12" fmla="*/ 64273 w 190404"/>
                <a:gd name="connsiteY12" fmla="*/ 31826 h 234886"/>
                <a:gd name="connsiteX13" fmla="*/ 98564 w 190404"/>
                <a:gd name="connsiteY13" fmla="*/ 31826 h 234886"/>
                <a:gd name="connsiteX14" fmla="*/ 145522 w 190404"/>
                <a:gd name="connsiteY14" fmla="*/ 81261 h 23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404" h="234886">
                  <a:moveTo>
                    <a:pt x="-211" y="298"/>
                  </a:moveTo>
                  <a:lnTo>
                    <a:pt x="-211" y="15443"/>
                  </a:lnTo>
                  <a:lnTo>
                    <a:pt x="18839" y="32207"/>
                  </a:lnTo>
                  <a:lnTo>
                    <a:pt x="18839" y="234613"/>
                  </a:lnTo>
                  <a:lnTo>
                    <a:pt x="64179" y="234613"/>
                  </a:lnTo>
                  <a:lnTo>
                    <a:pt x="64179" y="162223"/>
                  </a:lnTo>
                  <a:lnTo>
                    <a:pt x="99897" y="162223"/>
                  </a:lnTo>
                  <a:cubicBezTo>
                    <a:pt x="160762" y="162223"/>
                    <a:pt x="190194" y="132696"/>
                    <a:pt x="190194" y="81071"/>
                  </a:cubicBezTo>
                  <a:cubicBezTo>
                    <a:pt x="190194" y="29445"/>
                    <a:pt x="160572" y="108"/>
                    <a:pt x="99516" y="-273"/>
                  </a:cubicBezTo>
                  <a:close/>
                  <a:moveTo>
                    <a:pt x="145522" y="81261"/>
                  </a:moveTo>
                  <a:cubicBezTo>
                    <a:pt x="145522" y="109169"/>
                    <a:pt x="131330" y="130505"/>
                    <a:pt x="98564" y="130505"/>
                  </a:cubicBezTo>
                  <a:lnTo>
                    <a:pt x="64273" y="130505"/>
                  </a:lnTo>
                  <a:lnTo>
                    <a:pt x="64273" y="31826"/>
                  </a:lnTo>
                  <a:lnTo>
                    <a:pt x="98564" y="31826"/>
                  </a:lnTo>
                  <a:cubicBezTo>
                    <a:pt x="131044" y="32017"/>
                    <a:pt x="145522" y="53257"/>
                    <a:pt x="145522" y="81261"/>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6E20BC19-D8E6-4D65-B578-FDB0EF17B784}"/>
                </a:ext>
              </a:extLst>
            </p:cNvPr>
            <p:cNvSpPr/>
            <p:nvPr/>
          </p:nvSpPr>
          <p:spPr>
            <a:xfrm>
              <a:off x="7926950" y="4856578"/>
              <a:ext cx="178498" cy="234315"/>
            </a:xfrm>
            <a:custGeom>
              <a:avLst/>
              <a:gdLst>
                <a:gd name="connsiteX0" fmla="*/ 83249 w 178498"/>
                <a:gd name="connsiteY0" fmla="*/ 15050 h 234315"/>
                <a:gd name="connsiteX1" fmla="*/ 83249 w 178498"/>
                <a:gd name="connsiteY1" fmla="*/ 0 h 234315"/>
                <a:gd name="connsiteX2" fmla="*/ 0 w 178498"/>
                <a:gd name="connsiteY2" fmla="*/ 0 h 234315"/>
                <a:gd name="connsiteX3" fmla="*/ 0 w 178498"/>
                <a:gd name="connsiteY3" fmla="*/ 15050 h 234315"/>
                <a:gd name="connsiteX4" fmla="*/ 18764 w 178498"/>
                <a:gd name="connsiteY4" fmla="*/ 31909 h 234315"/>
                <a:gd name="connsiteX5" fmla="*/ 18764 w 178498"/>
                <a:gd name="connsiteY5" fmla="*/ 234315 h 234315"/>
                <a:gd name="connsiteX6" fmla="*/ 173926 w 178498"/>
                <a:gd name="connsiteY6" fmla="*/ 234315 h 234315"/>
                <a:gd name="connsiteX7" fmla="*/ 178499 w 178498"/>
                <a:gd name="connsiteY7" fmla="*/ 175927 h 234315"/>
                <a:gd name="connsiteX8" fmla="*/ 158687 w 178498"/>
                <a:gd name="connsiteY8" fmla="*/ 175927 h 234315"/>
                <a:gd name="connsiteX9" fmla="*/ 137350 w 178498"/>
                <a:gd name="connsiteY9" fmla="*/ 202501 h 234315"/>
                <a:gd name="connsiteX10" fmla="*/ 63817 w 178498"/>
                <a:gd name="connsiteY10" fmla="*/ 202501 h 234315"/>
                <a:gd name="connsiteX11" fmla="*/ 63817 w 178498"/>
                <a:gd name="connsiteY11" fmla="*/ 31909 h 234315"/>
                <a:gd name="connsiteX12" fmla="*/ 83249 w 178498"/>
                <a:gd name="connsiteY12" fmla="*/ 15050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98" h="234315">
                  <a:moveTo>
                    <a:pt x="83249" y="15050"/>
                  </a:moveTo>
                  <a:lnTo>
                    <a:pt x="83249" y="0"/>
                  </a:lnTo>
                  <a:lnTo>
                    <a:pt x="0" y="0"/>
                  </a:lnTo>
                  <a:lnTo>
                    <a:pt x="0" y="15050"/>
                  </a:lnTo>
                  <a:lnTo>
                    <a:pt x="18764" y="31909"/>
                  </a:lnTo>
                  <a:lnTo>
                    <a:pt x="18764" y="234315"/>
                  </a:lnTo>
                  <a:lnTo>
                    <a:pt x="173926" y="234315"/>
                  </a:lnTo>
                  <a:lnTo>
                    <a:pt x="178499" y="175927"/>
                  </a:lnTo>
                  <a:lnTo>
                    <a:pt x="158687" y="175927"/>
                  </a:lnTo>
                  <a:lnTo>
                    <a:pt x="137350" y="202501"/>
                  </a:lnTo>
                  <a:lnTo>
                    <a:pt x="63817" y="202501"/>
                  </a:lnTo>
                  <a:lnTo>
                    <a:pt x="63817" y="31909"/>
                  </a:lnTo>
                  <a:lnTo>
                    <a:pt x="83249" y="1505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DCA43F0-62C9-496E-87E5-5B764AEF2795}"/>
                </a:ext>
              </a:extLst>
            </p:cNvPr>
            <p:cNvSpPr/>
            <p:nvPr/>
          </p:nvSpPr>
          <p:spPr>
            <a:xfrm>
              <a:off x="10196567" y="4856578"/>
              <a:ext cx="178212" cy="234315"/>
            </a:xfrm>
            <a:custGeom>
              <a:avLst/>
              <a:gdLst>
                <a:gd name="connsiteX0" fmla="*/ 137160 w 178212"/>
                <a:gd name="connsiteY0" fmla="*/ 202501 h 234315"/>
                <a:gd name="connsiteX1" fmla="*/ 63913 w 178212"/>
                <a:gd name="connsiteY1" fmla="*/ 202501 h 234315"/>
                <a:gd name="connsiteX2" fmla="*/ 63913 w 178212"/>
                <a:gd name="connsiteY2" fmla="*/ 31909 h 234315"/>
                <a:gd name="connsiteX3" fmla="*/ 83344 w 178212"/>
                <a:gd name="connsiteY3" fmla="*/ 15050 h 234315"/>
                <a:gd name="connsiteX4" fmla="*/ 83344 w 178212"/>
                <a:gd name="connsiteY4" fmla="*/ 0 h 234315"/>
                <a:gd name="connsiteX5" fmla="*/ 0 w 178212"/>
                <a:gd name="connsiteY5" fmla="*/ 0 h 234315"/>
                <a:gd name="connsiteX6" fmla="*/ 0 w 178212"/>
                <a:gd name="connsiteY6" fmla="*/ 15050 h 234315"/>
                <a:gd name="connsiteX7" fmla="*/ 18669 w 178212"/>
                <a:gd name="connsiteY7" fmla="*/ 31909 h 234315"/>
                <a:gd name="connsiteX8" fmla="*/ 18669 w 178212"/>
                <a:gd name="connsiteY8" fmla="*/ 234315 h 234315"/>
                <a:gd name="connsiteX9" fmla="*/ 173831 w 178212"/>
                <a:gd name="connsiteY9" fmla="*/ 234315 h 234315"/>
                <a:gd name="connsiteX10" fmla="*/ 178213 w 178212"/>
                <a:gd name="connsiteY10" fmla="*/ 175927 h 234315"/>
                <a:gd name="connsiteX11" fmla="*/ 158591 w 178212"/>
                <a:gd name="connsiteY11" fmla="*/ 175927 h 234315"/>
                <a:gd name="connsiteX12" fmla="*/ 137160 w 178212"/>
                <a:gd name="connsiteY12" fmla="*/ 202501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212" h="234315">
                  <a:moveTo>
                    <a:pt x="137160" y="202501"/>
                  </a:moveTo>
                  <a:lnTo>
                    <a:pt x="63913" y="202501"/>
                  </a:lnTo>
                  <a:lnTo>
                    <a:pt x="63913" y="31909"/>
                  </a:lnTo>
                  <a:lnTo>
                    <a:pt x="83344" y="15050"/>
                  </a:lnTo>
                  <a:lnTo>
                    <a:pt x="83344" y="0"/>
                  </a:lnTo>
                  <a:lnTo>
                    <a:pt x="0" y="0"/>
                  </a:lnTo>
                  <a:lnTo>
                    <a:pt x="0" y="15050"/>
                  </a:lnTo>
                  <a:lnTo>
                    <a:pt x="18669" y="31909"/>
                  </a:lnTo>
                  <a:lnTo>
                    <a:pt x="18669" y="234315"/>
                  </a:lnTo>
                  <a:lnTo>
                    <a:pt x="173831" y="234315"/>
                  </a:lnTo>
                  <a:lnTo>
                    <a:pt x="178213" y="175927"/>
                  </a:lnTo>
                  <a:lnTo>
                    <a:pt x="158591" y="175927"/>
                  </a:lnTo>
                  <a:lnTo>
                    <a:pt x="137160" y="202501"/>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712FCEB8-53CE-4A5B-8EF8-0350777E4D23}"/>
                </a:ext>
              </a:extLst>
            </p:cNvPr>
            <p:cNvSpPr/>
            <p:nvPr/>
          </p:nvSpPr>
          <p:spPr>
            <a:xfrm>
              <a:off x="6421203" y="3645297"/>
              <a:ext cx="695327" cy="1063324"/>
            </a:xfrm>
            <a:custGeom>
              <a:avLst/>
              <a:gdLst>
                <a:gd name="connsiteX0" fmla="*/ 529986 w 695327"/>
                <a:gd name="connsiteY0" fmla="*/ 432816 h 1063324"/>
                <a:gd name="connsiteX1" fmla="*/ 550369 w 695327"/>
                <a:gd name="connsiteY1" fmla="*/ 393097 h 1063324"/>
                <a:gd name="connsiteX2" fmla="*/ 507030 w 695327"/>
                <a:gd name="connsiteY2" fmla="*/ 337375 h 1063324"/>
                <a:gd name="connsiteX3" fmla="*/ 463310 w 695327"/>
                <a:gd name="connsiteY3" fmla="*/ 344043 h 1063324"/>
                <a:gd name="connsiteX4" fmla="*/ 444260 w 695327"/>
                <a:gd name="connsiteY4" fmla="*/ 366426 h 1063324"/>
                <a:gd name="connsiteX5" fmla="*/ 442260 w 695327"/>
                <a:gd name="connsiteY5" fmla="*/ 385476 h 1063324"/>
                <a:gd name="connsiteX6" fmla="*/ 438260 w 695327"/>
                <a:gd name="connsiteY6" fmla="*/ 398716 h 1063324"/>
                <a:gd name="connsiteX7" fmla="*/ 447785 w 695327"/>
                <a:gd name="connsiteY7" fmla="*/ 437769 h 1063324"/>
                <a:gd name="connsiteX8" fmla="*/ 401684 w 695327"/>
                <a:gd name="connsiteY8" fmla="*/ 428910 h 1063324"/>
                <a:gd name="connsiteX9" fmla="*/ 343391 w 695327"/>
                <a:gd name="connsiteY9" fmla="*/ 423957 h 1063324"/>
                <a:gd name="connsiteX10" fmla="*/ 283288 w 695327"/>
                <a:gd name="connsiteY10" fmla="*/ 419005 h 1063324"/>
                <a:gd name="connsiteX11" fmla="*/ 419067 w 695327"/>
                <a:gd name="connsiteY11" fmla="*/ 146685 h 1063324"/>
                <a:gd name="connsiteX12" fmla="*/ 146747 w 695327"/>
                <a:gd name="connsiteY12" fmla="*/ 10906 h 1063324"/>
                <a:gd name="connsiteX13" fmla="*/ 10968 w 695327"/>
                <a:gd name="connsiteY13" fmla="*/ 283226 h 1063324"/>
                <a:gd name="connsiteX14" fmla="*/ 209565 w 695327"/>
                <a:gd name="connsiteY14" fmla="*/ 430054 h 1063324"/>
                <a:gd name="connsiteX15" fmla="*/ 202707 w 695327"/>
                <a:gd name="connsiteY15" fmla="*/ 445198 h 1063324"/>
                <a:gd name="connsiteX16" fmla="*/ 216042 w 695327"/>
                <a:gd name="connsiteY16" fmla="*/ 437769 h 1063324"/>
                <a:gd name="connsiteX17" fmla="*/ 225567 w 695327"/>
                <a:gd name="connsiteY17" fmla="*/ 433673 h 1063324"/>
                <a:gd name="connsiteX18" fmla="*/ 237473 w 695327"/>
                <a:gd name="connsiteY18" fmla="*/ 436340 h 1063324"/>
                <a:gd name="connsiteX19" fmla="*/ 224424 w 695327"/>
                <a:gd name="connsiteY19" fmla="*/ 441769 h 1063324"/>
                <a:gd name="connsiteX20" fmla="*/ 218613 w 695327"/>
                <a:gd name="connsiteY20" fmla="*/ 447103 h 1063324"/>
                <a:gd name="connsiteX21" fmla="*/ 234615 w 695327"/>
                <a:gd name="connsiteY21" fmla="*/ 447960 h 1063324"/>
                <a:gd name="connsiteX22" fmla="*/ 260714 w 695327"/>
                <a:gd name="connsiteY22" fmla="*/ 450151 h 1063324"/>
                <a:gd name="connsiteX23" fmla="*/ 285193 w 695327"/>
                <a:gd name="connsiteY23" fmla="*/ 440055 h 1063324"/>
                <a:gd name="connsiteX24" fmla="*/ 305100 w 695327"/>
                <a:gd name="connsiteY24" fmla="*/ 444055 h 1063324"/>
                <a:gd name="connsiteX25" fmla="*/ 378919 w 695327"/>
                <a:gd name="connsiteY25" fmla="*/ 463867 h 1063324"/>
                <a:gd name="connsiteX26" fmla="*/ 455976 w 695327"/>
                <a:gd name="connsiteY26" fmla="*/ 476916 h 1063324"/>
                <a:gd name="connsiteX27" fmla="*/ 489981 w 695327"/>
                <a:gd name="connsiteY27" fmla="*/ 531209 h 1063324"/>
                <a:gd name="connsiteX28" fmla="*/ 485599 w 695327"/>
                <a:gd name="connsiteY28" fmla="*/ 537114 h 1063324"/>
                <a:gd name="connsiteX29" fmla="*/ 479693 w 695327"/>
                <a:gd name="connsiteY29" fmla="*/ 531781 h 1063324"/>
                <a:gd name="connsiteX30" fmla="*/ 477884 w 695327"/>
                <a:gd name="connsiteY30" fmla="*/ 540067 h 1063324"/>
                <a:gd name="connsiteX31" fmla="*/ 480170 w 695327"/>
                <a:gd name="connsiteY31" fmla="*/ 545973 h 1063324"/>
                <a:gd name="connsiteX32" fmla="*/ 463596 w 695327"/>
                <a:gd name="connsiteY32" fmla="*/ 548640 h 1063324"/>
                <a:gd name="connsiteX33" fmla="*/ 445594 w 695327"/>
                <a:gd name="connsiteY33" fmla="*/ 551878 h 1063324"/>
                <a:gd name="connsiteX34" fmla="*/ 459119 w 695327"/>
                <a:gd name="connsiteY34" fmla="*/ 557593 h 1063324"/>
                <a:gd name="connsiteX35" fmla="*/ 492362 w 695327"/>
                <a:gd name="connsiteY35" fmla="*/ 559593 h 1063324"/>
                <a:gd name="connsiteX36" fmla="*/ 519127 w 695327"/>
                <a:gd name="connsiteY36" fmla="*/ 569118 h 1063324"/>
                <a:gd name="connsiteX37" fmla="*/ 542749 w 695327"/>
                <a:gd name="connsiteY37" fmla="*/ 575214 h 1063324"/>
                <a:gd name="connsiteX38" fmla="*/ 556656 w 695327"/>
                <a:gd name="connsiteY38" fmla="*/ 599503 h 1063324"/>
                <a:gd name="connsiteX39" fmla="*/ 564466 w 695327"/>
                <a:gd name="connsiteY39" fmla="*/ 609790 h 1063324"/>
                <a:gd name="connsiteX40" fmla="*/ 580563 w 695327"/>
                <a:gd name="connsiteY40" fmla="*/ 653891 h 1063324"/>
                <a:gd name="connsiteX41" fmla="*/ 551988 w 695327"/>
                <a:gd name="connsiteY41" fmla="*/ 664464 h 1063324"/>
                <a:gd name="connsiteX42" fmla="*/ 441308 w 695327"/>
                <a:gd name="connsiteY42" fmla="*/ 757237 h 1063324"/>
                <a:gd name="connsiteX43" fmla="*/ 458548 w 695327"/>
                <a:gd name="connsiteY43" fmla="*/ 813721 h 1063324"/>
                <a:gd name="connsiteX44" fmla="*/ 484456 w 695327"/>
                <a:gd name="connsiteY44" fmla="*/ 879348 h 1063324"/>
                <a:gd name="connsiteX45" fmla="*/ 508268 w 695327"/>
                <a:gd name="connsiteY45" fmla="*/ 961834 h 1063324"/>
                <a:gd name="connsiteX46" fmla="*/ 516651 w 695327"/>
                <a:gd name="connsiteY46" fmla="*/ 1025556 h 1063324"/>
                <a:gd name="connsiteX47" fmla="*/ 518460 w 695327"/>
                <a:gd name="connsiteY47" fmla="*/ 1041654 h 1063324"/>
                <a:gd name="connsiteX48" fmla="*/ 508935 w 695327"/>
                <a:gd name="connsiteY48" fmla="*/ 1049083 h 1063324"/>
                <a:gd name="connsiteX49" fmla="*/ 521985 w 695327"/>
                <a:gd name="connsiteY49" fmla="*/ 1055751 h 1063324"/>
                <a:gd name="connsiteX50" fmla="*/ 574944 w 695327"/>
                <a:gd name="connsiteY50" fmla="*/ 1055751 h 1063324"/>
                <a:gd name="connsiteX51" fmla="*/ 618759 w 695327"/>
                <a:gd name="connsiteY51" fmla="*/ 1060894 h 1063324"/>
                <a:gd name="connsiteX52" fmla="*/ 619997 w 695327"/>
                <a:gd name="connsiteY52" fmla="*/ 1003744 h 1063324"/>
                <a:gd name="connsiteX53" fmla="*/ 636380 w 695327"/>
                <a:gd name="connsiteY53" fmla="*/ 912304 h 1063324"/>
                <a:gd name="connsiteX54" fmla="*/ 617330 w 695327"/>
                <a:gd name="connsiteY54" fmla="*/ 832485 h 1063324"/>
                <a:gd name="connsiteX55" fmla="*/ 641428 w 695327"/>
                <a:gd name="connsiteY55" fmla="*/ 774668 h 1063324"/>
                <a:gd name="connsiteX56" fmla="*/ 660478 w 695327"/>
                <a:gd name="connsiteY56" fmla="*/ 731901 h 1063324"/>
                <a:gd name="connsiteX57" fmla="*/ 694863 w 695327"/>
                <a:gd name="connsiteY57" fmla="*/ 657225 h 1063324"/>
                <a:gd name="connsiteX58" fmla="*/ 678861 w 695327"/>
                <a:gd name="connsiteY58" fmla="*/ 607790 h 1063324"/>
                <a:gd name="connsiteX59" fmla="*/ 608186 w 695327"/>
                <a:gd name="connsiteY59" fmla="*/ 503015 h 1063324"/>
                <a:gd name="connsiteX60" fmla="*/ 529986 w 695327"/>
                <a:gd name="connsiteY60" fmla="*/ 432816 h 1063324"/>
                <a:gd name="connsiteX61" fmla="*/ 244712 w 695327"/>
                <a:gd name="connsiteY61" fmla="*/ 18764 h 1063324"/>
                <a:gd name="connsiteX62" fmla="*/ 411876 w 695327"/>
                <a:gd name="connsiteY62" fmla="*/ 185451 h 1063324"/>
                <a:gd name="connsiteX63" fmla="*/ 364251 w 695327"/>
                <a:gd name="connsiteY63" fmla="*/ 185451 h 1063324"/>
                <a:gd name="connsiteX64" fmla="*/ 364251 w 695327"/>
                <a:gd name="connsiteY64" fmla="*/ 130778 h 1063324"/>
                <a:gd name="connsiteX65" fmla="*/ 299385 w 695327"/>
                <a:gd name="connsiteY65" fmla="*/ 130778 h 1063324"/>
                <a:gd name="connsiteX66" fmla="*/ 299385 w 695327"/>
                <a:gd name="connsiteY66" fmla="*/ 66198 h 1063324"/>
                <a:gd name="connsiteX67" fmla="*/ 244617 w 695327"/>
                <a:gd name="connsiteY67" fmla="*/ 66198 h 1063324"/>
                <a:gd name="connsiteX68" fmla="*/ 184800 w 695327"/>
                <a:gd name="connsiteY68" fmla="*/ 18764 h 1063324"/>
                <a:gd name="connsiteX69" fmla="*/ 184800 w 695327"/>
                <a:gd name="connsiteY69" fmla="*/ 66389 h 1063324"/>
                <a:gd name="connsiteX70" fmla="*/ 130126 w 695327"/>
                <a:gd name="connsiteY70" fmla="*/ 66389 h 1063324"/>
                <a:gd name="connsiteX71" fmla="*/ 130126 w 695327"/>
                <a:gd name="connsiteY71" fmla="*/ 130968 h 1063324"/>
                <a:gd name="connsiteX72" fmla="*/ 65261 w 695327"/>
                <a:gd name="connsiteY72" fmla="*/ 130968 h 1063324"/>
                <a:gd name="connsiteX73" fmla="*/ 65261 w 695327"/>
                <a:gd name="connsiteY73" fmla="*/ 185642 h 1063324"/>
                <a:gd name="connsiteX74" fmla="*/ 17636 w 695327"/>
                <a:gd name="connsiteY74" fmla="*/ 185642 h 1063324"/>
                <a:gd name="connsiteX75" fmla="*/ 184514 w 695327"/>
                <a:gd name="connsiteY75" fmla="*/ 18764 h 1063324"/>
                <a:gd name="connsiteX76" fmla="*/ 184800 w 695327"/>
                <a:gd name="connsiteY76" fmla="*/ 411765 h 1063324"/>
                <a:gd name="connsiteX77" fmla="*/ 17636 w 695327"/>
                <a:gd name="connsiteY77" fmla="*/ 245078 h 1063324"/>
                <a:gd name="connsiteX78" fmla="*/ 65261 w 695327"/>
                <a:gd name="connsiteY78" fmla="*/ 245078 h 1063324"/>
                <a:gd name="connsiteX79" fmla="*/ 65261 w 695327"/>
                <a:gd name="connsiteY79" fmla="*/ 299751 h 1063324"/>
                <a:gd name="connsiteX80" fmla="*/ 130126 w 695327"/>
                <a:gd name="connsiteY80" fmla="*/ 299751 h 1063324"/>
                <a:gd name="connsiteX81" fmla="*/ 130126 w 695327"/>
                <a:gd name="connsiteY81" fmla="*/ 364236 h 1063324"/>
                <a:gd name="connsiteX82" fmla="*/ 184514 w 695327"/>
                <a:gd name="connsiteY82" fmla="*/ 364236 h 1063324"/>
                <a:gd name="connsiteX83" fmla="*/ 229758 w 695327"/>
                <a:gd name="connsiteY83" fmla="*/ 349377 h 1063324"/>
                <a:gd name="connsiteX84" fmla="*/ 229758 w 695327"/>
                <a:gd name="connsiteY84" fmla="*/ 414051 h 1063324"/>
                <a:gd name="connsiteX85" fmla="*/ 199754 w 695327"/>
                <a:gd name="connsiteY85" fmla="*/ 414051 h 1063324"/>
                <a:gd name="connsiteX86" fmla="*/ 199754 w 695327"/>
                <a:gd name="connsiteY86" fmla="*/ 349377 h 1063324"/>
                <a:gd name="connsiteX87" fmla="*/ 145080 w 695327"/>
                <a:gd name="connsiteY87" fmla="*/ 349377 h 1063324"/>
                <a:gd name="connsiteX88" fmla="*/ 145080 w 695327"/>
                <a:gd name="connsiteY88" fmla="*/ 284892 h 1063324"/>
                <a:gd name="connsiteX89" fmla="*/ 80215 w 695327"/>
                <a:gd name="connsiteY89" fmla="*/ 284892 h 1063324"/>
                <a:gd name="connsiteX90" fmla="*/ 80215 w 695327"/>
                <a:gd name="connsiteY90" fmla="*/ 230219 h 1063324"/>
                <a:gd name="connsiteX91" fmla="*/ 15445 w 695327"/>
                <a:gd name="connsiteY91" fmla="*/ 230219 h 1063324"/>
                <a:gd name="connsiteX92" fmla="*/ 15445 w 695327"/>
                <a:gd name="connsiteY92" fmla="*/ 200501 h 1063324"/>
                <a:gd name="connsiteX93" fmla="*/ 80215 w 695327"/>
                <a:gd name="connsiteY93" fmla="*/ 200501 h 1063324"/>
                <a:gd name="connsiteX94" fmla="*/ 80215 w 695327"/>
                <a:gd name="connsiteY94" fmla="*/ 145923 h 1063324"/>
                <a:gd name="connsiteX95" fmla="*/ 145080 w 695327"/>
                <a:gd name="connsiteY95" fmla="*/ 145923 h 1063324"/>
                <a:gd name="connsiteX96" fmla="*/ 145080 w 695327"/>
                <a:gd name="connsiteY96" fmla="*/ 81248 h 1063324"/>
                <a:gd name="connsiteX97" fmla="*/ 199754 w 695327"/>
                <a:gd name="connsiteY97" fmla="*/ 81248 h 1063324"/>
                <a:gd name="connsiteX98" fmla="*/ 199754 w 695327"/>
                <a:gd name="connsiteY98" fmla="*/ 16764 h 1063324"/>
                <a:gd name="connsiteX99" fmla="*/ 229758 w 695327"/>
                <a:gd name="connsiteY99" fmla="*/ 16764 h 1063324"/>
                <a:gd name="connsiteX100" fmla="*/ 229758 w 695327"/>
                <a:gd name="connsiteY100" fmla="*/ 81248 h 1063324"/>
                <a:gd name="connsiteX101" fmla="*/ 284526 w 695327"/>
                <a:gd name="connsiteY101" fmla="*/ 81248 h 1063324"/>
                <a:gd name="connsiteX102" fmla="*/ 284526 w 695327"/>
                <a:gd name="connsiteY102" fmla="*/ 145923 h 1063324"/>
                <a:gd name="connsiteX103" fmla="*/ 349296 w 695327"/>
                <a:gd name="connsiteY103" fmla="*/ 145923 h 1063324"/>
                <a:gd name="connsiteX104" fmla="*/ 349296 w 695327"/>
                <a:gd name="connsiteY104" fmla="*/ 200501 h 1063324"/>
                <a:gd name="connsiteX105" fmla="*/ 414066 w 695327"/>
                <a:gd name="connsiteY105" fmla="*/ 200501 h 1063324"/>
                <a:gd name="connsiteX106" fmla="*/ 414066 w 695327"/>
                <a:gd name="connsiteY106" fmla="*/ 230219 h 1063324"/>
                <a:gd name="connsiteX107" fmla="*/ 349296 w 695327"/>
                <a:gd name="connsiteY107" fmla="*/ 230219 h 1063324"/>
                <a:gd name="connsiteX108" fmla="*/ 349296 w 695327"/>
                <a:gd name="connsiteY108" fmla="*/ 285083 h 1063324"/>
                <a:gd name="connsiteX109" fmla="*/ 284526 w 695327"/>
                <a:gd name="connsiteY109" fmla="*/ 285083 h 1063324"/>
                <a:gd name="connsiteX110" fmla="*/ 284526 w 695327"/>
                <a:gd name="connsiteY110" fmla="*/ 349567 h 1063324"/>
                <a:gd name="connsiteX111" fmla="*/ 244712 w 695327"/>
                <a:gd name="connsiteY111" fmla="*/ 411765 h 1063324"/>
                <a:gd name="connsiteX112" fmla="*/ 244712 w 695327"/>
                <a:gd name="connsiteY112" fmla="*/ 364140 h 1063324"/>
                <a:gd name="connsiteX113" fmla="*/ 299481 w 695327"/>
                <a:gd name="connsiteY113" fmla="*/ 364140 h 1063324"/>
                <a:gd name="connsiteX114" fmla="*/ 299481 w 695327"/>
                <a:gd name="connsiteY114" fmla="*/ 299751 h 1063324"/>
                <a:gd name="connsiteX115" fmla="*/ 364346 w 695327"/>
                <a:gd name="connsiteY115" fmla="*/ 299751 h 1063324"/>
                <a:gd name="connsiteX116" fmla="*/ 364346 w 695327"/>
                <a:gd name="connsiteY116" fmla="*/ 245078 h 1063324"/>
                <a:gd name="connsiteX117" fmla="*/ 411971 w 695327"/>
                <a:gd name="connsiteY117" fmla="*/ 245078 h 1063324"/>
                <a:gd name="connsiteX118" fmla="*/ 244712 w 695327"/>
                <a:gd name="connsiteY118" fmla="*/ 411765 h 1063324"/>
                <a:gd name="connsiteX119" fmla="*/ 567990 w 695327"/>
                <a:gd name="connsiteY119" fmla="*/ 1023747 h 1063324"/>
                <a:gd name="connsiteX120" fmla="*/ 532176 w 695327"/>
                <a:gd name="connsiteY120" fmla="*/ 1037558 h 1063324"/>
                <a:gd name="connsiteX121" fmla="*/ 537796 w 695327"/>
                <a:gd name="connsiteY121" fmla="*/ 1000791 h 1063324"/>
                <a:gd name="connsiteX122" fmla="*/ 550655 w 695327"/>
                <a:gd name="connsiteY122" fmla="*/ 966787 h 1063324"/>
                <a:gd name="connsiteX123" fmla="*/ 562942 w 695327"/>
                <a:gd name="connsiteY123" fmla="*/ 941832 h 1063324"/>
                <a:gd name="connsiteX124" fmla="*/ 538082 w 695327"/>
                <a:gd name="connsiteY124" fmla="*/ 917353 h 1063324"/>
                <a:gd name="connsiteX125" fmla="*/ 524747 w 695327"/>
                <a:gd name="connsiteY125" fmla="*/ 824293 h 1063324"/>
                <a:gd name="connsiteX126" fmla="*/ 511888 w 695327"/>
                <a:gd name="connsiteY126" fmla="*/ 787813 h 1063324"/>
                <a:gd name="connsiteX127" fmla="*/ 511888 w 695327"/>
                <a:gd name="connsiteY127" fmla="*/ 769906 h 1063324"/>
                <a:gd name="connsiteX128" fmla="*/ 570657 w 695327"/>
                <a:gd name="connsiteY128" fmla="*/ 754761 h 1063324"/>
                <a:gd name="connsiteX129" fmla="*/ 556560 w 695327"/>
                <a:gd name="connsiteY129" fmla="*/ 811054 h 1063324"/>
                <a:gd name="connsiteX130" fmla="*/ 569800 w 695327"/>
                <a:gd name="connsiteY130" fmla="*/ 865060 h 1063324"/>
                <a:gd name="connsiteX131" fmla="*/ 586564 w 695327"/>
                <a:gd name="connsiteY131" fmla="*/ 989933 h 1063324"/>
                <a:gd name="connsiteX132" fmla="*/ 567990 w 695327"/>
                <a:gd name="connsiteY132" fmla="*/ 1023747 h 106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695327" h="1063324">
                  <a:moveTo>
                    <a:pt x="529986" y="432816"/>
                  </a:moveTo>
                  <a:cubicBezTo>
                    <a:pt x="526747" y="424243"/>
                    <a:pt x="549036" y="406241"/>
                    <a:pt x="550369" y="393097"/>
                  </a:cubicBezTo>
                  <a:cubicBezTo>
                    <a:pt x="553227" y="368141"/>
                    <a:pt x="535986" y="339090"/>
                    <a:pt x="507030" y="337375"/>
                  </a:cubicBezTo>
                  <a:cubicBezTo>
                    <a:pt x="478074" y="335661"/>
                    <a:pt x="468454" y="340233"/>
                    <a:pt x="463310" y="344043"/>
                  </a:cubicBezTo>
                  <a:lnTo>
                    <a:pt x="444260" y="366426"/>
                  </a:lnTo>
                  <a:lnTo>
                    <a:pt x="442260" y="385476"/>
                  </a:lnTo>
                  <a:lnTo>
                    <a:pt x="438260" y="398716"/>
                  </a:lnTo>
                  <a:cubicBezTo>
                    <a:pt x="440346" y="411975"/>
                    <a:pt x="443527" y="425034"/>
                    <a:pt x="447785" y="437769"/>
                  </a:cubicBezTo>
                  <a:cubicBezTo>
                    <a:pt x="433878" y="435483"/>
                    <a:pt x="412923" y="430625"/>
                    <a:pt x="401684" y="428910"/>
                  </a:cubicBezTo>
                  <a:cubicBezTo>
                    <a:pt x="385586" y="426815"/>
                    <a:pt x="351487" y="424148"/>
                    <a:pt x="343391" y="423957"/>
                  </a:cubicBezTo>
                  <a:cubicBezTo>
                    <a:pt x="331770" y="423196"/>
                    <a:pt x="303672" y="419671"/>
                    <a:pt x="283288" y="419005"/>
                  </a:cubicBezTo>
                  <a:cubicBezTo>
                    <a:pt x="395978" y="381295"/>
                    <a:pt x="456777" y="259375"/>
                    <a:pt x="419067" y="146685"/>
                  </a:cubicBezTo>
                  <a:cubicBezTo>
                    <a:pt x="381367" y="33985"/>
                    <a:pt x="259437" y="-26804"/>
                    <a:pt x="146747" y="10906"/>
                  </a:cubicBezTo>
                  <a:cubicBezTo>
                    <a:pt x="34047" y="48606"/>
                    <a:pt x="-26741" y="170526"/>
                    <a:pt x="10968" y="283226"/>
                  </a:cubicBezTo>
                  <a:cubicBezTo>
                    <a:pt x="39686" y="369074"/>
                    <a:pt x="119068" y="427758"/>
                    <a:pt x="209565" y="430054"/>
                  </a:cubicBezTo>
                  <a:lnTo>
                    <a:pt x="202707" y="445198"/>
                  </a:lnTo>
                  <a:lnTo>
                    <a:pt x="216042" y="437769"/>
                  </a:lnTo>
                  <a:lnTo>
                    <a:pt x="225567" y="433673"/>
                  </a:lnTo>
                  <a:lnTo>
                    <a:pt x="237473" y="436340"/>
                  </a:lnTo>
                  <a:lnTo>
                    <a:pt x="224424" y="441769"/>
                  </a:lnTo>
                  <a:lnTo>
                    <a:pt x="218613" y="447103"/>
                  </a:lnTo>
                  <a:lnTo>
                    <a:pt x="234615" y="447960"/>
                  </a:lnTo>
                  <a:cubicBezTo>
                    <a:pt x="238044" y="447103"/>
                    <a:pt x="250046" y="452247"/>
                    <a:pt x="260714" y="450151"/>
                  </a:cubicBezTo>
                  <a:cubicBezTo>
                    <a:pt x="271382" y="448056"/>
                    <a:pt x="280907" y="440626"/>
                    <a:pt x="285193" y="440055"/>
                  </a:cubicBezTo>
                  <a:cubicBezTo>
                    <a:pt x="289479" y="439483"/>
                    <a:pt x="291384" y="441769"/>
                    <a:pt x="305100" y="444055"/>
                  </a:cubicBezTo>
                  <a:cubicBezTo>
                    <a:pt x="318816" y="446341"/>
                    <a:pt x="356726" y="457581"/>
                    <a:pt x="378919" y="463867"/>
                  </a:cubicBezTo>
                  <a:cubicBezTo>
                    <a:pt x="404370" y="469515"/>
                    <a:pt x="430088" y="473868"/>
                    <a:pt x="455976" y="476916"/>
                  </a:cubicBezTo>
                  <a:cubicBezTo>
                    <a:pt x="463110" y="497329"/>
                    <a:pt x="474731" y="515883"/>
                    <a:pt x="489981" y="531209"/>
                  </a:cubicBezTo>
                  <a:lnTo>
                    <a:pt x="485599" y="537114"/>
                  </a:lnTo>
                  <a:lnTo>
                    <a:pt x="479693" y="531781"/>
                  </a:lnTo>
                  <a:lnTo>
                    <a:pt x="477884" y="540067"/>
                  </a:lnTo>
                  <a:lnTo>
                    <a:pt x="480170" y="545973"/>
                  </a:lnTo>
                  <a:lnTo>
                    <a:pt x="463596" y="548640"/>
                  </a:lnTo>
                  <a:lnTo>
                    <a:pt x="445594" y="551878"/>
                  </a:lnTo>
                  <a:lnTo>
                    <a:pt x="459119" y="557593"/>
                  </a:lnTo>
                  <a:lnTo>
                    <a:pt x="492362" y="559593"/>
                  </a:lnTo>
                  <a:lnTo>
                    <a:pt x="519127" y="569118"/>
                  </a:lnTo>
                  <a:lnTo>
                    <a:pt x="542749" y="575214"/>
                  </a:lnTo>
                  <a:cubicBezTo>
                    <a:pt x="548064" y="582901"/>
                    <a:pt x="552722" y="591026"/>
                    <a:pt x="556656" y="599503"/>
                  </a:cubicBezTo>
                  <a:lnTo>
                    <a:pt x="564466" y="609790"/>
                  </a:lnTo>
                  <a:cubicBezTo>
                    <a:pt x="567133" y="637032"/>
                    <a:pt x="585421" y="649700"/>
                    <a:pt x="580563" y="653891"/>
                  </a:cubicBezTo>
                  <a:cubicBezTo>
                    <a:pt x="575706" y="658082"/>
                    <a:pt x="565800" y="657891"/>
                    <a:pt x="551988" y="664464"/>
                  </a:cubicBezTo>
                  <a:cubicBezTo>
                    <a:pt x="535701" y="672465"/>
                    <a:pt x="443022" y="729996"/>
                    <a:pt x="441308" y="757237"/>
                  </a:cubicBezTo>
                  <a:cubicBezTo>
                    <a:pt x="440765" y="777440"/>
                    <a:pt x="446823" y="797261"/>
                    <a:pt x="458548" y="813721"/>
                  </a:cubicBezTo>
                  <a:cubicBezTo>
                    <a:pt x="465216" y="821531"/>
                    <a:pt x="479598" y="868584"/>
                    <a:pt x="484456" y="879348"/>
                  </a:cubicBezTo>
                  <a:cubicBezTo>
                    <a:pt x="499601" y="912399"/>
                    <a:pt x="502649" y="947642"/>
                    <a:pt x="508268" y="961834"/>
                  </a:cubicBezTo>
                  <a:cubicBezTo>
                    <a:pt x="513888" y="976026"/>
                    <a:pt x="510935" y="1003839"/>
                    <a:pt x="516651" y="1025556"/>
                  </a:cubicBezTo>
                  <a:lnTo>
                    <a:pt x="518460" y="1041654"/>
                  </a:lnTo>
                  <a:lnTo>
                    <a:pt x="508935" y="1049083"/>
                  </a:lnTo>
                  <a:lnTo>
                    <a:pt x="521985" y="1055751"/>
                  </a:lnTo>
                  <a:cubicBezTo>
                    <a:pt x="539625" y="1054779"/>
                    <a:pt x="557303" y="1054779"/>
                    <a:pt x="574944" y="1055751"/>
                  </a:cubicBezTo>
                  <a:cubicBezTo>
                    <a:pt x="593232" y="1057941"/>
                    <a:pt x="608472" y="1067181"/>
                    <a:pt x="618759" y="1060894"/>
                  </a:cubicBezTo>
                  <a:cubicBezTo>
                    <a:pt x="631332" y="1053370"/>
                    <a:pt x="618092" y="1034129"/>
                    <a:pt x="619997" y="1003744"/>
                  </a:cubicBezTo>
                  <a:cubicBezTo>
                    <a:pt x="621426" y="981075"/>
                    <a:pt x="636570" y="933355"/>
                    <a:pt x="636380" y="912304"/>
                  </a:cubicBezTo>
                  <a:cubicBezTo>
                    <a:pt x="636380" y="879253"/>
                    <a:pt x="616473" y="850201"/>
                    <a:pt x="617330" y="832485"/>
                  </a:cubicBezTo>
                  <a:cubicBezTo>
                    <a:pt x="618663" y="805720"/>
                    <a:pt x="636380" y="783622"/>
                    <a:pt x="641428" y="774668"/>
                  </a:cubicBezTo>
                  <a:cubicBezTo>
                    <a:pt x="648677" y="760828"/>
                    <a:pt x="655039" y="746550"/>
                    <a:pt x="660478" y="731901"/>
                  </a:cubicBezTo>
                  <a:cubicBezTo>
                    <a:pt x="675718" y="698373"/>
                    <a:pt x="692958" y="685133"/>
                    <a:pt x="694863" y="657225"/>
                  </a:cubicBezTo>
                  <a:cubicBezTo>
                    <a:pt x="696435" y="639261"/>
                    <a:pt x="690663" y="621430"/>
                    <a:pt x="678861" y="607790"/>
                  </a:cubicBezTo>
                  <a:cubicBezTo>
                    <a:pt x="670479" y="596741"/>
                    <a:pt x="649143" y="550640"/>
                    <a:pt x="608186" y="503015"/>
                  </a:cubicBezTo>
                  <a:cubicBezTo>
                    <a:pt x="563894" y="449770"/>
                    <a:pt x="532176" y="438912"/>
                    <a:pt x="529986" y="432816"/>
                  </a:cubicBezTo>
                  <a:close/>
                  <a:moveTo>
                    <a:pt x="244712" y="18764"/>
                  </a:moveTo>
                  <a:cubicBezTo>
                    <a:pt x="330923" y="31728"/>
                    <a:pt x="398664" y="99279"/>
                    <a:pt x="411876" y="185451"/>
                  </a:cubicBezTo>
                  <a:lnTo>
                    <a:pt x="364251" y="185451"/>
                  </a:lnTo>
                  <a:lnTo>
                    <a:pt x="364251" y="130778"/>
                  </a:lnTo>
                  <a:lnTo>
                    <a:pt x="299385" y="130778"/>
                  </a:lnTo>
                  <a:lnTo>
                    <a:pt x="299385" y="66198"/>
                  </a:lnTo>
                  <a:lnTo>
                    <a:pt x="244617" y="66198"/>
                  </a:lnTo>
                  <a:close/>
                  <a:moveTo>
                    <a:pt x="184800" y="18764"/>
                  </a:moveTo>
                  <a:lnTo>
                    <a:pt x="184800" y="66389"/>
                  </a:lnTo>
                  <a:lnTo>
                    <a:pt x="130126" y="66389"/>
                  </a:lnTo>
                  <a:lnTo>
                    <a:pt x="130126" y="130968"/>
                  </a:lnTo>
                  <a:lnTo>
                    <a:pt x="65261" y="130968"/>
                  </a:lnTo>
                  <a:lnTo>
                    <a:pt x="65261" y="185642"/>
                  </a:lnTo>
                  <a:lnTo>
                    <a:pt x="17636" y="185642"/>
                  </a:lnTo>
                  <a:cubicBezTo>
                    <a:pt x="30828" y="99526"/>
                    <a:pt x="98398" y="31956"/>
                    <a:pt x="184514" y="18764"/>
                  </a:cubicBezTo>
                  <a:close/>
                  <a:moveTo>
                    <a:pt x="184800" y="411765"/>
                  </a:moveTo>
                  <a:cubicBezTo>
                    <a:pt x="98646" y="398688"/>
                    <a:pt x="30961" y="331194"/>
                    <a:pt x="17636" y="245078"/>
                  </a:cubicBezTo>
                  <a:lnTo>
                    <a:pt x="65261" y="245078"/>
                  </a:lnTo>
                  <a:lnTo>
                    <a:pt x="65261" y="299751"/>
                  </a:lnTo>
                  <a:lnTo>
                    <a:pt x="130126" y="299751"/>
                  </a:lnTo>
                  <a:lnTo>
                    <a:pt x="130126" y="364236"/>
                  </a:lnTo>
                  <a:lnTo>
                    <a:pt x="184514" y="364236"/>
                  </a:lnTo>
                  <a:close/>
                  <a:moveTo>
                    <a:pt x="229758" y="349377"/>
                  </a:moveTo>
                  <a:lnTo>
                    <a:pt x="229758" y="414051"/>
                  </a:lnTo>
                  <a:lnTo>
                    <a:pt x="199754" y="414051"/>
                  </a:lnTo>
                  <a:lnTo>
                    <a:pt x="199754" y="349377"/>
                  </a:lnTo>
                  <a:lnTo>
                    <a:pt x="145080" y="349377"/>
                  </a:lnTo>
                  <a:lnTo>
                    <a:pt x="145080" y="284892"/>
                  </a:lnTo>
                  <a:lnTo>
                    <a:pt x="80215" y="284892"/>
                  </a:lnTo>
                  <a:lnTo>
                    <a:pt x="80215" y="230219"/>
                  </a:lnTo>
                  <a:lnTo>
                    <a:pt x="15445" y="230219"/>
                  </a:lnTo>
                  <a:lnTo>
                    <a:pt x="15445" y="200501"/>
                  </a:lnTo>
                  <a:lnTo>
                    <a:pt x="80215" y="200501"/>
                  </a:lnTo>
                  <a:lnTo>
                    <a:pt x="80215" y="145923"/>
                  </a:lnTo>
                  <a:lnTo>
                    <a:pt x="145080" y="145923"/>
                  </a:lnTo>
                  <a:lnTo>
                    <a:pt x="145080" y="81248"/>
                  </a:lnTo>
                  <a:lnTo>
                    <a:pt x="199754" y="81248"/>
                  </a:lnTo>
                  <a:lnTo>
                    <a:pt x="199754" y="16764"/>
                  </a:lnTo>
                  <a:lnTo>
                    <a:pt x="229758" y="16764"/>
                  </a:lnTo>
                  <a:lnTo>
                    <a:pt x="229758" y="81248"/>
                  </a:lnTo>
                  <a:lnTo>
                    <a:pt x="284526" y="81248"/>
                  </a:lnTo>
                  <a:lnTo>
                    <a:pt x="284526" y="145923"/>
                  </a:lnTo>
                  <a:lnTo>
                    <a:pt x="349296" y="145923"/>
                  </a:lnTo>
                  <a:lnTo>
                    <a:pt x="349296" y="200501"/>
                  </a:lnTo>
                  <a:lnTo>
                    <a:pt x="414066" y="200501"/>
                  </a:lnTo>
                  <a:lnTo>
                    <a:pt x="414066" y="230219"/>
                  </a:lnTo>
                  <a:lnTo>
                    <a:pt x="349296" y="230219"/>
                  </a:lnTo>
                  <a:lnTo>
                    <a:pt x="349296" y="285083"/>
                  </a:lnTo>
                  <a:lnTo>
                    <a:pt x="284526" y="285083"/>
                  </a:lnTo>
                  <a:lnTo>
                    <a:pt x="284526" y="349567"/>
                  </a:lnTo>
                  <a:close/>
                  <a:moveTo>
                    <a:pt x="244712" y="411765"/>
                  </a:moveTo>
                  <a:lnTo>
                    <a:pt x="244712" y="364140"/>
                  </a:lnTo>
                  <a:lnTo>
                    <a:pt x="299481" y="364140"/>
                  </a:lnTo>
                  <a:lnTo>
                    <a:pt x="299481" y="299751"/>
                  </a:lnTo>
                  <a:lnTo>
                    <a:pt x="364346" y="299751"/>
                  </a:lnTo>
                  <a:lnTo>
                    <a:pt x="364346" y="245078"/>
                  </a:lnTo>
                  <a:lnTo>
                    <a:pt x="411971" y="245078"/>
                  </a:lnTo>
                  <a:cubicBezTo>
                    <a:pt x="398722" y="331260"/>
                    <a:pt x="330942" y="398812"/>
                    <a:pt x="244712" y="411765"/>
                  </a:cubicBezTo>
                  <a:close/>
                  <a:moveTo>
                    <a:pt x="567990" y="1023747"/>
                  </a:moveTo>
                  <a:lnTo>
                    <a:pt x="532176" y="1037558"/>
                  </a:lnTo>
                  <a:cubicBezTo>
                    <a:pt x="536205" y="1025728"/>
                    <a:pt x="538110" y="1013279"/>
                    <a:pt x="537796" y="1000791"/>
                  </a:cubicBezTo>
                  <a:cubicBezTo>
                    <a:pt x="537796" y="989266"/>
                    <a:pt x="546273" y="976693"/>
                    <a:pt x="550655" y="966787"/>
                  </a:cubicBezTo>
                  <a:lnTo>
                    <a:pt x="562942" y="941832"/>
                  </a:lnTo>
                  <a:cubicBezTo>
                    <a:pt x="561418" y="930402"/>
                    <a:pt x="542654" y="928306"/>
                    <a:pt x="538082" y="917353"/>
                  </a:cubicBezTo>
                  <a:cubicBezTo>
                    <a:pt x="534939" y="909637"/>
                    <a:pt x="528557" y="840676"/>
                    <a:pt x="524747" y="824293"/>
                  </a:cubicBezTo>
                  <a:cubicBezTo>
                    <a:pt x="521870" y="811682"/>
                    <a:pt x="517555" y="799442"/>
                    <a:pt x="511888" y="787813"/>
                  </a:cubicBezTo>
                  <a:lnTo>
                    <a:pt x="511888" y="769906"/>
                  </a:lnTo>
                  <a:cubicBezTo>
                    <a:pt x="519318" y="761619"/>
                    <a:pt x="552084" y="758666"/>
                    <a:pt x="570657" y="754761"/>
                  </a:cubicBezTo>
                  <a:cubicBezTo>
                    <a:pt x="564257" y="773058"/>
                    <a:pt x="559542" y="791899"/>
                    <a:pt x="556560" y="811054"/>
                  </a:cubicBezTo>
                  <a:cubicBezTo>
                    <a:pt x="556084" y="825055"/>
                    <a:pt x="559418" y="838771"/>
                    <a:pt x="569800" y="865060"/>
                  </a:cubicBezTo>
                  <a:cubicBezTo>
                    <a:pt x="581640" y="905608"/>
                    <a:pt x="587288" y="947699"/>
                    <a:pt x="586564" y="989933"/>
                  </a:cubicBezTo>
                  <a:cubicBezTo>
                    <a:pt x="585516" y="1002887"/>
                    <a:pt x="579039" y="1020794"/>
                    <a:pt x="567990" y="1023747"/>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AB0DD7CA-F9FE-47A1-883D-883057F14EC6}"/>
                </a:ext>
              </a:extLst>
            </p:cNvPr>
            <p:cNvSpPr/>
            <p:nvPr/>
          </p:nvSpPr>
          <p:spPr>
            <a:xfrm>
              <a:off x="7163902" y="3295526"/>
              <a:ext cx="422624" cy="1423511"/>
            </a:xfrm>
            <a:custGeom>
              <a:avLst/>
              <a:gdLst>
                <a:gd name="connsiteX0" fmla="*/ 108565 w 422624"/>
                <a:gd name="connsiteY0" fmla="*/ 603326 h 1423511"/>
                <a:gd name="connsiteX1" fmla="*/ 106565 w 422624"/>
                <a:gd name="connsiteY1" fmla="*/ 621614 h 1423511"/>
                <a:gd name="connsiteX2" fmla="*/ 101421 w 422624"/>
                <a:gd name="connsiteY2" fmla="*/ 622186 h 1423511"/>
                <a:gd name="connsiteX3" fmla="*/ 93420 w 422624"/>
                <a:gd name="connsiteY3" fmla="*/ 609613 h 1423511"/>
                <a:gd name="connsiteX4" fmla="*/ 93897 w 422624"/>
                <a:gd name="connsiteY4" fmla="*/ 621138 h 1423511"/>
                <a:gd name="connsiteX5" fmla="*/ 99135 w 422624"/>
                <a:gd name="connsiteY5" fmla="*/ 641522 h 1423511"/>
                <a:gd name="connsiteX6" fmla="*/ 67798 w 422624"/>
                <a:gd name="connsiteY6" fmla="*/ 634187 h 1423511"/>
                <a:gd name="connsiteX7" fmla="*/ 17792 w 422624"/>
                <a:gd name="connsiteY7" fmla="*/ 674859 h 1423511"/>
                <a:gd name="connsiteX8" fmla="*/ 29984 w 422624"/>
                <a:gd name="connsiteY8" fmla="*/ 714007 h 1423511"/>
                <a:gd name="connsiteX9" fmla="*/ 8076 w 422624"/>
                <a:gd name="connsiteY9" fmla="*/ 758965 h 1423511"/>
                <a:gd name="connsiteX10" fmla="*/ 44367 w 422624"/>
                <a:gd name="connsiteY10" fmla="*/ 821163 h 1423511"/>
                <a:gd name="connsiteX11" fmla="*/ 82467 w 422624"/>
                <a:gd name="connsiteY11" fmla="*/ 935463 h 1423511"/>
                <a:gd name="connsiteX12" fmla="*/ 64083 w 422624"/>
                <a:gd name="connsiteY12" fmla="*/ 967277 h 1423511"/>
                <a:gd name="connsiteX13" fmla="*/ 58654 w 422624"/>
                <a:gd name="connsiteY13" fmla="*/ 992327 h 1423511"/>
                <a:gd name="connsiteX14" fmla="*/ 17982 w 422624"/>
                <a:gd name="connsiteY14" fmla="*/ 1094435 h 1423511"/>
                <a:gd name="connsiteX15" fmla="*/ 13887 w 422624"/>
                <a:gd name="connsiteY15" fmla="*/ 1187114 h 1423511"/>
                <a:gd name="connsiteX16" fmla="*/ 21697 w 422624"/>
                <a:gd name="connsiteY16" fmla="*/ 1208545 h 1423511"/>
                <a:gd name="connsiteX17" fmla="*/ 36080 w 422624"/>
                <a:gd name="connsiteY17" fmla="*/ 1253884 h 1423511"/>
                <a:gd name="connsiteX18" fmla="*/ 97897 w 422624"/>
                <a:gd name="connsiteY18" fmla="*/ 1362850 h 1423511"/>
                <a:gd name="connsiteX19" fmla="*/ 93706 w 422624"/>
                <a:gd name="connsiteY19" fmla="*/ 1405331 h 1423511"/>
                <a:gd name="connsiteX20" fmla="*/ 83705 w 422624"/>
                <a:gd name="connsiteY20" fmla="*/ 1420952 h 1423511"/>
                <a:gd name="connsiteX21" fmla="*/ 113423 w 422624"/>
                <a:gd name="connsiteY21" fmla="*/ 1423238 h 1423511"/>
                <a:gd name="connsiteX22" fmla="*/ 131139 w 422624"/>
                <a:gd name="connsiteY22" fmla="*/ 1408094 h 1423511"/>
                <a:gd name="connsiteX23" fmla="*/ 133902 w 422624"/>
                <a:gd name="connsiteY23" fmla="*/ 1381900 h 1423511"/>
                <a:gd name="connsiteX24" fmla="*/ 145331 w 422624"/>
                <a:gd name="connsiteY24" fmla="*/ 1364279 h 1423511"/>
                <a:gd name="connsiteX25" fmla="*/ 120376 w 422624"/>
                <a:gd name="connsiteY25" fmla="*/ 1333608 h 1423511"/>
                <a:gd name="connsiteX26" fmla="*/ 95897 w 422624"/>
                <a:gd name="connsiteY26" fmla="*/ 1240168 h 1423511"/>
                <a:gd name="connsiteX27" fmla="*/ 69227 w 422624"/>
                <a:gd name="connsiteY27" fmla="*/ 1193781 h 1423511"/>
                <a:gd name="connsiteX28" fmla="*/ 76085 w 422624"/>
                <a:gd name="connsiteY28" fmla="*/ 1159968 h 1423511"/>
                <a:gd name="connsiteX29" fmla="*/ 114185 w 422624"/>
                <a:gd name="connsiteY29" fmla="*/ 1088244 h 1423511"/>
                <a:gd name="connsiteX30" fmla="*/ 130092 w 422624"/>
                <a:gd name="connsiteY30" fmla="*/ 1076624 h 1423511"/>
                <a:gd name="connsiteX31" fmla="*/ 210197 w 422624"/>
                <a:gd name="connsiteY31" fmla="*/ 1211593 h 1423511"/>
                <a:gd name="connsiteX32" fmla="*/ 240772 w 422624"/>
                <a:gd name="connsiteY32" fmla="*/ 1253122 h 1423511"/>
                <a:gd name="connsiteX33" fmla="*/ 271538 w 422624"/>
                <a:gd name="connsiteY33" fmla="*/ 1270743 h 1423511"/>
                <a:gd name="connsiteX34" fmla="*/ 309638 w 422624"/>
                <a:gd name="connsiteY34" fmla="*/ 1319987 h 1423511"/>
                <a:gd name="connsiteX35" fmla="*/ 364026 w 422624"/>
                <a:gd name="connsiteY35" fmla="*/ 1378566 h 1423511"/>
                <a:gd name="connsiteX36" fmla="*/ 357834 w 422624"/>
                <a:gd name="connsiteY36" fmla="*/ 1386948 h 1423511"/>
                <a:gd name="connsiteX37" fmla="*/ 348976 w 422624"/>
                <a:gd name="connsiteY37" fmla="*/ 1395902 h 1423511"/>
                <a:gd name="connsiteX38" fmla="*/ 376122 w 422624"/>
                <a:gd name="connsiteY38" fmla="*/ 1404950 h 1423511"/>
                <a:gd name="connsiteX39" fmla="*/ 422414 w 422624"/>
                <a:gd name="connsiteY39" fmla="*/ 1402855 h 1423511"/>
                <a:gd name="connsiteX40" fmla="*/ 416889 w 422624"/>
                <a:gd name="connsiteY40" fmla="*/ 1385996 h 1423511"/>
                <a:gd name="connsiteX41" fmla="*/ 405078 w 422624"/>
                <a:gd name="connsiteY41" fmla="*/ 1373994 h 1423511"/>
                <a:gd name="connsiteX42" fmla="*/ 395077 w 422624"/>
                <a:gd name="connsiteY42" fmla="*/ 1363231 h 1423511"/>
                <a:gd name="connsiteX43" fmla="*/ 341070 w 422624"/>
                <a:gd name="connsiteY43" fmla="*/ 1266933 h 1423511"/>
                <a:gd name="connsiteX44" fmla="*/ 291921 w 422624"/>
                <a:gd name="connsiteY44" fmla="*/ 1222166 h 1423511"/>
                <a:gd name="connsiteX45" fmla="*/ 272109 w 422624"/>
                <a:gd name="connsiteY45" fmla="*/ 1199306 h 1423511"/>
                <a:gd name="connsiteX46" fmla="*/ 245725 w 422624"/>
                <a:gd name="connsiteY46" fmla="*/ 1126058 h 1423511"/>
                <a:gd name="connsiteX47" fmla="*/ 218293 w 422624"/>
                <a:gd name="connsiteY47" fmla="*/ 1040333 h 1423511"/>
                <a:gd name="connsiteX48" fmla="*/ 208197 w 422624"/>
                <a:gd name="connsiteY48" fmla="*/ 988803 h 1423511"/>
                <a:gd name="connsiteX49" fmla="*/ 206101 w 422624"/>
                <a:gd name="connsiteY49" fmla="*/ 943274 h 1423511"/>
                <a:gd name="connsiteX50" fmla="*/ 213530 w 422624"/>
                <a:gd name="connsiteY50" fmla="*/ 864692 h 1423511"/>
                <a:gd name="connsiteX51" fmla="*/ 206577 w 422624"/>
                <a:gd name="connsiteY51" fmla="*/ 749345 h 1423511"/>
                <a:gd name="connsiteX52" fmla="*/ 214674 w 422624"/>
                <a:gd name="connsiteY52" fmla="*/ 698291 h 1423511"/>
                <a:gd name="connsiteX53" fmla="*/ 220770 w 422624"/>
                <a:gd name="connsiteY53" fmla="*/ 631044 h 1423511"/>
                <a:gd name="connsiteX54" fmla="*/ 228009 w 422624"/>
                <a:gd name="connsiteY54" fmla="*/ 580657 h 1423511"/>
                <a:gd name="connsiteX55" fmla="*/ 234867 w 422624"/>
                <a:gd name="connsiteY55" fmla="*/ 525412 h 1423511"/>
                <a:gd name="connsiteX56" fmla="*/ 234867 w 422624"/>
                <a:gd name="connsiteY56" fmla="*/ 524364 h 1423511"/>
                <a:gd name="connsiteX57" fmla="*/ 251059 w 422624"/>
                <a:gd name="connsiteY57" fmla="*/ 498742 h 1423511"/>
                <a:gd name="connsiteX58" fmla="*/ 256869 w 422624"/>
                <a:gd name="connsiteY58" fmla="*/ 490074 h 1423511"/>
                <a:gd name="connsiteX59" fmla="*/ 245249 w 422624"/>
                <a:gd name="connsiteY59" fmla="*/ 496456 h 1423511"/>
                <a:gd name="connsiteX60" fmla="*/ 241820 w 422624"/>
                <a:gd name="connsiteY60" fmla="*/ 493694 h 1423511"/>
                <a:gd name="connsiteX61" fmla="*/ 251345 w 422624"/>
                <a:gd name="connsiteY61" fmla="*/ 472358 h 1423511"/>
                <a:gd name="connsiteX62" fmla="*/ 247725 w 422624"/>
                <a:gd name="connsiteY62" fmla="*/ 470834 h 1423511"/>
                <a:gd name="connsiteX63" fmla="*/ 242868 w 422624"/>
                <a:gd name="connsiteY63" fmla="*/ 478739 h 1423511"/>
                <a:gd name="connsiteX64" fmla="*/ 237057 w 422624"/>
                <a:gd name="connsiteY64" fmla="*/ 484454 h 1423511"/>
                <a:gd name="connsiteX65" fmla="*/ 238581 w 422624"/>
                <a:gd name="connsiteY65" fmla="*/ 473977 h 1423511"/>
                <a:gd name="connsiteX66" fmla="*/ 237724 w 422624"/>
                <a:gd name="connsiteY66" fmla="*/ 461785 h 1423511"/>
                <a:gd name="connsiteX67" fmla="*/ 233057 w 422624"/>
                <a:gd name="connsiteY67" fmla="*/ 471786 h 1423511"/>
                <a:gd name="connsiteX68" fmla="*/ 229533 w 422624"/>
                <a:gd name="connsiteY68" fmla="*/ 482168 h 1423511"/>
                <a:gd name="connsiteX69" fmla="*/ 225532 w 422624"/>
                <a:gd name="connsiteY69" fmla="*/ 482835 h 1423511"/>
                <a:gd name="connsiteX70" fmla="*/ 222960 w 422624"/>
                <a:gd name="connsiteY70" fmla="*/ 464356 h 1423511"/>
                <a:gd name="connsiteX71" fmla="*/ 222960 w 422624"/>
                <a:gd name="connsiteY71" fmla="*/ 463595 h 1423511"/>
                <a:gd name="connsiteX72" fmla="*/ 273729 w 422624"/>
                <a:gd name="connsiteY72" fmla="*/ 429305 h 1423511"/>
                <a:gd name="connsiteX73" fmla="*/ 250869 w 422624"/>
                <a:gd name="connsiteY73" fmla="*/ -273 h 1423511"/>
                <a:gd name="connsiteX74" fmla="*/ 22840 w 422624"/>
                <a:gd name="connsiteY74" fmla="*/ -273 h 1423511"/>
                <a:gd name="connsiteX75" fmla="*/ -211 w 422624"/>
                <a:gd name="connsiteY75" fmla="*/ 429305 h 1423511"/>
                <a:gd name="connsiteX76" fmla="*/ 108565 w 422624"/>
                <a:gd name="connsiteY76" fmla="*/ 603326 h 1423511"/>
                <a:gd name="connsiteX77" fmla="*/ 114756 w 422624"/>
                <a:gd name="connsiteY77" fmla="*/ 606755 h 1423511"/>
                <a:gd name="connsiteX78" fmla="*/ 114756 w 422624"/>
                <a:gd name="connsiteY78" fmla="*/ 606755 h 1423511"/>
                <a:gd name="connsiteX79" fmla="*/ 121900 w 422624"/>
                <a:gd name="connsiteY79" fmla="*/ 606755 h 1423511"/>
                <a:gd name="connsiteX80" fmla="*/ 117423 w 422624"/>
                <a:gd name="connsiteY80" fmla="*/ 616280 h 1423511"/>
                <a:gd name="connsiteX81" fmla="*/ 198957 w 422624"/>
                <a:gd name="connsiteY81" fmla="*/ 589134 h 1423511"/>
                <a:gd name="connsiteX82" fmla="*/ 194480 w 422624"/>
                <a:gd name="connsiteY82" fmla="*/ 615042 h 1423511"/>
                <a:gd name="connsiteX83" fmla="*/ 174288 w 422624"/>
                <a:gd name="connsiteY83" fmla="*/ 683813 h 1423511"/>
                <a:gd name="connsiteX84" fmla="*/ 153047 w 422624"/>
                <a:gd name="connsiteY84" fmla="*/ 731438 h 1423511"/>
                <a:gd name="connsiteX85" fmla="*/ 131806 w 422624"/>
                <a:gd name="connsiteY85" fmla="*/ 737153 h 1423511"/>
                <a:gd name="connsiteX86" fmla="*/ 122281 w 422624"/>
                <a:gd name="connsiteY86" fmla="*/ 724580 h 1423511"/>
                <a:gd name="connsiteX87" fmla="*/ 126281 w 422624"/>
                <a:gd name="connsiteY87" fmla="*/ 695338 h 1423511"/>
                <a:gd name="connsiteX88" fmla="*/ 120471 w 422624"/>
                <a:gd name="connsiteY88" fmla="*/ 662858 h 1423511"/>
                <a:gd name="connsiteX89" fmla="*/ 131330 w 422624"/>
                <a:gd name="connsiteY89" fmla="*/ 656952 h 1423511"/>
                <a:gd name="connsiteX90" fmla="*/ 142474 w 422624"/>
                <a:gd name="connsiteY90" fmla="*/ 652189 h 1423511"/>
                <a:gd name="connsiteX91" fmla="*/ 156190 w 422624"/>
                <a:gd name="connsiteY91" fmla="*/ 648665 h 1423511"/>
                <a:gd name="connsiteX92" fmla="*/ 155142 w 422624"/>
                <a:gd name="connsiteY92" fmla="*/ 643331 h 1423511"/>
                <a:gd name="connsiteX93" fmla="*/ 136092 w 422624"/>
                <a:gd name="connsiteY93" fmla="*/ 642188 h 1423511"/>
                <a:gd name="connsiteX94" fmla="*/ 136092 w 422624"/>
                <a:gd name="connsiteY94" fmla="*/ 630854 h 1423511"/>
                <a:gd name="connsiteX95" fmla="*/ 142474 w 422624"/>
                <a:gd name="connsiteY95" fmla="*/ 618471 h 1423511"/>
                <a:gd name="connsiteX96" fmla="*/ 149332 w 422624"/>
                <a:gd name="connsiteY96" fmla="*/ 606470 h 1423511"/>
                <a:gd name="connsiteX97" fmla="*/ 164381 w 422624"/>
                <a:gd name="connsiteY97" fmla="*/ 606470 h 1423511"/>
                <a:gd name="connsiteX98" fmla="*/ 197814 w 422624"/>
                <a:gd name="connsiteY98" fmla="*/ 492931 h 1423511"/>
                <a:gd name="connsiteX99" fmla="*/ 202386 w 422624"/>
                <a:gd name="connsiteY99" fmla="*/ 502456 h 1423511"/>
                <a:gd name="connsiteX100" fmla="*/ 208292 w 422624"/>
                <a:gd name="connsiteY100" fmla="*/ 510077 h 1423511"/>
                <a:gd name="connsiteX101" fmla="*/ 211530 w 422624"/>
                <a:gd name="connsiteY101" fmla="*/ 526841 h 1423511"/>
                <a:gd name="connsiteX102" fmla="*/ 198767 w 422624"/>
                <a:gd name="connsiteY102" fmla="*/ 589515 h 1423511"/>
                <a:gd name="connsiteX103" fmla="*/ 142855 w 422624"/>
                <a:gd name="connsiteY103" fmla="*/ 606374 h 1423511"/>
                <a:gd name="connsiteX104" fmla="*/ 130377 w 422624"/>
                <a:gd name="connsiteY104" fmla="*/ 620471 h 1423511"/>
                <a:gd name="connsiteX105" fmla="*/ 126663 w 422624"/>
                <a:gd name="connsiteY105" fmla="*/ 617614 h 1423511"/>
                <a:gd name="connsiteX106" fmla="*/ 129139 w 422624"/>
                <a:gd name="connsiteY106" fmla="*/ 606374 h 1423511"/>
                <a:gd name="connsiteX107" fmla="*/ 136664 w 422624"/>
                <a:gd name="connsiteY107" fmla="*/ 428924 h 1423511"/>
                <a:gd name="connsiteX108" fmla="*/ 104660 w 422624"/>
                <a:gd name="connsiteY108" fmla="*/ 397110 h 1423511"/>
                <a:gd name="connsiteX109" fmla="*/ 136473 w 422624"/>
                <a:gd name="connsiteY109" fmla="*/ 365106 h 1423511"/>
                <a:gd name="connsiteX110" fmla="*/ 168477 w 422624"/>
                <a:gd name="connsiteY110" fmla="*/ 396920 h 1423511"/>
                <a:gd name="connsiteX111" fmla="*/ 168477 w 422624"/>
                <a:gd name="connsiteY111" fmla="*/ 397015 h 1423511"/>
                <a:gd name="connsiteX112" fmla="*/ 136569 w 422624"/>
                <a:gd name="connsiteY112" fmla="*/ 428924 h 1423511"/>
                <a:gd name="connsiteX113" fmla="*/ 136473 w 422624"/>
                <a:gd name="connsiteY113" fmla="*/ 428924 h 1423511"/>
                <a:gd name="connsiteX114" fmla="*/ 218293 w 422624"/>
                <a:gd name="connsiteY114" fmla="*/ 475691 h 1423511"/>
                <a:gd name="connsiteX115" fmla="*/ 216769 w 422624"/>
                <a:gd name="connsiteY115" fmla="*/ 488074 h 1423511"/>
                <a:gd name="connsiteX116" fmla="*/ 211626 w 422624"/>
                <a:gd name="connsiteY116" fmla="*/ 497027 h 1423511"/>
                <a:gd name="connsiteX117" fmla="*/ 201243 w 422624"/>
                <a:gd name="connsiteY117" fmla="*/ 487502 h 1423511"/>
                <a:gd name="connsiteX118" fmla="*/ 218388 w 422624"/>
                <a:gd name="connsiteY118" fmla="*/ 467024 h 1423511"/>
                <a:gd name="connsiteX119" fmla="*/ 35985 w 422624"/>
                <a:gd name="connsiteY119" fmla="*/ 13634 h 1423511"/>
                <a:gd name="connsiteX120" fmla="*/ 237153 w 422624"/>
                <a:gd name="connsiteY120" fmla="*/ 13634 h 1423511"/>
                <a:gd name="connsiteX121" fmla="*/ 240486 w 422624"/>
                <a:gd name="connsiteY121" fmla="*/ 76308 h 1423511"/>
                <a:gd name="connsiteX122" fmla="*/ 32460 w 422624"/>
                <a:gd name="connsiteY122" fmla="*/ 76308 h 1423511"/>
                <a:gd name="connsiteX123" fmla="*/ 31889 w 422624"/>
                <a:gd name="connsiteY123" fmla="*/ 91643 h 1423511"/>
                <a:gd name="connsiteX124" fmla="*/ 241439 w 422624"/>
                <a:gd name="connsiteY124" fmla="*/ 91643 h 1423511"/>
                <a:gd name="connsiteX125" fmla="*/ 243058 w 422624"/>
                <a:gd name="connsiteY125" fmla="*/ 124219 h 1423511"/>
                <a:gd name="connsiteX126" fmla="*/ 29888 w 422624"/>
                <a:gd name="connsiteY126" fmla="*/ 124219 h 1423511"/>
                <a:gd name="connsiteX127" fmla="*/ 29222 w 422624"/>
                <a:gd name="connsiteY127" fmla="*/ 139268 h 1423511"/>
                <a:gd name="connsiteX128" fmla="*/ 244106 w 422624"/>
                <a:gd name="connsiteY128" fmla="*/ 139268 h 1423511"/>
                <a:gd name="connsiteX129" fmla="*/ 245820 w 422624"/>
                <a:gd name="connsiteY129" fmla="*/ 171749 h 1423511"/>
                <a:gd name="connsiteX130" fmla="*/ 27507 w 422624"/>
                <a:gd name="connsiteY130" fmla="*/ 171749 h 1423511"/>
                <a:gd name="connsiteX131" fmla="*/ 26745 w 422624"/>
                <a:gd name="connsiteY131" fmla="*/ 187370 h 1423511"/>
                <a:gd name="connsiteX132" fmla="*/ 246773 w 422624"/>
                <a:gd name="connsiteY132" fmla="*/ 187370 h 1423511"/>
                <a:gd name="connsiteX133" fmla="*/ 248392 w 422624"/>
                <a:gd name="connsiteY133" fmla="*/ 219755 h 1423511"/>
                <a:gd name="connsiteX134" fmla="*/ 24936 w 422624"/>
                <a:gd name="connsiteY134" fmla="*/ 219755 h 1423511"/>
                <a:gd name="connsiteX135" fmla="*/ 24078 w 422624"/>
                <a:gd name="connsiteY135" fmla="*/ 234995 h 1423511"/>
                <a:gd name="connsiteX136" fmla="*/ 249154 w 422624"/>
                <a:gd name="connsiteY136" fmla="*/ 234995 h 1423511"/>
                <a:gd name="connsiteX137" fmla="*/ 259155 w 422624"/>
                <a:gd name="connsiteY137" fmla="*/ 420351 h 1423511"/>
                <a:gd name="connsiteX138" fmla="*/ 152094 w 422624"/>
                <a:gd name="connsiteY138" fmla="*/ 591325 h 1423511"/>
                <a:gd name="connsiteX139" fmla="*/ 143712 w 422624"/>
                <a:gd name="connsiteY139" fmla="*/ 591325 h 1423511"/>
                <a:gd name="connsiteX140" fmla="*/ 143712 w 422624"/>
                <a:gd name="connsiteY140" fmla="*/ 442449 h 1423511"/>
                <a:gd name="connsiteX141" fmla="*/ 182127 w 422624"/>
                <a:gd name="connsiteY141" fmla="*/ 389938 h 1423511"/>
                <a:gd name="connsiteX142" fmla="*/ 129615 w 422624"/>
                <a:gd name="connsiteY142" fmla="*/ 351524 h 1423511"/>
                <a:gd name="connsiteX143" fmla="*/ 91201 w 422624"/>
                <a:gd name="connsiteY143" fmla="*/ 404035 h 1423511"/>
                <a:gd name="connsiteX144" fmla="*/ 129615 w 422624"/>
                <a:gd name="connsiteY144" fmla="*/ 442449 h 1423511"/>
                <a:gd name="connsiteX145" fmla="*/ 129615 w 422624"/>
                <a:gd name="connsiteY145" fmla="*/ 592087 h 1423511"/>
                <a:gd name="connsiteX146" fmla="*/ 121138 w 422624"/>
                <a:gd name="connsiteY146" fmla="*/ 592087 h 1423511"/>
                <a:gd name="connsiteX147" fmla="*/ 14268 w 422624"/>
                <a:gd name="connsiteY147" fmla="*/ 421113 h 142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422624" h="1423511">
                  <a:moveTo>
                    <a:pt x="108565" y="603326"/>
                  </a:moveTo>
                  <a:lnTo>
                    <a:pt x="106565" y="621614"/>
                  </a:lnTo>
                  <a:lnTo>
                    <a:pt x="101421" y="622186"/>
                  </a:lnTo>
                  <a:lnTo>
                    <a:pt x="93420" y="609613"/>
                  </a:lnTo>
                  <a:lnTo>
                    <a:pt x="93897" y="621138"/>
                  </a:lnTo>
                  <a:lnTo>
                    <a:pt x="99135" y="641522"/>
                  </a:lnTo>
                  <a:cubicBezTo>
                    <a:pt x="89705" y="635883"/>
                    <a:pt x="78752" y="633321"/>
                    <a:pt x="67798" y="634187"/>
                  </a:cubicBezTo>
                  <a:cubicBezTo>
                    <a:pt x="59321" y="635140"/>
                    <a:pt x="21126" y="645236"/>
                    <a:pt x="17792" y="674859"/>
                  </a:cubicBezTo>
                  <a:cubicBezTo>
                    <a:pt x="15601" y="693909"/>
                    <a:pt x="31127" y="707530"/>
                    <a:pt x="29984" y="714007"/>
                  </a:cubicBezTo>
                  <a:cubicBezTo>
                    <a:pt x="28841" y="720484"/>
                    <a:pt x="-306" y="734867"/>
                    <a:pt x="8076" y="758965"/>
                  </a:cubicBezTo>
                  <a:cubicBezTo>
                    <a:pt x="16039" y="781853"/>
                    <a:pt x="28364" y="802970"/>
                    <a:pt x="44367" y="821163"/>
                  </a:cubicBezTo>
                  <a:cubicBezTo>
                    <a:pt x="53892" y="831355"/>
                    <a:pt x="84276" y="907745"/>
                    <a:pt x="82467" y="935463"/>
                  </a:cubicBezTo>
                  <a:cubicBezTo>
                    <a:pt x="81990" y="942131"/>
                    <a:pt x="69608" y="953465"/>
                    <a:pt x="64083" y="967277"/>
                  </a:cubicBezTo>
                  <a:cubicBezTo>
                    <a:pt x="61226" y="975363"/>
                    <a:pt x="59406" y="983783"/>
                    <a:pt x="58654" y="992327"/>
                  </a:cubicBezTo>
                  <a:cubicBezTo>
                    <a:pt x="58083" y="997280"/>
                    <a:pt x="36746" y="1014044"/>
                    <a:pt x="17982" y="1094435"/>
                  </a:cubicBezTo>
                  <a:cubicBezTo>
                    <a:pt x="13048" y="1125068"/>
                    <a:pt x="11677" y="1156167"/>
                    <a:pt x="13887" y="1187114"/>
                  </a:cubicBezTo>
                  <a:cubicBezTo>
                    <a:pt x="15887" y="1199972"/>
                    <a:pt x="19792" y="1198544"/>
                    <a:pt x="21697" y="1208545"/>
                  </a:cubicBezTo>
                  <a:cubicBezTo>
                    <a:pt x="24545" y="1224204"/>
                    <a:pt x="29374" y="1239444"/>
                    <a:pt x="36080" y="1253884"/>
                  </a:cubicBezTo>
                  <a:cubicBezTo>
                    <a:pt x="48748" y="1279887"/>
                    <a:pt x="93897" y="1341895"/>
                    <a:pt x="97897" y="1362850"/>
                  </a:cubicBezTo>
                  <a:cubicBezTo>
                    <a:pt x="99202" y="1377147"/>
                    <a:pt x="97773" y="1391568"/>
                    <a:pt x="93706" y="1405331"/>
                  </a:cubicBezTo>
                  <a:lnTo>
                    <a:pt x="83705" y="1420952"/>
                  </a:lnTo>
                  <a:lnTo>
                    <a:pt x="113423" y="1423238"/>
                  </a:lnTo>
                  <a:lnTo>
                    <a:pt x="131139" y="1408094"/>
                  </a:lnTo>
                  <a:lnTo>
                    <a:pt x="133902" y="1381900"/>
                  </a:lnTo>
                  <a:lnTo>
                    <a:pt x="145331" y="1364279"/>
                  </a:lnTo>
                  <a:cubicBezTo>
                    <a:pt x="144379" y="1349991"/>
                    <a:pt x="124853" y="1341609"/>
                    <a:pt x="120376" y="1333608"/>
                  </a:cubicBezTo>
                  <a:cubicBezTo>
                    <a:pt x="115899" y="1325607"/>
                    <a:pt x="108660" y="1265028"/>
                    <a:pt x="95897" y="1240168"/>
                  </a:cubicBezTo>
                  <a:cubicBezTo>
                    <a:pt x="89039" y="1226547"/>
                    <a:pt x="70465" y="1202068"/>
                    <a:pt x="69227" y="1193781"/>
                  </a:cubicBezTo>
                  <a:lnTo>
                    <a:pt x="76085" y="1159968"/>
                  </a:lnTo>
                  <a:cubicBezTo>
                    <a:pt x="92944" y="1143203"/>
                    <a:pt x="110756" y="1098531"/>
                    <a:pt x="114185" y="1088244"/>
                  </a:cubicBezTo>
                  <a:lnTo>
                    <a:pt x="130092" y="1076624"/>
                  </a:lnTo>
                  <a:cubicBezTo>
                    <a:pt x="135806" y="1075671"/>
                    <a:pt x="178764" y="1175874"/>
                    <a:pt x="210197" y="1211593"/>
                  </a:cubicBezTo>
                  <a:cubicBezTo>
                    <a:pt x="235057" y="1240168"/>
                    <a:pt x="233343" y="1245216"/>
                    <a:pt x="240772" y="1253122"/>
                  </a:cubicBezTo>
                  <a:cubicBezTo>
                    <a:pt x="248202" y="1261028"/>
                    <a:pt x="261251" y="1262647"/>
                    <a:pt x="271538" y="1270743"/>
                  </a:cubicBezTo>
                  <a:cubicBezTo>
                    <a:pt x="290588" y="1286269"/>
                    <a:pt x="298208" y="1307795"/>
                    <a:pt x="309638" y="1319987"/>
                  </a:cubicBezTo>
                  <a:lnTo>
                    <a:pt x="364026" y="1378566"/>
                  </a:lnTo>
                  <a:lnTo>
                    <a:pt x="357834" y="1386948"/>
                  </a:lnTo>
                  <a:lnTo>
                    <a:pt x="348976" y="1395902"/>
                  </a:lnTo>
                  <a:cubicBezTo>
                    <a:pt x="349547" y="1400760"/>
                    <a:pt x="357834" y="1405427"/>
                    <a:pt x="376122" y="1404950"/>
                  </a:cubicBezTo>
                  <a:cubicBezTo>
                    <a:pt x="394410" y="1404474"/>
                    <a:pt x="419556" y="1406093"/>
                    <a:pt x="422414" y="1402855"/>
                  </a:cubicBezTo>
                  <a:lnTo>
                    <a:pt x="416889" y="1385996"/>
                  </a:lnTo>
                  <a:lnTo>
                    <a:pt x="405078" y="1373994"/>
                  </a:lnTo>
                  <a:lnTo>
                    <a:pt x="395077" y="1363231"/>
                  </a:lnTo>
                  <a:cubicBezTo>
                    <a:pt x="386124" y="1357230"/>
                    <a:pt x="356025" y="1285888"/>
                    <a:pt x="341070" y="1266933"/>
                  </a:cubicBezTo>
                  <a:cubicBezTo>
                    <a:pt x="326497" y="1250131"/>
                    <a:pt x="310000" y="1235110"/>
                    <a:pt x="291921" y="1222166"/>
                  </a:cubicBezTo>
                  <a:lnTo>
                    <a:pt x="272109" y="1199306"/>
                  </a:lnTo>
                  <a:lnTo>
                    <a:pt x="245725" y="1126058"/>
                  </a:lnTo>
                  <a:cubicBezTo>
                    <a:pt x="241725" y="1116533"/>
                    <a:pt x="218769" y="1057002"/>
                    <a:pt x="218293" y="1040333"/>
                  </a:cubicBezTo>
                  <a:cubicBezTo>
                    <a:pt x="217693" y="1022731"/>
                    <a:pt x="214283" y="1005329"/>
                    <a:pt x="208197" y="988803"/>
                  </a:cubicBezTo>
                  <a:cubicBezTo>
                    <a:pt x="203101" y="974154"/>
                    <a:pt x="202367" y="958333"/>
                    <a:pt x="206101" y="943274"/>
                  </a:cubicBezTo>
                  <a:cubicBezTo>
                    <a:pt x="210825" y="917337"/>
                    <a:pt x="213312" y="891048"/>
                    <a:pt x="213530" y="864692"/>
                  </a:cubicBezTo>
                  <a:cubicBezTo>
                    <a:pt x="212102" y="836117"/>
                    <a:pt x="204005" y="778967"/>
                    <a:pt x="206577" y="749345"/>
                  </a:cubicBezTo>
                  <a:cubicBezTo>
                    <a:pt x="207816" y="733533"/>
                    <a:pt x="211816" y="714674"/>
                    <a:pt x="214674" y="698291"/>
                  </a:cubicBezTo>
                  <a:cubicBezTo>
                    <a:pt x="217531" y="681908"/>
                    <a:pt x="216769" y="641141"/>
                    <a:pt x="220770" y="631044"/>
                  </a:cubicBezTo>
                  <a:cubicBezTo>
                    <a:pt x="227056" y="615614"/>
                    <a:pt x="226866" y="592468"/>
                    <a:pt x="228009" y="580657"/>
                  </a:cubicBezTo>
                  <a:cubicBezTo>
                    <a:pt x="229152" y="568846"/>
                    <a:pt x="233057" y="533032"/>
                    <a:pt x="234867" y="525412"/>
                  </a:cubicBezTo>
                  <a:lnTo>
                    <a:pt x="234867" y="524364"/>
                  </a:lnTo>
                  <a:cubicBezTo>
                    <a:pt x="237743" y="514468"/>
                    <a:pt x="243353" y="505590"/>
                    <a:pt x="251059" y="498742"/>
                  </a:cubicBezTo>
                  <a:lnTo>
                    <a:pt x="256869" y="490074"/>
                  </a:lnTo>
                  <a:lnTo>
                    <a:pt x="245249" y="496456"/>
                  </a:lnTo>
                  <a:lnTo>
                    <a:pt x="241820" y="493694"/>
                  </a:lnTo>
                  <a:lnTo>
                    <a:pt x="251345" y="472358"/>
                  </a:lnTo>
                  <a:lnTo>
                    <a:pt x="247725" y="470834"/>
                  </a:lnTo>
                  <a:lnTo>
                    <a:pt x="242868" y="478739"/>
                  </a:lnTo>
                  <a:lnTo>
                    <a:pt x="237057" y="484454"/>
                  </a:lnTo>
                  <a:lnTo>
                    <a:pt x="238581" y="473977"/>
                  </a:lnTo>
                  <a:lnTo>
                    <a:pt x="237724" y="461785"/>
                  </a:lnTo>
                  <a:lnTo>
                    <a:pt x="233057" y="471786"/>
                  </a:lnTo>
                  <a:lnTo>
                    <a:pt x="229533" y="482168"/>
                  </a:lnTo>
                  <a:lnTo>
                    <a:pt x="225532" y="482835"/>
                  </a:lnTo>
                  <a:lnTo>
                    <a:pt x="222960" y="464356"/>
                  </a:lnTo>
                  <a:lnTo>
                    <a:pt x="222960" y="463595"/>
                  </a:lnTo>
                  <a:cubicBezTo>
                    <a:pt x="238105" y="449726"/>
                    <a:pt x="255212" y="438172"/>
                    <a:pt x="273729" y="429305"/>
                  </a:cubicBezTo>
                  <a:lnTo>
                    <a:pt x="250869" y="-273"/>
                  </a:lnTo>
                  <a:lnTo>
                    <a:pt x="22840" y="-273"/>
                  </a:lnTo>
                  <a:lnTo>
                    <a:pt x="-211" y="429305"/>
                  </a:lnTo>
                  <a:cubicBezTo>
                    <a:pt x="69227" y="463785"/>
                    <a:pt x="99040" y="511315"/>
                    <a:pt x="108565" y="603326"/>
                  </a:cubicBezTo>
                  <a:close/>
                  <a:moveTo>
                    <a:pt x="114756" y="606755"/>
                  </a:moveTo>
                  <a:lnTo>
                    <a:pt x="114756" y="606755"/>
                  </a:lnTo>
                  <a:lnTo>
                    <a:pt x="121900" y="606755"/>
                  </a:lnTo>
                  <a:lnTo>
                    <a:pt x="117423" y="616280"/>
                  </a:lnTo>
                  <a:close/>
                  <a:moveTo>
                    <a:pt x="198957" y="589134"/>
                  </a:moveTo>
                  <a:cubicBezTo>
                    <a:pt x="196662" y="597611"/>
                    <a:pt x="195166" y="606289"/>
                    <a:pt x="194480" y="615042"/>
                  </a:cubicBezTo>
                  <a:cubicBezTo>
                    <a:pt x="185251" y="637159"/>
                    <a:pt x="178479" y="660219"/>
                    <a:pt x="174288" y="683813"/>
                  </a:cubicBezTo>
                  <a:cubicBezTo>
                    <a:pt x="172287" y="706101"/>
                    <a:pt x="159810" y="728199"/>
                    <a:pt x="153047" y="731438"/>
                  </a:cubicBezTo>
                  <a:lnTo>
                    <a:pt x="131806" y="737153"/>
                  </a:lnTo>
                  <a:lnTo>
                    <a:pt x="122281" y="724580"/>
                  </a:lnTo>
                  <a:lnTo>
                    <a:pt x="126281" y="695338"/>
                  </a:lnTo>
                  <a:cubicBezTo>
                    <a:pt x="133235" y="684765"/>
                    <a:pt x="129234" y="674764"/>
                    <a:pt x="120471" y="662858"/>
                  </a:cubicBezTo>
                  <a:lnTo>
                    <a:pt x="131330" y="656952"/>
                  </a:lnTo>
                  <a:lnTo>
                    <a:pt x="142474" y="652189"/>
                  </a:lnTo>
                  <a:lnTo>
                    <a:pt x="156190" y="648665"/>
                  </a:lnTo>
                  <a:lnTo>
                    <a:pt x="155142" y="643331"/>
                  </a:lnTo>
                  <a:cubicBezTo>
                    <a:pt x="144379" y="641045"/>
                    <a:pt x="144188" y="644760"/>
                    <a:pt x="136092" y="642188"/>
                  </a:cubicBezTo>
                  <a:lnTo>
                    <a:pt x="136092" y="630854"/>
                  </a:lnTo>
                  <a:lnTo>
                    <a:pt x="142474" y="618471"/>
                  </a:lnTo>
                  <a:lnTo>
                    <a:pt x="149332" y="606470"/>
                  </a:lnTo>
                  <a:lnTo>
                    <a:pt x="164381" y="606470"/>
                  </a:lnTo>
                  <a:cubicBezTo>
                    <a:pt x="169049" y="558083"/>
                    <a:pt x="179336" y="521697"/>
                    <a:pt x="197814" y="492931"/>
                  </a:cubicBezTo>
                  <a:lnTo>
                    <a:pt x="202386" y="502456"/>
                  </a:lnTo>
                  <a:lnTo>
                    <a:pt x="208292" y="510077"/>
                  </a:lnTo>
                  <a:lnTo>
                    <a:pt x="211530" y="526841"/>
                  </a:lnTo>
                  <a:cubicBezTo>
                    <a:pt x="209225" y="548081"/>
                    <a:pt x="204958" y="569065"/>
                    <a:pt x="198767" y="589515"/>
                  </a:cubicBezTo>
                  <a:close/>
                  <a:moveTo>
                    <a:pt x="142855" y="606374"/>
                  </a:moveTo>
                  <a:lnTo>
                    <a:pt x="130377" y="620471"/>
                  </a:lnTo>
                  <a:lnTo>
                    <a:pt x="126663" y="617614"/>
                  </a:lnTo>
                  <a:lnTo>
                    <a:pt x="129139" y="606374"/>
                  </a:lnTo>
                  <a:close/>
                  <a:moveTo>
                    <a:pt x="136664" y="428924"/>
                  </a:moveTo>
                  <a:cubicBezTo>
                    <a:pt x="119043" y="428981"/>
                    <a:pt x="104717" y="414731"/>
                    <a:pt x="104660" y="397110"/>
                  </a:cubicBezTo>
                  <a:cubicBezTo>
                    <a:pt x="104612" y="379489"/>
                    <a:pt x="118852" y="365163"/>
                    <a:pt x="136473" y="365106"/>
                  </a:cubicBezTo>
                  <a:cubicBezTo>
                    <a:pt x="154095" y="365058"/>
                    <a:pt x="168420" y="379298"/>
                    <a:pt x="168477" y="396920"/>
                  </a:cubicBezTo>
                  <a:cubicBezTo>
                    <a:pt x="168477" y="396948"/>
                    <a:pt x="168477" y="396986"/>
                    <a:pt x="168477" y="397015"/>
                  </a:cubicBezTo>
                  <a:cubicBezTo>
                    <a:pt x="168477" y="414636"/>
                    <a:pt x="154190" y="428924"/>
                    <a:pt x="136569" y="428924"/>
                  </a:cubicBezTo>
                  <a:cubicBezTo>
                    <a:pt x="136540" y="428924"/>
                    <a:pt x="136502" y="428924"/>
                    <a:pt x="136473" y="428924"/>
                  </a:cubicBezTo>
                  <a:close/>
                  <a:moveTo>
                    <a:pt x="218293" y="475691"/>
                  </a:moveTo>
                  <a:lnTo>
                    <a:pt x="216769" y="488074"/>
                  </a:lnTo>
                  <a:lnTo>
                    <a:pt x="211626" y="497027"/>
                  </a:lnTo>
                  <a:lnTo>
                    <a:pt x="201243" y="487502"/>
                  </a:lnTo>
                  <a:lnTo>
                    <a:pt x="218388" y="467024"/>
                  </a:lnTo>
                  <a:close/>
                  <a:moveTo>
                    <a:pt x="35985" y="13634"/>
                  </a:moveTo>
                  <a:lnTo>
                    <a:pt x="237153" y="13634"/>
                  </a:lnTo>
                  <a:lnTo>
                    <a:pt x="240486" y="76308"/>
                  </a:lnTo>
                  <a:cubicBezTo>
                    <a:pt x="174726" y="107807"/>
                    <a:pt x="98221" y="107807"/>
                    <a:pt x="32460" y="76308"/>
                  </a:cubicBezTo>
                  <a:close/>
                  <a:moveTo>
                    <a:pt x="31889" y="91643"/>
                  </a:moveTo>
                  <a:cubicBezTo>
                    <a:pt x="98449" y="121942"/>
                    <a:pt x="174878" y="121942"/>
                    <a:pt x="241439" y="91643"/>
                  </a:cubicBezTo>
                  <a:lnTo>
                    <a:pt x="243058" y="124219"/>
                  </a:lnTo>
                  <a:cubicBezTo>
                    <a:pt x="175897" y="157490"/>
                    <a:pt x="97049" y="157490"/>
                    <a:pt x="29888" y="124219"/>
                  </a:cubicBezTo>
                  <a:close/>
                  <a:moveTo>
                    <a:pt x="29222" y="139268"/>
                  </a:moveTo>
                  <a:cubicBezTo>
                    <a:pt x="97306" y="171148"/>
                    <a:pt x="176021" y="171148"/>
                    <a:pt x="244106" y="139268"/>
                  </a:cubicBezTo>
                  <a:lnTo>
                    <a:pt x="245820" y="171749"/>
                  </a:lnTo>
                  <a:cubicBezTo>
                    <a:pt x="177298" y="206934"/>
                    <a:pt x="96030" y="206934"/>
                    <a:pt x="27507" y="171749"/>
                  </a:cubicBezTo>
                  <a:close/>
                  <a:moveTo>
                    <a:pt x="26745" y="187370"/>
                  </a:moveTo>
                  <a:cubicBezTo>
                    <a:pt x="96287" y="220764"/>
                    <a:pt x="177231" y="220764"/>
                    <a:pt x="246773" y="187370"/>
                  </a:cubicBezTo>
                  <a:lnTo>
                    <a:pt x="248392" y="219755"/>
                  </a:lnTo>
                  <a:cubicBezTo>
                    <a:pt x="178460" y="256588"/>
                    <a:pt x="94868" y="256588"/>
                    <a:pt x="24936" y="219755"/>
                  </a:cubicBezTo>
                  <a:close/>
                  <a:moveTo>
                    <a:pt x="24078" y="234995"/>
                  </a:moveTo>
                  <a:cubicBezTo>
                    <a:pt x="94982" y="270180"/>
                    <a:pt x="178250" y="270180"/>
                    <a:pt x="249154" y="234995"/>
                  </a:cubicBezTo>
                  <a:lnTo>
                    <a:pt x="259155" y="420351"/>
                  </a:lnTo>
                  <a:cubicBezTo>
                    <a:pt x="192480" y="455879"/>
                    <a:pt x="162762" y="503790"/>
                    <a:pt x="152094" y="591325"/>
                  </a:cubicBezTo>
                  <a:lnTo>
                    <a:pt x="143712" y="591325"/>
                  </a:lnTo>
                  <a:lnTo>
                    <a:pt x="143712" y="442449"/>
                  </a:lnTo>
                  <a:cubicBezTo>
                    <a:pt x="168820" y="438553"/>
                    <a:pt x="186022" y="415046"/>
                    <a:pt x="182127" y="389938"/>
                  </a:cubicBezTo>
                  <a:cubicBezTo>
                    <a:pt x="178231" y="364830"/>
                    <a:pt x="154723" y="347628"/>
                    <a:pt x="129615" y="351524"/>
                  </a:cubicBezTo>
                  <a:cubicBezTo>
                    <a:pt x="104507" y="355419"/>
                    <a:pt x="87305" y="378927"/>
                    <a:pt x="91201" y="404035"/>
                  </a:cubicBezTo>
                  <a:cubicBezTo>
                    <a:pt x="94268" y="423837"/>
                    <a:pt x="109813" y="439382"/>
                    <a:pt x="129615" y="442449"/>
                  </a:cubicBezTo>
                  <a:lnTo>
                    <a:pt x="129615" y="592087"/>
                  </a:lnTo>
                  <a:lnTo>
                    <a:pt x="121138" y="592087"/>
                  </a:lnTo>
                  <a:cubicBezTo>
                    <a:pt x="110470" y="504647"/>
                    <a:pt x="80466" y="456737"/>
                    <a:pt x="14268" y="421113"/>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961F3767-3BC5-464A-AC45-90CCD981525C}"/>
                </a:ext>
              </a:extLst>
            </p:cNvPr>
            <p:cNvSpPr/>
            <p:nvPr/>
          </p:nvSpPr>
          <p:spPr>
            <a:xfrm>
              <a:off x="9114146" y="3605374"/>
              <a:ext cx="626649" cy="1113282"/>
            </a:xfrm>
            <a:custGeom>
              <a:avLst/>
              <a:gdLst>
                <a:gd name="connsiteX0" fmla="*/ 233819 w 626649"/>
                <a:gd name="connsiteY0" fmla="*/ 270904 h 1113282"/>
                <a:gd name="connsiteX1" fmla="*/ 240772 w 626649"/>
                <a:gd name="connsiteY1" fmla="*/ 321196 h 1113282"/>
                <a:gd name="connsiteX2" fmla="*/ 246773 w 626649"/>
                <a:gd name="connsiteY2" fmla="*/ 388538 h 1113282"/>
                <a:gd name="connsiteX3" fmla="*/ 255060 w 626649"/>
                <a:gd name="connsiteY3" fmla="*/ 439401 h 1113282"/>
                <a:gd name="connsiteX4" fmla="*/ 248107 w 626649"/>
                <a:gd name="connsiteY4" fmla="*/ 554749 h 1113282"/>
                <a:gd name="connsiteX5" fmla="*/ 255536 w 626649"/>
                <a:gd name="connsiteY5" fmla="*/ 633521 h 1113282"/>
                <a:gd name="connsiteX6" fmla="*/ 253535 w 626649"/>
                <a:gd name="connsiteY6" fmla="*/ 679050 h 1113282"/>
                <a:gd name="connsiteX7" fmla="*/ 243344 w 626649"/>
                <a:gd name="connsiteY7" fmla="*/ 730485 h 1113282"/>
                <a:gd name="connsiteX8" fmla="*/ 216102 w 626649"/>
                <a:gd name="connsiteY8" fmla="*/ 816210 h 1113282"/>
                <a:gd name="connsiteX9" fmla="*/ 189432 w 626649"/>
                <a:gd name="connsiteY9" fmla="*/ 889362 h 1113282"/>
                <a:gd name="connsiteX10" fmla="*/ 169715 w 626649"/>
                <a:gd name="connsiteY10" fmla="*/ 912317 h 1113282"/>
                <a:gd name="connsiteX11" fmla="*/ 120471 w 626649"/>
                <a:gd name="connsiteY11" fmla="*/ 956894 h 1113282"/>
                <a:gd name="connsiteX12" fmla="*/ 66560 w 626649"/>
                <a:gd name="connsiteY12" fmla="*/ 1053383 h 1113282"/>
                <a:gd name="connsiteX13" fmla="*/ 56463 w 626649"/>
                <a:gd name="connsiteY13" fmla="*/ 1064146 h 1113282"/>
                <a:gd name="connsiteX14" fmla="*/ 44271 w 626649"/>
                <a:gd name="connsiteY14" fmla="*/ 1076147 h 1113282"/>
                <a:gd name="connsiteX15" fmla="*/ 39033 w 626649"/>
                <a:gd name="connsiteY15" fmla="*/ 1093007 h 1113282"/>
                <a:gd name="connsiteX16" fmla="*/ 84943 w 626649"/>
                <a:gd name="connsiteY16" fmla="*/ 1095007 h 1113282"/>
                <a:gd name="connsiteX17" fmla="*/ 112470 w 626649"/>
                <a:gd name="connsiteY17" fmla="*/ 1085482 h 1113282"/>
                <a:gd name="connsiteX18" fmla="*/ 102945 w 626649"/>
                <a:gd name="connsiteY18" fmla="*/ 1076624 h 1113282"/>
                <a:gd name="connsiteX19" fmla="*/ 96945 w 626649"/>
                <a:gd name="connsiteY19" fmla="*/ 1068337 h 1113282"/>
                <a:gd name="connsiteX20" fmla="*/ 151142 w 626649"/>
                <a:gd name="connsiteY20" fmla="*/ 1009853 h 1113282"/>
                <a:gd name="connsiteX21" fmla="*/ 189242 w 626649"/>
                <a:gd name="connsiteY21" fmla="*/ 960514 h 1113282"/>
                <a:gd name="connsiteX22" fmla="*/ 220293 w 626649"/>
                <a:gd name="connsiteY22" fmla="*/ 942797 h 1113282"/>
                <a:gd name="connsiteX23" fmla="*/ 250773 w 626649"/>
                <a:gd name="connsiteY23" fmla="*/ 901268 h 1113282"/>
                <a:gd name="connsiteX24" fmla="*/ 330879 w 626649"/>
                <a:gd name="connsiteY24" fmla="*/ 766489 h 1113282"/>
                <a:gd name="connsiteX25" fmla="*/ 346690 w 626649"/>
                <a:gd name="connsiteY25" fmla="*/ 777920 h 1113282"/>
                <a:gd name="connsiteX26" fmla="*/ 384314 w 626649"/>
                <a:gd name="connsiteY26" fmla="*/ 849643 h 1113282"/>
                <a:gd name="connsiteX27" fmla="*/ 391458 w 626649"/>
                <a:gd name="connsiteY27" fmla="*/ 883647 h 1113282"/>
                <a:gd name="connsiteX28" fmla="*/ 364788 w 626649"/>
                <a:gd name="connsiteY28" fmla="*/ 929843 h 1113282"/>
                <a:gd name="connsiteX29" fmla="*/ 340309 w 626649"/>
                <a:gd name="connsiteY29" fmla="*/ 1023474 h 1113282"/>
                <a:gd name="connsiteX30" fmla="*/ 315353 w 626649"/>
                <a:gd name="connsiteY30" fmla="*/ 1054049 h 1113282"/>
                <a:gd name="connsiteX31" fmla="*/ 326783 w 626649"/>
                <a:gd name="connsiteY31" fmla="*/ 1071766 h 1113282"/>
                <a:gd name="connsiteX32" fmla="*/ 329641 w 626649"/>
                <a:gd name="connsiteY32" fmla="*/ 1097960 h 1113282"/>
                <a:gd name="connsiteX33" fmla="*/ 347357 w 626649"/>
                <a:gd name="connsiteY33" fmla="*/ 1113009 h 1113282"/>
                <a:gd name="connsiteX34" fmla="*/ 376884 w 626649"/>
                <a:gd name="connsiteY34" fmla="*/ 1110723 h 1113282"/>
                <a:gd name="connsiteX35" fmla="*/ 367359 w 626649"/>
                <a:gd name="connsiteY35" fmla="*/ 1095102 h 1113282"/>
                <a:gd name="connsiteX36" fmla="*/ 362978 w 626649"/>
                <a:gd name="connsiteY36" fmla="*/ 1052621 h 1113282"/>
                <a:gd name="connsiteX37" fmla="*/ 424891 w 626649"/>
                <a:gd name="connsiteY37" fmla="*/ 943559 h 1113282"/>
                <a:gd name="connsiteX38" fmla="*/ 439178 w 626649"/>
                <a:gd name="connsiteY38" fmla="*/ 898411 h 1113282"/>
                <a:gd name="connsiteX39" fmla="*/ 446989 w 626649"/>
                <a:gd name="connsiteY39" fmla="*/ 876884 h 1113282"/>
                <a:gd name="connsiteX40" fmla="*/ 442892 w 626649"/>
                <a:gd name="connsiteY40" fmla="*/ 784111 h 1113282"/>
                <a:gd name="connsiteX41" fmla="*/ 402126 w 626649"/>
                <a:gd name="connsiteY41" fmla="*/ 682193 h 1113282"/>
                <a:gd name="connsiteX42" fmla="*/ 396887 w 626649"/>
                <a:gd name="connsiteY42" fmla="*/ 657143 h 1113282"/>
                <a:gd name="connsiteX43" fmla="*/ 378409 w 626649"/>
                <a:gd name="connsiteY43" fmla="*/ 625139 h 1113282"/>
                <a:gd name="connsiteX44" fmla="*/ 416509 w 626649"/>
                <a:gd name="connsiteY44" fmla="*/ 510839 h 1113282"/>
                <a:gd name="connsiteX45" fmla="*/ 447274 w 626649"/>
                <a:gd name="connsiteY45" fmla="*/ 419875 h 1113282"/>
                <a:gd name="connsiteX46" fmla="*/ 432606 w 626649"/>
                <a:gd name="connsiteY46" fmla="*/ 400825 h 1113282"/>
                <a:gd name="connsiteX47" fmla="*/ 445464 w 626649"/>
                <a:gd name="connsiteY47" fmla="*/ 365201 h 1113282"/>
                <a:gd name="connsiteX48" fmla="*/ 393077 w 626649"/>
                <a:gd name="connsiteY48" fmla="*/ 324244 h 1113282"/>
                <a:gd name="connsiteX49" fmla="*/ 361740 w 626649"/>
                <a:gd name="connsiteY49" fmla="*/ 331673 h 1113282"/>
                <a:gd name="connsiteX50" fmla="*/ 365264 w 626649"/>
                <a:gd name="connsiteY50" fmla="*/ 315576 h 1113282"/>
                <a:gd name="connsiteX51" fmla="*/ 626439 w 626649"/>
                <a:gd name="connsiteY51" fmla="*/ 153651 h 1113282"/>
                <a:gd name="connsiteX52" fmla="*/ -211 w 626649"/>
                <a:gd name="connsiteY52" fmla="*/ -273 h 1113282"/>
                <a:gd name="connsiteX53" fmla="*/ 227628 w 626649"/>
                <a:gd name="connsiteY53" fmla="*/ 222517 h 1113282"/>
                <a:gd name="connsiteX54" fmla="*/ 233819 w 626649"/>
                <a:gd name="connsiteY54" fmla="*/ 270904 h 1113282"/>
                <a:gd name="connsiteX55" fmla="*/ 388695 w 626649"/>
                <a:gd name="connsiteY55" fmla="*/ 441592 h 1113282"/>
                <a:gd name="connsiteX56" fmla="*/ 407079 w 626649"/>
                <a:gd name="connsiteY56" fmla="*/ 430257 h 1113282"/>
                <a:gd name="connsiteX57" fmla="*/ 411746 w 626649"/>
                <a:gd name="connsiteY57" fmla="*/ 440925 h 1113282"/>
                <a:gd name="connsiteX58" fmla="*/ 397649 w 626649"/>
                <a:gd name="connsiteY58" fmla="*/ 454355 h 1113282"/>
                <a:gd name="connsiteX59" fmla="*/ 386981 w 626649"/>
                <a:gd name="connsiteY59" fmla="*/ 449593 h 1113282"/>
                <a:gd name="connsiteX60" fmla="*/ 335355 w 626649"/>
                <a:gd name="connsiteY60" fmla="*/ 385585 h 1113282"/>
                <a:gd name="connsiteX61" fmla="*/ 339356 w 626649"/>
                <a:gd name="connsiteY61" fmla="*/ 414827 h 1113282"/>
                <a:gd name="connsiteX62" fmla="*/ 329831 w 626649"/>
                <a:gd name="connsiteY62" fmla="*/ 427400 h 1113282"/>
                <a:gd name="connsiteX63" fmla="*/ 308781 w 626649"/>
                <a:gd name="connsiteY63" fmla="*/ 421685 h 1113282"/>
                <a:gd name="connsiteX64" fmla="*/ 287445 w 626649"/>
                <a:gd name="connsiteY64" fmla="*/ 374060 h 1113282"/>
                <a:gd name="connsiteX65" fmla="*/ 267251 w 626649"/>
                <a:gd name="connsiteY65" fmla="*/ 305289 h 1113282"/>
                <a:gd name="connsiteX66" fmla="*/ 263346 w 626649"/>
                <a:gd name="connsiteY66" fmla="*/ 279667 h 1113282"/>
                <a:gd name="connsiteX67" fmla="*/ 254774 w 626649"/>
                <a:gd name="connsiteY67" fmla="*/ 249187 h 1113282"/>
                <a:gd name="connsiteX68" fmla="*/ 324021 w 626649"/>
                <a:gd name="connsiteY68" fmla="*/ 317195 h 1113282"/>
                <a:gd name="connsiteX69" fmla="*/ 326021 w 626649"/>
                <a:gd name="connsiteY69" fmla="*/ 321291 h 1113282"/>
                <a:gd name="connsiteX70" fmla="*/ 326021 w 626649"/>
                <a:gd name="connsiteY70" fmla="*/ 332721 h 1113282"/>
                <a:gd name="connsiteX71" fmla="*/ 306971 w 626649"/>
                <a:gd name="connsiteY71" fmla="*/ 333769 h 1113282"/>
                <a:gd name="connsiteX72" fmla="*/ 306018 w 626649"/>
                <a:gd name="connsiteY72" fmla="*/ 339293 h 1113282"/>
                <a:gd name="connsiteX73" fmla="*/ 319734 w 626649"/>
                <a:gd name="connsiteY73" fmla="*/ 342818 h 1113282"/>
                <a:gd name="connsiteX74" fmla="*/ 330974 w 626649"/>
                <a:gd name="connsiteY74" fmla="*/ 347389 h 1113282"/>
                <a:gd name="connsiteX75" fmla="*/ 341642 w 626649"/>
                <a:gd name="connsiteY75" fmla="*/ 353486 h 1113282"/>
                <a:gd name="connsiteX76" fmla="*/ 335355 w 626649"/>
                <a:gd name="connsiteY76" fmla="*/ 385680 h 1113282"/>
                <a:gd name="connsiteX77" fmla="*/ 219722 w 626649"/>
                <a:gd name="connsiteY77" fmla="*/ 187655 h 1113282"/>
                <a:gd name="connsiteX78" fmla="*/ 216388 w 626649"/>
                <a:gd name="connsiteY78" fmla="*/ 190322 h 1113282"/>
                <a:gd name="connsiteX79" fmla="*/ 206863 w 626649"/>
                <a:gd name="connsiteY79" fmla="*/ 183941 h 1113282"/>
                <a:gd name="connsiteX80" fmla="*/ 44271 w 626649"/>
                <a:gd name="connsiteY80" fmla="*/ 24111 h 1113282"/>
                <a:gd name="connsiteX81" fmla="*/ 594054 w 626649"/>
                <a:gd name="connsiteY81" fmla="*/ 159080 h 1113282"/>
                <a:gd name="connsiteX82" fmla="*/ 354786 w 626649"/>
                <a:gd name="connsiteY82" fmla="*/ 307575 h 1113282"/>
                <a:gd name="connsiteX83" fmla="*/ 351833 w 626649"/>
                <a:gd name="connsiteY83" fmla="*/ 286334 h 1113282"/>
                <a:gd name="connsiteX84" fmla="*/ 347071 w 626649"/>
                <a:gd name="connsiteY84" fmla="*/ 286906 h 1113282"/>
                <a:gd name="connsiteX85" fmla="*/ 347071 w 626649"/>
                <a:gd name="connsiteY85" fmla="*/ 297097 h 1113282"/>
                <a:gd name="connsiteX86" fmla="*/ 344690 w 626649"/>
                <a:gd name="connsiteY86" fmla="*/ 306051 h 1113282"/>
                <a:gd name="connsiteX87" fmla="*/ 339642 w 626649"/>
                <a:gd name="connsiteY87" fmla="*/ 295288 h 1113282"/>
                <a:gd name="connsiteX88" fmla="*/ 331260 w 626649"/>
                <a:gd name="connsiteY88" fmla="*/ 284144 h 1113282"/>
                <a:gd name="connsiteX89" fmla="*/ 332498 w 626649"/>
                <a:gd name="connsiteY89" fmla="*/ 296145 h 1113282"/>
                <a:gd name="connsiteX90" fmla="*/ 335260 w 626649"/>
                <a:gd name="connsiteY90" fmla="*/ 308051 h 1113282"/>
                <a:gd name="connsiteX91" fmla="*/ 335260 w 626649"/>
                <a:gd name="connsiteY91" fmla="*/ 309766 h 1113282"/>
                <a:gd name="connsiteX92" fmla="*/ 250964 w 626649"/>
                <a:gd name="connsiteY92" fmla="*/ 226708 h 1113282"/>
                <a:gd name="connsiteX93" fmla="*/ 250392 w 626649"/>
                <a:gd name="connsiteY93" fmla="*/ 220707 h 1113282"/>
                <a:gd name="connsiteX94" fmla="*/ 253441 w 626649"/>
                <a:gd name="connsiteY94" fmla="*/ 203848 h 1113282"/>
                <a:gd name="connsiteX95" fmla="*/ 259536 w 626649"/>
                <a:gd name="connsiteY95" fmla="*/ 196418 h 1113282"/>
                <a:gd name="connsiteX96" fmla="*/ 265728 w 626649"/>
                <a:gd name="connsiteY96" fmla="*/ 184417 h 1113282"/>
                <a:gd name="connsiteX97" fmla="*/ 262489 w 626649"/>
                <a:gd name="connsiteY97" fmla="*/ 181083 h 1113282"/>
                <a:gd name="connsiteX98" fmla="*/ 250488 w 626649"/>
                <a:gd name="connsiteY98" fmla="*/ 191275 h 1113282"/>
                <a:gd name="connsiteX99" fmla="*/ 245249 w 626649"/>
                <a:gd name="connsiteY99" fmla="*/ 182417 h 1113282"/>
                <a:gd name="connsiteX100" fmla="*/ 243630 w 626649"/>
                <a:gd name="connsiteY100" fmla="*/ 170129 h 1113282"/>
                <a:gd name="connsiteX101" fmla="*/ 242963 w 626649"/>
                <a:gd name="connsiteY101" fmla="*/ 157747 h 1113282"/>
                <a:gd name="connsiteX102" fmla="*/ 238867 w 626649"/>
                <a:gd name="connsiteY102" fmla="*/ 158509 h 1113282"/>
                <a:gd name="connsiteX103" fmla="*/ 236200 w 626649"/>
                <a:gd name="connsiteY103" fmla="*/ 176797 h 1113282"/>
                <a:gd name="connsiteX104" fmla="*/ 232199 w 626649"/>
                <a:gd name="connsiteY104" fmla="*/ 176225 h 1113282"/>
                <a:gd name="connsiteX105" fmla="*/ 228771 w 626649"/>
                <a:gd name="connsiteY105" fmla="*/ 165843 h 1113282"/>
                <a:gd name="connsiteX106" fmla="*/ 224008 w 626649"/>
                <a:gd name="connsiteY106" fmla="*/ 156318 h 1113282"/>
                <a:gd name="connsiteX107" fmla="*/ 223246 w 626649"/>
                <a:gd name="connsiteY107" fmla="*/ 168510 h 1113282"/>
                <a:gd name="connsiteX108" fmla="*/ 224770 w 626649"/>
                <a:gd name="connsiteY108" fmla="*/ 178988 h 1113282"/>
                <a:gd name="connsiteX109" fmla="*/ 218769 w 626649"/>
                <a:gd name="connsiteY109" fmla="*/ 173177 h 1113282"/>
                <a:gd name="connsiteX110" fmla="*/ 214007 w 626649"/>
                <a:gd name="connsiteY110" fmla="*/ 165176 h 1113282"/>
                <a:gd name="connsiteX111" fmla="*/ 210387 w 626649"/>
                <a:gd name="connsiteY111" fmla="*/ 166700 h 111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626649" h="1113282">
                  <a:moveTo>
                    <a:pt x="233819" y="270904"/>
                  </a:moveTo>
                  <a:cubicBezTo>
                    <a:pt x="233848" y="287906"/>
                    <a:pt x="236190" y="304822"/>
                    <a:pt x="240772" y="321196"/>
                  </a:cubicBezTo>
                  <a:cubicBezTo>
                    <a:pt x="244963" y="331292"/>
                    <a:pt x="243630" y="371678"/>
                    <a:pt x="246773" y="388538"/>
                  </a:cubicBezTo>
                  <a:cubicBezTo>
                    <a:pt x="249916" y="405397"/>
                    <a:pt x="253821" y="423685"/>
                    <a:pt x="255060" y="439401"/>
                  </a:cubicBezTo>
                  <a:cubicBezTo>
                    <a:pt x="257536" y="469310"/>
                    <a:pt x="249726" y="526460"/>
                    <a:pt x="248107" y="554749"/>
                  </a:cubicBezTo>
                  <a:cubicBezTo>
                    <a:pt x="248221" y="581171"/>
                    <a:pt x="250706" y="607536"/>
                    <a:pt x="255536" y="633521"/>
                  </a:cubicBezTo>
                  <a:cubicBezTo>
                    <a:pt x="259203" y="648580"/>
                    <a:pt x="258508" y="664372"/>
                    <a:pt x="253535" y="679050"/>
                  </a:cubicBezTo>
                  <a:cubicBezTo>
                    <a:pt x="247401" y="695538"/>
                    <a:pt x="243953" y="712902"/>
                    <a:pt x="243344" y="730485"/>
                  </a:cubicBezTo>
                  <a:cubicBezTo>
                    <a:pt x="243344" y="747059"/>
                    <a:pt x="220008" y="806685"/>
                    <a:pt x="216102" y="816210"/>
                  </a:cubicBezTo>
                  <a:lnTo>
                    <a:pt x="189432" y="889362"/>
                  </a:lnTo>
                  <a:lnTo>
                    <a:pt x="169715" y="912317"/>
                  </a:lnTo>
                  <a:cubicBezTo>
                    <a:pt x="151647" y="925233"/>
                    <a:pt x="135121" y="940188"/>
                    <a:pt x="120471" y="956894"/>
                  </a:cubicBezTo>
                  <a:cubicBezTo>
                    <a:pt x="105612" y="975944"/>
                    <a:pt x="75418" y="1047287"/>
                    <a:pt x="66560" y="1053383"/>
                  </a:cubicBezTo>
                  <a:lnTo>
                    <a:pt x="56463" y="1064146"/>
                  </a:lnTo>
                  <a:lnTo>
                    <a:pt x="44271" y="1076147"/>
                  </a:lnTo>
                  <a:lnTo>
                    <a:pt x="39033" y="1093007"/>
                  </a:lnTo>
                  <a:cubicBezTo>
                    <a:pt x="41700" y="1096150"/>
                    <a:pt x="65798" y="1094340"/>
                    <a:pt x="84943" y="1095007"/>
                  </a:cubicBezTo>
                  <a:cubicBezTo>
                    <a:pt x="104088" y="1095674"/>
                    <a:pt x="111804" y="1090816"/>
                    <a:pt x="112470" y="1085482"/>
                  </a:cubicBezTo>
                  <a:lnTo>
                    <a:pt x="102945" y="1076624"/>
                  </a:lnTo>
                  <a:lnTo>
                    <a:pt x="96945" y="1068337"/>
                  </a:lnTo>
                  <a:lnTo>
                    <a:pt x="151142" y="1009853"/>
                  </a:lnTo>
                  <a:cubicBezTo>
                    <a:pt x="162953" y="997471"/>
                    <a:pt x="170192" y="976135"/>
                    <a:pt x="189242" y="960514"/>
                  </a:cubicBezTo>
                  <a:cubicBezTo>
                    <a:pt x="199815" y="951941"/>
                    <a:pt x="212292" y="950989"/>
                    <a:pt x="220293" y="942797"/>
                  </a:cubicBezTo>
                  <a:cubicBezTo>
                    <a:pt x="228294" y="934606"/>
                    <a:pt x="226104" y="929653"/>
                    <a:pt x="250773" y="901268"/>
                  </a:cubicBezTo>
                  <a:cubicBezTo>
                    <a:pt x="282301" y="865645"/>
                    <a:pt x="325259" y="765442"/>
                    <a:pt x="330879" y="766489"/>
                  </a:cubicBezTo>
                  <a:lnTo>
                    <a:pt x="346690" y="777920"/>
                  </a:lnTo>
                  <a:cubicBezTo>
                    <a:pt x="349929" y="788302"/>
                    <a:pt x="367835" y="832974"/>
                    <a:pt x="384314" y="849643"/>
                  </a:cubicBezTo>
                  <a:lnTo>
                    <a:pt x="391458" y="883647"/>
                  </a:lnTo>
                  <a:cubicBezTo>
                    <a:pt x="390029" y="891458"/>
                    <a:pt x="371646" y="916222"/>
                    <a:pt x="364788" y="929843"/>
                  </a:cubicBezTo>
                  <a:cubicBezTo>
                    <a:pt x="351833" y="954799"/>
                    <a:pt x="344976" y="1014997"/>
                    <a:pt x="340309" y="1023474"/>
                  </a:cubicBezTo>
                  <a:cubicBezTo>
                    <a:pt x="335641" y="1031951"/>
                    <a:pt x="316115" y="1039857"/>
                    <a:pt x="315353" y="1054049"/>
                  </a:cubicBezTo>
                  <a:lnTo>
                    <a:pt x="326783" y="1071766"/>
                  </a:lnTo>
                  <a:lnTo>
                    <a:pt x="329641" y="1097960"/>
                  </a:lnTo>
                  <a:lnTo>
                    <a:pt x="347357" y="1113009"/>
                  </a:lnTo>
                  <a:lnTo>
                    <a:pt x="376884" y="1110723"/>
                  </a:lnTo>
                  <a:lnTo>
                    <a:pt x="367359" y="1095102"/>
                  </a:lnTo>
                  <a:cubicBezTo>
                    <a:pt x="363083" y="1081377"/>
                    <a:pt x="361587" y="1066927"/>
                    <a:pt x="362978" y="1052621"/>
                  </a:cubicBezTo>
                  <a:cubicBezTo>
                    <a:pt x="367074" y="1031666"/>
                    <a:pt x="412317" y="969563"/>
                    <a:pt x="424891" y="943559"/>
                  </a:cubicBezTo>
                  <a:cubicBezTo>
                    <a:pt x="431539" y="929177"/>
                    <a:pt x="436339" y="914003"/>
                    <a:pt x="439178" y="898411"/>
                  </a:cubicBezTo>
                  <a:cubicBezTo>
                    <a:pt x="441178" y="888219"/>
                    <a:pt x="444988" y="889838"/>
                    <a:pt x="446989" y="876884"/>
                  </a:cubicBezTo>
                  <a:cubicBezTo>
                    <a:pt x="449293" y="845909"/>
                    <a:pt x="447922" y="814762"/>
                    <a:pt x="442892" y="784111"/>
                  </a:cubicBezTo>
                  <a:cubicBezTo>
                    <a:pt x="423842" y="703910"/>
                    <a:pt x="402697" y="686956"/>
                    <a:pt x="402126" y="682193"/>
                  </a:cubicBezTo>
                  <a:cubicBezTo>
                    <a:pt x="401526" y="673640"/>
                    <a:pt x="399764" y="665220"/>
                    <a:pt x="396887" y="657143"/>
                  </a:cubicBezTo>
                  <a:cubicBezTo>
                    <a:pt x="391362" y="643141"/>
                    <a:pt x="378885" y="631901"/>
                    <a:pt x="378409" y="625139"/>
                  </a:cubicBezTo>
                  <a:cubicBezTo>
                    <a:pt x="376980" y="597802"/>
                    <a:pt x="406984" y="521507"/>
                    <a:pt x="416509" y="510839"/>
                  </a:cubicBezTo>
                  <a:cubicBezTo>
                    <a:pt x="427367" y="498837"/>
                    <a:pt x="462038" y="438449"/>
                    <a:pt x="447274" y="419875"/>
                  </a:cubicBezTo>
                  <a:cubicBezTo>
                    <a:pt x="432510" y="401301"/>
                    <a:pt x="433463" y="405492"/>
                    <a:pt x="432606" y="400825"/>
                  </a:cubicBezTo>
                  <a:cubicBezTo>
                    <a:pt x="431463" y="394157"/>
                    <a:pt x="447465" y="383870"/>
                    <a:pt x="445464" y="365201"/>
                  </a:cubicBezTo>
                  <a:cubicBezTo>
                    <a:pt x="441940" y="335579"/>
                    <a:pt x="401364" y="325196"/>
                    <a:pt x="393077" y="324244"/>
                  </a:cubicBezTo>
                  <a:cubicBezTo>
                    <a:pt x="382114" y="323425"/>
                    <a:pt x="371169" y="326025"/>
                    <a:pt x="361740" y="331673"/>
                  </a:cubicBezTo>
                  <a:lnTo>
                    <a:pt x="365264" y="315576"/>
                  </a:lnTo>
                  <a:lnTo>
                    <a:pt x="626439" y="153651"/>
                  </a:lnTo>
                  <a:lnTo>
                    <a:pt x="-211" y="-273"/>
                  </a:lnTo>
                  <a:lnTo>
                    <a:pt x="227628" y="222517"/>
                  </a:lnTo>
                  <a:cubicBezTo>
                    <a:pt x="229723" y="234518"/>
                    <a:pt x="232771" y="260617"/>
                    <a:pt x="233819" y="270904"/>
                  </a:cubicBezTo>
                  <a:close/>
                  <a:moveTo>
                    <a:pt x="388695" y="441592"/>
                  </a:moveTo>
                  <a:lnTo>
                    <a:pt x="407079" y="430257"/>
                  </a:lnTo>
                  <a:lnTo>
                    <a:pt x="411746" y="440925"/>
                  </a:lnTo>
                  <a:lnTo>
                    <a:pt x="397649" y="454355"/>
                  </a:lnTo>
                  <a:lnTo>
                    <a:pt x="386981" y="449593"/>
                  </a:lnTo>
                  <a:close/>
                  <a:moveTo>
                    <a:pt x="335355" y="385585"/>
                  </a:moveTo>
                  <a:lnTo>
                    <a:pt x="339356" y="414827"/>
                  </a:lnTo>
                  <a:lnTo>
                    <a:pt x="329831" y="427400"/>
                  </a:lnTo>
                  <a:lnTo>
                    <a:pt x="308781" y="421685"/>
                  </a:lnTo>
                  <a:cubicBezTo>
                    <a:pt x="302018" y="418541"/>
                    <a:pt x="289731" y="396539"/>
                    <a:pt x="287445" y="374060"/>
                  </a:cubicBezTo>
                  <a:cubicBezTo>
                    <a:pt x="285158" y="351580"/>
                    <a:pt x="270776" y="315100"/>
                    <a:pt x="267251" y="305289"/>
                  </a:cubicBezTo>
                  <a:cubicBezTo>
                    <a:pt x="266594" y="296659"/>
                    <a:pt x="265289" y="288097"/>
                    <a:pt x="263346" y="279667"/>
                  </a:cubicBezTo>
                  <a:cubicBezTo>
                    <a:pt x="262299" y="275571"/>
                    <a:pt x="258108" y="263284"/>
                    <a:pt x="254774" y="249187"/>
                  </a:cubicBezTo>
                  <a:lnTo>
                    <a:pt x="324021" y="317195"/>
                  </a:lnTo>
                  <a:lnTo>
                    <a:pt x="326021" y="321291"/>
                  </a:lnTo>
                  <a:lnTo>
                    <a:pt x="326021" y="332721"/>
                  </a:lnTo>
                  <a:cubicBezTo>
                    <a:pt x="317734" y="335293"/>
                    <a:pt x="317544" y="331483"/>
                    <a:pt x="306971" y="333769"/>
                  </a:cubicBezTo>
                  <a:lnTo>
                    <a:pt x="306018" y="339293"/>
                  </a:lnTo>
                  <a:lnTo>
                    <a:pt x="319734" y="342818"/>
                  </a:lnTo>
                  <a:lnTo>
                    <a:pt x="330974" y="347389"/>
                  </a:lnTo>
                  <a:lnTo>
                    <a:pt x="341642" y="353486"/>
                  </a:lnTo>
                  <a:cubicBezTo>
                    <a:pt x="332307" y="365392"/>
                    <a:pt x="328307" y="374917"/>
                    <a:pt x="335355" y="385680"/>
                  </a:cubicBezTo>
                  <a:close/>
                  <a:moveTo>
                    <a:pt x="219722" y="187655"/>
                  </a:moveTo>
                  <a:lnTo>
                    <a:pt x="216388" y="190322"/>
                  </a:lnTo>
                  <a:lnTo>
                    <a:pt x="206863" y="183941"/>
                  </a:lnTo>
                  <a:lnTo>
                    <a:pt x="44271" y="24111"/>
                  </a:lnTo>
                  <a:lnTo>
                    <a:pt x="594054" y="159080"/>
                  </a:lnTo>
                  <a:lnTo>
                    <a:pt x="354786" y="307575"/>
                  </a:lnTo>
                  <a:lnTo>
                    <a:pt x="351833" y="286334"/>
                  </a:lnTo>
                  <a:lnTo>
                    <a:pt x="347071" y="286906"/>
                  </a:lnTo>
                  <a:lnTo>
                    <a:pt x="347071" y="297097"/>
                  </a:lnTo>
                  <a:lnTo>
                    <a:pt x="344690" y="306051"/>
                  </a:lnTo>
                  <a:lnTo>
                    <a:pt x="339642" y="295288"/>
                  </a:lnTo>
                  <a:lnTo>
                    <a:pt x="331260" y="284144"/>
                  </a:lnTo>
                  <a:lnTo>
                    <a:pt x="332498" y="296145"/>
                  </a:lnTo>
                  <a:lnTo>
                    <a:pt x="335260" y="308051"/>
                  </a:lnTo>
                  <a:lnTo>
                    <a:pt x="335260" y="309766"/>
                  </a:lnTo>
                  <a:lnTo>
                    <a:pt x="250964" y="226708"/>
                  </a:lnTo>
                  <a:lnTo>
                    <a:pt x="250392" y="220707"/>
                  </a:lnTo>
                  <a:lnTo>
                    <a:pt x="253441" y="203848"/>
                  </a:lnTo>
                  <a:lnTo>
                    <a:pt x="259536" y="196418"/>
                  </a:lnTo>
                  <a:lnTo>
                    <a:pt x="265728" y="184417"/>
                  </a:lnTo>
                  <a:lnTo>
                    <a:pt x="262489" y="181083"/>
                  </a:lnTo>
                  <a:lnTo>
                    <a:pt x="250488" y="191275"/>
                  </a:lnTo>
                  <a:lnTo>
                    <a:pt x="245249" y="182417"/>
                  </a:lnTo>
                  <a:lnTo>
                    <a:pt x="243630" y="170129"/>
                  </a:lnTo>
                  <a:lnTo>
                    <a:pt x="242963" y="157747"/>
                  </a:lnTo>
                  <a:lnTo>
                    <a:pt x="238867" y="158509"/>
                  </a:lnTo>
                  <a:lnTo>
                    <a:pt x="236200" y="176797"/>
                  </a:lnTo>
                  <a:lnTo>
                    <a:pt x="232199" y="176225"/>
                  </a:lnTo>
                  <a:lnTo>
                    <a:pt x="228771" y="165843"/>
                  </a:lnTo>
                  <a:lnTo>
                    <a:pt x="224008" y="156318"/>
                  </a:lnTo>
                  <a:lnTo>
                    <a:pt x="223246" y="168510"/>
                  </a:lnTo>
                  <a:lnTo>
                    <a:pt x="224770" y="178988"/>
                  </a:lnTo>
                  <a:lnTo>
                    <a:pt x="218769" y="173177"/>
                  </a:lnTo>
                  <a:lnTo>
                    <a:pt x="214007" y="165176"/>
                  </a:lnTo>
                  <a:lnTo>
                    <a:pt x="210387" y="166700"/>
                  </a:ln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420080DE-B2D2-4B36-A0B8-AD3FD52309B1}"/>
                </a:ext>
              </a:extLst>
            </p:cNvPr>
            <p:cNvSpPr/>
            <p:nvPr/>
          </p:nvSpPr>
          <p:spPr>
            <a:xfrm>
              <a:off x="9601005" y="3685385"/>
              <a:ext cx="725578" cy="1026318"/>
            </a:xfrm>
            <a:custGeom>
              <a:avLst/>
              <a:gdLst>
                <a:gd name="connsiteX0" fmla="*/ 99099 w 725578"/>
                <a:gd name="connsiteY0" fmla="*/ 305193 h 1026318"/>
                <a:gd name="connsiteX1" fmla="*/ 56618 w 725578"/>
                <a:gd name="connsiteY1" fmla="*/ 288810 h 1026318"/>
                <a:gd name="connsiteX2" fmla="*/ 7850 w 725578"/>
                <a:gd name="connsiteY2" fmla="*/ 327768 h 1026318"/>
                <a:gd name="connsiteX3" fmla="*/ 2230 w 725578"/>
                <a:gd name="connsiteY3" fmla="*/ 353104 h 1026318"/>
                <a:gd name="connsiteX4" fmla="*/ -56 w 725578"/>
                <a:gd name="connsiteY4" fmla="*/ 383108 h 1026318"/>
                <a:gd name="connsiteX5" fmla="*/ 7373 w 725578"/>
                <a:gd name="connsiteY5" fmla="*/ 400825 h 1026318"/>
                <a:gd name="connsiteX6" fmla="*/ 13184 w 725578"/>
                <a:gd name="connsiteY6" fmla="*/ 409492 h 1026318"/>
                <a:gd name="connsiteX7" fmla="*/ 16327 w 725578"/>
                <a:gd name="connsiteY7" fmla="*/ 428542 h 1026318"/>
                <a:gd name="connsiteX8" fmla="*/ 18232 w 725578"/>
                <a:gd name="connsiteY8" fmla="*/ 492836 h 1026318"/>
                <a:gd name="connsiteX9" fmla="*/ 74144 w 725578"/>
                <a:gd name="connsiteY9" fmla="*/ 579228 h 1026318"/>
                <a:gd name="connsiteX10" fmla="*/ 113482 w 725578"/>
                <a:gd name="connsiteY10" fmla="*/ 626281 h 1026318"/>
                <a:gd name="connsiteX11" fmla="*/ 114816 w 725578"/>
                <a:gd name="connsiteY11" fmla="*/ 643903 h 1026318"/>
                <a:gd name="connsiteX12" fmla="*/ 71476 w 725578"/>
                <a:gd name="connsiteY12" fmla="*/ 715054 h 1026318"/>
                <a:gd name="connsiteX13" fmla="*/ 47283 w 725578"/>
                <a:gd name="connsiteY13" fmla="*/ 774490 h 1026318"/>
                <a:gd name="connsiteX14" fmla="*/ 39854 w 725578"/>
                <a:gd name="connsiteY14" fmla="*/ 798684 h 1026318"/>
                <a:gd name="connsiteX15" fmla="*/ 62047 w 725578"/>
                <a:gd name="connsiteY15" fmla="*/ 835831 h 1026318"/>
                <a:gd name="connsiteX16" fmla="*/ 90050 w 725578"/>
                <a:gd name="connsiteY16" fmla="*/ 877170 h 1026318"/>
                <a:gd name="connsiteX17" fmla="*/ 142248 w 725578"/>
                <a:gd name="connsiteY17" fmla="*/ 945464 h 1026318"/>
                <a:gd name="connsiteX18" fmla="*/ 144819 w 725578"/>
                <a:gd name="connsiteY18" fmla="*/ 965467 h 1026318"/>
                <a:gd name="connsiteX19" fmla="*/ 114816 w 725578"/>
                <a:gd name="connsiteY19" fmla="*/ 1003567 h 1026318"/>
                <a:gd name="connsiteX20" fmla="*/ 95766 w 725578"/>
                <a:gd name="connsiteY20" fmla="*/ 1011949 h 1026318"/>
                <a:gd name="connsiteX21" fmla="*/ 101576 w 725578"/>
                <a:gd name="connsiteY21" fmla="*/ 1015473 h 1026318"/>
                <a:gd name="connsiteX22" fmla="*/ 130151 w 725578"/>
                <a:gd name="connsiteY22" fmla="*/ 1015473 h 1026318"/>
                <a:gd name="connsiteX23" fmla="*/ 150439 w 725578"/>
                <a:gd name="connsiteY23" fmla="*/ 1001947 h 1026318"/>
                <a:gd name="connsiteX24" fmla="*/ 189111 w 725578"/>
                <a:gd name="connsiteY24" fmla="*/ 984802 h 1026318"/>
                <a:gd name="connsiteX25" fmla="*/ 203017 w 725578"/>
                <a:gd name="connsiteY25" fmla="*/ 964228 h 1026318"/>
                <a:gd name="connsiteX26" fmla="*/ 181300 w 725578"/>
                <a:gd name="connsiteY26" fmla="*/ 933082 h 1026318"/>
                <a:gd name="connsiteX27" fmla="*/ 146153 w 725578"/>
                <a:gd name="connsiteY27" fmla="*/ 853262 h 1026318"/>
                <a:gd name="connsiteX28" fmla="*/ 101004 w 725578"/>
                <a:gd name="connsiteY28" fmla="*/ 800970 h 1026318"/>
                <a:gd name="connsiteX29" fmla="*/ 158821 w 725578"/>
                <a:gd name="connsiteY29" fmla="*/ 739343 h 1026318"/>
                <a:gd name="connsiteX30" fmla="*/ 188920 w 725578"/>
                <a:gd name="connsiteY30" fmla="*/ 696862 h 1026318"/>
                <a:gd name="connsiteX31" fmla="*/ 258548 w 725578"/>
                <a:gd name="connsiteY31" fmla="*/ 793255 h 1026318"/>
                <a:gd name="connsiteX32" fmla="*/ 279312 w 725578"/>
                <a:gd name="connsiteY32" fmla="*/ 814495 h 1026318"/>
                <a:gd name="connsiteX33" fmla="*/ 339320 w 725578"/>
                <a:gd name="connsiteY33" fmla="*/ 866692 h 1026318"/>
                <a:gd name="connsiteX34" fmla="*/ 372943 w 725578"/>
                <a:gd name="connsiteY34" fmla="*/ 911269 h 1026318"/>
                <a:gd name="connsiteX35" fmla="*/ 393327 w 725578"/>
                <a:gd name="connsiteY35" fmla="*/ 936797 h 1026318"/>
                <a:gd name="connsiteX36" fmla="*/ 403518 w 725578"/>
                <a:gd name="connsiteY36" fmla="*/ 957561 h 1026318"/>
                <a:gd name="connsiteX37" fmla="*/ 414567 w 725578"/>
                <a:gd name="connsiteY37" fmla="*/ 970420 h 1026318"/>
                <a:gd name="connsiteX38" fmla="*/ 430664 w 725578"/>
                <a:gd name="connsiteY38" fmla="*/ 1002233 h 1026318"/>
                <a:gd name="connsiteX39" fmla="*/ 444476 w 725578"/>
                <a:gd name="connsiteY39" fmla="*/ 1021283 h 1026318"/>
                <a:gd name="connsiteX40" fmla="*/ 454858 w 725578"/>
                <a:gd name="connsiteY40" fmla="*/ 1026046 h 1026318"/>
                <a:gd name="connsiteX41" fmla="*/ 461525 w 725578"/>
                <a:gd name="connsiteY41" fmla="*/ 1020712 h 1026318"/>
                <a:gd name="connsiteX42" fmla="*/ 469431 w 725578"/>
                <a:gd name="connsiteY42" fmla="*/ 1018140 h 1026318"/>
                <a:gd name="connsiteX43" fmla="*/ 475908 w 725578"/>
                <a:gd name="connsiteY43" fmla="*/ 998233 h 1026318"/>
                <a:gd name="connsiteX44" fmla="*/ 467526 w 725578"/>
                <a:gd name="connsiteY44" fmla="*/ 979754 h 1026318"/>
                <a:gd name="connsiteX45" fmla="*/ 439713 w 725578"/>
                <a:gd name="connsiteY45" fmla="*/ 947464 h 1026318"/>
                <a:gd name="connsiteX46" fmla="*/ 431522 w 725578"/>
                <a:gd name="connsiteY46" fmla="*/ 934225 h 1026318"/>
                <a:gd name="connsiteX47" fmla="*/ 423140 w 725578"/>
                <a:gd name="connsiteY47" fmla="*/ 926319 h 1026318"/>
                <a:gd name="connsiteX48" fmla="*/ 372372 w 725578"/>
                <a:gd name="connsiteY48" fmla="*/ 826592 h 1026318"/>
                <a:gd name="connsiteX49" fmla="*/ 327604 w 725578"/>
                <a:gd name="connsiteY49" fmla="*/ 788492 h 1026318"/>
                <a:gd name="connsiteX50" fmla="*/ 269978 w 725578"/>
                <a:gd name="connsiteY50" fmla="*/ 670097 h 1026318"/>
                <a:gd name="connsiteX51" fmla="*/ 253404 w 725578"/>
                <a:gd name="connsiteY51" fmla="*/ 621805 h 1026318"/>
                <a:gd name="connsiteX52" fmla="*/ 194349 w 725578"/>
                <a:gd name="connsiteY52" fmla="*/ 574180 h 1026318"/>
                <a:gd name="connsiteX53" fmla="*/ 150439 w 725578"/>
                <a:gd name="connsiteY53" fmla="*/ 505695 h 1026318"/>
                <a:gd name="connsiteX54" fmla="*/ 199207 w 725578"/>
                <a:gd name="connsiteY54" fmla="*/ 506552 h 1026318"/>
                <a:gd name="connsiteX55" fmla="*/ 276550 w 725578"/>
                <a:gd name="connsiteY55" fmla="*/ 562559 h 1026318"/>
                <a:gd name="connsiteX56" fmla="*/ 289599 w 725578"/>
                <a:gd name="connsiteY56" fmla="*/ 577132 h 1026318"/>
                <a:gd name="connsiteX57" fmla="*/ 306459 w 725578"/>
                <a:gd name="connsiteY57" fmla="*/ 596182 h 1026318"/>
                <a:gd name="connsiteX58" fmla="*/ 323127 w 725578"/>
                <a:gd name="connsiteY58" fmla="*/ 620090 h 1026318"/>
                <a:gd name="connsiteX59" fmla="*/ 329128 w 725578"/>
                <a:gd name="connsiteY59" fmla="*/ 616566 h 1026318"/>
                <a:gd name="connsiteX60" fmla="*/ 326270 w 725578"/>
                <a:gd name="connsiteY60" fmla="*/ 604469 h 1026318"/>
                <a:gd name="connsiteX61" fmla="*/ 346273 w 725578"/>
                <a:gd name="connsiteY61" fmla="*/ 604469 h 1026318"/>
                <a:gd name="connsiteX62" fmla="*/ 362942 w 725578"/>
                <a:gd name="connsiteY62" fmla="*/ 607517 h 1026318"/>
                <a:gd name="connsiteX63" fmla="*/ 371419 w 725578"/>
                <a:gd name="connsiteY63" fmla="*/ 604850 h 1026318"/>
                <a:gd name="connsiteX64" fmla="*/ 375896 w 725578"/>
                <a:gd name="connsiteY64" fmla="*/ 602945 h 1026318"/>
                <a:gd name="connsiteX65" fmla="*/ 379134 w 725578"/>
                <a:gd name="connsiteY65" fmla="*/ 595611 h 1026318"/>
                <a:gd name="connsiteX66" fmla="*/ 376943 w 725578"/>
                <a:gd name="connsiteY66" fmla="*/ 588086 h 1026318"/>
                <a:gd name="connsiteX67" fmla="*/ 374086 w 725578"/>
                <a:gd name="connsiteY67" fmla="*/ 585419 h 1026318"/>
                <a:gd name="connsiteX68" fmla="*/ 375610 w 725578"/>
                <a:gd name="connsiteY68" fmla="*/ 585419 h 1026318"/>
                <a:gd name="connsiteX69" fmla="*/ 725368 w 725578"/>
                <a:gd name="connsiteY69" fmla="*/ 235375 h 1026318"/>
                <a:gd name="connsiteX70" fmla="*/ 532296 w 725578"/>
                <a:gd name="connsiteY70" fmla="*/ -273 h 1026318"/>
                <a:gd name="connsiteX71" fmla="*/ 409900 w 725578"/>
                <a:gd name="connsiteY71" fmla="*/ 108217 h 1026318"/>
                <a:gd name="connsiteX72" fmla="*/ 362847 w 725578"/>
                <a:gd name="connsiteY72" fmla="*/ 166700 h 1026318"/>
                <a:gd name="connsiteX73" fmla="*/ 327890 w 725578"/>
                <a:gd name="connsiteY73" fmla="*/ 112408 h 1026318"/>
                <a:gd name="connsiteX74" fmla="*/ 295124 w 725578"/>
                <a:gd name="connsiteY74" fmla="*/ 61639 h 1026318"/>
                <a:gd name="connsiteX75" fmla="*/ 139390 w 725578"/>
                <a:gd name="connsiteY75" fmla="*/ 338912 h 1026318"/>
                <a:gd name="connsiteX76" fmla="*/ 139390 w 725578"/>
                <a:gd name="connsiteY76" fmla="*/ 344246 h 1026318"/>
                <a:gd name="connsiteX77" fmla="*/ 112911 w 725578"/>
                <a:gd name="connsiteY77" fmla="*/ 354438 h 1026318"/>
                <a:gd name="connsiteX78" fmla="*/ 112911 w 725578"/>
                <a:gd name="connsiteY78" fmla="*/ 352818 h 1026318"/>
                <a:gd name="connsiteX79" fmla="*/ 99099 w 725578"/>
                <a:gd name="connsiteY79" fmla="*/ 305193 h 1026318"/>
                <a:gd name="connsiteX80" fmla="*/ 295314 w 725578"/>
                <a:gd name="connsiteY80" fmla="*/ 75832 h 1026318"/>
                <a:gd name="connsiteX81" fmla="*/ 313888 w 725578"/>
                <a:gd name="connsiteY81" fmla="*/ 115170 h 1026318"/>
                <a:gd name="connsiteX82" fmla="*/ 362847 w 725578"/>
                <a:gd name="connsiteY82" fmla="*/ 180797 h 1026318"/>
                <a:gd name="connsiteX83" fmla="*/ 422568 w 725578"/>
                <a:gd name="connsiteY83" fmla="*/ 114122 h 1026318"/>
                <a:gd name="connsiteX84" fmla="*/ 532296 w 725578"/>
                <a:gd name="connsiteY84" fmla="*/ 13633 h 1026318"/>
                <a:gd name="connsiteX85" fmla="*/ 711176 w 725578"/>
                <a:gd name="connsiteY85" fmla="*/ 235280 h 1026318"/>
                <a:gd name="connsiteX86" fmla="*/ 375610 w 725578"/>
                <a:gd name="connsiteY86" fmla="*/ 571417 h 1026318"/>
                <a:gd name="connsiteX87" fmla="*/ 321032 w 725578"/>
                <a:gd name="connsiteY87" fmla="*/ 563797 h 1026318"/>
                <a:gd name="connsiteX88" fmla="*/ 311507 w 725578"/>
                <a:gd name="connsiteY88" fmla="*/ 557987 h 1026318"/>
                <a:gd name="connsiteX89" fmla="*/ 251785 w 725578"/>
                <a:gd name="connsiteY89" fmla="*/ 491312 h 1026318"/>
                <a:gd name="connsiteX90" fmla="*/ 237593 w 725578"/>
                <a:gd name="connsiteY90" fmla="*/ 474548 h 1026318"/>
                <a:gd name="connsiteX91" fmla="*/ 212542 w 725578"/>
                <a:gd name="connsiteY91" fmla="*/ 467690 h 1026318"/>
                <a:gd name="connsiteX92" fmla="*/ 183967 w 725578"/>
                <a:gd name="connsiteY92" fmla="*/ 460165 h 1026318"/>
                <a:gd name="connsiteX93" fmla="*/ 156821 w 725578"/>
                <a:gd name="connsiteY93" fmla="*/ 378917 h 1026318"/>
                <a:gd name="connsiteX94" fmla="*/ 172537 w 725578"/>
                <a:gd name="connsiteY94" fmla="*/ 380917 h 1026318"/>
                <a:gd name="connsiteX95" fmla="*/ 171394 w 725578"/>
                <a:gd name="connsiteY95" fmla="*/ 376345 h 1026318"/>
                <a:gd name="connsiteX96" fmla="*/ 191873 w 725578"/>
                <a:gd name="connsiteY96" fmla="*/ 374917 h 1026318"/>
                <a:gd name="connsiteX97" fmla="*/ 199588 w 725578"/>
                <a:gd name="connsiteY97" fmla="*/ 370535 h 1026318"/>
                <a:gd name="connsiteX98" fmla="*/ 183300 w 725578"/>
                <a:gd name="connsiteY98" fmla="*/ 364725 h 1026318"/>
                <a:gd name="connsiteX99" fmla="*/ 169298 w 725578"/>
                <a:gd name="connsiteY99" fmla="*/ 355200 h 1026318"/>
                <a:gd name="connsiteX100" fmla="*/ 154344 w 725578"/>
                <a:gd name="connsiteY100" fmla="*/ 346723 h 1026318"/>
                <a:gd name="connsiteX101" fmla="*/ 154344 w 725578"/>
                <a:gd name="connsiteY101" fmla="*/ 338722 h 1026318"/>
                <a:gd name="connsiteX102" fmla="*/ 295314 w 725578"/>
                <a:gd name="connsiteY102" fmla="*/ 75832 h 1026318"/>
                <a:gd name="connsiteX103" fmla="*/ 128913 w 725578"/>
                <a:gd name="connsiteY103" fmla="*/ 367964 h 1026318"/>
                <a:gd name="connsiteX104" fmla="*/ 140438 w 725578"/>
                <a:gd name="connsiteY104" fmla="*/ 374631 h 1026318"/>
                <a:gd name="connsiteX105" fmla="*/ 142057 w 725578"/>
                <a:gd name="connsiteY105" fmla="*/ 375869 h 1026318"/>
                <a:gd name="connsiteX106" fmla="*/ 165965 w 725578"/>
                <a:gd name="connsiteY106" fmla="*/ 457117 h 1026318"/>
                <a:gd name="connsiteX107" fmla="*/ 130722 w 725578"/>
                <a:gd name="connsiteY107" fmla="*/ 452545 h 1026318"/>
                <a:gd name="connsiteX108" fmla="*/ 113006 w 725578"/>
                <a:gd name="connsiteY108" fmla="*/ 431495 h 1026318"/>
                <a:gd name="connsiteX109" fmla="*/ 83288 w 725578"/>
                <a:gd name="connsiteY109" fmla="*/ 402063 h 1026318"/>
                <a:gd name="connsiteX110" fmla="*/ 83955 w 725578"/>
                <a:gd name="connsiteY110" fmla="*/ 399682 h 1026318"/>
                <a:gd name="connsiteX111" fmla="*/ 108910 w 725578"/>
                <a:gd name="connsiteY111" fmla="*/ 387775 h 102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725578" h="1026318">
                  <a:moveTo>
                    <a:pt x="99099" y="305193"/>
                  </a:moveTo>
                  <a:cubicBezTo>
                    <a:pt x="87241" y="295021"/>
                    <a:pt x="72239" y="289239"/>
                    <a:pt x="56618" y="288810"/>
                  </a:cubicBezTo>
                  <a:cubicBezTo>
                    <a:pt x="33986" y="290744"/>
                    <a:pt x="14736" y="306118"/>
                    <a:pt x="7850" y="327768"/>
                  </a:cubicBezTo>
                  <a:cubicBezTo>
                    <a:pt x="6230" y="340912"/>
                    <a:pt x="896" y="341579"/>
                    <a:pt x="2230" y="353104"/>
                  </a:cubicBezTo>
                  <a:cubicBezTo>
                    <a:pt x="3564" y="364630"/>
                    <a:pt x="-1104" y="375679"/>
                    <a:pt x="-56" y="383108"/>
                  </a:cubicBezTo>
                  <a:lnTo>
                    <a:pt x="7373" y="400825"/>
                  </a:lnTo>
                  <a:lnTo>
                    <a:pt x="13184" y="409492"/>
                  </a:lnTo>
                  <a:lnTo>
                    <a:pt x="16327" y="428542"/>
                  </a:lnTo>
                  <a:cubicBezTo>
                    <a:pt x="10326" y="455117"/>
                    <a:pt x="12517" y="458165"/>
                    <a:pt x="18232" y="492836"/>
                  </a:cubicBezTo>
                  <a:cubicBezTo>
                    <a:pt x="23375" y="524268"/>
                    <a:pt x="52522" y="558559"/>
                    <a:pt x="74144" y="579228"/>
                  </a:cubicBezTo>
                  <a:lnTo>
                    <a:pt x="113482" y="626281"/>
                  </a:lnTo>
                  <a:lnTo>
                    <a:pt x="114816" y="643903"/>
                  </a:lnTo>
                  <a:cubicBezTo>
                    <a:pt x="105291" y="662953"/>
                    <a:pt x="81954" y="696195"/>
                    <a:pt x="71476" y="715054"/>
                  </a:cubicBezTo>
                  <a:cubicBezTo>
                    <a:pt x="61714" y="734133"/>
                    <a:pt x="53617" y="754021"/>
                    <a:pt x="47283" y="774490"/>
                  </a:cubicBezTo>
                  <a:cubicBezTo>
                    <a:pt x="42673" y="781739"/>
                    <a:pt x="40102" y="790092"/>
                    <a:pt x="39854" y="798684"/>
                  </a:cubicBezTo>
                  <a:cubicBezTo>
                    <a:pt x="39854" y="816972"/>
                    <a:pt x="54427" y="824782"/>
                    <a:pt x="62047" y="835831"/>
                  </a:cubicBezTo>
                  <a:cubicBezTo>
                    <a:pt x="75954" y="855643"/>
                    <a:pt x="77383" y="862597"/>
                    <a:pt x="90050" y="877170"/>
                  </a:cubicBezTo>
                  <a:cubicBezTo>
                    <a:pt x="123198" y="914508"/>
                    <a:pt x="121102" y="910031"/>
                    <a:pt x="142248" y="945464"/>
                  </a:cubicBezTo>
                  <a:lnTo>
                    <a:pt x="144819" y="965467"/>
                  </a:lnTo>
                  <a:lnTo>
                    <a:pt x="114816" y="1003567"/>
                  </a:lnTo>
                  <a:lnTo>
                    <a:pt x="95766" y="1011949"/>
                  </a:lnTo>
                  <a:lnTo>
                    <a:pt x="101576" y="1015473"/>
                  </a:lnTo>
                  <a:lnTo>
                    <a:pt x="130151" y="1015473"/>
                  </a:lnTo>
                  <a:cubicBezTo>
                    <a:pt x="143295" y="1015473"/>
                    <a:pt x="140438" y="1007758"/>
                    <a:pt x="150439" y="1001947"/>
                  </a:cubicBezTo>
                  <a:cubicBezTo>
                    <a:pt x="162050" y="993699"/>
                    <a:pt x="175204" y="987870"/>
                    <a:pt x="189111" y="984802"/>
                  </a:cubicBezTo>
                  <a:cubicBezTo>
                    <a:pt x="198521" y="982793"/>
                    <a:pt x="204665" y="973706"/>
                    <a:pt x="203017" y="964228"/>
                  </a:cubicBezTo>
                  <a:lnTo>
                    <a:pt x="181300" y="933082"/>
                  </a:lnTo>
                  <a:cubicBezTo>
                    <a:pt x="164345" y="912984"/>
                    <a:pt x="157868" y="872503"/>
                    <a:pt x="146153" y="853262"/>
                  </a:cubicBezTo>
                  <a:cubicBezTo>
                    <a:pt x="134437" y="834022"/>
                    <a:pt x="98528" y="804875"/>
                    <a:pt x="101004" y="800970"/>
                  </a:cubicBezTo>
                  <a:cubicBezTo>
                    <a:pt x="121769" y="764489"/>
                    <a:pt x="144343" y="756869"/>
                    <a:pt x="158821" y="739343"/>
                  </a:cubicBezTo>
                  <a:cubicBezTo>
                    <a:pt x="169203" y="726960"/>
                    <a:pt x="175490" y="707149"/>
                    <a:pt x="188920" y="696862"/>
                  </a:cubicBezTo>
                  <a:cubicBezTo>
                    <a:pt x="224163" y="734390"/>
                    <a:pt x="231211" y="764870"/>
                    <a:pt x="258548" y="793255"/>
                  </a:cubicBezTo>
                  <a:cubicBezTo>
                    <a:pt x="264225" y="801456"/>
                    <a:pt x="271245" y="808637"/>
                    <a:pt x="279312" y="814495"/>
                  </a:cubicBezTo>
                  <a:cubicBezTo>
                    <a:pt x="300458" y="830536"/>
                    <a:pt x="320508" y="847976"/>
                    <a:pt x="339320" y="866692"/>
                  </a:cubicBezTo>
                  <a:cubicBezTo>
                    <a:pt x="347988" y="874789"/>
                    <a:pt x="353893" y="892505"/>
                    <a:pt x="372943" y="911269"/>
                  </a:cubicBezTo>
                  <a:cubicBezTo>
                    <a:pt x="380782" y="918889"/>
                    <a:pt x="387630" y="927462"/>
                    <a:pt x="393327" y="936797"/>
                  </a:cubicBezTo>
                  <a:cubicBezTo>
                    <a:pt x="402852" y="951941"/>
                    <a:pt x="399041" y="952703"/>
                    <a:pt x="403518" y="957561"/>
                  </a:cubicBezTo>
                  <a:lnTo>
                    <a:pt x="414567" y="970420"/>
                  </a:lnTo>
                  <a:cubicBezTo>
                    <a:pt x="421254" y="980297"/>
                    <a:pt x="426664" y="990994"/>
                    <a:pt x="430664" y="1002233"/>
                  </a:cubicBezTo>
                  <a:lnTo>
                    <a:pt x="444476" y="1021283"/>
                  </a:lnTo>
                  <a:lnTo>
                    <a:pt x="454858" y="1026046"/>
                  </a:lnTo>
                  <a:lnTo>
                    <a:pt x="461525" y="1020712"/>
                  </a:lnTo>
                  <a:lnTo>
                    <a:pt x="469431" y="1018140"/>
                  </a:lnTo>
                  <a:lnTo>
                    <a:pt x="475908" y="998233"/>
                  </a:lnTo>
                  <a:lnTo>
                    <a:pt x="467526" y="979754"/>
                  </a:lnTo>
                  <a:lnTo>
                    <a:pt x="439713" y="947464"/>
                  </a:lnTo>
                  <a:lnTo>
                    <a:pt x="431522" y="934225"/>
                  </a:lnTo>
                  <a:lnTo>
                    <a:pt x="423140" y="926319"/>
                  </a:lnTo>
                  <a:cubicBezTo>
                    <a:pt x="408281" y="898792"/>
                    <a:pt x="398470" y="859168"/>
                    <a:pt x="372372" y="826592"/>
                  </a:cubicBezTo>
                  <a:cubicBezTo>
                    <a:pt x="360580" y="810609"/>
                    <a:pt x="345263" y="797570"/>
                    <a:pt x="327604" y="788492"/>
                  </a:cubicBezTo>
                  <a:cubicBezTo>
                    <a:pt x="318079" y="783444"/>
                    <a:pt x="288742" y="715054"/>
                    <a:pt x="269978" y="670097"/>
                  </a:cubicBezTo>
                  <a:cubicBezTo>
                    <a:pt x="263310" y="654190"/>
                    <a:pt x="264930" y="641522"/>
                    <a:pt x="253404" y="621805"/>
                  </a:cubicBezTo>
                  <a:cubicBezTo>
                    <a:pt x="232449" y="586086"/>
                    <a:pt x="215971" y="586657"/>
                    <a:pt x="194349" y="574180"/>
                  </a:cubicBezTo>
                  <a:cubicBezTo>
                    <a:pt x="183110" y="567703"/>
                    <a:pt x="173585" y="547510"/>
                    <a:pt x="150439" y="505695"/>
                  </a:cubicBezTo>
                  <a:cubicBezTo>
                    <a:pt x="160916" y="506552"/>
                    <a:pt x="191492" y="502837"/>
                    <a:pt x="199207" y="506552"/>
                  </a:cubicBezTo>
                  <a:cubicBezTo>
                    <a:pt x="221010" y="530174"/>
                    <a:pt x="247308" y="549205"/>
                    <a:pt x="276550" y="562559"/>
                  </a:cubicBezTo>
                  <a:lnTo>
                    <a:pt x="289599" y="577132"/>
                  </a:lnTo>
                  <a:lnTo>
                    <a:pt x="306459" y="596182"/>
                  </a:lnTo>
                  <a:lnTo>
                    <a:pt x="323127" y="620090"/>
                  </a:lnTo>
                  <a:lnTo>
                    <a:pt x="329128" y="616566"/>
                  </a:lnTo>
                  <a:lnTo>
                    <a:pt x="326270" y="604469"/>
                  </a:lnTo>
                  <a:lnTo>
                    <a:pt x="346273" y="604469"/>
                  </a:lnTo>
                  <a:lnTo>
                    <a:pt x="362942" y="607517"/>
                  </a:lnTo>
                  <a:lnTo>
                    <a:pt x="371419" y="604850"/>
                  </a:lnTo>
                  <a:lnTo>
                    <a:pt x="375896" y="602945"/>
                  </a:lnTo>
                  <a:lnTo>
                    <a:pt x="379134" y="595611"/>
                  </a:lnTo>
                  <a:lnTo>
                    <a:pt x="376943" y="588086"/>
                  </a:lnTo>
                  <a:lnTo>
                    <a:pt x="374086" y="585419"/>
                  </a:lnTo>
                  <a:lnTo>
                    <a:pt x="375610" y="585419"/>
                  </a:lnTo>
                  <a:cubicBezTo>
                    <a:pt x="516675" y="585419"/>
                    <a:pt x="725368" y="474262"/>
                    <a:pt x="725368" y="235375"/>
                  </a:cubicBezTo>
                  <a:cubicBezTo>
                    <a:pt x="725368" y="57734"/>
                    <a:pt x="581731" y="-273"/>
                    <a:pt x="532296" y="-273"/>
                  </a:cubicBezTo>
                  <a:cubicBezTo>
                    <a:pt x="461049" y="-273"/>
                    <a:pt x="432665" y="59925"/>
                    <a:pt x="409900" y="108217"/>
                  </a:cubicBezTo>
                  <a:cubicBezTo>
                    <a:pt x="395041" y="139649"/>
                    <a:pt x="382277" y="166700"/>
                    <a:pt x="362847" y="166700"/>
                  </a:cubicBezTo>
                  <a:cubicBezTo>
                    <a:pt x="339510" y="166700"/>
                    <a:pt x="334272" y="145269"/>
                    <a:pt x="327890" y="112408"/>
                  </a:cubicBezTo>
                  <a:cubicBezTo>
                    <a:pt x="323413" y="87833"/>
                    <a:pt x="318365" y="62211"/>
                    <a:pt x="295124" y="61639"/>
                  </a:cubicBezTo>
                  <a:cubicBezTo>
                    <a:pt x="251690" y="61639"/>
                    <a:pt x="139390" y="193370"/>
                    <a:pt x="139390" y="338912"/>
                  </a:cubicBezTo>
                  <a:lnTo>
                    <a:pt x="139390" y="344246"/>
                  </a:lnTo>
                  <a:cubicBezTo>
                    <a:pt x="132723" y="345770"/>
                    <a:pt x="126055" y="350533"/>
                    <a:pt x="112911" y="354438"/>
                  </a:cubicBezTo>
                  <a:lnTo>
                    <a:pt x="112911" y="352818"/>
                  </a:lnTo>
                  <a:cubicBezTo>
                    <a:pt x="114930" y="335731"/>
                    <a:pt x="109948" y="318557"/>
                    <a:pt x="99099" y="305193"/>
                  </a:cubicBezTo>
                  <a:close/>
                  <a:moveTo>
                    <a:pt x="295314" y="75832"/>
                  </a:moveTo>
                  <a:cubicBezTo>
                    <a:pt x="306077" y="75832"/>
                    <a:pt x="309507" y="90881"/>
                    <a:pt x="313888" y="115170"/>
                  </a:cubicBezTo>
                  <a:cubicBezTo>
                    <a:pt x="319317" y="144412"/>
                    <a:pt x="325889" y="180797"/>
                    <a:pt x="362847" y="180797"/>
                  </a:cubicBezTo>
                  <a:cubicBezTo>
                    <a:pt x="391422" y="180797"/>
                    <a:pt x="405900" y="150031"/>
                    <a:pt x="422568" y="114122"/>
                  </a:cubicBezTo>
                  <a:cubicBezTo>
                    <a:pt x="444857" y="66973"/>
                    <a:pt x="470193" y="13633"/>
                    <a:pt x="532296" y="13633"/>
                  </a:cubicBezTo>
                  <a:cubicBezTo>
                    <a:pt x="571634" y="13633"/>
                    <a:pt x="711176" y="66688"/>
                    <a:pt x="711176" y="235280"/>
                  </a:cubicBezTo>
                  <a:cubicBezTo>
                    <a:pt x="711176" y="464547"/>
                    <a:pt x="511151" y="571417"/>
                    <a:pt x="375610" y="571417"/>
                  </a:cubicBezTo>
                  <a:cubicBezTo>
                    <a:pt x="357160" y="571255"/>
                    <a:pt x="338815" y="568693"/>
                    <a:pt x="321032" y="563797"/>
                  </a:cubicBezTo>
                  <a:lnTo>
                    <a:pt x="311507" y="557987"/>
                  </a:lnTo>
                  <a:cubicBezTo>
                    <a:pt x="298553" y="544366"/>
                    <a:pt x="282075" y="520554"/>
                    <a:pt x="251785" y="491312"/>
                  </a:cubicBezTo>
                  <a:lnTo>
                    <a:pt x="237593" y="474548"/>
                  </a:lnTo>
                  <a:cubicBezTo>
                    <a:pt x="232354" y="470833"/>
                    <a:pt x="225782" y="472453"/>
                    <a:pt x="212542" y="467690"/>
                  </a:cubicBezTo>
                  <a:cubicBezTo>
                    <a:pt x="203198" y="464537"/>
                    <a:pt x="193654" y="462023"/>
                    <a:pt x="183967" y="460165"/>
                  </a:cubicBezTo>
                  <a:cubicBezTo>
                    <a:pt x="169880" y="435038"/>
                    <a:pt x="160669" y="407473"/>
                    <a:pt x="156821" y="378917"/>
                  </a:cubicBezTo>
                  <a:lnTo>
                    <a:pt x="172537" y="380917"/>
                  </a:lnTo>
                  <a:lnTo>
                    <a:pt x="171394" y="376345"/>
                  </a:lnTo>
                  <a:cubicBezTo>
                    <a:pt x="178080" y="374650"/>
                    <a:pt x="185015" y="374164"/>
                    <a:pt x="191873" y="374917"/>
                  </a:cubicBezTo>
                  <a:lnTo>
                    <a:pt x="199588" y="370535"/>
                  </a:lnTo>
                  <a:lnTo>
                    <a:pt x="183300" y="364725"/>
                  </a:lnTo>
                  <a:lnTo>
                    <a:pt x="169298" y="355200"/>
                  </a:lnTo>
                  <a:lnTo>
                    <a:pt x="154344" y="346723"/>
                  </a:lnTo>
                  <a:lnTo>
                    <a:pt x="154344" y="338722"/>
                  </a:lnTo>
                  <a:cubicBezTo>
                    <a:pt x="153583" y="196799"/>
                    <a:pt x="261500" y="75832"/>
                    <a:pt x="295314" y="75832"/>
                  </a:cubicBezTo>
                  <a:close/>
                  <a:moveTo>
                    <a:pt x="128913" y="367964"/>
                  </a:moveTo>
                  <a:lnTo>
                    <a:pt x="140438" y="374631"/>
                  </a:lnTo>
                  <a:lnTo>
                    <a:pt x="142057" y="375869"/>
                  </a:lnTo>
                  <a:cubicBezTo>
                    <a:pt x="145419" y="404101"/>
                    <a:pt x="153506" y="431562"/>
                    <a:pt x="165965" y="457117"/>
                  </a:cubicBezTo>
                  <a:cubicBezTo>
                    <a:pt x="149963" y="454831"/>
                    <a:pt x="134056" y="453593"/>
                    <a:pt x="130722" y="452545"/>
                  </a:cubicBezTo>
                  <a:lnTo>
                    <a:pt x="113006" y="431495"/>
                  </a:lnTo>
                  <a:cubicBezTo>
                    <a:pt x="106719" y="425018"/>
                    <a:pt x="101957" y="421970"/>
                    <a:pt x="83288" y="402063"/>
                  </a:cubicBezTo>
                  <a:lnTo>
                    <a:pt x="83955" y="399682"/>
                  </a:lnTo>
                  <a:cubicBezTo>
                    <a:pt x="91441" y="394167"/>
                    <a:pt x="99909" y="390128"/>
                    <a:pt x="108910" y="387775"/>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9B23AA22-1F9E-4E6A-BE3E-2E054E6B8B08}"/>
                </a:ext>
              </a:extLst>
            </p:cNvPr>
            <p:cNvSpPr/>
            <p:nvPr/>
          </p:nvSpPr>
          <p:spPr>
            <a:xfrm>
              <a:off x="8121831" y="3815972"/>
              <a:ext cx="1202584" cy="894588"/>
            </a:xfrm>
            <a:custGeom>
              <a:avLst/>
              <a:gdLst>
                <a:gd name="connsiteX0" fmla="*/ 70179 w 1202584"/>
                <a:gd name="connsiteY0" fmla="*/ 204133 h 894588"/>
                <a:gd name="connsiteX1" fmla="*/ 91706 w 1202584"/>
                <a:gd name="connsiteY1" fmla="*/ 202514 h 894588"/>
                <a:gd name="connsiteX2" fmla="*/ 68941 w 1202584"/>
                <a:gd name="connsiteY2" fmla="*/ 247472 h 894588"/>
                <a:gd name="connsiteX3" fmla="*/ -211 w 1202584"/>
                <a:gd name="connsiteY3" fmla="*/ 480549 h 894588"/>
                <a:gd name="connsiteX4" fmla="*/ 133139 w 1202584"/>
                <a:gd name="connsiteY4" fmla="*/ 749345 h 894588"/>
                <a:gd name="connsiteX5" fmla="*/ 167334 w 1202584"/>
                <a:gd name="connsiteY5" fmla="*/ 764299 h 894588"/>
                <a:gd name="connsiteX6" fmla="*/ 167334 w 1202584"/>
                <a:gd name="connsiteY6" fmla="*/ 820115 h 894588"/>
                <a:gd name="connsiteX7" fmla="*/ 91991 w 1202584"/>
                <a:gd name="connsiteY7" fmla="*/ 820115 h 894588"/>
                <a:gd name="connsiteX8" fmla="*/ 91991 w 1202584"/>
                <a:gd name="connsiteY8" fmla="*/ 884218 h 894588"/>
                <a:gd name="connsiteX9" fmla="*/ 446703 w 1202584"/>
                <a:gd name="connsiteY9" fmla="*/ 884218 h 894588"/>
                <a:gd name="connsiteX10" fmla="*/ 446703 w 1202584"/>
                <a:gd name="connsiteY10" fmla="*/ 820115 h 894588"/>
                <a:gd name="connsiteX11" fmla="*/ 371169 w 1202584"/>
                <a:gd name="connsiteY11" fmla="*/ 820115 h 894588"/>
                <a:gd name="connsiteX12" fmla="*/ 371169 w 1202584"/>
                <a:gd name="connsiteY12" fmla="*/ 764394 h 894588"/>
                <a:gd name="connsiteX13" fmla="*/ 403649 w 1202584"/>
                <a:gd name="connsiteY13" fmla="*/ 750392 h 894588"/>
                <a:gd name="connsiteX14" fmla="*/ 403649 w 1202584"/>
                <a:gd name="connsiteY14" fmla="*/ 750392 h 894588"/>
                <a:gd name="connsiteX15" fmla="*/ 539190 w 1202584"/>
                <a:gd name="connsiteY15" fmla="*/ 480454 h 894588"/>
                <a:gd name="connsiteX16" fmla="*/ 535380 w 1202584"/>
                <a:gd name="connsiteY16" fmla="*/ 426447 h 894588"/>
                <a:gd name="connsiteX17" fmla="*/ 553097 w 1202584"/>
                <a:gd name="connsiteY17" fmla="*/ 419589 h 894588"/>
                <a:gd name="connsiteX18" fmla="*/ 588149 w 1202584"/>
                <a:gd name="connsiteY18" fmla="*/ 382251 h 894588"/>
                <a:gd name="connsiteX19" fmla="*/ 603770 w 1202584"/>
                <a:gd name="connsiteY19" fmla="*/ 363201 h 894588"/>
                <a:gd name="connsiteX20" fmla="*/ 629297 w 1202584"/>
                <a:gd name="connsiteY20" fmla="*/ 390538 h 894588"/>
                <a:gd name="connsiteX21" fmla="*/ 702735 w 1202584"/>
                <a:gd name="connsiteY21" fmla="*/ 428638 h 894588"/>
                <a:gd name="connsiteX22" fmla="*/ 702735 w 1202584"/>
                <a:gd name="connsiteY22" fmla="*/ 439115 h 894588"/>
                <a:gd name="connsiteX23" fmla="*/ 696067 w 1202584"/>
                <a:gd name="connsiteY23" fmla="*/ 458165 h 894588"/>
                <a:gd name="connsiteX24" fmla="*/ 694638 w 1202584"/>
                <a:gd name="connsiteY24" fmla="*/ 496265 h 894588"/>
                <a:gd name="connsiteX25" fmla="*/ 639870 w 1202584"/>
                <a:gd name="connsiteY25" fmla="*/ 578371 h 894588"/>
                <a:gd name="connsiteX26" fmla="*/ 616152 w 1202584"/>
                <a:gd name="connsiteY26" fmla="*/ 654571 h 894588"/>
                <a:gd name="connsiteX27" fmla="*/ 629202 w 1202584"/>
                <a:gd name="connsiteY27" fmla="*/ 684479 h 894588"/>
                <a:gd name="connsiteX28" fmla="*/ 644346 w 1202584"/>
                <a:gd name="connsiteY28" fmla="*/ 704101 h 894588"/>
                <a:gd name="connsiteX29" fmla="*/ 697496 w 1202584"/>
                <a:gd name="connsiteY29" fmla="*/ 801827 h 894588"/>
                <a:gd name="connsiteX30" fmla="*/ 699306 w 1202584"/>
                <a:gd name="connsiteY30" fmla="*/ 827545 h 894588"/>
                <a:gd name="connsiteX31" fmla="*/ 689781 w 1202584"/>
                <a:gd name="connsiteY31" fmla="*/ 846595 h 894588"/>
                <a:gd name="connsiteX32" fmla="*/ 677874 w 1202584"/>
                <a:gd name="connsiteY32" fmla="*/ 868597 h 894588"/>
                <a:gd name="connsiteX33" fmla="*/ 656157 w 1202584"/>
                <a:gd name="connsiteY33" fmla="*/ 874027 h 894588"/>
                <a:gd name="connsiteX34" fmla="*/ 656157 w 1202584"/>
                <a:gd name="connsiteY34" fmla="*/ 883552 h 894588"/>
                <a:gd name="connsiteX35" fmla="*/ 691876 w 1202584"/>
                <a:gd name="connsiteY35" fmla="*/ 883552 h 894588"/>
                <a:gd name="connsiteX36" fmla="*/ 718260 w 1202584"/>
                <a:gd name="connsiteY36" fmla="*/ 865359 h 894588"/>
                <a:gd name="connsiteX37" fmla="*/ 738930 w 1202584"/>
                <a:gd name="connsiteY37" fmla="*/ 849452 h 894588"/>
                <a:gd name="connsiteX38" fmla="*/ 759408 w 1202584"/>
                <a:gd name="connsiteY38" fmla="*/ 829450 h 894588"/>
                <a:gd name="connsiteX39" fmla="*/ 746169 w 1202584"/>
                <a:gd name="connsiteY39" fmla="*/ 810876 h 894588"/>
                <a:gd name="connsiteX40" fmla="*/ 735120 w 1202584"/>
                <a:gd name="connsiteY40" fmla="*/ 798970 h 894588"/>
                <a:gd name="connsiteX41" fmla="*/ 716070 w 1202584"/>
                <a:gd name="connsiteY41" fmla="*/ 747630 h 894588"/>
                <a:gd name="connsiteX42" fmla="*/ 752074 w 1202584"/>
                <a:gd name="connsiteY42" fmla="*/ 802208 h 894588"/>
                <a:gd name="connsiteX43" fmla="*/ 768076 w 1202584"/>
                <a:gd name="connsiteY43" fmla="*/ 828402 h 894588"/>
                <a:gd name="connsiteX44" fmla="*/ 780649 w 1202584"/>
                <a:gd name="connsiteY44" fmla="*/ 864121 h 894588"/>
                <a:gd name="connsiteX45" fmla="*/ 780649 w 1202584"/>
                <a:gd name="connsiteY45" fmla="*/ 880980 h 894588"/>
                <a:gd name="connsiteX46" fmla="*/ 767028 w 1202584"/>
                <a:gd name="connsiteY46" fmla="*/ 889838 h 894588"/>
                <a:gd name="connsiteX47" fmla="*/ 777125 w 1202584"/>
                <a:gd name="connsiteY47" fmla="*/ 894315 h 894588"/>
                <a:gd name="connsiteX48" fmla="*/ 802842 w 1202584"/>
                <a:gd name="connsiteY48" fmla="*/ 890410 h 894588"/>
                <a:gd name="connsiteX49" fmla="*/ 807986 w 1202584"/>
                <a:gd name="connsiteY49" fmla="*/ 870407 h 894588"/>
                <a:gd name="connsiteX50" fmla="*/ 803414 w 1202584"/>
                <a:gd name="connsiteY50" fmla="*/ 845452 h 894588"/>
                <a:gd name="connsiteX51" fmla="*/ 814558 w 1202584"/>
                <a:gd name="connsiteY51" fmla="*/ 808399 h 894588"/>
                <a:gd name="connsiteX52" fmla="*/ 811605 w 1202584"/>
                <a:gd name="connsiteY52" fmla="*/ 788111 h 894588"/>
                <a:gd name="connsiteX53" fmla="*/ 793984 w 1202584"/>
                <a:gd name="connsiteY53" fmla="*/ 780015 h 894588"/>
                <a:gd name="connsiteX54" fmla="*/ 783316 w 1202584"/>
                <a:gd name="connsiteY54" fmla="*/ 772205 h 894588"/>
                <a:gd name="connsiteX55" fmla="*/ 781506 w 1202584"/>
                <a:gd name="connsiteY55" fmla="*/ 768109 h 894588"/>
                <a:gd name="connsiteX56" fmla="*/ 1190033 w 1202584"/>
                <a:gd name="connsiteY56" fmla="*/ 491884 h 894588"/>
                <a:gd name="connsiteX57" fmla="*/ 1183652 w 1202584"/>
                <a:gd name="connsiteY57" fmla="*/ 486073 h 894588"/>
                <a:gd name="connsiteX58" fmla="*/ 1178509 w 1202584"/>
                <a:gd name="connsiteY58" fmla="*/ 458927 h 894588"/>
                <a:gd name="connsiteX59" fmla="*/ 1154886 w 1202584"/>
                <a:gd name="connsiteY59" fmla="*/ 400730 h 894588"/>
                <a:gd name="connsiteX60" fmla="*/ 1179842 w 1202584"/>
                <a:gd name="connsiteY60" fmla="*/ 375774 h 894588"/>
                <a:gd name="connsiteX61" fmla="*/ 1186795 w 1202584"/>
                <a:gd name="connsiteY61" fmla="*/ 369011 h 894588"/>
                <a:gd name="connsiteX62" fmla="*/ 1179461 w 1202584"/>
                <a:gd name="connsiteY62" fmla="*/ 364344 h 894588"/>
                <a:gd name="connsiteX63" fmla="*/ 1159553 w 1202584"/>
                <a:gd name="connsiteY63" fmla="*/ 343389 h 894588"/>
                <a:gd name="connsiteX64" fmla="*/ 1159553 w 1202584"/>
                <a:gd name="connsiteY64" fmla="*/ 339770 h 894588"/>
                <a:gd name="connsiteX65" fmla="*/ 1155648 w 1202584"/>
                <a:gd name="connsiteY65" fmla="*/ 309385 h 894588"/>
                <a:gd name="connsiteX66" fmla="*/ 1158982 w 1202584"/>
                <a:gd name="connsiteY66" fmla="*/ 307194 h 894588"/>
                <a:gd name="connsiteX67" fmla="*/ 1202035 w 1202584"/>
                <a:gd name="connsiteY67" fmla="*/ 245663 h 894588"/>
                <a:gd name="connsiteX68" fmla="*/ 1200987 w 1202584"/>
                <a:gd name="connsiteY68" fmla="*/ 237090 h 894588"/>
                <a:gd name="connsiteX69" fmla="*/ 1192986 w 1202584"/>
                <a:gd name="connsiteY69" fmla="*/ 239947 h 894588"/>
                <a:gd name="connsiteX70" fmla="*/ 1100594 w 1202584"/>
                <a:gd name="connsiteY70" fmla="*/ 257188 h 894588"/>
                <a:gd name="connsiteX71" fmla="*/ 1108214 w 1202584"/>
                <a:gd name="connsiteY71" fmla="*/ 235090 h 894588"/>
                <a:gd name="connsiteX72" fmla="*/ 1112310 w 1202584"/>
                <a:gd name="connsiteY72" fmla="*/ 183274 h 894588"/>
                <a:gd name="connsiteX73" fmla="*/ 1110023 w 1202584"/>
                <a:gd name="connsiteY73" fmla="*/ 179940 h 894588"/>
                <a:gd name="connsiteX74" fmla="*/ 1106023 w 1202584"/>
                <a:gd name="connsiteY74" fmla="*/ 179940 h 894588"/>
                <a:gd name="connsiteX75" fmla="*/ 1067447 w 1202584"/>
                <a:gd name="connsiteY75" fmla="*/ 172130 h 894588"/>
                <a:gd name="connsiteX76" fmla="*/ 1066685 w 1202584"/>
                <a:gd name="connsiteY76" fmla="*/ -273 h 894588"/>
                <a:gd name="connsiteX77" fmla="*/ 665587 w 1202584"/>
                <a:gd name="connsiteY77" fmla="*/ 273761 h 894588"/>
                <a:gd name="connsiteX78" fmla="*/ 642537 w 1202584"/>
                <a:gd name="connsiteY78" fmla="*/ 253663 h 894588"/>
                <a:gd name="connsiteX79" fmla="*/ 637964 w 1202584"/>
                <a:gd name="connsiteY79" fmla="*/ 248710 h 894588"/>
                <a:gd name="connsiteX80" fmla="*/ 646537 w 1202584"/>
                <a:gd name="connsiteY80" fmla="*/ 241567 h 894588"/>
                <a:gd name="connsiteX81" fmla="*/ 666349 w 1202584"/>
                <a:gd name="connsiteY81" fmla="*/ 226136 h 894588"/>
                <a:gd name="connsiteX82" fmla="*/ 673874 w 1202584"/>
                <a:gd name="connsiteY82" fmla="*/ 182035 h 894588"/>
                <a:gd name="connsiteX83" fmla="*/ 620915 w 1202584"/>
                <a:gd name="connsiteY83" fmla="*/ 139935 h 894588"/>
                <a:gd name="connsiteX84" fmla="*/ 594721 w 1202584"/>
                <a:gd name="connsiteY84" fmla="*/ 149460 h 894588"/>
                <a:gd name="connsiteX85" fmla="*/ 582053 w 1202584"/>
                <a:gd name="connsiteY85" fmla="*/ 169367 h 894588"/>
                <a:gd name="connsiteX86" fmla="*/ 565479 w 1202584"/>
                <a:gd name="connsiteY86" fmla="*/ 173749 h 894588"/>
                <a:gd name="connsiteX87" fmla="*/ 561003 w 1202584"/>
                <a:gd name="connsiteY87" fmla="*/ 176511 h 894588"/>
                <a:gd name="connsiteX88" fmla="*/ 564241 w 1202584"/>
                <a:gd name="connsiteY88" fmla="*/ 186036 h 894588"/>
                <a:gd name="connsiteX89" fmla="*/ 559574 w 1202584"/>
                <a:gd name="connsiteY89" fmla="*/ 190037 h 894588"/>
                <a:gd name="connsiteX90" fmla="*/ 560240 w 1202584"/>
                <a:gd name="connsiteY90" fmla="*/ 196132 h 894588"/>
                <a:gd name="connsiteX91" fmla="*/ 553859 w 1202584"/>
                <a:gd name="connsiteY91" fmla="*/ 196132 h 894588"/>
                <a:gd name="connsiteX92" fmla="*/ 553192 w 1202584"/>
                <a:gd name="connsiteY92" fmla="*/ 200990 h 894588"/>
                <a:gd name="connsiteX93" fmla="*/ 547572 w 1202584"/>
                <a:gd name="connsiteY93" fmla="*/ 210515 h 894588"/>
                <a:gd name="connsiteX94" fmla="*/ 561479 w 1202584"/>
                <a:gd name="connsiteY94" fmla="*/ 223183 h 894588"/>
                <a:gd name="connsiteX95" fmla="*/ 569765 w 1202584"/>
                <a:gd name="connsiteY95" fmla="*/ 240138 h 894588"/>
                <a:gd name="connsiteX96" fmla="*/ 573861 w 1202584"/>
                <a:gd name="connsiteY96" fmla="*/ 259855 h 894588"/>
                <a:gd name="connsiteX97" fmla="*/ 588244 w 1202584"/>
                <a:gd name="connsiteY97" fmla="*/ 279667 h 894588"/>
                <a:gd name="connsiteX98" fmla="*/ 551763 w 1202584"/>
                <a:gd name="connsiteY98" fmla="*/ 305860 h 894588"/>
                <a:gd name="connsiteX99" fmla="*/ 531570 w 1202584"/>
                <a:gd name="connsiteY99" fmla="*/ 330340 h 894588"/>
                <a:gd name="connsiteX100" fmla="*/ 514616 w 1202584"/>
                <a:gd name="connsiteY100" fmla="*/ 342437 h 894588"/>
                <a:gd name="connsiteX101" fmla="*/ 505091 w 1202584"/>
                <a:gd name="connsiteY101" fmla="*/ 317576 h 894588"/>
                <a:gd name="connsiteX102" fmla="*/ 510806 w 1202584"/>
                <a:gd name="connsiteY102" fmla="*/ 311480 h 894588"/>
                <a:gd name="connsiteX103" fmla="*/ 516426 w 1202584"/>
                <a:gd name="connsiteY103" fmla="*/ 297002 h 894588"/>
                <a:gd name="connsiteX104" fmla="*/ 516426 w 1202584"/>
                <a:gd name="connsiteY104" fmla="*/ 283667 h 894588"/>
                <a:gd name="connsiteX105" fmla="*/ 511758 w 1202584"/>
                <a:gd name="connsiteY105" fmla="*/ 283667 h 894588"/>
                <a:gd name="connsiteX106" fmla="*/ 507948 w 1202584"/>
                <a:gd name="connsiteY106" fmla="*/ 294812 h 894588"/>
                <a:gd name="connsiteX107" fmla="*/ 503186 w 1202584"/>
                <a:gd name="connsiteY107" fmla="*/ 297669 h 894588"/>
                <a:gd name="connsiteX108" fmla="*/ 498423 w 1202584"/>
                <a:gd name="connsiteY108" fmla="*/ 284620 h 894588"/>
                <a:gd name="connsiteX109" fmla="*/ 494804 w 1202584"/>
                <a:gd name="connsiteY109" fmla="*/ 259283 h 894588"/>
                <a:gd name="connsiteX110" fmla="*/ 490327 w 1202584"/>
                <a:gd name="connsiteY110" fmla="*/ 258616 h 894588"/>
                <a:gd name="connsiteX111" fmla="*/ 486993 w 1202584"/>
                <a:gd name="connsiteY111" fmla="*/ 253473 h 894588"/>
                <a:gd name="connsiteX112" fmla="*/ 484136 w 1202584"/>
                <a:gd name="connsiteY112" fmla="*/ 259569 h 894588"/>
                <a:gd name="connsiteX113" fmla="*/ 480707 w 1202584"/>
                <a:gd name="connsiteY113" fmla="*/ 256521 h 894588"/>
                <a:gd name="connsiteX114" fmla="*/ 478135 w 1202584"/>
                <a:gd name="connsiteY114" fmla="*/ 262141 h 894588"/>
                <a:gd name="connsiteX115" fmla="*/ 470705 w 1202584"/>
                <a:gd name="connsiteY115" fmla="*/ 247853 h 894588"/>
                <a:gd name="connsiteX116" fmla="*/ 447941 w 1202584"/>
                <a:gd name="connsiteY116" fmla="*/ 202895 h 894588"/>
                <a:gd name="connsiteX117" fmla="*/ 469467 w 1202584"/>
                <a:gd name="connsiteY117" fmla="*/ 204514 h 894588"/>
                <a:gd name="connsiteX118" fmla="*/ 502995 w 1202584"/>
                <a:gd name="connsiteY118" fmla="*/ 149650 h 894588"/>
                <a:gd name="connsiteX119" fmla="*/ 434796 w 1202584"/>
                <a:gd name="connsiteY119" fmla="*/ 65164 h 894588"/>
                <a:gd name="connsiteX120" fmla="*/ 380028 w 1202584"/>
                <a:gd name="connsiteY120" fmla="*/ 81928 h 894588"/>
                <a:gd name="connsiteX121" fmla="*/ 354977 w 1202584"/>
                <a:gd name="connsiteY121" fmla="*/ 139078 h 894588"/>
                <a:gd name="connsiteX122" fmla="*/ 343928 w 1202584"/>
                <a:gd name="connsiteY122" fmla="*/ 139078 h 894588"/>
                <a:gd name="connsiteX123" fmla="*/ 343928 w 1202584"/>
                <a:gd name="connsiteY123" fmla="*/ 65164 h 894588"/>
                <a:gd name="connsiteX124" fmla="*/ 329736 w 1202584"/>
                <a:gd name="connsiteY124" fmla="*/ 65164 h 894588"/>
                <a:gd name="connsiteX125" fmla="*/ 329736 w 1202584"/>
                <a:gd name="connsiteY125" fmla="*/ 139078 h 894588"/>
                <a:gd name="connsiteX126" fmla="*/ 299351 w 1202584"/>
                <a:gd name="connsiteY126" fmla="*/ 139078 h 894588"/>
                <a:gd name="connsiteX127" fmla="*/ 299351 w 1202584"/>
                <a:gd name="connsiteY127" fmla="*/ 65164 h 894588"/>
                <a:gd name="connsiteX128" fmla="*/ 285063 w 1202584"/>
                <a:gd name="connsiteY128" fmla="*/ 65164 h 894588"/>
                <a:gd name="connsiteX129" fmla="*/ 285063 w 1202584"/>
                <a:gd name="connsiteY129" fmla="*/ 139078 h 894588"/>
                <a:gd name="connsiteX130" fmla="*/ 254488 w 1202584"/>
                <a:gd name="connsiteY130" fmla="*/ 139078 h 894588"/>
                <a:gd name="connsiteX131" fmla="*/ 254488 w 1202584"/>
                <a:gd name="connsiteY131" fmla="*/ 65164 h 894588"/>
                <a:gd name="connsiteX132" fmla="*/ 240296 w 1202584"/>
                <a:gd name="connsiteY132" fmla="*/ 65164 h 894588"/>
                <a:gd name="connsiteX133" fmla="*/ 240296 w 1202584"/>
                <a:gd name="connsiteY133" fmla="*/ 139078 h 894588"/>
                <a:gd name="connsiteX134" fmla="*/ 209721 w 1202584"/>
                <a:gd name="connsiteY134" fmla="*/ 139078 h 894588"/>
                <a:gd name="connsiteX135" fmla="*/ 209721 w 1202584"/>
                <a:gd name="connsiteY135" fmla="*/ 65164 h 894588"/>
                <a:gd name="connsiteX136" fmla="*/ 195623 w 1202584"/>
                <a:gd name="connsiteY136" fmla="*/ 65164 h 894588"/>
                <a:gd name="connsiteX137" fmla="*/ 195623 w 1202584"/>
                <a:gd name="connsiteY137" fmla="*/ 139078 h 894588"/>
                <a:gd name="connsiteX138" fmla="*/ 184765 w 1202584"/>
                <a:gd name="connsiteY138" fmla="*/ 139078 h 894588"/>
                <a:gd name="connsiteX139" fmla="*/ 159524 w 1202584"/>
                <a:gd name="connsiteY139" fmla="*/ 81928 h 894588"/>
                <a:gd name="connsiteX140" fmla="*/ 104660 w 1202584"/>
                <a:gd name="connsiteY140" fmla="*/ 65164 h 894588"/>
                <a:gd name="connsiteX141" fmla="*/ 36651 w 1202584"/>
                <a:gd name="connsiteY141" fmla="*/ 149650 h 894588"/>
                <a:gd name="connsiteX142" fmla="*/ 70179 w 1202584"/>
                <a:gd name="connsiteY142" fmla="*/ 204133 h 894588"/>
                <a:gd name="connsiteX143" fmla="*/ 1053064 w 1202584"/>
                <a:gd name="connsiteY143" fmla="*/ 26016 h 894588"/>
                <a:gd name="connsiteX144" fmla="*/ 1053731 w 1202584"/>
                <a:gd name="connsiteY144" fmla="*/ 182226 h 894588"/>
                <a:gd name="connsiteX145" fmla="*/ 1058017 w 1202584"/>
                <a:gd name="connsiteY145" fmla="*/ 183845 h 894588"/>
                <a:gd name="connsiteX146" fmla="*/ 1102594 w 1202584"/>
                <a:gd name="connsiteY146" fmla="*/ 194037 h 894588"/>
                <a:gd name="connsiteX147" fmla="*/ 1095736 w 1202584"/>
                <a:gd name="connsiteY147" fmla="*/ 229660 h 894588"/>
                <a:gd name="connsiteX148" fmla="*/ 1086878 w 1202584"/>
                <a:gd name="connsiteY148" fmla="*/ 265665 h 894588"/>
                <a:gd name="connsiteX149" fmla="*/ 1087926 w 1202584"/>
                <a:gd name="connsiteY149" fmla="*/ 271475 h 894588"/>
                <a:gd name="connsiteX150" fmla="*/ 1093736 w 1202584"/>
                <a:gd name="connsiteY150" fmla="*/ 271475 h 894588"/>
                <a:gd name="connsiteX151" fmla="*/ 1188128 w 1202584"/>
                <a:gd name="connsiteY151" fmla="*/ 255854 h 894588"/>
                <a:gd name="connsiteX152" fmla="*/ 1151648 w 1202584"/>
                <a:gd name="connsiteY152" fmla="*/ 295764 h 894588"/>
                <a:gd name="connsiteX153" fmla="*/ 1140789 w 1202584"/>
                <a:gd name="connsiteY153" fmla="*/ 303098 h 894588"/>
                <a:gd name="connsiteX154" fmla="*/ 1134026 w 1202584"/>
                <a:gd name="connsiteY154" fmla="*/ 308908 h 894588"/>
                <a:gd name="connsiteX155" fmla="*/ 1141456 w 1202584"/>
                <a:gd name="connsiteY155" fmla="*/ 313957 h 894588"/>
                <a:gd name="connsiteX156" fmla="*/ 1145837 w 1202584"/>
                <a:gd name="connsiteY156" fmla="*/ 338626 h 894588"/>
                <a:gd name="connsiteX157" fmla="*/ 1145361 w 1202584"/>
                <a:gd name="connsiteY157" fmla="*/ 343008 h 894588"/>
                <a:gd name="connsiteX158" fmla="*/ 1164411 w 1202584"/>
                <a:gd name="connsiteY158" fmla="*/ 371583 h 894588"/>
                <a:gd name="connsiteX159" fmla="*/ 1138694 w 1202584"/>
                <a:gd name="connsiteY159" fmla="*/ 399396 h 894588"/>
                <a:gd name="connsiteX160" fmla="*/ 1134884 w 1202584"/>
                <a:gd name="connsiteY160" fmla="*/ 406159 h 894588"/>
                <a:gd name="connsiteX161" fmla="*/ 1142218 w 1202584"/>
                <a:gd name="connsiteY161" fmla="*/ 409112 h 894588"/>
                <a:gd name="connsiteX162" fmla="*/ 1165364 w 1202584"/>
                <a:gd name="connsiteY162" fmla="*/ 458546 h 894588"/>
                <a:gd name="connsiteX163" fmla="*/ 1169650 w 1202584"/>
                <a:gd name="connsiteY163" fmla="*/ 489122 h 894588"/>
                <a:gd name="connsiteX164" fmla="*/ 777315 w 1202584"/>
                <a:gd name="connsiteY164" fmla="*/ 754869 h 894588"/>
                <a:gd name="connsiteX165" fmla="*/ 731405 w 1202584"/>
                <a:gd name="connsiteY165" fmla="*/ 662953 h 894588"/>
                <a:gd name="connsiteX166" fmla="*/ 694638 w 1202584"/>
                <a:gd name="connsiteY166" fmla="*/ 629520 h 894588"/>
                <a:gd name="connsiteX167" fmla="*/ 741215 w 1202584"/>
                <a:gd name="connsiteY167" fmla="*/ 571322 h 894588"/>
                <a:gd name="connsiteX168" fmla="*/ 768743 w 1202584"/>
                <a:gd name="connsiteY168" fmla="*/ 530936 h 894588"/>
                <a:gd name="connsiteX169" fmla="*/ 807510 w 1202584"/>
                <a:gd name="connsiteY169" fmla="*/ 486550 h 894588"/>
                <a:gd name="connsiteX170" fmla="*/ 785031 w 1202584"/>
                <a:gd name="connsiteY170" fmla="*/ 412636 h 894588"/>
                <a:gd name="connsiteX171" fmla="*/ 757122 w 1202584"/>
                <a:gd name="connsiteY171" fmla="*/ 386632 h 894588"/>
                <a:gd name="connsiteX172" fmla="*/ 683780 w 1202584"/>
                <a:gd name="connsiteY172" fmla="*/ 291382 h 894588"/>
                <a:gd name="connsiteX173" fmla="*/ 675874 w 1202584"/>
                <a:gd name="connsiteY173" fmla="*/ 283286 h 894588"/>
                <a:gd name="connsiteX174" fmla="*/ 552144 w 1202584"/>
                <a:gd name="connsiteY174" fmla="*/ 365868 h 894588"/>
                <a:gd name="connsiteX175" fmla="*/ 549382 w 1202584"/>
                <a:gd name="connsiteY175" fmla="*/ 371488 h 894588"/>
                <a:gd name="connsiteX176" fmla="*/ 538428 w 1202584"/>
                <a:gd name="connsiteY176" fmla="*/ 388347 h 894588"/>
                <a:gd name="connsiteX177" fmla="*/ 533666 w 1202584"/>
                <a:gd name="connsiteY177" fmla="*/ 377489 h 894588"/>
                <a:gd name="connsiteX178" fmla="*/ 433368 w 1202584"/>
                <a:gd name="connsiteY178" fmla="*/ 834117 h 894588"/>
                <a:gd name="connsiteX179" fmla="*/ 433368 w 1202584"/>
                <a:gd name="connsiteY179" fmla="*/ 870217 h 894588"/>
                <a:gd name="connsiteX180" fmla="*/ 106088 w 1202584"/>
                <a:gd name="connsiteY180" fmla="*/ 870217 h 894588"/>
                <a:gd name="connsiteX181" fmla="*/ 106088 w 1202584"/>
                <a:gd name="connsiteY181" fmla="*/ 834117 h 894588"/>
                <a:gd name="connsiteX182" fmla="*/ 181527 w 1202584"/>
                <a:gd name="connsiteY182" fmla="*/ 820115 h 894588"/>
                <a:gd name="connsiteX183" fmla="*/ 181527 w 1202584"/>
                <a:gd name="connsiteY183" fmla="*/ 767061 h 894588"/>
                <a:gd name="connsiteX184" fmla="*/ 357834 w 1202584"/>
                <a:gd name="connsiteY184" fmla="*/ 767061 h 894588"/>
                <a:gd name="connsiteX185" fmla="*/ 357834 w 1202584"/>
                <a:gd name="connsiteY185" fmla="*/ 820115 h 894588"/>
                <a:gd name="connsiteX186" fmla="*/ 388886 w 1202584"/>
                <a:gd name="connsiteY186" fmla="*/ 92120 h 894588"/>
                <a:gd name="connsiteX187" fmla="*/ 432796 w 1202584"/>
                <a:gd name="connsiteY187" fmla="*/ 78499 h 894588"/>
                <a:gd name="connsiteX188" fmla="*/ 488994 w 1202584"/>
                <a:gd name="connsiteY188" fmla="*/ 149555 h 894588"/>
                <a:gd name="connsiteX189" fmla="*/ 466800 w 1202584"/>
                <a:gd name="connsiteY189" fmla="*/ 190322 h 894588"/>
                <a:gd name="connsiteX190" fmla="*/ 446893 w 1202584"/>
                <a:gd name="connsiteY190" fmla="*/ 186036 h 894588"/>
                <a:gd name="connsiteX191" fmla="*/ 430034 w 1202584"/>
                <a:gd name="connsiteY191" fmla="*/ 138411 h 894588"/>
                <a:gd name="connsiteX192" fmla="*/ 416222 w 1202584"/>
                <a:gd name="connsiteY192" fmla="*/ 138411 h 894588"/>
                <a:gd name="connsiteX193" fmla="*/ 416222 w 1202584"/>
                <a:gd name="connsiteY193" fmla="*/ 139935 h 894588"/>
                <a:gd name="connsiteX194" fmla="*/ 458323 w 1202584"/>
                <a:gd name="connsiteY194" fmla="*/ 254235 h 894588"/>
                <a:gd name="connsiteX195" fmla="*/ 466896 w 1202584"/>
                <a:gd name="connsiteY195" fmla="*/ 270428 h 894588"/>
                <a:gd name="connsiteX196" fmla="*/ 466324 w 1202584"/>
                <a:gd name="connsiteY196" fmla="*/ 284239 h 894588"/>
                <a:gd name="connsiteX197" fmla="*/ 465372 w 1202584"/>
                <a:gd name="connsiteY197" fmla="*/ 299383 h 894588"/>
                <a:gd name="connsiteX198" fmla="*/ 469372 w 1202584"/>
                <a:gd name="connsiteY198" fmla="*/ 320529 h 894588"/>
                <a:gd name="connsiteX199" fmla="*/ 477087 w 1202584"/>
                <a:gd name="connsiteY199" fmla="*/ 332816 h 894588"/>
                <a:gd name="connsiteX200" fmla="*/ 488708 w 1202584"/>
                <a:gd name="connsiteY200" fmla="*/ 361391 h 894588"/>
                <a:gd name="connsiteX201" fmla="*/ 471372 w 1202584"/>
                <a:gd name="connsiteY201" fmla="*/ 365011 h 894588"/>
                <a:gd name="connsiteX202" fmla="*/ 421271 w 1202584"/>
                <a:gd name="connsiteY202" fmla="*/ 349485 h 894588"/>
                <a:gd name="connsiteX203" fmla="*/ 404030 w 1202584"/>
                <a:gd name="connsiteY203" fmla="*/ 300050 h 894588"/>
                <a:gd name="connsiteX204" fmla="*/ 368026 w 1202584"/>
                <a:gd name="connsiteY204" fmla="*/ 145936 h 894588"/>
                <a:gd name="connsiteX205" fmla="*/ 388886 w 1202584"/>
                <a:gd name="connsiteY205" fmla="*/ 92120 h 894588"/>
                <a:gd name="connsiteX206" fmla="*/ 343737 w 1202584"/>
                <a:gd name="connsiteY206" fmla="*/ 153080 h 894588"/>
                <a:gd name="connsiteX207" fmla="*/ 354405 w 1202584"/>
                <a:gd name="connsiteY207" fmla="*/ 153080 h 894588"/>
                <a:gd name="connsiteX208" fmla="*/ 391172 w 1202584"/>
                <a:gd name="connsiteY208" fmla="*/ 305003 h 894588"/>
                <a:gd name="connsiteX209" fmla="*/ 404507 w 1202584"/>
                <a:gd name="connsiteY209" fmla="*/ 343103 h 894588"/>
                <a:gd name="connsiteX210" fmla="*/ 373360 w 1202584"/>
                <a:gd name="connsiteY210" fmla="*/ 325006 h 894588"/>
                <a:gd name="connsiteX211" fmla="*/ 368121 w 1202584"/>
                <a:gd name="connsiteY211" fmla="*/ 310051 h 894588"/>
                <a:gd name="connsiteX212" fmla="*/ 358596 w 1202584"/>
                <a:gd name="connsiteY212" fmla="*/ 293383 h 894588"/>
                <a:gd name="connsiteX213" fmla="*/ 354596 w 1202584"/>
                <a:gd name="connsiteY213" fmla="*/ 293383 h 894588"/>
                <a:gd name="connsiteX214" fmla="*/ 356882 w 1202584"/>
                <a:gd name="connsiteY214" fmla="*/ 303955 h 894588"/>
                <a:gd name="connsiteX215" fmla="*/ 354596 w 1202584"/>
                <a:gd name="connsiteY215" fmla="*/ 312623 h 894588"/>
                <a:gd name="connsiteX216" fmla="*/ 348023 w 1202584"/>
                <a:gd name="connsiteY216" fmla="*/ 312623 h 894588"/>
                <a:gd name="connsiteX217" fmla="*/ 343832 w 1202584"/>
                <a:gd name="connsiteY217" fmla="*/ 311004 h 894588"/>
                <a:gd name="connsiteX218" fmla="*/ 343737 w 1202584"/>
                <a:gd name="connsiteY218" fmla="*/ 345294 h 894588"/>
                <a:gd name="connsiteX219" fmla="*/ 353262 w 1202584"/>
                <a:gd name="connsiteY219" fmla="*/ 347485 h 894588"/>
                <a:gd name="connsiteX220" fmla="*/ 373836 w 1202584"/>
                <a:gd name="connsiteY220" fmla="*/ 354152 h 894588"/>
                <a:gd name="connsiteX221" fmla="*/ 415746 w 1202584"/>
                <a:gd name="connsiteY221" fmla="*/ 378917 h 894588"/>
                <a:gd name="connsiteX222" fmla="*/ 428414 w 1202584"/>
                <a:gd name="connsiteY222" fmla="*/ 465785 h 894588"/>
                <a:gd name="connsiteX223" fmla="*/ 343832 w 1202584"/>
                <a:gd name="connsiteY223" fmla="*/ 637235 h 894588"/>
                <a:gd name="connsiteX224" fmla="*/ 343737 w 1202584"/>
                <a:gd name="connsiteY224" fmla="*/ 655333 h 894588"/>
                <a:gd name="connsiteX225" fmla="*/ 343737 w 1202584"/>
                <a:gd name="connsiteY225" fmla="*/ 654190 h 894588"/>
                <a:gd name="connsiteX226" fmla="*/ 442130 w 1202584"/>
                <a:gd name="connsiteY226" fmla="*/ 465785 h 894588"/>
                <a:gd name="connsiteX227" fmla="*/ 431748 w 1202584"/>
                <a:gd name="connsiteY227" fmla="*/ 386537 h 894588"/>
                <a:gd name="connsiteX228" fmla="*/ 463181 w 1202584"/>
                <a:gd name="connsiteY228" fmla="*/ 397396 h 894588"/>
                <a:gd name="connsiteX229" fmla="*/ 482802 w 1202584"/>
                <a:gd name="connsiteY229" fmla="*/ 400444 h 894588"/>
                <a:gd name="connsiteX230" fmla="*/ 501852 w 1202584"/>
                <a:gd name="connsiteY230" fmla="*/ 392062 h 894588"/>
                <a:gd name="connsiteX231" fmla="*/ 509568 w 1202584"/>
                <a:gd name="connsiteY231" fmla="*/ 402825 h 894588"/>
                <a:gd name="connsiteX232" fmla="*/ 520140 w 1202584"/>
                <a:gd name="connsiteY232" fmla="*/ 415398 h 894588"/>
                <a:gd name="connsiteX233" fmla="*/ 525570 w 1202584"/>
                <a:gd name="connsiteY233" fmla="*/ 480549 h 894588"/>
                <a:gd name="connsiteX234" fmla="*/ 425366 w 1202584"/>
                <a:gd name="connsiteY234" fmla="*/ 717817 h 894588"/>
                <a:gd name="connsiteX235" fmla="*/ 342975 w 1202584"/>
                <a:gd name="connsiteY235" fmla="*/ 655333 h 894588"/>
                <a:gd name="connsiteX236" fmla="*/ 299160 w 1202584"/>
                <a:gd name="connsiteY236" fmla="*/ 153080 h 894588"/>
                <a:gd name="connsiteX237" fmla="*/ 329545 w 1202584"/>
                <a:gd name="connsiteY237" fmla="*/ 153080 h 894588"/>
                <a:gd name="connsiteX238" fmla="*/ 329545 w 1202584"/>
                <a:gd name="connsiteY238" fmla="*/ 299003 h 894588"/>
                <a:gd name="connsiteX239" fmla="*/ 326402 w 1202584"/>
                <a:gd name="connsiteY239" fmla="*/ 295097 h 894588"/>
                <a:gd name="connsiteX240" fmla="*/ 321163 w 1202584"/>
                <a:gd name="connsiteY240" fmla="*/ 295097 h 894588"/>
                <a:gd name="connsiteX241" fmla="*/ 327259 w 1202584"/>
                <a:gd name="connsiteY241" fmla="*/ 305384 h 894588"/>
                <a:gd name="connsiteX242" fmla="*/ 329545 w 1202584"/>
                <a:gd name="connsiteY242" fmla="*/ 308718 h 894588"/>
                <a:gd name="connsiteX243" fmla="*/ 329545 w 1202584"/>
                <a:gd name="connsiteY243" fmla="*/ 315671 h 894588"/>
                <a:gd name="connsiteX244" fmla="*/ 322973 w 1202584"/>
                <a:gd name="connsiteY244" fmla="*/ 313290 h 894588"/>
                <a:gd name="connsiteX245" fmla="*/ 311638 w 1202584"/>
                <a:gd name="connsiteY245" fmla="*/ 307099 h 894588"/>
                <a:gd name="connsiteX246" fmla="*/ 308876 w 1202584"/>
                <a:gd name="connsiteY246" fmla="*/ 310718 h 894588"/>
                <a:gd name="connsiteX247" fmla="*/ 319639 w 1202584"/>
                <a:gd name="connsiteY247" fmla="*/ 318529 h 894588"/>
                <a:gd name="connsiteX248" fmla="*/ 329164 w 1202584"/>
                <a:gd name="connsiteY248" fmla="*/ 323482 h 894588"/>
                <a:gd name="connsiteX249" fmla="*/ 329164 w 1202584"/>
                <a:gd name="connsiteY249" fmla="*/ 329864 h 894588"/>
                <a:gd name="connsiteX250" fmla="*/ 310876 w 1202584"/>
                <a:gd name="connsiteY250" fmla="*/ 327101 h 894588"/>
                <a:gd name="connsiteX251" fmla="*/ 309543 w 1202584"/>
                <a:gd name="connsiteY251" fmla="*/ 330625 h 894588"/>
                <a:gd name="connsiteX252" fmla="*/ 329164 w 1202584"/>
                <a:gd name="connsiteY252" fmla="*/ 336245 h 894588"/>
                <a:gd name="connsiteX253" fmla="*/ 329164 w 1202584"/>
                <a:gd name="connsiteY253" fmla="*/ 342341 h 894588"/>
                <a:gd name="connsiteX254" fmla="*/ 316686 w 1202584"/>
                <a:gd name="connsiteY254" fmla="*/ 346723 h 894588"/>
                <a:gd name="connsiteX255" fmla="*/ 318401 w 1202584"/>
                <a:gd name="connsiteY255" fmla="*/ 349295 h 894588"/>
                <a:gd name="connsiteX256" fmla="*/ 329164 w 1202584"/>
                <a:gd name="connsiteY256" fmla="*/ 347580 h 894588"/>
                <a:gd name="connsiteX257" fmla="*/ 329164 w 1202584"/>
                <a:gd name="connsiteY257" fmla="*/ 647237 h 894588"/>
                <a:gd name="connsiteX258" fmla="*/ 323354 w 1202584"/>
                <a:gd name="connsiteY258" fmla="*/ 651142 h 894588"/>
                <a:gd name="connsiteX259" fmla="*/ 298779 w 1202584"/>
                <a:gd name="connsiteY259" fmla="*/ 647713 h 894588"/>
                <a:gd name="connsiteX260" fmla="*/ 254488 w 1202584"/>
                <a:gd name="connsiteY260" fmla="*/ 153080 h 894588"/>
                <a:gd name="connsiteX261" fmla="*/ 285063 w 1202584"/>
                <a:gd name="connsiteY261" fmla="*/ 153080 h 894588"/>
                <a:gd name="connsiteX262" fmla="*/ 285063 w 1202584"/>
                <a:gd name="connsiteY262" fmla="*/ 646665 h 894588"/>
                <a:gd name="connsiteX263" fmla="*/ 269728 w 1202584"/>
                <a:gd name="connsiteY263" fmla="*/ 646665 h 894588"/>
                <a:gd name="connsiteX264" fmla="*/ 254488 w 1202584"/>
                <a:gd name="connsiteY264" fmla="*/ 646665 h 894588"/>
                <a:gd name="connsiteX265" fmla="*/ 269728 w 1202584"/>
                <a:gd name="connsiteY265" fmla="*/ 660286 h 894588"/>
                <a:gd name="connsiteX266" fmla="*/ 412031 w 1202584"/>
                <a:gd name="connsiteY266" fmla="*/ 718103 h 894588"/>
                <a:gd name="connsiteX267" fmla="*/ 360120 w 1202584"/>
                <a:gd name="connsiteY267" fmla="*/ 753059 h 894588"/>
                <a:gd name="connsiteX268" fmla="*/ 179336 w 1202584"/>
                <a:gd name="connsiteY268" fmla="*/ 753059 h 894588"/>
                <a:gd name="connsiteX269" fmla="*/ 127520 w 1202584"/>
                <a:gd name="connsiteY269" fmla="*/ 718103 h 894588"/>
                <a:gd name="connsiteX270" fmla="*/ 269728 w 1202584"/>
                <a:gd name="connsiteY270" fmla="*/ 660286 h 894588"/>
                <a:gd name="connsiteX271" fmla="*/ 209721 w 1202584"/>
                <a:gd name="connsiteY271" fmla="*/ 153080 h 894588"/>
                <a:gd name="connsiteX272" fmla="*/ 240296 w 1202584"/>
                <a:gd name="connsiteY272" fmla="*/ 153080 h 894588"/>
                <a:gd name="connsiteX273" fmla="*/ 240296 w 1202584"/>
                <a:gd name="connsiteY273" fmla="*/ 647713 h 894588"/>
                <a:gd name="connsiteX274" fmla="*/ 215721 w 1202584"/>
                <a:gd name="connsiteY274" fmla="*/ 651142 h 894588"/>
                <a:gd name="connsiteX275" fmla="*/ 209721 w 1202584"/>
                <a:gd name="connsiteY275" fmla="*/ 647237 h 894588"/>
                <a:gd name="connsiteX276" fmla="*/ 184955 w 1202584"/>
                <a:gd name="connsiteY276" fmla="*/ 153080 h 894588"/>
                <a:gd name="connsiteX277" fmla="*/ 195623 w 1202584"/>
                <a:gd name="connsiteY277" fmla="*/ 153080 h 894588"/>
                <a:gd name="connsiteX278" fmla="*/ 195623 w 1202584"/>
                <a:gd name="connsiteY278" fmla="*/ 636854 h 894588"/>
                <a:gd name="connsiteX279" fmla="*/ 111041 w 1202584"/>
                <a:gd name="connsiteY279" fmla="*/ 465404 h 894588"/>
                <a:gd name="connsiteX280" fmla="*/ 148189 w 1202584"/>
                <a:gd name="connsiteY280" fmla="*/ 304622 h 894588"/>
                <a:gd name="connsiteX281" fmla="*/ 184955 w 1202584"/>
                <a:gd name="connsiteY281" fmla="*/ 153080 h 894588"/>
                <a:gd name="connsiteX282" fmla="*/ 106660 w 1202584"/>
                <a:gd name="connsiteY282" fmla="*/ 78594 h 894588"/>
                <a:gd name="connsiteX283" fmla="*/ 150475 w 1202584"/>
                <a:gd name="connsiteY283" fmla="*/ 92215 h 894588"/>
                <a:gd name="connsiteX284" fmla="*/ 171335 w 1202584"/>
                <a:gd name="connsiteY284" fmla="*/ 146222 h 894588"/>
                <a:gd name="connsiteX285" fmla="*/ 135330 w 1202584"/>
                <a:gd name="connsiteY285" fmla="*/ 300336 h 894588"/>
                <a:gd name="connsiteX286" fmla="*/ 97230 w 1202584"/>
                <a:gd name="connsiteY286" fmla="*/ 465880 h 894588"/>
                <a:gd name="connsiteX287" fmla="*/ 195528 w 1202584"/>
                <a:gd name="connsiteY287" fmla="*/ 654285 h 894588"/>
                <a:gd name="connsiteX288" fmla="*/ 195528 w 1202584"/>
                <a:gd name="connsiteY288" fmla="*/ 655428 h 894588"/>
                <a:gd name="connsiteX289" fmla="*/ 196195 w 1202584"/>
                <a:gd name="connsiteY289" fmla="*/ 655428 h 894588"/>
                <a:gd name="connsiteX290" fmla="*/ 113708 w 1202584"/>
                <a:gd name="connsiteY290" fmla="*/ 717912 h 894588"/>
                <a:gd name="connsiteX291" fmla="*/ 13601 w 1202584"/>
                <a:gd name="connsiteY291" fmla="*/ 480644 h 894588"/>
                <a:gd name="connsiteX292" fmla="*/ 80847 w 1202584"/>
                <a:gd name="connsiteY292" fmla="*/ 254140 h 894588"/>
                <a:gd name="connsiteX293" fmla="*/ 122948 w 1202584"/>
                <a:gd name="connsiteY293" fmla="*/ 139840 h 894588"/>
                <a:gd name="connsiteX294" fmla="*/ 122948 w 1202584"/>
                <a:gd name="connsiteY294" fmla="*/ 138316 h 894588"/>
                <a:gd name="connsiteX295" fmla="*/ 109232 w 1202584"/>
                <a:gd name="connsiteY295" fmla="*/ 138316 h 894588"/>
                <a:gd name="connsiteX296" fmla="*/ 92563 w 1202584"/>
                <a:gd name="connsiteY296" fmla="*/ 185941 h 894588"/>
                <a:gd name="connsiteX297" fmla="*/ 72465 w 1202584"/>
                <a:gd name="connsiteY297" fmla="*/ 190227 h 894588"/>
                <a:gd name="connsiteX298" fmla="*/ 50463 w 1202584"/>
                <a:gd name="connsiteY298" fmla="*/ 149460 h 894588"/>
                <a:gd name="connsiteX299" fmla="*/ 106660 w 1202584"/>
                <a:gd name="connsiteY299" fmla="*/ 78594 h 8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Lst>
              <a:rect l="l" t="t" r="r" b="b"/>
              <a:pathLst>
                <a:path w="1202584" h="894588">
                  <a:moveTo>
                    <a:pt x="70179" y="204133"/>
                  </a:moveTo>
                  <a:lnTo>
                    <a:pt x="91706" y="202514"/>
                  </a:lnTo>
                  <a:cubicBezTo>
                    <a:pt x="85229" y="216802"/>
                    <a:pt x="77228" y="231661"/>
                    <a:pt x="68941" y="247472"/>
                  </a:cubicBezTo>
                  <a:cubicBezTo>
                    <a:pt x="38175" y="305384"/>
                    <a:pt x="-211" y="377489"/>
                    <a:pt x="-211" y="480549"/>
                  </a:cubicBezTo>
                  <a:cubicBezTo>
                    <a:pt x="-211" y="640759"/>
                    <a:pt x="82752" y="717340"/>
                    <a:pt x="133139" y="749345"/>
                  </a:cubicBezTo>
                  <a:cubicBezTo>
                    <a:pt x="143722" y="756012"/>
                    <a:pt x="155256" y="761051"/>
                    <a:pt x="167334" y="764299"/>
                  </a:cubicBezTo>
                  <a:lnTo>
                    <a:pt x="167334" y="820115"/>
                  </a:lnTo>
                  <a:lnTo>
                    <a:pt x="91991" y="820115"/>
                  </a:lnTo>
                  <a:lnTo>
                    <a:pt x="91991" y="884218"/>
                  </a:lnTo>
                  <a:lnTo>
                    <a:pt x="446703" y="884218"/>
                  </a:lnTo>
                  <a:lnTo>
                    <a:pt x="446703" y="820115"/>
                  </a:lnTo>
                  <a:lnTo>
                    <a:pt x="371169" y="820115"/>
                  </a:lnTo>
                  <a:lnTo>
                    <a:pt x="371169" y="764394"/>
                  </a:lnTo>
                  <a:cubicBezTo>
                    <a:pt x="382599" y="761270"/>
                    <a:pt x="393534" y="756555"/>
                    <a:pt x="403649" y="750392"/>
                  </a:cubicBezTo>
                  <a:lnTo>
                    <a:pt x="403649" y="750392"/>
                  </a:lnTo>
                  <a:cubicBezTo>
                    <a:pt x="454322" y="719150"/>
                    <a:pt x="539190" y="642569"/>
                    <a:pt x="539190" y="480454"/>
                  </a:cubicBezTo>
                  <a:cubicBezTo>
                    <a:pt x="539219" y="462385"/>
                    <a:pt x="537952" y="444335"/>
                    <a:pt x="535380" y="426447"/>
                  </a:cubicBezTo>
                  <a:lnTo>
                    <a:pt x="553097" y="419589"/>
                  </a:lnTo>
                  <a:cubicBezTo>
                    <a:pt x="570242" y="412636"/>
                    <a:pt x="581672" y="389395"/>
                    <a:pt x="588149" y="382251"/>
                  </a:cubicBezTo>
                  <a:lnTo>
                    <a:pt x="603770" y="363201"/>
                  </a:lnTo>
                  <a:lnTo>
                    <a:pt x="629297" y="390538"/>
                  </a:lnTo>
                  <a:cubicBezTo>
                    <a:pt x="652700" y="405216"/>
                    <a:pt x="677255" y="417960"/>
                    <a:pt x="702735" y="428638"/>
                  </a:cubicBezTo>
                  <a:lnTo>
                    <a:pt x="702735" y="439115"/>
                  </a:lnTo>
                  <a:lnTo>
                    <a:pt x="696067" y="458165"/>
                  </a:lnTo>
                  <a:lnTo>
                    <a:pt x="694638" y="496265"/>
                  </a:lnTo>
                  <a:cubicBezTo>
                    <a:pt x="674617" y="522421"/>
                    <a:pt x="656329" y="549843"/>
                    <a:pt x="639870" y="578371"/>
                  </a:cubicBezTo>
                  <a:cubicBezTo>
                    <a:pt x="627592" y="602202"/>
                    <a:pt x="619572" y="627986"/>
                    <a:pt x="616152" y="654571"/>
                  </a:cubicBezTo>
                  <a:cubicBezTo>
                    <a:pt x="617219" y="665667"/>
                    <a:pt x="621791" y="676145"/>
                    <a:pt x="629202" y="684479"/>
                  </a:cubicBezTo>
                  <a:lnTo>
                    <a:pt x="644346" y="704101"/>
                  </a:lnTo>
                  <a:cubicBezTo>
                    <a:pt x="648061" y="710387"/>
                    <a:pt x="688733" y="786968"/>
                    <a:pt x="697496" y="801827"/>
                  </a:cubicBezTo>
                  <a:lnTo>
                    <a:pt x="699306" y="827545"/>
                  </a:lnTo>
                  <a:lnTo>
                    <a:pt x="689781" y="846595"/>
                  </a:lnTo>
                  <a:lnTo>
                    <a:pt x="677874" y="868597"/>
                  </a:lnTo>
                  <a:lnTo>
                    <a:pt x="656157" y="874027"/>
                  </a:lnTo>
                  <a:lnTo>
                    <a:pt x="656157" y="883552"/>
                  </a:lnTo>
                  <a:lnTo>
                    <a:pt x="691876" y="883552"/>
                  </a:lnTo>
                  <a:lnTo>
                    <a:pt x="718260" y="865359"/>
                  </a:lnTo>
                  <a:lnTo>
                    <a:pt x="738930" y="849452"/>
                  </a:lnTo>
                  <a:cubicBezTo>
                    <a:pt x="749407" y="845166"/>
                    <a:pt x="760551" y="837070"/>
                    <a:pt x="759408" y="829450"/>
                  </a:cubicBezTo>
                  <a:lnTo>
                    <a:pt x="746169" y="810876"/>
                  </a:lnTo>
                  <a:lnTo>
                    <a:pt x="735120" y="798970"/>
                  </a:lnTo>
                  <a:cubicBezTo>
                    <a:pt x="732357" y="793350"/>
                    <a:pt x="721213" y="760870"/>
                    <a:pt x="716070" y="747630"/>
                  </a:cubicBezTo>
                  <a:cubicBezTo>
                    <a:pt x="723118" y="760013"/>
                    <a:pt x="745978" y="787921"/>
                    <a:pt x="752074" y="802208"/>
                  </a:cubicBezTo>
                  <a:cubicBezTo>
                    <a:pt x="756408" y="811514"/>
                    <a:pt x="761780" y="820296"/>
                    <a:pt x="768076" y="828402"/>
                  </a:cubicBezTo>
                  <a:lnTo>
                    <a:pt x="780649" y="864121"/>
                  </a:lnTo>
                  <a:lnTo>
                    <a:pt x="780649" y="880980"/>
                  </a:lnTo>
                  <a:lnTo>
                    <a:pt x="767028" y="889838"/>
                  </a:lnTo>
                  <a:lnTo>
                    <a:pt x="777125" y="894315"/>
                  </a:lnTo>
                  <a:lnTo>
                    <a:pt x="802842" y="890410"/>
                  </a:lnTo>
                  <a:cubicBezTo>
                    <a:pt x="809176" y="885866"/>
                    <a:pt x="811338" y="877437"/>
                    <a:pt x="807986" y="870407"/>
                  </a:cubicBezTo>
                  <a:lnTo>
                    <a:pt x="803414" y="845452"/>
                  </a:lnTo>
                  <a:cubicBezTo>
                    <a:pt x="804081" y="830879"/>
                    <a:pt x="812367" y="816877"/>
                    <a:pt x="814558" y="808399"/>
                  </a:cubicBezTo>
                  <a:lnTo>
                    <a:pt x="811605" y="788111"/>
                  </a:lnTo>
                  <a:lnTo>
                    <a:pt x="793984" y="780015"/>
                  </a:lnTo>
                  <a:lnTo>
                    <a:pt x="783316" y="772205"/>
                  </a:lnTo>
                  <a:lnTo>
                    <a:pt x="781506" y="768109"/>
                  </a:lnTo>
                  <a:lnTo>
                    <a:pt x="1190033" y="491884"/>
                  </a:lnTo>
                  <a:lnTo>
                    <a:pt x="1183652" y="486073"/>
                  </a:lnTo>
                  <a:cubicBezTo>
                    <a:pt x="1178794" y="481597"/>
                    <a:pt x="1178699" y="470548"/>
                    <a:pt x="1178509" y="458927"/>
                  </a:cubicBezTo>
                  <a:cubicBezTo>
                    <a:pt x="1178509" y="439877"/>
                    <a:pt x="1178509" y="414350"/>
                    <a:pt x="1154886" y="400730"/>
                  </a:cubicBezTo>
                  <a:lnTo>
                    <a:pt x="1179842" y="375774"/>
                  </a:lnTo>
                  <a:lnTo>
                    <a:pt x="1186795" y="369011"/>
                  </a:lnTo>
                  <a:lnTo>
                    <a:pt x="1179461" y="364344"/>
                  </a:lnTo>
                  <a:lnTo>
                    <a:pt x="1159553" y="343389"/>
                  </a:lnTo>
                  <a:lnTo>
                    <a:pt x="1159553" y="339770"/>
                  </a:lnTo>
                  <a:lnTo>
                    <a:pt x="1155648" y="309385"/>
                  </a:lnTo>
                  <a:lnTo>
                    <a:pt x="1158982" y="307194"/>
                  </a:lnTo>
                  <a:cubicBezTo>
                    <a:pt x="1176603" y="296145"/>
                    <a:pt x="1205845" y="277571"/>
                    <a:pt x="1202035" y="245663"/>
                  </a:cubicBezTo>
                  <a:lnTo>
                    <a:pt x="1200987" y="237090"/>
                  </a:lnTo>
                  <a:lnTo>
                    <a:pt x="1192986" y="239947"/>
                  </a:lnTo>
                  <a:cubicBezTo>
                    <a:pt x="1162659" y="247987"/>
                    <a:pt x="1131779" y="253749"/>
                    <a:pt x="1100594" y="257188"/>
                  </a:cubicBezTo>
                  <a:lnTo>
                    <a:pt x="1108214" y="235090"/>
                  </a:lnTo>
                  <a:cubicBezTo>
                    <a:pt x="1115262" y="218612"/>
                    <a:pt x="1123358" y="199752"/>
                    <a:pt x="1112310" y="183274"/>
                  </a:cubicBezTo>
                  <a:lnTo>
                    <a:pt x="1110023" y="179940"/>
                  </a:lnTo>
                  <a:lnTo>
                    <a:pt x="1106023" y="179940"/>
                  </a:lnTo>
                  <a:lnTo>
                    <a:pt x="1067447" y="172130"/>
                  </a:lnTo>
                  <a:lnTo>
                    <a:pt x="1066685" y="-273"/>
                  </a:lnTo>
                  <a:lnTo>
                    <a:pt x="665587" y="273761"/>
                  </a:lnTo>
                  <a:lnTo>
                    <a:pt x="642537" y="253663"/>
                  </a:lnTo>
                  <a:lnTo>
                    <a:pt x="637964" y="248710"/>
                  </a:lnTo>
                  <a:lnTo>
                    <a:pt x="646537" y="241567"/>
                  </a:lnTo>
                  <a:lnTo>
                    <a:pt x="666349" y="226136"/>
                  </a:lnTo>
                  <a:cubicBezTo>
                    <a:pt x="672578" y="212315"/>
                    <a:pt x="675169" y="197133"/>
                    <a:pt x="673874" y="182035"/>
                  </a:cubicBezTo>
                  <a:cubicBezTo>
                    <a:pt x="667673" y="157699"/>
                    <a:pt x="646023" y="140487"/>
                    <a:pt x="620915" y="139935"/>
                  </a:cubicBezTo>
                  <a:lnTo>
                    <a:pt x="594721" y="149460"/>
                  </a:lnTo>
                  <a:lnTo>
                    <a:pt x="582053" y="169367"/>
                  </a:lnTo>
                  <a:lnTo>
                    <a:pt x="565479" y="173749"/>
                  </a:lnTo>
                  <a:lnTo>
                    <a:pt x="561003" y="176511"/>
                  </a:lnTo>
                  <a:lnTo>
                    <a:pt x="564241" y="186036"/>
                  </a:lnTo>
                  <a:lnTo>
                    <a:pt x="559574" y="190037"/>
                  </a:lnTo>
                  <a:lnTo>
                    <a:pt x="560240" y="196132"/>
                  </a:lnTo>
                  <a:lnTo>
                    <a:pt x="553859" y="196132"/>
                  </a:lnTo>
                  <a:lnTo>
                    <a:pt x="553192" y="200990"/>
                  </a:lnTo>
                  <a:lnTo>
                    <a:pt x="547572" y="210515"/>
                  </a:lnTo>
                  <a:lnTo>
                    <a:pt x="561479" y="223183"/>
                  </a:lnTo>
                  <a:lnTo>
                    <a:pt x="569765" y="240138"/>
                  </a:lnTo>
                  <a:lnTo>
                    <a:pt x="573861" y="259855"/>
                  </a:lnTo>
                  <a:lnTo>
                    <a:pt x="588244" y="279667"/>
                  </a:lnTo>
                  <a:cubicBezTo>
                    <a:pt x="578719" y="289858"/>
                    <a:pt x="570623" y="289192"/>
                    <a:pt x="551763" y="305860"/>
                  </a:cubicBezTo>
                  <a:cubicBezTo>
                    <a:pt x="546239" y="310528"/>
                    <a:pt x="543667" y="322529"/>
                    <a:pt x="531570" y="330340"/>
                  </a:cubicBezTo>
                  <a:lnTo>
                    <a:pt x="514616" y="342437"/>
                  </a:lnTo>
                  <a:lnTo>
                    <a:pt x="505091" y="317576"/>
                  </a:lnTo>
                  <a:lnTo>
                    <a:pt x="510806" y="311480"/>
                  </a:lnTo>
                  <a:lnTo>
                    <a:pt x="516426" y="297002"/>
                  </a:lnTo>
                  <a:lnTo>
                    <a:pt x="516426" y="283667"/>
                  </a:lnTo>
                  <a:lnTo>
                    <a:pt x="511758" y="283667"/>
                  </a:lnTo>
                  <a:lnTo>
                    <a:pt x="507948" y="294812"/>
                  </a:lnTo>
                  <a:lnTo>
                    <a:pt x="503186" y="297669"/>
                  </a:lnTo>
                  <a:lnTo>
                    <a:pt x="498423" y="284620"/>
                  </a:lnTo>
                  <a:lnTo>
                    <a:pt x="494804" y="259283"/>
                  </a:lnTo>
                  <a:lnTo>
                    <a:pt x="490327" y="258616"/>
                  </a:lnTo>
                  <a:lnTo>
                    <a:pt x="486993" y="253473"/>
                  </a:lnTo>
                  <a:lnTo>
                    <a:pt x="484136" y="259569"/>
                  </a:lnTo>
                  <a:lnTo>
                    <a:pt x="480707" y="256521"/>
                  </a:lnTo>
                  <a:lnTo>
                    <a:pt x="478135" y="262141"/>
                  </a:lnTo>
                  <a:lnTo>
                    <a:pt x="470705" y="247853"/>
                  </a:lnTo>
                  <a:cubicBezTo>
                    <a:pt x="462133" y="232042"/>
                    <a:pt x="454513" y="217183"/>
                    <a:pt x="447941" y="202895"/>
                  </a:cubicBezTo>
                  <a:lnTo>
                    <a:pt x="469467" y="204514"/>
                  </a:lnTo>
                  <a:cubicBezTo>
                    <a:pt x="490422" y="200419"/>
                    <a:pt x="503662" y="178892"/>
                    <a:pt x="502995" y="149650"/>
                  </a:cubicBezTo>
                  <a:cubicBezTo>
                    <a:pt x="502043" y="112408"/>
                    <a:pt x="478421" y="71450"/>
                    <a:pt x="434796" y="65164"/>
                  </a:cubicBezTo>
                  <a:cubicBezTo>
                    <a:pt x="414984" y="62649"/>
                    <a:pt x="395039" y="68755"/>
                    <a:pt x="380028" y="81928"/>
                  </a:cubicBezTo>
                  <a:cubicBezTo>
                    <a:pt x="364311" y="96825"/>
                    <a:pt x="355281" y="117427"/>
                    <a:pt x="354977" y="139078"/>
                  </a:cubicBezTo>
                  <a:lnTo>
                    <a:pt x="343928" y="139078"/>
                  </a:lnTo>
                  <a:lnTo>
                    <a:pt x="343928" y="65164"/>
                  </a:lnTo>
                  <a:lnTo>
                    <a:pt x="329736" y="65164"/>
                  </a:lnTo>
                  <a:lnTo>
                    <a:pt x="329736" y="139078"/>
                  </a:lnTo>
                  <a:lnTo>
                    <a:pt x="299351" y="139078"/>
                  </a:lnTo>
                  <a:lnTo>
                    <a:pt x="299351" y="65164"/>
                  </a:lnTo>
                  <a:lnTo>
                    <a:pt x="285063" y="65164"/>
                  </a:lnTo>
                  <a:lnTo>
                    <a:pt x="285063" y="139078"/>
                  </a:lnTo>
                  <a:lnTo>
                    <a:pt x="254488" y="139078"/>
                  </a:lnTo>
                  <a:lnTo>
                    <a:pt x="254488" y="65164"/>
                  </a:lnTo>
                  <a:lnTo>
                    <a:pt x="240296" y="65164"/>
                  </a:lnTo>
                  <a:lnTo>
                    <a:pt x="240296" y="139078"/>
                  </a:lnTo>
                  <a:lnTo>
                    <a:pt x="209721" y="139078"/>
                  </a:lnTo>
                  <a:lnTo>
                    <a:pt x="209721" y="65164"/>
                  </a:lnTo>
                  <a:lnTo>
                    <a:pt x="195623" y="65164"/>
                  </a:lnTo>
                  <a:lnTo>
                    <a:pt x="195623" y="139078"/>
                  </a:lnTo>
                  <a:lnTo>
                    <a:pt x="184765" y="139078"/>
                  </a:lnTo>
                  <a:cubicBezTo>
                    <a:pt x="184403" y="117408"/>
                    <a:pt x="175297" y="96796"/>
                    <a:pt x="159524" y="81928"/>
                  </a:cubicBezTo>
                  <a:cubicBezTo>
                    <a:pt x="144484" y="68736"/>
                    <a:pt x="124500" y="62630"/>
                    <a:pt x="104660" y="65164"/>
                  </a:cubicBezTo>
                  <a:cubicBezTo>
                    <a:pt x="61321" y="71450"/>
                    <a:pt x="37985" y="112789"/>
                    <a:pt x="36651" y="149650"/>
                  </a:cubicBezTo>
                  <a:cubicBezTo>
                    <a:pt x="36461" y="178511"/>
                    <a:pt x="49129" y="200038"/>
                    <a:pt x="70179" y="204133"/>
                  </a:cubicBezTo>
                  <a:close/>
                  <a:moveTo>
                    <a:pt x="1053064" y="26016"/>
                  </a:moveTo>
                  <a:lnTo>
                    <a:pt x="1053731" y="182226"/>
                  </a:lnTo>
                  <a:lnTo>
                    <a:pt x="1058017" y="183845"/>
                  </a:lnTo>
                  <a:cubicBezTo>
                    <a:pt x="1072371" y="189160"/>
                    <a:pt x="1087354" y="192589"/>
                    <a:pt x="1102594" y="194037"/>
                  </a:cubicBezTo>
                  <a:cubicBezTo>
                    <a:pt x="1106595" y="204038"/>
                    <a:pt x="1101356" y="216516"/>
                    <a:pt x="1095736" y="229660"/>
                  </a:cubicBezTo>
                  <a:cubicBezTo>
                    <a:pt x="1089488" y="240605"/>
                    <a:pt x="1086421" y="253073"/>
                    <a:pt x="1086878" y="265665"/>
                  </a:cubicBezTo>
                  <a:lnTo>
                    <a:pt x="1087926" y="271475"/>
                  </a:lnTo>
                  <a:lnTo>
                    <a:pt x="1093736" y="271475"/>
                  </a:lnTo>
                  <a:cubicBezTo>
                    <a:pt x="1125521" y="268465"/>
                    <a:pt x="1157067" y="263245"/>
                    <a:pt x="1188128" y="255854"/>
                  </a:cubicBezTo>
                  <a:cubicBezTo>
                    <a:pt x="1185271" y="274428"/>
                    <a:pt x="1165269" y="286906"/>
                    <a:pt x="1151648" y="295764"/>
                  </a:cubicBezTo>
                  <a:lnTo>
                    <a:pt x="1140789" y="303098"/>
                  </a:lnTo>
                  <a:lnTo>
                    <a:pt x="1134026" y="308908"/>
                  </a:lnTo>
                  <a:lnTo>
                    <a:pt x="1141456" y="313957"/>
                  </a:lnTo>
                  <a:lnTo>
                    <a:pt x="1145837" y="338626"/>
                  </a:lnTo>
                  <a:lnTo>
                    <a:pt x="1145361" y="343008"/>
                  </a:lnTo>
                  <a:cubicBezTo>
                    <a:pt x="1145361" y="355676"/>
                    <a:pt x="1156315" y="365868"/>
                    <a:pt x="1164411" y="371583"/>
                  </a:cubicBezTo>
                  <a:lnTo>
                    <a:pt x="1138694" y="399396"/>
                  </a:lnTo>
                  <a:lnTo>
                    <a:pt x="1134884" y="406159"/>
                  </a:lnTo>
                  <a:lnTo>
                    <a:pt x="1142218" y="409112"/>
                  </a:lnTo>
                  <a:cubicBezTo>
                    <a:pt x="1164983" y="417970"/>
                    <a:pt x="1165078" y="437687"/>
                    <a:pt x="1165364" y="458546"/>
                  </a:cubicBezTo>
                  <a:cubicBezTo>
                    <a:pt x="1164507" y="468929"/>
                    <a:pt x="1165964" y="479377"/>
                    <a:pt x="1169650" y="489122"/>
                  </a:cubicBezTo>
                  <a:lnTo>
                    <a:pt x="777315" y="754869"/>
                  </a:lnTo>
                  <a:cubicBezTo>
                    <a:pt x="765628" y="722551"/>
                    <a:pt x="750217" y="691709"/>
                    <a:pt x="731405" y="662953"/>
                  </a:cubicBezTo>
                  <a:cubicBezTo>
                    <a:pt x="724071" y="652094"/>
                    <a:pt x="706926" y="633235"/>
                    <a:pt x="694638" y="629520"/>
                  </a:cubicBezTo>
                  <a:cubicBezTo>
                    <a:pt x="709069" y="609270"/>
                    <a:pt x="724614" y="589839"/>
                    <a:pt x="741215" y="571322"/>
                  </a:cubicBezTo>
                  <a:cubicBezTo>
                    <a:pt x="751179" y="558416"/>
                    <a:pt x="760370" y="544929"/>
                    <a:pt x="768743" y="530936"/>
                  </a:cubicBezTo>
                  <a:cubicBezTo>
                    <a:pt x="772362" y="529126"/>
                    <a:pt x="805128" y="511886"/>
                    <a:pt x="807510" y="486550"/>
                  </a:cubicBezTo>
                  <a:cubicBezTo>
                    <a:pt x="808253" y="460127"/>
                    <a:pt x="800356" y="434172"/>
                    <a:pt x="785031" y="412636"/>
                  </a:cubicBezTo>
                  <a:cubicBezTo>
                    <a:pt x="776696" y="402977"/>
                    <a:pt x="767343" y="394262"/>
                    <a:pt x="757122" y="386632"/>
                  </a:cubicBezTo>
                  <a:cubicBezTo>
                    <a:pt x="724356" y="363963"/>
                    <a:pt x="693876" y="303098"/>
                    <a:pt x="683780" y="291382"/>
                  </a:cubicBezTo>
                  <a:lnTo>
                    <a:pt x="675874" y="283286"/>
                  </a:lnTo>
                  <a:close/>
                  <a:moveTo>
                    <a:pt x="552144" y="365868"/>
                  </a:moveTo>
                  <a:lnTo>
                    <a:pt x="549382" y="371488"/>
                  </a:lnTo>
                  <a:lnTo>
                    <a:pt x="538428" y="388347"/>
                  </a:lnTo>
                  <a:lnTo>
                    <a:pt x="533666" y="377489"/>
                  </a:lnTo>
                  <a:close/>
                  <a:moveTo>
                    <a:pt x="433368" y="834117"/>
                  </a:moveTo>
                  <a:lnTo>
                    <a:pt x="433368" y="870217"/>
                  </a:lnTo>
                  <a:lnTo>
                    <a:pt x="106088" y="870217"/>
                  </a:lnTo>
                  <a:lnTo>
                    <a:pt x="106088" y="834117"/>
                  </a:lnTo>
                  <a:close/>
                  <a:moveTo>
                    <a:pt x="181527" y="820115"/>
                  </a:moveTo>
                  <a:lnTo>
                    <a:pt x="181527" y="767061"/>
                  </a:lnTo>
                  <a:lnTo>
                    <a:pt x="357834" y="767061"/>
                  </a:lnTo>
                  <a:lnTo>
                    <a:pt x="357834" y="820115"/>
                  </a:lnTo>
                  <a:close/>
                  <a:moveTo>
                    <a:pt x="388886" y="92120"/>
                  </a:moveTo>
                  <a:cubicBezTo>
                    <a:pt x="400916" y="81537"/>
                    <a:pt x="416889" y="76584"/>
                    <a:pt x="432796" y="78499"/>
                  </a:cubicBezTo>
                  <a:cubicBezTo>
                    <a:pt x="468801" y="83738"/>
                    <a:pt x="488422" y="118218"/>
                    <a:pt x="488994" y="149555"/>
                  </a:cubicBezTo>
                  <a:cubicBezTo>
                    <a:pt x="488994" y="166319"/>
                    <a:pt x="483850" y="187084"/>
                    <a:pt x="466800" y="190322"/>
                  </a:cubicBezTo>
                  <a:lnTo>
                    <a:pt x="446893" y="186036"/>
                  </a:lnTo>
                  <a:cubicBezTo>
                    <a:pt x="433463" y="175082"/>
                    <a:pt x="430129" y="147936"/>
                    <a:pt x="430034" y="138411"/>
                  </a:cubicBezTo>
                  <a:lnTo>
                    <a:pt x="416222" y="138411"/>
                  </a:lnTo>
                  <a:lnTo>
                    <a:pt x="416222" y="139935"/>
                  </a:lnTo>
                  <a:cubicBezTo>
                    <a:pt x="417651" y="177463"/>
                    <a:pt x="436415" y="212992"/>
                    <a:pt x="458323" y="254235"/>
                  </a:cubicBezTo>
                  <a:lnTo>
                    <a:pt x="466896" y="270428"/>
                  </a:lnTo>
                  <a:lnTo>
                    <a:pt x="466324" y="284239"/>
                  </a:lnTo>
                  <a:lnTo>
                    <a:pt x="465372" y="299383"/>
                  </a:lnTo>
                  <a:lnTo>
                    <a:pt x="469372" y="320529"/>
                  </a:lnTo>
                  <a:lnTo>
                    <a:pt x="477087" y="332816"/>
                  </a:lnTo>
                  <a:lnTo>
                    <a:pt x="488708" y="361391"/>
                  </a:lnTo>
                  <a:lnTo>
                    <a:pt x="471372" y="365011"/>
                  </a:lnTo>
                  <a:cubicBezTo>
                    <a:pt x="454304" y="361124"/>
                    <a:pt x="437549" y="355933"/>
                    <a:pt x="421271" y="349485"/>
                  </a:cubicBezTo>
                  <a:cubicBezTo>
                    <a:pt x="415746" y="332721"/>
                    <a:pt x="409746" y="316147"/>
                    <a:pt x="404030" y="300050"/>
                  </a:cubicBezTo>
                  <a:cubicBezTo>
                    <a:pt x="385457" y="248806"/>
                    <a:pt x="368026" y="200514"/>
                    <a:pt x="368026" y="145936"/>
                  </a:cubicBezTo>
                  <a:cubicBezTo>
                    <a:pt x="366864" y="125829"/>
                    <a:pt x="374474" y="106197"/>
                    <a:pt x="388886" y="92120"/>
                  </a:cubicBezTo>
                  <a:close/>
                  <a:moveTo>
                    <a:pt x="343737" y="153080"/>
                  </a:moveTo>
                  <a:lnTo>
                    <a:pt x="354405" y="153080"/>
                  </a:lnTo>
                  <a:cubicBezTo>
                    <a:pt x="355929" y="207467"/>
                    <a:pt x="373455" y="256997"/>
                    <a:pt x="391172" y="305003"/>
                  </a:cubicBezTo>
                  <a:cubicBezTo>
                    <a:pt x="395553" y="317386"/>
                    <a:pt x="400221" y="329959"/>
                    <a:pt x="404507" y="343103"/>
                  </a:cubicBezTo>
                  <a:cubicBezTo>
                    <a:pt x="393429" y="338360"/>
                    <a:pt x="382971" y="332283"/>
                    <a:pt x="373360" y="325006"/>
                  </a:cubicBezTo>
                  <a:lnTo>
                    <a:pt x="368121" y="310051"/>
                  </a:lnTo>
                  <a:lnTo>
                    <a:pt x="358596" y="293383"/>
                  </a:lnTo>
                  <a:lnTo>
                    <a:pt x="354596" y="293383"/>
                  </a:lnTo>
                  <a:lnTo>
                    <a:pt x="356882" y="303955"/>
                  </a:lnTo>
                  <a:lnTo>
                    <a:pt x="354596" y="312623"/>
                  </a:lnTo>
                  <a:lnTo>
                    <a:pt x="348023" y="312623"/>
                  </a:lnTo>
                  <a:lnTo>
                    <a:pt x="343832" y="311004"/>
                  </a:lnTo>
                  <a:close/>
                  <a:moveTo>
                    <a:pt x="343737" y="345294"/>
                  </a:moveTo>
                  <a:lnTo>
                    <a:pt x="353262" y="347485"/>
                  </a:lnTo>
                  <a:lnTo>
                    <a:pt x="373836" y="354152"/>
                  </a:lnTo>
                  <a:cubicBezTo>
                    <a:pt x="387228" y="363353"/>
                    <a:pt x="401230" y="371621"/>
                    <a:pt x="415746" y="378917"/>
                  </a:cubicBezTo>
                  <a:cubicBezTo>
                    <a:pt x="423833" y="407178"/>
                    <a:pt x="428091" y="436391"/>
                    <a:pt x="428414" y="465785"/>
                  </a:cubicBezTo>
                  <a:cubicBezTo>
                    <a:pt x="427957" y="532870"/>
                    <a:pt x="396791" y="596049"/>
                    <a:pt x="343832" y="637235"/>
                  </a:cubicBezTo>
                  <a:close/>
                  <a:moveTo>
                    <a:pt x="343737" y="655333"/>
                  </a:moveTo>
                  <a:lnTo>
                    <a:pt x="343737" y="654190"/>
                  </a:lnTo>
                  <a:cubicBezTo>
                    <a:pt x="374979" y="631234"/>
                    <a:pt x="442130" y="569798"/>
                    <a:pt x="442130" y="465785"/>
                  </a:cubicBezTo>
                  <a:cubicBezTo>
                    <a:pt x="441892" y="439048"/>
                    <a:pt x="438406" y="412436"/>
                    <a:pt x="431748" y="386537"/>
                  </a:cubicBezTo>
                  <a:cubicBezTo>
                    <a:pt x="441873" y="391109"/>
                    <a:pt x="452389" y="394748"/>
                    <a:pt x="463181" y="397396"/>
                  </a:cubicBezTo>
                  <a:lnTo>
                    <a:pt x="482802" y="400444"/>
                  </a:lnTo>
                  <a:lnTo>
                    <a:pt x="501852" y="392062"/>
                  </a:lnTo>
                  <a:lnTo>
                    <a:pt x="509568" y="402825"/>
                  </a:lnTo>
                  <a:lnTo>
                    <a:pt x="520140" y="415398"/>
                  </a:lnTo>
                  <a:cubicBezTo>
                    <a:pt x="523826" y="436915"/>
                    <a:pt x="525646" y="458718"/>
                    <a:pt x="525570" y="480549"/>
                  </a:cubicBezTo>
                  <a:cubicBezTo>
                    <a:pt x="525570" y="607613"/>
                    <a:pt x="471372" y="679622"/>
                    <a:pt x="425366" y="717817"/>
                  </a:cubicBezTo>
                  <a:cubicBezTo>
                    <a:pt x="425366" y="691718"/>
                    <a:pt x="391172" y="668001"/>
                    <a:pt x="342975" y="655333"/>
                  </a:cubicBezTo>
                  <a:close/>
                  <a:moveTo>
                    <a:pt x="299160" y="153080"/>
                  </a:moveTo>
                  <a:lnTo>
                    <a:pt x="329545" y="153080"/>
                  </a:lnTo>
                  <a:lnTo>
                    <a:pt x="329545" y="299003"/>
                  </a:lnTo>
                  <a:lnTo>
                    <a:pt x="326402" y="295097"/>
                  </a:lnTo>
                  <a:lnTo>
                    <a:pt x="321163" y="295097"/>
                  </a:lnTo>
                  <a:lnTo>
                    <a:pt x="327259" y="305384"/>
                  </a:lnTo>
                  <a:lnTo>
                    <a:pt x="329545" y="308718"/>
                  </a:lnTo>
                  <a:lnTo>
                    <a:pt x="329545" y="315671"/>
                  </a:lnTo>
                  <a:lnTo>
                    <a:pt x="322973" y="313290"/>
                  </a:lnTo>
                  <a:lnTo>
                    <a:pt x="311638" y="307099"/>
                  </a:lnTo>
                  <a:lnTo>
                    <a:pt x="308876" y="310718"/>
                  </a:lnTo>
                  <a:lnTo>
                    <a:pt x="319639" y="318529"/>
                  </a:lnTo>
                  <a:lnTo>
                    <a:pt x="329164" y="323482"/>
                  </a:lnTo>
                  <a:lnTo>
                    <a:pt x="329164" y="329864"/>
                  </a:lnTo>
                  <a:lnTo>
                    <a:pt x="310876" y="327101"/>
                  </a:lnTo>
                  <a:lnTo>
                    <a:pt x="309543" y="330625"/>
                  </a:lnTo>
                  <a:lnTo>
                    <a:pt x="329164" y="336245"/>
                  </a:lnTo>
                  <a:lnTo>
                    <a:pt x="329164" y="342341"/>
                  </a:lnTo>
                  <a:lnTo>
                    <a:pt x="316686" y="346723"/>
                  </a:lnTo>
                  <a:lnTo>
                    <a:pt x="318401" y="349295"/>
                  </a:lnTo>
                  <a:lnTo>
                    <a:pt x="329164" y="347580"/>
                  </a:lnTo>
                  <a:lnTo>
                    <a:pt x="329164" y="647237"/>
                  </a:lnTo>
                  <a:lnTo>
                    <a:pt x="323354" y="651142"/>
                  </a:lnTo>
                  <a:lnTo>
                    <a:pt x="298779" y="647713"/>
                  </a:lnTo>
                  <a:close/>
                  <a:moveTo>
                    <a:pt x="254488" y="153080"/>
                  </a:moveTo>
                  <a:lnTo>
                    <a:pt x="285063" y="153080"/>
                  </a:lnTo>
                  <a:lnTo>
                    <a:pt x="285063" y="646665"/>
                  </a:lnTo>
                  <a:lnTo>
                    <a:pt x="269728" y="646665"/>
                  </a:lnTo>
                  <a:lnTo>
                    <a:pt x="254488" y="646665"/>
                  </a:lnTo>
                  <a:close/>
                  <a:moveTo>
                    <a:pt x="269728" y="660286"/>
                  </a:moveTo>
                  <a:cubicBezTo>
                    <a:pt x="349833" y="660286"/>
                    <a:pt x="412031" y="691432"/>
                    <a:pt x="412031" y="718103"/>
                  </a:cubicBezTo>
                  <a:cubicBezTo>
                    <a:pt x="412031" y="731818"/>
                    <a:pt x="392981" y="744772"/>
                    <a:pt x="360120" y="753059"/>
                  </a:cubicBezTo>
                  <a:lnTo>
                    <a:pt x="179336" y="753059"/>
                  </a:lnTo>
                  <a:cubicBezTo>
                    <a:pt x="146855" y="744772"/>
                    <a:pt x="127520" y="731818"/>
                    <a:pt x="127520" y="718103"/>
                  </a:cubicBezTo>
                  <a:cubicBezTo>
                    <a:pt x="127424" y="691432"/>
                    <a:pt x="189623" y="660286"/>
                    <a:pt x="269728" y="660286"/>
                  </a:cubicBezTo>
                  <a:close/>
                  <a:moveTo>
                    <a:pt x="209721" y="153080"/>
                  </a:moveTo>
                  <a:lnTo>
                    <a:pt x="240296" y="153080"/>
                  </a:lnTo>
                  <a:lnTo>
                    <a:pt x="240296" y="647713"/>
                  </a:lnTo>
                  <a:lnTo>
                    <a:pt x="215721" y="651142"/>
                  </a:lnTo>
                  <a:lnTo>
                    <a:pt x="209721" y="647237"/>
                  </a:lnTo>
                  <a:close/>
                  <a:moveTo>
                    <a:pt x="184955" y="153080"/>
                  </a:moveTo>
                  <a:lnTo>
                    <a:pt x="195623" y="153080"/>
                  </a:lnTo>
                  <a:lnTo>
                    <a:pt x="195623" y="636854"/>
                  </a:lnTo>
                  <a:cubicBezTo>
                    <a:pt x="142664" y="595668"/>
                    <a:pt x="111499" y="532489"/>
                    <a:pt x="111041" y="465404"/>
                  </a:cubicBezTo>
                  <a:cubicBezTo>
                    <a:pt x="111041" y="407302"/>
                    <a:pt x="130091" y="355105"/>
                    <a:pt x="148189" y="304622"/>
                  </a:cubicBezTo>
                  <a:cubicBezTo>
                    <a:pt x="165620" y="256997"/>
                    <a:pt x="183431" y="207467"/>
                    <a:pt x="184955" y="153080"/>
                  </a:cubicBezTo>
                  <a:close/>
                  <a:moveTo>
                    <a:pt x="106660" y="78594"/>
                  </a:moveTo>
                  <a:cubicBezTo>
                    <a:pt x="122538" y="76660"/>
                    <a:pt x="138493" y="81613"/>
                    <a:pt x="150475" y="92215"/>
                  </a:cubicBezTo>
                  <a:cubicBezTo>
                    <a:pt x="164934" y="106340"/>
                    <a:pt x="172554" y="126047"/>
                    <a:pt x="171335" y="146222"/>
                  </a:cubicBezTo>
                  <a:cubicBezTo>
                    <a:pt x="171335" y="200800"/>
                    <a:pt x="153999" y="249091"/>
                    <a:pt x="135330" y="300336"/>
                  </a:cubicBezTo>
                  <a:cubicBezTo>
                    <a:pt x="116661" y="351580"/>
                    <a:pt x="97230" y="405111"/>
                    <a:pt x="97230" y="465880"/>
                  </a:cubicBezTo>
                  <a:cubicBezTo>
                    <a:pt x="97230" y="569893"/>
                    <a:pt x="164381" y="631330"/>
                    <a:pt x="195528" y="654285"/>
                  </a:cubicBezTo>
                  <a:lnTo>
                    <a:pt x="195528" y="655428"/>
                  </a:lnTo>
                  <a:lnTo>
                    <a:pt x="196195" y="655428"/>
                  </a:lnTo>
                  <a:cubicBezTo>
                    <a:pt x="147903" y="667906"/>
                    <a:pt x="113899" y="691814"/>
                    <a:pt x="113708" y="717912"/>
                  </a:cubicBezTo>
                  <a:cubicBezTo>
                    <a:pt x="67607" y="679812"/>
                    <a:pt x="13601" y="607708"/>
                    <a:pt x="13601" y="480644"/>
                  </a:cubicBezTo>
                  <a:cubicBezTo>
                    <a:pt x="13601" y="381203"/>
                    <a:pt x="49320" y="313671"/>
                    <a:pt x="80847" y="254140"/>
                  </a:cubicBezTo>
                  <a:cubicBezTo>
                    <a:pt x="102850" y="212897"/>
                    <a:pt x="121614" y="177368"/>
                    <a:pt x="122948" y="139840"/>
                  </a:cubicBezTo>
                  <a:lnTo>
                    <a:pt x="122948" y="138316"/>
                  </a:lnTo>
                  <a:lnTo>
                    <a:pt x="109232" y="138316"/>
                  </a:lnTo>
                  <a:cubicBezTo>
                    <a:pt x="109232" y="147841"/>
                    <a:pt x="105707" y="175368"/>
                    <a:pt x="92563" y="185941"/>
                  </a:cubicBezTo>
                  <a:lnTo>
                    <a:pt x="72465" y="190227"/>
                  </a:lnTo>
                  <a:cubicBezTo>
                    <a:pt x="55606" y="186988"/>
                    <a:pt x="49986" y="166224"/>
                    <a:pt x="50463" y="149460"/>
                  </a:cubicBezTo>
                  <a:cubicBezTo>
                    <a:pt x="51129" y="118218"/>
                    <a:pt x="70655" y="83738"/>
                    <a:pt x="106660" y="7859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DF63625-62DC-40AF-94BA-42D6FFB7A570}"/>
                </a:ext>
              </a:extLst>
            </p:cNvPr>
            <p:cNvSpPr/>
            <p:nvPr/>
          </p:nvSpPr>
          <p:spPr>
            <a:xfrm>
              <a:off x="6546492" y="3771014"/>
              <a:ext cx="179451" cy="178879"/>
            </a:xfrm>
            <a:custGeom>
              <a:avLst/>
              <a:gdLst>
                <a:gd name="connsiteX0" fmla="*/ 179241 w 179451"/>
                <a:gd name="connsiteY0" fmla="*/ 54781 h 178879"/>
                <a:gd name="connsiteX1" fmla="*/ 124376 w 179451"/>
                <a:gd name="connsiteY1" fmla="*/ 54781 h 178879"/>
                <a:gd name="connsiteX2" fmla="*/ 124376 w 179451"/>
                <a:gd name="connsiteY2" fmla="*/ -273 h 178879"/>
                <a:gd name="connsiteX3" fmla="*/ 54558 w 179451"/>
                <a:gd name="connsiteY3" fmla="*/ -273 h 178879"/>
                <a:gd name="connsiteX4" fmla="*/ 54558 w 179451"/>
                <a:gd name="connsiteY4" fmla="*/ 54400 h 178879"/>
                <a:gd name="connsiteX5" fmla="*/ -211 w 179451"/>
                <a:gd name="connsiteY5" fmla="*/ 54400 h 178879"/>
                <a:gd name="connsiteX6" fmla="*/ -211 w 179451"/>
                <a:gd name="connsiteY6" fmla="*/ 123838 h 178879"/>
                <a:gd name="connsiteX7" fmla="*/ 54558 w 179451"/>
                <a:gd name="connsiteY7" fmla="*/ 123838 h 178879"/>
                <a:gd name="connsiteX8" fmla="*/ 54558 w 179451"/>
                <a:gd name="connsiteY8" fmla="*/ 178606 h 178879"/>
                <a:gd name="connsiteX9" fmla="*/ 124376 w 179451"/>
                <a:gd name="connsiteY9" fmla="*/ 178606 h 178879"/>
                <a:gd name="connsiteX10" fmla="*/ 124376 w 179451"/>
                <a:gd name="connsiteY10" fmla="*/ 123838 h 178879"/>
                <a:gd name="connsiteX11" fmla="*/ 179241 w 179451"/>
                <a:gd name="connsiteY11" fmla="*/ 123838 h 178879"/>
                <a:gd name="connsiteX12" fmla="*/ 54558 w 179451"/>
                <a:gd name="connsiteY12" fmla="*/ 109455 h 178879"/>
                <a:gd name="connsiteX13" fmla="*/ 14744 w 179451"/>
                <a:gd name="connsiteY13" fmla="*/ 109455 h 178879"/>
                <a:gd name="connsiteX14" fmla="*/ 14744 w 179451"/>
                <a:gd name="connsiteY14" fmla="*/ 69545 h 178879"/>
                <a:gd name="connsiteX15" fmla="*/ 54558 w 179451"/>
                <a:gd name="connsiteY15" fmla="*/ 69545 h 178879"/>
                <a:gd name="connsiteX16" fmla="*/ 109422 w 179451"/>
                <a:gd name="connsiteY16" fmla="*/ 164033 h 178879"/>
                <a:gd name="connsiteX17" fmla="*/ 69513 w 179451"/>
                <a:gd name="connsiteY17" fmla="*/ 164033 h 178879"/>
                <a:gd name="connsiteX18" fmla="*/ 69513 w 179451"/>
                <a:gd name="connsiteY18" fmla="*/ 124219 h 178879"/>
                <a:gd name="connsiteX19" fmla="*/ 109422 w 179451"/>
                <a:gd name="connsiteY19" fmla="*/ 124219 h 178879"/>
                <a:gd name="connsiteX20" fmla="*/ 109422 w 179451"/>
                <a:gd name="connsiteY20" fmla="*/ 109455 h 178879"/>
                <a:gd name="connsiteX21" fmla="*/ 69513 w 179451"/>
                <a:gd name="connsiteY21" fmla="*/ 109455 h 178879"/>
                <a:gd name="connsiteX22" fmla="*/ 69513 w 179451"/>
                <a:gd name="connsiteY22" fmla="*/ 69545 h 178879"/>
                <a:gd name="connsiteX23" fmla="*/ 109422 w 179451"/>
                <a:gd name="connsiteY23" fmla="*/ 69545 h 178879"/>
                <a:gd name="connsiteX24" fmla="*/ 109422 w 179451"/>
                <a:gd name="connsiteY24" fmla="*/ 54781 h 178879"/>
                <a:gd name="connsiteX25" fmla="*/ 69513 w 179451"/>
                <a:gd name="connsiteY25" fmla="*/ 54781 h 178879"/>
                <a:gd name="connsiteX26" fmla="*/ 69513 w 179451"/>
                <a:gd name="connsiteY26" fmla="*/ 14967 h 178879"/>
                <a:gd name="connsiteX27" fmla="*/ 109422 w 179451"/>
                <a:gd name="connsiteY27" fmla="*/ 14967 h 178879"/>
                <a:gd name="connsiteX28" fmla="*/ 164191 w 179451"/>
                <a:gd name="connsiteY28" fmla="*/ 109455 h 178879"/>
                <a:gd name="connsiteX29" fmla="*/ 124376 w 179451"/>
                <a:gd name="connsiteY29" fmla="*/ 109455 h 178879"/>
                <a:gd name="connsiteX30" fmla="*/ 124376 w 179451"/>
                <a:gd name="connsiteY30" fmla="*/ 69545 h 178879"/>
                <a:gd name="connsiteX31" fmla="*/ 164001 w 179451"/>
                <a:gd name="connsiteY31" fmla="*/ 69545 h 17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9451" h="178879">
                  <a:moveTo>
                    <a:pt x="179241" y="54781"/>
                  </a:moveTo>
                  <a:lnTo>
                    <a:pt x="124376" y="54781"/>
                  </a:lnTo>
                  <a:lnTo>
                    <a:pt x="124376" y="-273"/>
                  </a:lnTo>
                  <a:lnTo>
                    <a:pt x="54558" y="-273"/>
                  </a:lnTo>
                  <a:lnTo>
                    <a:pt x="54558" y="54400"/>
                  </a:lnTo>
                  <a:lnTo>
                    <a:pt x="-211" y="54400"/>
                  </a:lnTo>
                  <a:lnTo>
                    <a:pt x="-211" y="123838"/>
                  </a:lnTo>
                  <a:lnTo>
                    <a:pt x="54558" y="123838"/>
                  </a:lnTo>
                  <a:lnTo>
                    <a:pt x="54558" y="178606"/>
                  </a:lnTo>
                  <a:lnTo>
                    <a:pt x="124376" y="178606"/>
                  </a:lnTo>
                  <a:lnTo>
                    <a:pt x="124376" y="123838"/>
                  </a:lnTo>
                  <a:lnTo>
                    <a:pt x="179241" y="123838"/>
                  </a:lnTo>
                  <a:close/>
                  <a:moveTo>
                    <a:pt x="54558" y="109455"/>
                  </a:moveTo>
                  <a:lnTo>
                    <a:pt x="14744" y="109455"/>
                  </a:lnTo>
                  <a:lnTo>
                    <a:pt x="14744" y="69545"/>
                  </a:lnTo>
                  <a:lnTo>
                    <a:pt x="54558" y="69545"/>
                  </a:lnTo>
                  <a:close/>
                  <a:moveTo>
                    <a:pt x="109422" y="164033"/>
                  </a:moveTo>
                  <a:lnTo>
                    <a:pt x="69513" y="164033"/>
                  </a:lnTo>
                  <a:lnTo>
                    <a:pt x="69513" y="124219"/>
                  </a:lnTo>
                  <a:lnTo>
                    <a:pt x="109422" y="124219"/>
                  </a:lnTo>
                  <a:close/>
                  <a:moveTo>
                    <a:pt x="109422" y="109455"/>
                  </a:moveTo>
                  <a:lnTo>
                    <a:pt x="69513" y="109455"/>
                  </a:lnTo>
                  <a:lnTo>
                    <a:pt x="69513" y="69545"/>
                  </a:lnTo>
                  <a:lnTo>
                    <a:pt x="109422" y="69545"/>
                  </a:lnTo>
                  <a:close/>
                  <a:moveTo>
                    <a:pt x="109422" y="54781"/>
                  </a:moveTo>
                  <a:lnTo>
                    <a:pt x="69513" y="54781"/>
                  </a:lnTo>
                  <a:lnTo>
                    <a:pt x="69513" y="14967"/>
                  </a:lnTo>
                  <a:lnTo>
                    <a:pt x="109422" y="14967"/>
                  </a:lnTo>
                  <a:close/>
                  <a:moveTo>
                    <a:pt x="164191" y="109455"/>
                  </a:moveTo>
                  <a:lnTo>
                    <a:pt x="124376" y="109455"/>
                  </a:lnTo>
                  <a:lnTo>
                    <a:pt x="124376" y="69545"/>
                  </a:lnTo>
                  <a:lnTo>
                    <a:pt x="164001" y="69545"/>
                  </a:ln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699A48D6-3AB5-475D-9908-6B7D533FD255}"/>
                </a:ext>
              </a:extLst>
            </p:cNvPr>
            <p:cNvSpPr/>
            <p:nvPr/>
          </p:nvSpPr>
          <p:spPr>
            <a:xfrm>
              <a:off x="7448453" y="3685289"/>
              <a:ext cx="680563" cy="1024985"/>
            </a:xfrm>
            <a:custGeom>
              <a:avLst/>
              <a:gdLst>
                <a:gd name="connsiteX0" fmla="*/ 261021 w 680563"/>
                <a:gd name="connsiteY0" fmla="*/ 585229 h 1024985"/>
                <a:gd name="connsiteX1" fmla="*/ 262164 w 680563"/>
                <a:gd name="connsiteY1" fmla="*/ 585229 h 1024985"/>
                <a:gd name="connsiteX2" fmla="*/ 366939 w 680563"/>
                <a:gd name="connsiteY2" fmla="*/ 569798 h 1024985"/>
                <a:gd name="connsiteX3" fmla="*/ 344746 w 680563"/>
                <a:gd name="connsiteY3" fmla="*/ 581514 h 1024985"/>
                <a:gd name="connsiteX4" fmla="*/ 313980 w 680563"/>
                <a:gd name="connsiteY4" fmla="*/ 587515 h 1024985"/>
                <a:gd name="connsiteX5" fmla="*/ 305693 w 680563"/>
                <a:gd name="connsiteY5" fmla="*/ 594658 h 1024985"/>
                <a:gd name="connsiteX6" fmla="*/ 299978 w 680563"/>
                <a:gd name="connsiteY6" fmla="*/ 600659 h 1024985"/>
                <a:gd name="connsiteX7" fmla="*/ 301026 w 680563"/>
                <a:gd name="connsiteY7" fmla="*/ 605993 h 1024985"/>
                <a:gd name="connsiteX8" fmla="*/ 302836 w 680563"/>
                <a:gd name="connsiteY8" fmla="*/ 612756 h 1024985"/>
                <a:gd name="connsiteX9" fmla="*/ 308932 w 680563"/>
                <a:gd name="connsiteY9" fmla="*/ 616375 h 1024985"/>
                <a:gd name="connsiteX10" fmla="*/ 316933 w 680563"/>
                <a:gd name="connsiteY10" fmla="*/ 617709 h 1024985"/>
                <a:gd name="connsiteX11" fmla="*/ 333887 w 680563"/>
                <a:gd name="connsiteY11" fmla="*/ 614756 h 1024985"/>
                <a:gd name="connsiteX12" fmla="*/ 353890 w 680563"/>
                <a:gd name="connsiteY12" fmla="*/ 614756 h 1024985"/>
                <a:gd name="connsiteX13" fmla="*/ 350746 w 680563"/>
                <a:gd name="connsiteY13" fmla="*/ 626758 h 1024985"/>
                <a:gd name="connsiteX14" fmla="*/ 356843 w 680563"/>
                <a:gd name="connsiteY14" fmla="*/ 630568 h 1024985"/>
                <a:gd name="connsiteX15" fmla="*/ 373416 w 680563"/>
                <a:gd name="connsiteY15" fmla="*/ 606565 h 1024985"/>
                <a:gd name="connsiteX16" fmla="*/ 390275 w 680563"/>
                <a:gd name="connsiteY16" fmla="*/ 587515 h 1024985"/>
                <a:gd name="connsiteX17" fmla="*/ 415707 w 680563"/>
                <a:gd name="connsiteY17" fmla="*/ 560178 h 1024985"/>
                <a:gd name="connsiteX18" fmla="*/ 449521 w 680563"/>
                <a:gd name="connsiteY18" fmla="*/ 539128 h 1024985"/>
                <a:gd name="connsiteX19" fmla="*/ 479429 w 680563"/>
                <a:gd name="connsiteY19" fmla="*/ 514172 h 1024985"/>
                <a:gd name="connsiteX20" fmla="*/ 530388 w 680563"/>
                <a:gd name="connsiteY20" fmla="*/ 504647 h 1024985"/>
                <a:gd name="connsiteX21" fmla="*/ 486287 w 680563"/>
                <a:gd name="connsiteY21" fmla="*/ 572941 h 1024985"/>
                <a:gd name="connsiteX22" fmla="*/ 427328 w 680563"/>
                <a:gd name="connsiteY22" fmla="*/ 620566 h 1024985"/>
                <a:gd name="connsiteX23" fmla="*/ 410754 w 680563"/>
                <a:gd name="connsiteY23" fmla="*/ 668954 h 1024985"/>
                <a:gd name="connsiteX24" fmla="*/ 353033 w 680563"/>
                <a:gd name="connsiteY24" fmla="*/ 787254 h 1024985"/>
                <a:gd name="connsiteX25" fmla="*/ 308360 w 680563"/>
                <a:gd name="connsiteY25" fmla="*/ 825354 h 1024985"/>
                <a:gd name="connsiteX26" fmla="*/ 257402 w 680563"/>
                <a:gd name="connsiteY26" fmla="*/ 924986 h 1024985"/>
                <a:gd name="connsiteX27" fmla="*/ 249210 w 680563"/>
                <a:gd name="connsiteY27" fmla="*/ 932796 h 1024985"/>
                <a:gd name="connsiteX28" fmla="*/ 240733 w 680563"/>
                <a:gd name="connsiteY28" fmla="*/ 946131 h 1024985"/>
                <a:gd name="connsiteX29" fmla="*/ 213110 w 680563"/>
                <a:gd name="connsiteY29" fmla="*/ 978421 h 1024985"/>
                <a:gd name="connsiteX30" fmla="*/ 204824 w 680563"/>
                <a:gd name="connsiteY30" fmla="*/ 996899 h 1024985"/>
                <a:gd name="connsiteX31" fmla="*/ 211205 w 680563"/>
                <a:gd name="connsiteY31" fmla="*/ 1016997 h 1024985"/>
                <a:gd name="connsiteX32" fmla="*/ 219111 w 680563"/>
                <a:gd name="connsiteY32" fmla="*/ 1019378 h 1024985"/>
                <a:gd name="connsiteX33" fmla="*/ 225779 w 680563"/>
                <a:gd name="connsiteY33" fmla="*/ 1024712 h 1024985"/>
                <a:gd name="connsiteX34" fmla="*/ 236161 w 680563"/>
                <a:gd name="connsiteY34" fmla="*/ 1019950 h 1024985"/>
                <a:gd name="connsiteX35" fmla="*/ 249972 w 680563"/>
                <a:gd name="connsiteY35" fmla="*/ 1000900 h 1024985"/>
                <a:gd name="connsiteX36" fmla="*/ 265974 w 680563"/>
                <a:gd name="connsiteY36" fmla="*/ 969277 h 1024985"/>
                <a:gd name="connsiteX37" fmla="*/ 277309 w 680563"/>
                <a:gd name="connsiteY37" fmla="*/ 956323 h 1024985"/>
                <a:gd name="connsiteX38" fmla="*/ 287405 w 680563"/>
                <a:gd name="connsiteY38" fmla="*/ 935463 h 1024985"/>
                <a:gd name="connsiteX39" fmla="*/ 307789 w 680563"/>
                <a:gd name="connsiteY39" fmla="*/ 910126 h 1024985"/>
                <a:gd name="connsiteX40" fmla="*/ 341412 w 680563"/>
                <a:gd name="connsiteY40" fmla="*/ 865359 h 1024985"/>
                <a:gd name="connsiteX41" fmla="*/ 401229 w 680563"/>
                <a:gd name="connsiteY41" fmla="*/ 813067 h 1024985"/>
                <a:gd name="connsiteX42" fmla="*/ 422089 w 680563"/>
                <a:gd name="connsiteY42" fmla="*/ 791826 h 1024985"/>
                <a:gd name="connsiteX43" fmla="*/ 491717 w 680563"/>
                <a:gd name="connsiteY43" fmla="*/ 695528 h 1024985"/>
                <a:gd name="connsiteX44" fmla="*/ 521720 w 680563"/>
                <a:gd name="connsiteY44" fmla="*/ 737914 h 1024985"/>
                <a:gd name="connsiteX45" fmla="*/ 579632 w 680563"/>
                <a:gd name="connsiteY45" fmla="*/ 799732 h 1024985"/>
                <a:gd name="connsiteX46" fmla="*/ 534388 w 680563"/>
                <a:gd name="connsiteY46" fmla="*/ 852024 h 1024985"/>
                <a:gd name="connsiteX47" fmla="*/ 499337 w 680563"/>
                <a:gd name="connsiteY47" fmla="*/ 931748 h 1024985"/>
                <a:gd name="connsiteX48" fmla="*/ 477143 w 680563"/>
                <a:gd name="connsiteY48" fmla="*/ 962609 h 1024985"/>
                <a:gd name="connsiteX49" fmla="*/ 491145 w 680563"/>
                <a:gd name="connsiteY49" fmla="*/ 983088 h 1024985"/>
                <a:gd name="connsiteX50" fmla="*/ 529245 w 680563"/>
                <a:gd name="connsiteY50" fmla="*/ 1000328 h 1024985"/>
                <a:gd name="connsiteX51" fmla="*/ 549629 w 680563"/>
                <a:gd name="connsiteY51" fmla="*/ 1013758 h 1024985"/>
                <a:gd name="connsiteX52" fmla="*/ 578204 w 680563"/>
                <a:gd name="connsiteY52" fmla="*/ 1013758 h 1024985"/>
                <a:gd name="connsiteX53" fmla="*/ 583919 w 680563"/>
                <a:gd name="connsiteY53" fmla="*/ 1010044 h 1024985"/>
                <a:gd name="connsiteX54" fmla="*/ 565345 w 680563"/>
                <a:gd name="connsiteY54" fmla="*/ 1001662 h 1024985"/>
                <a:gd name="connsiteX55" fmla="*/ 535436 w 680563"/>
                <a:gd name="connsiteY55" fmla="*/ 963562 h 1024985"/>
                <a:gd name="connsiteX56" fmla="*/ 537913 w 680563"/>
                <a:gd name="connsiteY56" fmla="*/ 943559 h 1024985"/>
                <a:gd name="connsiteX57" fmla="*/ 590110 w 680563"/>
                <a:gd name="connsiteY57" fmla="*/ 875265 h 1024985"/>
                <a:gd name="connsiteX58" fmla="*/ 618018 w 680563"/>
                <a:gd name="connsiteY58" fmla="*/ 834022 h 1024985"/>
                <a:gd name="connsiteX59" fmla="*/ 640211 w 680563"/>
                <a:gd name="connsiteY59" fmla="*/ 796779 h 1024985"/>
                <a:gd name="connsiteX60" fmla="*/ 632877 w 680563"/>
                <a:gd name="connsiteY60" fmla="*/ 772681 h 1024985"/>
                <a:gd name="connsiteX61" fmla="*/ 608684 w 680563"/>
                <a:gd name="connsiteY61" fmla="*/ 713149 h 1024985"/>
                <a:gd name="connsiteX62" fmla="*/ 565345 w 680563"/>
                <a:gd name="connsiteY62" fmla="*/ 641998 h 1024985"/>
                <a:gd name="connsiteX63" fmla="*/ 566774 w 680563"/>
                <a:gd name="connsiteY63" fmla="*/ 624376 h 1024985"/>
                <a:gd name="connsiteX64" fmla="*/ 606112 w 680563"/>
                <a:gd name="connsiteY64" fmla="*/ 577323 h 1024985"/>
                <a:gd name="connsiteX65" fmla="*/ 661833 w 680563"/>
                <a:gd name="connsiteY65" fmla="*/ 490931 h 1024985"/>
                <a:gd name="connsiteX66" fmla="*/ 663929 w 680563"/>
                <a:gd name="connsiteY66" fmla="*/ 426638 h 1024985"/>
                <a:gd name="connsiteX67" fmla="*/ 666881 w 680563"/>
                <a:gd name="connsiteY67" fmla="*/ 408159 h 1024985"/>
                <a:gd name="connsiteX68" fmla="*/ 672882 w 680563"/>
                <a:gd name="connsiteY68" fmla="*/ 399587 h 1024985"/>
                <a:gd name="connsiteX69" fmla="*/ 680216 w 680563"/>
                <a:gd name="connsiteY69" fmla="*/ 381680 h 1024985"/>
                <a:gd name="connsiteX70" fmla="*/ 678026 w 680563"/>
                <a:gd name="connsiteY70" fmla="*/ 351676 h 1024985"/>
                <a:gd name="connsiteX71" fmla="*/ 672406 w 680563"/>
                <a:gd name="connsiteY71" fmla="*/ 326339 h 1024985"/>
                <a:gd name="connsiteX72" fmla="*/ 623638 w 680563"/>
                <a:gd name="connsiteY72" fmla="*/ 287382 h 1024985"/>
                <a:gd name="connsiteX73" fmla="*/ 580966 w 680563"/>
                <a:gd name="connsiteY73" fmla="*/ 303765 h 1024985"/>
                <a:gd name="connsiteX74" fmla="*/ 566678 w 680563"/>
                <a:gd name="connsiteY74" fmla="*/ 351390 h 1024985"/>
                <a:gd name="connsiteX75" fmla="*/ 566678 w 680563"/>
                <a:gd name="connsiteY75" fmla="*/ 352914 h 1024985"/>
                <a:gd name="connsiteX76" fmla="*/ 536484 w 680563"/>
                <a:gd name="connsiteY76" fmla="*/ 342532 h 1024985"/>
                <a:gd name="connsiteX77" fmla="*/ 523816 w 680563"/>
                <a:gd name="connsiteY77" fmla="*/ 346532 h 1024985"/>
                <a:gd name="connsiteX78" fmla="*/ 501813 w 680563"/>
                <a:gd name="connsiteY78" fmla="*/ 248996 h 1024985"/>
                <a:gd name="connsiteX79" fmla="*/ 483716 w 680563"/>
                <a:gd name="connsiteY79" fmla="*/ 135268 h 1024985"/>
                <a:gd name="connsiteX80" fmla="*/ 483716 w 680563"/>
                <a:gd name="connsiteY80" fmla="*/ 131077 h 1024985"/>
                <a:gd name="connsiteX81" fmla="*/ 443329 w 680563"/>
                <a:gd name="connsiteY81" fmla="*/ 39446 h 1024985"/>
                <a:gd name="connsiteX82" fmla="*/ 262164 w 680563"/>
                <a:gd name="connsiteY82" fmla="*/ -273 h 1024985"/>
                <a:gd name="connsiteX83" fmla="*/ 262164 w 680563"/>
                <a:gd name="connsiteY83" fmla="*/ -273 h 1024985"/>
                <a:gd name="connsiteX84" fmla="*/ 80522 w 680563"/>
                <a:gd name="connsiteY84" fmla="*/ 40399 h 1024985"/>
                <a:gd name="connsiteX85" fmla="*/ 39851 w 680563"/>
                <a:gd name="connsiteY85" fmla="*/ 132029 h 1024985"/>
                <a:gd name="connsiteX86" fmla="*/ 39851 w 680563"/>
                <a:gd name="connsiteY86" fmla="*/ 136220 h 1024985"/>
                <a:gd name="connsiteX87" fmla="*/ 21753 w 680563"/>
                <a:gd name="connsiteY87" fmla="*/ 249949 h 1024985"/>
                <a:gd name="connsiteX88" fmla="*/ 35850 w 680563"/>
                <a:gd name="connsiteY88" fmla="*/ 477691 h 1024985"/>
                <a:gd name="connsiteX89" fmla="*/ 261021 w 680563"/>
                <a:gd name="connsiteY89" fmla="*/ 585229 h 1024985"/>
                <a:gd name="connsiteX90" fmla="*/ 530198 w 680563"/>
                <a:gd name="connsiteY90" fmla="*/ 378155 h 1024985"/>
                <a:gd name="connsiteX91" fmla="*/ 539723 w 680563"/>
                <a:gd name="connsiteY91" fmla="*/ 374250 h 1024985"/>
                <a:gd name="connsiteX92" fmla="*/ 551534 w 680563"/>
                <a:gd name="connsiteY92" fmla="*/ 367678 h 1024985"/>
                <a:gd name="connsiteX93" fmla="*/ 571346 w 680563"/>
                <a:gd name="connsiteY93" fmla="*/ 387585 h 1024985"/>
                <a:gd name="connsiteX94" fmla="*/ 596396 w 680563"/>
                <a:gd name="connsiteY94" fmla="*/ 399301 h 1024985"/>
                <a:gd name="connsiteX95" fmla="*/ 596968 w 680563"/>
                <a:gd name="connsiteY95" fmla="*/ 401777 h 1024985"/>
                <a:gd name="connsiteX96" fmla="*/ 567154 w 680563"/>
                <a:gd name="connsiteY96" fmla="*/ 431209 h 1024985"/>
                <a:gd name="connsiteX97" fmla="*/ 549343 w 680563"/>
                <a:gd name="connsiteY97" fmla="*/ 452164 h 1024985"/>
                <a:gd name="connsiteX98" fmla="*/ 502575 w 680563"/>
                <a:gd name="connsiteY98" fmla="*/ 460642 h 1024985"/>
                <a:gd name="connsiteX99" fmla="*/ 496288 w 680563"/>
                <a:gd name="connsiteY99" fmla="*/ 463023 h 1024985"/>
                <a:gd name="connsiteX100" fmla="*/ 522006 w 680563"/>
                <a:gd name="connsiteY100" fmla="*/ 378822 h 1024985"/>
                <a:gd name="connsiteX101" fmla="*/ 52614 w 680563"/>
                <a:gd name="connsiteY101" fmla="*/ 136601 h 1024985"/>
                <a:gd name="connsiteX102" fmla="*/ 52614 w 680563"/>
                <a:gd name="connsiteY102" fmla="*/ 132410 h 1024985"/>
                <a:gd name="connsiteX103" fmla="*/ 86333 w 680563"/>
                <a:gd name="connsiteY103" fmla="*/ 51924 h 1024985"/>
                <a:gd name="connsiteX104" fmla="*/ 261116 w 680563"/>
                <a:gd name="connsiteY104" fmla="*/ 13157 h 1024985"/>
                <a:gd name="connsiteX105" fmla="*/ 436091 w 680563"/>
                <a:gd name="connsiteY105" fmla="*/ 51924 h 1024985"/>
                <a:gd name="connsiteX106" fmla="*/ 469714 w 680563"/>
                <a:gd name="connsiteY106" fmla="*/ 132410 h 1024985"/>
                <a:gd name="connsiteX107" fmla="*/ 469714 w 680563"/>
                <a:gd name="connsiteY107" fmla="*/ 136601 h 1024985"/>
                <a:gd name="connsiteX108" fmla="*/ 470380 w 680563"/>
                <a:gd name="connsiteY108" fmla="*/ 151079 h 1024985"/>
                <a:gd name="connsiteX109" fmla="*/ 378179 w 680563"/>
                <a:gd name="connsiteY109" fmla="*/ 114980 h 1024985"/>
                <a:gd name="connsiteX110" fmla="*/ 261307 w 680563"/>
                <a:gd name="connsiteY110" fmla="*/ 78404 h 1024985"/>
                <a:gd name="connsiteX111" fmla="*/ 260545 w 680563"/>
                <a:gd name="connsiteY111" fmla="*/ 78404 h 1024985"/>
                <a:gd name="connsiteX112" fmla="*/ 143483 w 680563"/>
                <a:gd name="connsiteY112" fmla="*/ 114980 h 1024985"/>
                <a:gd name="connsiteX113" fmla="*/ 51376 w 680563"/>
                <a:gd name="connsiteY113" fmla="*/ 151079 h 1024985"/>
                <a:gd name="connsiteX114" fmla="*/ 33564 w 680563"/>
                <a:gd name="connsiteY114" fmla="*/ 255473 h 1024985"/>
                <a:gd name="connsiteX115" fmla="*/ 44994 w 680563"/>
                <a:gd name="connsiteY115" fmla="*/ 218802 h 1024985"/>
                <a:gd name="connsiteX116" fmla="*/ 68330 w 680563"/>
                <a:gd name="connsiteY116" fmla="*/ 229470 h 1024985"/>
                <a:gd name="connsiteX117" fmla="*/ 73188 w 680563"/>
                <a:gd name="connsiteY117" fmla="*/ 233566 h 1024985"/>
                <a:gd name="connsiteX118" fmla="*/ 76808 w 680563"/>
                <a:gd name="connsiteY118" fmla="*/ 232613 h 1024985"/>
                <a:gd name="connsiteX119" fmla="*/ 100715 w 680563"/>
                <a:gd name="connsiteY119" fmla="*/ 227089 h 1024985"/>
                <a:gd name="connsiteX120" fmla="*/ 102239 w 680563"/>
                <a:gd name="connsiteY120" fmla="*/ 227089 h 1024985"/>
                <a:gd name="connsiteX121" fmla="*/ 102239 w 680563"/>
                <a:gd name="connsiteY121" fmla="*/ 226422 h 1024985"/>
                <a:gd name="connsiteX122" fmla="*/ 229684 w 680563"/>
                <a:gd name="connsiteY122" fmla="*/ 248044 h 1024985"/>
                <a:gd name="connsiteX123" fmla="*/ 250639 w 680563"/>
                <a:gd name="connsiteY123" fmla="*/ 263284 h 1024985"/>
                <a:gd name="connsiteX124" fmla="*/ 242447 w 680563"/>
                <a:gd name="connsiteY124" fmla="*/ 241757 h 1024985"/>
                <a:gd name="connsiteX125" fmla="*/ 126719 w 680563"/>
                <a:gd name="connsiteY125" fmla="*/ 158413 h 1024985"/>
                <a:gd name="connsiteX126" fmla="*/ 72236 w 680563"/>
                <a:gd name="connsiteY126" fmla="*/ 196513 h 1024985"/>
                <a:gd name="connsiteX127" fmla="*/ 81761 w 680563"/>
                <a:gd name="connsiteY127" fmla="*/ 216992 h 1024985"/>
                <a:gd name="connsiteX128" fmla="*/ 76522 w 680563"/>
                <a:gd name="connsiteY128" fmla="*/ 218421 h 1024985"/>
                <a:gd name="connsiteX129" fmla="*/ 47470 w 680563"/>
                <a:gd name="connsiteY129" fmla="*/ 205276 h 1024985"/>
                <a:gd name="connsiteX130" fmla="*/ 51280 w 680563"/>
                <a:gd name="connsiteY130" fmla="*/ 164509 h 1024985"/>
                <a:gd name="connsiteX131" fmla="*/ 151484 w 680563"/>
                <a:gd name="connsiteY131" fmla="*/ 126409 h 1024985"/>
                <a:gd name="connsiteX132" fmla="*/ 261402 w 680563"/>
                <a:gd name="connsiteY132" fmla="*/ 91834 h 1024985"/>
                <a:gd name="connsiteX133" fmla="*/ 371416 w 680563"/>
                <a:gd name="connsiteY133" fmla="*/ 126409 h 1024985"/>
                <a:gd name="connsiteX134" fmla="*/ 471619 w 680563"/>
                <a:gd name="connsiteY134" fmla="*/ 164509 h 1024985"/>
                <a:gd name="connsiteX135" fmla="*/ 475429 w 680563"/>
                <a:gd name="connsiteY135" fmla="*/ 205276 h 1024985"/>
                <a:gd name="connsiteX136" fmla="*/ 446187 w 680563"/>
                <a:gd name="connsiteY136" fmla="*/ 218421 h 1024985"/>
                <a:gd name="connsiteX137" fmla="*/ 440948 w 680563"/>
                <a:gd name="connsiteY137" fmla="*/ 216992 h 1024985"/>
                <a:gd name="connsiteX138" fmla="*/ 450473 w 680563"/>
                <a:gd name="connsiteY138" fmla="*/ 196513 h 1024985"/>
                <a:gd name="connsiteX139" fmla="*/ 396181 w 680563"/>
                <a:gd name="connsiteY139" fmla="*/ 158413 h 1024985"/>
                <a:gd name="connsiteX140" fmla="*/ 280262 w 680563"/>
                <a:gd name="connsiteY140" fmla="*/ 241757 h 1024985"/>
                <a:gd name="connsiteX141" fmla="*/ 272261 w 680563"/>
                <a:gd name="connsiteY141" fmla="*/ 263284 h 1024985"/>
                <a:gd name="connsiteX142" fmla="*/ 293120 w 680563"/>
                <a:gd name="connsiteY142" fmla="*/ 248044 h 1024985"/>
                <a:gd name="connsiteX143" fmla="*/ 420470 w 680563"/>
                <a:gd name="connsiteY143" fmla="*/ 226422 h 1024985"/>
                <a:gd name="connsiteX144" fmla="*/ 420470 w 680563"/>
                <a:gd name="connsiteY144" fmla="*/ 227089 h 1024985"/>
                <a:gd name="connsiteX145" fmla="*/ 422184 w 680563"/>
                <a:gd name="connsiteY145" fmla="*/ 227089 h 1024985"/>
                <a:gd name="connsiteX146" fmla="*/ 446092 w 680563"/>
                <a:gd name="connsiteY146" fmla="*/ 232613 h 1024985"/>
                <a:gd name="connsiteX147" fmla="*/ 449426 w 680563"/>
                <a:gd name="connsiteY147" fmla="*/ 233566 h 1024985"/>
                <a:gd name="connsiteX148" fmla="*/ 454569 w 680563"/>
                <a:gd name="connsiteY148" fmla="*/ 229470 h 1024985"/>
                <a:gd name="connsiteX149" fmla="*/ 477810 w 680563"/>
                <a:gd name="connsiteY149" fmla="*/ 218802 h 1024985"/>
                <a:gd name="connsiteX150" fmla="*/ 489716 w 680563"/>
                <a:gd name="connsiteY150" fmla="*/ 255188 h 1024985"/>
                <a:gd name="connsiteX151" fmla="*/ 509719 w 680563"/>
                <a:gd name="connsiteY151" fmla="*/ 355295 h 1024985"/>
                <a:gd name="connsiteX152" fmla="*/ 497146 w 680563"/>
                <a:gd name="connsiteY152" fmla="*/ 364154 h 1024985"/>
                <a:gd name="connsiteX153" fmla="*/ 486668 w 680563"/>
                <a:gd name="connsiteY153" fmla="*/ 366535 h 1024985"/>
                <a:gd name="connsiteX154" fmla="*/ 487526 w 680563"/>
                <a:gd name="connsiteY154" fmla="*/ 355295 h 1024985"/>
                <a:gd name="connsiteX155" fmla="*/ 424851 w 680563"/>
                <a:gd name="connsiteY155" fmla="*/ 258807 h 1024985"/>
                <a:gd name="connsiteX156" fmla="*/ 332459 w 680563"/>
                <a:gd name="connsiteY156" fmla="*/ 276238 h 1024985"/>
                <a:gd name="connsiteX157" fmla="*/ 323791 w 680563"/>
                <a:gd name="connsiteY157" fmla="*/ 284715 h 1024985"/>
                <a:gd name="connsiteX158" fmla="*/ 335602 w 680563"/>
                <a:gd name="connsiteY158" fmla="*/ 287858 h 1024985"/>
                <a:gd name="connsiteX159" fmla="*/ 362558 w 680563"/>
                <a:gd name="connsiteY159" fmla="*/ 314623 h 1024985"/>
                <a:gd name="connsiteX160" fmla="*/ 354271 w 680563"/>
                <a:gd name="connsiteY160" fmla="*/ 332245 h 1024985"/>
                <a:gd name="connsiteX161" fmla="*/ 328458 w 680563"/>
                <a:gd name="connsiteY161" fmla="*/ 335959 h 1024985"/>
                <a:gd name="connsiteX162" fmla="*/ 288072 w 680563"/>
                <a:gd name="connsiteY162" fmla="*/ 345484 h 1024985"/>
                <a:gd name="connsiteX163" fmla="*/ 261402 w 680563"/>
                <a:gd name="connsiteY163" fmla="*/ 357010 h 1024985"/>
                <a:gd name="connsiteX164" fmla="*/ 234637 w 680563"/>
                <a:gd name="connsiteY164" fmla="*/ 345484 h 1024985"/>
                <a:gd name="connsiteX165" fmla="*/ 194346 w 680563"/>
                <a:gd name="connsiteY165" fmla="*/ 335959 h 1024985"/>
                <a:gd name="connsiteX166" fmla="*/ 168533 w 680563"/>
                <a:gd name="connsiteY166" fmla="*/ 332245 h 1024985"/>
                <a:gd name="connsiteX167" fmla="*/ 160246 w 680563"/>
                <a:gd name="connsiteY167" fmla="*/ 314623 h 1024985"/>
                <a:gd name="connsiteX168" fmla="*/ 187202 w 680563"/>
                <a:gd name="connsiteY168" fmla="*/ 287858 h 1024985"/>
                <a:gd name="connsiteX169" fmla="*/ 198918 w 680563"/>
                <a:gd name="connsiteY169" fmla="*/ 284715 h 1024985"/>
                <a:gd name="connsiteX170" fmla="*/ 190345 w 680563"/>
                <a:gd name="connsiteY170" fmla="*/ 276238 h 1024985"/>
                <a:gd name="connsiteX171" fmla="*/ 98144 w 680563"/>
                <a:gd name="connsiteY171" fmla="*/ 258807 h 1024985"/>
                <a:gd name="connsiteX172" fmla="*/ 35374 w 680563"/>
                <a:gd name="connsiteY172" fmla="*/ 355295 h 1024985"/>
                <a:gd name="connsiteX173" fmla="*/ 191203 w 680563"/>
                <a:gd name="connsiteY173" fmla="*/ 504266 h 1024985"/>
                <a:gd name="connsiteX174" fmla="*/ 196632 w 680563"/>
                <a:gd name="connsiteY174" fmla="*/ 506171 h 1024985"/>
                <a:gd name="connsiteX175" fmla="*/ 200442 w 680563"/>
                <a:gd name="connsiteY175" fmla="*/ 511600 h 1024985"/>
                <a:gd name="connsiteX176" fmla="*/ 261402 w 680563"/>
                <a:gd name="connsiteY176" fmla="*/ 535413 h 1024985"/>
                <a:gd name="connsiteX177" fmla="*/ 322267 w 680563"/>
                <a:gd name="connsiteY177" fmla="*/ 511600 h 1024985"/>
                <a:gd name="connsiteX178" fmla="*/ 326172 w 680563"/>
                <a:gd name="connsiteY178" fmla="*/ 506171 h 1024985"/>
                <a:gd name="connsiteX179" fmla="*/ 331696 w 680563"/>
                <a:gd name="connsiteY179" fmla="*/ 504266 h 1024985"/>
                <a:gd name="connsiteX180" fmla="*/ 485811 w 680563"/>
                <a:gd name="connsiteY180" fmla="*/ 374059 h 1024985"/>
                <a:gd name="connsiteX181" fmla="*/ 488573 w 680563"/>
                <a:gd name="connsiteY181" fmla="*/ 374059 h 1024985"/>
                <a:gd name="connsiteX182" fmla="*/ 508480 w 680563"/>
                <a:gd name="connsiteY182" fmla="*/ 375393 h 1024985"/>
                <a:gd name="connsiteX183" fmla="*/ 476381 w 680563"/>
                <a:gd name="connsiteY183" fmla="*/ 469595 h 1024985"/>
                <a:gd name="connsiteX184" fmla="*/ 475143 w 680563"/>
                <a:gd name="connsiteY184" fmla="*/ 471500 h 1024985"/>
                <a:gd name="connsiteX185" fmla="*/ 468380 w 680563"/>
                <a:gd name="connsiteY185" fmla="*/ 474072 h 1024985"/>
                <a:gd name="connsiteX186" fmla="*/ 442282 w 680563"/>
                <a:gd name="connsiteY186" fmla="*/ 484645 h 1024985"/>
                <a:gd name="connsiteX187" fmla="*/ 427994 w 680563"/>
                <a:gd name="connsiteY187" fmla="*/ 501599 h 1024985"/>
                <a:gd name="connsiteX188" fmla="*/ 386561 w 680563"/>
                <a:gd name="connsiteY188" fmla="*/ 546653 h 1024985"/>
                <a:gd name="connsiteX189" fmla="*/ 261402 w 680563"/>
                <a:gd name="connsiteY189" fmla="*/ 571227 h 1024985"/>
                <a:gd name="connsiteX190" fmla="*/ 46423 w 680563"/>
                <a:gd name="connsiteY190" fmla="*/ 469786 h 1024985"/>
                <a:gd name="connsiteX191" fmla="*/ 33564 w 680563"/>
                <a:gd name="connsiteY191" fmla="*/ 255473 h 1024985"/>
                <a:gd name="connsiteX192" fmla="*/ 86523 w 680563"/>
                <a:gd name="connsiteY192" fmla="*/ 196895 h 1024985"/>
                <a:gd name="connsiteX193" fmla="*/ 127290 w 680563"/>
                <a:gd name="connsiteY193" fmla="*/ 172701 h 1024985"/>
                <a:gd name="connsiteX194" fmla="*/ 219492 w 680563"/>
                <a:gd name="connsiteY194" fmla="*/ 225279 h 1024985"/>
                <a:gd name="connsiteX195" fmla="*/ 146816 w 680563"/>
                <a:gd name="connsiteY195" fmla="*/ 208896 h 1024985"/>
                <a:gd name="connsiteX196" fmla="*/ 101382 w 680563"/>
                <a:gd name="connsiteY196" fmla="*/ 213278 h 1024985"/>
                <a:gd name="connsiteX197" fmla="*/ 437234 w 680563"/>
                <a:gd name="connsiteY197" fmla="*/ 196895 h 1024985"/>
                <a:gd name="connsiteX198" fmla="*/ 422089 w 680563"/>
                <a:gd name="connsiteY198" fmla="*/ 213278 h 1024985"/>
                <a:gd name="connsiteX199" fmla="*/ 376464 w 680563"/>
                <a:gd name="connsiteY199" fmla="*/ 209277 h 1024985"/>
                <a:gd name="connsiteX200" fmla="*/ 303788 w 680563"/>
                <a:gd name="connsiteY200" fmla="*/ 225660 h 1024985"/>
                <a:gd name="connsiteX201" fmla="*/ 396086 w 680563"/>
                <a:gd name="connsiteY201" fmla="*/ 173082 h 1024985"/>
                <a:gd name="connsiteX202" fmla="*/ 436853 w 680563"/>
                <a:gd name="connsiteY202" fmla="*/ 196895 h 1024985"/>
                <a:gd name="connsiteX203" fmla="*/ 311694 w 680563"/>
                <a:gd name="connsiteY203" fmla="*/ 503218 h 1024985"/>
                <a:gd name="connsiteX204" fmla="*/ 261402 w 680563"/>
                <a:gd name="connsiteY204" fmla="*/ 522268 h 1024985"/>
                <a:gd name="connsiteX205" fmla="*/ 211110 w 680563"/>
                <a:gd name="connsiteY205" fmla="*/ 503218 h 1024985"/>
                <a:gd name="connsiteX206" fmla="*/ 202537 w 680563"/>
                <a:gd name="connsiteY206" fmla="*/ 438258 h 1024985"/>
                <a:gd name="connsiteX207" fmla="*/ 198156 w 680563"/>
                <a:gd name="connsiteY207" fmla="*/ 416255 h 1024985"/>
                <a:gd name="connsiteX208" fmla="*/ 141863 w 680563"/>
                <a:gd name="connsiteY208" fmla="*/ 407873 h 1024985"/>
                <a:gd name="connsiteX209" fmla="*/ 132338 w 680563"/>
                <a:gd name="connsiteY209" fmla="*/ 408730 h 1024985"/>
                <a:gd name="connsiteX210" fmla="*/ 120813 w 680563"/>
                <a:gd name="connsiteY210" fmla="*/ 404921 h 1024985"/>
                <a:gd name="connsiteX211" fmla="*/ 120813 w 680563"/>
                <a:gd name="connsiteY211" fmla="*/ 399777 h 1024985"/>
                <a:gd name="connsiteX212" fmla="*/ 134815 w 680563"/>
                <a:gd name="connsiteY212" fmla="*/ 394062 h 1024985"/>
                <a:gd name="connsiteX213" fmla="*/ 261307 w 680563"/>
                <a:gd name="connsiteY213" fmla="*/ 454641 h 1024985"/>
                <a:gd name="connsiteX214" fmla="*/ 387799 w 680563"/>
                <a:gd name="connsiteY214" fmla="*/ 394062 h 1024985"/>
                <a:gd name="connsiteX215" fmla="*/ 401705 w 680563"/>
                <a:gd name="connsiteY215" fmla="*/ 399777 h 1024985"/>
                <a:gd name="connsiteX216" fmla="*/ 401705 w 680563"/>
                <a:gd name="connsiteY216" fmla="*/ 405397 h 1024985"/>
                <a:gd name="connsiteX217" fmla="*/ 390466 w 680563"/>
                <a:gd name="connsiteY217" fmla="*/ 409207 h 1024985"/>
                <a:gd name="connsiteX218" fmla="*/ 380941 w 680563"/>
                <a:gd name="connsiteY218" fmla="*/ 408349 h 1024985"/>
                <a:gd name="connsiteX219" fmla="*/ 324838 w 680563"/>
                <a:gd name="connsiteY219" fmla="*/ 416731 h 1024985"/>
                <a:gd name="connsiteX220" fmla="*/ 320267 w 680563"/>
                <a:gd name="connsiteY220" fmla="*/ 437877 h 1024985"/>
                <a:gd name="connsiteX221" fmla="*/ 311694 w 680563"/>
                <a:gd name="connsiteY221" fmla="*/ 503218 h 1024985"/>
                <a:gd name="connsiteX222" fmla="*/ 333697 w 680563"/>
                <a:gd name="connsiteY222" fmla="*/ 435496 h 1024985"/>
                <a:gd name="connsiteX223" fmla="*/ 334935 w 680563"/>
                <a:gd name="connsiteY223" fmla="*/ 425399 h 1024985"/>
                <a:gd name="connsiteX224" fmla="*/ 379703 w 680563"/>
                <a:gd name="connsiteY224" fmla="*/ 421494 h 1024985"/>
                <a:gd name="connsiteX225" fmla="*/ 389228 w 680563"/>
                <a:gd name="connsiteY225" fmla="*/ 422351 h 1024985"/>
                <a:gd name="connsiteX226" fmla="*/ 413326 w 680563"/>
                <a:gd name="connsiteY226" fmla="*/ 412350 h 1024985"/>
                <a:gd name="connsiteX227" fmla="*/ 413897 w 680563"/>
                <a:gd name="connsiteY227" fmla="*/ 392824 h 1024985"/>
                <a:gd name="connsiteX228" fmla="*/ 387799 w 680563"/>
                <a:gd name="connsiteY228" fmla="*/ 379870 h 1024985"/>
                <a:gd name="connsiteX229" fmla="*/ 261307 w 680563"/>
                <a:gd name="connsiteY229" fmla="*/ 434067 h 1024985"/>
                <a:gd name="connsiteX230" fmla="*/ 134815 w 680563"/>
                <a:gd name="connsiteY230" fmla="*/ 379870 h 1024985"/>
                <a:gd name="connsiteX231" fmla="*/ 108812 w 680563"/>
                <a:gd name="connsiteY231" fmla="*/ 392824 h 1024985"/>
                <a:gd name="connsiteX232" fmla="*/ 109478 w 680563"/>
                <a:gd name="connsiteY232" fmla="*/ 412350 h 1024985"/>
                <a:gd name="connsiteX233" fmla="*/ 133386 w 680563"/>
                <a:gd name="connsiteY233" fmla="*/ 422351 h 1024985"/>
                <a:gd name="connsiteX234" fmla="*/ 142911 w 680563"/>
                <a:gd name="connsiteY234" fmla="*/ 421494 h 1024985"/>
                <a:gd name="connsiteX235" fmla="*/ 187488 w 680563"/>
                <a:gd name="connsiteY235" fmla="*/ 425399 h 1024985"/>
                <a:gd name="connsiteX236" fmla="*/ 188917 w 680563"/>
                <a:gd name="connsiteY236" fmla="*/ 435496 h 1024985"/>
                <a:gd name="connsiteX237" fmla="*/ 188917 w 680563"/>
                <a:gd name="connsiteY237" fmla="*/ 489407 h 1024985"/>
                <a:gd name="connsiteX238" fmla="*/ 48518 w 680563"/>
                <a:gd name="connsiteY238" fmla="*/ 355581 h 1024985"/>
                <a:gd name="connsiteX239" fmla="*/ 103096 w 680563"/>
                <a:gd name="connsiteY239" fmla="*/ 271666 h 1024985"/>
                <a:gd name="connsiteX240" fmla="*/ 171772 w 680563"/>
                <a:gd name="connsiteY240" fmla="*/ 279000 h 1024985"/>
                <a:gd name="connsiteX241" fmla="*/ 146245 w 680563"/>
                <a:gd name="connsiteY241" fmla="*/ 314909 h 1024985"/>
                <a:gd name="connsiteX242" fmla="*/ 160151 w 680563"/>
                <a:gd name="connsiteY242" fmla="*/ 343484 h 1024985"/>
                <a:gd name="connsiteX243" fmla="*/ 198251 w 680563"/>
                <a:gd name="connsiteY243" fmla="*/ 349295 h 1024985"/>
                <a:gd name="connsiteX244" fmla="*/ 225493 w 680563"/>
                <a:gd name="connsiteY244" fmla="*/ 355962 h 1024985"/>
                <a:gd name="connsiteX245" fmla="*/ 261021 w 680563"/>
                <a:gd name="connsiteY245" fmla="*/ 370916 h 1024985"/>
                <a:gd name="connsiteX246" fmla="*/ 261021 w 680563"/>
                <a:gd name="connsiteY246" fmla="*/ 370916 h 1024985"/>
                <a:gd name="connsiteX247" fmla="*/ 261021 w 680563"/>
                <a:gd name="connsiteY247" fmla="*/ 370916 h 1024985"/>
                <a:gd name="connsiteX248" fmla="*/ 261021 w 680563"/>
                <a:gd name="connsiteY248" fmla="*/ 370916 h 1024985"/>
                <a:gd name="connsiteX249" fmla="*/ 261021 w 680563"/>
                <a:gd name="connsiteY249" fmla="*/ 370916 h 1024985"/>
                <a:gd name="connsiteX250" fmla="*/ 296359 w 680563"/>
                <a:gd name="connsiteY250" fmla="*/ 355962 h 1024985"/>
                <a:gd name="connsiteX251" fmla="*/ 323600 w 680563"/>
                <a:gd name="connsiteY251" fmla="*/ 349295 h 1024985"/>
                <a:gd name="connsiteX252" fmla="*/ 361700 w 680563"/>
                <a:gd name="connsiteY252" fmla="*/ 343484 h 1024985"/>
                <a:gd name="connsiteX253" fmla="*/ 375512 w 680563"/>
                <a:gd name="connsiteY253" fmla="*/ 314909 h 1024985"/>
                <a:gd name="connsiteX254" fmla="*/ 350175 w 680563"/>
                <a:gd name="connsiteY254" fmla="*/ 279000 h 1024985"/>
                <a:gd name="connsiteX255" fmla="*/ 418755 w 680563"/>
                <a:gd name="connsiteY255" fmla="*/ 271666 h 1024985"/>
                <a:gd name="connsiteX256" fmla="*/ 473048 w 680563"/>
                <a:gd name="connsiteY256" fmla="*/ 355581 h 1024985"/>
                <a:gd name="connsiteX257" fmla="*/ 332935 w 680563"/>
                <a:gd name="connsiteY257" fmla="*/ 489407 h 1024985"/>
                <a:gd name="connsiteX258" fmla="*/ 333697 w 680563"/>
                <a:gd name="connsiteY258" fmla="*/ 435496 h 102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Lst>
              <a:rect l="l" t="t" r="r" b="b"/>
              <a:pathLst>
                <a:path w="680563" h="1024985">
                  <a:moveTo>
                    <a:pt x="261021" y="585229"/>
                  </a:moveTo>
                  <a:lnTo>
                    <a:pt x="262164" y="585229"/>
                  </a:lnTo>
                  <a:cubicBezTo>
                    <a:pt x="297683" y="585657"/>
                    <a:pt x="333049" y="580457"/>
                    <a:pt x="366939" y="569798"/>
                  </a:cubicBezTo>
                  <a:lnTo>
                    <a:pt x="344746" y="581514"/>
                  </a:lnTo>
                  <a:cubicBezTo>
                    <a:pt x="337983" y="585514"/>
                    <a:pt x="325696" y="583800"/>
                    <a:pt x="313980" y="587515"/>
                  </a:cubicBezTo>
                  <a:lnTo>
                    <a:pt x="305693" y="594658"/>
                  </a:lnTo>
                  <a:lnTo>
                    <a:pt x="299978" y="600659"/>
                  </a:lnTo>
                  <a:lnTo>
                    <a:pt x="301026" y="605993"/>
                  </a:lnTo>
                  <a:lnTo>
                    <a:pt x="302836" y="612756"/>
                  </a:lnTo>
                  <a:lnTo>
                    <a:pt x="308932" y="616375"/>
                  </a:lnTo>
                  <a:lnTo>
                    <a:pt x="316933" y="617709"/>
                  </a:lnTo>
                  <a:lnTo>
                    <a:pt x="333887" y="614756"/>
                  </a:lnTo>
                  <a:lnTo>
                    <a:pt x="353890" y="614756"/>
                  </a:lnTo>
                  <a:lnTo>
                    <a:pt x="350746" y="626758"/>
                  </a:lnTo>
                  <a:lnTo>
                    <a:pt x="356843" y="630568"/>
                  </a:lnTo>
                  <a:lnTo>
                    <a:pt x="373416" y="606565"/>
                  </a:lnTo>
                  <a:lnTo>
                    <a:pt x="390275" y="587515"/>
                  </a:lnTo>
                  <a:lnTo>
                    <a:pt x="415707" y="560178"/>
                  </a:lnTo>
                  <a:lnTo>
                    <a:pt x="449521" y="539128"/>
                  </a:lnTo>
                  <a:cubicBezTo>
                    <a:pt x="460160" y="531641"/>
                    <a:pt x="470162" y="523297"/>
                    <a:pt x="479429" y="514172"/>
                  </a:cubicBezTo>
                  <a:cubicBezTo>
                    <a:pt x="484859" y="509219"/>
                    <a:pt x="518958" y="505790"/>
                    <a:pt x="530388" y="504647"/>
                  </a:cubicBezTo>
                  <a:cubicBezTo>
                    <a:pt x="507052" y="546272"/>
                    <a:pt x="497432" y="566560"/>
                    <a:pt x="486287" y="572941"/>
                  </a:cubicBezTo>
                  <a:cubicBezTo>
                    <a:pt x="464666" y="585324"/>
                    <a:pt x="448187" y="584467"/>
                    <a:pt x="427328" y="620566"/>
                  </a:cubicBezTo>
                  <a:cubicBezTo>
                    <a:pt x="415898" y="640474"/>
                    <a:pt x="417803" y="653047"/>
                    <a:pt x="410754" y="668954"/>
                  </a:cubicBezTo>
                  <a:cubicBezTo>
                    <a:pt x="391704" y="713912"/>
                    <a:pt x="362367" y="782396"/>
                    <a:pt x="353033" y="787254"/>
                  </a:cubicBezTo>
                  <a:cubicBezTo>
                    <a:pt x="335459" y="796427"/>
                    <a:pt x="320190" y="809447"/>
                    <a:pt x="308360" y="825354"/>
                  </a:cubicBezTo>
                  <a:cubicBezTo>
                    <a:pt x="282262" y="857834"/>
                    <a:pt x="272546" y="897554"/>
                    <a:pt x="257402" y="924986"/>
                  </a:cubicBezTo>
                  <a:lnTo>
                    <a:pt x="249210" y="932796"/>
                  </a:lnTo>
                  <a:lnTo>
                    <a:pt x="240733" y="946131"/>
                  </a:lnTo>
                  <a:lnTo>
                    <a:pt x="213110" y="978421"/>
                  </a:lnTo>
                  <a:lnTo>
                    <a:pt x="204824" y="996899"/>
                  </a:lnTo>
                  <a:lnTo>
                    <a:pt x="211205" y="1016997"/>
                  </a:lnTo>
                  <a:lnTo>
                    <a:pt x="219111" y="1019378"/>
                  </a:lnTo>
                  <a:lnTo>
                    <a:pt x="225779" y="1024712"/>
                  </a:lnTo>
                  <a:lnTo>
                    <a:pt x="236161" y="1019950"/>
                  </a:lnTo>
                  <a:lnTo>
                    <a:pt x="249972" y="1000900"/>
                  </a:lnTo>
                  <a:cubicBezTo>
                    <a:pt x="253963" y="989727"/>
                    <a:pt x="259335" y="979106"/>
                    <a:pt x="265974" y="969277"/>
                  </a:cubicBezTo>
                  <a:lnTo>
                    <a:pt x="277309" y="956323"/>
                  </a:lnTo>
                  <a:cubicBezTo>
                    <a:pt x="281404" y="951560"/>
                    <a:pt x="277309" y="950608"/>
                    <a:pt x="287405" y="935463"/>
                  </a:cubicBezTo>
                  <a:cubicBezTo>
                    <a:pt x="292968" y="926100"/>
                    <a:pt x="299826" y="917565"/>
                    <a:pt x="307789" y="910126"/>
                  </a:cubicBezTo>
                  <a:cubicBezTo>
                    <a:pt x="326839" y="891076"/>
                    <a:pt x="332554" y="873455"/>
                    <a:pt x="341412" y="865359"/>
                  </a:cubicBezTo>
                  <a:cubicBezTo>
                    <a:pt x="369320" y="840118"/>
                    <a:pt x="388275" y="821068"/>
                    <a:pt x="401229" y="813067"/>
                  </a:cubicBezTo>
                  <a:cubicBezTo>
                    <a:pt x="409402" y="807304"/>
                    <a:pt x="416469" y="800103"/>
                    <a:pt x="422089" y="791826"/>
                  </a:cubicBezTo>
                  <a:cubicBezTo>
                    <a:pt x="449521" y="763251"/>
                    <a:pt x="456474" y="733247"/>
                    <a:pt x="491717" y="695528"/>
                  </a:cubicBezTo>
                  <a:cubicBezTo>
                    <a:pt x="505147" y="705911"/>
                    <a:pt x="511433" y="725627"/>
                    <a:pt x="521720" y="737914"/>
                  </a:cubicBezTo>
                  <a:cubicBezTo>
                    <a:pt x="536484" y="755631"/>
                    <a:pt x="558868" y="763156"/>
                    <a:pt x="579632" y="799732"/>
                  </a:cubicBezTo>
                  <a:cubicBezTo>
                    <a:pt x="582013" y="803542"/>
                    <a:pt x="546295" y="832212"/>
                    <a:pt x="534388" y="852024"/>
                  </a:cubicBezTo>
                  <a:cubicBezTo>
                    <a:pt x="522482" y="871836"/>
                    <a:pt x="516386" y="911746"/>
                    <a:pt x="499337" y="931748"/>
                  </a:cubicBezTo>
                  <a:lnTo>
                    <a:pt x="477143" y="962609"/>
                  </a:lnTo>
                  <a:cubicBezTo>
                    <a:pt x="475505" y="972096"/>
                    <a:pt x="481706" y="981164"/>
                    <a:pt x="491145" y="983088"/>
                  </a:cubicBezTo>
                  <a:cubicBezTo>
                    <a:pt x="504852" y="986298"/>
                    <a:pt x="517796" y="992146"/>
                    <a:pt x="529245" y="1000328"/>
                  </a:cubicBezTo>
                  <a:cubicBezTo>
                    <a:pt x="539342" y="1006139"/>
                    <a:pt x="536484" y="1013949"/>
                    <a:pt x="549629" y="1013758"/>
                  </a:cubicBezTo>
                  <a:lnTo>
                    <a:pt x="578204" y="1013758"/>
                  </a:lnTo>
                  <a:lnTo>
                    <a:pt x="583919" y="1010044"/>
                  </a:lnTo>
                  <a:lnTo>
                    <a:pt x="565345" y="1001662"/>
                  </a:lnTo>
                  <a:lnTo>
                    <a:pt x="535436" y="963562"/>
                  </a:lnTo>
                  <a:lnTo>
                    <a:pt x="537913" y="943559"/>
                  </a:lnTo>
                  <a:cubicBezTo>
                    <a:pt x="559154" y="908031"/>
                    <a:pt x="556963" y="912508"/>
                    <a:pt x="590110" y="875265"/>
                  </a:cubicBezTo>
                  <a:cubicBezTo>
                    <a:pt x="602969" y="860597"/>
                    <a:pt x="604302" y="853929"/>
                    <a:pt x="618018" y="834022"/>
                  </a:cubicBezTo>
                  <a:cubicBezTo>
                    <a:pt x="625733" y="822782"/>
                    <a:pt x="640021" y="814972"/>
                    <a:pt x="640211" y="796779"/>
                  </a:cubicBezTo>
                  <a:cubicBezTo>
                    <a:pt x="639935" y="788235"/>
                    <a:pt x="637411" y="779929"/>
                    <a:pt x="632877" y="772681"/>
                  </a:cubicBezTo>
                  <a:cubicBezTo>
                    <a:pt x="626562" y="752173"/>
                    <a:pt x="618466" y="732257"/>
                    <a:pt x="608684" y="713149"/>
                  </a:cubicBezTo>
                  <a:cubicBezTo>
                    <a:pt x="598206" y="694099"/>
                    <a:pt x="575060" y="661429"/>
                    <a:pt x="565345" y="641998"/>
                  </a:cubicBezTo>
                  <a:lnTo>
                    <a:pt x="566774" y="624376"/>
                  </a:lnTo>
                  <a:lnTo>
                    <a:pt x="606112" y="577323"/>
                  </a:lnTo>
                  <a:cubicBezTo>
                    <a:pt x="627638" y="556654"/>
                    <a:pt x="656880" y="522268"/>
                    <a:pt x="661833" y="490931"/>
                  </a:cubicBezTo>
                  <a:cubicBezTo>
                    <a:pt x="667548" y="456260"/>
                    <a:pt x="669834" y="452831"/>
                    <a:pt x="663929" y="426638"/>
                  </a:cubicBezTo>
                  <a:lnTo>
                    <a:pt x="666881" y="408159"/>
                  </a:lnTo>
                  <a:lnTo>
                    <a:pt x="672882" y="399587"/>
                  </a:lnTo>
                  <a:lnTo>
                    <a:pt x="680216" y="381680"/>
                  </a:lnTo>
                  <a:cubicBezTo>
                    <a:pt x="681169" y="374250"/>
                    <a:pt x="676787" y="362630"/>
                    <a:pt x="678026" y="351676"/>
                  </a:cubicBezTo>
                  <a:cubicBezTo>
                    <a:pt x="679264" y="340722"/>
                    <a:pt x="673835" y="339579"/>
                    <a:pt x="672406" y="326339"/>
                  </a:cubicBezTo>
                  <a:cubicBezTo>
                    <a:pt x="665519" y="304689"/>
                    <a:pt x="646279" y="289316"/>
                    <a:pt x="623638" y="287382"/>
                  </a:cubicBezTo>
                  <a:cubicBezTo>
                    <a:pt x="607988" y="287954"/>
                    <a:pt x="592977" y="293716"/>
                    <a:pt x="580966" y="303765"/>
                  </a:cubicBezTo>
                  <a:cubicBezTo>
                    <a:pt x="569955" y="317052"/>
                    <a:pt x="564792" y="334235"/>
                    <a:pt x="566678" y="351390"/>
                  </a:cubicBezTo>
                  <a:lnTo>
                    <a:pt x="566678" y="352914"/>
                  </a:lnTo>
                  <a:cubicBezTo>
                    <a:pt x="551153" y="348437"/>
                    <a:pt x="544866" y="342532"/>
                    <a:pt x="536484" y="342532"/>
                  </a:cubicBezTo>
                  <a:lnTo>
                    <a:pt x="523816" y="346532"/>
                  </a:lnTo>
                  <a:cubicBezTo>
                    <a:pt x="523578" y="312814"/>
                    <a:pt x="516072" y="279552"/>
                    <a:pt x="501813" y="248996"/>
                  </a:cubicBezTo>
                  <a:cubicBezTo>
                    <a:pt x="487145" y="217945"/>
                    <a:pt x="485906" y="183274"/>
                    <a:pt x="483716" y="135268"/>
                  </a:cubicBezTo>
                  <a:lnTo>
                    <a:pt x="483716" y="131077"/>
                  </a:lnTo>
                  <a:cubicBezTo>
                    <a:pt x="481811" y="82785"/>
                    <a:pt x="477334" y="59544"/>
                    <a:pt x="443329" y="39446"/>
                  </a:cubicBezTo>
                  <a:cubicBezTo>
                    <a:pt x="397324" y="12871"/>
                    <a:pt x="338364" y="-273"/>
                    <a:pt x="262164" y="-273"/>
                  </a:cubicBezTo>
                  <a:lnTo>
                    <a:pt x="262164" y="-273"/>
                  </a:lnTo>
                  <a:cubicBezTo>
                    <a:pt x="185964" y="-273"/>
                    <a:pt x="126337" y="13062"/>
                    <a:pt x="80522" y="40399"/>
                  </a:cubicBezTo>
                  <a:cubicBezTo>
                    <a:pt x="46423" y="60496"/>
                    <a:pt x="42422" y="83738"/>
                    <a:pt x="39851" y="132029"/>
                  </a:cubicBezTo>
                  <a:lnTo>
                    <a:pt x="39851" y="136220"/>
                  </a:lnTo>
                  <a:cubicBezTo>
                    <a:pt x="37945" y="183845"/>
                    <a:pt x="36421" y="218897"/>
                    <a:pt x="21753" y="249949"/>
                  </a:cubicBezTo>
                  <a:cubicBezTo>
                    <a:pt x="-11908" y="323444"/>
                    <a:pt x="-6622" y="408902"/>
                    <a:pt x="35850" y="477691"/>
                  </a:cubicBezTo>
                  <a:cubicBezTo>
                    <a:pt x="66044" y="526555"/>
                    <a:pt x="130433" y="584943"/>
                    <a:pt x="261021" y="585229"/>
                  </a:cubicBezTo>
                  <a:close/>
                  <a:moveTo>
                    <a:pt x="530198" y="378155"/>
                  </a:moveTo>
                  <a:lnTo>
                    <a:pt x="539723" y="374250"/>
                  </a:lnTo>
                  <a:lnTo>
                    <a:pt x="551534" y="367678"/>
                  </a:lnTo>
                  <a:lnTo>
                    <a:pt x="571346" y="387585"/>
                  </a:lnTo>
                  <a:cubicBezTo>
                    <a:pt x="580385" y="389814"/>
                    <a:pt x="588891" y="393786"/>
                    <a:pt x="596396" y="399301"/>
                  </a:cubicBezTo>
                  <a:lnTo>
                    <a:pt x="596968" y="401777"/>
                  </a:lnTo>
                  <a:cubicBezTo>
                    <a:pt x="577918" y="421970"/>
                    <a:pt x="573441" y="424542"/>
                    <a:pt x="567154" y="431209"/>
                  </a:cubicBezTo>
                  <a:lnTo>
                    <a:pt x="549343" y="452164"/>
                  </a:lnTo>
                  <a:cubicBezTo>
                    <a:pt x="545342" y="453403"/>
                    <a:pt x="521339" y="455213"/>
                    <a:pt x="502575" y="460642"/>
                  </a:cubicBezTo>
                  <a:lnTo>
                    <a:pt x="496288" y="463023"/>
                  </a:lnTo>
                  <a:cubicBezTo>
                    <a:pt x="509966" y="436782"/>
                    <a:pt x="518691" y="408235"/>
                    <a:pt x="522006" y="378822"/>
                  </a:cubicBezTo>
                  <a:close/>
                  <a:moveTo>
                    <a:pt x="52614" y="136601"/>
                  </a:moveTo>
                  <a:lnTo>
                    <a:pt x="52614" y="132410"/>
                  </a:lnTo>
                  <a:cubicBezTo>
                    <a:pt x="54424" y="87452"/>
                    <a:pt x="57758" y="68879"/>
                    <a:pt x="86333" y="51924"/>
                  </a:cubicBezTo>
                  <a:cubicBezTo>
                    <a:pt x="130148" y="25921"/>
                    <a:pt x="187202" y="13157"/>
                    <a:pt x="261116" y="13157"/>
                  </a:cubicBezTo>
                  <a:cubicBezTo>
                    <a:pt x="335030" y="13157"/>
                    <a:pt x="391990" y="25921"/>
                    <a:pt x="436091" y="51924"/>
                  </a:cubicBezTo>
                  <a:cubicBezTo>
                    <a:pt x="464666" y="68879"/>
                    <a:pt x="467809" y="87452"/>
                    <a:pt x="469714" y="132410"/>
                  </a:cubicBezTo>
                  <a:lnTo>
                    <a:pt x="469714" y="136601"/>
                  </a:lnTo>
                  <a:lnTo>
                    <a:pt x="470380" y="151079"/>
                  </a:lnTo>
                  <a:cubicBezTo>
                    <a:pt x="437110" y="146936"/>
                    <a:pt x="405411" y="134525"/>
                    <a:pt x="378179" y="114980"/>
                  </a:cubicBezTo>
                  <a:cubicBezTo>
                    <a:pt x="349604" y="97168"/>
                    <a:pt x="320362" y="78594"/>
                    <a:pt x="261307" y="78404"/>
                  </a:cubicBezTo>
                  <a:lnTo>
                    <a:pt x="260545" y="78404"/>
                  </a:lnTo>
                  <a:cubicBezTo>
                    <a:pt x="201395" y="78404"/>
                    <a:pt x="171962" y="97454"/>
                    <a:pt x="143483" y="114980"/>
                  </a:cubicBezTo>
                  <a:cubicBezTo>
                    <a:pt x="116270" y="134506"/>
                    <a:pt x="84609" y="146917"/>
                    <a:pt x="51376" y="151079"/>
                  </a:cubicBezTo>
                  <a:close/>
                  <a:moveTo>
                    <a:pt x="33564" y="255473"/>
                  </a:moveTo>
                  <a:cubicBezTo>
                    <a:pt x="38927" y="243786"/>
                    <a:pt x="42765" y="231461"/>
                    <a:pt x="44994" y="218802"/>
                  </a:cubicBezTo>
                  <a:cubicBezTo>
                    <a:pt x="53729" y="219716"/>
                    <a:pt x="61920" y="223469"/>
                    <a:pt x="68330" y="229470"/>
                  </a:cubicBezTo>
                  <a:lnTo>
                    <a:pt x="73188" y="233566"/>
                  </a:lnTo>
                  <a:lnTo>
                    <a:pt x="76808" y="232613"/>
                  </a:lnTo>
                  <a:lnTo>
                    <a:pt x="100715" y="227089"/>
                  </a:lnTo>
                  <a:lnTo>
                    <a:pt x="102239" y="227089"/>
                  </a:lnTo>
                  <a:lnTo>
                    <a:pt x="102239" y="226422"/>
                  </a:lnTo>
                  <a:cubicBezTo>
                    <a:pt x="181487" y="211563"/>
                    <a:pt x="217206" y="238614"/>
                    <a:pt x="229684" y="248044"/>
                  </a:cubicBezTo>
                  <a:lnTo>
                    <a:pt x="250639" y="263284"/>
                  </a:lnTo>
                  <a:lnTo>
                    <a:pt x="242447" y="241757"/>
                  </a:lnTo>
                  <a:cubicBezTo>
                    <a:pt x="225350" y="192322"/>
                    <a:pt x="179030" y="158956"/>
                    <a:pt x="126719" y="158413"/>
                  </a:cubicBezTo>
                  <a:cubicBezTo>
                    <a:pt x="86523" y="158413"/>
                    <a:pt x="72236" y="178892"/>
                    <a:pt x="72236" y="196513"/>
                  </a:cubicBezTo>
                  <a:lnTo>
                    <a:pt x="81761" y="216992"/>
                  </a:lnTo>
                  <a:lnTo>
                    <a:pt x="76522" y="218421"/>
                  </a:lnTo>
                  <a:cubicBezTo>
                    <a:pt x="68388" y="211201"/>
                    <a:pt x="58262" y="206620"/>
                    <a:pt x="47470" y="205276"/>
                  </a:cubicBezTo>
                  <a:cubicBezTo>
                    <a:pt x="49185" y="192799"/>
                    <a:pt x="50328" y="179273"/>
                    <a:pt x="51280" y="164509"/>
                  </a:cubicBezTo>
                  <a:cubicBezTo>
                    <a:pt x="87418" y="160709"/>
                    <a:pt x="121946" y="147584"/>
                    <a:pt x="151484" y="126409"/>
                  </a:cubicBezTo>
                  <a:cubicBezTo>
                    <a:pt x="179487" y="108598"/>
                    <a:pt x="205967" y="91929"/>
                    <a:pt x="261402" y="91834"/>
                  </a:cubicBezTo>
                  <a:cubicBezTo>
                    <a:pt x="316837" y="91738"/>
                    <a:pt x="343317" y="108598"/>
                    <a:pt x="371416" y="126409"/>
                  </a:cubicBezTo>
                  <a:cubicBezTo>
                    <a:pt x="400953" y="147584"/>
                    <a:pt x="435481" y="160709"/>
                    <a:pt x="471619" y="164509"/>
                  </a:cubicBezTo>
                  <a:cubicBezTo>
                    <a:pt x="472571" y="179273"/>
                    <a:pt x="473524" y="193084"/>
                    <a:pt x="475429" y="205276"/>
                  </a:cubicBezTo>
                  <a:cubicBezTo>
                    <a:pt x="464590" y="206629"/>
                    <a:pt x="454398" y="211211"/>
                    <a:pt x="446187" y="218421"/>
                  </a:cubicBezTo>
                  <a:lnTo>
                    <a:pt x="440948" y="216992"/>
                  </a:lnTo>
                  <a:lnTo>
                    <a:pt x="450473" y="196513"/>
                  </a:lnTo>
                  <a:cubicBezTo>
                    <a:pt x="450473" y="179083"/>
                    <a:pt x="436281" y="158413"/>
                    <a:pt x="396181" y="158413"/>
                  </a:cubicBezTo>
                  <a:cubicBezTo>
                    <a:pt x="343803" y="158880"/>
                    <a:pt x="297388" y="192256"/>
                    <a:pt x="280262" y="241757"/>
                  </a:cubicBezTo>
                  <a:lnTo>
                    <a:pt x="272261" y="263284"/>
                  </a:lnTo>
                  <a:lnTo>
                    <a:pt x="293120" y="248044"/>
                  </a:lnTo>
                  <a:cubicBezTo>
                    <a:pt x="305598" y="238519"/>
                    <a:pt x="341317" y="211563"/>
                    <a:pt x="420470" y="226422"/>
                  </a:cubicBezTo>
                  <a:lnTo>
                    <a:pt x="420470" y="227089"/>
                  </a:lnTo>
                  <a:lnTo>
                    <a:pt x="422184" y="227089"/>
                  </a:lnTo>
                  <a:lnTo>
                    <a:pt x="446092" y="232613"/>
                  </a:lnTo>
                  <a:lnTo>
                    <a:pt x="449426" y="233566"/>
                  </a:lnTo>
                  <a:lnTo>
                    <a:pt x="454569" y="229470"/>
                  </a:lnTo>
                  <a:cubicBezTo>
                    <a:pt x="460941" y="223469"/>
                    <a:pt x="469104" y="219716"/>
                    <a:pt x="477810" y="218802"/>
                  </a:cubicBezTo>
                  <a:cubicBezTo>
                    <a:pt x="480220" y="231385"/>
                    <a:pt x="484220" y="243615"/>
                    <a:pt x="489716" y="255188"/>
                  </a:cubicBezTo>
                  <a:cubicBezTo>
                    <a:pt x="504051" y="286553"/>
                    <a:pt x="510900" y="320824"/>
                    <a:pt x="509719" y="355295"/>
                  </a:cubicBezTo>
                  <a:lnTo>
                    <a:pt x="497146" y="364154"/>
                  </a:lnTo>
                  <a:lnTo>
                    <a:pt x="486668" y="366535"/>
                  </a:lnTo>
                  <a:lnTo>
                    <a:pt x="487526" y="355295"/>
                  </a:lnTo>
                  <a:cubicBezTo>
                    <a:pt x="487592" y="313557"/>
                    <a:pt x="463008" y="275714"/>
                    <a:pt x="424851" y="258807"/>
                  </a:cubicBezTo>
                  <a:cubicBezTo>
                    <a:pt x="393419" y="244891"/>
                    <a:pt x="356662" y="251825"/>
                    <a:pt x="332459" y="276238"/>
                  </a:cubicBezTo>
                  <a:lnTo>
                    <a:pt x="323791" y="284715"/>
                  </a:lnTo>
                  <a:lnTo>
                    <a:pt x="335602" y="287858"/>
                  </a:lnTo>
                  <a:cubicBezTo>
                    <a:pt x="347889" y="290906"/>
                    <a:pt x="362558" y="298145"/>
                    <a:pt x="362558" y="314623"/>
                  </a:cubicBezTo>
                  <a:lnTo>
                    <a:pt x="354271" y="332245"/>
                  </a:lnTo>
                  <a:lnTo>
                    <a:pt x="328458" y="335959"/>
                  </a:lnTo>
                  <a:cubicBezTo>
                    <a:pt x="314332" y="330311"/>
                    <a:pt x="298178" y="334121"/>
                    <a:pt x="288072" y="345484"/>
                  </a:cubicBezTo>
                  <a:cubicBezTo>
                    <a:pt x="281243" y="352962"/>
                    <a:pt x="271527" y="357153"/>
                    <a:pt x="261402" y="357010"/>
                  </a:cubicBezTo>
                  <a:cubicBezTo>
                    <a:pt x="251267" y="357057"/>
                    <a:pt x="241571" y="352876"/>
                    <a:pt x="234637" y="345484"/>
                  </a:cubicBezTo>
                  <a:cubicBezTo>
                    <a:pt x="224559" y="334131"/>
                    <a:pt x="208443" y="330321"/>
                    <a:pt x="194346" y="335959"/>
                  </a:cubicBezTo>
                  <a:lnTo>
                    <a:pt x="168533" y="332245"/>
                  </a:lnTo>
                  <a:lnTo>
                    <a:pt x="160246" y="314623"/>
                  </a:lnTo>
                  <a:cubicBezTo>
                    <a:pt x="160246" y="298145"/>
                    <a:pt x="174915" y="290906"/>
                    <a:pt x="187202" y="287858"/>
                  </a:cubicBezTo>
                  <a:lnTo>
                    <a:pt x="198918" y="284715"/>
                  </a:lnTo>
                  <a:lnTo>
                    <a:pt x="190345" y="276238"/>
                  </a:lnTo>
                  <a:cubicBezTo>
                    <a:pt x="166209" y="251863"/>
                    <a:pt x="129519" y="244920"/>
                    <a:pt x="98144" y="258807"/>
                  </a:cubicBezTo>
                  <a:cubicBezTo>
                    <a:pt x="59844" y="275571"/>
                    <a:pt x="35174" y="313490"/>
                    <a:pt x="35374" y="355295"/>
                  </a:cubicBezTo>
                  <a:cubicBezTo>
                    <a:pt x="35374" y="450545"/>
                    <a:pt x="152627" y="491026"/>
                    <a:pt x="191203" y="504266"/>
                  </a:cubicBezTo>
                  <a:lnTo>
                    <a:pt x="196632" y="506171"/>
                  </a:lnTo>
                  <a:lnTo>
                    <a:pt x="200442" y="511600"/>
                  </a:lnTo>
                  <a:cubicBezTo>
                    <a:pt x="213301" y="527317"/>
                    <a:pt x="233779" y="535318"/>
                    <a:pt x="261402" y="535413"/>
                  </a:cubicBezTo>
                  <a:cubicBezTo>
                    <a:pt x="289025" y="535508"/>
                    <a:pt x="309599" y="527317"/>
                    <a:pt x="322267" y="511600"/>
                  </a:cubicBezTo>
                  <a:lnTo>
                    <a:pt x="326172" y="506171"/>
                  </a:lnTo>
                  <a:lnTo>
                    <a:pt x="331696" y="504266"/>
                  </a:lnTo>
                  <a:cubicBezTo>
                    <a:pt x="367606" y="491979"/>
                    <a:pt x="471714" y="456641"/>
                    <a:pt x="485811" y="374059"/>
                  </a:cubicBezTo>
                  <a:lnTo>
                    <a:pt x="488573" y="374059"/>
                  </a:lnTo>
                  <a:cubicBezTo>
                    <a:pt x="495241" y="373364"/>
                    <a:pt x="501965" y="373821"/>
                    <a:pt x="508480" y="375393"/>
                  </a:cubicBezTo>
                  <a:cubicBezTo>
                    <a:pt x="505032" y="408816"/>
                    <a:pt x="494060" y="441020"/>
                    <a:pt x="476381" y="469595"/>
                  </a:cubicBezTo>
                  <a:lnTo>
                    <a:pt x="475143" y="471500"/>
                  </a:lnTo>
                  <a:lnTo>
                    <a:pt x="468380" y="474072"/>
                  </a:lnTo>
                  <a:cubicBezTo>
                    <a:pt x="459313" y="476615"/>
                    <a:pt x="450559" y="480168"/>
                    <a:pt x="442282" y="484645"/>
                  </a:cubicBezTo>
                  <a:lnTo>
                    <a:pt x="427994" y="501599"/>
                  </a:lnTo>
                  <a:cubicBezTo>
                    <a:pt x="413259" y="515744"/>
                    <a:pt x="399419" y="530793"/>
                    <a:pt x="386561" y="546653"/>
                  </a:cubicBezTo>
                  <a:cubicBezTo>
                    <a:pt x="347070" y="563674"/>
                    <a:pt x="304398" y="572046"/>
                    <a:pt x="261402" y="571227"/>
                  </a:cubicBezTo>
                  <a:cubicBezTo>
                    <a:pt x="136815" y="571227"/>
                    <a:pt x="75855" y="515982"/>
                    <a:pt x="46423" y="469786"/>
                  </a:cubicBezTo>
                  <a:cubicBezTo>
                    <a:pt x="7275" y="404768"/>
                    <a:pt x="2474" y="324701"/>
                    <a:pt x="33564" y="255473"/>
                  </a:cubicBezTo>
                  <a:close/>
                  <a:moveTo>
                    <a:pt x="86523" y="196895"/>
                  </a:moveTo>
                  <a:cubicBezTo>
                    <a:pt x="86523" y="182131"/>
                    <a:pt x="102430" y="172701"/>
                    <a:pt x="127290" y="172701"/>
                  </a:cubicBezTo>
                  <a:cubicBezTo>
                    <a:pt x="165152" y="172729"/>
                    <a:pt x="200194" y="192704"/>
                    <a:pt x="219492" y="225279"/>
                  </a:cubicBezTo>
                  <a:cubicBezTo>
                    <a:pt x="196994" y="213887"/>
                    <a:pt x="172020" y="208258"/>
                    <a:pt x="146816" y="208896"/>
                  </a:cubicBezTo>
                  <a:cubicBezTo>
                    <a:pt x="131576" y="209020"/>
                    <a:pt x="116365" y="210487"/>
                    <a:pt x="101382" y="213278"/>
                  </a:cubicBezTo>
                  <a:close/>
                  <a:moveTo>
                    <a:pt x="437234" y="196895"/>
                  </a:moveTo>
                  <a:lnTo>
                    <a:pt x="422089" y="213278"/>
                  </a:lnTo>
                  <a:cubicBezTo>
                    <a:pt x="407030" y="210582"/>
                    <a:pt x="391761" y="209239"/>
                    <a:pt x="376464" y="209277"/>
                  </a:cubicBezTo>
                  <a:cubicBezTo>
                    <a:pt x="351261" y="208639"/>
                    <a:pt x="326286" y="214268"/>
                    <a:pt x="303788" y="225660"/>
                  </a:cubicBezTo>
                  <a:cubicBezTo>
                    <a:pt x="323134" y="193084"/>
                    <a:pt x="358205" y="173111"/>
                    <a:pt x="396086" y="173082"/>
                  </a:cubicBezTo>
                  <a:cubicBezTo>
                    <a:pt x="420565" y="172701"/>
                    <a:pt x="436853" y="182131"/>
                    <a:pt x="436853" y="196895"/>
                  </a:cubicBezTo>
                  <a:close/>
                  <a:moveTo>
                    <a:pt x="311694" y="503218"/>
                  </a:moveTo>
                  <a:cubicBezTo>
                    <a:pt x="301693" y="515696"/>
                    <a:pt x="284738" y="522268"/>
                    <a:pt x="261402" y="522268"/>
                  </a:cubicBezTo>
                  <a:cubicBezTo>
                    <a:pt x="238066" y="522268"/>
                    <a:pt x="221111" y="515982"/>
                    <a:pt x="211110" y="503218"/>
                  </a:cubicBezTo>
                  <a:cubicBezTo>
                    <a:pt x="195775" y="484168"/>
                    <a:pt x="199109" y="454355"/>
                    <a:pt x="202537" y="438258"/>
                  </a:cubicBezTo>
                  <a:lnTo>
                    <a:pt x="198156" y="416255"/>
                  </a:lnTo>
                  <a:cubicBezTo>
                    <a:pt x="187107" y="403873"/>
                    <a:pt x="163009" y="406064"/>
                    <a:pt x="141863" y="407873"/>
                  </a:cubicBezTo>
                  <a:lnTo>
                    <a:pt x="132338" y="408730"/>
                  </a:lnTo>
                  <a:lnTo>
                    <a:pt x="120813" y="404921"/>
                  </a:lnTo>
                  <a:lnTo>
                    <a:pt x="120813" y="399777"/>
                  </a:lnTo>
                  <a:lnTo>
                    <a:pt x="134815" y="394062"/>
                  </a:lnTo>
                  <a:cubicBezTo>
                    <a:pt x="183707" y="395214"/>
                    <a:pt x="229760" y="417265"/>
                    <a:pt x="261307" y="454641"/>
                  </a:cubicBezTo>
                  <a:cubicBezTo>
                    <a:pt x="292853" y="417265"/>
                    <a:pt x="338907" y="395214"/>
                    <a:pt x="387799" y="394062"/>
                  </a:cubicBezTo>
                  <a:lnTo>
                    <a:pt x="401705" y="399777"/>
                  </a:lnTo>
                  <a:lnTo>
                    <a:pt x="401705" y="405397"/>
                  </a:lnTo>
                  <a:lnTo>
                    <a:pt x="390466" y="409207"/>
                  </a:lnTo>
                  <a:lnTo>
                    <a:pt x="380941" y="408349"/>
                  </a:lnTo>
                  <a:cubicBezTo>
                    <a:pt x="359795" y="406540"/>
                    <a:pt x="335697" y="404349"/>
                    <a:pt x="324838" y="416731"/>
                  </a:cubicBezTo>
                  <a:lnTo>
                    <a:pt x="320267" y="437877"/>
                  </a:lnTo>
                  <a:cubicBezTo>
                    <a:pt x="323696" y="454355"/>
                    <a:pt x="327125" y="484264"/>
                    <a:pt x="311694" y="503218"/>
                  </a:cubicBezTo>
                  <a:close/>
                  <a:moveTo>
                    <a:pt x="333697" y="435496"/>
                  </a:moveTo>
                  <a:lnTo>
                    <a:pt x="334935" y="425399"/>
                  </a:lnTo>
                  <a:cubicBezTo>
                    <a:pt x="341412" y="418065"/>
                    <a:pt x="364367" y="420161"/>
                    <a:pt x="379703" y="421494"/>
                  </a:cubicBezTo>
                  <a:lnTo>
                    <a:pt x="389228" y="422351"/>
                  </a:lnTo>
                  <a:cubicBezTo>
                    <a:pt x="398486" y="423666"/>
                    <a:pt x="407716" y="419827"/>
                    <a:pt x="413326" y="412350"/>
                  </a:cubicBezTo>
                  <a:lnTo>
                    <a:pt x="413897" y="392824"/>
                  </a:lnTo>
                  <a:cubicBezTo>
                    <a:pt x="408221" y="384061"/>
                    <a:pt x="398210" y="379098"/>
                    <a:pt x="387799" y="379870"/>
                  </a:cubicBezTo>
                  <a:cubicBezTo>
                    <a:pt x="340145" y="380575"/>
                    <a:pt x="294692" y="400053"/>
                    <a:pt x="261307" y="434067"/>
                  </a:cubicBezTo>
                  <a:cubicBezTo>
                    <a:pt x="227893" y="400101"/>
                    <a:pt x="182459" y="380632"/>
                    <a:pt x="134815" y="379870"/>
                  </a:cubicBezTo>
                  <a:cubicBezTo>
                    <a:pt x="124433" y="379127"/>
                    <a:pt x="114469" y="384089"/>
                    <a:pt x="108812" y="392824"/>
                  </a:cubicBezTo>
                  <a:lnTo>
                    <a:pt x="109478" y="412350"/>
                  </a:lnTo>
                  <a:cubicBezTo>
                    <a:pt x="114984" y="419846"/>
                    <a:pt x="124185" y="423694"/>
                    <a:pt x="133386" y="422351"/>
                  </a:cubicBezTo>
                  <a:lnTo>
                    <a:pt x="142911" y="421494"/>
                  </a:lnTo>
                  <a:cubicBezTo>
                    <a:pt x="158056" y="420161"/>
                    <a:pt x="181011" y="418065"/>
                    <a:pt x="187488" y="425399"/>
                  </a:cubicBezTo>
                  <a:lnTo>
                    <a:pt x="188917" y="435496"/>
                  </a:lnTo>
                  <a:cubicBezTo>
                    <a:pt x="184831" y="453231"/>
                    <a:pt x="184831" y="471672"/>
                    <a:pt x="188917" y="489407"/>
                  </a:cubicBezTo>
                  <a:cubicBezTo>
                    <a:pt x="147674" y="475120"/>
                    <a:pt x="48518" y="436829"/>
                    <a:pt x="48518" y="355581"/>
                  </a:cubicBezTo>
                  <a:cubicBezTo>
                    <a:pt x="48452" y="319262"/>
                    <a:pt x="69864" y="286334"/>
                    <a:pt x="103096" y="271666"/>
                  </a:cubicBezTo>
                  <a:cubicBezTo>
                    <a:pt x="125614" y="261417"/>
                    <a:pt x="151922" y="264227"/>
                    <a:pt x="171772" y="279000"/>
                  </a:cubicBezTo>
                  <a:cubicBezTo>
                    <a:pt x="156627" y="284506"/>
                    <a:pt x="146464" y="298793"/>
                    <a:pt x="146245" y="314909"/>
                  </a:cubicBezTo>
                  <a:cubicBezTo>
                    <a:pt x="146035" y="326111"/>
                    <a:pt x="151207" y="336740"/>
                    <a:pt x="160151" y="343484"/>
                  </a:cubicBezTo>
                  <a:cubicBezTo>
                    <a:pt x="171267" y="351219"/>
                    <a:pt x="185335" y="353362"/>
                    <a:pt x="198251" y="349295"/>
                  </a:cubicBezTo>
                  <a:cubicBezTo>
                    <a:pt x="207795" y="345132"/>
                    <a:pt x="218949" y="347866"/>
                    <a:pt x="225493" y="355962"/>
                  </a:cubicBezTo>
                  <a:cubicBezTo>
                    <a:pt x="234770" y="365620"/>
                    <a:pt x="247629" y="371030"/>
                    <a:pt x="261021" y="370916"/>
                  </a:cubicBezTo>
                  <a:lnTo>
                    <a:pt x="261021" y="370916"/>
                  </a:lnTo>
                  <a:lnTo>
                    <a:pt x="261021" y="370916"/>
                  </a:lnTo>
                  <a:lnTo>
                    <a:pt x="261021" y="370916"/>
                  </a:lnTo>
                  <a:lnTo>
                    <a:pt x="261021" y="370916"/>
                  </a:lnTo>
                  <a:cubicBezTo>
                    <a:pt x="274356" y="371012"/>
                    <a:pt x="287148" y="365601"/>
                    <a:pt x="296359" y="355962"/>
                  </a:cubicBezTo>
                  <a:cubicBezTo>
                    <a:pt x="302903" y="347866"/>
                    <a:pt x="314056" y="345132"/>
                    <a:pt x="323600" y="349295"/>
                  </a:cubicBezTo>
                  <a:cubicBezTo>
                    <a:pt x="336516" y="353314"/>
                    <a:pt x="350566" y="351171"/>
                    <a:pt x="361700" y="343484"/>
                  </a:cubicBezTo>
                  <a:cubicBezTo>
                    <a:pt x="370644" y="336750"/>
                    <a:pt x="375797" y="326111"/>
                    <a:pt x="375512" y="314909"/>
                  </a:cubicBezTo>
                  <a:cubicBezTo>
                    <a:pt x="375293" y="298860"/>
                    <a:pt x="365225" y="284591"/>
                    <a:pt x="350175" y="279000"/>
                  </a:cubicBezTo>
                  <a:cubicBezTo>
                    <a:pt x="369987" y="264227"/>
                    <a:pt x="396267" y="261417"/>
                    <a:pt x="418755" y="271666"/>
                  </a:cubicBezTo>
                  <a:cubicBezTo>
                    <a:pt x="451855" y="286439"/>
                    <a:pt x="473143" y="319329"/>
                    <a:pt x="473048" y="355581"/>
                  </a:cubicBezTo>
                  <a:cubicBezTo>
                    <a:pt x="473048" y="436829"/>
                    <a:pt x="374178" y="475120"/>
                    <a:pt x="332935" y="489407"/>
                  </a:cubicBezTo>
                  <a:cubicBezTo>
                    <a:pt x="337364" y="471738"/>
                    <a:pt x="337631" y="453279"/>
                    <a:pt x="333697" y="435496"/>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D21FEF48-7EDF-4E66-8CE1-79518FDD0B34}"/>
                </a:ext>
              </a:extLst>
            </p:cNvPr>
            <p:cNvSpPr/>
            <p:nvPr/>
          </p:nvSpPr>
          <p:spPr>
            <a:xfrm>
              <a:off x="8830968" y="4072766"/>
              <a:ext cx="95059" cy="101726"/>
            </a:xfrm>
            <a:custGeom>
              <a:avLst/>
              <a:gdLst>
                <a:gd name="connsiteX0" fmla="*/ 47319 w 95059"/>
                <a:gd name="connsiteY0" fmla="*/ 101454 h 101726"/>
                <a:gd name="connsiteX1" fmla="*/ 55701 w 95059"/>
                <a:gd name="connsiteY1" fmla="*/ 98882 h 101726"/>
                <a:gd name="connsiteX2" fmla="*/ 88563 w 95059"/>
                <a:gd name="connsiteY2" fmla="*/ 76403 h 101726"/>
                <a:gd name="connsiteX3" fmla="*/ 94849 w 95059"/>
                <a:gd name="connsiteY3" fmla="*/ 66878 h 101726"/>
                <a:gd name="connsiteX4" fmla="*/ 92372 w 95059"/>
                <a:gd name="connsiteY4" fmla="*/ 55829 h 101726"/>
                <a:gd name="connsiteX5" fmla="*/ 56844 w 95059"/>
                <a:gd name="connsiteY5" fmla="*/ 3537 h 101726"/>
                <a:gd name="connsiteX6" fmla="*/ 36080 w 95059"/>
                <a:gd name="connsiteY6" fmla="*/ -273 h 101726"/>
                <a:gd name="connsiteX7" fmla="*/ 3599 w 95059"/>
                <a:gd name="connsiteY7" fmla="*/ 21825 h 101726"/>
                <a:gd name="connsiteX8" fmla="*/ -211 w 95059"/>
                <a:gd name="connsiteY8" fmla="*/ 42494 h 101726"/>
                <a:gd name="connsiteX9" fmla="*/ 35318 w 95059"/>
                <a:gd name="connsiteY9" fmla="*/ 94787 h 101726"/>
                <a:gd name="connsiteX10" fmla="*/ 10172 w 95059"/>
                <a:gd name="connsiteY10" fmla="*/ 32493 h 101726"/>
                <a:gd name="connsiteX11" fmla="*/ 43223 w 95059"/>
                <a:gd name="connsiteY11" fmla="*/ 9919 h 101726"/>
                <a:gd name="connsiteX12" fmla="*/ 44462 w 95059"/>
                <a:gd name="connsiteY12" fmla="*/ 9443 h 101726"/>
                <a:gd name="connsiteX13" fmla="*/ 46557 w 95059"/>
                <a:gd name="connsiteY13" fmla="*/ 10586 h 101726"/>
                <a:gd name="connsiteX14" fmla="*/ 82181 w 95059"/>
                <a:gd name="connsiteY14" fmla="*/ 62782 h 101726"/>
                <a:gd name="connsiteX15" fmla="*/ 82181 w 95059"/>
                <a:gd name="connsiteY15" fmla="*/ 64592 h 101726"/>
                <a:gd name="connsiteX16" fmla="*/ 81323 w 95059"/>
                <a:gd name="connsiteY16" fmla="*/ 66116 h 101726"/>
                <a:gd name="connsiteX17" fmla="*/ 48462 w 95059"/>
                <a:gd name="connsiteY17" fmla="*/ 88500 h 101726"/>
                <a:gd name="connsiteX18" fmla="*/ 47319 w 95059"/>
                <a:gd name="connsiteY18" fmla="*/ 88976 h 101726"/>
                <a:gd name="connsiteX19" fmla="*/ 45128 w 95059"/>
                <a:gd name="connsiteY19" fmla="*/ 87833 h 101726"/>
                <a:gd name="connsiteX20" fmla="*/ 9600 w 95059"/>
                <a:gd name="connsiteY20" fmla="*/ 35636 h 10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5059" h="101726">
                  <a:moveTo>
                    <a:pt x="47319" y="101454"/>
                  </a:moveTo>
                  <a:lnTo>
                    <a:pt x="55701" y="98882"/>
                  </a:lnTo>
                  <a:lnTo>
                    <a:pt x="88563" y="76403"/>
                  </a:lnTo>
                  <a:lnTo>
                    <a:pt x="94849" y="66878"/>
                  </a:lnTo>
                  <a:lnTo>
                    <a:pt x="92372" y="55829"/>
                  </a:lnTo>
                  <a:lnTo>
                    <a:pt x="56844" y="3537"/>
                  </a:lnTo>
                  <a:lnTo>
                    <a:pt x="36080" y="-273"/>
                  </a:lnTo>
                  <a:lnTo>
                    <a:pt x="3599" y="21825"/>
                  </a:lnTo>
                  <a:lnTo>
                    <a:pt x="-211" y="42494"/>
                  </a:lnTo>
                  <a:lnTo>
                    <a:pt x="35318" y="94787"/>
                  </a:lnTo>
                  <a:close/>
                  <a:moveTo>
                    <a:pt x="10172" y="32493"/>
                  </a:moveTo>
                  <a:lnTo>
                    <a:pt x="43223" y="9919"/>
                  </a:lnTo>
                  <a:lnTo>
                    <a:pt x="44462" y="9443"/>
                  </a:lnTo>
                  <a:lnTo>
                    <a:pt x="46557" y="10586"/>
                  </a:lnTo>
                  <a:lnTo>
                    <a:pt x="82181" y="62782"/>
                  </a:lnTo>
                  <a:lnTo>
                    <a:pt x="82181" y="64592"/>
                  </a:lnTo>
                  <a:lnTo>
                    <a:pt x="81323" y="66116"/>
                  </a:lnTo>
                  <a:lnTo>
                    <a:pt x="48462" y="88500"/>
                  </a:lnTo>
                  <a:lnTo>
                    <a:pt x="47319" y="88976"/>
                  </a:lnTo>
                  <a:lnTo>
                    <a:pt x="45128" y="87833"/>
                  </a:lnTo>
                  <a:lnTo>
                    <a:pt x="9600" y="35636"/>
                  </a:ln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D3E48D3B-4DFC-421C-9848-61BBD5E645C0}"/>
                </a:ext>
              </a:extLst>
            </p:cNvPr>
            <p:cNvSpPr/>
            <p:nvPr/>
          </p:nvSpPr>
          <p:spPr>
            <a:xfrm>
              <a:off x="8907549" y="4019998"/>
              <a:ext cx="93154" cy="101821"/>
            </a:xfrm>
            <a:custGeom>
              <a:avLst/>
              <a:gdLst>
                <a:gd name="connsiteX0" fmla="*/ 47700 w 93154"/>
                <a:gd name="connsiteY0" fmla="*/ 101549 h 101821"/>
                <a:gd name="connsiteX1" fmla="*/ 56177 w 93154"/>
                <a:gd name="connsiteY1" fmla="*/ 99073 h 101821"/>
                <a:gd name="connsiteX2" fmla="*/ 89039 w 93154"/>
                <a:gd name="connsiteY2" fmla="*/ 76403 h 101821"/>
                <a:gd name="connsiteX3" fmla="*/ 92944 w 93154"/>
                <a:gd name="connsiteY3" fmla="*/ 55829 h 101821"/>
                <a:gd name="connsiteX4" fmla="*/ 57225 w 93154"/>
                <a:gd name="connsiteY4" fmla="*/ 3632 h 101821"/>
                <a:gd name="connsiteX5" fmla="*/ 36556 w 93154"/>
                <a:gd name="connsiteY5" fmla="*/ -273 h 101821"/>
                <a:gd name="connsiteX6" fmla="*/ 3694 w 93154"/>
                <a:gd name="connsiteY6" fmla="*/ 22301 h 101821"/>
                <a:gd name="connsiteX7" fmla="*/ -211 w 93154"/>
                <a:gd name="connsiteY7" fmla="*/ 42970 h 101821"/>
                <a:gd name="connsiteX8" fmla="*/ 35318 w 93154"/>
                <a:gd name="connsiteY8" fmla="*/ 95167 h 101821"/>
                <a:gd name="connsiteX9" fmla="*/ 10552 w 93154"/>
                <a:gd name="connsiteY9" fmla="*/ 32588 h 101821"/>
                <a:gd name="connsiteX10" fmla="*/ 43604 w 93154"/>
                <a:gd name="connsiteY10" fmla="*/ 10014 h 101821"/>
                <a:gd name="connsiteX11" fmla="*/ 45033 w 93154"/>
                <a:gd name="connsiteY11" fmla="*/ 10014 h 101821"/>
                <a:gd name="connsiteX12" fmla="*/ 46938 w 93154"/>
                <a:gd name="connsiteY12" fmla="*/ 11157 h 101821"/>
                <a:gd name="connsiteX13" fmla="*/ 82657 w 93154"/>
                <a:gd name="connsiteY13" fmla="*/ 63163 h 101821"/>
                <a:gd name="connsiteX14" fmla="*/ 81990 w 93154"/>
                <a:gd name="connsiteY14" fmla="*/ 66592 h 101821"/>
                <a:gd name="connsiteX15" fmla="*/ 49034 w 93154"/>
                <a:gd name="connsiteY15" fmla="*/ 89167 h 101821"/>
                <a:gd name="connsiteX16" fmla="*/ 47700 w 93154"/>
                <a:gd name="connsiteY16" fmla="*/ 89167 h 101821"/>
                <a:gd name="connsiteX17" fmla="*/ 45700 w 93154"/>
                <a:gd name="connsiteY17" fmla="*/ 88214 h 101821"/>
                <a:gd name="connsiteX18" fmla="*/ 9981 w 93154"/>
                <a:gd name="connsiteY18" fmla="*/ 36017 h 10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154" h="101821">
                  <a:moveTo>
                    <a:pt x="47700" y="101549"/>
                  </a:moveTo>
                  <a:lnTo>
                    <a:pt x="56177" y="99073"/>
                  </a:lnTo>
                  <a:lnTo>
                    <a:pt x="89039" y="76403"/>
                  </a:lnTo>
                  <a:lnTo>
                    <a:pt x="92944" y="55829"/>
                  </a:lnTo>
                  <a:lnTo>
                    <a:pt x="57225" y="3632"/>
                  </a:lnTo>
                  <a:lnTo>
                    <a:pt x="36556" y="-273"/>
                  </a:lnTo>
                  <a:lnTo>
                    <a:pt x="3694" y="22301"/>
                  </a:lnTo>
                  <a:lnTo>
                    <a:pt x="-211" y="42970"/>
                  </a:lnTo>
                  <a:lnTo>
                    <a:pt x="35318" y="95167"/>
                  </a:lnTo>
                  <a:close/>
                  <a:moveTo>
                    <a:pt x="10552" y="32588"/>
                  </a:moveTo>
                  <a:lnTo>
                    <a:pt x="43604" y="10014"/>
                  </a:lnTo>
                  <a:lnTo>
                    <a:pt x="45033" y="10014"/>
                  </a:lnTo>
                  <a:lnTo>
                    <a:pt x="46938" y="11157"/>
                  </a:lnTo>
                  <a:lnTo>
                    <a:pt x="82657" y="63163"/>
                  </a:lnTo>
                  <a:lnTo>
                    <a:pt x="81990" y="66592"/>
                  </a:lnTo>
                  <a:lnTo>
                    <a:pt x="49034" y="89167"/>
                  </a:lnTo>
                  <a:lnTo>
                    <a:pt x="47700" y="89167"/>
                  </a:lnTo>
                  <a:lnTo>
                    <a:pt x="45700" y="88214"/>
                  </a:lnTo>
                  <a:lnTo>
                    <a:pt x="9981" y="36017"/>
                  </a:ln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E684C74B-8032-4966-8C3C-57646AEA1DD5}"/>
                </a:ext>
              </a:extLst>
            </p:cNvPr>
            <p:cNvSpPr/>
            <p:nvPr/>
          </p:nvSpPr>
          <p:spPr>
            <a:xfrm>
              <a:off x="8982320" y="3967039"/>
              <a:ext cx="95535" cy="102203"/>
            </a:xfrm>
            <a:custGeom>
              <a:avLst/>
              <a:gdLst>
                <a:gd name="connsiteX0" fmla="*/ 37604 w 95535"/>
                <a:gd name="connsiteY0" fmla="*/ 95358 h 102203"/>
                <a:gd name="connsiteX1" fmla="*/ 49986 w 95535"/>
                <a:gd name="connsiteY1" fmla="*/ 101930 h 102203"/>
                <a:gd name="connsiteX2" fmla="*/ 58463 w 95535"/>
                <a:gd name="connsiteY2" fmla="*/ 99263 h 102203"/>
                <a:gd name="connsiteX3" fmla="*/ 91325 w 95535"/>
                <a:gd name="connsiteY3" fmla="*/ 76689 h 102203"/>
                <a:gd name="connsiteX4" fmla="*/ 95325 w 95535"/>
                <a:gd name="connsiteY4" fmla="*/ 56115 h 102203"/>
                <a:gd name="connsiteX5" fmla="*/ 59511 w 95535"/>
                <a:gd name="connsiteY5" fmla="*/ 3728 h 102203"/>
                <a:gd name="connsiteX6" fmla="*/ 39032 w 95535"/>
                <a:gd name="connsiteY6" fmla="*/ -273 h 102203"/>
                <a:gd name="connsiteX7" fmla="*/ 5886 w 95535"/>
                <a:gd name="connsiteY7" fmla="*/ 22778 h 102203"/>
                <a:gd name="connsiteX8" fmla="*/ -211 w 95535"/>
                <a:gd name="connsiteY8" fmla="*/ 32303 h 102203"/>
                <a:gd name="connsiteX9" fmla="*/ 2076 w 95535"/>
                <a:gd name="connsiteY9" fmla="*/ 43447 h 102203"/>
                <a:gd name="connsiteX10" fmla="*/ 12934 w 95535"/>
                <a:gd name="connsiteY10" fmla="*/ 32779 h 102203"/>
                <a:gd name="connsiteX11" fmla="*/ 45986 w 95535"/>
                <a:gd name="connsiteY11" fmla="*/ 10395 h 102203"/>
                <a:gd name="connsiteX12" fmla="*/ 47319 w 95535"/>
                <a:gd name="connsiteY12" fmla="*/ 9919 h 102203"/>
                <a:gd name="connsiteX13" fmla="*/ 49320 w 95535"/>
                <a:gd name="connsiteY13" fmla="*/ 10967 h 102203"/>
                <a:gd name="connsiteX14" fmla="*/ 84943 w 95535"/>
                <a:gd name="connsiteY14" fmla="*/ 63259 h 102203"/>
                <a:gd name="connsiteX15" fmla="*/ 84276 w 95535"/>
                <a:gd name="connsiteY15" fmla="*/ 66402 h 102203"/>
                <a:gd name="connsiteX16" fmla="*/ 51225 w 95535"/>
                <a:gd name="connsiteY16" fmla="*/ 89453 h 102203"/>
                <a:gd name="connsiteX17" fmla="*/ 47891 w 95535"/>
                <a:gd name="connsiteY17" fmla="*/ 88881 h 102203"/>
                <a:gd name="connsiteX18" fmla="*/ 12363 w 95535"/>
                <a:gd name="connsiteY18" fmla="*/ 36589 h 102203"/>
                <a:gd name="connsiteX19" fmla="*/ 11886 w 95535"/>
                <a:gd name="connsiteY19" fmla="*/ 34874 h 102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535" h="102203">
                  <a:moveTo>
                    <a:pt x="37604" y="95358"/>
                  </a:moveTo>
                  <a:lnTo>
                    <a:pt x="49986" y="101930"/>
                  </a:lnTo>
                  <a:lnTo>
                    <a:pt x="58463" y="99263"/>
                  </a:lnTo>
                  <a:lnTo>
                    <a:pt x="91325" y="76689"/>
                  </a:lnTo>
                  <a:lnTo>
                    <a:pt x="95325" y="56115"/>
                  </a:lnTo>
                  <a:lnTo>
                    <a:pt x="59511" y="3728"/>
                  </a:lnTo>
                  <a:lnTo>
                    <a:pt x="39032" y="-273"/>
                  </a:lnTo>
                  <a:lnTo>
                    <a:pt x="5886" y="22778"/>
                  </a:lnTo>
                  <a:lnTo>
                    <a:pt x="-211" y="32303"/>
                  </a:lnTo>
                  <a:lnTo>
                    <a:pt x="2076" y="43447"/>
                  </a:lnTo>
                  <a:close/>
                  <a:moveTo>
                    <a:pt x="12934" y="32779"/>
                  </a:moveTo>
                  <a:lnTo>
                    <a:pt x="45986" y="10395"/>
                  </a:lnTo>
                  <a:lnTo>
                    <a:pt x="47319" y="9919"/>
                  </a:lnTo>
                  <a:lnTo>
                    <a:pt x="49320" y="10967"/>
                  </a:lnTo>
                  <a:lnTo>
                    <a:pt x="84943" y="63259"/>
                  </a:lnTo>
                  <a:lnTo>
                    <a:pt x="84276" y="66402"/>
                  </a:lnTo>
                  <a:lnTo>
                    <a:pt x="51225" y="89453"/>
                  </a:lnTo>
                  <a:lnTo>
                    <a:pt x="47891" y="88881"/>
                  </a:lnTo>
                  <a:lnTo>
                    <a:pt x="12363" y="36589"/>
                  </a:lnTo>
                  <a:lnTo>
                    <a:pt x="11886" y="34874"/>
                  </a:ln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4835E3E9-95E0-4926-A426-696C5264AB78}"/>
                </a:ext>
              </a:extLst>
            </p:cNvPr>
            <p:cNvSpPr/>
            <p:nvPr/>
          </p:nvSpPr>
          <p:spPr>
            <a:xfrm>
              <a:off x="9059282" y="3914746"/>
              <a:ext cx="97916" cy="101822"/>
            </a:xfrm>
            <a:custGeom>
              <a:avLst/>
              <a:gdLst>
                <a:gd name="connsiteX0" fmla="*/ 37794 w 97916"/>
                <a:gd name="connsiteY0" fmla="*/ 95072 h 101822"/>
                <a:gd name="connsiteX1" fmla="*/ 49986 w 97916"/>
                <a:gd name="connsiteY1" fmla="*/ 101549 h 101822"/>
                <a:gd name="connsiteX2" fmla="*/ 58463 w 97916"/>
                <a:gd name="connsiteY2" fmla="*/ 98978 h 101822"/>
                <a:gd name="connsiteX3" fmla="*/ 91420 w 97916"/>
                <a:gd name="connsiteY3" fmla="*/ 76403 h 101822"/>
                <a:gd name="connsiteX4" fmla="*/ 97706 w 97916"/>
                <a:gd name="connsiteY4" fmla="*/ 66878 h 101822"/>
                <a:gd name="connsiteX5" fmla="*/ 95420 w 97916"/>
                <a:gd name="connsiteY5" fmla="*/ 55829 h 101822"/>
                <a:gd name="connsiteX6" fmla="*/ 59606 w 97916"/>
                <a:gd name="connsiteY6" fmla="*/ 3537 h 101822"/>
                <a:gd name="connsiteX7" fmla="*/ 39032 w 97916"/>
                <a:gd name="connsiteY7" fmla="*/ -273 h 101822"/>
                <a:gd name="connsiteX8" fmla="*/ 6076 w 97916"/>
                <a:gd name="connsiteY8" fmla="*/ 22111 h 101822"/>
                <a:gd name="connsiteX9" fmla="*/ -211 w 97916"/>
                <a:gd name="connsiteY9" fmla="*/ 31636 h 101822"/>
                <a:gd name="connsiteX10" fmla="*/ 2171 w 97916"/>
                <a:gd name="connsiteY10" fmla="*/ 42780 h 101822"/>
                <a:gd name="connsiteX11" fmla="*/ 13029 w 97916"/>
                <a:gd name="connsiteY11" fmla="*/ 32493 h 101822"/>
                <a:gd name="connsiteX12" fmla="*/ 45986 w 97916"/>
                <a:gd name="connsiteY12" fmla="*/ 9919 h 101822"/>
                <a:gd name="connsiteX13" fmla="*/ 47510 w 97916"/>
                <a:gd name="connsiteY13" fmla="*/ 9919 h 101822"/>
                <a:gd name="connsiteX14" fmla="*/ 49319 w 97916"/>
                <a:gd name="connsiteY14" fmla="*/ 10966 h 101822"/>
                <a:gd name="connsiteX15" fmla="*/ 85038 w 97916"/>
                <a:gd name="connsiteY15" fmla="*/ 63163 h 101822"/>
                <a:gd name="connsiteX16" fmla="*/ 85514 w 97916"/>
                <a:gd name="connsiteY16" fmla="*/ 64973 h 101822"/>
                <a:gd name="connsiteX17" fmla="*/ 84467 w 97916"/>
                <a:gd name="connsiteY17" fmla="*/ 66497 h 101822"/>
                <a:gd name="connsiteX18" fmla="*/ 51510 w 97916"/>
                <a:gd name="connsiteY18" fmla="*/ 88500 h 101822"/>
                <a:gd name="connsiteX19" fmla="*/ 50081 w 97916"/>
                <a:gd name="connsiteY19" fmla="*/ 88500 h 101822"/>
                <a:gd name="connsiteX20" fmla="*/ 48272 w 97916"/>
                <a:gd name="connsiteY20" fmla="*/ 87452 h 101822"/>
                <a:gd name="connsiteX21" fmla="*/ 12458 w 97916"/>
                <a:gd name="connsiteY21" fmla="*/ 35255 h 101822"/>
                <a:gd name="connsiteX22" fmla="*/ 12458 w 97916"/>
                <a:gd name="connsiteY22" fmla="*/ 33541 h 10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916" h="101822">
                  <a:moveTo>
                    <a:pt x="37794" y="95072"/>
                  </a:moveTo>
                  <a:lnTo>
                    <a:pt x="49986" y="101549"/>
                  </a:lnTo>
                  <a:lnTo>
                    <a:pt x="58463" y="98978"/>
                  </a:lnTo>
                  <a:lnTo>
                    <a:pt x="91420" y="76403"/>
                  </a:lnTo>
                  <a:lnTo>
                    <a:pt x="97706" y="66878"/>
                  </a:lnTo>
                  <a:lnTo>
                    <a:pt x="95420" y="55829"/>
                  </a:lnTo>
                  <a:lnTo>
                    <a:pt x="59606" y="3537"/>
                  </a:lnTo>
                  <a:lnTo>
                    <a:pt x="39032" y="-273"/>
                  </a:lnTo>
                  <a:lnTo>
                    <a:pt x="6076" y="22111"/>
                  </a:lnTo>
                  <a:lnTo>
                    <a:pt x="-211" y="31636"/>
                  </a:lnTo>
                  <a:lnTo>
                    <a:pt x="2171" y="42780"/>
                  </a:lnTo>
                  <a:close/>
                  <a:moveTo>
                    <a:pt x="13029" y="32493"/>
                  </a:moveTo>
                  <a:lnTo>
                    <a:pt x="45986" y="9919"/>
                  </a:lnTo>
                  <a:lnTo>
                    <a:pt x="47510" y="9919"/>
                  </a:lnTo>
                  <a:lnTo>
                    <a:pt x="49319" y="10966"/>
                  </a:lnTo>
                  <a:lnTo>
                    <a:pt x="85038" y="63163"/>
                  </a:lnTo>
                  <a:lnTo>
                    <a:pt x="85514" y="64973"/>
                  </a:lnTo>
                  <a:lnTo>
                    <a:pt x="84467" y="66497"/>
                  </a:lnTo>
                  <a:lnTo>
                    <a:pt x="51510" y="88500"/>
                  </a:lnTo>
                  <a:lnTo>
                    <a:pt x="50081" y="88500"/>
                  </a:lnTo>
                  <a:lnTo>
                    <a:pt x="48272" y="87452"/>
                  </a:lnTo>
                  <a:lnTo>
                    <a:pt x="12458" y="35255"/>
                  </a:lnTo>
                  <a:lnTo>
                    <a:pt x="12458" y="33541"/>
                  </a:ln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B50537DC-5F98-4474-B067-890DD49DDDBE}"/>
                </a:ext>
              </a:extLst>
            </p:cNvPr>
            <p:cNvSpPr/>
            <p:nvPr/>
          </p:nvSpPr>
          <p:spPr>
            <a:xfrm>
              <a:off x="8870020" y="4433859"/>
              <a:ext cx="95630" cy="102203"/>
            </a:xfrm>
            <a:custGeom>
              <a:avLst/>
              <a:gdLst>
                <a:gd name="connsiteX0" fmla="*/ 57320 w 95630"/>
                <a:gd name="connsiteY0" fmla="*/ 3632 h 102203"/>
                <a:gd name="connsiteX1" fmla="*/ 36746 w 95630"/>
                <a:gd name="connsiteY1" fmla="*/ -273 h 102203"/>
                <a:gd name="connsiteX2" fmla="*/ 3790 w 95630"/>
                <a:gd name="connsiteY2" fmla="*/ 22682 h 102203"/>
                <a:gd name="connsiteX3" fmla="*/ -211 w 95630"/>
                <a:gd name="connsiteY3" fmla="*/ 43256 h 102203"/>
                <a:gd name="connsiteX4" fmla="*/ 35603 w 95630"/>
                <a:gd name="connsiteY4" fmla="*/ 95453 h 102203"/>
                <a:gd name="connsiteX5" fmla="*/ 47795 w 95630"/>
                <a:gd name="connsiteY5" fmla="*/ 101930 h 102203"/>
                <a:gd name="connsiteX6" fmla="*/ 56177 w 95630"/>
                <a:gd name="connsiteY6" fmla="*/ 99454 h 102203"/>
                <a:gd name="connsiteX7" fmla="*/ 89134 w 95630"/>
                <a:gd name="connsiteY7" fmla="*/ 76880 h 102203"/>
                <a:gd name="connsiteX8" fmla="*/ 95420 w 95630"/>
                <a:gd name="connsiteY8" fmla="*/ 67355 h 102203"/>
                <a:gd name="connsiteX9" fmla="*/ 93039 w 95630"/>
                <a:gd name="connsiteY9" fmla="*/ 56210 h 102203"/>
                <a:gd name="connsiteX10" fmla="*/ 82181 w 95630"/>
                <a:gd name="connsiteY10" fmla="*/ 66212 h 102203"/>
                <a:gd name="connsiteX11" fmla="*/ 49129 w 95630"/>
                <a:gd name="connsiteY11" fmla="*/ 88786 h 102203"/>
                <a:gd name="connsiteX12" fmla="*/ 47795 w 95630"/>
                <a:gd name="connsiteY12" fmla="*/ 88786 h 102203"/>
                <a:gd name="connsiteX13" fmla="*/ 45890 w 95630"/>
                <a:gd name="connsiteY13" fmla="*/ 87738 h 102203"/>
                <a:gd name="connsiteX14" fmla="*/ 10267 w 95630"/>
                <a:gd name="connsiteY14" fmla="*/ 35446 h 102203"/>
                <a:gd name="connsiteX15" fmla="*/ 10838 w 95630"/>
                <a:gd name="connsiteY15" fmla="*/ 32303 h 102203"/>
                <a:gd name="connsiteX16" fmla="*/ 43700 w 95630"/>
                <a:gd name="connsiteY16" fmla="*/ 9728 h 102203"/>
                <a:gd name="connsiteX17" fmla="*/ 45033 w 95630"/>
                <a:gd name="connsiteY17" fmla="*/ 9728 h 102203"/>
                <a:gd name="connsiteX18" fmla="*/ 47224 w 95630"/>
                <a:gd name="connsiteY18" fmla="*/ 10776 h 102203"/>
                <a:gd name="connsiteX19" fmla="*/ 82752 w 95630"/>
                <a:gd name="connsiteY19" fmla="*/ 62973 h 102203"/>
                <a:gd name="connsiteX20" fmla="*/ 82752 w 95630"/>
                <a:gd name="connsiteY20" fmla="*/ 64688 h 102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5630" h="102203">
                  <a:moveTo>
                    <a:pt x="57320" y="3632"/>
                  </a:moveTo>
                  <a:lnTo>
                    <a:pt x="36746" y="-273"/>
                  </a:lnTo>
                  <a:lnTo>
                    <a:pt x="3790" y="22682"/>
                  </a:lnTo>
                  <a:lnTo>
                    <a:pt x="-211" y="43256"/>
                  </a:lnTo>
                  <a:lnTo>
                    <a:pt x="35603" y="95453"/>
                  </a:lnTo>
                  <a:lnTo>
                    <a:pt x="47795" y="101930"/>
                  </a:lnTo>
                  <a:lnTo>
                    <a:pt x="56177" y="99454"/>
                  </a:lnTo>
                  <a:lnTo>
                    <a:pt x="89134" y="76880"/>
                  </a:lnTo>
                  <a:lnTo>
                    <a:pt x="95420" y="67355"/>
                  </a:lnTo>
                  <a:lnTo>
                    <a:pt x="93039" y="56210"/>
                  </a:lnTo>
                  <a:close/>
                  <a:moveTo>
                    <a:pt x="82181" y="66212"/>
                  </a:moveTo>
                  <a:lnTo>
                    <a:pt x="49129" y="88786"/>
                  </a:lnTo>
                  <a:lnTo>
                    <a:pt x="47795" y="88786"/>
                  </a:lnTo>
                  <a:lnTo>
                    <a:pt x="45890" y="87738"/>
                  </a:lnTo>
                  <a:lnTo>
                    <a:pt x="10267" y="35446"/>
                  </a:lnTo>
                  <a:lnTo>
                    <a:pt x="10838" y="32303"/>
                  </a:lnTo>
                  <a:lnTo>
                    <a:pt x="43700" y="9728"/>
                  </a:lnTo>
                  <a:lnTo>
                    <a:pt x="45033" y="9728"/>
                  </a:lnTo>
                  <a:lnTo>
                    <a:pt x="47224" y="10776"/>
                  </a:lnTo>
                  <a:lnTo>
                    <a:pt x="82752" y="62973"/>
                  </a:lnTo>
                  <a:lnTo>
                    <a:pt x="82752" y="64688"/>
                  </a:ln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79661B5D-2422-407E-9A6C-47B788F2390F}"/>
                </a:ext>
              </a:extLst>
            </p:cNvPr>
            <p:cNvSpPr/>
            <p:nvPr/>
          </p:nvSpPr>
          <p:spPr>
            <a:xfrm>
              <a:off x="8947173" y="4381186"/>
              <a:ext cx="95440" cy="101917"/>
            </a:xfrm>
            <a:custGeom>
              <a:avLst/>
              <a:gdLst>
                <a:gd name="connsiteX0" fmla="*/ 57321 w 95440"/>
                <a:gd name="connsiteY0" fmla="*/ 3632 h 101917"/>
                <a:gd name="connsiteX1" fmla="*/ 36746 w 95440"/>
                <a:gd name="connsiteY1" fmla="*/ -273 h 101917"/>
                <a:gd name="connsiteX2" fmla="*/ 3790 w 95440"/>
                <a:gd name="connsiteY2" fmla="*/ 22301 h 101917"/>
                <a:gd name="connsiteX3" fmla="*/ -211 w 95440"/>
                <a:gd name="connsiteY3" fmla="*/ 42971 h 101917"/>
                <a:gd name="connsiteX4" fmla="*/ 35508 w 95440"/>
                <a:gd name="connsiteY4" fmla="*/ 95167 h 101917"/>
                <a:gd name="connsiteX5" fmla="*/ 47700 w 95440"/>
                <a:gd name="connsiteY5" fmla="*/ 101645 h 101917"/>
                <a:gd name="connsiteX6" fmla="*/ 56178 w 95440"/>
                <a:gd name="connsiteY6" fmla="*/ 99073 h 101917"/>
                <a:gd name="connsiteX7" fmla="*/ 89134 w 95440"/>
                <a:gd name="connsiteY7" fmla="*/ 76498 h 101917"/>
                <a:gd name="connsiteX8" fmla="*/ 95230 w 95440"/>
                <a:gd name="connsiteY8" fmla="*/ 66973 h 101917"/>
                <a:gd name="connsiteX9" fmla="*/ 92944 w 95440"/>
                <a:gd name="connsiteY9" fmla="*/ 55829 h 101917"/>
                <a:gd name="connsiteX10" fmla="*/ 82086 w 95440"/>
                <a:gd name="connsiteY10" fmla="*/ 66212 h 101917"/>
                <a:gd name="connsiteX11" fmla="*/ 49320 w 95440"/>
                <a:gd name="connsiteY11" fmla="*/ 88690 h 101917"/>
                <a:gd name="connsiteX12" fmla="*/ 47891 w 95440"/>
                <a:gd name="connsiteY12" fmla="*/ 89167 h 101917"/>
                <a:gd name="connsiteX13" fmla="*/ 45986 w 95440"/>
                <a:gd name="connsiteY13" fmla="*/ 88119 h 101917"/>
                <a:gd name="connsiteX14" fmla="*/ 10267 w 95440"/>
                <a:gd name="connsiteY14" fmla="*/ 35922 h 101917"/>
                <a:gd name="connsiteX15" fmla="*/ 10934 w 95440"/>
                <a:gd name="connsiteY15" fmla="*/ 32588 h 101917"/>
                <a:gd name="connsiteX16" fmla="*/ 43795 w 95440"/>
                <a:gd name="connsiteY16" fmla="*/ 10109 h 101917"/>
                <a:gd name="connsiteX17" fmla="*/ 45224 w 95440"/>
                <a:gd name="connsiteY17" fmla="*/ 10109 h 101917"/>
                <a:gd name="connsiteX18" fmla="*/ 47129 w 95440"/>
                <a:gd name="connsiteY18" fmla="*/ 11252 h 101917"/>
                <a:gd name="connsiteX19" fmla="*/ 82752 w 95440"/>
                <a:gd name="connsiteY19" fmla="*/ 63449 h 101917"/>
                <a:gd name="connsiteX20" fmla="*/ 82752 w 95440"/>
                <a:gd name="connsiteY20" fmla="*/ 65164 h 10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5440" h="101917">
                  <a:moveTo>
                    <a:pt x="57321" y="3632"/>
                  </a:moveTo>
                  <a:lnTo>
                    <a:pt x="36746" y="-273"/>
                  </a:lnTo>
                  <a:lnTo>
                    <a:pt x="3790" y="22301"/>
                  </a:lnTo>
                  <a:lnTo>
                    <a:pt x="-211" y="42971"/>
                  </a:lnTo>
                  <a:lnTo>
                    <a:pt x="35508" y="95167"/>
                  </a:lnTo>
                  <a:lnTo>
                    <a:pt x="47700" y="101645"/>
                  </a:lnTo>
                  <a:lnTo>
                    <a:pt x="56178" y="99073"/>
                  </a:lnTo>
                  <a:lnTo>
                    <a:pt x="89134" y="76498"/>
                  </a:lnTo>
                  <a:lnTo>
                    <a:pt x="95230" y="66973"/>
                  </a:lnTo>
                  <a:lnTo>
                    <a:pt x="92944" y="55829"/>
                  </a:lnTo>
                  <a:close/>
                  <a:moveTo>
                    <a:pt x="82086" y="66212"/>
                  </a:moveTo>
                  <a:lnTo>
                    <a:pt x="49320" y="88690"/>
                  </a:lnTo>
                  <a:lnTo>
                    <a:pt x="47891" y="89167"/>
                  </a:lnTo>
                  <a:lnTo>
                    <a:pt x="45986" y="88119"/>
                  </a:lnTo>
                  <a:lnTo>
                    <a:pt x="10267" y="35922"/>
                  </a:lnTo>
                  <a:lnTo>
                    <a:pt x="10934" y="32588"/>
                  </a:lnTo>
                  <a:lnTo>
                    <a:pt x="43795" y="10109"/>
                  </a:lnTo>
                  <a:lnTo>
                    <a:pt x="45224" y="10109"/>
                  </a:lnTo>
                  <a:lnTo>
                    <a:pt x="47129" y="11252"/>
                  </a:lnTo>
                  <a:lnTo>
                    <a:pt x="82752" y="63449"/>
                  </a:lnTo>
                  <a:lnTo>
                    <a:pt x="82752" y="65164"/>
                  </a:ln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618A0F66-9BD1-4CD5-9D07-B6C27D5AF14B}"/>
                </a:ext>
              </a:extLst>
            </p:cNvPr>
            <p:cNvSpPr/>
            <p:nvPr/>
          </p:nvSpPr>
          <p:spPr>
            <a:xfrm>
              <a:off x="9024135" y="4328512"/>
              <a:ext cx="93344" cy="101917"/>
            </a:xfrm>
            <a:custGeom>
              <a:avLst/>
              <a:gdLst>
                <a:gd name="connsiteX0" fmla="*/ 36746 w 93344"/>
                <a:gd name="connsiteY0" fmla="*/ -273 h 101917"/>
                <a:gd name="connsiteX1" fmla="*/ 3695 w 93344"/>
                <a:gd name="connsiteY1" fmla="*/ 22206 h 101917"/>
                <a:gd name="connsiteX2" fmla="*/ -211 w 93344"/>
                <a:gd name="connsiteY2" fmla="*/ 42971 h 101917"/>
                <a:gd name="connsiteX3" fmla="*/ 35604 w 93344"/>
                <a:gd name="connsiteY3" fmla="*/ 95072 h 101917"/>
                <a:gd name="connsiteX4" fmla="*/ 47891 w 93344"/>
                <a:gd name="connsiteY4" fmla="*/ 101645 h 101917"/>
                <a:gd name="connsiteX5" fmla="*/ 56177 w 93344"/>
                <a:gd name="connsiteY5" fmla="*/ 98978 h 101917"/>
                <a:gd name="connsiteX6" fmla="*/ 89039 w 93344"/>
                <a:gd name="connsiteY6" fmla="*/ 76498 h 101917"/>
                <a:gd name="connsiteX7" fmla="*/ 93134 w 93344"/>
                <a:gd name="connsiteY7" fmla="*/ 55924 h 101917"/>
                <a:gd name="connsiteX8" fmla="*/ 57321 w 93344"/>
                <a:gd name="connsiteY8" fmla="*/ 4204 h 101917"/>
                <a:gd name="connsiteX9" fmla="*/ 82085 w 93344"/>
                <a:gd name="connsiteY9" fmla="*/ 66402 h 101917"/>
                <a:gd name="connsiteX10" fmla="*/ 49224 w 93344"/>
                <a:gd name="connsiteY10" fmla="*/ 88786 h 101917"/>
                <a:gd name="connsiteX11" fmla="*/ 47891 w 93344"/>
                <a:gd name="connsiteY11" fmla="*/ 89262 h 101917"/>
                <a:gd name="connsiteX12" fmla="*/ 45795 w 93344"/>
                <a:gd name="connsiteY12" fmla="*/ 88214 h 101917"/>
                <a:gd name="connsiteX13" fmla="*/ 10457 w 93344"/>
                <a:gd name="connsiteY13" fmla="*/ 35922 h 101917"/>
                <a:gd name="connsiteX14" fmla="*/ 10457 w 93344"/>
                <a:gd name="connsiteY14" fmla="*/ 32779 h 101917"/>
                <a:gd name="connsiteX15" fmla="*/ 43509 w 93344"/>
                <a:gd name="connsiteY15" fmla="*/ 10205 h 101917"/>
                <a:gd name="connsiteX16" fmla="*/ 44747 w 93344"/>
                <a:gd name="connsiteY16" fmla="*/ 9728 h 101917"/>
                <a:gd name="connsiteX17" fmla="*/ 46652 w 93344"/>
                <a:gd name="connsiteY17" fmla="*/ 10776 h 101917"/>
                <a:gd name="connsiteX18" fmla="*/ 82466 w 93344"/>
                <a:gd name="connsiteY18" fmla="*/ 62973 h 10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344" h="101917">
                  <a:moveTo>
                    <a:pt x="36746" y="-273"/>
                  </a:moveTo>
                  <a:lnTo>
                    <a:pt x="3695" y="22206"/>
                  </a:lnTo>
                  <a:lnTo>
                    <a:pt x="-211" y="42971"/>
                  </a:lnTo>
                  <a:lnTo>
                    <a:pt x="35604" y="95072"/>
                  </a:lnTo>
                  <a:lnTo>
                    <a:pt x="47891" y="101645"/>
                  </a:lnTo>
                  <a:lnTo>
                    <a:pt x="56177" y="98978"/>
                  </a:lnTo>
                  <a:lnTo>
                    <a:pt x="89039" y="76498"/>
                  </a:lnTo>
                  <a:lnTo>
                    <a:pt x="93134" y="55924"/>
                  </a:lnTo>
                  <a:lnTo>
                    <a:pt x="57321" y="4204"/>
                  </a:lnTo>
                  <a:close/>
                  <a:moveTo>
                    <a:pt x="82085" y="66402"/>
                  </a:moveTo>
                  <a:lnTo>
                    <a:pt x="49224" y="88786"/>
                  </a:lnTo>
                  <a:lnTo>
                    <a:pt x="47891" y="89262"/>
                  </a:lnTo>
                  <a:lnTo>
                    <a:pt x="45795" y="88214"/>
                  </a:lnTo>
                  <a:lnTo>
                    <a:pt x="10457" y="35922"/>
                  </a:lnTo>
                  <a:lnTo>
                    <a:pt x="10457" y="32779"/>
                  </a:lnTo>
                  <a:lnTo>
                    <a:pt x="43509" y="10205"/>
                  </a:lnTo>
                  <a:lnTo>
                    <a:pt x="44747" y="9728"/>
                  </a:lnTo>
                  <a:lnTo>
                    <a:pt x="46652" y="10776"/>
                  </a:lnTo>
                  <a:lnTo>
                    <a:pt x="82466" y="62973"/>
                  </a:ln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6AF199DD-CEC8-4741-8841-2402B11E4246}"/>
                </a:ext>
              </a:extLst>
            </p:cNvPr>
            <p:cNvSpPr/>
            <p:nvPr/>
          </p:nvSpPr>
          <p:spPr>
            <a:xfrm>
              <a:off x="9099001" y="4275839"/>
              <a:ext cx="95440" cy="101822"/>
            </a:xfrm>
            <a:custGeom>
              <a:avLst/>
              <a:gdLst>
                <a:gd name="connsiteX0" fmla="*/ 5981 w 95440"/>
                <a:gd name="connsiteY0" fmla="*/ 22301 h 101822"/>
                <a:gd name="connsiteX1" fmla="*/ -211 w 95440"/>
                <a:gd name="connsiteY1" fmla="*/ 31826 h 101822"/>
                <a:gd name="connsiteX2" fmla="*/ 2171 w 95440"/>
                <a:gd name="connsiteY2" fmla="*/ 42875 h 101822"/>
                <a:gd name="connsiteX3" fmla="*/ 37794 w 95440"/>
                <a:gd name="connsiteY3" fmla="*/ 95072 h 101822"/>
                <a:gd name="connsiteX4" fmla="*/ 49986 w 95440"/>
                <a:gd name="connsiteY4" fmla="*/ 101549 h 101822"/>
                <a:gd name="connsiteX5" fmla="*/ 58368 w 95440"/>
                <a:gd name="connsiteY5" fmla="*/ 98978 h 101822"/>
                <a:gd name="connsiteX6" fmla="*/ 91325 w 95440"/>
                <a:gd name="connsiteY6" fmla="*/ 76403 h 101822"/>
                <a:gd name="connsiteX7" fmla="*/ 95230 w 95440"/>
                <a:gd name="connsiteY7" fmla="*/ 55734 h 101822"/>
                <a:gd name="connsiteX8" fmla="*/ 59416 w 95440"/>
                <a:gd name="connsiteY8" fmla="*/ 3632 h 101822"/>
                <a:gd name="connsiteX9" fmla="*/ 38747 w 95440"/>
                <a:gd name="connsiteY9" fmla="*/ -273 h 101822"/>
                <a:gd name="connsiteX10" fmla="*/ 47224 w 95440"/>
                <a:gd name="connsiteY10" fmla="*/ 9538 h 101822"/>
                <a:gd name="connsiteX11" fmla="*/ 49224 w 95440"/>
                <a:gd name="connsiteY11" fmla="*/ 10681 h 101822"/>
                <a:gd name="connsiteX12" fmla="*/ 84848 w 95440"/>
                <a:gd name="connsiteY12" fmla="*/ 62878 h 101822"/>
                <a:gd name="connsiteX13" fmla="*/ 84848 w 95440"/>
                <a:gd name="connsiteY13" fmla="*/ 66212 h 101822"/>
                <a:gd name="connsiteX14" fmla="*/ 51701 w 95440"/>
                <a:gd name="connsiteY14" fmla="*/ 88786 h 101822"/>
                <a:gd name="connsiteX15" fmla="*/ 48462 w 95440"/>
                <a:gd name="connsiteY15" fmla="*/ 88214 h 101822"/>
                <a:gd name="connsiteX16" fmla="*/ 12744 w 95440"/>
                <a:gd name="connsiteY16" fmla="*/ 36017 h 101822"/>
                <a:gd name="connsiteX17" fmla="*/ 12744 w 95440"/>
                <a:gd name="connsiteY17" fmla="*/ 34207 h 101822"/>
                <a:gd name="connsiteX18" fmla="*/ 13696 w 95440"/>
                <a:gd name="connsiteY18" fmla="*/ 32588 h 101822"/>
                <a:gd name="connsiteX19" fmla="*/ 46748 w 95440"/>
                <a:gd name="connsiteY19" fmla="*/ 10109 h 10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440" h="101822">
                  <a:moveTo>
                    <a:pt x="5981" y="22301"/>
                  </a:moveTo>
                  <a:lnTo>
                    <a:pt x="-211" y="31826"/>
                  </a:lnTo>
                  <a:lnTo>
                    <a:pt x="2171" y="42875"/>
                  </a:lnTo>
                  <a:lnTo>
                    <a:pt x="37794" y="95072"/>
                  </a:lnTo>
                  <a:lnTo>
                    <a:pt x="49986" y="101549"/>
                  </a:lnTo>
                  <a:lnTo>
                    <a:pt x="58368" y="98978"/>
                  </a:lnTo>
                  <a:lnTo>
                    <a:pt x="91325" y="76403"/>
                  </a:lnTo>
                  <a:lnTo>
                    <a:pt x="95230" y="55734"/>
                  </a:lnTo>
                  <a:lnTo>
                    <a:pt x="59416" y="3632"/>
                  </a:lnTo>
                  <a:lnTo>
                    <a:pt x="38747" y="-273"/>
                  </a:lnTo>
                  <a:close/>
                  <a:moveTo>
                    <a:pt x="47224" y="9538"/>
                  </a:moveTo>
                  <a:lnTo>
                    <a:pt x="49224" y="10681"/>
                  </a:lnTo>
                  <a:lnTo>
                    <a:pt x="84848" y="62878"/>
                  </a:lnTo>
                  <a:lnTo>
                    <a:pt x="84848" y="66212"/>
                  </a:lnTo>
                  <a:lnTo>
                    <a:pt x="51701" y="88786"/>
                  </a:lnTo>
                  <a:lnTo>
                    <a:pt x="48462" y="88214"/>
                  </a:lnTo>
                  <a:lnTo>
                    <a:pt x="12744" y="36017"/>
                  </a:lnTo>
                  <a:lnTo>
                    <a:pt x="12744" y="34207"/>
                  </a:lnTo>
                  <a:lnTo>
                    <a:pt x="13696" y="32588"/>
                  </a:lnTo>
                  <a:lnTo>
                    <a:pt x="46748" y="10109"/>
                  </a:ln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F85826DA-2F7E-4D37-ABDD-E7EB7681E3BA}"/>
                </a:ext>
              </a:extLst>
            </p:cNvPr>
            <p:cNvSpPr/>
            <p:nvPr/>
          </p:nvSpPr>
          <p:spPr>
            <a:xfrm>
              <a:off x="9175963" y="4223261"/>
              <a:ext cx="97916" cy="101917"/>
            </a:xfrm>
            <a:custGeom>
              <a:avLst/>
              <a:gdLst>
                <a:gd name="connsiteX0" fmla="*/ 37794 w 97916"/>
                <a:gd name="connsiteY0" fmla="*/ 95072 h 101917"/>
                <a:gd name="connsiteX1" fmla="*/ 50176 w 97916"/>
                <a:gd name="connsiteY1" fmla="*/ 101644 h 101917"/>
                <a:gd name="connsiteX2" fmla="*/ 58463 w 97916"/>
                <a:gd name="connsiteY2" fmla="*/ 98882 h 101917"/>
                <a:gd name="connsiteX3" fmla="*/ 91420 w 97916"/>
                <a:gd name="connsiteY3" fmla="*/ 76498 h 101917"/>
                <a:gd name="connsiteX4" fmla="*/ 97706 w 97916"/>
                <a:gd name="connsiteY4" fmla="*/ 66973 h 101917"/>
                <a:gd name="connsiteX5" fmla="*/ 95325 w 97916"/>
                <a:gd name="connsiteY5" fmla="*/ 55734 h 101917"/>
                <a:gd name="connsiteX6" fmla="*/ 59797 w 97916"/>
                <a:gd name="connsiteY6" fmla="*/ 3537 h 101917"/>
                <a:gd name="connsiteX7" fmla="*/ 39032 w 97916"/>
                <a:gd name="connsiteY7" fmla="*/ -273 h 101917"/>
                <a:gd name="connsiteX8" fmla="*/ 6076 w 97916"/>
                <a:gd name="connsiteY8" fmla="*/ 22206 h 101917"/>
                <a:gd name="connsiteX9" fmla="*/ -211 w 97916"/>
                <a:gd name="connsiteY9" fmla="*/ 31731 h 101917"/>
                <a:gd name="connsiteX10" fmla="*/ 2171 w 97916"/>
                <a:gd name="connsiteY10" fmla="*/ 42685 h 101917"/>
                <a:gd name="connsiteX11" fmla="*/ 13124 w 97916"/>
                <a:gd name="connsiteY11" fmla="*/ 32493 h 101917"/>
                <a:gd name="connsiteX12" fmla="*/ 46176 w 97916"/>
                <a:gd name="connsiteY12" fmla="*/ 10014 h 101917"/>
                <a:gd name="connsiteX13" fmla="*/ 47414 w 97916"/>
                <a:gd name="connsiteY13" fmla="*/ 9538 h 101917"/>
                <a:gd name="connsiteX14" fmla="*/ 49510 w 97916"/>
                <a:gd name="connsiteY14" fmla="*/ 10585 h 101917"/>
                <a:gd name="connsiteX15" fmla="*/ 85038 w 97916"/>
                <a:gd name="connsiteY15" fmla="*/ 62877 h 101917"/>
                <a:gd name="connsiteX16" fmla="*/ 85514 w 97916"/>
                <a:gd name="connsiteY16" fmla="*/ 64687 h 101917"/>
                <a:gd name="connsiteX17" fmla="*/ 84467 w 97916"/>
                <a:gd name="connsiteY17" fmla="*/ 66116 h 101917"/>
                <a:gd name="connsiteX18" fmla="*/ 51510 w 97916"/>
                <a:gd name="connsiteY18" fmla="*/ 88690 h 101917"/>
                <a:gd name="connsiteX19" fmla="*/ 50176 w 97916"/>
                <a:gd name="connsiteY19" fmla="*/ 88690 h 101917"/>
                <a:gd name="connsiteX20" fmla="*/ 48081 w 97916"/>
                <a:gd name="connsiteY20" fmla="*/ 87643 h 101917"/>
                <a:gd name="connsiteX21" fmla="*/ 12553 w 97916"/>
                <a:gd name="connsiteY21" fmla="*/ 35446 h 101917"/>
                <a:gd name="connsiteX22" fmla="*/ 12553 w 97916"/>
                <a:gd name="connsiteY22" fmla="*/ 33731 h 10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916" h="101917">
                  <a:moveTo>
                    <a:pt x="37794" y="95072"/>
                  </a:moveTo>
                  <a:lnTo>
                    <a:pt x="50176" y="101644"/>
                  </a:lnTo>
                  <a:lnTo>
                    <a:pt x="58463" y="98882"/>
                  </a:lnTo>
                  <a:lnTo>
                    <a:pt x="91420" y="76498"/>
                  </a:lnTo>
                  <a:lnTo>
                    <a:pt x="97706" y="66973"/>
                  </a:lnTo>
                  <a:lnTo>
                    <a:pt x="95325" y="55734"/>
                  </a:lnTo>
                  <a:lnTo>
                    <a:pt x="59797" y="3537"/>
                  </a:lnTo>
                  <a:lnTo>
                    <a:pt x="39032" y="-273"/>
                  </a:lnTo>
                  <a:lnTo>
                    <a:pt x="6076" y="22206"/>
                  </a:lnTo>
                  <a:lnTo>
                    <a:pt x="-211" y="31731"/>
                  </a:lnTo>
                  <a:lnTo>
                    <a:pt x="2171" y="42685"/>
                  </a:lnTo>
                  <a:close/>
                  <a:moveTo>
                    <a:pt x="13124" y="32493"/>
                  </a:moveTo>
                  <a:lnTo>
                    <a:pt x="46176" y="10014"/>
                  </a:lnTo>
                  <a:lnTo>
                    <a:pt x="47414" y="9538"/>
                  </a:lnTo>
                  <a:lnTo>
                    <a:pt x="49510" y="10585"/>
                  </a:lnTo>
                  <a:lnTo>
                    <a:pt x="85038" y="62877"/>
                  </a:lnTo>
                  <a:lnTo>
                    <a:pt x="85514" y="64687"/>
                  </a:lnTo>
                  <a:lnTo>
                    <a:pt x="84467" y="66116"/>
                  </a:lnTo>
                  <a:lnTo>
                    <a:pt x="51510" y="88690"/>
                  </a:lnTo>
                  <a:lnTo>
                    <a:pt x="50176" y="88690"/>
                  </a:lnTo>
                  <a:lnTo>
                    <a:pt x="48081" y="87643"/>
                  </a:lnTo>
                  <a:lnTo>
                    <a:pt x="12553" y="35446"/>
                  </a:lnTo>
                  <a:lnTo>
                    <a:pt x="12553" y="33731"/>
                  </a:ln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560D6DEC-9CF6-4D2C-ABA3-8DB3A44A3911}"/>
                </a:ext>
              </a:extLst>
            </p:cNvPr>
            <p:cNvSpPr/>
            <p:nvPr/>
          </p:nvSpPr>
          <p:spPr>
            <a:xfrm>
              <a:off x="9338841" y="3727295"/>
              <a:ext cx="216693" cy="115061"/>
            </a:xfrm>
            <a:custGeom>
              <a:avLst/>
              <a:gdLst>
                <a:gd name="connsiteX0" fmla="*/ 216483 w 216693"/>
                <a:gd name="connsiteY0" fmla="*/ 52972 h 115061"/>
                <a:gd name="connsiteX1" fmla="*/ -211 w 216693"/>
                <a:gd name="connsiteY1" fmla="*/ -273 h 115061"/>
                <a:gd name="connsiteX2" fmla="*/ 116947 w 216693"/>
                <a:gd name="connsiteY2" fmla="*/ 114789 h 115061"/>
                <a:gd name="connsiteX3" fmla="*/ 182956 w 216693"/>
                <a:gd name="connsiteY3" fmla="*/ 58306 h 115061"/>
                <a:gd name="connsiteX4" fmla="*/ 118662 w 216693"/>
                <a:gd name="connsiteY4" fmla="*/ 98311 h 115061"/>
                <a:gd name="connsiteX5" fmla="*/ 43128 w 216693"/>
                <a:gd name="connsiteY5" fmla="*/ 24016 h 115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693" h="115061">
                  <a:moveTo>
                    <a:pt x="216483" y="52972"/>
                  </a:moveTo>
                  <a:lnTo>
                    <a:pt x="-211" y="-273"/>
                  </a:lnTo>
                  <a:lnTo>
                    <a:pt x="116947" y="114789"/>
                  </a:lnTo>
                  <a:close/>
                  <a:moveTo>
                    <a:pt x="182956" y="58306"/>
                  </a:moveTo>
                  <a:lnTo>
                    <a:pt x="118662" y="98311"/>
                  </a:lnTo>
                  <a:lnTo>
                    <a:pt x="43128" y="24016"/>
                  </a:ln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AFAFCE7B-A8CC-47D6-8E0D-4BE9CEB96186}"/>
                </a:ext>
              </a:extLst>
            </p:cNvPr>
            <p:cNvSpPr/>
            <p:nvPr/>
          </p:nvSpPr>
          <p:spPr>
            <a:xfrm>
              <a:off x="9948250" y="3899887"/>
              <a:ext cx="139445" cy="139446"/>
            </a:xfrm>
            <a:custGeom>
              <a:avLst/>
              <a:gdLst>
                <a:gd name="connsiteX0" fmla="*/ 69607 w 139445"/>
                <a:gd name="connsiteY0" fmla="*/ 139173 h 139446"/>
                <a:gd name="connsiteX1" fmla="*/ 139235 w 139445"/>
                <a:gd name="connsiteY1" fmla="*/ 69355 h 139446"/>
                <a:gd name="connsiteX2" fmla="*/ 69417 w 139445"/>
                <a:gd name="connsiteY2" fmla="*/ -273 h 139446"/>
                <a:gd name="connsiteX3" fmla="*/ -211 w 139445"/>
                <a:gd name="connsiteY3" fmla="*/ 69450 h 139446"/>
                <a:gd name="connsiteX4" fmla="*/ 69607 w 139445"/>
                <a:gd name="connsiteY4" fmla="*/ 139173 h 139446"/>
                <a:gd name="connsiteX5" fmla="*/ 69607 w 139445"/>
                <a:gd name="connsiteY5" fmla="*/ 13633 h 139446"/>
                <a:gd name="connsiteX6" fmla="*/ 125424 w 139445"/>
                <a:gd name="connsiteY6" fmla="*/ 69450 h 139446"/>
                <a:gd name="connsiteX7" fmla="*/ 69607 w 139445"/>
                <a:gd name="connsiteY7" fmla="*/ 125266 h 139446"/>
                <a:gd name="connsiteX8" fmla="*/ 13791 w 139445"/>
                <a:gd name="connsiteY8" fmla="*/ 69450 h 139446"/>
                <a:gd name="connsiteX9" fmla="*/ 69607 w 139445"/>
                <a:gd name="connsiteY9" fmla="*/ 13729 h 13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445" h="139446">
                  <a:moveTo>
                    <a:pt x="69607" y="139173"/>
                  </a:moveTo>
                  <a:cubicBezTo>
                    <a:pt x="108117" y="139116"/>
                    <a:pt x="139283" y="107864"/>
                    <a:pt x="139235" y="69355"/>
                  </a:cubicBezTo>
                  <a:cubicBezTo>
                    <a:pt x="139178" y="30845"/>
                    <a:pt x="107926" y="-321"/>
                    <a:pt x="69417" y="-273"/>
                  </a:cubicBezTo>
                  <a:cubicBezTo>
                    <a:pt x="30946" y="-216"/>
                    <a:pt x="-211" y="30979"/>
                    <a:pt x="-211" y="69450"/>
                  </a:cubicBezTo>
                  <a:cubicBezTo>
                    <a:pt x="-106" y="107950"/>
                    <a:pt x="31107" y="139125"/>
                    <a:pt x="69607" y="139173"/>
                  </a:cubicBezTo>
                  <a:close/>
                  <a:moveTo>
                    <a:pt x="69607" y="13633"/>
                  </a:moveTo>
                  <a:cubicBezTo>
                    <a:pt x="100430" y="13633"/>
                    <a:pt x="125424" y="38627"/>
                    <a:pt x="125424" y="69450"/>
                  </a:cubicBezTo>
                  <a:cubicBezTo>
                    <a:pt x="125424" y="100273"/>
                    <a:pt x="100430" y="125266"/>
                    <a:pt x="69607" y="125266"/>
                  </a:cubicBezTo>
                  <a:cubicBezTo>
                    <a:pt x="38785" y="125266"/>
                    <a:pt x="13791" y="100273"/>
                    <a:pt x="13791" y="69450"/>
                  </a:cubicBezTo>
                  <a:cubicBezTo>
                    <a:pt x="13896" y="38684"/>
                    <a:pt x="38842" y="13776"/>
                    <a:pt x="69607" y="13729"/>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8FCCA5F3-23AD-45B4-837C-78EE20E1D141}"/>
                </a:ext>
              </a:extLst>
            </p:cNvPr>
            <p:cNvSpPr/>
            <p:nvPr/>
          </p:nvSpPr>
          <p:spPr>
            <a:xfrm>
              <a:off x="9794708" y="3930272"/>
              <a:ext cx="97916" cy="97917"/>
            </a:xfrm>
            <a:custGeom>
              <a:avLst/>
              <a:gdLst>
                <a:gd name="connsiteX0" fmla="*/ 48652 w 97916"/>
                <a:gd name="connsiteY0" fmla="*/ 97644 h 97917"/>
                <a:gd name="connsiteX1" fmla="*/ 97706 w 97916"/>
                <a:gd name="connsiteY1" fmla="*/ 48781 h 97917"/>
                <a:gd name="connsiteX2" fmla="*/ 48843 w 97916"/>
                <a:gd name="connsiteY2" fmla="*/ -273 h 97917"/>
                <a:gd name="connsiteX3" fmla="*/ -211 w 97916"/>
                <a:gd name="connsiteY3" fmla="*/ 48590 h 97917"/>
                <a:gd name="connsiteX4" fmla="*/ 48652 w 97916"/>
                <a:gd name="connsiteY4" fmla="*/ 97644 h 97917"/>
                <a:gd name="connsiteX5" fmla="*/ 48652 w 97916"/>
                <a:gd name="connsiteY5" fmla="*/ 12491 h 97917"/>
                <a:gd name="connsiteX6" fmla="*/ 85038 w 97916"/>
                <a:gd name="connsiteY6" fmla="*/ 48495 h 97917"/>
                <a:gd name="connsiteX7" fmla="*/ 49034 w 97916"/>
                <a:gd name="connsiteY7" fmla="*/ 84881 h 97917"/>
                <a:gd name="connsiteX8" fmla="*/ 12648 w 97916"/>
                <a:gd name="connsiteY8" fmla="*/ 48876 h 97917"/>
                <a:gd name="connsiteX9" fmla="*/ 12648 w 97916"/>
                <a:gd name="connsiteY9" fmla="*/ 48590 h 97917"/>
                <a:gd name="connsiteX10" fmla="*/ 48652 w 97916"/>
                <a:gd name="connsiteY10" fmla="*/ 12681 h 9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916" h="97917">
                  <a:moveTo>
                    <a:pt x="48652" y="97644"/>
                  </a:moveTo>
                  <a:cubicBezTo>
                    <a:pt x="75694" y="97701"/>
                    <a:pt x="97649" y="75822"/>
                    <a:pt x="97706" y="48781"/>
                  </a:cubicBezTo>
                  <a:cubicBezTo>
                    <a:pt x="97754" y="21739"/>
                    <a:pt x="75884" y="-216"/>
                    <a:pt x="48843" y="-273"/>
                  </a:cubicBezTo>
                  <a:cubicBezTo>
                    <a:pt x="21801" y="-330"/>
                    <a:pt x="-163" y="21549"/>
                    <a:pt x="-211" y="48590"/>
                  </a:cubicBezTo>
                  <a:cubicBezTo>
                    <a:pt x="-211" y="75603"/>
                    <a:pt x="21630" y="97539"/>
                    <a:pt x="48652" y="97644"/>
                  </a:cubicBezTo>
                  <a:close/>
                  <a:moveTo>
                    <a:pt x="48652" y="12491"/>
                  </a:moveTo>
                  <a:cubicBezTo>
                    <a:pt x="68645" y="12386"/>
                    <a:pt x="84933" y="28502"/>
                    <a:pt x="85038" y="48495"/>
                  </a:cubicBezTo>
                  <a:cubicBezTo>
                    <a:pt x="85143" y="68488"/>
                    <a:pt x="69027" y="84776"/>
                    <a:pt x="49034" y="84881"/>
                  </a:cubicBezTo>
                  <a:cubicBezTo>
                    <a:pt x="29041" y="84985"/>
                    <a:pt x="12753" y="68869"/>
                    <a:pt x="12648" y="48876"/>
                  </a:cubicBezTo>
                  <a:cubicBezTo>
                    <a:pt x="12648" y="48781"/>
                    <a:pt x="12648" y="48685"/>
                    <a:pt x="12648" y="48590"/>
                  </a:cubicBezTo>
                  <a:cubicBezTo>
                    <a:pt x="12800" y="28788"/>
                    <a:pt x="28850" y="12786"/>
                    <a:pt x="48652" y="12681"/>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EF12348F-41F3-46F1-878D-FD67DCE9A7BB}"/>
                </a:ext>
              </a:extLst>
            </p:cNvPr>
            <p:cNvSpPr/>
            <p:nvPr/>
          </p:nvSpPr>
          <p:spPr>
            <a:xfrm>
              <a:off x="9804899" y="4047811"/>
              <a:ext cx="97917" cy="97917"/>
            </a:xfrm>
            <a:custGeom>
              <a:avLst/>
              <a:gdLst>
                <a:gd name="connsiteX0" fmla="*/ 48844 w 97917"/>
                <a:gd name="connsiteY0" fmla="*/ -273 h 97917"/>
                <a:gd name="connsiteX1" fmla="*/ -210 w 97917"/>
                <a:gd name="connsiteY1" fmla="*/ 48590 h 97917"/>
                <a:gd name="connsiteX2" fmla="*/ 48653 w 97917"/>
                <a:gd name="connsiteY2" fmla="*/ 97644 h 97917"/>
                <a:gd name="connsiteX3" fmla="*/ 97707 w 97917"/>
                <a:gd name="connsiteY3" fmla="*/ 48781 h 97917"/>
                <a:gd name="connsiteX4" fmla="*/ 97707 w 97917"/>
                <a:gd name="connsiteY4" fmla="*/ 48686 h 97917"/>
                <a:gd name="connsiteX5" fmla="*/ 48844 w 97917"/>
                <a:gd name="connsiteY5" fmla="*/ -273 h 97917"/>
                <a:gd name="connsiteX6" fmla="*/ 48844 w 97917"/>
                <a:gd name="connsiteY6" fmla="*/ 84881 h 97917"/>
                <a:gd name="connsiteX7" fmla="*/ 12363 w 97917"/>
                <a:gd name="connsiteY7" fmla="*/ 48781 h 97917"/>
                <a:gd name="connsiteX8" fmla="*/ 48463 w 97917"/>
                <a:gd name="connsiteY8" fmla="*/ 12300 h 97917"/>
                <a:gd name="connsiteX9" fmla="*/ 84943 w 97917"/>
                <a:gd name="connsiteY9" fmla="*/ 48400 h 97917"/>
                <a:gd name="connsiteX10" fmla="*/ 84943 w 97917"/>
                <a:gd name="connsiteY10" fmla="*/ 48686 h 97917"/>
                <a:gd name="connsiteX11" fmla="*/ 48844 w 97917"/>
                <a:gd name="connsiteY11" fmla="*/ 84881 h 9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917" h="97917">
                  <a:moveTo>
                    <a:pt x="48844" y="-273"/>
                  </a:moveTo>
                  <a:cubicBezTo>
                    <a:pt x="21802" y="-330"/>
                    <a:pt x="-153" y="21549"/>
                    <a:pt x="-210" y="48590"/>
                  </a:cubicBezTo>
                  <a:cubicBezTo>
                    <a:pt x="-258" y="75632"/>
                    <a:pt x="21611" y="97587"/>
                    <a:pt x="48653" y="97644"/>
                  </a:cubicBezTo>
                  <a:cubicBezTo>
                    <a:pt x="75694" y="97701"/>
                    <a:pt x="97659" y="75822"/>
                    <a:pt x="97707" y="48781"/>
                  </a:cubicBezTo>
                  <a:cubicBezTo>
                    <a:pt x="97707" y="48752"/>
                    <a:pt x="97707" y="48714"/>
                    <a:pt x="97707" y="48686"/>
                  </a:cubicBezTo>
                  <a:cubicBezTo>
                    <a:pt x="97659" y="21701"/>
                    <a:pt x="75828" y="-168"/>
                    <a:pt x="48844" y="-273"/>
                  </a:cubicBezTo>
                  <a:close/>
                  <a:moveTo>
                    <a:pt x="48844" y="84881"/>
                  </a:moveTo>
                  <a:cubicBezTo>
                    <a:pt x="28803" y="84985"/>
                    <a:pt x="12468" y="68821"/>
                    <a:pt x="12363" y="48781"/>
                  </a:cubicBezTo>
                  <a:cubicBezTo>
                    <a:pt x="12258" y="28740"/>
                    <a:pt x="28422" y="12405"/>
                    <a:pt x="48463" y="12300"/>
                  </a:cubicBezTo>
                  <a:cubicBezTo>
                    <a:pt x="68503" y="12195"/>
                    <a:pt x="84838" y="28359"/>
                    <a:pt x="84943" y="48400"/>
                  </a:cubicBezTo>
                  <a:cubicBezTo>
                    <a:pt x="84943" y="48495"/>
                    <a:pt x="84943" y="48590"/>
                    <a:pt x="84943" y="48686"/>
                  </a:cubicBezTo>
                  <a:cubicBezTo>
                    <a:pt x="84943" y="68641"/>
                    <a:pt x="68798" y="84833"/>
                    <a:pt x="48844" y="84881"/>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2EF991FE-B0EB-4E16-B3A2-06DC43F4DC79}"/>
                </a:ext>
              </a:extLst>
            </p:cNvPr>
            <p:cNvSpPr/>
            <p:nvPr/>
          </p:nvSpPr>
          <p:spPr>
            <a:xfrm>
              <a:off x="9898244" y="4126011"/>
              <a:ext cx="97916" cy="97917"/>
            </a:xfrm>
            <a:custGeom>
              <a:avLst/>
              <a:gdLst>
                <a:gd name="connsiteX0" fmla="*/ 48843 w 97916"/>
                <a:gd name="connsiteY0" fmla="*/ 97644 h 97917"/>
                <a:gd name="connsiteX1" fmla="*/ 97706 w 97916"/>
                <a:gd name="connsiteY1" fmla="*/ 48590 h 97917"/>
                <a:gd name="connsiteX2" fmla="*/ 48653 w 97916"/>
                <a:gd name="connsiteY2" fmla="*/ -273 h 97917"/>
                <a:gd name="connsiteX3" fmla="*/ -210 w 97916"/>
                <a:gd name="connsiteY3" fmla="*/ 48686 h 97917"/>
                <a:gd name="connsiteX4" fmla="*/ 48558 w 97916"/>
                <a:gd name="connsiteY4" fmla="*/ 97644 h 97917"/>
                <a:gd name="connsiteX5" fmla="*/ 48843 w 97916"/>
                <a:gd name="connsiteY5" fmla="*/ 97644 h 97917"/>
                <a:gd name="connsiteX6" fmla="*/ 48843 w 97916"/>
                <a:gd name="connsiteY6" fmla="*/ 12491 h 97917"/>
                <a:gd name="connsiteX7" fmla="*/ 84943 w 97916"/>
                <a:gd name="connsiteY7" fmla="*/ 48781 h 97917"/>
                <a:gd name="connsiteX8" fmla="*/ 48653 w 97916"/>
                <a:gd name="connsiteY8" fmla="*/ 84881 h 97917"/>
                <a:gd name="connsiteX9" fmla="*/ 12553 w 97916"/>
                <a:gd name="connsiteY9" fmla="*/ 48686 h 97917"/>
                <a:gd name="connsiteX10" fmla="*/ 48748 w 97916"/>
                <a:gd name="connsiteY10" fmla="*/ 12491 h 97917"/>
                <a:gd name="connsiteX11" fmla="*/ 48843 w 97916"/>
                <a:gd name="connsiteY11" fmla="*/ 12491 h 9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916" h="97917">
                  <a:moveTo>
                    <a:pt x="48843" y="97644"/>
                  </a:moveTo>
                  <a:cubicBezTo>
                    <a:pt x="75884" y="97587"/>
                    <a:pt x="97754" y="75632"/>
                    <a:pt x="97706" y="48590"/>
                  </a:cubicBezTo>
                  <a:cubicBezTo>
                    <a:pt x="97649" y="21549"/>
                    <a:pt x="75694" y="-330"/>
                    <a:pt x="48653" y="-273"/>
                  </a:cubicBezTo>
                  <a:cubicBezTo>
                    <a:pt x="21649" y="-216"/>
                    <a:pt x="-210" y="21682"/>
                    <a:pt x="-210" y="48686"/>
                  </a:cubicBezTo>
                  <a:cubicBezTo>
                    <a:pt x="-268" y="75670"/>
                    <a:pt x="21573" y="97587"/>
                    <a:pt x="48558" y="97644"/>
                  </a:cubicBezTo>
                  <a:cubicBezTo>
                    <a:pt x="48653" y="97644"/>
                    <a:pt x="48748" y="97644"/>
                    <a:pt x="48843" y="97644"/>
                  </a:cubicBezTo>
                  <a:close/>
                  <a:moveTo>
                    <a:pt x="48843" y="12491"/>
                  </a:moveTo>
                  <a:cubicBezTo>
                    <a:pt x="68836" y="12548"/>
                    <a:pt x="85000" y="28788"/>
                    <a:pt x="84943" y="48781"/>
                  </a:cubicBezTo>
                  <a:cubicBezTo>
                    <a:pt x="84886" y="68774"/>
                    <a:pt x="68646" y="84928"/>
                    <a:pt x="48653" y="84881"/>
                  </a:cubicBezTo>
                  <a:cubicBezTo>
                    <a:pt x="28698" y="84824"/>
                    <a:pt x="12553" y="68641"/>
                    <a:pt x="12553" y="48686"/>
                  </a:cubicBezTo>
                  <a:cubicBezTo>
                    <a:pt x="12553" y="28693"/>
                    <a:pt x="28755" y="12491"/>
                    <a:pt x="48748" y="12491"/>
                  </a:cubicBezTo>
                  <a:cubicBezTo>
                    <a:pt x="48777" y="12491"/>
                    <a:pt x="48814" y="12491"/>
                    <a:pt x="48843" y="12491"/>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E0EF5B0E-0377-452B-8AAC-FA85AC127EB7}"/>
                </a:ext>
              </a:extLst>
            </p:cNvPr>
            <p:cNvSpPr/>
            <p:nvPr/>
          </p:nvSpPr>
          <p:spPr>
            <a:xfrm>
              <a:off x="10021402" y="4115629"/>
              <a:ext cx="97916" cy="97917"/>
            </a:xfrm>
            <a:custGeom>
              <a:avLst/>
              <a:gdLst>
                <a:gd name="connsiteX0" fmla="*/ -211 w 97916"/>
                <a:gd name="connsiteY0" fmla="*/ 48781 h 97917"/>
                <a:gd name="connsiteX1" fmla="*/ 48843 w 97916"/>
                <a:gd name="connsiteY1" fmla="*/ 97644 h 97917"/>
                <a:gd name="connsiteX2" fmla="*/ 97706 w 97916"/>
                <a:gd name="connsiteY2" fmla="*/ 48590 h 97917"/>
                <a:gd name="connsiteX3" fmla="*/ 48748 w 97916"/>
                <a:gd name="connsiteY3" fmla="*/ -273 h 97917"/>
                <a:gd name="connsiteX4" fmla="*/ -211 w 97916"/>
                <a:gd name="connsiteY4" fmla="*/ 48781 h 97917"/>
                <a:gd name="connsiteX5" fmla="*/ 84943 w 97916"/>
                <a:gd name="connsiteY5" fmla="*/ 48781 h 97917"/>
                <a:gd name="connsiteX6" fmla="*/ 48653 w 97916"/>
                <a:gd name="connsiteY6" fmla="*/ 85071 h 97917"/>
                <a:gd name="connsiteX7" fmla="*/ 12363 w 97916"/>
                <a:gd name="connsiteY7" fmla="*/ 48781 h 97917"/>
                <a:gd name="connsiteX8" fmla="*/ 48653 w 97916"/>
                <a:gd name="connsiteY8" fmla="*/ 12490 h 97917"/>
                <a:gd name="connsiteX9" fmla="*/ 48748 w 97916"/>
                <a:gd name="connsiteY9" fmla="*/ 12490 h 97917"/>
                <a:gd name="connsiteX10" fmla="*/ 84943 w 97916"/>
                <a:gd name="connsiteY10" fmla="*/ 48686 h 97917"/>
                <a:gd name="connsiteX11" fmla="*/ 84943 w 97916"/>
                <a:gd name="connsiteY11" fmla="*/ 48781 h 9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916" h="97917">
                  <a:moveTo>
                    <a:pt x="-211" y="48781"/>
                  </a:moveTo>
                  <a:cubicBezTo>
                    <a:pt x="-154" y="75822"/>
                    <a:pt x="21801" y="97692"/>
                    <a:pt x="48843" y="97644"/>
                  </a:cubicBezTo>
                  <a:cubicBezTo>
                    <a:pt x="75884" y="97587"/>
                    <a:pt x="97754" y="75632"/>
                    <a:pt x="97706" y="48590"/>
                  </a:cubicBezTo>
                  <a:cubicBezTo>
                    <a:pt x="97649" y="21587"/>
                    <a:pt x="75751" y="-273"/>
                    <a:pt x="48748" y="-273"/>
                  </a:cubicBezTo>
                  <a:cubicBezTo>
                    <a:pt x="21716" y="-168"/>
                    <a:pt x="-154" y="21749"/>
                    <a:pt x="-211" y="48781"/>
                  </a:cubicBezTo>
                  <a:close/>
                  <a:moveTo>
                    <a:pt x="84943" y="48781"/>
                  </a:moveTo>
                  <a:cubicBezTo>
                    <a:pt x="84943" y="68821"/>
                    <a:pt x="68693" y="85071"/>
                    <a:pt x="48653" y="85071"/>
                  </a:cubicBezTo>
                  <a:cubicBezTo>
                    <a:pt x="28612" y="85071"/>
                    <a:pt x="12363" y="68821"/>
                    <a:pt x="12363" y="48781"/>
                  </a:cubicBezTo>
                  <a:cubicBezTo>
                    <a:pt x="12363" y="28740"/>
                    <a:pt x="28612" y="12490"/>
                    <a:pt x="48653" y="12490"/>
                  </a:cubicBezTo>
                  <a:cubicBezTo>
                    <a:pt x="48681" y="12490"/>
                    <a:pt x="48719" y="12490"/>
                    <a:pt x="48748" y="12490"/>
                  </a:cubicBezTo>
                  <a:cubicBezTo>
                    <a:pt x="68740" y="12490"/>
                    <a:pt x="84943" y="28693"/>
                    <a:pt x="84943" y="48686"/>
                  </a:cubicBezTo>
                  <a:cubicBezTo>
                    <a:pt x="84943" y="48714"/>
                    <a:pt x="84943" y="48752"/>
                    <a:pt x="84943" y="48781"/>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B0B910AA-410C-4896-AB05-96928EA8F3F9}"/>
                </a:ext>
              </a:extLst>
            </p:cNvPr>
            <p:cNvSpPr/>
            <p:nvPr/>
          </p:nvSpPr>
          <p:spPr>
            <a:xfrm>
              <a:off x="10123796" y="4045429"/>
              <a:ext cx="97916" cy="97917"/>
            </a:xfrm>
            <a:custGeom>
              <a:avLst/>
              <a:gdLst>
                <a:gd name="connsiteX0" fmla="*/ 48653 w 97916"/>
                <a:gd name="connsiteY0" fmla="*/ 97644 h 97917"/>
                <a:gd name="connsiteX1" fmla="*/ 97706 w 97916"/>
                <a:gd name="connsiteY1" fmla="*/ 48781 h 97917"/>
                <a:gd name="connsiteX2" fmla="*/ 48843 w 97916"/>
                <a:gd name="connsiteY2" fmla="*/ -273 h 97917"/>
                <a:gd name="connsiteX3" fmla="*/ -211 w 97916"/>
                <a:gd name="connsiteY3" fmla="*/ 48590 h 97917"/>
                <a:gd name="connsiteX4" fmla="*/ -211 w 97916"/>
                <a:gd name="connsiteY4" fmla="*/ 48686 h 97917"/>
                <a:gd name="connsiteX5" fmla="*/ 48653 w 97916"/>
                <a:gd name="connsiteY5" fmla="*/ 97644 h 97917"/>
                <a:gd name="connsiteX6" fmla="*/ 48653 w 97916"/>
                <a:gd name="connsiteY6" fmla="*/ 12491 h 97917"/>
                <a:gd name="connsiteX7" fmla="*/ 85038 w 97916"/>
                <a:gd name="connsiteY7" fmla="*/ 48686 h 97917"/>
                <a:gd name="connsiteX8" fmla="*/ 48843 w 97916"/>
                <a:gd name="connsiteY8" fmla="*/ 85071 h 97917"/>
                <a:gd name="connsiteX9" fmla="*/ 12457 w 97916"/>
                <a:gd name="connsiteY9" fmla="*/ 48876 h 97917"/>
                <a:gd name="connsiteX10" fmla="*/ 12457 w 97916"/>
                <a:gd name="connsiteY10" fmla="*/ 48686 h 97917"/>
                <a:gd name="connsiteX11" fmla="*/ 48653 w 97916"/>
                <a:gd name="connsiteY11" fmla="*/ 12491 h 9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916" h="97917">
                  <a:moveTo>
                    <a:pt x="48653" y="97644"/>
                  </a:moveTo>
                  <a:cubicBezTo>
                    <a:pt x="75694" y="97701"/>
                    <a:pt x="97649" y="75822"/>
                    <a:pt x="97706" y="48781"/>
                  </a:cubicBezTo>
                  <a:cubicBezTo>
                    <a:pt x="97754" y="21739"/>
                    <a:pt x="75884" y="-216"/>
                    <a:pt x="48843" y="-273"/>
                  </a:cubicBezTo>
                  <a:cubicBezTo>
                    <a:pt x="21801" y="-330"/>
                    <a:pt x="-154" y="21549"/>
                    <a:pt x="-211" y="48590"/>
                  </a:cubicBezTo>
                  <a:cubicBezTo>
                    <a:pt x="-211" y="48619"/>
                    <a:pt x="-211" y="48657"/>
                    <a:pt x="-211" y="48686"/>
                  </a:cubicBezTo>
                  <a:cubicBezTo>
                    <a:pt x="-154" y="75670"/>
                    <a:pt x="21668" y="97539"/>
                    <a:pt x="48653" y="97644"/>
                  </a:cubicBezTo>
                  <a:close/>
                  <a:moveTo>
                    <a:pt x="48653" y="12491"/>
                  </a:moveTo>
                  <a:cubicBezTo>
                    <a:pt x="68693" y="12434"/>
                    <a:pt x="84981" y="28645"/>
                    <a:pt x="85038" y="48686"/>
                  </a:cubicBezTo>
                  <a:cubicBezTo>
                    <a:pt x="85085" y="68726"/>
                    <a:pt x="68883" y="85014"/>
                    <a:pt x="48843" y="85071"/>
                  </a:cubicBezTo>
                  <a:cubicBezTo>
                    <a:pt x="28802" y="85119"/>
                    <a:pt x="12515" y="68917"/>
                    <a:pt x="12457" y="48876"/>
                  </a:cubicBezTo>
                  <a:cubicBezTo>
                    <a:pt x="12457" y="48810"/>
                    <a:pt x="12457" y="48752"/>
                    <a:pt x="12457" y="48686"/>
                  </a:cubicBezTo>
                  <a:cubicBezTo>
                    <a:pt x="12563" y="28740"/>
                    <a:pt x="28707" y="12595"/>
                    <a:pt x="48653" y="12491"/>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46D76CBC-2281-485F-AD7D-31FFCCF9CEC6}"/>
                </a:ext>
              </a:extLst>
            </p:cNvPr>
            <p:cNvSpPr/>
            <p:nvPr/>
          </p:nvSpPr>
          <p:spPr>
            <a:xfrm>
              <a:off x="10180089" y="3940750"/>
              <a:ext cx="97917" cy="97916"/>
            </a:xfrm>
            <a:custGeom>
              <a:avLst/>
              <a:gdLst>
                <a:gd name="connsiteX0" fmla="*/ 48748 w 97917"/>
                <a:gd name="connsiteY0" fmla="*/ -273 h 97916"/>
                <a:gd name="connsiteX1" fmla="*/ -211 w 97917"/>
                <a:gd name="connsiteY1" fmla="*/ 48685 h 97916"/>
                <a:gd name="connsiteX2" fmla="*/ 48748 w 97917"/>
                <a:gd name="connsiteY2" fmla="*/ 97644 h 97916"/>
                <a:gd name="connsiteX3" fmla="*/ 97707 w 97917"/>
                <a:gd name="connsiteY3" fmla="*/ 48685 h 97916"/>
                <a:gd name="connsiteX4" fmla="*/ 48748 w 97917"/>
                <a:gd name="connsiteY4" fmla="*/ -273 h 97916"/>
                <a:gd name="connsiteX5" fmla="*/ 48748 w 97917"/>
                <a:gd name="connsiteY5" fmla="*/ 84976 h 97916"/>
                <a:gd name="connsiteX6" fmla="*/ 12553 w 97917"/>
                <a:gd name="connsiteY6" fmla="*/ 48590 h 97916"/>
                <a:gd name="connsiteX7" fmla="*/ 48939 w 97917"/>
                <a:gd name="connsiteY7" fmla="*/ 12395 h 97916"/>
                <a:gd name="connsiteX8" fmla="*/ 85134 w 97917"/>
                <a:gd name="connsiteY8" fmla="*/ 48781 h 97916"/>
                <a:gd name="connsiteX9" fmla="*/ 85134 w 97917"/>
                <a:gd name="connsiteY9" fmla="*/ 49066 h 97916"/>
                <a:gd name="connsiteX10" fmla="*/ 48748 w 97917"/>
                <a:gd name="connsiteY10" fmla="*/ 84976 h 9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917" h="97916">
                  <a:moveTo>
                    <a:pt x="48748" y="-273"/>
                  </a:moveTo>
                  <a:cubicBezTo>
                    <a:pt x="21707" y="-273"/>
                    <a:pt x="-211" y="21644"/>
                    <a:pt x="-211" y="48685"/>
                  </a:cubicBezTo>
                  <a:cubicBezTo>
                    <a:pt x="-211" y="75727"/>
                    <a:pt x="21707" y="97644"/>
                    <a:pt x="48748" y="97644"/>
                  </a:cubicBezTo>
                  <a:cubicBezTo>
                    <a:pt x="75789" y="97644"/>
                    <a:pt x="97707" y="75727"/>
                    <a:pt x="97707" y="48685"/>
                  </a:cubicBezTo>
                  <a:cubicBezTo>
                    <a:pt x="97602" y="21692"/>
                    <a:pt x="75742" y="-168"/>
                    <a:pt x="48748" y="-273"/>
                  </a:cubicBezTo>
                  <a:close/>
                  <a:moveTo>
                    <a:pt x="48748" y="84976"/>
                  </a:moveTo>
                  <a:cubicBezTo>
                    <a:pt x="28707" y="84919"/>
                    <a:pt x="12506" y="68631"/>
                    <a:pt x="12553" y="48590"/>
                  </a:cubicBezTo>
                  <a:cubicBezTo>
                    <a:pt x="12610" y="28550"/>
                    <a:pt x="28898" y="12338"/>
                    <a:pt x="48939" y="12395"/>
                  </a:cubicBezTo>
                  <a:cubicBezTo>
                    <a:pt x="68989" y="12452"/>
                    <a:pt x="85191" y="28740"/>
                    <a:pt x="85134" y="48781"/>
                  </a:cubicBezTo>
                  <a:cubicBezTo>
                    <a:pt x="85134" y="48876"/>
                    <a:pt x="85134" y="48971"/>
                    <a:pt x="85134" y="49066"/>
                  </a:cubicBezTo>
                  <a:cubicBezTo>
                    <a:pt x="84924" y="68993"/>
                    <a:pt x="68684" y="85033"/>
                    <a:pt x="48748" y="84976"/>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27AA99E-D29E-48D6-AFA6-A65B9B8D1E05}"/>
                </a:ext>
              </a:extLst>
            </p:cNvPr>
            <p:cNvSpPr/>
            <p:nvPr/>
          </p:nvSpPr>
          <p:spPr>
            <a:xfrm>
              <a:off x="10176469" y="3822259"/>
              <a:ext cx="97917" cy="97916"/>
            </a:xfrm>
            <a:custGeom>
              <a:avLst/>
              <a:gdLst>
                <a:gd name="connsiteX0" fmla="*/ 48748 w 97917"/>
                <a:gd name="connsiteY0" fmla="*/ 97644 h 97916"/>
                <a:gd name="connsiteX1" fmla="*/ 97707 w 97917"/>
                <a:gd name="connsiteY1" fmla="*/ 48685 h 97916"/>
                <a:gd name="connsiteX2" fmla="*/ 48748 w 97917"/>
                <a:gd name="connsiteY2" fmla="*/ -273 h 97916"/>
                <a:gd name="connsiteX3" fmla="*/ -211 w 97917"/>
                <a:gd name="connsiteY3" fmla="*/ 48685 h 97916"/>
                <a:gd name="connsiteX4" fmla="*/ -211 w 97917"/>
                <a:gd name="connsiteY4" fmla="*/ 48781 h 97916"/>
                <a:gd name="connsiteX5" fmla="*/ 48653 w 97917"/>
                <a:gd name="connsiteY5" fmla="*/ 97644 h 97916"/>
                <a:gd name="connsiteX6" fmla="*/ 48748 w 97917"/>
                <a:gd name="connsiteY6" fmla="*/ 97644 h 97916"/>
                <a:gd name="connsiteX7" fmla="*/ 48748 w 97917"/>
                <a:gd name="connsiteY7" fmla="*/ 12490 h 97916"/>
                <a:gd name="connsiteX8" fmla="*/ 85134 w 97917"/>
                <a:gd name="connsiteY8" fmla="*/ 48495 h 97916"/>
                <a:gd name="connsiteX9" fmla="*/ 49129 w 97917"/>
                <a:gd name="connsiteY9" fmla="*/ 84880 h 97916"/>
                <a:gd name="connsiteX10" fmla="*/ 12743 w 97917"/>
                <a:gd name="connsiteY10" fmla="*/ 48876 h 97916"/>
                <a:gd name="connsiteX11" fmla="*/ 12743 w 97917"/>
                <a:gd name="connsiteY11" fmla="*/ 48781 h 97916"/>
                <a:gd name="connsiteX12" fmla="*/ 48748 w 97917"/>
                <a:gd name="connsiteY12" fmla="*/ 12490 h 9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917" h="97916">
                  <a:moveTo>
                    <a:pt x="48748" y="97644"/>
                  </a:moveTo>
                  <a:cubicBezTo>
                    <a:pt x="75789" y="97644"/>
                    <a:pt x="97707" y="75727"/>
                    <a:pt x="97707" y="48685"/>
                  </a:cubicBezTo>
                  <a:cubicBezTo>
                    <a:pt x="97707" y="21644"/>
                    <a:pt x="75789" y="-273"/>
                    <a:pt x="48748" y="-273"/>
                  </a:cubicBezTo>
                  <a:cubicBezTo>
                    <a:pt x="21707" y="-273"/>
                    <a:pt x="-211" y="21644"/>
                    <a:pt x="-211" y="48685"/>
                  </a:cubicBezTo>
                  <a:cubicBezTo>
                    <a:pt x="-211" y="48714"/>
                    <a:pt x="-211" y="48752"/>
                    <a:pt x="-211" y="48781"/>
                  </a:cubicBezTo>
                  <a:cubicBezTo>
                    <a:pt x="-211" y="75765"/>
                    <a:pt x="21668" y="97644"/>
                    <a:pt x="48653" y="97644"/>
                  </a:cubicBezTo>
                  <a:cubicBezTo>
                    <a:pt x="48681" y="97644"/>
                    <a:pt x="48720" y="97644"/>
                    <a:pt x="48748" y="97644"/>
                  </a:cubicBezTo>
                  <a:close/>
                  <a:moveTo>
                    <a:pt x="48748" y="12490"/>
                  </a:moveTo>
                  <a:cubicBezTo>
                    <a:pt x="68741" y="12386"/>
                    <a:pt x="85029" y="28502"/>
                    <a:pt x="85134" y="48495"/>
                  </a:cubicBezTo>
                  <a:cubicBezTo>
                    <a:pt x="85238" y="68488"/>
                    <a:pt x="69122" y="84776"/>
                    <a:pt x="49129" y="84880"/>
                  </a:cubicBezTo>
                  <a:cubicBezTo>
                    <a:pt x="29136" y="84985"/>
                    <a:pt x="12849" y="68869"/>
                    <a:pt x="12743" y="48876"/>
                  </a:cubicBezTo>
                  <a:cubicBezTo>
                    <a:pt x="12743" y="48847"/>
                    <a:pt x="12743" y="48809"/>
                    <a:pt x="12743" y="48781"/>
                  </a:cubicBezTo>
                  <a:cubicBezTo>
                    <a:pt x="12743" y="28845"/>
                    <a:pt x="28812" y="12643"/>
                    <a:pt x="48748" y="12490"/>
                  </a:cubicBez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194264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1">
    <p:bg>
      <p:bgPr>
        <a:solidFill>
          <a:schemeClr val="tx1"/>
        </a:solidFill>
        <a:effectLst/>
      </p:bgPr>
    </p:bg>
    <p:spTree>
      <p:nvGrpSpPr>
        <p:cNvPr id="1" name=""/>
        <p:cNvGrpSpPr/>
        <p:nvPr/>
      </p:nvGrpSpPr>
      <p:grpSpPr>
        <a:xfrm>
          <a:off x="0" y="0"/>
          <a:ext cx="0" cy="0"/>
          <a:chOff x="0" y="0"/>
          <a:chExt cx="0" cy="0"/>
        </a:xfrm>
      </p:grpSpPr>
      <p:pic>
        <p:nvPicPr>
          <p:cNvPr id="28" name="Graphic 27">
            <a:extLst>
              <a:ext uri="{FF2B5EF4-FFF2-40B4-BE49-F238E27FC236}">
                <a16:creationId xmlns:a16="http://schemas.microsoft.com/office/drawing/2014/main" id="{4227AE06-BBC0-4704-A9FD-C372EF351F4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282575"/>
            <a:ext cx="12192000" cy="6292850"/>
          </a:xfrm>
          <a:prstGeom prst="rect">
            <a:avLst/>
          </a:prstGeom>
        </p:spPr>
      </p:pic>
      <p:sp>
        <p:nvSpPr>
          <p:cNvPr id="2" name="Title 1">
            <a:extLst>
              <a:ext uri="{FF2B5EF4-FFF2-40B4-BE49-F238E27FC236}">
                <a16:creationId xmlns:a16="http://schemas.microsoft.com/office/drawing/2014/main" id="{AFA386F7-EB1A-47D6-AB4B-59D99DC36EC8}"/>
              </a:ext>
            </a:extLst>
          </p:cNvPr>
          <p:cNvSpPr>
            <a:spLocks noGrp="1"/>
          </p:cNvSpPr>
          <p:nvPr>
            <p:ph type="title" hasCustomPrompt="1"/>
          </p:nvPr>
        </p:nvSpPr>
        <p:spPr>
          <a:xfrm>
            <a:off x="442913" y="441325"/>
            <a:ext cx="11306175" cy="5975349"/>
          </a:xfrm>
        </p:spPr>
        <p:txBody>
          <a:bodyPr anchor="ctr" anchorCtr="0"/>
          <a:lstStyle>
            <a:lvl1pPr algn="ctr">
              <a:defRPr sz="6000">
                <a:solidFill>
                  <a:schemeClr val="bg1"/>
                </a:solidFill>
              </a:defRPr>
            </a:lvl1pPr>
          </a:lstStyle>
          <a:p>
            <a:r>
              <a:rPr lang="en-US" dirty="0"/>
              <a:t>Click to edit title</a:t>
            </a:r>
          </a:p>
        </p:txBody>
      </p:sp>
    </p:spTree>
    <p:extLst>
      <p:ext uri="{BB962C8B-B14F-4D97-AF65-F5344CB8AC3E}">
        <p14:creationId xmlns:p14="http://schemas.microsoft.com/office/powerpoint/2010/main" val="70361780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2">
    <p:bg>
      <p:bgPr>
        <a:solidFill>
          <a:schemeClr val="bg2"/>
        </a:solidFill>
        <a:effectLst/>
      </p:bgPr>
    </p:bg>
    <p:spTree>
      <p:nvGrpSpPr>
        <p:cNvPr id="1" name=""/>
        <p:cNvGrpSpPr/>
        <p:nvPr/>
      </p:nvGrpSpPr>
      <p:grpSpPr>
        <a:xfrm>
          <a:off x="0" y="0"/>
          <a:ext cx="0" cy="0"/>
          <a:chOff x="0" y="0"/>
          <a:chExt cx="0" cy="0"/>
        </a:xfrm>
      </p:grpSpPr>
      <p:pic>
        <p:nvPicPr>
          <p:cNvPr id="28" name="Graphic 27">
            <a:extLst>
              <a:ext uri="{FF2B5EF4-FFF2-40B4-BE49-F238E27FC236}">
                <a16:creationId xmlns:a16="http://schemas.microsoft.com/office/drawing/2014/main" id="{4227AE06-BBC0-4704-A9FD-C372EF351F4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282575"/>
            <a:ext cx="12192000" cy="6292850"/>
          </a:xfrm>
          <a:prstGeom prst="rect">
            <a:avLst/>
          </a:prstGeom>
        </p:spPr>
      </p:pic>
      <p:sp>
        <p:nvSpPr>
          <p:cNvPr id="2" name="Title 1">
            <a:extLst>
              <a:ext uri="{FF2B5EF4-FFF2-40B4-BE49-F238E27FC236}">
                <a16:creationId xmlns:a16="http://schemas.microsoft.com/office/drawing/2014/main" id="{AFA386F7-EB1A-47D6-AB4B-59D99DC36EC8}"/>
              </a:ext>
            </a:extLst>
          </p:cNvPr>
          <p:cNvSpPr>
            <a:spLocks noGrp="1"/>
          </p:cNvSpPr>
          <p:nvPr>
            <p:ph type="title" hasCustomPrompt="1"/>
          </p:nvPr>
        </p:nvSpPr>
        <p:spPr>
          <a:xfrm>
            <a:off x="442913" y="441325"/>
            <a:ext cx="11306175" cy="5975349"/>
          </a:xfrm>
        </p:spPr>
        <p:txBody>
          <a:bodyPr anchor="ctr" anchorCtr="0"/>
          <a:lstStyle>
            <a:lvl1pPr algn="ctr">
              <a:defRPr sz="6000">
                <a:solidFill>
                  <a:schemeClr val="tx1"/>
                </a:solidFill>
              </a:defRPr>
            </a:lvl1pPr>
          </a:lstStyle>
          <a:p>
            <a:r>
              <a:rPr lang="en-US" dirty="0"/>
              <a:t>Click to edit title</a:t>
            </a:r>
          </a:p>
        </p:txBody>
      </p:sp>
    </p:spTree>
    <p:extLst>
      <p:ext uri="{BB962C8B-B14F-4D97-AF65-F5344CB8AC3E}">
        <p14:creationId xmlns:p14="http://schemas.microsoft.com/office/powerpoint/2010/main" val="2993745557"/>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nal_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386F7-EB1A-47D6-AB4B-59D99DC36EC8}"/>
              </a:ext>
            </a:extLst>
          </p:cNvPr>
          <p:cNvSpPr>
            <a:spLocks noGrp="1"/>
          </p:cNvSpPr>
          <p:nvPr>
            <p:ph type="title" hasCustomPrompt="1"/>
          </p:nvPr>
        </p:nvSpPr>
        <p:spPr>
          <a:xfrm>
            <a:off x="442913" y="441325"/>
            <a:ext cx="11306175" cy="5975349"/>
          </a:xfrm>
        </p:spPr>
        <p:txBody>
          <a:bodyPr anchor="ctr" anchorCtr="0"/>
          <a:lstStyle>
            <a:lvl1pPr algn="ctr">
              <a:defRPr sz="7500">
                <a:solidFill>
                  <a:schemeClr val="bg1"/>
                </a:solidFill>
              </a:defRPr>
            </a:lvl1pPr>
          </a:lstStyle>
          <a:p>
            <a:r>
              <a:rPr lang="en-US" dirty="0"/>
              <a:t>Click to edit title</a:t>
            </a:r>
          </a:p>
        </p:txBody>
      </p:sp>
      <p:grpSp>
        <p:nvGrpSpPr>
          <p:cNvPr id="7" name="Group 6">
            <a:extLst>
              <a:ext uri="{FF2B5EF4-FFF2-40B4-BE49-F238E27FC236}">
                <a16:creationId xmlns:a16="http://schemas.microsoft.com/office/drawing/2014/main" id="{8EA39F2D-2559-4153-A59D-787DEA578ECE}"/>
              </a:ext>
            </a:extLst>
          </p:cNvPr>
          <p:cNvGrpSpPr/>
          <p:nvPr userDrawn="1"/>
        </p:nvGrpSpPr>
        <p:grpSpPr>
          <a:xfrm>
            <a:off x="9679441" y="441325"/>
            <a:ext cx="2069647" cy="125432"/>
            <a:chOff x="9679441" y="1011671"/>
            <a:chExt cx="2069647" cy="125432"/>
          </a:xfrm>
          <a:solidFill>
            <a:schemeClr val="bg1"/>
          </a:solidFill>
        </p:grpSpPr>
        <p:sp>
          <p:nvSpPr>
            <p:cNvPr id="8" name="Freeform: Shape 7">
              <a:extLst>
                <a:ext uri="{FF2B5EF4-FFF2-40B4-BE49-F238E27FC236}">
                  <a16:creationId xmlns:a16="http://schemas.microsoft.com/office/drawing/2014/main" id="{DAA0A38E-3C22-4667-A9AC-06F0DC73AE84}"/>
                </a:ext>
              </a:extLst>
            </p:cNvPr>
            <p:cNvSpPr/>
            <p:nvPr/>
          </p:nvSpPr>
          <p:spPr>
            <a:xfrm>
              <a:off x="10557488" y="1013652"/>
              <a:ext cx="103253" cy="121185"/>
            </a:xfrm>
            <a:custGeom>
              <a:avLst/>
              <a:gdLst>
                <a:gd name="connsiteX0" fmla="*/ 122396 w 199643"/>
                <a:gd name="connsiteY0" fmla="*/ 234315 h 234315"/>
                <a:gd name="connsiteX1" fmla="*/ 122396 w 199643"/>
                <a:gd name="connsiteY1" fmla="*/ 32004 h 234315"/>
                <a:gd name="connsiteX2" fmla="*/ 162973 w 199643"/>
                <a:gd name="connsiteY2" fmla="*/ 32004 h 234315"/>
                <a:gd name="connsiteX3" fmla="*/ 179832 w 199643"/>
                <a:gd name="connsiteY3" fmla="*/ 58579 h 234315"/>
                <a:gd name="connsiteX4" fmla="*/ 199644 w 199643"/>
                <a:gd name="connsiteY4" fmla="*/ 58579 h 234315"/>
                <a:gd name="connsiteX5" fmla="*/ 195072 w 199643"/>
                <a:gd name="connsiteY5" fmla="*/ 0 h 234315"/>
                <a:gd name="connsiteX6" fmla="*/ 193738 w 199643"/>
                <a:gd name="connsiteY6" fmla="*/ 0 h 234315"/>
                <a:gd name="connsiteX7" fmla="*/ 4381 w 199643"/>
                <a:gd name="connsiteY7" fmla="*/ 0 h 234315"/>
                <a:gd name="connsiteX8" fmla="*/ 0 w 199643"/>
                <a:gd name="connsiteY8" fmla="*/ 58579 h 234315"/>
                <a:gd name="connsiteX9" fmla="*/ 19526 w 199643"/>
                <a:gd name="connsiteY9" fmla="*/ 58579 h 234315"/>
                <a:gd name="connsiteX10" fmla="*/ 36100 w 199643"/>
                <a:gd name="connsiteY10" fmla="*/ 32004 h 234315"/>
                <a:gd name="connsiteX11" fmla="*/ 77057 w 199643"/>
                <a:gd name="connsiteY11" fmla="*/ 32004 h 234315"/>
                <a:gd name="connsiteX12" fmla="*/ 77057 w 199643"/>
                <a:gd name="connsiteY12" fmla="*/ 234315 h 234315"/>
                <a:gd name="connsiteX13" fmla="*/ 122396 w 199643"/>
                <a:gd name="connsiteY13" fmla="*/ 234315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643" h="234315">
                  <a:moveTo>
                    <a:pt x="122396" y="234315"/>
                  </a:moveTo>
                  <a:lnTo>
                    <a:pt x="122396" y="32004"/>
                  </a:lnTo>
                  <a:lnTo>
                    <a:pt x="162973" y="32004"/>
                  </a:lnTo>
                  <a:lnTo>
                    <a:pt x="179832" y="58579"/>
                  </a:lnTo>
                  <a:lnTo>
                    <a:pt x="199644" y="58579"/>
                  </a:lnTo>
                  <a:lnTo>
                    <a:pt x="195072" y="0"/>
                  </a:lnTo>
                  <a:lnTo>
                    <a:pt x="193738" y="0"/>
                  </a:lnTo>
                  <a:lnTo>
                    <a:pt x="4381" y="0"/>
                  </a:lnTo>
                  <a:lnTo>
                    <a:pt x="0" y="58579"/>
                  </a:lnTo>
                  <a:lnTo>
                    <a:pt x="19526" y="58579"/>
                  </a:lnTo>
                  <a:lnTo>
                    <a:pt x="36100" y="32004"/>
                  </a:lnTo>
                  <a:lnTo>
                    <a:pt x="77057" y="32004"/>
                  </a:lnTo>
                  <a:lnTo>
                    <a:pt x="77057" y="234315"/>
                  </a:lnTo>
                  <a:lnTo>
                    <a:pt x="122396" y="234315"/>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719B527-61D9-4CD5-835A-8E73FA5729F2}"/>
                </a:ext>
              </a:extLst>
            </p:cNvPr>
            <p:cNvSpPr/>
            <p:nvPr/>
          </p:nvSpPr>
          <p:spPr>
            <a:xfrm>
              <a:off x="11444009" y="1013652"/>
              <a:ext cx="103253" cy="121185"/>
            </a:xfrm>
            <a:custGeom>
              <a:avLst/>
              <a:gdLst>
                <a:gd name="connsiteX0" fmla="*/ 193929 w 199643"/>
                <a:gd name="connsiteY0" fmla="*/ 0 h 234315"/>
                <a:gd name="connsiteX1" fmla="*/ 4477 w 199643"/>
                <a:gd name="connsiteY1" fmla="*/ 0 h 234315"/>
                <a:gd name="connsiteX2" fmla="*/ 0 w 199643"/>
                <a:gd name="connsiteY2" fmla="*/ 58579 h 234315"/>
                <a:gd name="connsiteX3" fmla="*/ 19526 w 199643"/>
                <a:gd name="connsiteY3" fmla="*/ 58579 h 234315"/>
                <a:gd name="connsiteX4" fmla="*/ 36004 w 199643"/>
                <a:gd name="connsiteY4" fmla="*/ 32004 h 234315"/>
                <a:gd name="connsiteX5" fmla="*/ 76962 w 199643"/>
                <a:gd name="connsiteY5" fmla="*/ 32004 h 234315"/>
                <a:gd name="connsiteX6" fmla="*/ 76962 w 199643"/>
                <a:gd name="connsiteY6" fmla="*/ 234315 h 234315"/>
                <a:gd name="connsiteX7" fmla="*/ 122206 w 199643"/>
                <a:gd name="connsiteY7" fmla="*/ 234315 h 234315"/>
                <a:gd name="connsiteX8" fmla="*/ 122206 w 199643"/>
                <a:gd name="connsiteY8" fmla="*/ 32004 h 234315"/>
                <a:gd name="connsiteX9" fmla="*/ 162973 w 199643"/>
                <a:gd name="connsiteY9" fmla="*/ 32004 h 234315"/>
                <a:gd name="connsiteX10" fmla="*/ 180022 w 199643"/>
                <a:gd name="connsiteY10" fmla="*/ 58579 h 234315"/>
                <a:gd name="connsiteX11" fmla="*/ 199644 w 199643"/>
                <a:gd name="connsiteY11" fmla="*/ 58579 h 234315"/>
                <a:gd name="connsiteX12" fmla="*/ 195072 w 199643"/>
                <a:gd name="connsiteY12" fmla="*/ 0 h 234315"/>
                <a:gd name="connsiteX13" fmla="*/ 193929 w 199643"/>
                <a:gd name="connsiteY13" fmla="*/ 0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643" h="234315">
                  <a:moveTo>
                    <a:pt x="193929" y="0"/>
                  </a:moveTo>
                  <a:lnTo>
                    <a:pt x="4477" y="0"/>
                  </a:lnTo>
                  <a:lnTo>
                    <a:pt x="0" y="58579"/>
                  </a:lnTo>
                  <a:lnTo>
                    <a:pt x="19526" y="58579"/>
                  </a:lnTo>
                  <a:lnTo>
                    <a:pt x="36004" y="32004"/>
                  </a:lnTo>
                  <a:lnTo>
                    <a:pt x="76962" y="32004"/>
                  </a:lnTo>
                  <a:lnTo>
                    <a:pt x="76962" y="234315"/>
                  </a:lnTo>
                  <a:lnTo>
                    <a:pt x="122206" y="234315"/>
                  </a:lnTo>
                  <a:lnTo>
                    <a:pt x="122206" y="32004"/>
                  </a:lnTo>
                  <a:lnTo>
                    <a:pt x="162973" y="32004"/>
                  </a:lnTo>
                  <a:lnTo>
                    <a:pt x="180022" y="58579"/>
                  </a:lnTo>
                  <a:lnTo>
                    <a:pt x="199644" y="58579"/>
                  </a:lnTo>
                  <a:lnTo>
                    <a:pt x="195072" y="0"/>
                  </a:lnTo>
                  <a:lnTo>
                    <a:pt x="193929"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4F9C41E-040B-4FA4-B226-38FABFF038AA}"/>
                </a:ext>
              </a:extLst>
            </p:cNvPr>
            <p:cNvSpPr/>
            <p:nvPr/>
          </p:nvSpPr>
          <p:spPr>
            <a:xfrm>
              <a:off x="11045921" y="1013652"/>
              <a:ext cx="111578" cy="121185"/>
            </a:xfrm>
            <a:custGeom>
              <a:avLst/>
              <a:gdLst>
                <a:gd name="connsiteX0" fmla="*/ 82772 w 215741"/>
                <a:gd name="connsiteY0" fmla="*/ 15050 h 234315"/>
                <a:gd name="connsiteX1" fmla="*/ 82772 w 215741"/>
                <a:gd name="connsiteY1" fmla="*/ 0 h 234315"/>
                <a:gd name="connsiteX2" fmla="*/ 0 w 215741"/>
                <a:gd name="connsiteY2" fmla="*/ 0 h 234315"/>
                <a:gd name="connsiteX3" fmla="*/ 0 w 215741"/>
                <a:gd name="connsiteY3" fmla="*/ 15050 h 234315"/>
                <a:gd name="connsiteX4" fmla="*/ 18669 w 215741"/>
                <a:gd name="connsiteY4" fmla="*/ 31909 h 234315"/>
                <a:gd name="connsiteX5" fmla="*/ 18669 w 215741"/>
                <a:gd name="connsiteY5" fmla="*/ 234315 h 234315"/>
                <a:gd name="connsiteX6" fmla="*/ 64103 w 215741"/>
                <a:gd name="connsiteY6" fmla="*/ 234315 h 234315"/>
                <a:gd name="connsiteX7" fmla="*/ 64103 w 215741"/>
                <a:gd name="connsiteY7" fmla="*/ 165259 h 234315"/>
                <a:gd name="connsiteX8" fmla="*/ 101632 w 215741"/>
                <a:gd name="connsiteY8" fmla="*/ 124301 h 234315"/>
                <a:gd name="connsiteX9" fmla="*/ 138493 w 215741"/>
                <a:gd name="connsiteY9" fmla="*/ 151829 h 234315"/>
                <a:gd name="connsiteX10" fmla="*/ 162401 w 215741"/>
                <a:gd name="connsiteY10" fmla="*/ 234315 h 234315"/>
                <a:gd name="connsiteX11" fmla="*/ 207835 w 215741"/>
                <a:gd name="connsiteY11" fmla="*/ 234315 h 234315"/>
                <a:gd name="connsiteX12" fmla="*/ 177736 w 215741"/>
                <a:gd name="connsiteY12" fmla="*/ 128111 h 234315"/>
                <a:gd name="connsiteX13" fmla="*/ 129635 w 215741"/>
                <a:gd name="connsiteY13" fmla="*/ 94393 h 234315"/>
                <a:gd name="connsiteX14" fmla="*/ 187357 w 215741"/>
                <a:gd name="connsiteY14" fmla="*/ 31909 h 234315"/>
                <a:gd name="connsiteX15" fmla="*/ 215741 w 215741"/>
                <a:gd name="connsiteY15" fmla="*/ 15050 h 234315"/>
                <a:gd name="connsiteX16" fmla="*/ 215741 w 215741"/>
                <a:gd name="connsiteY16" fmla="*/ 0 h 234315"/>
                <a:gd name="connsiteX17" fmla="*/ 130873 w 215741"/>
                <a:gd name="connsiteY17" fmla="*/ 0 h 234315"/>
                <a:gd name="connsiteX18" fmla="*/ 130873 w 215741"/>
                <a:gd name="connsiteY18" fmla="*/ 15050 h 234315"/>
                <a:gd name="connsiteX19" fmla="*/ 143256 w 215741"/>
                <a:gd name="connsiteY19" fmla="*/ 28956 h 234315"/>
                <a:gd name="connsiteX20" fmla="*/ 64103 w 215741"/>
                <a:gd name="connsiteY20" fmla="*/ 114776 h 234315"/>
                <a:gd name="connsiteX21" fmla="*/ 64103 w 215741"/>
                <a:gd name="connsiteY21" fmla="*/ 31909 h 234315"/>
                <a:gd name="connsiteX22" fmla="*/ 82772 w 215741"/>
                <a:gd name="connsiteY22" fmla="*/ 15050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5741" h="234315">
                  <a:moveTo>
                    <a:pt x="82772" y="15050"/>
                  </a:moveTo>
                  <a:lnTo>
                    <a:pt x="82772" y="0"/>
                  </a:lnTo>
                  <a:lnTo>
                    <a:pt x="0" y="0"/>
                  </a:lnTo>
                  <a:lnTo>
                    <a:pt x="0" y="15050"/>
                  </a:lnTo>
                  <a:lnTo>
                    <a:pt x="18669" y="31909"/>
                  </a:lnTo>
                  <a:lnTo>
                    <a:pt x="18669" y="234315"/>
                  </a:lnTo>
                  <a:lnTo>
                    <a:pt x="64103" y="234315"/>
                  </a:lnTo>
                  <a:lnTo>
                    <a:pt x="64103" y="165259"/>
                  </a:lnTo>
                  <a:lnTo>
                    <a:pt x="101632" y="124301"/>
                  </a:lnTo>
                  <a:lnTo>
                    <a:pt x="138493" y="151829"/>
                  </a:lnTo>
                  <a:lnTo>
                    <a:pt x="162401" y="234315"/>
                  </a:lnTo>
                  <a:lnTo>
                    <a:pt x="207835" y="234315"/>
                  </a:lnTo>
                  <a:lnTo>
                    <a:pt x="177736" y="128111"/>
                  </a:lnTo>
                  <a:lnTo>
                    <a:pt x="129635" y="94393"/>
                  </a:lnTo>
                  <a:lnTo>
                    <a:pt x="187357" y="31909"/>
                  </a:lnTo>
                  <a:lnTo>
                    <a:pt x="215741" y="15050"/>
                  </a:lnTo>
                  <a:lnTo>
                    <a:pt x="215741" y="0"/>
                  </a:lnTo>
                  <a:lnTo>
                    <a:pt x="130873" y="0"/>
                  </a:lnTo>
                  <a:lnTo>
                    <a:pt x="130873" y="15050"/>
                  </a:lnTo>
                  <a:lnTo>
                    <a:pt x="143256" y="28956"/>
                  </a:lnTo>
                  <a:lnTo>
                    <a:pt x="64103" y="114776"/>
                  </a:lnTo>
                  <a:lnTo>
                    <a:pt x="64103" y="31909"/>
                  </a:lnTo>
                  <a:lnTo>
                    <a:pt x="82772" y="1505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43DCD69-7F9B-426F-8A90-674175CB15ED}"/>
                </a:ext>
              </a:extLst>
            </p:cNvPr>
            <p:cNvSpPr/>
            <p:nvPr/>
          </p:nvSpPr>
          <p:spPr>
            <a:xfrm>
              <a:off x="10228516" y="1013652"/>
              <a:ext cx="111431" cy="121185"/>
            </a:xfrm>
            <a:custGeom>
              <a:avLst/>
              <a:gdLst>
                <a:gd name="connsiteX0" fmla="*/ 162306 w 215455"/>
                <a:gd name="connsiteY0" fmla="*/ 234315 h 234315"/>
                <a:gd name="connsiteX1" fmla="*/ 207645 w 215455"/>
                <a:gd name="connsiteY1" fmla="*/ 234315 h 234315"/>
                <a:gd name="connsiteX2" fmla="*/ 177356 w 215455"/>
                <a:gd name="connsiteY2" fmla="*/ 128111 h 234315"/>
                <a:gd name="connsiteX3" fmla="*/ 129445 w 215455"/>
                <a:gd name="connsiteY3" fmla="*/ 94393 h 234315"/>
                <a:gd name="connsiteX4" fmla="*/ 187166 w 215455"/>
                <a:gd name="connsiteY4" fmla="*/ 31909 h 234315"/>
                <a:gd name="connsiteX5" fmla="*/ 215456 w 215455"/>
                <a:gd name="connsiteY5" fmla="*/ 15050 h 234315"/>
                <a:gd name="connsiteX6" fmla="*/ 215456 w 215455"/>
                <a:gd name="connsiteY6" fmla="*/ 0 h 234315"/>
                <a:gd name="connsiteX7" fmla="*/ 130588 w 215455"/>
                <a:gd name="connsiteY7" fmla="*/ 0 h 234315"/>
                <a:gd name="connsiteX8" fmla="*/ 130588 w 215455"/>
                <a:gd name="connsiteY8" fmla="*/ 15050 h 234315"/>
                <a:gd name="connsiteX9" fmla="*/ 142970 w 215455"/>
                <a:gd name="connsiteY9" fmla="*/ 28956 h 234315"/>
                <a:gd name="connsiteX10" fmla="*/ 63818 w 215455"/>
                <a:gd name="connsiteY10" fmla="*/ 114776 h 234315"/>
                <a:gd name="connsiteX11" fmla="*/ 63818 w 215455"/>
                <a:gd name="connsiteY11" fmla="*/ 31909 h 234315"/>
                <a:gd name="connsiteX12" fmla="*/ 82391 w 215455"/>
                <a:gd name="connsiteY12" fmla="*/ 15050 h 234315"/>
                <a:gd name="connsiteX13" fmla="*/ 82391 w 215455"/>
                <a:gd name="connsiteY13" fmla="*/ 0 h 234315"/>
                <a:gd name="connsiteX14" fmla="*/ 0 w 215455"/>
                <a:gd name="connsiteY14" fmla="*/ 0 h 234315"/>
                <a:gd name="connsiteX15" fmla="*/ 0 w 215455"/>
                <a:gd name="connsiteY15" fmla="*/ 15050 h 234315"/>
                <a:gd name="connsiteX16" fmla="*/ 18574 w 215455"/>
                <a:gd name="connsiteY16" fmla="*/ 31909 h 234315"/>
                <a:gd name="connsiteX17" fmla="*/ 18574 w 215455"/>
                <a:gd name="connsiteY17" fmla="*/ 234315 h 234315"/>
                <a:gd name="connsiteX18" fmla="*/ 63818 w 215455"/>
                <a:gd name="connsiteY18" fmla="*/ 234315 h 234315"/>
                <a:gd name="connsiteX19" fmla="*/ 63818 w 215455"/>
                <a:gd name="connsiteY19" fmla="*/ 165259 h 234315"/>
                <a:gd name="connsiteX20" fmla="*/ 101441 w 215455"/>
                <a:gd name="connsiteY20" fmla="*/ 124301 h 234315"/>
                <a:gd name="connsiteX21" fmla="*/ 138303 w 215455"/>
                <a:gd name="connsiteY21" fmla="*/ 151829 h 234315"/>
                <a:gd name="connsiteX22" fmla="*/ 162306 w 215455"/>
                <a:gd name="connsiteY22" fmla="*/ 234315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5455" h="234315">
                  <a:moveTo>
                    <a:pt x="162306" y="234315"/>
                  </a:moveTo>
                  <a:lnTo>
                    <a:pt x="207645" y="234315"/>
                  </a:lnTo>
                  <a:lnTo>
                    <a:pt x="177356" y="128111"/>
                  </a:lnTo>
                  <a:lnTo>
                    <a:pt x="129445" y="94393"/>
                  </a:lnTo>
                  <a:lnTo>
                    <a:pt x="187166" y="31909"/>
                  </a:lnTo>
                  <a:lnTo>
                    <a:pt x="215456" y="15050"/>
                  </a:lnTo>
                  <a:lnTo>
                    <a:pt x="215456" y="0"/>
                  </a:lnTo>
                  <a:lnTo>
                    <a:pt x="130588" y="0"/>
                  </a:lnTo>
                  <a:lnTo>
                    <a:pt x="130588" y="15050"/>
                  </a:lnTo>
                  <a:lnTo>
                    <a:pt x="142970" y="28956"/>
                  </a:lnTo>
                  <a:lnTo>
                    <a:pt x="63818" y="114776"/>
                  </a:lnTo>
                  <a:lnTo>
                    <a:pt x="63818" y="31909"/>
                  </a:lnTo>
                  <a:lnTo>
                    <a:pt x="82391" y="15050"/>
                  </a:lnTo>
                  <a:lnTo>
                    <a:pt x="82391" y="0"/>
                  </a:lnTo>
                  <a:lnTo>
                    <a:pt x="0" y="0"/>
                  </a:lnTo>
                  <a:lnTo>
                    <a:pt x="0" y="15050"/>
                  </a:lnTo>
                  <a:lnTo>
                    <a:pt x="18574" y="31909"/>
                  </a:lnTo>
                  <a:lnTo>
                    <a:pt x="18574" y="234315"/>
                  </a:lnTo>
                  <a:lnTo>
                    <a:pt x="63818" y="234315"/>
                  </a:lnTo>
                  <a:lnTo>
                    <a:pt x="63818" y="165259"/>
                  </a:lnTo>
                  <a:lnTo>
                    <a:pt x="101441" y="124301"/>
                  </a:lnTo>
                  <a:lnTo>
                    <a:pt x="138303" y="151829"/>
                  </a:lnTo>
                  <a:lnTo>
                    <a:pt x="162306" y="234315"/>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2B684FC-33C5-4E3E-BA6F-789604AD751C}"/>
                </a:ext>
              </a:extLst>
            </p:cNvPr>
            <p:cNvSpPr/>
            <p:nvPr/>
          </p:nvSpPr>
          <p:spPr>
            <a:xfrm>
              <a:off x="11398589" y="1013652"/>
              <a:ext cx="33005" cy="121185"/>
            </a:xfrm>
            <a:custGeom>
              <a:avLst/>
              <a:gdLst>
                <a:gd name="connsiteX0" fmla="*/ 63817 w 63817"/>
                <a:gd name="connsiteY0" fmla="*/ 234315 h 234315"/>
                <a:gd name="connsiteX1" fmla="*/ 63817 w 63817"/>
                <a:gd name="connsiteY1" fmla="*/ 0 h 234315"/>
                <a:gd name="connsiteX2" fmla="*/ 0 w 63817"/>
                <a:gd name="connsiteY2" fmla="*/ 0 h 234315"/>
                <a:gd name="connsiteX3" fmla="*/ 0 w 63817"/>
                <a:gd name="connsiteY3" fmla="*/ 15050 h 234315"/>
                <a:gd name="connsiteX4" fmla="*/ 18383 w 63817"/>
                <a:gd name="connsiteY4" fmla="*/ 31909 h 234315"/>
                <a:gd name="connsiteX5" fmla="*/ 18383 w 63817"/>
                <a:gd name="connsiteY5" fmla="*/ 234315 h 234315"/>
                <a:gd name="connsiteX6" fmla="*/ 63817 w 63817"/>
                <a:gd name="connsiteY6" fmla="*/ 234315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817" h="234315">
                  <a:moveTo>
                    <a:pt x="63817" y="234315"/>
                  </a:moveTo>
                  <a:lnTo>
                    <a:pt x="63817" y="0"/>
                  </a:lnTo>
                  <a:lnTo>
                    <a:pt x="0" y="0"/>
                  </a:lnTo>
                  <a:lnTo>
                    <a:pt x="0" y="15050"/>
                  </a:lnTo>
                  <a:lnTo>
                    <a:pt x="18383" y="31909"/>
                  </a:lnTo>
                  <a:lnTo>
                    <a:pt x="18383" y="234315"/>
                  </a:lnTo>
                  <a:lnTo>
                    <a:pt x="63817" y="234315"/>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952A7A97-8A63-46A2-BE8F-CB6B6D0D2DAF}"/>
                </a:ext>
              </a:extLst>
            </p:cNvPr>
            <p:cNvSpPr/>
            <p:nvPr/>
          </p:nvSpPr>
          <p:spPr>
            <a:xfrm>
              <a:off x="9995112" y="1013652"/>
              <a:ext cx="103302" cy="121185"/>
            </a:xfrm>
            <a:custGeom>
              <a:avLst/>
              <a:gdLst>
                <a:gd name="connsiteX0" fmla="*/ 122492 w 199739"/>
                <a:gd name="connsiteY0" fmla="*/ 234315 h 234315"/>
                <a:gd name="connsiteX1" fmla="*/ 122492 w 199739"/>
                <a:gd name="connsiteY1" fmla="*/ 32004 h 234315"/>
                <a:gd name="connsiteX2" fmla="*/ 163163 w 199739"/>
                <a:gd name="connsiteY2" fmla="*/ 32004 h 234315"/>
                <a:gd name="connsiteX3" fmla="*/ 180023 w 199739"/>
                <a:gd name="connsiteY3" fmla="*/ 58579 h 234315"/>
                <a:gd name="connsiteX4" fmla="*/ 199739 w 199739"/>
                <a:gd name="connsiteY4" fmla="*/ 58579 h 234315"/>
                <a:gd name="connsiteX5" fmla="*/ 195263 w 199739"/>
                <a:gd name="connsiteY5" fmla="*/ 0 h 234315"/>
                <a:gd name="connsiteX6" fmla="*/ 193929 w 199739"/>
                <a:gd name="connsiteY6" fmla="*/ 0 h 234315"/>
                <a:gd name="connsiteX7" fmla="*/ 4477 w 199739"/>
                <a:gd name="connsiteY7" fmla="*/ 0 h 234315"/>
                <a:gd name="connsiteX8" fmla="*/ 0 w 199739"/>
                <a:gd name="connsiteY8" fmla="*/ 58579 h 234315"/>
                <a:gd name="connsiteX9" fmla="*/ 19717 w 199739"/>
                <a:gd name="connsiteY9" fmla="*/ 58579 h 234315"/>
                <a:gd name="connsiteX10" fmla="*/ 36290 w 199739"/>
                <a:gd name="connsiteY10" fmla="*/ 32004 h 234315"/>
                <a:gd name="connsiteX11" fmla="*/ 77248 w 199739"/>
                <a:gd name="connsiteY11" fmla="*/ 32004 h 234315"/>
                <a:gd name="connsiteX12" fmla="*/ 77248 w 199739"/>
                <a:gd name="connsiteY12" fmla="*/ 234315 h 234315"/>
                <a:gd name="connsiteX13" fmla="*/ 122492 w 199739"/>
                <a:gd name="connsiteY13" fmla="*/ 234315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9" h="234315">
                  <a:moveTo>
                    <a:pt x="122492" y="234315"/>
                  </a:moveTo>
                  <a:lnTo>
                    <a:pt x="122492" y="32004"/>
                  </a:lnTo>
                  <a:lnTo>
                    <a:pt x="163163" y="32004"/>
                  </a:lnTo>
                  <a:lnTo>
                    <a:pt x="180023" y="58579"/>
                  </a:lnTo>
                  <a:lnTo>
                    <a:pt x="199739" y="58579"/>
                  </a:lnTo>
                  <a:lnTo>
                    <a:pt x="195263" y="0"/>
                  </a:lnTo>
                  <a:lnTo>
                    <a:pt x="193929" y="0"/>
                  </a:lnTo>
                  <a:lnTo>
                    <a:pt x="4477" y="0"/>
                  </a:lnTo>
                  <a:lnTo>
                    <a:pt x="0" y="58579"/>
                  </a:lnTo>
                  <a:lnTo>
                    <a:pt x="19717" y="58579"/>
                  </a:lnTo>
                  <a:lnTo>
                    <a:pt x="36290" y="32004"/>
                  </a:lnTo>
                  <a:lnTo>
                    <a:pt x="77248" y="32004"/>
                  </a:lnTo>
                  <a:lnTo>
                    <a:pt x="77248" y="234315"/>
                  </a:lnTo>
                  <a:lnTo>
                    <a:pt x="122492" y="234315"/>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427B0832-E07D-4A73-9771-538E616BF176}"/>
                </a:ext>
              </a:extLst>
            </p:cNvPr>
            <p:cNvSpPr/>
            <p:nvPr/>
          </p:nvSpPr>
          <p:spPr>
            <a:xfrm>
              <a:off x="9679441" y="1013652"/>
              <a:ext cx="92169" cy="121185"/>
            </a:xfrm>
            <a:custGeom>
              <a:avLst/>
              <a:gdLst>
                <a:gd name="connsiteX0" fmla="*/ 142018 w 178212"/>
                <a:gd name="connsiteY0" fmla="*/ 32004 h 234315"/>
                <a:gd name="connsiteX1" fmla="*/ 158496 w 178212"/>
                <a:gd name="connsiteY1" fmla="*/ 58579 h 234315"/>
                <a:gd name="connsiteX2" fmla="*/ 178213 w 178212"/>
                <a:gd name="connsiteY2" fmla="*/ 58579 h 234315"/>
                <a:gd name="connsiteX3" fmla="*/ 173641 w 178212"/>
                <a:gd name="connsiteY3" fmla="*/ 0 h 234315"/>
                <a:gd name="connsiteX4" fmla="*/ 0 w 178212"/>
                <a:gd name="connsiteY4" fmla="*/ 0 h 234315"/>
                <a:gd name="connsiteX5" fmla="*/ 0 w 178212"/>
                <a:gd name="connsiteY5" fmla="*/ 15050 h 234315"/>
                <a:gd name="connsiteX6" fmla="*/ 19241 w 178212"/>
                <a:gd name="connsiteY6" fmla="*/ 32004 h 234315"/>
                <a:gd name="connsiteX7" fmla="*/ 19241 w 178212"/>
                <a:gd name="connsiteY7" fmla="*/ 234315 h 234315"/>
                <a:gd name="connsiteX8" fmla="*/ 173641 w 178212"/>
                <a:gd name="connsiteY8" fmla="*/ 234315 h 234315"/>
                <a:gd name="connsiteX9" fmla="*/ 178213 w 178212"/>
                <a:gd name="connsiteY9" fmla="*/ 175927 h 234315"/>
                <a:gd name="connsiteX10" fmla="*/ 158496 w 178212"/>
                <a:gd name="connsiteY10" fmla="*/ 175927 h 234315"/>
                <a:gd name="connsiteX11" fmla="*/ 142018 w 178212"/>
                <a:gd name="connsiteY11" fmla="*/ 202501 h 234315"/>
                <a:gd name="connsiteX12" fmla="*/ 64580 w 178212"/>
                <a:gd name="connsiteY12" fmla="*/ 202501 h 234315"/>
                <a:gd name="connsiteX13" fmla="*/ 64580 w 178212"/>
                <a:gd name="connsiteY13" fmla="*/ 130492 h 234315"/>
                <a:gd name="connsiteX14" fmla="*/ 139160 w 178212"/>
                <a:gd name="connsiteY14" fmla="*/ 130492 h 234315"/>
                <a:gd name="connsiteX15" fmla="*/ 139160 w 178212"/>
                <a:gd name="connsiteY15" fmla="*/ 98584 h 234315"/>
                <a:gd name="connsiteX16" fmla="*/ 64580 w 178212"/>
                <a:gd name="connsiteY16" fmla="*/ 98584 h 234315"/>
                <a:gd name="connsiteX17" fmla="*/ 64580 w 178212"/>
                <a:gd name="connsiteY17" fmla="*/ 32004 h 234315"/>
                <a:gd name="connsiteX18" fmla="*/ 142018 w 178212"/>
                <a:gd name="connsiteY18" fmla="*/ 32004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8212" h="234315">
                  <a:moveTo>
                    <a:pt x="142018" y="32004"/>
                  </a:moveTo>
                  <a:lnTo>
                    <a:pt x="158496" y="58579"/>
                  </a:lnTo>
                  <a:lnTo>
                    <a:pt x="178213" y="58579"/>
                  </a:lnTo>
                  <a:lnTo>
                    <a:pt x="173641" y="0"/>
                  </a:lnTo>
                  <a:lnTo>
                    <a:pt x="0" y="0"/>
                  </a:lnTo>
                  <a:lnTo>
                    <a:pt x="0" y="15050"/>
                  </a:lnTo>
                  <a:lnTo>
                    <a:pt x="19241" y="32004"/>
                  </a:lnTo>
                  <a:lnTo>
                    <a:pt x="19241" y="234315"/>
                  </a:lnTo>
                  <a:lnTo>
                    <a:pt x="173641" y="234315"/>
                  </a:lnTo>
                  <a:lnTo>
                    <a:pt x="178213" y="175927"/>
                  </a:lnTo>
                  <a:lnTo>
                    <a:pt x="158496" y="175927"/>
                  </a:lnTo>
                  <a:lnTo>
                    <a:pt x="142018" y="202501"/>
                  </a:lnTo>
                  <a:lnTo>
                    <a:pt x="64580" y="202501"/>
                  </a:lnTo>
                  <a:lnTo>
                    <a:pt x="64580" y="130492"/>
                  </a:lnTo>
                  <a:lnTo>
                    <a:pt x="139160" y="130492"/>
                  </a:lnTo>
                  <a:lnTo>
                    <a:pt x="139160" y="98584"/>
                  </a:lnTo>
                  <a:lnTo>
                    <a:pt x="64580" y="98584"/>
                  </a:lnTo>
                  <a:lnTo>
                    <a:pt x="64580" y="32004"/>
                  </a:lnTo>
                  <a:lnTo>
                    <a:pt x="142018" y="32004"/>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DCAF9FC-C92A-4126-A391-0F13B80B65E6}"/>
                </a:ext>
              </a:extLst>
            </p:cNvPr>
            <p:cNvSpPr/>
            <p:nvPr/>
          </p:nvSpPr>
          <p:spPr>
            <a:xfrm>
              <a:off x="9789985" y="1013652"/>
              <a:ext cx="92169" cy="121185"/>
            </a:xfrm>
            <a:custGeom>
              <a:avLst/>
              <a:gdLst>
                <a:gd name="connsiteX0" fmla="*/ 137446 w 178212"/>
                <a:gd name="connsiteY0" fmla="*/ 32004 h 234315"/>
                <a:gd name="connsiteX1" fmla="*/ 158591 w 178212"/>
                <a:gd name="connsiteY1" fmla="*/ 58579 h 234315"/>
                <a:gd name="connsiteX2" fmla="*/ 178213 w 178212"/>
                <a:gd name="connsiteY2" fmla="*/ 58579 h 234315"/>
                <a:gd name="connsiteX3" fmla="*/ 173927 w 178212"/>
                <a:gd name="connsiteY3" fmla="*/ 0 h 234315"/>
                <a:gd name="connsiteX4" fmla="*/ 0 w 178212"/>
                <a:gd name="connsiteY4" fmla="*/ 0 h 234315"/>
                <a:gd name="connsiteX5" fmla="*/ 0 w 178212"/>
                <a:gd name="connsiteY5" fmla="*/ 15050 h 234315"/>
                <a:gd name="connsiteX6" fmla="*/ 19431 w 178212"/>
                <a:gd name="connsiteY6" fmla="*/ 32004 h 234315"/>
                <a:gd name="connsiteX7" fmla="*/ 19431 w 178212"/>
                <a:gd name="connsiteY7" fmla="*/ 234315 h 234315"/>
                <a:gd name="connsiteX8" fmla="*/ 173927 w 178212"/>
                <a:gd name="connsiteY8" fmla="*/ 234315 h 234315"/>
                <a:gd name="connsiteX9" fmla="*/ 178213 w 178212"/>
                <a:gd name="connsiteY9" fmla="*/ 175927 h 234315"/>
                <a:gd name="connsiteX10" fmla="*/ 158591 w 178212"/>
                <a:gd name="connsiteY10" fmla="*/ 175927 h 234315"/>
                <a:gd name="connsiteX11" fmla="*/ 137446 w 178212"/>
                <a:gd name="connsiteY11" fmla="*/ 202501 h 234315"/>
                <a:gd name="connsiteX12" fmla="*/ 64675 w 178212"/>
                <a:gd name="connsiteY12" fmla="*/ 202501 h 234315"/>
                <a:gd name="connsiteX13" fmla="*/ 64675 w 178212"/>
                <a:gd name="connsiteY13" fmla="*/ 130492 h 234315"/>
                <a:gd name="connsiteX14" fmla="*/ 139256 w 178212"/>
                <a:gd name="connsiteY14" fmla="*/ 130492 h 234315"/>
                <a:gd name="connsiteX15" fmla="*/ 139256 w 178212"/>
                <a:gd name="connsiteY15" fmla="*/ 98584 h 234315"/>
                <a:gd name="connsiteX16" fmla="*/ 64675 w 178212"/>
                <a:gd name="connsiteY16" fmla="*/ 98584 h 234315"/>
                <a:gd name="connsiteX17" fmla="*/ 64675 w 178212"/>
                <a:gd name="connsiteY17" fmla="*/ 32004 h 234315"/>
                <a:gd name="connsiteX18" fmla="*/ 137446 w 178212"/>
                <a:gd name="connsiteY18" fmla="*/ 32004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8212" h="234315">
                  <a:moveTo>
                    <a:pt x="137446" y="32004"/>
                  </a:moveTo>
                  <a:lnTo>
                    <a:pt x="158591" y="58579"/>
                  </a:lnTo>
                  <a:lnTo>
                    <a:pt x="178213" y="58579"/>
                  </a:lnTo>
                  <a:lnTo>
                    <a:pt x="173927" y="0"/>
                  </a:lnTo>
                  <a:lnTo>
                    <a:pt x="0" y="0"/>
                  </a:lnTo>
                  <a:lnTo>
                    <a:pt x="0" y="15050"/>
                  </a:lnTo>
                  <a:lnTo>
                    <a:pt x="19431" y="32004"/>
                  </a:lnTo>
                  <a:lnTo>
                    <a:pt x="19431" y="234315"/>
                  </a:lnTo>
                  <a:lnTo>
                    <a:pt x="173927" y="234315"/>
                  </a:lnTo>
                  <a:lnTo>
                    <a:pt x="178213" y="175927"/>
                  </a:lnTo>
                  <a:lnTo>
                    <a:pt x="158591" y="175927"/>
                  </a:lnTo>
                  <a:lnTo>
                    <a:pt x="137446" y="202501"/>
                  </a:lnTo>
                  <a:lnTo>
                    <a:pt x="64675" y="202501"/>
                  </a:lnTo>
                  <a:lnTo>
                    <a:pt x="64675" y="130492"/>
                  </a:lnTo>
                  <a:lnTo>
                    <a:pt x="139256" y="130492"/>
                  </a:lnTo>
                  <a:lnTo>
                    <a:pt x="139256" y="98584"/>
                  </a:lnTo>
                  <a:lnTo>
                    <a:pt x="64675" y="98584"/>
                  </a:lnTo>
                  <a:lnTo>
                    <a:pt x="64675" y="32004"/>
                  </a:lnTo>
                  <a:lnTo>
                    <a:pt x="137446" y="32004"/>
                  </a:ln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3016E5B-F79D-445C-9B85-E3E01DFFADB3}"/>
                </a:ext>
              </a:extLst>
            </p:cNvPr>
            <p:cNvSpPr/>
            <p:nvPr/>
          </p:nvSpPr>
          <p:spPr>
            <a:xfrm>
              <a:off x="10107036" y="1013652"/>
              <a:ext cx="32956" cy="121185"/>
            </a:xfrm>
            <a:custGeom>
              <a:avLst/>
              <a:gdLst>
                <a:gd name="connsiteX0" fmla="*/ 0 w 63722"/>
                <a:gd name="connsiteY0" fmla="*/ 15050 h 234315"/>
                <a:gd name="connsiteX1" fmla="*/ 18669 w 63722"/>
                <a:gd name="connsiteY1" fmla="*/ 31909 h 234315"/>
                <a:gd name="connsiteX2" fmla="*/ 18669 w 63722"/>
                <a:gd name="connsiteY2" fmla="*/ 234315 h 234315"/>
                <a:gd name="connsiteX3" fmla="*/ 63722 w 63722"/>
                <a:gd name="connsiteY3" fmla="*/ 234315 h 234315"/>
                <a:gd name="connsiteX4" fmla="*/ 63722 w 63722"/>
                <a:gd name="connsiteY4" fmla="*/ 0 h 234315"/>
                <a:gd name="connsiteX5" fmla="*/ 0 w 63722"/>
                <a:gd name="connsiteY5" fmla="*/ 0 h 234315"/>
                <a:gd name="connsiteX6" fmla="*/ 0 w 63722"/>
                <a:gd name="connsiteY6" fmla="*/ 15050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722" h="234315">
                  <a:moveTo>
                    <a:pt x="0" y="15050"/>
                  </a:moveTo>
                  <a:lnTo>
                    <a:pt x="18669" y="31909"/>
                  </a:lnTo>
                  <a:lnTo>
                    <a:pt x="18669" y="234315"/>
                  </a:lnTo>
                  <a:lnTo>
                    <a:pt x="63722" y="234315"/>
                  </a:lnTo>
                  <a:lnTo>
                    <a:pt x="63722" y="0"/>
                  </a:lnTo>
                  <a:lnTo>
                    <a:pt x="0" y="0"/>
                  </a:lnTo>
                  <a:lnTo>
                    <a:pt x="0" y="15050"/>
                  </a:ln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EA465A53-66BD-4855-80B3-E4B3E4F95079}"/>
                </a:ext>
              </a:extLst>
            </p:cNvPr>
            <p:cNvSpPr/>
            <p:nvPr/>
          </p:nvSpPr>
          <p:spPr>
            <a:xfrm>
              <a:off x="9901120" y="1011671"/>
              <a:ext cx="86602" cy="125432"/>
            </a:xfrm>
            <a:custGeom>
              <a:avLst/>
              <a:gdLst>
                <a:gd name="connsiteX0" fmla="*/ 167239 w 167449"/>
                <a:gd name="connsiteY0" fmla="*/ 171199 h 242528"/>
                <a:gd name="connsiteX1" fmla="*/ 103993 w 167449"/>
                <a:gd name="connsiteY1" fmla="*/ 102428 h 242528"/>
                <a:gd name="connsiteX2" fmla="*/ 76847 w 167449"/>
                <a:gd name="connsiteY2" fmla="*/ 95856 h 242528"/>
                <a:gd name="connsiteX3" fmla="*/ 50462 w 167449"/>
                <a:gd name="connsiteY3" fmla="*/ 62614 h 242528"/>
                <a:gd name="connsiteX4" fmla="*/ 88562 w 167449"/>
                <a:gd name="connsiteY4" fmla="*/ 31657 h 242528"/>
                <a:gd name="connsiteX5" fmla="*/ 123519 w 167449"/>
                <a:gd name="connsiteY5" fmla="*/ 36134 h 242528"/>
                <a:gd name="connsiteX6" fmla="*/ 139902 w 167449"/>
                <a:gd name="connsiteY6" fmla="*/ 62042 h 242528"/>
                <a:gd name="connsiteX7" fmla="*/ 159524 w 167449"/>
                <a:gd name="connsiteY7" fmla="*/ 62042 h 242528"/>
                <a:gd name="connsiteX8" fmla="*/ 155523 w 167449"/>
                <a:gd name="connsiteY8" fmla="*/ 10131 h 242528"/>
                <a:gd name="connsiteX9" fmla="*/ 87229 w 167449"/>
                <a:gd name="connsiteY9" fmla="*/ -251 h 242528"/>
                <a:gd name="connsiteX10" fmla="*/ 4457 w 167449"/>
                <a:gd name="connsiteY10" fmla="*/ 66424 h 242528"/>
                <a:gd name="connsiteX11" fmla="*/ 61607 w 167449"/>
                <a:gd name="connsiteY11" fmla="*/ 134242 h 242528"/>
                <a:gd name="connsiteX12" fmla="*/ 92563 w 167449"/>
                <a:gd name="connsiteY12" fmla="*/ 142147 h 242528"/>
                <a:gd name="connsiteX13" fmla="*/ 122948 w 167449"/>
                <a:gd name="connsiteY13" fmla="*/ 177390 h 242528"/>
                <a:gd name="connsiteX14" fmla="*/ 85419 w 167449"/>
                <a:gd name="connsiteY14" fmla="*/ 210156 h 242528"/>
                <a:gd name="connsiteX15" fmla="*/ 32746 w 167449"/>
                <a:gd name="connsiteY15" fmla="*/ 200631 h 242528"/>
                <a:gd name="connsiteX16" fmla="*/ 19601 w 167449"/>
                <a:gd name="connsiteY16" fmla="*/ 179961 h 242528"/>
                <a:gd name="connsiteX17" fmla="*/ -211 w 167449"/>
                <a:gd name="connsiteY17" fmla="*/ 179961 h 242528"/>
                <a:gd name="connsiteX18" fmla="*/ 4171 w 167449"/>
                <a:gd name="connsiteY18" fmla="*/ 231777 h 242528"/>
                <a:gd name="connsiteX19" fmla="*/ 4171 w 167449"/>
                <a:gd name="connsiteY19" fmla="*/ 231777 h 242528"/>
                <a:gd name="connsiteX20" fmla="*/ 82847 w 167449"/>
                <a:gd name="connsiteY20" fmla="*/ 242255 h 242528"/>
                <a:gd name="connsiteX21" fmla="*/ 167239 w 167449"/>
                <a:gd name="connsiteY21" fmla="*/ 171199 h 24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449" h="242528">
                  <a:moveTo>
                    <a:pt x="167239" y="171199"/>
                  </a:moveTo>
                  <a:cubicBezTo>
                    <a:pt x="167239" y="126622"/>
                    <a:pt x="139902" y="112620"/>
                    <a:pt x="103993" y="102428"/>
                  </a:cubicBezTo>
                  <a:lnTo>
                    <a:pt x="76847" y="95856"/>
                  </a:lnTo>
                  <a:cubicBezTo>
                    <a:pt x="60911" y="93037"/>
                    <a:pt x="49586" y="78768"/>
                    <a:pt x="50462" y="62614"/>
                  </a:cubicBezTo>
                  <a:cubicBezTo>
                    <a:pt x="50462" y="49374"/>
                    <a:pt x="61321" y="31657"/>
                    <a:pt x="88562" y="31657"/>
                  </a:cubicBezTo>
                  <a:lnTo>
                    <a:pt x="123519" y="36134"/>
                  </a:lnTo>
                  <a:lnTo>
                    <a:pt x="139902" y="62042"/>
                  </a:lnTo>
                  <a:lnTo>
                    <a:pt x="159524" y="62042"/>
                  </a:lnTo>
                  <a:lnTo>
                    <a:pt x="155523" y="10131"/>
                  </a:lnTo>
                  <a:cubicBezTo>
                    <a:pt x="133482" y="2930"/>
                    <a:pt x="110413" y="-585"/>
                    <a:pt x="87229" y="-251"/>
                  </a:cubicBezTo>
                  <a:cubicBezTo>
                    <a:pt x="27031" y="-251"/>
                    <a:pt x="4457" y="35753"/>
                    <a:pt x="4457" y="66424"/>
                  </a:cubicBezTo>
                  <a:cubicBezTo>
                    <a:pt x="4457" y="94999"/>
                    <a:pt x="17792" y="122907"/>
                    <a:pt x="61607" y="134242"/>
                  </a:cubicBezTo>
                  <a:lnTo>
                    <a:pt x="92563" y="142147"/>
                  </a:lnTo>
                  <a:cubicBezTo>
                    <a:pt x="117900" y="149196"/>
                    <a:pt x="122948" y="161197"/>
                    <a:pt x="122948" y="177390"/>
                  </a:cubicBezTo>
                  <a:cubicBezTo>
                    <a:pt x="122948" y="193582"/>
                    <a:pt x="111518" y="210156"/>
                    <a:pt x="85419" y="210156"/>
                  </a:cubicBezTo>
                  <a:cubicBezTo>
                    <a:pt x="67455" y="209899"/>
                    <a:pt x="49662" y="206689"/>
                    <a:pt x="32746" y="200631"/>
                  </a:cubicBezTo>
                  <a:lnTo>
                    <a:pt x="19601" y="179961"/>
                  </a:lnTo>
                  <a:lnTo>
                    <a:pt x="-211" y="179961"/>
                  </a:lnTo>
                  <a:lnTo>
                    <a:pt x="4171" y="231777"/>
                  </a:lnTo>
                  <a:lnTo>
                    <a:pt x="4171" y="231777"/>
                  </a:lnTo>
                  <a:cubicBezTo>
                    <a:pt x="29822" y="238702"/>
                    <a:pt x="56273" y="242227"/>
                    <a:pt x="82847" y="242255"/>
                  </a:cubicBezTo>
                  <a:cubicBezTo>
                    <a:pt x="142855" y="241969"/>
                    <a:pt x="167239" y="211966"/>
                    <a:pt x="167239" y="171199"/>
                  </a:cubicBez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EF15D929-5F47-48B2-A14E-BC0A502DB8FB}"/>
                </a:ext>
              </a:extLst>
            </p:cNvPr>
            <p:cNvSpPr/>
            <p:nvPr/>
          </p:nvSpPr>
          <p:spPr>
            <a:xfrm>
              <a:off x="10351228" y="1013800"/>
              <a:ext cx="115027" cy="123056"/>
            </a:xfrm>
            <a:custGeom>
              <a:avLst/>
              <a:gdLst>
                <a:gd name="connsiteX0" fmla="*/ 82276 w 222408"/>
                <a:gd name="connsiteY0" fmla="*/ 14491 h 237934"/>
                <a:gd name="connsiteX1" fmla="*/ 82276 w 222408"/>
                <a:gd name="connsiteY1" fmla="*/ -273 h 237934"/>
                <a:gd name="connsiteX2" fmla="*/ -211 w 222408"/>
                <a:gd name="connsiteY2" fmla="*/ -273 h 237934"/>
                <a:gd name="connsiteX3" fmla="*/ -211 w 222408"/>
                <a:gd name="connsiteY3" fmla="*/ 14872 h 237934"/>
                <a:gd name="connsiteX4" fmla="*/ 18363 w 222408"/>
                <a:gd name="connsiteY4" fmla="*/ 31636 h 237934"/>
                <a:gd name="connsiteX5" fmla="*/ 18363 w 222408"/>
                <a:gd name="connsiteY5" fmla="*/ 154032 h 237934"/>
                <a:gd name="connsiteX6" fmla="*/ 106946 w 222408"/>
                <a:gd name="connsiteY6" fmla="*/ 237662 h 237934"/>
                <a:gd name="connsiteX7" fmla="*/ 116471 w 222408"/>
                <a:gd name="connsiteY7" fmla="*/ 237662 h 237934"/>
                <a:gd name="connsiteX8" fmla="*/ 203719 w 222408"/>
                <a:gd name="connsiteY8" fmla="*/ 154032 h 237934"/>
                <a:gd name="connsiteX9" fmla="*/ 203719 w 222408"/>
                <a:gd name="connsiteY9" fmla="*/ 31445 h 237934"/>
                <a:gd name="connsiteX10" fmla="*/ 222198 w 222408"/>
                <a:gd name="connsiteY10" fmla="*/ 14491 h 237934"/>
                <a:gd name="connsiteX11" fmla="*/ 222198 w 222408"/>
                <a:gd name="connsiteY11" fmla="*/ -273 h 237934"/>
                <a:gd name="connsiteX12" fmla="*/ 139616 w 222408"/>
                <a:gd name="connsiteY12" fmla="*/ -273 h 237934"/>
                <a:gd name="connsiteX13" fmla="*/ 139616 w 222408"/>
                <a:gd name="connsiteY13" fmla="*/ 14872 h 237934"/>
                <a:gd name="connsiteX14" fmla="*/ 158666 w 222408"/>
                <a:gd name="connsiteY14" fmla="*/ 31826 h 237934"/>
                <a:gd name="connsiteX15" fmla="*/ 158666 w 222408"/>
                <a:gd name="connsiteY15" fmla="*/ 146888 h 237934"/>
                <a:gd name="connsiteX16" fmla="*/ 116661 w 222408"/>
                <a:gd name="connsiteY16" fmla="*/ 206134 h 237934"/>
                <a:gd name="connsiteX17" fmla="*/ 107136 w 222408"/>
                <a:gd name="connsiteY17" fmla="*/ 206134 h 237934"/>
                <a:gd name="connsiteX18" fmla="*/ 63511 w 222408"/>
                <a:gd name="connsiteY18" fmla="*/ 146888 h 237934"/>
                <a:gd name="connsiteX19" fmla="*/ 63511 w 222408"/>
                <a:gd name="connsiteY19" fmla="*/ 31636 h 237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2408" h="237934">
                  <a:moveTo>
                    <a:pt x="82276" y="14491"/>
                  </a:moveTo>
                  <a:lnTo>
                    <a:pt x="82276" y="-273"/>
                  </a:lnTo>
                  <a:lnTo>
                    <a:pt x="-211" y="-273"/>
                  </a:lnTo>
                  <a:lnTo>
                    <a:pt x="-211" y="14872"/>
                  </a:lnTo>
                  <a:lnTo>
                    <a:pt x="18363" y="31636"/>
                  </a:lnTo>
                  <a:lnTo>
                    <a:pt x="18363" y="154032"/>
                  </a:lnTo>
                  <a:cubicBezTo>
                    <a:pt x="18363" y="200895"/>
                    <a:pt x="37413" y="237662"/>
                    <a:pt x="106946" y="237662"/>
                  </a:cubicBezTo>
                  <a:lnTo>
                    <a:pt x="116471" y="237662"/>
                  </a:lnTo>
                  <a:cubicBezTo>
                    <a:pt x="186289" y="237662"/>
                    <a:pt x="203719" y="200895"/>
                    <a:pt x="203719" y="154032"/>
                  </a:cubicBezTo>
                  <a:lnTo>
                    <a:pt x="203719" y="31445"/>
                  </a:lnTo>
                  <a:lnTo>
                    <a:pt x="222198" y="14491"/>
                  </a:lnTo>
                  <a:lnTo>
                    <a:pt x="222198" y="-273"/>
                  </a:lnTo>
                  <a:lnTo>
                    <a:pt x="139616" y="-273"/>
                  </a:lnTo>
                  <a:lnTo>
                    <a:pt x="139616" y="14872"/>
                  </a:lnTo>
                  <a:lnTo>
                    <a:pt x="158666" y="31826"/>
                  </a:lnTo>
                  <a:lnTo>
                    <a:pt x="158666" y="146888"/>
                  </a:lnTo>
                  <a:cubicBezTo>
                    <a:pt x="158666" y="177940"/>
                    <a:pt x="150760" y="206134"/>
                    <a:pt x="116661" y="206134"/>
                  </a:cubicBezTo>
                  <a:lnTo>
                    <a:pt x="107136" y="206134"/>
                  </a:lnTo>
                  <a:cubicBezTo>
                    <a:pt x="73132" y="206134"/>
                    <a:pt x="63511" y="177559"/>
                    <a:pt x="63511" y="146888"/>
                  </a:cubicBezTo>
                  <a:lnTo>
                    <a:pt x="63511" y="31636"/>
                  </a:ln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E85A0A4B-67E5-413D-AEF3-51970A0A9440}"/>
                </a:ext>
              </a:extLst>
            </p:cNvPr>
            <p:cNvSpPr/>
            <p:nvPr/>
          </p:nvSpPr>
          <p:spPr>
            <a:xfrm>
              <a:off x="10668180" y="1013800"/>
              <a:ext cx="115273" cy="123056"/>
            </a:xfrm>
            <a:custGeom>
              <a:avLst/>
              <a:gdLst>
                <a:gd name="connsiteX0" fmla="*/ 82371 w 222884"/>
                <a:gd name="connsiteY0" fmla="*/ 14491 h 237934"/>
                <a:gd name="connsiteX1" fmla="*/ 82371 w 222884"/>
                <a:gd name="connsiteY1" fmla="*/ -273 h 237934"/>
                <a:gd name="connsiteX2" fmla="*/ -211 w 222884"/>
                <a:gd name="connsiteY2" fmla="*/ -273 h 237934"/>
                <a:gd name="connsiteX3" fmla="*/ -211 w 222884"/>
                <a:gd name="connsiteY3" fmla="*/ 14872 h 237934"/>
                <a:gd name="connsiteX4" fmla="*/ 18839 w 222884"/>
                <a:gd name="connsiteY4" fmla="*/ 31636 h 237934"/>
                <a:gd name="connsiteX5" fmla="*/ 18839 w 222884"/>
                <a:gd name="connsiteY5" fmla="*/ 154032 h 237934"/>
                <a:gd name="connsiteX6" fmla="*/ 107517 w 222884"/>
                <a:gd name="connsiteY6" fmla="*/ 237662 h 237934"/>
                <a:gd name="connsiteX7" fmla="*/ 117042 w 222884"/>
                <a:gd name="connsiteY7" fmla="*/ 237662 h 237934"/>
                <a:gd name="connsiteX8" fmla="*/ 204196 w 222884"/>
                <a:gd name="connsiteY8" fmla="*/ 154032 h 237934"/>
                <a:gd name="connsiteX9" fmla="*/ 204196 w 222884"/>
                <a:gd name="connsiteY9" fmla="*/ 31445 h 237934"/>
                <a:gd name="connsiteX10" fmla="*/ 222674 w 222884"/>
                <a:gd name="connsiteY10" fmla="*/ 14491 h 237934"/>
                <a:gd name="connsiteX11" fmla="*/ 222674 w 222884"/>
                <a:gd name="connsiteY11" fmla="*/ -273 h 237934"/>
                <a:gd name="connsiteX12" fmla="*/ 140188 w 222884"/>
                <a:gd name="connsiteY12" fmla="*/ -273 h 237934"/>
                <a:gd name="connsiteX13" fmla="*/ 140188 w 222884"/>
                <a:gd name="connsiteY13" fmla="*/ 14872 h 237934"/>
                <a:gd name="connsiteX14" fmla="*/ 159238 w 222884"/>
                <a:gd name="connsiteY14" fmla="*/ 31826 h 237934"/>
                <a:gd name="connsiteX15" fmla="*/ 159238 w 222884"/>
                <a:gd name="connsiteY15" fmla="*/ 146888 h 237934"/>
                <a:gd name="connsiteX16" fmla="*/ 117233 w 222884"/>
                <a:gd name="connsiteY16" fmla="*/ 206134 h 237934"/>
                <a:gd name="connsiteX17" fmla="*/ 107708 w 222884"/>
                <a:gd name="connsiteY17" fmla="*/ 206134 h 237934"/>
                <a:gd name="connsiteX18" fmla="*/ 63988 w 222884"/>
                <a:gd name="connsiteY18" fmla="*/ 146888 h 237934"/>
                <a:gd name="connsiteX19" fmla="*/ 63988 w 222884"/>
                <a:gd name="connsiteY19" fmla="*/ 31636 h 237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2884" h="237934">
                  <a:moveTo>
                    <a:pt x="82371" y="14491"/>
                  </a:moveTo>
                  <a:lnTo>
                    <a:pt x="82371" y="-273"/>
                  </a:lnTo>
                  <a:lnTo>
                    <a:pt x="-211" y="-273"/>
                  </a:lnTo>
                  <a:lnTo>
                    <a:pt x="-211" y="14872"/>
                  </a:lnTo>
                  <a:lnTo>
                    <a:pt x="18839" y="31636"/>
                  </a:lnTo>
                  <a:lnTo>
                    <a:pt x="18839" y="154032"/>
                  </a:lnTo>
                  <a:cubicBezTo>
                    <a:pt x="18839" y="200895"/>
                    <a:pt x="37889" y="237662"/>
                    <a:pt x="107517" y="237662"/>
                  </a:cubicBezTo>
                  <a:lnTo>
                    <a:pt x="117042" y="237662"/>
                  </a:lnTo>
                  <a:cubicBezTo>
                    <a:pt x="186860" y="237662"/>
                    <a:pt x="204196" y="200895"/>
                    <a:pt x="204196" y="154032"/>
                  </a:cubicBezTo>
                  <a:lnTo>
                    <a:pt x="204196" y="31445"/>
                  </a:lnTo>
                  <a:lnTo>
                    <a:pt x="222674" y="14491"/>
                  </a:lnTo>
                  <a:lnTo>
                    <a:pt x="222674" y="-273"/>
                  </a:lnTo>
                  <a:lnTo>
                    <a:pt x="140188" y="-273"/>
                  </a:lnTo>
                  <a:lnTo>
                    <a:pt x="140188" y="14872"/>
                  </a:lnTo>
                  <a:lnTo>
                    <a:pt x="159238" y="31826"/>
                  </a:lnTo>
                  <a:lnTo>
                    <a:pt x="159238" y="146888"/>
                  </a:lnTo>
                  <a:cubicBezTo>
                    <a:pt x="159238" y="177940"/>
                    <a:pt x="151332" y="206134"/>
                    <a:pt x="117233" y="206134"/>
                  </a:cubicBezTo>
                  <a:lnTo>
                    <a:pt x="107708" y="206134"/>
                  </a:lnTo>
                  <a:cubicBezTo>
                    <a:pt x="73799" y="206134"/>
                    <a:pt x="63988" y="177559"/>
                    <a:pt x="63988" y="146888"/>
                  </a:cubicBezTo>
                  <a:lnTo>
                    <a:pt x="63988" y="31636"/>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CEAE14C4-FD50-41A0-A3F6-75FFAE40CD2B}"/>
                </a:ext>
              </a:extLst>
            </p:cNvPr>
            <p:cNvSpPr/>
            <p:nvPr/>
          </p:nvSpPr>
          <p:spPr>
            <a:xfrm>
              <a:off x="10799119" y="1013800"/>
              <a:ext cx="115273" cy="123056"/>
            </a:xfrm>
            <a:custGeom>
              <a:avLst/>
              <a:gdLst>
                <a:gd name="connsiteX0" fmla="*/ 82466 w 222884"/>
                <a:gd name="connsiteY0" fmla="*/ 14491 h 237934"/>
                <a:gd name="connsiteX1" fmla="*/ 82466 w 222884"/>
                <a:gd name="connsiteY1" fmla="*/ -273 h 237934"/>
                <a:gd name="connsiteX2" fmla="*/ -211 w 222884"/>
                <a:gd name="connsiteY2" fmla="*/ -273 h 237934"/>
                <a:gd name="connsiteX3" fmla="*/ -211 w 222884"/>
                <a:gd name="connsiteY3" fmla="*/ 14872 h 237934"/>
                <a:gd name="connsiteX4" fmla="*/ 18839 w 222884"/>
                <a:gd name="connsiteY4" fmla="*/ 31636 h 237934"/>
                <a:gd name="connsiteX5" fmla="*/ 18839 w 222884"/>
                <a:gd name="connsiteY5" fmla="*/ 154032 h 237934"/>
                <a:gd name="connsiteX6" fmla="*/ 107517 w 222884"/>
                <a:gd name="connsiteY6" fmla="*/ 237662 h 237934"/>
                <a:gd name="connsiteX7" fmla="*/ 117042 w 222884"/>
                <a:gd name="connsiteY7" fmla="*/ 237662 h 237934"/>
                <a:gd name="connsiteX8" fmla="*/ 204291 w 222884"/>
                <a:gd name="connsiteY8" fmla="*/ 154032 h 237934"/>
                <a:gd name="connsiteX9" fmla="*/ 204291 w 222884"/>
                <a:gd name="connsiteY9" fmla="*/ 31445 h 237934"/>
                <a:gd name="connsiteX10" fmla="*/ 222674 w 222884"/>
                <a:gd name="connsiteY10" fmla="*/ 14491 h 237934"/>
                <a:gd name="connsiteX11" fmla="*/ 222674 w 222884"/>
                <a:gd name="connsiteY11" fmla="*/ -273 h 237934"/>
                <a:gd name="connsiteX12" fmla="*/ 139997 w 222884"/>
                <a:gd name="connsiteY12" fmla="*/ -273 h 237934"/>
                <a:gd name="connsiteX13" fmla="*/ 139997 w 222884"/>
                <a:gd name="connsiteY13" fmla="*/ 14872 h 237934"/>
                <a:gd name="connsiteX14" fmla="*/ 159047 w 222884"/>
                <a:gd name="connsiteY14" fmla="*/ 31826 h 237934"/>
                <a:gd name="connsiteX15" fmla="*/ 159047 w 222884"/>
                <a:gd name="connsiteY15" fmla="*/ 146888 h 237934"/>
                <a:gd name="connsiteX16" fmla="*/ 116947 w 222884"/>
                <a:gd name="connsiteY16" fmla="*/ 206134 h 237934"/>
                <a:gd name="connsiteX17" fmla="*/ 107422 w 222884"/>
                <a:gd name="connsiteY17" fmla="*/ 206134 h 237934"/>
                <a:gd name="connsiteX18" fmla="*/ 63702 w 222884"/>
                <a:gd name="connsiteY18" fmla="*/ 146888 h 237934"/>
                <a:gd name="connsiteX19" fmla="*/ 63702 w 222884"/>
                <a:gd name="connsiteY19" fmla="*/ 31636 h 237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2884" h="237934">
                  <a:moveTo>
                    <a:pt x="82466" y="14491"/>
                  </a:moveTo>
                  <a:lnTo>
                    <a:pt x="82466" y="-273"/>
                  </a:lnTo>
                  <a:lnTo>
                    <a:pt x="-211" y="-273"/>
                  </a:lnTo>
                  <a:lnTo>
                    <a:pt x="-211" y="14872"/>
                  </a:lnTo>
                  <a:lnTo>
                    <a:pt x="18839" y="31636"/>
                  </a:lnTo>
                  <a:lnTo>
                    <a:pt x="18839" y="154032"/>
                  </a:lnTo>
                  <a:cubicBezTo>
                    <a:pt x="18839" y="200895"/>
                    <a:pt x="37889" y="237662"/>
                    <a:pt x="107517" y="237662"/>
                  </a:cubicBezTo>
                  <a:lnTo>
                    <a:pt x="117042" y="237662"/>
                  </a:lnTo>
                  <a:cubicBezTo>
                    <a:pt x="186861" y="237662"/>
                    <a:pt x="204291" y="200895"/>
                    <a:pt x="204291" y="154032"/>
                  </a:cubicBezTo>
                  <a:lnTo>
                    <a:pt x="204291" y="31445"/>
                  </a:lnTo>
                  <a:lnTo>
                    <a:pt x="222674" y="14491"/>
                  </a:lnTo>
                  <a:lnTo>
                    <a:pt x="222674" y="-273"/>
                  </a:lnTo>
                  <a:lnTo>
                    <a:pt x="139997" y="-273"/>
                  </a:lnTo>
                  <a:lnTo>
                    <a:pt x="139997" y="14872"/>
                  </a:lnTo>
                  <a:lnTo>
                    <a:pt x="159047" y="31826"/>
                  </a:lnTo>
                  <a:lnTo>
                    <a:pt x="159047" y="146888"/>
                  </a:lnTo>
                  <a:cubicBezTo>
                    <a:pt x="159047" y="177940"/>
                    <a:pt x="150951" y="206134"/>
                    <a:pt x="116947" y="206134"/>
                  </a:cubicBezTo>
                  <a:lnTo>
                    <a:pt x="107422" y="206134"/>
                  </a:lnTo>
                  <a:cubicBezTo>
                    <a:pt x="73322" y="206134"/>
                    <a:pt x="63702" y="177559"/>
                    <a:pt x="63702" y="146888"/>
                  </a:cubicBezTo>
                  <a:lnTo>
                    <a:pt x="63702" y="31636"/>
                  </a:ln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A2F894C4-AE24-48BB-B408-7BF2120B0A0E}"/>
                </a:ext>
              </a:extLst>
            </p:cNvPr>
            <p:cNvSpPr/>
            <p:nvPr/>
          </p:nvSpPr>
          <p:spPr>
            <a:xfrm>
              <a:off x="11168929" y="1013800"/>
              <a:ext cx="108820" cy="121185"/>
            </a:xfrm>
            <a:custGeom>
              <a:avLst/>
              <a:gdLst>
                <a:gd name="connsiteX0" fmla="*/ 45033 w 210407"/>
                <a:gd name="connsiteY0" fmla="*/ 233661 h 234315"/>
                <a:gd name="connsiteX1" fmla="*/ 63417 w 210407"/>
                <a:gd name="connsiteY1" fmla="*/ 156413 h 234315"/>
                <a:gd name="connsiteX2" fmla="*/ 146761 w 210407"/>
                <a:gd name="connsiteY2" fmla="*/ 156413 h 234315"/>
                <a:gd name="connsiteX3" fmla="*/ 164953 w 210407"/>
                <a:gd name="connsiteY3" fmla="*/ 233661 h 234315"/>
                <a:gd name="connsiteX4" fmla="*/ 210197 w 210407"/>
                <a:gd name="connsiteY4" fmla="*/ 233661 h 234315"/>
                <a:gd name="connsiteX5" fmla="*/ 153714 w 210407"/>
                <a:gd name="connsiteY5" fmla="*/ -273 h 234315"/>
                <a:gd name="connsiteX6" fmla="*/ 29222 w 210407"/>
                <a:gd name="connsiteY6" fmla="*/ -273 h 234315"/>
                <a:gd name="connsiteX7" fmla="*/ 29222 w 210407"/>
                <a:gd name="connsiteY7" fmla="*/ 14872 h 234315"/>
                <a:gd name="connsiteX8" fmla="*/ 48272 w 210407"/>
                <a:gd name="connsiteY8" fmla="*/ 31826 h 234315"/>
                <a:gd name="connsiteX9" fmla="*/ -211 w 210407"/>
                <a:gd name="connsiteY9" fmla="*/ 234042 h 234315"/>
                <a:gd name="connsiteX10" fmla="*/ 93611 w 210407"/>
                <a:gd name="connsiteY10" fmla="*/ 31445 h 234315"/>
                <a:gd name="connsiteX11" fmla="*/ 116376 w 210407"/>
                <a:gd name="connsiteY11" fmla="*/ 31445 h 234315"/>
                <a:gd name="connsiteX12" fmla="*/ 138569 w 210407"/>
                <a:gd name="connsiteY12" fmla="*/ 124695 h 234315"/>
                <a:gd name="connsiteX13" fmla="*/ 71227 w 210407"/>
                <a:gd name="connsiteY13" fmla="*/ 124695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407" h="234315">
                  <a:moveTo>
                    <a:pt x="45033" y="233661"/>
                  </a:moveTo>
                  <a:lnTo>
                    <a:pt x="63417" y="156413"/>
                  </a:lnTo>
                  <a:lnTo>
                    <a:pt x="146761" y="156413"/>
                  </a:lnTo>
                  <a:lnTo>
                    <a:pt x="164953" y="233661"/>
                  </a:lnTo>
                  <a:lnTo>
                    <a:pt x="210197" y="233661"/>
                  </a:lnTo>
                  <a:lnTo>
                    <a:pt x="153714" y="-273"/>
                  </a:lnTo>
                  <a:lnTo>
                    <a:pt x="29222" y="-273"/>
                  </a:lnTo>
                  <a:lnTo>
                    <a:pt x="29222" y="14872"/>
                  </a:lnTo>
                  <a:lnTo>
                    <a:pt x="48272" y="31826"/>
                  </a:lnTo>
                  <a:lnTo>
                    <a:pt x="-211" y="234042"/>
                  </a:lnTo>
                  <a:close/>
                  <a:moveTo>
                    <a:pt x="93611" y="31445"/>
                  </a:moveTo>
                  <a:lnTo>
                    <a:pt x="116376" y="31445"/>
                  </a:lnTo>
                  <a:lnTo>
                    <a:pt x="138569" y="124695"/>
                  </a:lnTo>
                  <a:lnTo>
                    <a:pt x="71227" y="124695"/>
                  </a:ln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3897E6C9-B7EB-4CFC-9A2A-2FA41E8C2E5F}"/>
                </a:ext>
              </a:extLst>
            </p:cNvPr>
            <p:cNvSpPr/>
            <p:nvPr/>
          </p:nvSpPr>
          <p:spPr>
            <a:xfrm>
              <a:off x="11543764" y="1013800"/>
              <a:ext cx="108377" cy="120987"/>
            </a:xfrm>
            <a:custGeom>
              <a:avLst/>
              <a:gdLst>
                <a:gd name="connsiteX0" fmla="*/ 44557 w 209550"/>
                <a:gd name="connsiteY0" fmla="*/ 233661 h 233933"/>
                <a:gd name="connsiteX1" fmla="*/ 62750 w 209550"/>
                <a:gd name="connsiteY1" fmla="*/ 156413 h 233933"/>
                <a:gd name="connsiteX2" fmla="*/ 146189 w 209550"/>
                <a:gd name="connsiteY2" fmla="*/ 156413 h 233933"/>
                <a:gd name="connsiteX3" fmla="*/ 164382 w 209550"/>
                <a:gd name="connsiteY3" fmla="*/ 233661 h 233933"/>
                <a:gd name="connsiteX4" fmla="*/ 209339 w 209550"/>
                <a:gd name="connsiteY4" fmla="*/ 233661 h 233933"/>
                <a:gd name="connsiteX5" fmla="*/ 152189 w 209550"/>
                <a:gd name="connsiteY5" fmla="*/ -273 h 233933"/>
                <a:gd name="connsiteX6" fmla="*/ 152189 w 209550"/>
                <a:gd name="connsiteY6" fmla="*/ -273 h 233933"/>
                <a:gd name="connsiteX7" fmla="*/ 29603 w 209550"/>
                <a:gd name="connsiteY7" fmla="*/ -273 h 233933"/>
                <a:gd name="connsiteX8" fmla="*/ 29603 w 209550"/>
                <a:gd name="connsiteY8" fmla="*/ 14872 h 233933"/>
                <a:gd name="connsiteX9" fmla="*/ 48653 w 209550"/>
                <a:gd name="connsiteY9" fmla="*/ 31826 h 233933"/>
                <a:gd name="connsiteX10" fmla="*/ -211 w 209550"/>
                <a:gd name="connsiteY10" fmla="*/ 233661 h 233933"/>
                <a:gd name="connsiteX11" fmla="*/ 93134 w 209550"/>
                <a:gd name="connsiteY11" fmla="*/ 31445 h 233933"/>
                <a:gd name="connsiteX12" fmla="*/ 115995 w 209550"/>
                <a:gd name="connsiteY12" fmla="*/ 31445 h 233933"/>
                <a:gd name="connsiteX13" fmla="*/ 137997 w 209550"/>
                <a:gd name="connsiteY13" fmla="*/ 124695 h 233933"/>
                <a:gd name="connsiteX14" fmla="*/ 71322 w 209550"/>
                <a:gd name="connsiteY14" fmla="*/ 124695 h 23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9550" h="233933">
                  <a:moveTo>
                    <a:pt x="44557" y="233661"/>
                  </a:moveTo>
                  <a:lnTo>
                    <a:pt x="62750" y="156413"/>
                  </a:lnTo>
                  <a:lnTo>
                    <a:pt x="146189" y="156413"/>
                  </a:lnTo>
                  <a:lnTo>
                    <a:pt x="164382" y="233661"/>
                  </a:lnTo>
                  <a:lnTo>
                    <a:pt x="209339" y="233661"/>
                  </a:lnTo>
                  <a:lnTo>
                    <a:pt x="152189" y="-273"/>
                  </a:lnTo>
                  <a:lnTo>
                    <a:pt x="152189" y="-273"/>
                  </a:lnTo>
                  <a:lnTo>
                    <a:pt x="29603" y="-273"/>
                  </a:lnTo>
                  <a:lnTo>
                    <a:pt x="29603" y="14872"/>
                  </a:lnTo>
                  <a:lnTo>
                    <a:pt x="48653" y="31826"/>
                  </a:lnTo>
                  <a:lnTo>
                    <a:pt x="-211" y="233661"/>
                  </a:lnTo>
                  <a:close/>
                  <a:moveTo>
                    <a:pt x="93134" y="31445"/>
                  </a:moveTo>
                  <a:lnTo>
                    <a:pt x="115995" y="31445"/>
                  </a:lnTo>
                  <a:lnTo>
                    <a:pt x="137997" y="124695"/>
                  </a:lnTo>
                  <a:lnTo>
                    <a:pt x="71322" y="124695"/>
                  </a:ln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9C87E2A1-93CA-40B6-9D96-C6C2C2884587}"/>
                </a:ext>
              </a:extLst>
            </p:cNvPr>
            <p:cNvSpPr/>
            <p:nvPr/>
          </p:nvSpPr>
          <p:spPr>
            <a:xfrm>
              <a:off x="10926658" y="1013455"/>
              <a:ext cx="103155" cy="121185"/>
            </a:xfrm>
            <a:custGeom>
              <a:avLst/>
              <a:gdLst>
                <a:gd name="connsiteX0" fmla="*/ 193623 w 199453"/>
                <a:gd name="connsiteY0" fmla="*/ 75927 h 234315"/>
                <a:gd name="connsiteX1" fmla="*/ 101993 w 199453"/>
                <a:gd name="connsiteY1" fmla="*/ -273 h 234315"/>
                <a:gd name="connsiteX2" fmla="*/ -211 w 199453"/>
                <a:gd name="connsiteY2" fmla="*/ -273 h 234315"/>
                <a:gd name="connsiteX3" fmla="*/ -211 w 199453"/>
                <a:gd name="connsiteY3" fmla="*/ 14872 h 234315"/>
                <a:gd name="connsiteX4" fmla="*/ 18839 w 199453"/>
                <a:gd name="connsiteY4" fmla="*/ 31636 h 234315"/>
                <a:gd name="connsiteX5" fmla="*/ 18839 w 199453"/>
                <a:gd name="connsiteY5" fmla="*/ 234042 h 234315"/>
                <a:gd name="connsiteX6" fmla="*/ 64178 w 199453"/>
                <a:gd name="connsiteY6" fmla="*/ 234042 h 234315"/>
                <a:gd name="connsiteX7" fmla="*/ 64178 w 199453"/>
                <a:gd name="connsiteY7" fmla="*/ 150317 h 234315"/>
                <a:gd name="connsiteX8" fmla="*/ 109422 w 199453"/>
                <a:gd name="connsiteY8" fmla="*/ 150317 h 234315"/>
                <a:gd name="connsiteX9" fmla="*/ 150856 w 199453"/>
                <a:gd name="connsiteY9" fmla="*/ 234042 h 234315"/>
                <a:gd name="connsiteX10" fmla="*/ 199243 w 199453"/>
                <a:gd name="connsiteY10" fmla="*/ 234042 h 234315"/>
                <a:gd name="connsiteX11" fmla="*/ 152475 w 199453"/>
                <a:gd name="connsiteY11" fmla="*/ 142316 h 234315"/>
                <a:gd name="connsiteX12" fmla="*/ 193623 w 199453"/>
                <a:gd name="connsiteY12" fmla="*/ 75927 h 234315"/>
                <a:gd name="connsiteX13" fmla="*/ 100945 w 199453"/>
                <a:gd name="connsiteY13" fmla="*/ 118694 h 234315"/>
                <a:gd name="connsiteX14" fmla="*/ 63893 w 199453"/>
                <a:gd name="connsiteY14" fmla="*/ 118694 h 234315"/>
                <a:gd name="connsiteX15" fmla="*/ 63893 w 199453"/>
                <a:gd name="connsiteY15" fmla="*/ 31921 h 234315"/>
                <a:gd name="connsiteX16" fmla="*/ 100945 w 199453"/>
                <a:gd name="connsiteY16" fmla="*/ 31921 h 234315"/>
                <a:gd name="connsiteX17" fmla="*/ 100945 w 199453"/>
                <a:gd name="connsiteY17" fmla="*/ 31921 h 234315"/>
                <a:gd name="connsiteX18" fmla="*/ 148570 w 199453"/>
                <a:gd name="connsiteY18" fmla="*/ 75737 h 234315"/>
                <a:gd name="connsiteX19" fmla="*/ 100945 w 199453"/>
                <a:gd name="connsiteY19" fmla="*/ 118694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9453" h="234315">
                  <a:moveTo>
                    <a:pt x="193623" y="75927"/>
                  </a:moveTo>
                  <a:cubicBezTo>
                    <a:pt x="193623" y="28302"/>
                    <a:pt x="162952" y="394"/>
                    <a:pt x="101993" y="-273"/>
                  </a:cubicBezTo>
                  <a:lnTo>
                    <a:pt x="-211" y="-273"/>
                  </a:lnTo>
                  <a:lnTo>
                    <a:pt x="-211" y="14872"/>
                  </a:lnTo>
                  <a:lnTo>
                    <a:pt x="18839" y="31636"/>
                  </a:lnTo>
                  <a:lnTo>
                    <a:pt x="18839" y="234042"/>
                  </a:lnTo>
                  <a:lnTo>
                    <a:pt x="64178" y="234042"/>
                  </a:lnTo>
                  <a:lnTo>
                    <a:pt x="64178" y="150317"/>
                  </a:lnTo>
                  <a:lnTo>
                    <a:pt x="109422" y="150317"/>
                  </a:lnTo>
                  <a:lnTo>
                    <a:pt x="150856" y="234042"/>
                  </a:lnTo>
                  <a:lnTo>
                    <a:pt x="199243" y="234042"/>
                  </a:lnTo>
                  <a:lnTo>
                    <a:pt x="152475" y="142316"/>
                  </a:lnTo>
                  <a:cubicBezTo>
                    <a:pt x="178574" y="130791"/>
                    <a:pt x="194919" y="104426"/>
                    <a:pt x="193623" y="75927"/>
                  </a:cubicBezTo>
                  <a:close/>
                  <a:moveTo>
                    <a:pt x="100945" y="118694"/>
                  </a:moveTo>
                  <a:lnTo>
                    <a:pt x="63893" y="118694"/>
                  </a:lnTo>
                  <a:lnTo>
                    <a:pt x="63893" y="31921"/>
                  </a:lnTo>
                  <a:lnTo>
                    <a:pt x="100945" y="31921"/>
                  </a:lnTo>
                  <a:lnTo>
                    <a:pt x="100945" y="31921"/>
                  </a:lnTo>
                  <a:cubicBezTo>
                    <a:pt x="133520" y="31921"/>
                    <a:pt x="148570" y="52972"/>
                    <a:pt x="148570" y="75737"/>
                  </a:cubicBezTo>
                  <a:cubicBezTo>
                    <a:pt x="148570" y="98501"/>
                    <a:pt x="133520" y="118694"/>
                    <a:pt x="100945" y="118694"/>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8B9CC6E-CCFC-4D5A-8AE7-F15703464D8D}"/>
                </a:ext>
              </a:extLst>
            </p:cNvPr>
            <p:cNvSpPr/>
            <p:nvPr/>
          </p:nvSpPr>
          <p:spPr>
            <a:xfrm>
              <a:off x="11291049" y="1013505"/>
              <a:ext cx="98475" cy="121480"/>
            </a:xfrm>
            <a:custGeom>
              <a:avLst/>
              <a:gdLst>
                <a:gd name="connsiteX0" fmla="*/ -211 w 190404"/>
                <a:gd name="connsiteY0" fmla="*/ 298 h 234886"/>
                <a:gd name="connsiteX1" fmla="*/ -211 w 190404"/>
                <a:gd name="connsiteY1" fmla="*/ 15443 h 234886"/>
                <a:gd name="connsiteX2" fmla="*/ 18839 w 190404"/>
                <a:gd name="connsiteY2" fmla="*/ 32207 h 234886"/>
                <a:gd name="connsiteX3" fmla="*/ 18839 w 190404"/>
                <a:gd name="connsiteY3" fmla="*/ 234613 h 234886"/>
                <a:gd name="connsiteX4" fmla="*/ 64179 w 190404"/>
                <a:gd name="connsiteY4" fmla="*/ 234613 h 234886"/>
                <a:gd name="connsiteX5" fmla="*/ 64179 w 190404"/>
                <a:gd name="connsiteY5" fmla="*/ 162223 h 234886"/>
                <a:gd name="connsiteX6" fmla="*/ 99897 w 190404"/>
                <a:gd name="connsiteY6" fmla="*/ 162223 h 234886"/>
                <a:gd name="connsiteX7" fmla="*/ 190194 w 190404"/>
                <a:gd name="connsiteY7" fmla="*/ 81071 h 234886"/>
                <a:gd name="connsiteX8" fmla="*/ 99516 w 190404"/>
                <a:gd name="connsiteY8" fmla="*/ -273 h 234886"/>
                <a:gd name="connsiteX9" fmla="*/ 145522 w 190404"/>
                <a:gd name="connsiteY9" fmla="*/ 81261 h 234886"/>
                <a:gd name="connsiteX10" fmla="*/ 98564 w 190404"/>
                <a:gd name="connsiteY10" fmla="*/ 130505 h 234886"/>
                <a:gd name="connsiteX11" fmla="*/ 64273 w 190404"/>
                <a:gd name="connsiteY11" fmla="*/ 130505 h 234886"/>
                <a:gd name="connsiteX12" fmla="*/ 64273 w 190404"/>
                <a:gd name="connsiteY12" fmla="*/ 31826 h 234886"/>
                <a:gd name="connsiteX13" fmla="*/ 98564 w 190404"/>
                <a:gd name="connsiteY13" fmla="*/ 31826 h 234886"/>
                <a:gd name="connsiteX14" fmla="*/ 145522 w 190404"/>
                <a:gd name="connsiteY14" fmla="*/ 81261 h 23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404" h="234886">
                  <a:moveTo>
                    <a:pt x="-211" y="298"/>
                  </a:moveTo>
                  <a:lnTo>
                    <a:pt x="-211" y="15443"/>
                  </a:lnTo>
                  <a:lnTo>
                    <a:pt x="18839" y="32207"/>
                  </a:lnTo>
                  <a:lnTo>
                    <a:pt x="18839" y="234613"/>
                  </a:lnTo>
                  <a:lnTo>
                    <a:pt x="64179" y="234613"/>
                  </a:lnTo>
                  <a:lnTo>
                    <a:pt x="64179" y="162223"/>
                  </a:lnTo>
                  <a:lnTo>
                    <a:pt x="99897" y="162223"/>
                  </a:lnTo>
                  <a:cubicBezTo>
                    <a:pt x="160762" y="162223"/>
                    <a:pt x="190194" y="132696"/>
                    <a:pt x="190194" y="81071"/>
                  </a:cubicBezTo>
                  <a:cubicBezTo>
                    <a:pt x="190194" y="29445"/>
                    <a:pt x="160572" y="108"/>
                    <a:pt x="99516" y="-273"/>
                  </a:cubicBezTo>
                  <a:close/>
                  <a:moveTo>
                    <a:pt x="145522" y="81261"/>
                  </a:moveTo>
                  <a:cubicBezTo>
                    <a:pt x="145522" y="109169"/>
                    <a:pt x="131330" y="130505"/>
                    <a:pt x="98564" y="130505"/>
                  </a:cubicBezTo>
                  <a:lnTo>
                    <a:pt x="64273" y="130505"/>
                  </a:lnTo>
                  <a:lnTo>
                    <a:pt x="64273" y="31826"/>
                  </a:lnTo>
                  <a:lnTo>
                    <a:pt x="98564" y="31826"/>
                  </a:lnTo>
                  <a:cubicBezTo>
                    <a:pt x="131044" y="32017"/>
                    <a:pt x="145522" y="53257"/>
                    <a:pt x="145522" y="81261"/>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457B3D45-345F-4E3F-8907-16F8E104D66B}"/>
                </a:ext>
              </a:extLst>
            </p:cNvPr>
            <p:cNvSpPr/>
            <p:nvPr/>
          </p:nvSpPr>
          <p:spPr>
            <a:xfrm>
              <a:off x="10483102" y="1013652"/>
              <a:ext cx="92317" cy="121185"/>
            </a:xfrm>
            <a:custGeom>
              <a:avLst/>
              <a:gdLst>
                <a:gd name="connsiteX0" fmla="*/ 83249 w 178498"/>
                <a:gd name="connsiteY0" fmla="*/ 15050 h 234315"/>
                <a:gd name="connsiteX1" fmla="*/ 83249 w 178498"/>
                <a:gd name="connsiteY1" fmla="*/ 0 h 234315"/>
                <a:gd name="connsiteX2" fmla="*/ 0 w 178498"/>
                <a:gd name="connsiteY2" fmla="*/ 0 h 234315"/>
                <a:gd name="connsiteX3" fmla="*/ 0 w 178498"/>
                <a:gd name="connsiteY3" fmla="*/ 15050 h 234315"/>
                <a:gd name="connsiteX4" fmla="*/ 18764 w 178498"/>
                <a:gd name="connsiteY4" fmla="*/ 31909 h 234315"/>
                <a:gd name="connsiteX5" fmla="*/ 18764 w 178498"/>
                <a:gd name="connsiteY5" fmla="*/ 234315 h 234315"/>
                <a:gd name="connsiteX6" fmla="*/ 173926 w 178498"/>
                <a:gd name="connsiteY6" fmla="*/ 234315 h 234315"/>
                <a:gd name="connsiteX7" fmla="*/ 178499 w 178498"/>
                <a:gd name="connsiteY7" fmla="*/ 175927 h 234315"/>
                <a:gd name="connsiteX8" fmla="*/ 158687 w 178498"/>
                <a:gd name="connsiteY8" fmla="*/ 175927 h 234315"/>
                <a:gd name="connsiteX9" fmla="*/ 137350 w 178498"/>
                <a:gd name="connsiteY9" fmla="*/ 202501 h 234315"/>
                <a:gd name="connsiteX10" fmla="*/ 63817 w 178498"/>
                <a:gd name="connsiteY10" fmla="*/ 202501 h 234315"/>
                <a:gd name="connsiteX11" fmla="*/ 63817 w 178498"/>
                <a:gd name="connsiteY11" fmla="*/ 31909 h 234315"/>
                <a:gd name="connsiteX12" fmla="*/ 83249 w 178498"/>
                <a:gd name="connsiteY12" fmla="*/ 15050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98" h="234315">
                  <a:moveTo>
                    <a:pt x="83249" y="15050"/>
                  </a:moveTo>
                  <a:lnTo>
                    <a:pt x="83249" y="0"/>
                  </a:lnTo>
                  <a:lnTo>
                    <a:pt x="0" y="0"/>
                  </a:lnTo>
                  <a:lnTo>
                    <a:pt x="0" y="15050"/>
                  </a:lnTo>
                  <a:lnTo>
                    <a:pt x="18764" y="31909"/>
                  </a:lnTo>
                  <a:lnTo>
                    <a:pt x="18764" y="234315"/>
                  </a:lnTo>
                  <a:lnTo>
                    <a:pt x="173926" y="234315"/>
                  </a:lnTo>
                  <a:lnTo>
                    <a:pt x="178499" y="175927"/>
                  </a:lnTo>
                  <a:lnTo>
                    <a:pt x="158687" y="175927"/>
                  </a:lnTo>
                  <a:lnTo>
                    <a:pt x="137350" y="202501"/>
                  </a:lnTo>
                  <a:lnTo>
                    <a:pt x="63817" y="202501"/>
                  </a:lnTo>
                  <a:lnTo>
                    <a:pt x="63817" y="31909"/>
                  </a:lnTo>
                  <a:lnTo>
                    <a:pt x="83249" y="15050"/>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0B077BB-B42F-4D99-8611-B27AB8479314}"/>
                </a:ext>
              </a:extLst>
            </p:cNvPr>
            <p:cNvSpPr/>
            <p:nvPr/>
          </p:nvSpPr>
          <p:spPr>
            <a:xfrm>
              <a:off x="11656919" y="1013652"/>
              <a:ext cx="92169" cy="121185"/>
            </a:xfrm>
            <a:custGeom>
              <a:avLst/>
              <a:gdLst>
                <a:gd name="connsiteX0" fmla="*/ 137160 w 178212"/>
                <a:gd name="connsiteY0" fmla="*/ 202501 h 234315"/>
                <a:gd name="connsiteX1" fmla="*/ 63913 w 178212"/>
                <a:gd name="connsiteY1" fmla="*/ 202501 h 234315"/>
                <a:gd name="connsiteX2" fmla="*/ 63913 w 178212"/>
                <a:gd name="connsiteY2" fmla="*/ 31909 h 234315"/>
                <a:gd name="connsiteX3" fmla="*/ 83344 w 178212"/>
                <a:gd name="connsiteY3" fmla="*/ 15050 h 234315"/>
                <a:gd name="connsiteX4" fmla="*/ 83344 w 178212"/>
                <a:gd name="connsiteY4" fmla="*/ 0 h 234315"/>
                <a:gd name="connsiteX5" fmla="*/ 0 w 178212"/>
                <a:gd name="connsiteY5" fmla="*/ 0 h 234315"/>
                <a:gd name="connsiteX6" fmla="*/ 0 w 178212"/>
                <a:gd name="connsiteY6" fmla="*/ 15050 h 234315"/>
                <a:gd name="connsiteX7" fmla="*/ 18669 w 178212"/>
                <a:gd name="connsiteY7" fmla="*/ 31909 h 234315"/>
                <a:gd name="connsiteX8" fmla="*/ 18669 w 178212"/>
                <a:gd name="connsiteY8" fmla="*/ 234315 h 234315"/>
                <a:gd name="connsiteX9" fmla="*/ 173831 w 178212"/>
                <a:gd name="connsiteY9" fmla="*/ 234315 h 234315"/>
                <a:gd name="connsiteX10" fmla="*/ 178213 w 178212"/>
                <a:gd name="connsiteY10" fmla="*/ 175927 h 234315"/>
                <a:gd name="connsiteX11" fmla="*/ 158591 w 178212"/>
                <a:gd name="connsiteY11" fmla="*/ 175927 h 234315"/>
                <a:gd name="connsiteX12" fmla="*/ 137160 w 178212"/>
                <a:gd name="connsiteY12" fmla="*/ 202501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212" h="234315">
                  <a:moveTo>
                    <a:pt x="137160" y="202501"/>
                  </a:moveTo>
                  <a:lnTo>
                    <a:pt x="63913" y="202501"/>
                  </a:lnTo>
                  <a:lnTo>
                    <a:pt x="63913" y="31909"/>
                  </a:lnTo>
                  <a:lnTo>
                    <a:pt x="83344" y="15050"/>
                  </a:lnTo>
                  <a:lnTo>
                    <a:pt x="83344" y="0"/>
                  </a:lnTo>
                  <a:lnTo>
                    <a:pt x="0" y="0"/>
                  </a:lnTo>
                  <a:lnTo>
                    <a:pt x="0" y="15050"/>
                  </a:lnTo>
                  <a:lnTo>
                    <a:pt x="18669" y="31909"/>
                  </a:lnTo>
                  <a:lnTo>
                    <a:pt x="18669" y="234315"/>
                  </a:lnTo>
                  <a:lnTo>
                    <a:pt x="173831" y="234315"/>
                  </a:lnTo>
                  <a:lnTo>
                    <a:pt x="178213" y="175927"/>
                  </a:lnTo>
                  <a:lnTo>
                    <a:pt x="158591" y="175927"/>
                  </a:lnTo>
                  <a:lnTo>
                    <a:pt x="137160" y="202501"/>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447431986"/>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969158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63B93-029D-4993-B0FE-164A5F000E7D}"/>
              </a:ext>
            </a:extLst>
          </p:cNvPr>
          <p:cNvSpPr>
            <a:spLocks noGrp="1"/>
          </p:cNvSpPr>
          <p:nvPr>
            <p:ph type="title" hasCustomPrompt="1"/>
          </p:nvPr>
        </p:nvSpPr>
        <p:spPr/>
        <p:txBody>
          <a:bodyPr/>
          <a:lstStyle/>
          <a:p>
            <a:r>
              <a:rPr lang="en-US"/>
              <a:t>Click to edit title</a:t>
            </a:r>
            <a:endParaRPr lang="en-US" dirty="0"/>
          </a:p>
        </p:txBody>
      </p:sp>
      <p:sp>
        <p:nvSpPr>
          <p:cNvPr id="3" name="Content Placeholder 2">
            <a:extLst>
              <a:ext uri="{FF2B5EF4-FFF2-40B4-BE49-F238E27FC236}">
                <a16:creationId xmlns:a16="http://schemas.microsoft.com/office/drawing/2014/main" id="{0B9308B3-00D3-43FB-9EBE-B45FC035DC82}"/>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56" name="Group 55">
            <a:extLst>
              <a:ext uri="{FF2B5EF4-FFF2-40B4-BE49-F238E27FC236}">
                <a16:creationId xmlns:a16="http://schemas.microsoft.com/office/drawing/2014/main" id="{BE49229D-5A32-4EE6-92EA-EEBAF0842740}"/>
              </a:ext>
            </a:extLst>
          </p:cNvPr>
          <p:cNvGrpSpPr/>
          <p:nvPr userDrawn="1"/>
        </p:nvGrpSpPr>
        <p:grpSpPr>
          <a:xfrm>
            <a:off x="9679441" y="441325"/>
            <a:ext cx="2069647" cy="125432"/>
            <a:chOff x="9679441" y="1011671"/>
            <a:chExt cx="2069647" cy="125432"/>
          </a:xfrm>
          <a:solidFill>
            <a:schemeClr val="tx1"/>
          </a:solidFill>
        </p:grpSpPr>
        <p:sp>
          <p:nvSpPr>
            <p:cNvPr id="12" name="Freeform: Shape 11">
              <a:extLst>
                <a:ext uri="{FF2B5EF4-FFF2-40B4-BE49-F238E27FC236}">
                  <a16:creationId xmlns:a16="http://schemas.microsoft.com/office/drawing/2014/main" id="{D8ABF1C2-FE39-43CE-B55A-625D14641296}"/>
                </a:ext>
              </a:extLst>
            </p:cNvPr>
            <p:cNvSpPr/>
            <p:nvPr/>
          </p:nvSpPr>
          <p:spPr>
            <a:xfrm>
              <a:off x="10557488" y="1013652"/>
              <a:ext cx="103253" cy="121185"/>
            </a:xfrm>
            <a:custGeom>
              <a:avLst/>
              <a:gdLst>
                <a:gd name="connsiteX0" fmla="*/ 122396 w 199643"/>
                <a:gd name="connsiteY0" fmla="*/ 234315 h 234315"/>
                <a:gd name="connsiteX1" fmla="*/ 122396 w 199643"/>
                <a:gd name="connsiteY1" fmla="*/ 32004 h 234315"/>
                <a:gd name="connsiteX2" fmla="*/ 162973 w 199643"/>
                <a:gd name="connsiteY2" fmla="*/ 32004 h 234315"/>
                <a:gd name="connsiteX3" fmla="*/ 179832 w 199643"/>
                <a:gd name="connsiteY3" fmla="*/ 58579 h 234315"/>
                <a:gd name="connsiteX4" fmla="*/ 199644 w 199643"/>
                <a:gd name="connsiteY4" fmla="*/ 58579 h 234315"/>
                <a:gd name="connsiteX5" fmla="*/ 195072 w 199643"/>
                <a:gd name="connsiteY5" fmla="*/ 0 h 234315"/>
                <a:gd name="connsiteX6" fmla="*/ 193738 w 199643"/>
                <a:gd name="connsiteY6" fmla="*/ 0 h 234315"/>
                <a:gd name="connsiteX7" fmla="*/ 4381 w 199643"/>
                <a:gd name="connsiteY7" fmla="*/ 0 h 234315"/>
                <a:gd name="connsiteX8" fmla="*/ 0 w 199643"/>
                <a:gd name="connsiteY8" fmla="*/ 58579 h 234315"/>
                <a:gd name="connsiteX9" fmla="*/ 19526 w 199643"/>
                <a:gd name="connsiteY9" fmla="*/ 58579 h 234315"/>
                <a:gd name="connsiteX10" fmla="*/ 36100 w 199643"/>
                <a:gd name="connsiteY10" fmla="*/ 32004 h 234315"/>
                <a:gd name="connsiteX11" fmla="*/ 77057 w 199643"/>
                <a:gd name="connsiteY11" fmla="*/ 32004 h 234315"/>
                <a:gd name="connsiteX12" fmla="*/ 77057 w 199643"/>
                <a:gd name="connsiteY12" fmla="*/ 234315 h 234315"/>
                <a:gd name="connsiteX13" fmla="*/ 122396 w 199643"/>
                <a:gd name="connsiteY13" fmla="*/ 234315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643" h="234315">
                  <a:moveTo>
                    <a:pt x="122396" y="234315"/>
                  </a:moveTo>
                  <a:lnTo>
                    <a:pt x="122396" y="32004"/>
                  </a:lnTo>
                  <a:lnTo>
                    <a:pt x="162973" y="32004"/>
                  </a:lnTo>
                  <a:lnTo>
                    <a:pt x="179832" y="58579"/>
                  </a:lnTo>
                  <a:lnTo>
                    <a:pt x="199644" y="58579"/>
                  </a:lnTo>
                  <a:lnTo>
                    <a:pt x="195072" y="0"/>
                  </a:lnTo>
                  <a:lnTo>
                    <a:pt x="193738" y="0"/>
                  </a:lnTo>
                  <a:lnTo>
                    <a:pt x="4381" y="0"/>
                  </a:lnTo>
                  <a:lnTo>
                    <a:pt x="0" y="58579"/>
                  </a:lnTo>
                  <a:lnTo>
                    <a:pt x="19526" y="58579"/>
                  </a:lnTo>
                  <a:lnTo>
                    <a:pt x="36100" y="32004"/>
                  </a:lnTo>
                  <a:lnTo>
                    <a:pt x="77057" y="32004"/>
                  </a:lnTo>
                  <a:lnTo>
                    <a:pt x="77057" y="234315"/>
                  </a:lnTo>
                  <a:lnTo>
                    <a:pt x="122396" y="234315"/>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A799CC8A-0009-4EAD-8668-F085BAEC2E1B}"/>
                </a:ext>
              </a:extLst>
            </p:cNvPr>
            <p:cNvSpPr/>
            <p:nvPr/>
          </p:nvSpPr>
          <p:spPr>
            <a:xfrm>
              <a:off x="11444009" y="1013652"/>
              <a:ext cx="103253" cy="121185"/>
            </a:xfrm>
            <a:custGeom>
              <a:avLst/>
              <a:gdLst>
                <a:gd name="connsiteX0" fmla="*/ 193929 w 199643"/>
                <a:gd name="connsiteY0" fmla="*/ 0 h 234315"/>
                <a:gd name="connsiteX1" fmla="*/ 4477 w 199643"/>
                <a:gd name="connsiteY1" fmla="*/ 0 h 234315"/>
                <a:gd name="connsiteX2" fmla="*/ 0 w 199643"/>
                <a:gd name="connsiteY2" fmla="*/ 58579 h 234315"/>
                <a:gd name="connsiteX3" fmla="*/ 19526 w 199643"/>
                <a:gd name="connsiteY3" fmla="*/ 58579 h 234315"/>
                <a:gd name="connsiteX4" fmla="*/ 36004 w 199643"/>
                <a:gd name="connsiteY4" fmla="*/ 32004 h 234315"/>
                <a:gd name="connsiteX5" fmla="*/ 76962 w 199643"/>
                <a:gd name="connsiteY5" fmla="*/ 32004 h 234315"/>
                <a:gd name="connsiteX6" fmla="*/ 76962 w 199643"/>
                <a:gd name="connsiteY6" fmla="*/ 234315 h 234315"/>
                <a:gd name="connsiteX7" fmla="*/ 122206 w 199643"/>
                <a:gd name="connsiteY7" fmla="*/ 234315 h 234315"/>
                <a:gd name="connsiteX8" fmla="*/ 122206 w 199643"/>
                <a:gd name="connsiteY8" fmla="*/ 32004 h 234315"/>
                <a:gd name="connsiteX9" fmla="*/ 162973 w 199643"/>
                <a:gd name="connsiteY9" fmla="*/ 32004 h 234315"/>
                <a:gd name="connsiteX10" fmla="*/ 180022 w 199643"/>
                <a:gd name="connsiteY10" fmla="*/ 58579 h 234315"/>
                <a:gd name="connsiteX11" fmla="*/ 199644 w 199643"/>
                <a:gd name="connsiteY11" fmla="*/ 58579 h 234315"/>
                <a:gd name="connsiteX12" fmla="*/ 195072 w 199643"/>
                <a:gd name="connsiteY12" fmla="*/ 0 h 234315"/>
                <a:gd name="connsiteX13" fmla="*/ 193929 w 199643"/>
                <a:gd name="connsiteY13" fmla="*/ 0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643" h="234315">
                  <a:moveTo>
                    <a:pt x="193929" y="0"/>
                  </a:moveTo>
                  <a:lnTo>
                    <a:pt x="4477" y="0"/>
                  </a:lnTo>
                  <a:lnTo>
                    <a:pt x="0" y="58579"/>
                  </a:lnTo>
                  <a:lnTo>
                    <a:pt x="19526" y="58579"/>
                  </a:lnTo>
                  <a:lnTo>
                    <a:pt x="36004" y="32004"/>
                  </a:lnTo>
                  <a:lnTo>
                    <a:pt x="76962" y="32004"/>
                  </a:lnTo>
                  <a:lnTo>
                    <a:pt x="76962" y="234315"/>
                  </a:lnTo>
                  <a:lnTo>
                    <a:pt x="122206" y="234315"/>
                  </a:lnTo>
                  <a:lnTo>
                    <a:pt x="122206" y="32004"/>
                  </a:lnTo>
                  <a:lnTo>
                    <a:pt x="162973" y="32004"/>
                  </a:lnTo>
                  <a:lnTo>
                    <a:pt x="180022" y="58579"/>
                  </a:lnTo>
                  <a:lnTo>
                    <a:pt x="199644" y="58579"/>
                  </a:lnTo>
                  <a:lnTo>
                    <a:pt x="195072" y="0"/>
                  </a:lnTo>
                  <a:lnTo>
                    <a:pt x="193929"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BA8A11F4-1E94-41A8-9431-E7E6F00C9985}"/>
                </a:ext>
              </a:extLst>
            </p:cNvPr>
            <p:cNvSpPr/>
            <p:nvPr/>
          </p:nvSpPr>
          <p:spPr>
            <a:xfrm>
              <a:off x="11045921" y="1013652"/>
              <a:ext cx="111578" cy="121185"/>
            </a:xfrm>
            <a:custGeom>
              <a:avLst/>
              <a:gdLst>
                <a:gd name="connsiteX0" fmla="*/ 82772 w 215741"/>
                <a:gd name="connsiteY0" fmla="*/ 15050 h 234315"/>
                <a:gd name="connsiteX1" fmla="*/ 82772 w 215741"/>
                <a:gd name="connsiteY1" fmla="*/ 0 h 234315"/>
                <a:gd name="connsiteX2" fmla="*/ 0 w 215741"/>
                <a:gd name="connsiteY2" fmla="*/ 0 h 234315"/>
                <a:gd name="connsiteX3" fmla="*/ 0 w 215741"/>
                <a:gd name="connsiteY3" fmla="*/ 15050 h 234315"/>
                <a:gd name="connsiteX4" fmla="*/ 18669 w 215741"/>
                <a:gd name="connsiteY4" fmla="*/ 31909 h 234315"/>
                <a:gd name="connsiteX5" fmla="*/ 18669 w 215741"/>
                <a:gd name="connsiteY5" fmla="*/ 234315 h 234315"/>
                <a:gd name="connsiteX6" fmla="*/ 64103 w 215741"/>
                <a:gd name="connsiteY6" fmla="*/ 234315 h 234315"/>
                <a:gd name="connsiteX7" fmla="*/ 64103 w 215741"/>
                <a:gd name="connsiteY7" fmla="*/ 165259 h 234315"/>
                <a:gd name="connsiteX8" fmla="*/ 101632 w 215741"/>
                <a:gd name="connsiteY8" fmla="*/ 124301 h 234315"/>
                <a:gd name="connsiteX9" fmla="*/ 138493 w 215741"/>
                <a:gd name="connsiteY9" fmla="*/ 151829 h 234315"/>
                <a:gd name="connsiteX10" fmla="*/ 162401 w 215741"/>
                <a:gd name="connsiteY10" fmla="*/ 234315 h 234315"/>
                <a:gd name="connsiteX11" fmla="*/ 207835 w 215741"/>
                <a:gd name="connsiteY11" fmla="*/ 234315 h 234315"/>
                <a:gd name="connsiteX12" fmla="*/ 177736 w 215741"/>
                <a:gd name="connsiteY12" fmla="*/ 128111 h 234315"/>
                <a:gd name="connsiteX13" fmla="*/ 129635 w 215741"/>
                <a:gd name="connsiteY13" fmla="*/ 94393 h 234315"/>
                <a:gd name="connsiteX14" fmla="*/ 187357 w 215741"/>
                <a:gd name="connsiteY14" fmla="*/ 31909 h 234315"/>
                <a:gd name="connsiteX15" fmla="*/ 215741 w 215741"/>
                <a:gd name="connsiteY15" fmla="*/ 15050 h 234315"/>
                <a:gd name="connsiteX16" fmla="*/ 215741 w 215741"/>
                <a:gd name="connsiteY16" fmla="*/ 0 h 234315"/>
                <a:gd name="connsiteX17" fmla="*/ 130873 w 215741"/>
                <a:gd name="connsiteY17" fmla="*/ 0 h 234315"/>
                <a:gd name="connsiteX18" fmla="*/ 130873 w 215741"/>
                <a:gd name="connsiteY18" fmla="*/ 15050 h 234315"/>
                <a:gd name="connsiteX19" fmla="*/ 143256 w 215741"/>
                <a:gd name="connsiteY19" fmla="*/ 28956 h 234315"/>
                <a:gd name="connsiteX20" fmla="*/ 64103 w 215741"/>
                <a:gd name="connsiteY20" fmla="*/ 114776 h 234315"/>
                <a:gd name="connsiteX21" fmla="*/ 64103 w 215741"/>
                <a:gd name="connsiteY21" fmla="*/ 31909 h 234315"/>
                <a:gd name="connsiteX22" fmla="*/ 82772 w 215741"/>
                <a:gd name="connsiteY22" fmla="*/ 15050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5741" h="234315">
                  <a:moveTo>
                    <a:pt x="82772" y="15050"/>
                  </a:moveTo>
                  <a:lnTo>
                    <a:pt x="82772" y="0"/>
                  </a:lnTo>
                  <a:lnTo>
                    <a:pt x="0" y="0"/>
                  </a:lnTo>
                  <a:lnTo>
                    <a:pt x="0" y="15050"/>
                  </a:lnTo>
                  <a:lnTo>
                    <a:pt x="18669" y="31909"/>
                  </a:lnTo>
                  <a:lnTo>
                    <a:pt x="18669" y="234315"/>
                  </a:lnTo>
                  <a:lnTo>
                    <a:pt x="64103" y="234315"/>
                  </a:lnTo>
                  <a:lnTo>
                    <a:pt x="64103" y="165259"/>
                  </a:lnTo>
                  <a:lnTo>
                    <a:pt x="101632" y="124301"/>
                  </a:lnTo>
                  <a:lnTo>
                    <a:pt x="138493" y="151829"/>
                  </a:lnTo>
                  <a:lnTo>
                    <a:pt x="162401" y="234315"/>
                  </a:lnTo>
                  <a:lnTo>
                    <a:pt x="207835" y="234315"/>
                  </a:lnTo>
                  <a:lnTo>
                    <a:pt x="177736" y="128111"/>
                  </a:lnTo>
                  <a:lnTo>
                    <a:pt x="129635" y="94393"/>
                  </a:lnTo>
                  <a:lnTo>
                    <a:pt x="187357" y="31909"/>
                  </a:lnTo>
                  <a:lnTo>
                    <a:pt x="215741" y="15050"/>
                  </a:lnTo>
                  <a:lnTo>
                    <a:pt x="215741" y="0"/>
                  </a:lnTo>
                  <a:lnTo>
                    <a:pt x="130873" y="0"/>
                  </a:lnTo>
                  <a:lnTo>
                    <a:pt x="130873" y="15050"/>
                  </a:lnTo>
                  <a:lnTo>
                    <a:pt x="143256" y="28956"/>
                  </a:lnTo>
                  <a:lnTo>
                    <a:pt x="64103" y="114776"/>
                  </a:lnTo>
                  <a:lnTo>
                    <a:pt x="64103" y="31909"/>
                  </a:lnTo>
                  <a:lnTo>
                    <a:pt x="82772" y="1505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21F98A1-4EE0-446C-BFD0-54069DAF6C4E}"/>
                </a:ext>
              </a:extLst>
            </p:cNvPr>
            <p:cNvSpPr/>
            <p:nvPr/>
          </p:nvSpPr>
          <p:spPr>
            <a:xfrm>
              <a:off x="10228516" y="1013652"/>
              <a:ext cx="111431" cy="121185"/>
            </a:xfrm>
            <a:custGeom>
              <a:avLst/>
              <a:gdLst>
                <a:gd name="connsiteX0" fmla="*/ 162306 w 215455"/>
                <a:gd name="connsiteY0" fmla="*/ 234315 h 234315"/>
                <a:gd name="connsiteX1" fmla="*/ 207645 w 215455"/>
                <a:gd name="connsiteY1" fmla="*/ 234315 h 234315"/>
                <a:gd name="connsiteX2" fmla="*/ 177356 w 215455"/>
                <a:gd name="connsiteY2" fmla="*/ 128111 h 234315"/>
                <a:gd name="connsiteX3" fmla="*/ 129445 w 215455"/>
                <a:gd name="connsiteY3" fmla="*/ 94393 h 234315"/>
                <a:gd name="connsiteX4" fmla="*/ 187166 w 215455"/>
                <a:gd name="connsiteY4" fmla="*/ 31909 h 234315"/>
                <a:gd name="connsiteX5" fmla="*/ 215456 w 215455"/>
                <a:gd name="connsiteY5" fmla="*/ 15050 h 234315"/>
                <a:gd name="connsiteX6" fmla="*/ 215456 w 215455"/>
                <a:gd name="connsiteY6" fmla="*/ 0 h 234315"/>
                <a:gd name="connsiteX7" fmla="*/ 130588 w 215455"/>
                <a:gd name="connsiteY7" fmla="*/ 0 h 234315"/>
                <a:gd name="connsiteX8" fmla="*/ 130588 w 215455"/>
                <a:gd name="connsiteY8" fmla="*/ 15050 h 234315"/>
                <a:gd name="connsiteX9" fmla="*/ 142970 w 215455"/>
                <a:gd name="connsiteY9" fmla="*/ 28956 h 234315"/>
                <a:gd name="connsiteX10" fmla="*/ 63818 w 215455"/>
                <a:gd name="connsiteY10" fmla="*/ 114776 h 234315"/>
                <a:gd name="connsiteX11" fmla="*/ 63818 w 215455"/>
                <a:gd name="connsiteY11" fmla="*/ 31909 h 234315"/>
                <a:gd name="connsiteX12" fmla="*/ 82391 w 215455"/>
                <a:gd name="connsiteY12" fmla="*/ 15050 h 234315"/>
                <a:gd name="connsiteX13" fmla="*/ 82391 w 215455"/>
                <a:gd name="connsiteY13" fmla="*/ 0 h 234315"/>
                <a:gd name="connsiteX14" fmla="*/ 0 w 215455"/>
                <a:gd name="connsiteY14" fmla="*/ 0 h 234315"/>
                <a:gd name="connsiteX15" fmla="*/ 0 w 215455"/>
                <a:gd name="connsiteY15" fmla="*/ 15050 h 234315"/>
                <a:gd name="connsiteX16" fmla="*/ 18574 w 215455"/>
                <a:gd name="connsiteY16" fmla="*/ 31909 h 234315"/>
                <a:gd name="connsiteX17" fmla="*/ 18574 w 215455"/>
                <a:gd name="connsiteY17" fmla="*/ 234315 h 234315"/>
                <a:gd name="connsiteX18" fmla="*/ 63818 w 215455"/>
                <a:gd name="connsiteY18" fmla="*/ 234315 h 234315"/>
                <a:gd name="connsiteX19" fmla="*/ 63818 w 215455"/>
                <a:gd name="connsiteY19" fmla="*/ 165259 h 234315"/>
                <a:gd name="connsiteX20" fmla="*/ 101441 w 215455"/>
                <a:gd name="connsiteY20" fmla="*/ 124301 h 234315"/>
                <a:gd name="connsiteX21" fmla="*/ 138303 w 215455"/>
                <a:gd name="connsiteY21" fmla="*/ 151829 h 234315"/>
                <a:gd name="connsiteX22" fmla="*/ 162306 w 215455"/>
                <a:gd name="connsiteY22" fmla="*/ 234315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5455" h="234315">
                  <a:moveTo>
                    <a:pt x="162306" y="234315"/>
                  </a:moveTo>
                  <a:lnTo>
                    <a:pt x="207645" y="234315"/>
                  </a:lnTo>
                  <a:lnTo>
                    <a:pt x="177356" y="128111"/>
                  </a:lnTo>
                  <a:lnTo>
                    <a:pt x="129445" y="94393"/>
                  </a:lnTo>
                  <a:lnTo>
                    <a:pt x="187166" y="31909"/>
                  </a:lnTo>
                  <a:lnTo>
                    <a:pt x="215456" y="15050"/>
                  </a:lnTo>
                  <a:lnTo>
                    <a:pt x="215456" y="0"/>
                  </a:lnTo>
                  <a:lnTo>
                    <a:pt x="130588" y="0"/>
                  </a:lnTo>
                  <a:lnTo>
                    <a:pt x="130588" y="15050"/>
                  </a:lnTo>
                  <a:lnTo>
                    <a:pt x="142970" y="28956"/>
                  </a:lnTo>
                  <a:lnTo>
                    <a:pt x="63818" y="114776"/>
                  </a:lnTo>
                  <a:lnTo>
                    <a:pt x="63818" y="31909"/>
                  </a:lnTo>
                  <a:lnTo>
                    <a:pt x="82391" y="15050"/>
                  </a:lnTo>
                  <a:lnTo>
                    <a:pt x="82391" y="0"/>
                  </a:lnTo>
                  <a:lnTo>
                    <a:pt x="0" y="0"/>
                  </a:lnTo>
                  <a:lnTo>
                    <a:pt x="0" y="15050"/>
                  </a:lnTo>
                  <a:lnTo>
                    <a:pt x="18574" y="31909"/>
                  </a:lnTo>
                  <a:lnTo>
                    <a:pt x="18574" y="234315"/>
                  </a:lnTo>
                  <a:lnTo>
                    <a:pt x="63818" y="234315"/>
                  </a:lnTo>
                  <a:lnTo>
                    <a:pt x="63818" y="165259"/>
                  </a:lnTo>
                  <a:lnTo>
                    <a:pt x="101441" y="124301"/>
                  </a:lnTo>
                  <a:lnTo>
                    <a:pt x="138303" y="151829"/>
                  </a:lnTo>
                  <a:lnTo>
                    <a:pt x="162306" y="234315"/>
                  </a:ln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3282B78-0FCB-4632-B683-CBC25FBEB7D8}"/>
                </a:ext>
              </a:extLst>
            </p:cNvPr>
            <p:cNvSpPr/>
            <p:nvPr/>
          </p:nvSpPr>
          <p:spPr>
            <a:xfrm>
              <a:off x="11398589" y="1013652"/>
              <a:ext cx="33005" cy="121185"/>
            </a:xfrm>
            <a:custGeom>
              <a:avLst/>
              <a:gdLst>
                <a:gd name="connsiteX0" fmla="*/ 63817 w 63817"/>
                <a:gd name="connsiteY0" fmla="*/ 234315 h 234315"/>
                <a:gd name="connsiteX1" fmla="*/ 63817 w 63817"/>
                <a:gd name="connsiteY1" fmla="*/ 0 h 234315"/>
                <a:gd name="connsiteX2" fmla="*/ 0 w 63817"/>
                <a:gd name="connsiteY2" fmla="*/ 0 h 234315"/>
                <a:gd name="connsiteX3" fmla="*/ 0 w 63817"/>
                <a:gd name="connsiteY3" fmla="*/ 15050 h 234315"/>
                <a:gd name="connsiteX4" fmla="*/ 18383 w 63817"/>
                <a:gd name="connsiteY4" fmla="*/ 31909 h 234315"/>
                <a:gd name="connsiteX5" fmla="*/ 18383 w 63817"/>
                <a:gd name="connsiteY5" fmla="*/ 234315 h 234315"/>
                <a:gd name="connsiteX6" fmla="*/ 63817 w 63817"/>
                <a:gd name="connsiteY6" fmla="*/ 234315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817" h="234315">
                  <a:moveTo>
                    <a:pt x="63817" y="234315"/>
                  </a:moveTo>
                  <a:lnTo>
                    <a:pt x="63817" y="0"/>
                  </a:lnTo>
                  <a:lnTo>
                    <a:pt x="0" y="0"/>
                  </a:lnTo>
                  <a:lnTo>
                    <a:pt x="0" y="15050"/>
                  </a:lnTo>
                  <a:lnTo>
                    <a:pt x="18383" y="31909"/>
                  </a:lnTo>
                  <a:lnTo>
                    <a:pt x="18383" y="234315"/>
                  </a:lnTo>
                  <a:lnTo>
                    <a:pt x="63817" y="234315"/>
                  </a:ln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C858C8BF-909D-4FCA-8177-A4EB9BF7D2B2}"/>
                </a:ext>
              </a:extLst>
            </p:cNvPr>
            <p:cNvSpPr/>
            <p:nvPr/>
          </p:nvSpPr>
          <p:spPr>
            <a:xfrm>
              <a:off x="9995112" y="1013652"/>
              <a:ext cx="103302" cy="121185"/>
            </a:xfrm>
            <a:custGeom>
              <a:avLst/>
              <a:gdLst>
                <a:gd name="connsiteX0" fmla="*/ 122492 w 199739"/>
                <a:gd name="connsiteY0" fmla="*/ 234315 h 234315"/>
                <a:gd name="connsiteX1" fmla="*/ 122492 w 199739"/>
                <a:gd name="connsiteY1" fmla="*/ 32004 h 234315"/>
                <a:gd name="connsiteX2" fmla="*/ 163163 w 199739"/>
                <a:gd name="connsiteY2" fmla="*/ 32004 h 234315"/>
                <a:gd name="connsiteX3" fmla="*/ 180023 w 199739"/>
                <a:gd name="connsiteY3" fmla="*/ 58579 h 234315"/>
                <a:gd name="connsiteX4" fmla="*/ 199739 w 199739"/>
                <a:gd name="connsiteY4" fmla="*/ 58579 h 234315"/>
                <a:gd name="connsiteX5" fmla="*/ 195263 w 199739"/>
                <a:gd name="connsiteY5" fmla="*/ 0 h 234315"/>
                <a:gd name="connsiteX6" fmla="*/ 193929 w 199739"/>
                <a:gd name="connsiteY6" fmla="*/ 0 h 234315"/>
                <a:gd name="connsiteX7" fmla="*/ 4477 w 199739"/>
                <a:gd name="connsiteY7" fmla="*/ 0 h 234315"/>
                <a:gd name="connsiteX8" fmla="*/ 0 w 199739"/>
                <a:gd name="connsiteY8" fmla="*/ 58579 h 234315"/>
                <a:gd name="connsiteX9" fmla="*/ 19717 w 199739"/>
                <a:gd name="connsiteY9" fmla="*/ 58579 h 234315"/>
                <a:gd name="connsiteX10" fmla="*/ 36290 w 199739"/>
                <a:gd name="connsiteY10" fmla="*/ 32004 h 234315"/>
                <a:gd name="connsiteX11" fmla="*/ 77248 w 199739"/>
                <a:gd name="connsiteY11" fmla="*/ 32004 h 234315"/>
                <a:gd name="connsiteX12" fmla="*/ 77248 w 199739"/>
                <a:gd name="connsiteY12" fmla="*/ 234315 h 234315"/>
                <a:gd name="connsiteX13" fmla="*/ 122492 w 199739"/>
                <a:gd name="connsiteY13" fmla="*/ 234315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9" h="234315">
                  <a:moveTo>
                    <a:pt x="122492" y="234315"/>
                  </a:moveTo>
                  <a:lnTo>
                    <a:pt x="122492" y="32004"/>
                  </a:lnTo>
                  <a:lnTo>
                    <a:pt x="163163" y="32004"/>
                  </a:lnTo>
                  <a:lnTo>
                    <a:pt x="180023" y="58579"/>
                  </a:lnTo>
                  <a:lnTo>
                    <a:pt x="199739" y="58579"/>
                  </a:lnTo>
                  <a:lnTo>
                    <a:pt x="195263" y="0"/>
                  </a:lnTo>
                  <a:lnTo>
                    <a:pt x="193929" y="0"/>
                  </a:lnTo>
                  <a:lnTo>
                    <a:pt x="4477" y="0"/>
                  </a:lnTo>
                  <a:lnTo>
                    <a:pt x="0" y="58579"/>
                  </a:lnTo>
                  <a:lnTo>
                    <a:pt x="19717" y="58579"/>
                  </a:lnTo>
                  <a:lnTo>
                    <a:pt x="36290" y="32004"/>
                  </a:lnTo>
                  <a:lnTo>
                    <a:pt x="77248" y="32004"/>
                  </a:lnTo>
                  <a:lnTo>
                    <a:pt x="77248" y="234315"/>
                  </a:lnTo>
                  <a:lnTo>
                    <a:pt x="122492" y="234315"/>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B597B9E6-A90C-4FB3-B145-C7382EFE184D}"/>
                </a:ext>
              </a:extLst>
            </p:cNvPr>
            <p:cNvSpPr/>
            <p:nvPr/>
          </p:nvSpPr>
          <p:spPr>
            <a:xfrm>
              <a:off x="9679441" y="1013652"/>
              <a:ext cx="92169" cy="121185"/>
            </a:xfrm>
            <a:custGeom>
              <a:avLst/>
              <a:gdLst>
                <a:gd name="connsiteX0" fmla="*/ 142018 w 178212"/>
                <a:gd name="connsiteY0" fmla="*/ 32004 h 234315"/>
                <a:gd name="connsiteX1" fmla="*/ 158496 w 178212"/>
                <a:gd name="connsiteY1" fmla="*/ 58579 h 234315"/>
                <a:gd name="connsiteX2" fmla="*/ 178213 w 178212"/>
                <a:gd name="connsiteY2" fmla="*/ 58579 h 234315"/>
                <a:gd name="connsiteX3" fmla="*/ 173641 w 178212"/>
                <a:gd name="connsiteY3" fmla="*/ 0 h 234315"/>
                <a:gd name="connsiteX4" fmla="*/ 0 w 178212"/>
                <a:gd name="connsiteY4" fmla="*/ 0 h 234315"/>
                <a:gd name="connsiteX5" fmla="*/ 0 w 178212"/>
                <a:gd name="connsiteY5" fmla="*/ 15050 h 234315"/>
                <a:gd name="connsiteX6" fmla="*/ 19241 w 178212"/>
                <a:gd name="connsiteY6" fmla="*/ 32004 h 234315"/>
                <a:gd name="connsiteX7" fmla="*/ 19241 w 178212"/>
                <a:gd name="connsiteY7" fmla="*/ 234315 h 234315"/>
                <a:gd name="connsiteX8" fmla="*/ 173641 w 178212"/>
                <a:gd name="connsiteY8" fmla="*/ 234315 h 234315"/>
                <a:gd name="connsiteX9" fmla="*/ 178213 w 178212"/>
                <a:gd name="connsiteY9" fmla="*/ 175927 h 234315"/>
                <a:gd name="connsiteX10" fmla="*/ 158496 w 178212"/>
                <a:gd name="connsiteY10" fmla="*/ 175927 h 234315"/>
                <a:gd name="connsiteX11" fmla="*/ 142018 w 178212"/>
                <a:gd name="connsiteY11" fmla="*/ 202501 h 234315"/>
                <a:gd name="connsiteX12" fmla="*/ 64580 w 178212"/>
                <a:gd name="connsiteY12" fmla="*/ 202501 h 234315"/>
                <a:gd name="connsiteX13" fmla="*/ 64580 w 178212"/>
                <a:gd name="connsiteY13" fmla="*/ 130492 h 234315"/>
                <a:gd name="connsiteX14" fmla="*/ 139160 w 178212"/>
                <a:gd name="connsiteY14" fmla="*/ 130492 h 234315"/>
                <a:gd name="connsiteX15" fmla="*/ 139160 w 178212"/>
                <a:gd name="connsiteY15" fmla="*/ 98584 h 234315"/>
                <a:gd name="connsiteX16" fmla="*/ 64580 w 178212"/>
                <a:gd name="connsiteY16" fmla="*/ 98584 h 234315"/>
                <a:gd name="connsiteX17" fmla="*/ 64580 w 178212"/>
                <a:gd name="connsiteY17" fmla="*/ 32004 h 234315"/>
                <a:gd name="connsiteX18" fmla="*/ 142018 w 178212"/>
                <a:gd name="connsiteY18" fmla="*/ 32004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8212" h="234315">
                  <a:moveTo>
                    <a:pt x="142018" y="32004"/>
                  </a:moveTo>
                  <a:lnTo>
                    <a:pt x="158496" y="58579"/>
                  </a:lnTo>
                  <a:lnTo>
                    <a:pt x="178213" y="58579"/>
                  </a:lnTo>
                  <a:lnTo>
                    <a:pt x="173641" y="0"/>
                  </a:lnTo>
                  <a:lnTo>
                    <a:pt x="0" y="0"/>
                  </a:lnTo>
                  <a:lnTo>
                    <a:pt x="0" y="15050"/>
                  </a:lnTo>
                  <a:lnTo>
                    <a:pt x="19241" y="32004"/>
                  </a:lnTo>
                  <a:lnTo>
                    <a:pt x="19241" y="234315"/>
                  </a:lnTo>
                  <a:lnTo>
                    <a:pt x="173641" y="234315"/>
                  </a:lnTo>
                  <a:lnTo>
                    <a:pt x="178213" y="175927"/>
                  </a:lnTo>
                  <a:lnTo>
                    <a:pt x="158496" y="175927"/>
                  </a:lnTo>
                  <a:lnTo>
                    <a:pt x="142018" y="202501"/>
                  </a:lnTo>
                  <a:lnTo>
                    <a:pt x="64580" y="202501"/>
                  </a:lnTo>
                  <a:lnTo>
                    <a:pt x="64580" y="130492"/>
                  </a:lnTo>
                  <a:lnTo>
                    <a:pt x="139160" y="130492"/>
                  </a:lnTo>
                  <a:lnTo>
                    <a:pt x="139160" y="98584"/>
                  </a:lnTo>
                  <a:lnTo>
                    <a:pt x="64580" y="98584"/>
                  </a:lnTo>
                  <a:lnTo>
                    <a:pt x="64580" y="32004"/>
                  </a:lnTo>
                  <a:lnTo>
                    <a:pt x="142018" y="32004"/>
                  </a:ln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D8BEB03-E6A9-41F1-B8CE-BD3E83AE61BB}"/>
                </a:ext>
              </a:extLst>
            </p:cNvPr>
            <p:cNvSpPr/>
            <p:nvPr/>
          </p:nvSpPr>
          <p:spPr>
            <a:xfrm>
              <a:off x="9789985" y="1013652"/>
              <a:ext cx="92169" cy="121185"/>
            </a:xfrm>
            <a:custGeom>
              <a:avLst/>
              <a:gdLst>
                <a:gd name="connsiteX0" fmla="*/ 137446 w 178212"/>
                <a:gd name="connsiteY0" fmla="*/ 32004 h 234315"/>
                <a:gd name="connsiteX1" fmla="*/ 158591 w 178212"/>
                <a:gd name="connsiteY1" fmla="*/ 58579 h 234315"/>
                <a:gd name="connsiteX2" fmla="*/ 178213 w 178212"/>
                <a:gd name="connsiteY2" fmla="*/ 58579 h 234315"/>
                <a:gd name="connsiteX3" fmla="*/ 173927 w 178212"/>
                <a:gd name="connsiteY3" fmla="*/ 0 h 234315"/>
                <a:gd name="connsiteX4" fmla="*/ 0 w 178212"/>
                <a:gd name="connsiteY4" fmla="*/ 0 h 234315"/>
                <a:gd name="connsiteX5" fmla="*/ 0 w 178212"/>
                <a:gd name="connsiteY5" fmla="*/ 15050 h 234315"/>
                <a:gd name="connsiteX6" fmla="*/ 19431 w 178212"/>
                <a:gd name="connsiteY6" fmla="*/ 32004 h 234315"/>
                <a:gd name="connsiteX7" fmla="*/ 19431 w 178212"/>
                <a:gd name="connsiteY7" fmla="*/ 234315 h 234315"/>
                <a:gd name="connsiteX8" fmla="*/ 173927 w 178212"/>
                <a:gd name="connsiteY8" fmla="*/ 234315 h 234315"/>
                <a:gd name="connsiteX9" fmla="*/ 178213 w 178212"/>
                <a:gd name="connsiteY9" fmla="*/ 175927 h 234315"/>
                <a:gd name="connsiteX10" fmla="*/ 158591 w 178212"/>
                <a:gd name="connsiteY10" fmla="*/ 175927 h 234315"/>
                <a:gd name="connsiteX11" fmla="*/ 137446 w 178212"/>
                <a:gd name="connsiteY11" fmla="*/ 202501 h 234315"/>
                <a:gd name="connsiteX12" fmla="*/ 64675 w 178212"/>
                <a:gd name="connsiteY12" fmla="*/ 202501 h 234315"/>
                <a:gd name="connsiteX13" fmla="*/ 64675 w 178212"/>
                <a:gd name="connsiteY13" fmla="*/ 130492 h 234315"/>
                <a:gd name="connsiteX14" fmla="*/ 139256 w 178212"/>
                <a:gd name="connsiteY14" fmla="*/ 130492 h 234315"/>
                <a:gd name="connsiteX15" fmla="*/ 139256 w 178212"/>
                <a:gd name="connsiteY15" fmla="*/ 98584 h 234315"/>
                <a:gd name="connsiteX16" fmla="*/ 64675 w 178212"/>
                <a:gd name="connsiteY16" fmla="*/ 98584 h 234315"/>
                <a:gd name="connsiteX17" fmla="*/ 64675 w 178212"/>
                <a:gd name="connsiteY17" fmla="*/ 32004 h 234315"/>
                <a:gd name="connsiteX18" fmla="*/ 137446 w 178212"/>
                <a:gd name="connsiteY18" fmla="*/ 32004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8212" h="234315">
                  <a:moveTo>
                    <a:pt x="137446" y="32004"/>
                  </a:moveTo>
                  <a:lnTo>
                    <a:pt x="158591" y="58579"/>
                  </a:lnTo>
                  <a:lnTo>
                    <a:pt x="178213" y="58579"/>
                  </a:lnTo>
                  <a:lnTo>
                    <a:pt x="173927" y="0"/>
                  </a:lnTo>
                  <a:lnTo>
                    <a:pt x="0" y="0"/>
                  </a:lnTo>
                  <a:lnTo>
                    <a:pt x="0" y="15050"/>
                  </a:lnTo>
                  <a:lnTo>
                    <a:pt x="19431" y="32004"/>
                  </a:lnTo>
                  <a:lnTo>
                    <a:pt x="19431" y="234315"/>
                  </a:lnTo>
                  <a:lnTo>
                    <a:pt x="173927" y="234315"/>
                  </a:lnTo>
                  <a:lnTo>
                    <a:pt x="178213" y="175927"/>
                  </a:lnTo>
                  <a:lnTo>
                    <a:pt x="158591" y="175927"/>
                  </a:lnTo>
                  <a:lnTo>
                    <a:pt x="137446" y="202501"/>
                  </a:lnTo>
                  <a:lnTo>
                    <a:pt x="64675" y="202501"/>
                  </a:lnTo>
                  <a:lnTo>
                    <a:pt x="64675" y="130492"/>
                  </a:lnTo>
                  <a:lnTo>
                    <a:pt x="139256" y="130492"/>
                  </a:lnTo>
                  <a:lnTo>
                    <a:pt x="139256" y="98584"/>
                  </a:lnTo>
                  <a:lnTo>
                    <a:pt x="64675" y="98584"/>
                  </a:lnTo>
                  <a:lnTo>
                    <a:pt x="64675" y="32004"/>
                  </a:lnTo>
                  <a:lnTo>
                    <a:pt x="137446" y="32004"/>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1B051E5-A178-4CD0-9A3B-E92BEFBD50E3}"/>
                </a:ext>
              </a:extLst>
            </p:cNvPr>
            <p:cNvSpPr/>
            <p:nvPr/>
          </p:nvSpPr>
          <p:spPr>
            <a:xfrm>
              <a:off x="10107036" y="1013652"/>
              <a:ext cx="32956" cy="121185"/>
            </a:xfrm>
            <a:custGeom>
              <a:avLst/>
              <a:gdLst>
                <a:gd name="connsiteX0" fmla="*/ 0 w 63722"/>
                <a:gd name="connsiteY0" fmla="*/ 15050 h 234315"/>
                <a:gd name="connsiteX1" fmla="*/ 18669 w 63722"/>
                <a:gd name="connsiteY1" fmla="*/ 31909 h 234315"/>
                <a:gd name="connsiteX2" fmla="*/ 18669 w 63722"/>
                <a:gd name="connsiteY2" fmla="*/ 234315 h 234315"/>
                <a:gd name="connsiteX3" fmla="*/ 63722 w 63722"/>
                <a:gd name="connsiteY3" fmla="*/ 234315 h 234315"/>
                <a:gd name="connsiteX4" fmla="*/ 63722 w 63722"/>
                <a:gd name="connsiteY4" fmla="*/ 0 h 234315"/>
                <a:gd name="connsiteX5" fmla="*/ 0 w 63722"/>
                <a:gd name="connsiteY5" fmla="*/ 0 h 234315"/>
                <a:gd name="connsiteX6" fmla="*/ 0 w 63722"/>
                <a:gd name="connsiteY6" fmla="*/ 15050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722" h="234315">
                  <a:moveTo>
                    <a:pt x="0" y="15050"/>
                  </a:moveTo>
                  <a:lnTo>
                    <a:pt x="18669" y="31909"/>
                  </a:lnTo>
                  <a:lnTo>
                    <a:pt x="18669" y="234315"/>
                  </a:lnTo>
                  <a:lnTo>
                    <a:pt x="63722" y="234315"/>
                  </a:lnTo>
                  <a:lnTo>
                    <a:pt x="63722" y="0"/>
                  </a:lnTo>
                  <a:lnTo>
                    <a:pt x="0" y="0"/>
                  </a:lnTo>
                  <a:lnTo>
                    <a:pt x="0" y="15050"/>
                  </a:ln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02DBB873-D89A-4660-9EF0-35FE0C1F5BF2}"/>
                </a:ext>
              </a:extLst>
            </p:cNvPr>
            <p:cNvSpPr/>
            <p:nvPr/>
          </p:nvSpPr>
          <p:spPr>
            <a:xfrm>
              <a:off x="9901120" y="1011671"/>
              <a:ext cx="86602" cy="125432"/>
            </a:xfrm>
            <a:custGeom>
              <a:avLst/>
              <a:gdLst>
                <a:gd name="connsiteX0" fmla="*/ 167239 w 167449"/>
                <a:gd name="connsiteY0" fmla="*/ 171199 h 242528"/>
                <a:gd name="connsiteX1" fmla="*/ 103993 w 167449"/>
                <a:gd name="connsiteY1" fmla="*/ 102428 h 242528"/>
                <a:gd name="connsiteX2" fmla="*/ 76847 w 167449"/>
                <a:gd name="connsiteY2" fmla="*/ 95856 h 242528"/>
                <a:gd name="connsiteX3" fmla="*/ 50462 w 167449"/>
                <a:gd name="connsiteY3" fmla="*/ 62614 h 242528"/>
                <a:gd name="connsiteX4" fmla="*/ 88562 w 167449"/>
                <a:gd name="connsiteY4" fmla="*/ 31657 h 242528"/>
                <a:gd name="connsiteX5" fmla="*/ 123519 w 167449"/>
                <a:gd name="connsiteY5" fmla="*/ 36134 h 242528"/>
                <a:gd name="connsiteX6" fmla="*/ 139902 w 167449"/>
                <a:gd name="connsiteY6" fmla="*/ 62042 h 242528"/>
                <a:gd name="connsiteX7" fmla="*/ 159524 w 167449"/>
                <a:gd name="connsiteY7" fmla="*/ 62042 h 242528"/>
                <a:gd name="connsiteX8" fmla="*/ 155523 w 167449"/>
                <a:gd name="connsiteY8" fmla="*/ 10131 h 242528"/>
                <a:gd name="connsiteX9" fmla="*/ 87229 w 167449"/>
                <a:gd name="connsiteY9" fmla="*/ -251 h 242528"/>
                <a:gd name="connsiteX10" fmla="*/ 4457 w 167449"/>
                <a:gd name="connsiteY10" fmla="*/ 66424 h 242528"/>
                <a:gd name="connsiteX11" fmla="*/ 61607 w 167449"/>
                <a:gd name="connsiteY11" fmla="*/ 134242 h 242528"/>
                <a:gd name="connsiteX12" fmla="*/ 92563 w 167449"/>
                <a:gd name="connsiteY12" fmla="*/ 142147 h 242528"/>
                <a:gd name="connsiteX13" fmla="*/ 122948 w 167449"/>
                <a:gd name="connsiteY13" fmla="*/ 177390 h 242528"/>
                <a:gd name="connsiteX14" fmla="*/ 85419 w 167449"/>
                <a:gd name="connsiteY14" fmla="*/ 210156 h 242528"/>
                <a:gd name="connsiteX15" fmla="*/ 32746 w 167449"/>
                <a:gd name="connsiteY15" fmla="*/ 200631 h 242528"/>
                <a:gd name="connsiteX16" fmla="*/ 19601 w 167449"/>
                <a:gd name="connsiteY16" fmla="*/ 179961 h 242528"/>
                <a:gd name="connsiteX17" fmla="*/ -211 w 167449"/>
                <a:gd name="connsiteY17" fmla="*/ 179961 h 242528"/>
                <a:gd name="connsiteX18" fmla="*/ 4171 w 167449"/>
                <a:gd name="connsiteY18" fmla="*/ 231777 h 242528"/>
                <a:gd name="connsiteX19" fmla="*/ 4171 w 167449"/>
                <a:gd name="connsiteY19" fmla="*/ 231777 h 242528"/>
                <a:gd name="connsiteX20" fmla="*/ 82847 w 167449"/>
                <a:gd name="connsiteY20" fmla="*/ 242255 h 242528"/>
                <a:gd name="connsiteX21" fmla="*/ 167239 w 167449"/>
                <a:gd name="connsiteY21" fmla="*/ 171199 h 24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449" h="242528">
                  <a:moveTo>
                    <a:pt x="167239" y="171199"/>
                  </a:moveTo>
                  <a:cubicBezTo>
                    <a:pt x="167239" y="126622"/>
                    <a:pt x="139902" y="112620"/>
                    <a:pt x="103993" y="102428"/>
                  </a:cubicBezTo>
                  <a:lnTo>
                    <a:pt x="76847" y="95856"/>
                  </a:lnTo>
                  <a:cubicBezTo>
                    <a:pt x="60911" y="93037"/>
                    <a:pt x="49586" y="78768"/>
                    <a:pt x="50462" y="62614"/>
                  </a:cubicBezTo>
                  <a:cubicBezTo>
                    <a:pt x="50462" y="49374"/>
                    <a:pt x="61321" y="31657"/>
                    <a:pt x="88562" y="31657"/>
                  </a:cubicBezTo>
                  <a:lnTo>
                    <a:pt x="123519" y="36134"/>
                  </a:lnTo>
                  <a:lnTo>
                    <a:pt x="139902" y="62042"/>
                  </a:lnTo>
                  <a:lnTo>
                    <a:pt x="159524" y="62042"/>
                  </a:lnTo>
                  <a:lnTo>
                    <a:pt x="155523" y="10131"/>
                  </a:lnTo>
                  <a:cubicBezTo>
                    <a:pt x="133482" y="2930"/>
                    <a:pt x="110413" y="-585"/>
                    <a:pt x="87229" y="-251"/>
                  </a:cubicBezTo>
                  <a:cubicBezTo>
                    <a:pt x="27031" y="-251"/>
                    <a:pt x="4457" y="35753"/>
                    <a:pt x="4457" y="66424"/>
                  </a:cubicBezTo>
                  <a:cubicBezTo>
                    <a:pt x="4457" y="94999"/>
                    <a:pt x="17792" y="122907"/>
                    <a:pt x="61607" y="134242"/>
                  </a:cubicBezTo>
                  <a:lnTo>
                    <a:pt x="92563" y="142147"/>
                  </a:lnTo>
                  <a:cubicBezTo>
                    <a:pt x="117900" y="149196"/>
                    <a:pt x="122948" y="161197"/>
                    <a:pt x="122948" y="177390"/>
                  </a:cubicBezTo>
                  <a:cubicBezTo>
                    <a:pt x="122948" y="193582"/>
                    <a:pt x="111518" y="210156"/>
                    <a:pt x="85419" y="210156"/>
                  </a:cubicBezTo>
                  <a:cubicBezTo>
                    <a:pt x="67455" y="209899"/>
                    <a:pt x="49662" y="206689"/>
                    <a:pt x="32746" y="200631"/>
                  </a:cubicBezTo>
                  <a:lnTo>
                    <a:pt x="19601" y="179961"/>
                  </a:lnTo>
                  <a:lnTo>
                    <a:pt x="-211" y="179961"/>
                  </a:lnTo>
                  <a:lnTo>
                    <a:pt x="4171" y="231777"/>
                  </a:lnTo>
                  <a:lnTo>
                    <a:pt x="4171" y="231777"/>
                  </a:lnTo>
                  <a:cubicBezTo>
                    <a:pt x="29822" y="238702"/>
                    <a:pt x="56273" y="242227"/>
                    <a:pt x="82847" y="242255"/>
                  </a:cubicBezTo>
                  <a:cubicBezTo>
                    <a:pt x="142855" y="241969"/>
                    <a:pt x="167239" y="211966"/>
                    <a:pt x="167239" y="171199"/>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3BF98240-8510-42A9-9F51-1617EE47C0D1}"/>
                </a:ext>
              </a:extLst>
            </p:cNvPr>
            <p:cNvSpPr/>
            <p:nvPr/>
          </p:nvSpPr>
          <p:spPr>
            <a:xfrm>
              <a:off x="10351228" y="1013800"/>
              <a:ext cx="115027" cy="123056"/>
            </a:xfrm>
            <a:custGeom>
              <a:avLst/>
              <a:gdLst>
                <a:gd name="connsiteX0" fmla="*/ 82276 w 222408"/>
                <a:gd name="connsiteY0" fmla="*/ 14491 h 237934"/>
                <a:gd name="connsiteX1" fmla="*/ 82276 w 222408"/>
                <a:gd name="connsiteY1" fmla="*/ -273 h 237934"/>
                <a:gd name="connsiteX2" fmla="*/ -211 w 222408"/>
                <a:gd name="connsiteY2" fmla="*/ -273 h 237934"/>
                <a:gd name="connsiteX3" fmla="*/ -211 w 222408"/>
                <a:gd name="connsiteY3" fmla="*/ 14872 h 237934"/>
                <a:gd name="connsiteX4" fmla="*/ 18363 w 222408"/>
                <a:gd name="connsiteY4" fmla="*/ 31636 h 237934"/>
                <a:gd name="connsiteX5" fmla="*/ 18363 w 222408"/>
                <a:gd name="connsiteY5" fmla="*/ 154032 h 237934"/>
                <a:gd name="connsiteX6" fmla="*/ 106946 w 222408"/>
                <a:gd name="connsiteY6" fmla="*/ 237662 h 237934"/>
                <a:gd name="connsiteX7" fmla="*/ 116471 w 222408"/>
                <a:gd name="connsiteY7" fmla="*/ 237662 h 237934"/>
                <a:gd name="connsiteX8" fmla="*/ 203719 w 222408"/>
                <a:gd name="connsiteY8" fmla="*/ 154032 h 237934"/>
                <a:gd name="connsiteX9" fmla="*/ 203719 w 222408"/>
                <a:gd name="connsiteY9" fmla="*/ 31445 h 237934"/>
                <a:gd name="connsiteX10" fmla="*/ 222198 w 222408"/>
                <a:gd name="connsiteY10" fmla="*/ 14491 h 237934"/>
                <a:gd name="connsiteX11" fmla="*/ 222198 w 222408"/>
                <a:gd name="connsiteY11" fmla="*/ -273 h 237934"/>
                <a:gd name="connsiteX12" fmla="*/ 139616 w 222408"/>
                <a:gd name="connsiteY12" fmla="*/ -273 h 237934"/>
                <a:gd name="connsiteX13" fmla="*/ 139616 w 222408"/>
                <a:gd name="connsiteY13" fmla="*/ 14872 h 237934"/>
                <a:gd name="connsiteX14" fmla="*/ 158666 w 222408"/>
                <a:gd name="connsiteY14" fmla="*/ 31826 h 237934"/>
                <a:gd name="connsiteX15" fmla="*/ 158666 w 222408"/>
                <a:gd name="connsiteY15" fmla="*/ 146888 h 237934"/>
                <a:gd name="connsiteX16" fmla="*/ 116661 w 222408"/>
                <a:gd name="connsiteY16" fmla="*/ 206134 h 237934"/>
                <a:gd name="connsiteX17" fmla="*/ 107136 w 222408"/>
                <a:gd name="connsiteY17" fmla="*/ 206134 h 237934"/>
                <a:gd name="connsiteX18" fmla="*/ 63511 w 222408"/>
                <a:gd name="connsiteY18" fmla="*/ 146888 h 237934"/>
                <a:gd name="connsiteX19" fmla="*/ 63511 w 222408"/>
                <a:gd name="connsiteY19" fmla="*/ 31636 h 237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2408" h="237934">
                  <a:moveTo>
                    <a:pt x="82276" y="14491"/>
                  </a:moveTo>
                  <a:lnTo>
                    <a:pt x="82276" y="-273"/>
                  </a:lnTo>
                  <a:lnTo>
                    <a:pt x="-211" y="-273"/>
                  </a:lnTo>
                  <a:lnTo>
                    <a:pt x="-211" y="14872"/>
                  </a:lnTo>
                  <a:lnTo>
                    <a:pt x="18363" y="31636"/>
                  </a:lnTo>
                  <a:lnTo>
                    <a:pt x="18363" y="154032"/>
                  </a:lnTo>
                  <a:cubicBezTo>
                    <a:pt x="18363" y="200895"/>
                    <a:pt x="37413" y="237662"/>
                    <a:pt x="106946" y="237662"/>
                  </a:cubicBezTo>
                  <a:lnTo>
                    <a:pt x="116471" y="237662"/>
                  </a:lnTo>
                  <a:cubicBezTo>
                    <a:pt x="186289" y="237662"/>
                    <a:pt x="203719" y="200895"/>
                    <a:pt x="203719" y="154032"/>
                  </a:cubicBezTo>
                  <a:lnTo>
                    <a:pt x="203719" y="31445"/>
                  </a:lnTo>
                  <a:lnTo>
                    <a:pt x="222198" y="14491"/>
                  </a:lnTo>
                  <a:lnTo>
                    <a:pt x="222198" y="-273"/>
                  </a:lnTo>
                  <a:lnTo>
                    <a:pt x="139616" y="-273"/>
                  </a:lnTo>
                  <a:lnTo>
                    <a:pt x="139616" y="14872"/>
                  </a:lnTo>
                  <a:lnTo>
                    <a:pt x="158666" y="31826"/>
                  </a:lnTo>
                  <a:lnTo>
                    <a:pt x="158666" y="146888"/>
                  </a:lnTo>
                  <a:cubicBezTo>
                    <a:pt x="158666" y="177940"/>
                    <a:pt x="150760" y="206134"/>
                    <a:pt x="116661" y="206134"/>
                  </a:cubicBezTo>
                  <a:lnTo>
                    <a:pt x="107136" y="206134"/>
                  </a:lnTo>
                  <a:cubicBezTo>
                    <a:pt x="73132" y="206134"/>
                    <a:pt x="63511" y="177559"/>
                    <a:pt x="63511" y="146888"/>
                  </a:cubicBezTo>
                  <a:lnTo>
                    <a:pt x="63511" y="31636"/>
                  </a:ln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4CAAFD3F-E71D-4B75-8225-B2F5BF078E7D}"/>
                </a:ext>
              </a:extLst>
            </p:cNvPr>
            <p:cNvSpPr/>
            <p:nvPr/>
          </p:nvSpPr>
          <p:spPr>
            <a:xfrm>
              <a:off x="10668180" y="1013800"/>
              <a:ext cx="115273" cy="123056"/>
            </a:xfrm>
            <a:custGeom>
              <a:avLst/>
              <a:gdLst>
                <a:gd name="connsiteX0" fmla="*/ 82371 w 222884"/>
                <a:gd name="connsiteY0" fmla="*/ 14491 h 237934"/>
                <a:gd name="connsiteX1" fmla="*/ 82371 w 222884"/>
                <a:gd name="connsiteY1" fmla="*/ -273 h 237934"/>
                <a:gd name="connsiteX2" fmla="*/ -211 w 222884"/>
                <a:gd name="connsiteY2" fmla="*/ -273 h 237934"/>
                <a:gd name="connsiteX3" fmla="*/ -211 w 222884"/>
                <a:gd name="connsiteY3" fmla="*/ 14872 h 237934"/>
                <a:gd name="connsiteX4" fmla="*/ 18839 w 222884"/>
                <a:gd name="connsiteY4" fmla="*/ 31636 h 237934"/>
                <a:gd name="connsiteX5" fmla="*/ 18839 w 222884"/>
                <a:gd name="connsiteY5" fmla="*/ 154032 h 237934"/>
                <a:gd name="connsiteX6" fmla="*/ 107517 w 222884"/>
                <a:gd name="connsiteY6" fmla="*/ 237662 h 237934"/>
                <a:gd name="connsiteX7" fmla="*/ 117042 w 222884"/>
                <a:gd name="connsiteY7" fmla="*/ 237662 h 237934"/>
                <a:gd name="connsiteX8" fmla="*/ 204196 w 222884"/>
                <a:gd name="connsiteY8" fmla="*/ 154032 h 237934"/>
                <a:gd name="connsiteX9" fmla="*/ 204196 w 222884"/>
                <a:gd name="connsiteY9" fmla="*/ 31445 h 237934"/>
                <a:gd name="connsiteX10" fmla="*/ 222674 w 222884"/>
                <a:gd name="connsiteY10" fmla="*/ 14491 h 237934"/>
                <a:gd name="connsiteX11" fmla="*/ 222674 w 222884"/>
                <a:gd name="connsiteY11" fmla="*/ -273 h 237934"/>
                <a:gd name="connsiteX12" fmla="*/ 140188 w 222884"/>
                <a:gd name="connsiteY12" fmla="*/ -273 h 237934"/>
                <a:gd name="connsiteX13" fmla="*/ 140188 w 222884"/>
                <a:gd name="connsiteY13" fmla="*/ 14872 h 237934"/>
                <a:gd name="connsiteX14" fmla="*/ 159238 w 222884"/>
                <a:gd name="connsiteY14" fmla="*/ 31826 h 237934"/>
                <a:gd name="connsiteX15" fmla="*/ 159238 w 222884"/>
                <a:gd name="connsiteY15" fmla="*/ 146888 h 237934"/>
                <a:gd name="connsiteX16" fmla="*/ 117233 w 222884"/>
                <a:gd name="connsiteY16" fmla="*/ 206134 h 237934"/>
                <a:gd name="connsiteX17" fmla="*/ 107708 w 222884"/>
                <a:gd name="connsiteY17" fmla="*/ 206134 h 237934"/>
                <a:gd name="connsiteX18" fmla="*/ 63988 w 222884"/>
                <a:gd name="connsiteY18" fmla="*/ 146888 h 237934"/>
                <a:gd name="connsiteX19" fmla="*/ 63988 w 222884"/>
                <a:gd name="connsiteY19" fmla="*/ 31636 h 237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2884" h="237934">
                  <a:moveTo>
                    <a:pt x="82371" y="14491"/>
                  </a:moveTo>
                  <a:lnTo>
                    <a:pt x="82371" y="-273"/>
                  </a:lnTo>
                  <a:lnTo>
                    <a:pt x="-211" y="-273"/>
                  </a:lnTo>
                  <a:lnTo>
                    <a:pt x="-211" y="14872"/>
                  </a:lnTo>
                  <a:lnTo>
                    <a:pt x="18839" y="31636"/>
                  </a:lnTo>
                  <a:lnTo>
                    <a:pt x="18839" y="154032"/>
                  </a:lnTo>
                  <a:cubicBezTo>
                    <a:pt x="18839" y="200895"/>
                    <a:pt x="37889" y="237662"/>
                    <a:pt x="107517" y="237662"/>
                  </a:cubicBezTo>
                  <a:lnTo>
                    <a:pt x="117042" y="237662"/>
                  </a:lnTo>
                  <a:cubicBezTo>
                    <a:pt x="186860" y="237662"/>
                    <a:pt x="204196" y="200895"/>
                    <a:pt x="204196" y="154032"/>
                  </a:cubicBezTo>
                  <a:lnTo>
                    <a:pt x="204196" y="31445"/>
                  </a:lnTo>
                  <a:lnTo>
                    <a:pt x="222674" y="14491"/>
                  </a:lnTo>
                  <a:lnTo>
                    <a:pt x="222674" y="-273"/>
                  </a:lnTo>
                  <a:lnTo>
                    <a:pt x="140188" y="-273"/>
                  </a:lnTo>
                  <a:lnTo>
                    <a:pt x="140188" y="14872"/>
                  </a:lnTo>
                  <a:lnTo>
                    <a:pt x="159238" y="31826"/>
                  </a:lnTo>
                  <a:lnTo>
                    <a:pt x="159238" y="146888"/>
                  </a:lnTo>
                  <a:cubicBezTo>
                    <a:pt x="159238" y="177940"/>
                    <a:pt x="151332" y="206134"/>
                    <a:pt x="117233" y="206134"/>
                  </a:cubicBezTo>
                  <a:lnTo>
                    <a:pt x="107708" y="206134"/>
                  </a:lnTo>
                  <a:cubicBezTo>
                    <a:pt x="73799" y="206134"/>
                    <a:pt x="63988" y="177559"/>
                    <a:pt x="63988" y="146888"/>
                  </a:cubicBezTo>
                  <a:lnTo>
                    <a:pt x="63988" y="31636"/>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5169D96C-8CFE-4F68-AB0A-F14A7DFC8A16}"/>
                </a:ext>
              </a:extLst>
            </p:cNvPr>
            <p:cNvSpPr/>
            <p:nvPr/>
          </p:nvSpPr>
          <p:spPr>
            <a:xfrm>
              <a:off x="10799119" y="1013800"/>
              <a:ext cx="115273" cy="123056"/>
            </a:xfrm>
            <a:custGeom>
              <a:avLst/>
              <a:gdLst>
                <a:gd name="connsiteX0" fmla="*/ 82466 w 222884"/>
                <a:gd name="connsiteY0" fmla="*/ 14491 h 237934"/>
                <a:gd name="connsiteX1" fmla="*/ 82466 w 222884"/>
                <a:gd name="connsiteY1" fmla="*/ -273 h 237934"/>
                <a:gd name="connsiteX2" fmla="*/ -211 w 222884"/>
                <a:gd name="connsiteY2" fmla="*/ -273 h 237934"/>
                <a:gd name="connsiteX3" fmla="*/ -211 w 222884"/>
                <a:gd name="connsiteY3" fmla="*/ 14872 h 237934"/>
                <a:gd name="connsiteX4" fmla="*/ 18839 w 222884"/>
                <a:gd name="connsiteY4" fmla="*/ 31636 h 237934"/>
                <a:gd name="connsiteX5" fmla="*/ 18839 w 222884"/>
                <a:gd name="connsiteY5" fmla="*/ 154032 h 237934"/>
                <a:gd name="connsiteX6" fmla="*/ 107517 w 222884"/>
                <a:gd name="connsiteY6" fmla="*/ 237662 h 237934"/>
                <a:gd name="connsiteX7" fmla="*/ 117042 w 222884"/>
                <a:gd name="connsiteY7" fmla="*/ 237662 h 237934"/>
                <a:gd name="connsiteX8" fmla="*/ 204291 w 222884"/>
                <a:gd name="connsiteY8" fmla="*/ 154032 h 237934"/>
                <a:gd name="connsiteX9" fmla="*/ 204291 w 222884"/>
                <a:gd name="connsiteY9" fmla="*/ 31445 h 237934"/>
                <a:gd name="connsiteX10" fmla="*/ 222674 w 222884"/>
                <a:gd name="connsiteY10" fmla="*/ 14491 h 237934"/>
                <a:gd name="connsiteX11" fmla="*/ 222674 w 222884"/>
                <a:gd name="connsiteY11" fmla="*/ -273 h 237934"/>
                <a:gd name="connsiteX12" fmla="*/ 139997 w 222884"/>
                <a:gd name="connsiteY12" fmla="*/ -273 h 237934"/>
                <a:gd name="connsiteX13" fmla="*/ 139997 w 222884"/>
                <a:gd name="connsiteY13" fmla="*/ 14872 h 237934"/>
                <a:gd name="connsiteX14" fmla="*/ 159047 w 222884"/>
                <a:gd name="connsiteY14" fmla="*/ 31826 h 237934"/>
                <a:gd name="connsiteX15" fmla="*/ 159047 w 222884"/>
                <a:gd name="connsiteY15" fmla="*/ 146888 h 237934"/>
                <a:gd name="connsiteX16" fmla="*/ 116947 w 222884"/>
                <a:gd name="connsiteY16" fmla="*/ 206134 h 237934"/>
                <a:gd name="connsiteX17" fmla="*/ 107422 w 222884"/>
                <a:gd name="connsiteY17" fmla="*/ 206134 h 237934"/>
                <a:gd name="connsiteX18" fmla="*/ 63702 w 222884"/>
                <a:gd name="connsiteY18" fmla="*/ 146888 h 237934"/>
                <a:gd name="connsiteX19" fmla="*/ 63702 w 222884"/>
                <a:gd name="connsiteY19" fmla="*/ 31636 h 237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2884" h="237934">
                  <a:moveTo>
                    <a:pt x="82466" y="14491"/>
                  </a:moveTo>
                  <a:lnTo>
                    <a:pt x="82466" y="-273"/>
                  </a:lnTo>
                  <a:lnTo>
                    <a:pt x="-211" y="-273"/>
                  </a:lnTo>
                  <a:lnTo>
                    <a:pt x="-211" y="14872"/>
                  </a:lnTo>
                  <a:lnTo>
                    <a:pt x="18839" y="31636"/>
                  </a:lnTo>
                  <a:lnTo>
                    <a:pt x="18839" y="154032"/>
                  </a:lnTo>
                  <a:cubicBezTo>
                    <a:pt x="18839" y="200895"/>
                    <a:pt x="37889" y="237662"/>
                    <a:pt x="107517" y="237662"/>
                  </a:cubicBezTo>
                  <a:lnTo>
                    <a:pt x="117042" y="237662"/>
                  </a:lnTo>
                  <a:cubicBezTo>
                    <a:pt x="186861" y="237662"/>
                    <a:pt x="204291" y="200895"/>
                    <a:pt x="204291" y="154032"/>
                  </a:cubicBezTo>
                  <a:lnTo>
                    <a:pt x="204291" y="31445"/>
                  </a:lnTo>
                  <a:lnTo>
                    <a:pt x="222674" y="14491"/>
                  </a:lnTo>
                  <a:lnTo>
                    <a:pt x="222674" y="-273"/>
                  </a:lnTo>
                  <a:lnTo>
                    <a:pt x="139997" y="-273"/>
                  </a:lnTo>
                  <a:lnTo>
                    <a:pt x="139997" y="14872"/>
                  </a:lnTo>
                  <a:lnTo>
                    <a:pt x="159047" y="31826"/>
                  </a:lnTo>
                  <a:lnTo>
                    <a:pt x="159047" y="146888"/>
                  </a:lnTo>
                  <a:cubicBezTo>
                    <a:pt x="159047" y="177940"/>
                    <a:pt x="150951" y="206134"/>
                    <a:pt x="116947" y="206134"/>
                  </a:cubicBezTo>
                  <a:lnTo>
                    <a:pt x="107422" y="206134"/>
                  </a:lnTo>
                  <a:cubicBezTo>
                    <a:pt x="73322" y="206134"/>
                    <a:pt x="63702" y="177559"/>
                    <a:pt x="63702" y="146888"/>
                  </a:cubicBezTo>
                  <a:lnTo>
                    <a:pt x="63702" y="31636"/>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D6A54D3-683C-4032-BBA2-B52955DCD1D1}"/>
                </a:ext>
              </a:extLst>
            </p:cNvPr>
            <p:cNvSpPr/>
            <p:nvPr/>
          </p:nvSpPr>
          <p:spPr>
            <a:xfrm>
              <a:off x="11168929" y="1013800"/>
              <a:ext cx="108820" cy="121185"/>
            </a:xfrm>
            <a:custGeom>
              <a:avLst/>
              <a:gdLst>
                <a:gd name="connsiteX0" fmla="*/ 45033 w 210407"/>
                <a:gd name="connsiteY0" fmla="*/ 233661 h 234315"/>
                <a:gd name="connsiteX1" fmla="*/ 63417 w 210407"/>
                <a:gd name="connsiteY1" fmla="*/ 156413 h 234315"/>
                <a:gd name="connsiteX2" fmla="*/ 146761 w 210407"/>
                <a:gd name="connsiteY2" fmla="*/ 156413 h 234315"/>
                <a:gd name="connsiteX3" fmla="*/ 164953 w 210407"/>
                <a:gd name="connsiteY3" fmla="*/ 233661 h 234315"/>
                <a:gd name="connsiteX4" fmla="*/ 210197 w 210407"/>
                <a:gd name="connsiteY4" fmla="*/ 233661 h 234315"/>
                <a:gd name="connsiteX5" fmla="*/ 153714 w 210407"/>
                <a:gd name="connsiteY5" fmla="*/ -273 h 234315"/>
                <a:gd name="connsiteX6" fmla="*/ 29222 w 210407"/>
                <a:gd name="connsiteY6" fmla="*/ -273 h 234315"/>
                <a:gd name="connsiteX7" fmla="*/ 29222 w 210407"/>
                <a:gd name="connsiteY7" fmla="*/ 14872 h 234315"/>
                <a:gd name="connsiteX8" fmla="*/ 48272 w 210407"/>
                <a:gd name="connsiteY8" fmla="*/ 31826 h 234315"/>
                <a:gd name="connsiteX9" fmla="*/ -211 w 210407"/>
                <a:gd name="connsiteY9" fmla="*/ 234042 h 234315"/>
                <a:gd name="connsiteX10" fmla="*/ 93611 w 210407"/>
                <a:gd name="connsiteY10" fmla="*/ 31445 h 234315"/>
                <a:gd name="connsiteX11" fmla="*/ 116376 w 210407"/>
                <a:gd name="connsiteY11" fmla="*/ 31445 h 234315"/>
                <a:gd name="connsiteX12" fmla="*/ 138569 w 210407"/>
                <a:gd name="connsiteY12" fmla="*/ 124695 h 234315"/>
                <a:gd name="connsiteX13" fmla="*/ 71227 w 210407"/>
                <a:gd name="connsiteY13" fmla="*/ 124695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407" h="234315">
                  <a:moveTo>
                    <a:pt x="45033" y="233661"/>
                  </a:moveTo>
                  <a:lnTo>
                    <a:pt x="63417" y="156413"/>
                  </a:lnTo>
                  <a:lnTo>
                    <a:pt x="146761" y="156413"/>
                  </a:lnTo>
                  <a:lnTo>
                    <a:pt x="164953" y="233661"/>
                  </a:lnTo>
                  <a:lnTo>
                    <a:pt x="210197" y="233661"/>
                  </a:lnTo>
                  <a:lnTo>
                    <a:pt x="153714" y="-273"/>
                  </a:lnTo>
                  <a:lnTo>
                    <a:pt x="29222" y="-273"/>
                  </a:lnTo>
                  <a:lnTo>
                    <a:pt x="29222" y="14872"/>
                  </a:lnTo>
                  <a:lnTo>
                    <a:pt x="48272" y="31826"/>
                  </a:lnTo>
                  <a:lnTo>
                    <a:pt x="-211" y="234042"/>
                  </a:lnTo>
                  <a:close/>
                  <a:moveTo>
                    <a:pt x="93611" y="31445"/>
                  </a:moveTo>
                  <a:lnTo>
                    <a:pt x="116376" y="31445"/>
                  </a:lnTo>
                  <a:lnTo>
                    <a:pt x="138569" y="124695"/>
                  </a:lnTo>
                  <a:lnTo>
                    <a:pt x="71227" y="124695"/>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4911AD37-4818-4AAD-BB82-04AFFF78128B}"/>
                </a:ext>
              </a:extLst>
            </p:cNvPr>
            <p:cNvSpPr/>
            <p:nvPr/>
          </p:nvSpPr>
          <p:spPr>
            <a:xfrm>
              <a:off x="11543764" y="1013800"/>
              <a:ext cx="108377" cy="120987"/>
            </a:xfrm>
            <a:custGeom>
              <a:avLst/>
              <a:gdLst>
                <a:gd name="connsiteX0" fmla="*/ 44557 w 209550"/>
                <a:gd name="connsiteY0" fmla="*/ 233661 h 233933"/>
                <a:gd name="connsiteX1" fmla="*/ 62750 w 209550"/>
                <a:gd name="connsiteY1" fmla="*/ 156413 h 233933"/>
                <a:gd name="connsiteX2" fmla="*/ 146189 w 209550"/>
                <a:gd name="connsiteY2" fmla="*/ 156413 h 233933"/>
                <a:gd name="connsiteX3" fmla="*/ 164382 w 209550"/>
                <a:gd name="connsiteY3" fmla="*/ 233661 h 233933"/>
                <a:gd name="connsiteX4" fmla="*/ 209339 w 209550"/>
                <a:gd name="connsiteY4" fmla="*/ 233661 h 233933"/>
                <a:gd name="connsiteX5" fmla="*/ 152189 w 209550"/>
                <a:gd name="connsiteY5" fmla="*/ -273 h 233933"/>
                <a:gd name="connsiteX6" fmla="*/ 152189 w 209550"/>
                <a:gd name="connsiteY6" fmla="*/ -273 h 233933"/>
                <a:gd name="connsiteX7" fmla="*/ 29603 w 209550"/>
                <a:gd name="connsiteY7" fmla="*/ -273 h 233933"/>
                <a:gd name="connsiteX8" fmla="*/ 29603 w 209550"/>
                <a:gd name="connsiteY8" fmla="*/ 14872 h 233933"/>
                <a:gd name="connsiteX9" fmla="*/ 48653 w 209550"/>
                <a:gd name="connsiteY9" fmla="*/ 31826 h 233933"/>
                <a:gd name="connsiteX10" fmla="*/ -211 w 209550"/>
                <a:gd name="connsiteY10" fmla="*/ 233661 h 233933"/>
                <a:gd name="connsiteX11" fmla="*/ 93134 w 209550"/>
                <a:gd name="connsiteY11" fmla="*/ 31445 h 233933"/>
                <a:gd name="connsiteX12" fmla="*/ 115995 w 209550"/>
                <a:gd name="connsiteY12" fmla="*/ 31445 h 233933"/>
                <a:gd name="connsiteX13" fmla="*/ 137997 w 209550"/>
                <a:gd name="connsiteY13" fmla="*/ 124695 h 233933"/>
                <a:gd name="connsiteX14" fmla="*/ 71322 w 209550"/>
                <a:gd name="connsiteY14" fmla="*/ 124695 h 23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9550" h="233933">
                  <a:moveTo>
                    <a:pt x="44557" y="233661"/>
                  </a:moveTo>
                  <a:lnTo>
                    <a:pt x="62750" y="156413"/>
                  </a:lnTo>
                  <a:lnTo>
                    <a:pt x="146189" y="156413"/>
                  </a:lnTo>
                  <a:lnTo>
                    <a:pt x="164382" y="233661"/>
                  </a:lnTo>
                  <a:lnTo>
                    <a:pt x="209339" y="233661"/>
                  </a:lnTo>
                  <a:lnTo>
                    <a:pt x="152189" y="-273"/>
                  </a:lnTo>
                  <a:lnTo>
                    <a:pt x="152189" y="-273"/>
                  </a:lnTo>
                  <a:lnTo>
                    <a:pt x="29603" y="-273"/>
                  </a:lnTo>
                  <a:lnTo>
                    <a:pt x="29603" y="14872"/>
                  </a:lnTo>
                  <a:lnTo>
                    <a:pt x="48653" y="31826"/>
                  </a:lnTo>
                  <a:lnTo>
                    <a:pt x="-211" y="233661"/>
                  </a:lnTo>
                  <a:close/>
                  <a:moveTo>
                    <a:pt x="93134" y="31445"/>
                  </a:moveTo>
                  <a:lnTo>
                    <a:pt x="115995" y="31445"/>
                  </a:lnTo>
                  <a:lnTo>
                    <a:pt x="137997" y="124695"/>
                  </a:lnTo>
                  <a:lnTo>
                    <a:pt x="71322" y="124695"/>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1FBB9CD0-9DE5-4ACA-B8A5-6362A16D05E6}"/>
                </a:ext>
              </a:extLst>
            </p:cNvPr>
            <p:cNvSpPr/>
            <p:nvPr/>
          </p:nvSpPr>
          <p:spPr>
            <a:xfrm>
              <a:off x="10926658" y="1013455"/>
              <a:ext cx="103155" cy="121185"/>
            </a:xfrm>
            <a:custGeom>
              <a:avLst/>
              <a:gdLst>
                <a:gd name="connsiteX0" fmla="*/ 193623 w 199453"/>
                <a:gd name="connsiteY0" fmla="*/ 75927 h 234315"/>
                <a:gd name="connsiteX1" fmla="*/ 101993 w 199453"/>
                <a:gd name="connsiteY1" fmla="*/ -273 h 234315"/>
                <a:gd name="connsiteX2" fmla="*/ -211 w 199453"/>
                <a:gd name="connsiteY2" fmla="*/ -273 h 234315"/>
                <a:gd name="connsiteX3" fmla="*/ -211 w 199453"/>
                <a:gd name="connsiteY3" fmla="*/ 14872 h 234315"/>
                <a:gd name="connsiteX4" fmla="*/ 18839 w 199453"/>
                <a:gd name="connsiteY4" fmla="*/ 31636 h 234315"/>
                <a:gd name="connsiteX5" fmla="*/ 18839 w 199453"/>
                <a:gd name="connsiteY5" fmla="*/ 234042 h 234315"/>
                <a:gd name="connsiteX6" fmla="*/ 64178 w 199453"/>
                <a:gd name="connsiteY6" fmla="*/ 234042 h 234315"/>
                <a:gd name="connsiteX7" fmla="*/ 64178 w 199453"/>
                <a:gd name="connsiteY7" fmla="*/ 150317 h 234315"/>
                <a:gd name="connsiteX8" fmla="*/ 109422 w 199453"/>
                <a:gd name="connsiteY8" fmla="*/ 150317 h 234315"/>
                <a:gd name="connsiteX9" fmla="*/ 150856 w 199453"/>
                <a:gd name="connsiteY9" fmla="*/ 234042 h 234315"/>
                <a:gd name="connsiteX10" fmla="*/ 199243 w 199453"/>
                <a:gd name="connsiteY10" fmla="*/ 234042 h 234315"/>
                <a:gd name="connsiteX11" fmla="*/ 152475 w 199453"/>
                <a:gd name="connsiteY11" fmla="*/ 142316 h 234315"/>
                <a:gd name="connsiteX12" fmla="*/ 193623 w 199453"/>
                <a:gd name="connsiteY12" fmla="*/ 75927 h 234315"/>
                <a:gd name="connsiteX13" fmla="*/ 100945 w 199453"/>
                <a:gd name="connsiteY13" fmla="*/ 118694 h 234315"/>
                <a:gd name="connsiteX14" fmla="*/ 63893 w 199453"/>
                <a:gd name="connsiteY14" fmla="*/ 118694 h 234315"/>
                <a:gd name="connsiteX15" fmla="*/ 63893 w 199453"/>
                <a:gd name="connsiteY15" fmla="*/ 31921 h 234315"/>
                <a:gd name="connsiteX16" fmla="*/ 100945 w 199453"/>
                <a:gd name="connsiteY16" fmla="*/ 31921 h 234315"/>
                <a:gd name="connsiteX17" fmla="*/ 100945 w 199453"/>
                <a:gd name="connsiteY17" fmla="*/ 31921 h 234315"/>
                <a:gd name="connsiteX18" fmla="*/ 148570 w 199453"/>
                <a:gd name="connsiteY18" fmla="*/ 75737 h 234315"/>
                <a:gd name="connsiteX19" fmla="*/ 100945 w 199453"/>
                <a:gd name="connsiteY19" fmla="*/ 118694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9453" h="234315">
                  <a:moveTo>
                    <a:pt x="193623" y="75927"/>
                  </a:moveTo>
                  <a:cubicBezTo>
                    <a:pt x="193623" y="28302"/>
                    <a:pt x="162952" y="394"/>
                    <a:pt x="101993" y="-273"/>
                  </a:cubicBezTo>
                  <a:lnTo>
                    <a:pt x="-211" y="-273"/>
                  </a:lnTo>
                  <a:lnTo>
                    <a:pt x="-211" y="14872"/>
                  </a:lnTo>
                  <a:lnTo>
                    <a:pt x="18839" y="31636"/>
                  </a:lnTo>
                  <a:lnTo>
                    <a:pt x="18839" y="234042"/>
                  </a:lnTo>
                  <a:lnTo>
                    <a:pt x="64178" y="234042"/>
                  </a:lnTo>
                  <a:lnTo>
                    <a:pt x="64178" y="150317"/>
                  </a:lnTo>
                  <a:lnTo>
                    <a:pt x="109422" y="150317"/>
                  </a:lnTo>
                  <a:lnTo>
                    <a:pt x="150856" y="234042"/>
                  </a:lnTo>
                  <a:lnTo>
                    <a:pt x="199243" y="234042"/>
                  </a:lnTo>
                  <a:lnTo>
                    <a:pt x="152475" y="142316"/>
                  </a:lnTo>
                  <a:cubicBezTo>
                    <a:pt x="178574" y="130791"/>
                    <a:pt x="194919" y="104426"/>
                    <a:pt x="193623" y="75927"/>
                  </a:cubicBezTo>
                  <a:close/>
                  <a:moveTo>
                    <a:pt x="100945" y="118694"/>
                  </a:moveTo>
                  <a:lnTo>
                    <a:pt x="63893" y="118694"/>
                  </a:lnTo>
                  <a:lnTo>
                    <a:pt x="63893" y="31921"/>
                  </a:lnTo>
                  <a:lnTo>
                    <a:pt x="100945" y="31921"/>
                  </a:lnTo>
                  <a:lnTo>
                    <a:pt x="100945" y="31921"/>
                  </a:lnTo>
                  <a:cubicBezTo>
                    <a:pt x="133520" y="31921"/>
                    <a:pt x="148570" y="52972"/>
                    <a:pt x="148570" y="75737"/>
                  </a:cubicBezTo>
                  <a:cubicBezTo>
                    <a:pt x="148570" y="98501"/>
                    <a:pt x="133520" y="118694"/>
                    <a:pt x="100945" y="118694"/>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B3AEAEB8-2D99-4DC6-9F80-1A87BC03883B}"/>
                </a:ext>
              </a:extLst>
            </p:cNvPr>
            <p:cNvSpPr/>
            <p:nvPr/>
          </p:nvSpPr>
          <p:spPr>
            <a:xfrm>
              <a:off x="11291049" y="1013505"/>
              <a:ext cx="98475" cy="121480"/>
            </a:xfrm>
            <a:custGeom>
              <a:avLst/>
              <a:gdLst>
                <a:gd name="connsiteX0" fmla="*/ -211 w 190404"/>
                <a:gd name="connsiteY0" fmla="*/ 298 h 234886"/>
                <a:gd name="connsiteX1" fmla="*/ -211 w 190404"/>
                <a:gd name="connsiteY1" fmla="*/ 15443 h 234886"/>
                <a:gd name="connsiteX2" fmla="*/ 18839 w 190404"/>
                <a:gd name="connsiteY2" fmla="*/ 32207 h 234886"/>
                <a:gd name="connsiteX3" fmla="*/ 18839 w 190404"/>
                <a:gd name="connsiteY3" fmla="*/ 234613 h 234886"/>
                <a:gd name="connsiteX4" fmla="*/ 64179 w 190404"/>
                <a:gd name="connsiteY4" fmla="*/ 234613 h 234886"/>
                <a:gd name="connsiteX5" fmla="*/ 64179 w 190404"/>
                <a:gd name="connsiteY5" fmla="*/ 162223 h 234886"/>
                <a:gd name="connsiteX6" fmla="*/ 99897 w 190404"/>
                <a:gd name="connsiteY6" fmla="*/ 162223 h 234886"/>
                <a:gd name="connsiteX7" fmla="*/ 190194 w 190404"/>
                <a:gd name="connsiteY7" fmla="*/ 81071 h 234886"/>
                <a:gd name="connsiteX8" fmla="*/ 99516 w 190404"/>
                <a:gd name="connsiteY8" fmla="*/ -273 h 234886"/>
                <a:gd name="connsiteX9" fmla="*/ 145522 w 190404"/>
                <a:gd name="connsiteY9" fmla="*/ 81261 h 234886"/>
                <a:gd name="connsiteX10" fmla="*/ 98564 w 190404"/>
                <a:gd name="connsiteY10" fmla="*/ 130505 h 234886"/>
                <a:gd name="connsiteX11" fmla="*/ 64273 w 190404"/>
                <a:gd name="connsiteY11" fmla="*/ 130505 h 234886"/>
                <a:gd name="connsiteX12" fmla="*/ 64273 w 190404"/>
                <a:gd name="connsiteY12" fmla="*/ 31826 h 234886"/>
                <a:gd name="connsiteX13" fmla="*/ 98564 w 190404"/>
                <a:gd name="connsiteY13" fmla="*/ 31826 h 234886"/>
                <a:gd name="connsiteX14" fmla="*/ 145522 w 190404"/>
                <a:gd name="connsiteY14" fmla="*/ 81261 h 23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404" h="234886">
                  <a:moveTo>
                    <a:pt x="-211" y="298"/>
                  </a:moveTo>
                  <a:lnTo>
                    <a:pt x="-211" y="15443"/>
                  </a:lnTo>
                  <a:lnTo>
                    <a:pt x="18839" y="32207"/>
                  </a:lnTo>
                  <a:lnTo>
                    <a:pt x="18839" y="234613"/>
                  </a:lnTo>
                  <a:lnTo>
                    <a:pt x="64179" y="234613"/>
                  </a:lnTo>
                  <a:lnTo>
                    <a:pt x="64179" y="162223"/>
                  </a:lnTo>
                  <a:lnTo>
                    <a:pt x="99897" y="162223"/>
                  </a:lnTo>
                  <a:cubicBezTo>
                    <a:pt x="160762" y="162223"/>
                    <a:pt x="190194" y="132696"/>
                    <a:pt x="190194" y="81071"/>
                  </a:cubicBezTo>
                  <a:cubicBezTo>
                    <a:pt x="190194" y="29445"/>
                    <a:pt x="160572" y="108"/>
                    <a:pt x="99516" y="-273"/>
                  </a:cubicBezTo>
                  <a:close/>
                  <a:moveTo>
                    <a:pt x="145522" y="81261"/>
                  </a:moveTo>
                  <a:cubicBezTo>
                    <a:pt x="145522" y="109169"/>
                    <a:pt x="131330" y="130505"/>
                    <a:pt x="98564" y="130505"/>
                  </a:cubicBezTo>
                  <a:lnTo>
                    <a:pt x="64273" y="130505"/>
                  </a:lnTo>
                  <a:lnTo>
                    <a:pt x="64273" y="31826"/>
                  </a:lnTo>
                  <a:lnTo>
                    <a:pt x="98564" y="31826"/>
                  </a:lnTo>
                  <a:cubicBezTo>
                    <a:pt x="131044" y="32017"/>
                    <a:pt x="145522" y="53257"/>
                    <a:pt x="145522" y="81261"/>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42EB89C7-59BA-4FAC-9A8E-66B6538AD13A}"/>
                </a:ext>
              </a:extLst>
            </p:cNvPr>
            <p:cNvSpPr/>
            <p:nvPr/>
          </p:nvSpPr>
          <p:spPr>
            <a:xfrm>
              <a:off x="10483102" y="1013652"/>
              <a:ext cx="92317" cy="121185"/>
            </a:xfrm>
            <a:custGeom>
              <a:avLst/>
              <a:gdLst>
                <a:gd name="connsiteX0" fmla="*/ 83249 w 178498"/>
                <a:gd name="connsiteY0" fmla="*/ 15050 h 234315"/>
                <a:gd name="connsiteX1" fmla="*/ 83249 w 178498"/>
                <a:gd name="connsiteY1" fmla="*/ 0 h 234315"/>
                <a:gd name="connsiteX2" fmla="*/ 0 w 178498"/>
                <a:gd name="connsiteY2" fmla="*/ 0 h 234315"/>
                <a:gd name="connsiteX3" fmla="*/ 0 w 178498"/>
                <a:gd name="connsiteY3" fmla="*/ 15050 h 234315"/>
                <a:gd name="connsiteX4" fmla="*/ 18764 w 178498"/>
                <a:gd name="connsiteY4" fmla="*/ 31909 h 234315"/>
                <a:gd name="connsiteX5" fmla="*/ 18764 w 178498"/>
                <a:gd name="connsiteY5" fmla="*/ 234315 h 234315"/>
                <a:gd name="connsiteX6" fmla="*/ 173926 w 178498"/>
                <a:gd name="connsiteY6" fmla="*/ 234315 h 234315"/>
                <a:gd name="connsiteX7" fmla="*/ 178499 w 178498"/>
                <a:gd name="connsiteY7" fmla="*/ 175927 h 234315"/>
                <a:gd name="connsiteX8" fmla="*/ 158687 w 178498"/>
                <a:gd name="connsiteY8" fmla="*/ 175927 h 234315"/>
                <a:gd name="connsiteX9" fmla="*/ 137350 w 178498"/>
                <a:gd name="connsiteY9" fmla="*/ 202501 h 234315"/>
                <a:gd name="connsiteX10" fmla="*/ 63817 w 178498"/>
                <a:gd name="connsiteY10" fmla="*/ 202501 h 234315"/>
                <a:gd name="connsiteX11" fmla="*/ 63817 w 178498"/>
                <a:gd name="connsiteY11" fmla="*/ 31909 h 234315"/>
                <a:gd name="connsiteX12" fmla="*/ 83249 w 178498"/>
                <a:gd name="connsiteY12" fmla="*/ 15050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98" h="234315">
                  <a:moveTo>
                    <a:pt x="83249" y="15050"/>
                  </a:moveTo>
                  <a:lnTo>
                    <a:pt x="83249" y="0"/>
                  </a:lnTo>
                  <a:lnTo>
                    <a:pt x="0" y="0"/>
                  </a:lnTo>
                  <a:lnTo>
                    <a:pt x="0" y="15050"/>
                  </a:lnTo>
                  <a:lnTo>
                    <a:pt x="18764" y="31909"/>
                  </a:lnTo>
                  <a:lnTo>
                    <a:pt x="18764" y="234315"/>
                  </a:lnTo>
                  <a:lnTo>
                    <a:pt x="173926" y="234315"/>
                  </a:lnTo>
                  <a:lnTo>
                    <a:pt x="178499" y="175927"/>
                  </a:lnTo>
                  <a:lnTo>
                    <a:pt x="158687" y="175927"/>
                  </a:lnTo>
                  <a:lnTo>
                    <a:pt x="137350" y="202501"/>
                  </a:lnTo>
                  <a:lnTo>
                    <a:pt x="63817" y="202501"/>
                  </a:lnTo>
                  <a:lnTo>
                    <a:pt x="63817" y="31909"/>
                  </a:lnTo>
                  <a:lnTo>
                    <a:pt x="83249" y="1505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10CC2FB3-8EFE-4A9A-B9DB-6508B5273324}"/>
                </a:ext>
              </a:extLst>
            </p:cNvPr>
            <p:cNvSpPr/>
            <p:nvPr/>
          </p:nvSpPr>
          <p:spPr>
            <a:xfrm>
              <a:off x="11656919" y="1013652"/>
              <a:ext cx="92169" cy="121185"/>
            </a:xfrm>
            <a:custGeom>
              <a:avLst/>
              <a:gdLst>
                <a:gd name="connsiteX0" fmla="*/ 137160 w 178212"/>
                <a:gd name="connsiteY0" fmla="*/ 202501 h 234315"/>
                <a:gd name="connsiteX1" fmla="*/ 63913 w 178212"/>
                <a:gd name="connsiteY1" fmla="*/ 202501 h 234315"/>
                <a:gd name="connsiteX2" fmla="*/ 63913 w 178212"/>
                <a:gd name="connsiteY2" fmla="*/ 31909 h 234315"/>
                <a:gd name="connsiteX3" fmla="*/ 83344 w 178212"/>
                <a:gd name="connsiteY3" fmla="*/ 15050 h 234315"/>
                <a:gd name="connsiteX4" fmla="*/ 83344 w 178212"/>
                <a:gd name="connsiteY4" fmla="*/ 0 h 234315"/>
                <a:gd name="connsiteX5" fmla="*/ 0 w 178212"/>
                <a:gd name="connsiteY5" fmla="*/ 0 h 234315"/>
                <a:gd name="connsiteX6" fmla="*/ 0 w 178212"/>
                <a:gd name="connsiteY6" fmla="*/ 15050 h 234315"/>
                <a:gd name="connsiteX7" fmla="*/ 18669 w 178212"/>
                <a:gd name="connsiteY7" fmla="*/ 31909 h 234315"/>
                <a:gd name="connsiteX8" fmla="*/ 18669 w 178212"/>
                <a:gd name="connsiteY8" fmla="*/ 234315 h 234315"/>
                <a:gd name="connsiteX9" fmla="*/ 173831 w 178212"/>
                <a:gd name="connsiteY9" fmla="*/ 234315 h 234315"/>
                <a:gd name="connsiteX10" fmla="*/ 178213 w 178212"/>
                <a:gd name="connsiteY10" fmla="*/ 175927 h 234315"/>
                <a:gd name="connsiteX11" fmla="*/ 158591 w 178212"/>
                <a:gd name="connsiteY11" fmla="*/ 175927 h 234315"/>
                <a:gd name="connsiteX12" fmla="*/ 137160 w 178212"/>
                <a:gd name="connsiteY12" fmla="*/ 202501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212" h="234315">
                  <a:moveTo>
                    <a:pt x="137160" y="202501"/>
                  </a:moveTo>
                  <a:lnTo>
                    <a:pt x="63913" y="202501"/>
                  </a:lnTo>
                  <a:lnTo>
                    <a:pt x="63913" y="31909"/>
                  </a:lnTo>
                  <a:lnTo>
                    <a:pt x="83344" y="15050"/>
                  </a:lnTo>
                  <a:lnTo>
                    <a:pt x="83344" y="0"/>
                  </a:lnTo>
                  <a:lnTo>
                    <a:pt x="0" y="0"/>
                  </a:lnTo>
                  <a:lnTo>
                    <a:pt x="0" y="15050"/>
                  </a:lnTo>
                  <a:lnTo>
                    <a:pt x="18669" y="31909"/>
                  </a:lnTo>
                  <a:lnTo>
                    <a:pt x="18669" y="234315"/>
                  </a:lnTo>
                  <a:lnTo>
                    <a:pt x="173831" y="234315"/>
                  </a:lnTo>
                  <a:lnTo>
                    <a:pt x="178213" y="175927"/>
                  </a:lnTo>
                  <a:lnTo>
                    <a:pt x="158591" y="175927"/>
                  </a:lnTo>
                  <a:lnTo>
                    <a:pt x="137160" y="202501"/>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49658991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63B93-029D-4993-B0FE-164A5F000E7D}"/>
              </a:ext>
            </a:extLst>
          </p:cNvPr>
          <p:cNvSpPr>
            <a:spLocks noGrp="1"/>
          </p:cNvSpPr>
          <p:nvPr>
            <p:ph type="title" hasCustomPrompt="1"/>
          </p:nvPr>
        </p:nvSpPr>
        <p:spPr/>
        <p:txBody>
          <a:bodyPr/>
          <a:lstStyle>
            <a:lvl1pPr>
              <a:defRPr>
                <a:solidFill>
                  <a:schemeClr val="bg1"/>
                </a:solidFill>
              </a:defRPr>
            </a:lvl1pPr>
          </a:lstStyle>
          <a:p>
            <a:r>
              <a:rPr lang="en-US" dirty="0"/>
              <a:t>Click to edit title</a:t>
            </a:r>
          </a:p>
        </p:txBody>
      </p:sp>
      <p:sp>
        <p:nvSpPr>
          <p:cNvPr id="3" name="Content Placeholder 2">
            <a:extLst>
              <a:ext uri="{FF2B5EF4-FFF2-40B4-BE49-F238E27FC236}">
                <a16:creationId xmlns:a16="http://schemas.microsoft.com/office/drawing/2014/main" id="{0B9308B3-00D3-43FB-9EBE-B45FC035DC82}"/>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56" name="Group 55">
            <a:extLst>
              <a:ext uri="{FF2B5EF4-FFF2-40B4-BE49-F238E27FC236}">
                <a16:creationId xmlns:a16="http://schemas.microsoft.com/office/drawing/2014/main" id="{BE49229D-5A32-4EE6-92EA-EEBAF0842740}"/>
              </a:ext>
            </a:extLst>
          </p:cNvPr>
          <p:cNvGrpSpPr/>
          <p:nvPr userDrawn="1"/>
        </p:nvGrpSpPr>
        <p:grpSpPr>
          <a:xfrm>
            <a:off x="9679441" y="441325"/>
            <a:ext cx="2069647" cy="125432"/>
            <a:chOff x="9679441" y="1011671"/>
            <a:chExt cx="2069647" cy="125432"/>
          </a:xfrm>
          <a:solidFill>
            <a:schemeClr val="bg1"/>
          </a:solidFill>
        </p:grpSpPr>
        <p:sp>
          <p:nvSpPr>
            <p:cNvPr id="12" name="Freeform: Shape 11">
              <a:extLst>
                <a:ext uri="{FF2B5EF4-FFF2-40B4-BE49-F238E27FC236}">
                  <a16:creationId xmlns:a16="http://schemas.microsoft.com/office/drawing/2014/main" id="{D8ABF1C2-FE39-43CE-B55A-625D14641296}"/>
                </a:ext>
              </a:extLst>
            </p:cNvPr>
            <p:cNvSpPr/>
            <p:nvPr/>
          </p:nvSpPr>
          <p:spPr>
            <a:xfrm>
              <a:off x="10557488" y="1013652"/>
              <a:ext cx="103253" cy="121185"/>
            </a:xfrm>
            <a:custGeom>
              <a:avLst/>
              <a:gdLst>
                <a:gd name="connsiteX0" fmla="*/ 122396 w 199643"/>
                <a:gd name="connsiteY0" fmla="*/ 234315 h 234315"/>
                <a:gd name="connsiteX1" fmla="*/ 122396 w 199643"/>
                <a:gd name="connsiteY1" fmla="*/ 32004 h 234315"/>
                <a:gd name="connsiteX2" fmla="*/ 162973 w 199643"/>
                <a:gd name="connsiteY2" fmla="*/ 32004 h 234315"/>
                <a:gd name="connsiteX3" fmla="*/ 179832 w 199643"/>
                <a:gd name="connsiteY3" fmla="*/ 58579 h 234315"/>
                <a:gd name="connsiteX4" fmla="*/ 199644 w 199643"/>
                <a:gd name="connsiteY4" fmla="*/ 58579 h 234315"/>
                <a:gd name="connsiteX5" fmla="*/ 195072 w 199643"/>
                <a:gd name="connsiteY5" fmla="*/ 0 h 234315"/>
                <a:gd name="connsiteX6" fmla="*/ 193738 w 199643"/>
                <a:gd name="connsiteY6" fmla="*/ 0 h 234315"/>
                <a:gd name="connsiteX7" fmla="*/ 4381 w 199643"/>
                <a:gd name="connsiteY7" fmla="*/ 0 h 234315"/>
                <a:gd name="connsiteX8" fmla="*/ 0 w 199643"/>
                <a:gd name="connsiteY8" fmla="*/ 58579 h 234315"/>
                <a:gd name="connsiteX9" fmla="*/ 19526 w 199643"/>
                <a:gd name="connsiteY9" fmla="*/ 58579 h 234315"/>
                <a:gd name="connsiteX10" fmla="*/ 36100 w 199643"/>
                <a:gd name="connsiteY10" fmla="*/ 32004 h 234315"/>
                <a:gd name="connsiteX11" fmla="*/ 77057 w 199643"/>
                <a:gd name="connsiteY11" fmla="*/ 32004 h 234315"/>
                <a:gd name="connsiteX12" fmla="*/ 77057 w 199643"/>
                <a:gd name="connsiteY12" fmla="*/ 234315 h 234315"/>
                <a:gd name="connsiteX13" fmla="*/ 122396 w 199643"/>
                <a:gd name="connsiteY13" fmla="*/ 234315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643" h="234315">
                  <a:moveTo>
                    <a:pt x="122396" y="234315"/>
                  </a:moveTo>
                  <a:lnTo>
                    <a:pt x="122396" y="32004"/>
                  </a:lnTo>
                  <a:lnTo>
                    <a:pt x="162973" y="32004"/>
                  </a:lnTo>
                  <a:lnTo>
                    <a:pt x="179832" y="58579"/>
                  </a:lnTo>
                  <a:lnTo>
                    <a:pt x="199644" y="58579"/>
                  </a:lnTo>
                  <a:lnTo>
                    <a:pt x="195072" y="0"/>
                  </a:lnTo>
                  <a:lnTo>
                    <a:pt x="193738" y="0"/>
                  </a:lnTo>
                  <a:lnTo>
                    <a:pt x="4381" y="0"/>
                  </a:lnTo>
                  <a:lnTo>
                    <a:pt x="0" y="58579"/>
                  </a:lnTo>
                  <a:lnTo>
                    <a:pt x="19526" y="58579"/>
                  </a:lnTo>
                  <a:lnTo>
                    <a:pt x="36100" y="32004"/>
                  </a:lnTo>
                  <a:lnTo>
                    <a:pt x="77057" y="32004"/>
                  </a:lnTo>
                  <a:lnTo>
                    <a:pt x="77057" y="234315"/>
                  </a:lnTo>
                  <a:lnTo>
                    <a:pt x="122396" y="234315"/>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A799CC8A-0009-4EAD-8668-F085BAEC2E1B}"/>
                </a:ext>
              </a:extLst>
            </p:cNvPr>
            <p:cNvSpPr/>
            <p:nvPr/>
          </p:nvSpPr>
          <p:spPr>
            <a:xfrm>
              <a:off x="11444009" y="1013652"/>
              <a:ext cx="103253" cy="121185"/>
            </a:xfrm>
            <a:custGeom>
              <a:avLst/>
              <a:gdLst>
                <a:gd name="connsiteX0" fmla="*/ 193929 w 199643"/>
                <a:gd name="connsiteY0" fmla="*/ 0 h 234315"/>
                <a:gd name="connsiteX1" fmla="*/ 4477 w 199643"/>
                <a:gd name="connsiteY1" fmla="*/ 0 h 234315"/>
                <a:gd name="connsiteX2" fmla="*/ 0 w 199643"/>
                <a:gd name="connsiteY2" fmla="*/ 58579 h 234315"/>
                <a:gd name="connsiteX3" fmla="*/ 19526 w 199643"/>
                <a:gd name="connsiteY3" fmla="*/ 58579 h 234315"/>
                <a:gd name="connsiteX4" fmla="*/ 36004 w 199643"/>
                <a:gd name="connsiteY4" fmla="*/ 32004 h 234315"/>
                <a:gd name="connsiteX5" fmla="*/ 76962 w 199643"/>
                <a:gd name="connsiteY5" fmla="*/ 32004 h 234315"/>
                <a:gd name="connsiteX6" fmla="*/ 76962 w 199643"/>
                <a:gd name="connsiteY6" fmla="*/ 234315 h 234315"/>
                <a:gd name="connsiteX7" fmla="*/ 122206 w 199643"/>
                <a:gd name="connsiteY7" fmla="*/ 234315 h 234315"/>
                <a:gd name="connsiteX8" fmla="*/ 122206 w 199643"/>
                <a:gd name="connsiteY8" fmla="*/ 32004 h 234315"/>
                <a:gd name="connsiteX9" fmla="*/ 162973 w 199643"/>
                <a:gd name="connsiteY9" fmla="*/ 32004 h 234315"/>
                <a:gd name="connsiteX10" fmla="*/ 180022 w 199643"/>
                <a:gd name="connsiteY10" fmla="*/ 58579 h 234315"/>
                <a:gd name="connsiteX11" fmla="*/ 199644 w 199643"/>
                <a:gd name="connsiteY11" fmla="*/ 58579 h 234315"/>
                <a:gd name="connsiteX12" fmla="*/ 195072 w 199643"/>
                <a:gd name="connsiteY12" fmla="*/ 0 h 234315"/>
                <a:gd name="connsiteX13" fmla="*/ 193929 w 199643"/>
                <a:gd name="connsiteY13" fmla="*/ 0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643" h="234315">
                  <a:moveTo>
                    <a:pt x="193929" y="0"/>
                  </a:moveTo>
                  <a:lnTo>
                    <a:pt x="4477" y="0"/>
                  </a:lnTo>
                  <a:lnTo>
                    <a:pt x="0" y="58579"/>
                  </a:lnTo>
                  <a:lnTo>
                    <a:pt x="19526" y="58579"/>
                  </a:lnTo>
                  <a:lnTo>
                    <a:pt x="36004" y="32004"/>
                  </a:lnTo>
                  <a:lnTo>
                    <a:pt x="76962" y="32004"/>
                  </a:lnTo>
                  <a:lnTo>
                    <a:pt x="76962" y="234315"/>
                  </a:lnTo>
                  <a:lnTo>
                    <a:pt x="122206" y="234315"/>
                  </a:lnTo>
                  <a:lnTo>
                    <a:pt x="122206" y="32004"/>
                  </a:lnTo>
                  <a:lnTo>
                    <a:pt x="162973" y="32004"/>
                  </a:lnTo>
                  <a:lnTo>
                    <a:pt x="180022" y="58579"/>
                  </a:lnTo>
                  <a:lnTo>
                    <a:pt x="199644" y="58579"/>
                  </a:lnTo>
                  <a:lnTo>
                    <a:pt x="195072" y="0"/>
                  </a:lnTo>
                  <a:lnTo>
                    <a:pt x="193929"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BA8A11F4-1E94-41A8-9431-E7E6F00C9985}"/>
                </a:ext>
              </a:extLst>
            </p:cNvPr>
            <p:cNvSpPr/>
            <p:nvPr/>
          </p:nvSpPr>
          <p:spPr>
            <a:xfrm>
              <a:off x="11045921" y="1013652"/>
              <a:ext cx="111578" cy="121185"/>
            </a:xfrm>
            <a:custGeom>
              <a:avLst/>
              <a:gdLst>
                <a:gd name="connsiteX0" fmla="*/ 82772 w 215741"/>
                <a:gd name="connsiteY0" fmla="*/ 15050 h 234315"/>
                <a:gd name="connsiteX1" fmla="*/ 82772 w 215741"/>
                <a:gd name="connsiteY1" fmla="*/ 0 h 234315"/>
                <a:gd name="connsiteX2" fmla="*/ 0 w 215741"/>
                <a:gd name="connsiteY2" fmla="*/ 0 h 234315"/>
                <a:gd name="connsiteX3" fmla="*/ 0 w 215741"/>
                <a:gd name="connsiteY3" fmla="*/ 15050 h 234315"/>
                <a:gd name="connsiteX4" fmla="*/ 18669 w 215741"/>
                <a:gd name="connsiteY4" fmla="*/ 31909 h 234315"/>
                <a:gd name="connsiteX5" fmla="*/ 18669 w 215741"/>
                <a:gd name="connsiteY5" fmla="*/ 234315 h 234315"/>
                <a:gd name="connsiteX6" fmla="*/ 64103 w 215741"/>
                <a:gd name="connsiteY6" fmla="*/ 234315 h 234315"/>
                <a:gd name="connsiteX7" fmla="*/ 64103 w 215741"/>
                <a:gd name="connsiteY7" fmla="*/ 165259 h 234315"/>
                <a:gd name="connsiteX8" fmla="*/ 101632 w 215741"/>
                <a:gd name="connsiteY8" fmla="*/ 124301 h 234315"/>
                <a:gd name="connsiteX9" fmla="*/ 138493 w 215741"/>
                <a:gd name="connsiteY9" fmla="*/ 151829 h 234315"/>
                <a:gd name="connsiteX10" fmla="*/ 162401 w 215741"/>
                <a:gd name="connsiteY10" fmla="*/ 234315 h 234315"/>
                <a:gd name="connsiteX11" fmla="*/ 207835 w 215741"/>
                <a:gd name="connsiteY11" fmla="*/ 234315 h 234315"/>
                <a:gd name="connsiteX12" fmla="*/ 177736 w 215741"/>
                <a:gd name="connsiteY12" fmla="*/ 128111 h 234315"/>
                <a:gd name="connsiteX13" fmla="*/ 129635 w 215741"/>
                <a:gd name="connsiteY13" fmla="*/ 94393 h 234315"/>
                <a:gd name="connsiteX14" fmla="*/ 187357 w 215741"/>
                <a:gd name="connsiteY14" fmla="*/ 31909 h 234315"/>
                <a:gd name="connsiteX15" fmla="*/ 215741 w 215741"/>
                <a:gd name="connsiteY15" fmla="*/ 15050 h 234315"/>
                <a:gd name="connsiteX16" fmla="*/ 215741 w 215741"/>
                <a:gd name="connsiteY16" fmla="*/ 0 h 234315"/>
                <a:gd name="connsiteX17" fmla="*/ 130873 w 215741"/>
                <a:gd name="connsiteY17" fmla="*/ 0 h 234315"/>
                <a:gd name="connsiteX18" fmla="*/ 130873 w 215741"/>
                <a:gd name="connsiteY18" fmla="*/ 15050 h 234315"/>
                <a:gd name="connsiteX19" fmla="*/ 143256 w 215741"/>
                <a:gd name="connsiteY19" fmla="*/ 28956 h 234315"/>
                <a:gd name="connsiteX20" fmla="*/ 64103 w 215741"/>
                <a:gd name="connsiteY20" fmla="*/ 114776 h 234315"/>
                <a:gd name="connsiteX21" fmla="*/ 64103 w 215741"/>
                <a:gd name="connsiteY21" fmla="*/ 31909 h 234315"/>
                <a:gd name="connsiteX22" fmla="*/ 82772 w 215741"/>
                <a:gd name="connsiteY22" fmla="*/ 15050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5741" h="234315">
                  <a:moveTo>
                    <a:pt x="82772" y="15050"/>
                  </a:moveTo>
                  <a:lnTo>
                    <a:pt x="82772" y="0"/>
                  </a:lnTo>
                  <a:lnTo>
                    <a:pt x="0" y="0"/>
                  </a:lnTo>
                  <a:lnTo>
                    <a:pt x="0" y="15050"/>
                  </a:lnTo>
                  <a:lnTo>
                    <a:pt x="18669" y="31909"/>
                  </a:lnTo>
                  <a:lnTo>
                    <a:pt x="18669" y="234315"/>
                  </a:lnTo>
                  <a:lnTo>
                    <a:pt x="64103" y="234315"/>
                  </a:lnTo>
                  <a:lnTo>
                    <a:pt x="64103" y="165259"/>
                  </a:lnTo>
                  <a:lnTo>
                    <a:pt x="101632" y="124301"/>
                  </a:lnTo>
                  <a:lnTo>
                    <a:pt x="138493" y="151829"/>
                  </a:lnTo>
                  <a:lnTo>
                    <a:pt x="162401" y="234315"/>
                  </a:lnTo>
                  <a:lnTo>
                    <a:pt x="207835" y="234315"/>
                  </a:lnTo>
                  <a:lnTo>
                    <a:pt x="177736" y="128111"/>
                  </a:lnTo>
                  <a:lnTo>
                    <a:pt x="129635" y="94393"/>
                  </a:lnTo>
                  <a:lnTo>
                    <a:pt x="187357" y="31909"/>
                  </a:lnTo>
                  <a:lnTo>
                    <a:pt x="215741" y="15050"/>
                  </a:lnTo>
                  <a:lnTo>
                    <a:pt x="215741" y="0"/>
                  </a:lnTo>
                  <a:lnTo>
                    <a:pt x="130873" y="0"/>
                  </a:lnTo>
                  <a:lnTo>
                    <a:pt x="130873" y="15050"/>
                  </a:lnTo>
                  <a:lnTo>
                    <a:pt x="143256" y="28956"/>
                  </a:lnTo>
                  <a:lnTo>
                    <a:pt x="64103" y="114776"/>
                  </a:lnTo>
                  <a:lnTo>
                    <a:pt x="64103" y="31909"/>
                  </a:lnTo>
                  <a:lnTo>
                    <a:pt x="82772" y="1505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21F98A1-4EE0-446C-BFD0-54069DAF6C4E}"/>
                </a:ext>
              </a:extLst>
            </p:cNvPr>
            <p:cNvSpPr/>
            <p:nvPr/>
          </p:nvSpPr>
          <p:spPr>
            <a:xfrm>
              <a:off x="10228516" y="1013652"/>
              <a:ext cx="111431" cy="121185"/>
            </a:xfrm>
            <a:custGeom>
              <a:avLst/>
              <a:gdLst>
                <a:gd name="connsiteX0" fmla="*/ 162306 w 215455"/>
                <a:gd name="connsiteY0" fmla="*/ 234315 h 234315"/>
                <a:gd name="connsiteX1" fmla="*/ 207645 w 215455"/>
                <a:gd name="connsiteY1" fmla="*/ 234315 h 234315"/>
                <a:gd name="connsiteX2" fmla="*/ 177356 w 215455"/>
                <a:gd name="connsiteY2" fmla="*/ 128111 h 234315"/>
                <a:gd name="connsiteX3" fmla="*/ 129445 w 215455"/>
                <a:gd name="connsiteY3" fmla="*/ 94393 h 234315"/>
                <a:gd name="connsiteX4" fmla="*/ 187166 w 215455"/>
                <a:gd name="connsiteY4" fmla="*/ 31909 h 234315"/>
                <a:gd name="connsiteX5" fmla="*/ 215456 w 215455"/>
                <a:gd name="connsiteY5" fmla="*/ 15050 h 234315"/>
                <a:gd name="connsiteX6" fmla="*/ 215456 w 215455"/>
                <a:gd name="connsiteY6" fmla="*/ 0 h 234315"/>
                <a:gd name="connsiteX7" fmla="*/ 130588 w 215455"/>
                <a:gd name="connsiteY7" fmla="*/ 0 h 234315"/>
                <a:gd name="connsiteX8" fmla="*/ 130588 w 215455"/>
                <a:gd name="connsiteY8" fmla="*/ 15050 h 234315"/>
                <a:gd name="connsiteX9" fmla="*/ 142970 w 215455"/>
                <a:gd name="connsiteY9" fmla="*/ 28956 h 234315"/>
                <a:gd name="connsiteX10" fmla="*/ 63818 w 215455"/>
                <a:gd name="connsiteY10" fmla="*/ 114776 h 234315"/>
                <a:gd name="connsiteX11" fmla="*/ 63818 w 215455"/>
                <a:gd name="connsiteY11" fmla="*/ 31909 h 234315"/>
                <a:gd name="connsiteX12" fmla="*/ 82391 w 215455"/>
                <a:gd name="connsiteY12" fmla="*/ 15050 h 234315"/>
                <a:gd name="connsiteX13" fmla="*/ 82391 w 215455"/>
                <a:gd name="connsiteY13" fmla="*/ 0 h 234315"/>
                <a:gd name="connsiteX14" fmla="*/ 0 w 215455"/>
                <a:gd name="connsiteY14" fmla="*/ 0 h 234315"/>
                <a:gd name="connsiteX15" fmla="*/ 0 w 215455"/>
                <a:gd name="connsiteY15" fmla="*/ 15050 h 234315"/>
                <a:gd name="connsiteX16" fmla="*/ 18574 w 215455"/>
                <a:gd name="connsiteY16" fmla="*/ 31909 h 234315"/>
                <a:gd name="connsiteX17" fmla="*/ 18574 w 215455"/>
                <a:gd name="connsiteY17" fmla="*/ 234315 h 234315"/>
                <a:gd name="connsiteX18" fmla="*/ 63818 w 215455"/>
                <a:gd name="connsiteY18" fmla="*/ 234315 h 234315"/>
                <a:gd name="connsiteX19" fmla="*/ 63818 w 215455"/>
                <a:gd name="connsiteY19" fmla="*/ 165259 h 234315"/>
                <a:gd name="connsiteX20" fmla="*/ 101441 w 215455"/>
                <a:gd name="connsiteY20" fmla="*/ 124301 h 234315"/>
                <a:gd name="connsiteX21" fmla="*/ 138303 w 215455"/>
                <a:gd name="connsiteY21" fmla="*/ 151829 h 234315"/>
                <a:gd name="connsiteX22" fmla="*/ 162306 w 215455"/>
                <a:gd name="connsiteY22" fmla="*/ 234315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5455" h="234315">
                  <a:moveTo>
                    <a:pt x="162306" y="234315"/>
                  </a:moveTo>
                  <a:lnTo>
                    <a:pt x="207645" y="234315"/>
                  </a:lnTo>
                  <a:lnTo>
                    <a:pt x="177356" y="128111"/>
                  </a:lnTo>
                  <a:lnTo>
                    <a:pt x="129445" y="94393"/>
                  </a:lnTo>
                  <a:lnTo>
                    <a:pt x="187166" y="31909"/>
                  </a:lnTo>
                  <a:lnTo>
                    <a:pt x="215456" y="15050"/>
                  </a:lnTo>
                  <a:lnTo>
                    <a:pt x="215456" y="0"/>
                  </a:lnTo>
                  <a:lnTo>
                    <a:pt x="130588" y="0"/>
                  </a:lnTo>
                  <a:lnTo>
                    <a:pt x="130588" y="15050"/>
                  </a:lnTo>
                  <a:lnTo>
                    <a:pt x="142970" y="28956"/>
                  </a:lnTo>
                  <a:lnTo>
                    <a:pt x="63818" y="114776"/>
                  </a:lnTo>
                  <a:lnTo>
                    <a:pt x="63818" y="31909"/>
                  </a:lnTo>
                  <a:lnTo>
                    <a:pt x="82391" y="15050"/>
                  </a:lnTo>
                  <a:lnTo>
                    <a:pt x="82391" y="0"/>
                  </a:lnTo>
                  <a:lnTo>
                    <a:pt x="0" y="0"/>
                  </a:lnTo>
                  <a:lnTo>
                    <a:pt x="0" y="15050"/>
                  </a:lnTo>
                  <a:lnTo>
                    <a:pt x="18574" y="31909"/>
                  </a:lnTo>
                  <a:lnTo>
                    <a:pt x="18574" y="234315"/>
                  </a:lnTo>
                  <a:lnTo>
                    <a:pt x="63818" y="234315"/>
                  </a:lnTo>
                  <a:lnTo>
                    <a:pt x="63818" y="165259"/>
                  </a:lnTo>
                  <a:lnTo>
                    <a:pt x="101441" y="124301"/>
                  </a:lnTo>
                  <a:lnTo>
                    <a:pt x="138303" y="151829"/>
                  </a:lnTo>
                  <a:lnTo>
                    <a:pt x="162306" y="234315"/>
                  </a:ln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3282B78-0FCB-4632-B683-CBC25FBEB7D8}"/>
                </a:ext>
              </a:extLst>
            </p:cNvPr>
            <p:cNvSpPr/>
            <p:nvPr/>
          </p:nvSpPr>
          <p:spPr>
            <a:xfrm>
              <a:off x="11398589" y="1013652"/>
              <a:ext cx="33005" cy="121185"/>
            </a:xfrm>
            <a:custGeom>
              <a:avLst/>
              <a:gdLst>
                <a:gd name="connsiteX0" fmla="*/ 63817 w 63817"/>
                <a:gd name="connsiteY0" fmla="*/ 234315 h 234315"/>
                <a:gd name="connsiteX1" fmla="*/ 63817 w 63817"/>
                <a:gd name="connsiteY1" fmla="*/ 0 h 234315"/>
                <a:gd name="connsiteX2" fmla="*/ 0 w 63817"/>
                <a:gd name="connsiteY2" fmla="*/ 0 h 234315"/>
                <a:gd name="connsiteX3" fmla="*/ 0 w 63817"/>
                <a:gd name="connsiteY3" fmla="*/ 15050 h 234315"/>
                <a:gd name="connsiteX4" fmla="*/ 18383 w 63817"/>
                <a:gd name="connsiteY4" fmla="*/ 31909 h 234315"/>
                <a:gd name="connsiteX5" fmla="*/ 18383 w 63817"/>
                <a:gd name="connsiteY5" fmla="*/ 234315 h 234315"/>
                <a:gd name="connsiteX6" fmla="*/ 63817 w 63817"/>
                <a:gd name="connsiteY6" fmla="*/ 234315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817" h="234315">
                  <a:moveTo>
                    <a:pt x="63817" y="234315"/>
                  </a:moveTo>
                  <a:lnTo>
                    <a:pt x="63817" y="0"/>
                  </a:lnTo>
                  <a:lnTo>
                    <a:pt x="0" y="0"/>
                  </a:lnTo>
                  <a:lnTo>
                    <a:pt x="0" y="15050"/>
                  </a:lnTo>
                  <a:lnTo>
                    <a:pt x="18383" y="31909"/>
                  </a:lnTo>
                  <a:lnTo>
                    <a:pt x="18383" y="234315"/>
                  </a:lnTo>
                  <a:lnTo>
                    <a:pt x="63817" y="234315"/>
                  </a:ln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C858C8BF-909D-4FCA-8177-A4EB9BF7D2B2}"/>
                </a:ext>
              </a:extLst>
            </p:cNvPr>
            <p:cNvSpPr/>
            <p:nvPr/>
          </p:nvSpPr>
          <p:spPr>
            <a:xfrm>
              <a:off x="9995112" y="1013652"/>
              <a:ext cx="103302" cy="121185"/>
            </a:xfrm>
            <a:custGeom>
              <a:avLst/>
              <a:gdLst>
                <a:gd name="connsiteX0" fmla="*/ 122492 w 199739"/>
                <a:gd name="connsiteY0" fmla="*/ 234315 h 234315"/>
                <a:gd name="connsiteX1" fmla="*/ 122492 w 199739"/>
                <a:gd name="connsiteY1" fmla="*/ 32004 h 234315"/>
                <a:gd name="connsiteX2" fmla="*/ 163163 w 199739"/>
                <a:gd name="connsiteY2" fmla="*/ 32004 h 234315"/>
                <a:gd name="connsiteX3" fmla="*/ 180023 w 199739"/>
                <a:gd name="connsiteY3" fmla="*/ 58579 h 234315"/>
                <a:gd name="connsiteX4" fmla="*/ 199739 w 199739"/>
                <a:gd name="connsiteY4" fmla="*/ 58579 h 234315"/>
                <a:gd name="connsiteX5" fmla="*/ 195263 w 199739"/>
                <a:gd name="connsiteY5" fmla="*/ 0 h 234315"/>
                <a:gd name="connsiteX6" fmla="*/ 193929 w 199739"/>
                <a:gd name="connsiteY6" fmla="*/ 0 h 234315"/>
                <a:gd name="connsiteX7" fmla="*/ 4477 w 199739"/>
                <a:gd name="connsiteY7" fmla="*/ 0 h 234315"/>
                <a:gd name="connsiteX8" fmla="*/ 0 w 199739"/>
                <a:gd name="connsiteY8" fmla="*/ 58579 h 234315"/>
                <a:gd name="connsiteX9" fmla="*/ 19717 w 199739"/>
                <a:gd name="connsiteY9" fmla="*/ 58579 h 234315"/>
                <a:gd name="connsiteX10" fmla="*/ 36290 w 199739"/>
                <a:gd name="connsiteY10" fmla="*/ 32004 h 234315"/>
                <a:gd name="connsiteX11" fmla="*/ 77248 w 199739"/>
                <a:gd name="connsiteY11" fmla="*/ 32004 h 234315"/>
                <a:gd name="connsiteX12" fmla="*/ 77248 w 199739"/>
                <a:gd name="connsiteY12" fmla="*/ 234315 h 234315"/>
                <a:gd name="connsiteX13" fmla="*/ 122492 w 199739"/>
                <a:gd name="connsiteY13" fmla="*/ 234315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9" h="234315">
                  <a:moveTo>
                    <a:pt x="122492" y="234315"/>
                  </a:moveTo>
                  <a:lnTo>
                    <a:pt x="122492" y="32004"/>
                  </a:lnTo>
                  <a:lnTo>
                    <a:pt x="163163" y="32004"/>
                  </a:lnTo>
                  <a:lnTo>
                    <a:pt x="180023" y="58579"/>
                  </a:lnTo>
                  <a:lnTo>
                    <a:pt x="199739" y="58579"/>
                  </a:lnTo>
                  <a:lnTo>
                    <a:pt x="195263" y="0"/>
                  </a:lnTo>
                  <a:lnTo>
                    <a:pt x="193929" y="0"/>
                  </a:lnTo>
                  <a:lnTo>
                    <a:pt x="4477" y="0"/>
                  </a:lnTo>
                  <a:lnTo>
                    <a:pt x="0" y="58579"/>
                  </a:lnTo>
                  <a:lnTo>
                    <a:pt x="19717" y="58579"/>
                  </a:lnTo>
                  <a:lnTo>
                    <a:pt x="36290" y="32004"/>
                  </a:lnTo>
                  <a:lnTo>
                    <a:pt x="77248" y="32004"/>
                  </a:lnTo>
                  <a:lnTo>
                    <a:pt x="77248" y="234315"/>
                  </a:lnTo>
                  <a:lnTo>
                    <a:pt x="122492" y="234315"/>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B597B9E6-A90C-4FB3-B145-C7382EFE184D}"/>
                </a:ext>
              </a:extLst>
            </p:cNvPr>
            <p:cNvSpPr/>
            <p:nvPr/>
          </p:nvSpPr>
          <p:spPr>
            <a:xfrm>
              <a:off x="9679441" y="1013652"/>
              <a:ext cx="92169" cy="121185"/>
            </a:xfrm>
            <a:custGeom>
              <a:avLst/>
              <a:gdLst>
                <a:gd name="connsiteX0" fmla="*/ 142018 w 178212"/>
                <a:gd name="connsiteY0" fmla="*/ 32004 h 234315"/>
                <a:gd name="connsiteX1" fmla="*/ 158496 w 178212"/>
                <a:gd name="connsiteY1" fmla="*/ 58579 h 234315"/>
                <a:gd name="connsiteX2" fmla="*/ 178213 w 178212"/>
                <a:gd name="connsiteY2" fmla="*/ 58579 h 234315"/>
                <a:gd name="connsiteX3" fmla="*/ 173641 w 178212"/>
                <a:gd name="connsiteY3" fmla="*/ 0 h 234315"/>
                <a:gd name="connsiteX4" fmla="*/ 0 w 178212"/>
                <a:gd name="connsiteY4" fmla="*/ 0 h 234315"/>
                <a:gd name="connsiteX5" fmla="*/ 0 w 178212"/>
                <a:gd name="connsiteY5" fmla="*/ 15050 h 234315"/>
                <a:gd name="connsiteX6" fmla="*/ 19241 w 178212"/>
                <a:gd name="connsiteY6" fmla="*/ 32004 h 234315"/>
                <a:gd name="connsiteX7" fmla="*/ 19241 w 178212"/>
                <a:gd name="connsiteY7" fmla="*/ 234315 h 234315"/>
                <a:gd name="connsiteX8" fmla="*/ 173641 w 178212"/>
                <a:gd name="connsiteY8" fmla="*/ 234315 h 234315"/>
                <a:gd name="connsiteX9" fmla="*/ 178213 w 178212"/>
                <a:gd name="connsiteY9" fmla="*/ 175927 h 234315"/>
                <a:gd name="connsiteX10" fmla="*/ 158496 w 178212"/>
                <a:gd name="connsiteY10" fmla="*/ 175927 h 234315"/>
                <a:gd name="connsiteX11" fmla="*/ 142018 w 178212"/>
                <a:gd name="connsiteY11" fmla="*/ 202501 h 234315"/>
                <a:gd name="connsiteX12" fmla="*/ 64580 w 178212"/>
                <a:gd name="connsiteY12" fmla="*/ 202501 h 234315"/>
                <a:gd name="connsiteX13" fmla="*/ 64580 w 178212"/>
                <a:gd name="connsiteY13" fmla="*/ 130492 h 234315"/>
                <a:gd name="connsiteX14" fmla="*/ 139160 w 178212"/>
                <a:gd name="connsiteY14" fmla="*/ 130492 h 234315"/>
                <a:gd name="connsiteX15" fmla="*/ 139160 w 178212"/>
                <a:gd name="connsiteY15" fmla="*/ 98584 h 234315"/>
                <a:gd name="connsiteX16" fmla="*/ 64580 w 178212"/>
                <a:gd name="connsiteY16" fmla="*/ 98584 h 234315"/>
                <a:gd name="connsiteX17" fmla="*/ 64580 w 178212"/>
                <a:gd name="connsiteY17" fmla="*/ 32004 h 234315"/>
                <a:gd name="connsiteX18" fmla="*/ 142018 w 178212"/>
                <a:gd name="connsiteY18" fmla="*/ 32004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8212" h="234315">
                  <a:moveTo>
                    <a:pt x="142018" y="32004"/>
                  </a:moveTo>
                  <a:lnTo>
                    <a:pt x="158496" y="58579"/>
                  </a:lnTo>
                  <a:lnTo>
                    <a:pt x="178213" y="58579"/>
                  </a:lnTo>
                  <a:lnTo>
                    <a:pt x="173641" y="0"/>
                  </a:lnTo>
                  <a:lnTo>
                    <a:pt x="0" y="0"/>
                  </a:lnTo>
                  <a:lnTo>
                    <a:pt x="0" y="15050"/>
                  </a:lnTo>
                  <a:lnTo>
                    <a:pt x="19241" y="32004"/>
                  </a:lnTo>
                  <a:lnTo>
                    <a:pt x="19241" y="234315"/>
                  </a:lnTo>
                  <a:lnTo>
                    <a:pt x="173641" y="234315"/>
                  </a:lnTo>
                  <a:lnTo>
                    <a:pt x="178213" y="175927"/>
                  </a:lnTo>
                  <a:lnTo>
                    <a:pt x="158496" y="175927"/>
                  </a:lnTo>
                  <a:lnTo>
                    <a:pt x="142018" y="202501"/>
                  </a:lnTo>
                  <a:lnTo>
                    <a:pt x="64580" y="202501"/>
                  </a:lnTo>
                  <a:lnTo>
                    <a:pt x="64580" y="130492"/>
                  </a:lnTo>
                  <a:lnTo>
                    <a:pt x="139160" y="130492"/>
                  </a:lnTo>
                  <a:lnTo>
                    <a:pt x="139160" y="98584"/>
                  </a:lnTo>
                  <a:lnTo>
                    <a:pt x="64580" y="98584"/>
                  </a:lnTo>
                  <a:lnTo>
                    <a:pt x="64580" y="32004"/>
                  </a:lnTo>
                  <a:lnTo>
                    <a:pt x="142018" y="32004"/>
                  </a:ln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D8BEB03-E6A9-41F1-B8CE-BD3E83AE61BB}"/>
                </a:ext>
              </a:extLst>
            </p:cNvPr>
            <p:cNvSpPr/>
            <p:nvPr/>
          </p:nvSpPr>
          <p:spPr>
            <a:xfrm>
              <a:off x="9789985" y="1013652"/>
              <a:ext cx="92169" cy="121185"/>
            </a:xfrm>
            <a:custGeom>
              <a:avLst/>
              <a:gdLst>
                <a:gd name="connsiteX0" fmla="*/ 137446 w 178212"/>
                <a:gd name="connsiteY0" fmla="*/ 32004 h 234315"/>
                <a:gd name="connsiteX1" fmla="*/ 158591 w 178212"/>
                <a:gd name="connsiteY1" fmla="*/ 58579 h 234315"/>
                <a:gd name="connsiteX2" fmla="*/ 178213 w 178212"/>
                <a:gd name="connsiteY2" fmla="*/ 58579 h 234315"/>
                <a:gd name="connsiteX3" fmla="*/ 173927 w 178212"/>
                <a:gd name="connsiteY3" fmla="*/ 0 h 234315"/>
                <a:gd name="connsiteX4" fmla="*/ 0 w 178212"/>
                <a:gd name="connsiteY4" fmla="*/ 0 h 234315"/>
                <a:gd name="connsiteX5" fmla="*/ 0 w 178212"/>
                <a:gd name="connsiteY5" fmla="*/ 15050 h 234315"/>
                <a:gd name="connsiteX6" fmla="*/ 19431 w 178212"/>
                <a:gd name="connsiteY6" fmla="*/ 32004 h 234315"/>
                <a:gd name="connsiteX7" fmla="*/ 19431 w 178212"/>
                <a:gd name="connsiteY7" fmla="*/ 234315 h 234315"/>
                <a:gd name="connsiteX8" fmla="*/ 173927 w 178212"/>
                <a:gd name="connsiteY8" fmla="*/ 234315 h 234315"/>
                <a:gd name="connsiteX9" fmla="*/ 178213 w 178212"/>
                <a:gd name="connsiteY9" fmla="*/ 175927 h 234315"/>
                <a:gd name="connsiteX10" fmla="*/ 158591 w 178212"/>
                <a:gd name="connsiteY10" fmla="*/ 175927 h 234315"/>
                <a:gd name="connsiteX11" fmla="*/ 137446 w 178212"/>
                <a:gd name="connsiteY11" fmla="*/ 202501 h 234315"/>
                <a:gd name="connsiteX12" fmla="*/ 64675 w 178212"/>
                <a:gd name="connsiteY12" fmla="*/ 202501 h 234315"/>
                <a:gd name="connsiteX13" fmla="*/ 64675 w 178212"/>
                <a:gd name="connsiteY13" fmla="*/ 130492 h 234315"/>
                <a:gd name="connsiteX14" fmla="*/ 139256 w 178212"/>
                <a:gd name="connsiteY14" fmla="*/ 130492 h 234315"/>
                <a:gd name="connsiteX15" fmla="*/ 139256 w 178212"/>
                <a:gd name="connsiteY15" fmla="*/ 98584 h 234315"/>
                <a:gd name="connsiteX16" fmla="*/ 64675 w 178212"/>
                <a:gd name="connsiteY16" fmla="*/ 98584 h 234315"/>
                <a:gd name="connsiteX17" fmla="*/ 64675 w 178212"/>
                <a:gd name="connsiteY17" fmla="*/ 32004 h 234315"/>
                <a:gd name="connsiteX18" fmla="*/ 137446 w 178212"/>
                <a:gd name="connsiteY18" fmla="*/ 32004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8212" h="234315">
                  <a:moveTo>
                    <a:pt x="137446" y="32004"/>
                  </a:moveTo>
                  <a:lnTo>
                    <a:pt x="158591" y="58579"/>
                  </a:lnTo>
                  <a:lnTo>
                    <a:pt x="178213" y="58579"/>
                  </a:lnTo>
                  <a:lnTo>
                    <a:pt x="173927" y="0"/>
                  </a:lnTo>
                  <a:lnTo>
                    <a:pt x="0" y="0"/>
                  </a:lnTo>
                  <a:lnTo>
                    <a:pt x="0" y="15050"/>
                  </a:lnTo>
                  <a:lnTo>
                    <a:pt x="19431" y="32004"/>
                  </a:lnTo>
                  <a:lnTo>
                    <a:pt x="19431" y="234315"/>
                  </a:lnTo>
                  <a:lnTo>
                    <a:pt x="173927" y="234315"/>
                  </a:lnTo>
                  <a:lnTo>
                    <a:pt x="178213" y="175927"/>
                  </a:lnTo>
                  <a:lnTo>
                    <a:pt x="158591" y="175927"/>
                  </a:lnTo>
                  <a:lnTo>
                    <a:pt x="137446" y="202501"/>
                  </a:lnTo>
                  <a:lnTo>
                    <a:pt x="64675" y="202501"/>
                  </a:lnTo>
                  <a:lnTo>
                    <a:pt x="64675" y="130492"/>
                  </a:lnTo>
                  <a:lnTo>
                    <a:pt x="139256" y="130492"/>
                  </a:lnTo>
                  <a:lnTo>
                    <a:pt x="139256" y="98584"/>
                  </a:lnTo>
                  <a:lnTo>
                    <a:pt x="64675" y="98584"/>
                  </a:lnTo>
                  <a:lnTo>
                    <a:pt x="64675" y="32004"/>
                  </a:lnTo>
                  <a:lnTo>
                    <a:pt x="137446" y="32004"/>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1B051E5-A178-4CD0-9A3B-E92BEFBD50E3}"/>
                </a:ext>
              </a:extLst>
            </p:cNvPr>
            <p:cNvSpPr/>
            <p:nvPr/>
          </p:nvSpPr>
          <p:spPr>
            <a:xfrm>
              <a:off x="10107036" y="1013652"/>
              <a:ext cx="32956" cy="121185"/>
            </a:xfrm>
            <a:custGeom>
              <a:avLst/>
              <a:gdLst>
                <a:gd name="connsiteX0" fmla="*/ 0 w 63722"/>
                <a:gd name="connsiteY0" fmla="*/ 15050 h 234315"/>
                <a:gd name="connsiteX1" fmla="*/ 18669 w 63722"/>
                <a:gd name="connsiteY1" fmla="*/ 31909 h 234315"/>
                <a:gd name="connsiteX2" fmla="*/ 18669 w 63722"/>
                <a:gd name="connsiteY2" fmla="*/ 234315 h 234315"/>
                <a:gd name="connsiteX3" fmla="*/ 63722 w 63722"/>
                <a:gd name="connsiteY3" fmla="*/ 234315 h 234315"/>
                <a:gd name="connsiteX4" fmla="*/ 63722 w 63722"/>
                <a:gd name="connsiteY4" fmla="*/ 0 h 234315"/>
                <a:gd name="connsiteX5" fmla="*/ 0 w 63722"/>
                <a:gd name="connsiteY5" fmla="*/ 0 h 234315"/>
                <a:gd name="connsiteX6" fmla="*/ 0 w 63722"/>
                <a:gd name="connsiteY6" fmla="*/ 15050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722" h="234315">
                  <a:moveTo>
                    <a:pt x="0" y="15050"/>
                  </a:moveTo>
                  <a:lnTo>
                    <a:pt x="18669" y="31909"/>
                  </a:lnTo>
                  <a:lnTo>
                    <a:pt x="18669" y="234315"/>
                  </a:lnTo>
                  <a:lnTo>
                    <a:pt x="63722" y="234315"/>
                  </a:lnTo>
                  <a:lnTo>
                    <a:pt x="63722" y="0"/>
                  </a:lnTo>
                  <a:lnTo>
                    <a:pt x="0" y="0"/>
                  </a:lnTo>
                  <a:lnTo>
                    <a:pt x="0" y="15050"/>
                  </a:ln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02DBB873-D89A-4660-9EF0-35FE0C1F5BF2}"/>
                </a:ext>
              </a:extLst>
            </p:cNvPr>
            <p:cNvSpPr/>
            <p:nvPr/>
          </p:nvSpPr>
          <p:spPr>
            <a:xfrm>
              <a:off x="9901120" y="1011671"/>
              <a:ext cx="86602" cy="125432"/>
            </a:xfrm>
            <a:custGeom>
              <a:avLst/>
              <a:gdLst>
                <a:gd name="connsiteX0" fmla="*/ 167239 w 167449"/>
                <a:gd name="connsiteY0" fmla="*/ 171199 h 242528"/>
                <a:gd name="connsiteX1" fmla="*/ 103993 w 167449"/>
                <a:gd name="connsiteY1" fmla="*/ 102428 h 242528"/>
                <a:gd name="connsiteX2" fmla="*/ 76847 w 167449"/>
                <a:gd name="connsiteY2" fmla="*/ 95856 h 242528"/>
                <a:gd name="connsiteX3" fmla="*/ 50462 w 167449"/>
                <a:gd name="connsiteY3" fmla="*/ 62614 h 242528"/>
                <a:gd name="connsiteX4" fmla="*/ 88562 w 167449"/>
                <a:gd name="connsiteY4" fmla="*/ 31657 h 242528"/>
                <a:gd name="connsiteX5" fmla="*/ 123519 w 167449"/>
                <a:gd name="connsiteY5" fmla="*/ 36134 h 242528"/>
                <a:gd name="connsiteX6" fmla="*/ 139902 w 167449"/>
                <a:gd name="connsiteY6" fmla="*/ 62042 h 242528"/>
                <a:gd name="connsiteX7" fmla="*/ 159524 w 167449"/>
                <a:gd name="connsiteY7" fmla="*/ 62042 h 242528"/>
                <a:gd name="connsiteX8" fmla="*/ 155523 w 167449"/>
                <a:gd name="connsiteY8" fmla="*/ 10131 h 242528"/>
                <a:gd name="connsiteX9" fmla="*/ 87229 w 167449"/>
                <a:gd name="connsiteY9" fmla="*/ -251 h 242528"/>
                <a:gd name="connsiteX10" fmla="*/ 4457 w 167449"/>
                <a:gd name="connsiteY10" fmla="*/ 66424 h 242528"/>
                <a:gd name="connsiteX11" fmla="*/ 61607 w 167449"/>
                <a:gd name="connsiteY11" fmla="*/ 134242 h 242528"/>
                <a:gd name="connsiteX12" fmla="*/ 92563 w 167449"/>
                <a:gd name="connsiteY12" fmla="*/ 142147 h 242528"/>
                <a:gd name="connsiteX13" fmla="*/ 122948 w 167449"/>
                <a:gd name="connsiteY13" fmla="*/ 177390 h 242528"/>
                <a:gd name="connsiteX14" fmla="*/ 85419 w 167449"/>
                <a:gd name="connsiteY14" fmla="*/ 210156 h 242528"/>
                <a:gd name="connsiteX15" fmla="*/ 32746 w 167449"/>
                <a:gd name="connsiteY15" fmla="*/ 200631 h 242528"/>
                <a:gd name="connsiteX16" fmla="*/ 19601 w 167449"/>
                <a:gd name="connsiteY16" fmla="*/ 179961 h 242528"/>
                <a:gd name="connsiteX17" fmla="*/ -211 w 167449"/>
                <a:gd name="connsiteY17" fmla="*/ 179961 h 242528"/>
                <a:gd name="connsiteX18" fmla="*/ 4171 w 167449"/>
                <a:gd name="connsiteY18" fmla="*/ 231777 h 242528"/>
                <a:gd name="connsiteX19" fmla="*/ 4171 w 167449"/>
                <a:gd name="connsiteY19" fmla="*/ 231777 h 242528"/>
                <a:gd name="connsiteX20" fmla="*/ 82847 w 167449"/>
                <a:gd name="connsiteY20" fmla="*/ 242255 h 242528"/>
                <a:gd name="connsiteX21" fmla="*/ 167239 w 167449"/>
                <a:gd name="connsiteY21" fmla="*/ 171199 h 24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449" h="242528">
                  <a:moveTo>
                    <a:pt x="167239" y="171199"/>
                  </a:moveTo>
                  <a:cubicBezTo>
                    <a:pt x="167239" y="126622"/>
                    <a:pt x="139902" y="112620"/>
                    <a:pt x="103993" y="102428"/>
                  </a:cubicBezTo>
                  <a:lnTo>
                    <a:pt x="76847" y="95856"/>
                  </a:lnTo>
                  <a:cubicBezTo>
                    <a:pt x="60911" y="93037"/>
                    <a:pt x="49586" y="78768"/>
                    <a:pt x="50462" y="62614"/>
                  </a:cubicBezTo>
                  <a:cubicBezTo>
                    <a:pt x="50462" y="49374"/>
                    <a:pt x="61321" y="31657"/>
                    <a:pt x="88562" y="31657"/>
                  </a:cubicBezTo>
                  <a:lnTo>
                    <a:pt x="123519" y="36134"/>
                  </a:lnTo>
                  <a:lnTo>
                    <a:pt x="139902" y="62042"/>
                  </a:lnTo>
                  <a:lnTo>
                    <a:pt x="159524" y="62042"/>
                  </a:lnTo>
                  <a:lnTo>
                    <a:pt x="155523" y="10131"/>
                  </a:lnTo>
                  <a:cubicBezTo>
                    <a:pt x="133482" y="2930"/>
                    <a:pt x="110413" y="-585"/>
                    <a:pt x="87229" y="-251"/>
                  </a:cubicBezTo>
                  <a:cubicBezTo>
                    <a:pt x="27031" y="-251"/>
                    <a:pt x="4457" y="35753"/>
                    <a:pt x="4457" y="66424"/>
                  </a:cubicBezTo>
                  <a:cubicBezTo>
                    <a:pt x="4457" y="94999"/>
                    <a:pt x="17792" y="122907"/>
                    <a:pt x="61607" y="134242"/>
                  </a:cubicBezTo>
                  <a:lnTo>
                    <a:pt x="92563" y="142147"/>
                  </a:lnTo>
                  <a:cubicBezTo>
                    <a:pt x="117900" y="149196"/>
                    <a:pt x="122948" y="161197"/>
                    <a:pt x="122948" y="177390"/>
                  </a:cubicBezTo>
                  <a:cubicBezTo>
                    <a:pt x="122948" y="193582"/>
                    <a:pt x="111518" y="210156"/>
                    <a:pt x="85419" y="210156"/>
                  </a:cubicBezTo>
                  <a:cubicBezTo>
                    <a:pt x="67455" y="209899"/>
                    <a:pt x="49662" y="206689"/>
                    <a:pt x="32746" y="200631"/>
                  </a:cubicBezTo>
                  <a:lnTo>
                    <a:pt x="19601" y="179961"/>
                  </a:lnTo>
                  <a:lnTo>
                    <a:pt x="-211" y="179961"/>
                  </a:lnTo>
                  <a:lnTo>
                    <a:pt x="4171" y="231777"/>
                  </a:lnTo>
                  <a:lnTo>
                    <a:pt x="4171" y="231777"/>
                  </a:lnTo>
                  <a:cubicBezTo>
                    <a:pt x="29822" y="238702"/>
                    <a:pt x="56273" y="242227"/>
                    <a:pt x="82847" y="242255"/>
                  </a:cubicBezTo>
                  <a:cubicBezTo>
                    <a:pt x="142855" y="241969"/>
                    <a:pt x="167239" y="211966"/>
                    <a:pt x="167239" y="171199"/>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3BF98240-8510-42A9-9F51-1617EE47C0D1}"/>
                </a:ext>
              </a:extLst>
            </p:cNvPr>
            <p:cNvSpPr/>
            <p:nvPr/>
          </p:nvSpPr>
          <p:spPr>
            <a:xfrm>
              <a:off x="10351228" y="1013800"/>
              <a:ext cx="115027" cy="123056"/>
            </a:xfrm>
            <a:custGeom>
              <a:avLst/>
              <a:gdLst>
                <a:gd name="connsiteX0" fmla="*/ 82276 w 222408"/>
                <a:gd name="connsiteY0" fmla="*/ 14491 h 237934"/>
                <a:gd name="connsiteX1" fmla="*/ 82276 w 222408"/>
                <a:gd name="connsiteY1" fmla="*/ -273 h 237934"/>
                <a:gd name="connsiteX2" fmla="*/ -211 w 222408"/>
                <a:gd name="connsiteY2" fmla="*/ -273 h 237934"/>
                <a:gd name="connsiteX3" fmla="*/ -211 w 222408"/>
                <a:gd name="connsiteY3" fmla="*/ 14872 h 237934"/>
                <a:gd name="connsiteX4" fmla="*/ 18363 w 222408"/>
                <a:gd name="connsiteY4" fmla="*/ 31636 h 237934"/>
                <a:gd name="connsiteX5" fmla="*/ 18363 w 222408"/>
                <a:gd name="connsiteY5" fmla="*/ 154032 h 237934"/>
                <a:gd name="connsiteX6" fmla="*/ 106946 w 222408"/>
                <a:gd name="connsiteY6" fmla="*/ 237662 h 237934"/>
                <a:gd name="connsiteX7" fmla="*/ 116471 w 222408"/>
                <a:gd name="connsiteY7" fmla="*/ 237662 h 237934"/>
                <a:gd name="connsiteX8" fmla="*/ 203719 w 222408"/>
                <a:gd name="connsiteY8" fmla="*/ 154032 h 237934"/>
                <a:gd name="connsiteX9" fmla="*/ 203719 w 222408"/>
                <a:gd name="connsiteY9" fmla="*/ 31445 h 237934"/>
                <a:gd name="connsiteX10" fmla="*/ 222198 w 222408"/>
                <a:gd name="connsiteY10" fmla="*/ 14491 h 237934"/>
                <a:gd name="connsiteX11" fmla="*/ 222198 w 222408"/>
                <a:gd name="connsiteY11" fmla="*/ -273 h 237934"/>
                <a:gd name="connsiteX12" fmla="*/ 139616 w 222408"/>
                <a:gd name="connsiteY12" fmla="*/ -273 h 237934"/>
                <a:gd name="connsiteX13" fmla="*/ 139616 w 222408"/>
                <a:gd name="connsiteY13" fmla="*/ 14872 h 237934"/>
                <a:gd name="connsiteX14" fmla="*/ 158666 w 222408"/>
                <a:gd name="connsiteY14" fmla="*/ 31826 h 237934"/>
                <a:gd name="connsiteX15" fmla="*/ 158666 w 222408"/>
                <a:gd name="connsiteY15" fmla="*/ 146888 h 237934"/>
                <a:gd name="connsiteX16" fmla="*/ 116661 w 222408"/>
                <a:gd name="connsiteY16" fmla="*/ 206134 h 237934"/>
                <a:gd name="connsiteX17" fmla="*/ 107136 w 222408"/>
                <a:gd name="connsiteY17" fmla="*/ 206134 h 237934"/>
                <a:gd name="connsiteX18" fmla="*/ 63511 w 222408"/>
                <a:gd name="connsiteY18" fmla="*/ 146888 h 237934"/>
                <a:gd name="connsiteX19" fmla="*/ 63511 w 222408"/>
                <a:gd name="connsiteY19" fmla="*/ 31636 h 237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2408" h="237934">
                  <a:moveTo>
                    <a:pt x="82276" y="14491"/>
                  </a:moveTo>
                  <a:lnTo>
                    <a:pt x="82276" y="-273"/>
                  </a:lnTo>
                  <a:lnTo>
                    <a:pt x="-211" y="-273"/>
                  </a:lnTo>
                  <a:lnTo>
                    <a:pt x="-211" y="14872"/>
                  </a:lnTo>
                  <a:lnTo>
                    <a:pt x="18363" y="31636"/>
                  </a:lnTo>
                  <a:lnTo>
                    <a:pt x="18363" y="154032"/>
                  </a:lnTo>
                  <a:cubicBezTo>
                    <a:pt x="18363" y="200895"/>
                    <a:pt x="37413" y="237662"/>
                    <a:pt x="106946" y="237662"/>
                  </a:cubicBezTo>
                  <a:lnTo>
                    <a:pt x="116471" y="237662"/>
                  </a:lnTo>
                  <a:cubicBezTo>
                    <a:pt x="186289" y="237662"/>
                    <a:pt x="203719" y="200895"/>
                    <a:pt x="203719" y="154032"/>
                  </a:cubicBezTo>
                  <a:lnTo>
                    <a:pt x="203719" y="31445"/>
                  </a:lnTo>
                  <a:lnTo>
                    <a:pt x="222198" y="14491"/>
                  </a:lnTo>
                  <a:lnTo>
                    <a:pt x="222198" y="-273"/>
                  </a:lnTo>
                  <a:lnTo>
                    <a:pt x="139616" y="-273"/>
                  </a:lnTo>
                  <a:lnTo>
                    <a:pt x="139616" y="14872"/>
                  </a:lnTo>
                  <a:lnTo>
                    <a:pt x="158666" y="31826"/>
                  </a:lnTo>
                  <a:lnTo>
                    <a:pt x="158666" y="146888"/>
                  </a:lnTo>
                  <a:cubicBezTo>
                    <a:pt x="158666" y="177940"/>
                    <a:pt x="150760" y="206134"/>
                    <a:pt x="116661" y="206134"/>
                  </a:cubicBezTo>
                  <a:lnTo>
                    <a:pt x="107136" y="206134"/>
                  </a:lnTo>
                  <a:cubicBezTo>
                    <a:pt x="73132" y="206134"/>
                    <a:pt x="63511" y="177559"/>
                    <a:pt x="63511" y="146888"/>
                  </a:cubicBezTo>
                  <a:lnTo>
                    <a:pt x="63511" y="31636"/>
                  </a:ln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4CAAFD3F-E71D-4B75-8225-B2F5BF078E7D}"/>
                </a:ext>
              </a:extLst>
            </p:cNvPr>
            <p:cNvSpPr/>
            <p:nvPr/>
          </p:nvSpPr>
          <p:spPr>
            <a:xfrm>
              <a:off x="10668180" y="1013800"/>
              <a:ext cx="115273" cy="123056"/>
            </a:xfrm>
            <a:custGeom>
              <a:avLst/>
              <a:gdLst>
                <a:gd name="connsiteX0" fmla="*/ 82371 w 222884"/>
                <a:gd name="connsiteY0" fmla="*/ 14491 h 237934"/>
                <a:gd name="connsiteX1" fmla="*/ 82371 w 222884"/>
                <a:gd name="connsiteY1" fmla="*/ -273 h 237934"/>
                <a:gd name="connsiteX2" fmla="*/ -211 w 222884"/>
                <a:gd name="connsiteY2" fmla="*/ -273 h 237934"/>
                <a:gd name="connsiteX3" fmla="*/ -211 w 222884"/>
                <a:gd name="connsiteY3" fmla="*/ 14872 h 237934"/>
                <a:gd name="connsiteX4" fmla="*/ 18839 w 222884"/>
                <a:gd name="connsiteY4" fmla="*/ 31636 h 237934"/>
                <a:gd name="connsiteX5" fmla="*/ 18839 w 222884"/>
                <a:gd name="connsiteY5" fmla="*/ 154032 h 237934"/>
                <a:gd name="connsiteX6" fmla="*/ 107517 w 222884"/>
                <a:gd name="connsiteY6" fmla="*/ 237662 h 237934"/>
                <a:gd name="connsiteX7" fmla="*/ 117042 w 222884"/>
                <a:gd name="connsiteY7" fmla="*/ 237662 h 237934"/>
                <a:gd name="connsiteX8" fmla="*/ 204196 w 222884"/>
                <a:gd name="connsiteY8" fmla="*/ 154032 h 237934"/>
                <a:gd name="connsiteX9" fmla="*/ 204196 w 222884"/>
                <a:gd name="connsiteY9" fmla="*/ 31445 h 237934"/>
                <a:gd name="connsiteX10" fmla="*/ 222674 w 222884"/>
                <a:gd name="connsiteY10" fmla="*/ 14491 h 237934"/>
                <a:gd name="connsiteX11" fmla="*/ 222674 w 222884"/>
                <a:gd name="connsiteY11" fmla="*/ -273 h 237934"/>
                <a:gd name="connsiteX12" fmla="*/ 140188 w 222884"/>
                <a:gd name="connsiteY12" fmla="*/ -273 h 237934"/>
                <a:gd name="connsiteX13" fmla="*/ 140188 w 222884"/>
                <a:gd name="connsiteY13" fmla="*/ 14872 h 237934"/>
                <a:gd name="connsiteX14" fmla="*/ 159238 w 222884"/>
                <a:gd name="connsiteY14" fmla="*/ 31826 h 237934"/>
                <a:gd name="connsiteX15" fmla="*/ 159238 w 222884"/>
                <a:gd name="connsiteY15" fmla="*/ 146888 h 237934"/>
                <a:gd name="connsiteX16" fmla="*/ 117233 w 222884"/>
                <a:gd name="connsiteY16" fmla="*/ 206134 h 237934"/>
                <a:gd name="connsiteX17" fmla="*/ 107708 w 222884"/>
                <a:gd name="connsiteY17" fmla="*/ 206134 h 237934"/>
                <a:gd name="connsiteX18" fmla="*/ 63988 w 222884"/>
                <a:gd name="connsiteY18" fmla="*/ 146888 h 237934"/>
                <a:gd name="connsiteX19" fmla="*/ 63988 w 222884"/>
                <a:gd name="connsiteY19" fmla="*/ 31636 h 237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2884" h="237934">
                  <a:moveTo>
                    <a:pt x="82371" y="14491"/>
                  </a:moveTo>
                  <a:lnTo>
                    <a:pt x="82371" y="-273"/>
                  </a:lnTo>
                  <a:lnTo>
                    <a:pt x="-211" y="-273"/>
                  </a:lnTo>
                  <a:lnTo>
                    <a:pt x="-211" y="14872"/>
                  </a:lnTo>
                  <a:lnTo>
                    <a:pt x="18839" y="31636"/>
                  </a:lnTo>
                  <a:lnTo>
                    <a:pt x="18839" y="154032"/>
                  </a:lnTo>
                  <a:cubicBezTo>
                    <a:pt x="18839" y="200895"/>
                    <a:pt x="37889" y="237662"/>
                    <a:pt x="107517" y="237662"/>
                  </a:cubicBezTo>
                  <a:lnTo>
                    <a:pt x="117042" y="237662"/>
                  </a:lnTo>
                  <a:cubicBezTo>
                    <a:pt x="186860" y="237662"/>
                    <a:pt x="204196" y="200895"/>
                    <a:pt x="204196" y="154032"/>
                  </a:cubicBezTo>
                  <a:lnTo>
                    <a:pt x="204196" y="31445"/>
                  </a:lnTo>
                  <a:lnTo>
                    <a:pt x="222674" y="14491"/>
                  </a:lnTo>
                  <a:lnTo>
                    <a:pt x="222674" y="-273"/>
                  </a:lnTo>
                  <a:lnTo>
                    <a:pt x="140188" y="-273"/>
                  </a:lnTo>
                  <a:lnTo>
                    <a:pt x="140188" y="14872"/>
                  </a:lnTo>
                  <a:lnTo>
                    <a:pt x="159238" y="31826"/>
                  </a:lnTo>
                  <a:lnTo>
                    <a:pt x="159238" y="146888"/>
                  </a:lnTo>
                  <a:cubicBezTo>
                    <a:pt x="159238" y="177940"/>
                    <a:pt x="151332" y="206134"/>
                    <a:pt x="117233" y="206134"/>
                  </a:cubicBezTo>
                  <a:lnTo>
                    <a:pt x="107708" y="206134"/>
                  </a:lnTo>
                  <a:cubicBezTo>
                    <a:pt x="73799" y="206134"/>
                    <a:pt x="63988" y="177559"/>
                    <a:pt x="63988" y="146888"/>
                  </a:cubicBezTo>
                  <a:lnTo>
                    <a:pt x="63988" y="31636"/>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5169D96C-8CFE-4F68-AB0A-F14A7DFC8A16}"/>
                </a:ext>
              </a:extLst>
            </p:cNvPr>
            <p:cNvSpPr/>
            <p:nvPr/>
          </p:nvSpPr>
          <p:spPr>
            <a:xfrm>
              <a:off x="10799119" y="1013800"/>
              <a:ext cx="115273" cy="123056"/>
            </a:xfrm>
            <a:custGeom>
              <a:avLst/>
              <a:gdLst>
                <a:gd name="connsiteX0" fmla="*/ 82466 w 222884"/>
                <a:gd name="connsiteY0" fmla="*/ 14491 h 237934"/>
                <a:gd name="connsiteX1" fmla="*/ 82466 w 222884"/>
                <a:gd name="connsiteY1" fmla="*/ -273 h 237934"/>
                <a:gd name="connsiteX2" fmla="*/ -211 w 222884"/>
                <a:gd name="connsiteY2" fmla="*/ -273 h 237934"/>
                <a:gd name="connsiteX3" fmla="*/ -211 w 222884"/>
                <a:gd name="connsiteY3" fmla="*/ 14872 h 237934"/>
                <a:gd name="connsiteX4" fmla="*/ 18839 w 222884"/>
                <a:gd name="connsiteY4" fmla="*/ 31636 h 237934"/>
                <a:gd name="connsiteX5" fmla="*/ 18839 w 222884"/>
                <a:gd name="connsiteY5" fmla="*/ 154032 h 237934"/>
                <a:gd name="connsiteX6" fmla="*/ 107517 w 222884"/>
                <a:gd name="connsiteY6" fmla="*/ 237662 h 237934"/>
                <a:gd name="connsiteX7" fmla="*/ 117042 w 222884"/>
                <a:gd name="connsiteY7" fmla="*/ 237662 h 237934"/>
                <a:gd name="connsiteX8" fmla="*/ 204291 w 222884"/>
                <a:gd name="connsiteY8" fmla="*/ 154032 h 237934"/>
                <a:gd name="connsiteX9" fmla="*/ 204291 w 222884"/>
                <a:gd name="connsiteY9" fmla="*/ 31445 h 237934"/>
                <a:gd name="connsiteX10" fmla="*/ 222674 w 222884"/>
                <a:gd name="connsiteY10" fmla="*/ 14491 h 237934"/>
                <a:gd name="connsiteX11" fmla="*/ 222674 w 222884"/>
                <a:gd name="connsiteY11" fmla="*/ -273 h 237934"/>
                <a:gd name="connsiteX12" fmla="*/ 139997 w 222884"/>
                <a:gd name="connsiteY12" fmla="*/ -273 h 237934"/>
                <a:gd name="connsiteX13" fmla="*/ 139997 w 222884"/>
                <a:gd name="connsiteY13" fmla="*/ 14872 h 237934"/>
                <a:gd name="connsiteX14" fmla="*/ 159047 w 222884"/>
                <a:gd name="connsiteY14" fmla="*/ 31826 h 237934"/>
                <a:gd name="connsiteX15" fmla="*/ 159047 w 222884"/>
                <a:gd name="connsiteY15" fmla="*/ 146888 h 237934"/>
                <a:gd name="connsiteX16" fmla="*/ 116947 w 222884"/>
                <a:gd name="connsiteY16" fmla="*/ 206134 h 237934"/>
                <a:gd name="connsiteX17" fmla="*/ 107422 w 222884"/>
                <a:gd name="connsiteY17" fmla="*/ 206134 h 237934"/>
                <a:gd name="connsiteX18" fmla="*/ 63702 w 222884"/>
                <a:gd name="connsiteY18" fmla="*/ 146888 h 237934"/>
                <a:gd name="connsiteX19" fmla="*/ 63702 w 222884"/>
                <a:gd name="connsiteY19" fmla="*/ 31636 h 237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2884" h="237934">
                  <a:moveTo>
                    <a:pt x="82466" y="14491"/>
                  </a:moveTo>
                  <a:lnTo>
                    <a:pt x="82466" y="-273"/>
                  </a:lnTo>
                  <a:lnTo>
                    <a:pt x="-211" y="-273"/>
                  </a:lnTo>
                  <a:lnTo>
                    <a:pt x="-211" y="14872"/>
                  </a:lnTo>
                  <a:lnTo>
                    <a:pt x="18839" y="31636"/>
                  </a:lnTo>
                  <a:lnTo>
                    <a:pt x="18839" y="154032"/>
                  </a:lnTo>
                  <a:cubicBezTo>
                    <a:pt x="18839" y="200895"/>
                    <a:pt x="37889" y="237662"/>
                    <a:pt x="107517" y="237662"/>
                  </a:cubicBezTo>
                  <a:lnTo>
                    <a:pt x="117042" y="237662"/>
                  </a:lnTo>
                  <a:cubicBezTo>
                    <a:pt x="186861" y="237662"/>
                    <a:pt x="204291" y="200895"/>
                    <a:pt x="204291" y="154032"/>
                  </a:cubicBezTo>
                  <a:lnTo>
                    <a:pt x="204291" y="31445"/>
                  </a:lnTo>
                  <a:lnTo>
                    <a:pt x="222674" y="14491"/>
                  </a:lnTo>
                  <a:lnTo>
                    <a:pt x="222674" y="-273"/>
                  </a:lnTo>
                  <a:lnTo>
                    <a:pt x="139997" y="-273"/>
                  </a:lnTo>
                  <a:lnTo>
                    <a:pt x="139997" y="14872"/>
                  </a:lnTo>
                  <a:lnTo>
                    <a:pt x="159047" y="31826"/>
                  </a:lnTo>
                  <a:lnTo>
                    <a:pt x="159047" y="146888"/>
                  </a:lnTo>
                  <a:cubicBezTo>
                    <a:pt x="159047" y="177940"/>
                    <a:pt x="150951" y="206134"/>
                    <a:pt x="116947" y="206134"/>
                  </a:cubicBezTo>
                  <a:lnTo>
                    <a:pt x="107422" y="206134"/>
                  </a:lnTo>
                  <a:cubicBezTo>
                    <a:pt x="73322" y="206134"/>
                    <a:pt x="63702" y="177559"/>
                    <a:pt x="63702" y="146888"/>
                  </a:cubicBezTo>
                  <a:lnTo>
                    <a:pt x="63702" y="31636"/>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D6A54D3-683C-4032-BBA2-B52955DCD1D1}"/>
                </a:ext>
              </a:extLst>
            </p:cNvPr>
            <p:cNvSpPr/>
            <p:nvPr/>
          </p:nvSpPr>
          <p:spPr>
            <a:xfrm>
              <a:off x="11168929" y="1013800"/>
              <a:ext cx="108820" cy="121185"/>
            </a:xfrm>
            <a:custGeom>
              <a:avLst/>
              <a:gdLst>
                <a:gd name="connsiteX0" fmla="*/ 45033 w 210407"/>
                <a:gd name="connsiteY0" fmla="*/ 233661 h 234315"/>
                <a:gd name="connsiteX1" fmla="*/ 63417 w 210407"/>
                <a:gd name="connsiteY1" fmla="*/ 156413 h 234315"/>
                <a:gd name="connsiteX2" fmla="*/ 146761 w 210407"/>
                <a:gd name="connsiteY2" fmla="*/ 156413 h 234315"/>
                <a:gd name="connsiteX3" fmla="*/ 164953 w 210407"/>
                <a:gd name="connsiteY3" fmla="*/ 233661 h 234315"/>
                <a:gd name="connsiteX4" fmla="*/ 210197 w 210407"/>
                <a:gd name="connsiteY4" fmla="*/ 233661 h 234315"/>
                <a:gd name="connsiteX5" fmla="*/ 153714 w 210407"/>
                <a:gd name="connsiteY5" fmla="*/ -273 h 234315"/>
                <a:gd name="connsiteX6" fmla="*/ 29222 w 210407"/>
                <a:gd name="connsiteY6" fmla="*/ -273 h 234315"/>
                <a:gd name="connsiteX7" fmla="*/ 29222 w 210407"/>
                <a:gd name="connsiteY7" fmla="*/ 14872 h 234315"/>
                <a:gd name="connsiteX8" fmla="*/ 48272 w 210407"/>
                <a:gd name="connsiteY8" fmla="*/ 31826 h 234315"/>
                <a:gd name="connsiteX9" fmla="*/ -211 w 210407"/>
                <a:gd name="connsiteY9" fmla="*/ 234042 h 234315"/>
                <a:gd name="connsiteX10" fmla="*/ 93611 w 210407"/>
                <a:gd name="connsiteY10" fmla="*/ 31445 h 234315"/>
                <a:gd name="connsiteX11" fmla="*/ 116376 w 210407"/>
                <a:gd name="connsiteY11" fmla="*/ 31445 h 234315"/>
                <a:gd name="connsiteX12" fmla="*/ 138569 w 210407"/>
                <a:gd name="connsiteY12" fmla="*/ 124695 h 234315"/>
                <a:gd name="connsiteX13" fmla="*/ 71227 w 210407"/>
                <a:gd name="connsiteY13" fmla="*/ 124695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407" h="234315">
                  <a:moveTo>
                    <a:pt x="45033" y="233661"/>
                  </a:moveTo>
                  <a:lnTo>
                    <a:pt x="63417" y="156413"/>
                  </a:lnTo>
                  <a:lnTo>
                    <a:pt x="146761" y="156413"/>
                  </a:lnTo>
                  <a:lnTo>
                    <a:pt x="164953" y="233661"/>
                  </a:lnTo>
                  <a:lnTo>
                    <a:pt x="210197" y="233661"/>
                  </a:lnTo>
                  <a:lnTo>
                    <a:pt x="153714" y="-273"/>
                  </a:lnTo>
                  <a:lnTo>
                    <a:pt x="29222" y="-273"/>
                  </a:lnTo>
                  <a:lnTo>
                    <a:pt x="29222" y="14872"/>
                  </a:lnTo>
                  <a:lnTo>
                    <a:pt x="48272" y="31826"/>
                  </a:lnTo>
                  <a:lnTo>
                    <a:pt x="-211" y="234042"/>
                  </a:lnTo>
                  <a:close/>
                  <a:moveTo>
                    <a:pt x="93611" y="31445"/>
                  </a:moveTo>
                  <a:lnTo>
                    <a:pt x="116376" y="31445"/>
                  </a:lnTo>
                  <a:lnTo>
                    <a:pt x="138569" y="124695"/>
                  </a:lnTo>
                  <a:lnTo>
                    <a:pt x="71227" y="124695"/>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4911AD37-4818-4AAD-BB82-04AFFF78128B}"/>
                </a:ext>
              </a:extLst>
            </p:cNvPr>
            <p:cNvSpPr/>
            <p:nvPr/>
          </p:nvSpPr>
          <p:spPr>
            <a:xfrm>
              <a:off x="11543764" y="1013800"/>
              <a:ext cx="108377" cy="120987"/>
            </a:xfrm>
            <a:custGeom>
              <a:avLst/>
              <a:gdLst>
                <a:gd name="connsiteX0" fmla="*/ 44557 w 209550"/>
                <a:gd name="connsiteY0" fmla="*/ 233661 h 233933"/>
                <a:gd name="connsiteX1" fmla="*/ 62750 w 209550"/>
                <a:gd name="connsiteY1" fmla="*/ 156413 h 233933"/>
                <a:gd name="connsiteX2" fmla="*/ 146189 w 209550"/>
                <a:gd name="connsiteY2" fmla="*/ 156413 h 233933"/>
                <a:gd name="connsiteX3" fmla="*/ 164382 w 209550"/>
                <a:gd name="connsiteY3" fmla="*/ 233661 h 233933"/>
                <a:gd name="connsiteX4" fmla="*/ 209339 w 209550"/>
                <a:gd name="connsiteY4" fmla="*/ 233661 h 233933"/>
                <a:gd name="connsiteX5" fmla="*/ 152189 w 209550"/>
                <a:gd name="connsiteY5" fmla="*/ -273 h 233933"/>
                <a:gd name="connsiteX6" fmla="*/ 152189 w 209550"/>
                <a:gd name="connsiteY6" fmla="*/ -273 h 233933"/>
                <a:gd name="connsiteX7" fmla="*/ 29603 w 209550"/>
                <a:gd name="connsiteY7" fmla="*/ -273 h 233933"/>
                <a:gd name="connsiteX8" fmla="*/ 29603 w 209550"/>
                <a:gd name="connsiteY8" fmla="*/ 14872 h 233933"/>
                <a:gd name="connsiteX9" fmla="*/ 48653 w 209550"/>
                <a:gd name="connsiteY9" fmla="*/ 31826 h 233933"/>
                <a:gd name="connsiteX10" fmla="*/ -211 w 209550"/>
                <a:gd name="connsiteY10" fmla="*/ 233661 h 233933"/>
                <a:gd name="connsiteX11" fmla="*/ 93134 w 209550"/>
                <a:gd name="connsiteY11" fmla="*/ 31445 h 233933"/>
                <a:gd name="connsiteX12" fmla="*/ 115995 w 209550"/>
                <a:gd name="connsiteY12" fmla="*/ 31445 h 233933"/>
                <a:gd name="connsiteX13" fmla="*/ 137997 w 209550"/>
                <a:gd name="connsiteY13" fmla="*/ 124695 h 233933"/>
                <a:gd name="connsiteX14" fmla="*/ 71322 w 209550"/>
                <a:gd name="connsiteY14" fmla="*/ 124695 h 23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9550" h="233933">
                  <a:moveTo>
                    <a:pt x="44557" y="233661"/>
                  </a:moveTo>
                  <a:lnTo>
                    <a:pt x="62750" y="156413"/>
                  </a:lnTo>
                  <a:lnTo>
                    <a:pt x="146189" y="156413"/>
                  </a:lnTo>
                  <a:lnTo>
                    <a:pt x="164382" y="233661"/>
                  </a:lnTo>
                  <a:lnTo>
                    <a:pt x="209339" y="233661"/>
                  </a:lnTo>
                  <a:lnTo>
                    <a:pt x="152189" y="-273"/>
                  </a:lnTo>
                  <a:lnTo>
                    <a:pt x="152189" y="-273"/>
                  </a:lnTo>
                  <a:lnTo>
                    <a:pt x="29603" y="-273"/>
                  </a:lnTo>
                  <a:lnTo>
                    <a:pt x="29603" y="14872"/>
                  </a:lnTo>
                  <a:lnTo>
                    <a:pt x="48653" y="31826"/>
                  </a:lnTo>
                  <a:lnTo>
                    <a:pt x="-211" y="233661"/>
                  </a:lnTo>
                  <a:close/>
                  <a:moveTo>
                    <a:pt x="93134" y="31445"/>
                  </a:moveTo>
                  <a:lnTo>
                    <a:pt x="115995" y="31445"/>
                  </a:lnTo>
                  <a:lnTo>
                    <a:pt x="137997" y="124695"/>
                  </a:lnTo>
                  <a:lnTo>
                    <a:pt x="71322" y="124695"/>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1FBB9CD0-9DE5-4ACA-B8A5-6362A16D05E6}"/>
                </a:ext>
              </a:extLst>
            </p:cNvPr>
            <p:cNvSpPr/>
            <p:nvPr/>
          </p:nvSpPr>
          <p:spPr>
            <a:xfrm>
              <a:off x="10926658" y="1013455"/>
              <a:ext cx="103155" cy="121185"/>
            </a:xfrm>
            <a:custGeom>
              <a:avLst/>
              <a:gdLst>
                <a:gd name="connsiteX0" fmla="*/ 193623 w 199453"/>
                <a:gd name="connsiteY0" fmla="*/ 75927 h 234315"/>
                <a:gd name="connsiteX1" fmla="*/ 101993 w 199453"/>
                <a:gd name="connsiteY1" fmla="*/ -273 h 234315"/>
                <a:gd name="connsiteX2" fmla="*/ -211 w 199453"/>
                <a:gd name="connsiteY2" fmla="*/ -273 h 234315"/>
                <a:gd name="connsiteX3" fmla="*/ -211 w 199453"/>
                <a:gd name="connsiteY3" fmla="*/ 14872 h 234315"/>
                <a:gd name="connsiteX4" fmla="*/ 18839 w 199453"/>
                <a:gd name="connsiteY4" fmla="*/ 31636 h 234315"/>
                <a:gd name="connsiteX5" fmla="*/ 18839 w 199453"/>
                <a:gd name="connsiteY5" fmla="*/ 234042 h 234315"/>
                <a:gd name="connsiteX6" fmla="*/ 64178 w 199453"/>
                <a:gd name="connsiteY6" fmla="*/ 234042 h 234315"/>
                <a:gd name="connsiteX7" fmla="*/ 64178 w 199453"/>
                <a:gd name="connsiteY7" fmla="*/ 150317 h 234315"/>
                <a:gd name="connsiteX8" fmla="*/ 109422 w 199453"/>
                <a:gd name="connsiteY8" fmla="*/ 150317 h 234315"/>
                <a:gd name="connsiteX9" fmla="*/ 150856 w 199453"/>
                <a:gd name="connsiteY9" fmla="*/ 234042 h 234315"/>
                <a:gd name="connsiteX10" fmla="*/ 199243 w 199453"/>
                <a:gd name="connsiteY10" fmla="*/ 234042 h 234315"/>
                <a:gd name="connsiteX11" fmla="*/ 152475 w 199453"/>
                <a:gd name="connsiteY11" fmla="*/ 142316 h 234315"/>
                <a:gd name="connsiteX12" fmla="*/ 193623 w 199453"/>
                <a:gd name="connsiteY12" fmla="*/ 75927 h 234315"/>
                <a:gd name="connsiteX13" fmla="*/ 100945 w 199453"/>
                <a:gd name="connsiteY13" fmla="*/ 118694 h 234315"/>
                <a:gd name="connsiteX14" fmla="*/ 63893 w 199453"/>
                <a:gd name="connsiteY14" fmla="*/ 118694 h 234315"/>
                <a:gd name="connsiteX15" fmla="*/ 63893 w 199453"/>
                <a:gd name="connsiteY15" fmla="*/ 31921 h 234315"/>
                <a:gd name="connsiteX16" fmla="*/ 100945 w 199453"/>
                <a:gd name="connsiteY16" fmla="*/ 31921 h 234315"/>
                <a:gd name="connsiteX17" fmla="*/ 100945 w 199453"/>
                <a:gd name="connsiteY17" fmla="*/ 31921 h 234315"/>
                <a:gd name="connsiteX18" fmla="*/ 148570 w 199453"/>
                <a:gd name="connsiteY18" fmla="*/ 75737 h 234315"/>
                <a:gd name="connsiteX19" fmla="*/ 100945 w 199453"/>
                <a:gd name="connsiteY19" fmla="*/ 118694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9453" h="234315">
                  <a:moveTo>
                    <a:pt x="193623" y="75927"/>
                  </a:moveTo>
                  <a:cubicBezTo>
                    <a:pt x="193623" y="28302"/>
                    <a:pt x="162952" y="394"/>
                    <a:pt x="101993" y="-273"/>
                  </a:cubicBezTo>
                  <a:lnTo>
                    <a:pt x="-211" y="-273"/>
                  </a:lnTo>
                  <a:lnTo>
                    <a:pt x="-211" y="14872"/>
                  </a:lnTo>
                  <a:lnTo>
                    <a:pt x="18839" y="31636"/>
                  </a:lnTo>
                  <a:lnTo>
                    <a:pt x="18839" y="234042"/>
                  </a:lnTo>
                  <a:lnTo>
                    <a:pt x="64178" y="234042"/>
                  </a:lnTo>
                  <a:lnTo>
                    <a:pt x="64178" y="150317"/>
                  </a:lnTo>
                  <a:lnTo>
                    <a:pt x="109422" y="150317"/>
                  </a:lnTo>
                  <a:lnTo>
                    <a:pt x="150856" y="234042"/>
                  </a:lnTo>
                  <a:lnTo>
                    <a:pt x="199243" y="234042"/>
                  </a:lnTo>
                  <a:lnTo>
                    <a:pt x="152475" y="142316"/>
                  </a:lnTo>
                  <a:cubicBezTo>
                    <a:pt x="178574" y="130791"/>
                    <a:pt x="194919" y="104426"/>
                    <a:pt x="193623" y="75927"/>
                  </a:cubicBezTo>
                  <a:close/>
                  <a:moveTo>
                    <a:pt x="100945" y="118694"/>
                  </a:moveTo>
                  <a:lnTo>
                    <a:pt x="63893" y="118694"/>
                  </a:lnTo>
                  <a:lnTo>
                    <a:pt x="63893" y="31921"/>
                  </a:lnTo>
                  <a:lnTo>
                    <a:pt x="100945" y="31921"/>
                  </a:lnTo>
                  <a:lnTo>
                    <a:pt x="100945" y="31921"/>
                  </a:lnTo>
                  <a:cubicBezTo>
                    <a:pt x="133520" y="31921"/>
                    <a:pt x="148570" y="52972"/>
                    <a:pt x="148570" y="75737"/>
                  </a:cubicBezTo>
                  <a:cubicBezTo>
                    <a:pt x="148570" y="98501"/>
                    <a:pt x="133520" y="118694"/>
                    <a:pt x="100945" y="118694"/>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B3AEAEB8-2D99-4DC6-9F80-1A87BC03883B}"/>
                </a:ext>
              </a:extLst>
            </p:cNvPr>
            <p:cNvSpPr/>
            <p:nvPr/>
          </p:nvSpPr>
          <p:spPr>
            <a:xfrm>
              <a:off x="11291049" y="1013505"/>
              <a:ext cx="98475" cy="121480"/>
            </a:xfrm>
            <a:custGeom>
              <a:avLst/>
              <a:gdLst>
                <a:gd name="connsiteX0" fmla="*/ -211 w 190404"/>
                <a:gd name="connsiteY0" fmla="*/ 298 h 234886"/>
                <a:gd name="connsiteX1" fmla="*/ -211 w 190404"/>
                <a:gd name="connsiteY1" fmla="*/ 15443 h 234886"/>
                <a:gd name="connsiteX2" fmla="*/ 18839 w 190404"/>
                <a:gd name="connsiteY2" fmla="*/ 32207 h 234886"/>
                <a:gd name="connsiteX3" fmla="*/ 18839 w 190404"/>
                <a:gd name="connsiteY3" fmla="*/ 234613 h 234886"/>
                <a:gd name="connsiteX4" fmla="*/ 64179 w 190404"/>
                <a:gd name="connsiteY4" fmla="*/ 234613 h 234886"/>
                <a:gd name="connsiteX5" fmla="*/ 64179 w 190404"/>
                <a:gd name="connsiteY5" fmla="*/ 162223 h 234886"/>
                <a:gd name="connsiteX6" fmla="*/ 99897 w 190404"/>
                <a:gd name="connsiteY6" fmla="*/ 162223 h 234886"/>
                <a:gd name="connsiteX7" fmla="*/ 190194 w 190404"/>
                <a:gd name="connsiteY7" fmla="*/ 81071 h 234886"/>
                <a:gd name="connsiteX8" fmla="*/ 99516 w 190404"/>
                <a:gd name="connsiteY8" fmla="*/ -273 h 234886"/>
                <a:gd name="connsiteX9" fmla="*/ 145522 w 190404"/>
                <a:gd name="connsiteY9" fmla="*/ 81261 h 234886"/>
                <a:gd name="connsiteX10" fmla="*/ 98564 w 190404"/>
                <a:gd name="connsiteY10" fmla="*/ 130505 h 234886"/>
                <a:gd name="connsiteX11" fmla="*/ 64273 w 190404"/>
                <a:gd name="connsiteY11" fmla="*/ 130505 h 234886"/>
                <a:gd name="connsiteX12" fmla="*/ 64273 w 190404"/>
                <a:gd name="connsiteY12" fmla="*/ 31826 h 234886"/>
                <a:gd name="connsiteX13" fmla="*/ 98564 w 190404"/>
                <a:gd name="connsiteY13" fmla="*/ 31826 h 234886"/>
                <a:gd name="connsiteX14" fmla="*/ 145522 w 190404"/>
                <a:gd name="connsiteY14" fmla="*/ 81261 h 23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404" h="234886">
                  <a:moveTo>
                    <a:pt x="-211" y="298"/>
                  </a:moveTo>
                  <a:lnTo>
                    <a:pt x="-211" y="15443"/>
                  </a:lnTo>
                  <a:lnTo>
                    <a:pt x="18839" y="32207"/>
                  </a:lnTo>
                  <a:lnTo>
                    <a:pt x="18839" y="234613"/>
                  </a:lnTo>
                  <a:lnTo>
                    <a:pt x="64179" y="234613"/>
                  </a:lnTo>
                  <a:lnTo>
                    <a:pt x="64179" y="162223"/>
                  </a:lnTo>
                  <a:lnTo>
                    <a:pt x="99897" y="162223"/>
                  </a:lnTo>
                  <a:cubicBezTo>
                    <a:pt x="160762" y="162223"/>
                    <a:pt x="190194" y="132696"/>
                    <a:pt x="190194" y="81071"/>
                  </a:cubicBezTo>
                  <a:cubicBezTo>
                    <a:pt x="190194" y="29445"/>
                    <a:pt x="160572" y="108"/>
                    <a:pt x="99516" y="-273"/>
                  </a:cubicBezTo>
                  <a:close/>
                  <a:moveTo>
                    <a:pt x="145522" y="81261"/>
                  </a:moveTo>
                  <a:cubicBezTo>
                    <a:pt x="145522" y="109169"/>
                    <a:pt x="131330" y="130505"/>
                    <a:pt x="98564" y="130505"/>
                  </a:cubicBezTo>
                  <a:lnTo>
                    <a:pt x="64273" y="130505"/>
                  </a:lnTo>
                  <a:lnTo>
                    <a:pt x="64273" y="31826"/>
                  </a:lnTo>
                  <a:lnTo>
                    <a:pt x="98564" y="31826"/>
                  </a:lnTo>
                  <a:cubicBezTo>
                    <a:pt x="131044" y="32017"/>
                    <a:pt x="145522" y="53257"/>
                    <a:pt x="145522" y="81261"/>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42EB89C7-59BA-4FAC-9A8E-66B6538AD13A}"/>
                </a:ext>
              </a:extLst>
            </p:cNvPr>
            <p:cNvSpPr/>
            <p:nvPr/>
          </p:nvSpPr>
          <p:spPr>
            <a:xfrm>
              <a:off x="10483102" y="1013652"/>
              <a:ext cx="92317" cy="121185"/>
            </a:xfrm>
            <a:custGeom>
              <a:avLst/>
              <a:gdLst>
                <a:gd name="connsiteX0" fmla="*/ 83249 w 178498"/>
                <a:gd name="connsiteY0" fmla="*/ 15050 h 234315"/>
                <a:gd name="connsiteX1" fmla="*/ 83249 w 178498"/>
                <a:gd name="connsiteY1" fmla="*/ 0 h 234315"/>
                <a:gd name="connsiteX2" fmla="*/ 0 w 178498"/>
                <a:gd name="connsiteY2" fmla="*/ 0 h 234315"/>
                <a:gd name="connsiteX3" fmla="*/ 0 w 178498"/>
                <a:gd name="connsiteY3" fmla="*/ 15050 h 234315"/>
                <a:gd name="connsiteX4" fmla="*/ 18764 w 178498"/>
                <a:gd name="connsiteY4" fmla="*/ 31909 h 234315"/>
                <a:gd name="connsiteX5" fmla="*/ 18764 w 178498"/>
                <a:gd name="connsiteY5" fmla="*/ 234315 h 234315"/>
                <a:gd name="connsiteX6" fmla="*/ 173926 w 178498"/>
                <a:gd name="connsiteY6" fmla="*/ 234315 h 234315"/>
                <a:gd name="connsiteX7" fmla="*/ 178499 w 178498"/>
                <a:gd name="connsiteY7" fmla="*/ 175927 h 234315"/>
                <a:gd name="connsiteX8" fmla="*/ 158687 w 178498"/>
                <a:gd name="connsiteY8" fmla="*/ 175927 h 234315"/>
                <a:gd name="connsiteX9" fmla="*/ 137350 w 178498"/>
                <a:gd name="connsiteY9" fmla="*/ 202501 h 234315"/>
                <a:gd name="connsiteX10" fmla="*/ 63817 w 178498"/>
                <a:gd name="connsiteY10" fmla="*/ 202501 h 234315"/>
                <a:gd name="connsiteX11" fmla="*/ 63817 w 178498"/>
                <a:gd name="connsiteY11" fmla="*/ 31909 h 234315"/>
                <a:gd name="connsiteX12" fmla="*/ 83249 w 178498"/>
                <a:gd name="connsiteY12" fmla="*/ 15050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98" h="234315">
                  <a:moveTo>
                    <a:pt x="83249" y="15050"/>
                  </a:moveTo>
                  <a:lnTo>
                    <a:pt x="83249" y="0"/>
                  </a:lnTo>
                  <a:lnTo>
                    <a:pt x="0" y="0"/>
                  </a:lnTo>
                  <a:lnTo>
                    <a:pt x="0" y="15050"/>
                  </a:lnTo>
                  <a:lnTo>
                    <a:pt x="18764" y="31909"/>
                  </a:lnTo>
                  <a:lnTo>
                    <a:pt x="18764" y="234315"/>
                  </a:lnTo>
                  <a:lnTo>
                    <a:pt x="173926" y="234315"/>
                  </a:lnTo>
                  <a:lnTo>
                    <a:pt x="178499" y="175927"/>
                  </a:lnTo>
                  <a:lnTo>
                    <a:pt x="158687" y="175927"/>
                  </a:lnTo>
                  <a:lnTo>
                    <a:pt x="137350" y="202501"/>
                  </a:lnTo>
                  <a:lnTo>
                    <a:pt x="63817" y="202501"/>
                  </a:lnTo>
                  <a:lnTo>
                    <a:pt x="63817" y="31909"/>
                  </a:lnTo>
                  <a:lnTo>
                    <a:pt x="83249" y="1505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10CC2FB3-8EFE-4A9A-B9DB-6508B5273324}"/>
                </a:ext>
              </a:extLst>
            </p:cNvPr>
            <p:cNvSpPr/>
            <p:nvPr/>
          </p:nvSpPr>
          <p:spPr>
            <a:xfrm>
              <a:off x="11656919" y="1013652"/>
              <a:ext cx="92169" cy="121185"/>
            </a:xfrm>
            <a:custGeom>
              <a:avLst/>
              <a:gdLst>
                <a:gd name="connsiteX0" fmla="*/ 137160 w 178212"/>
                <a:gd name="connsiteY0" fmla="*/ 202501 h 234315"/>
                <a:gd name="connsiteX1" fmla="*/ 63913 w 178212"/>
                <a:gd name="connsiteY1" fmla="*/ 202501 h 234315"/>
                <a:gd name="connsiteX2" fmla="*/ 63913 w 178212"/>
                <a:gd name="connsiteY2" fmla="*/ 31909 h 234315"/>
                <a:gd name="connsiteX3" fmla="*/ 83344 w 178212"/>
                <a:gd name="connsiteY3" fmla="*/ 15050 h 234315"/>
                <a:gd name="connsiteX4" fmla="*/ 83344 w 178212"/>
                <a:gd name="connsiteY4" fmla="*/ 0 h 234315"/>
                <a:gd name="connsiteX5" fmla="*/ 0 w 178212"/>
                <a:gd name="connsiteY5" fmla="*/ 0 h 234315"/>
                <a:gd name="connsiteX6" fmla="*/ 0 w 178212"/>
                <a:gd name="connsiteY6" fmla="*/ 15050 h 234315"/>
                <a:gd name="connsiteX7" fmla="*/ 18669 w 178212"/>
                <a:gd name="connsiteY7" fmla="*/ 31909 h 234315"/>
                <a:gd name="connsiteX8" fmla="*/ 18669 w 178212"/>
                <a:gd name="connsiteY8" fmla="*/ 234315 h 234315"/>
                <a:gd name="connsiteX9" fmla="*/ 173831 w 178212"/>
                <a:gd name="connsiteY9" fmla="*/ 234315 h 234315"/>
                <a:gd name="connsiteX10" fmla="*/ 178213 w 178212"/>
                <a:gd name="connsiteY10" fmla="*/ 175927 h 234315"/>
                <a:gd name="connsiteX11" fmla="*/ 158591 w 178212"/>
                <a:gd name="connsiteY11" fmla="*/ 175927 h 234315"/>
                <a:gd name="connsiteX12" fmla="*/ 137160 w 178212"/>
                <a:gd name="connsiteY12" fmla="*/ 202501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212" h="234315">
                  <a:moveTo>
                    <a:pt x="137160" y="202501"/>
                  </a:moveTo>
                  <a:lnTo>
                    <a:pt x="63913" y="202501"/>
                  </a:lnTo>
                  <a:lnTo>
                    <a:pt x="63913" y="31909"/>
                  </a:lnTo>
                  <a:lnTo>
                    <a:pt x="83344" y="15050"/>
                  </a:lnTo>
                  <a:lnTo>
                    <a:pt x="83344" y="0"/>
                  </a:lnTo>
                  <a:lnTo>
                    <a:pt x="0" y="0"/>
                  </a:lnTo>
                  <a:lnTo>
                    <a:pt x="0" y="15050"/>
                  </a:lnTo>
                  <a:lnTo>
                    <a:pt x="18669" y="31909"/>
                  </a:lnTo>
                  <a:lnTo>
                    <a:pt x="18669" y="234315"/>
                  </a:lnTo>
                  <a:lnTo>
                    <a:pt x="173831" y="234315"/>
                  </a:lnTo>
                  <a:lnTo>
                    <a:pt x="178213" y="175927"/>
                  </a:lnTo>
                  <a:lnTo>
                    <a:pt x="158591" y="175927"/>
                  </a:lnTo>
                  <a:lnTo>
                    <a:pt x="137160" y="202501"/>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26583558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3">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63B93-029D-4993-B0FE-164A5F000E7D}"/>
              </a:ext>
            </a:extLst>
          </p:cNvPr>
          <p:cNvSpPr>
            <a:spLocks noGrp="1"/>
          </p:cNvSpPr>
          <p:nvPr>
            <p:ph type="title" hasCustomPrompt="1"/>
          </p:nvPr>
        </p:nvSpPr>
        <p:spPr/>
        <p:txBody>
          <a:bodyPr/>
          <a:lstStyle/>
          <a:p>
            <a:r>
              <a:rPr lang="en-US"/>
              <a:t>Click to edit title</a:t>
            </a:r>
            <a:endParaRPr lang="en-US" dirty="0"/>
          </a:p>
        </p:txBody>
      </p:sp>
      <p:sp>
        <p:nvSpPr>
          <p:cNvPr id="3" name="Content Placeholder 2">
            <a:extLst>
              <a:ext uri="{FF2B5EF4-FFF2-40B4-BE49-F238E27FC236}">
                <a16:creationId xmlns:a16="http://schemas.microsoft.com/office/drawing/2014/main" id="{0B9308B3-00D3-43FB-9EBE-B45FC035DC82}"/>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56" name="Group 55">
            <a:extLst>
              <a:ext uri="{FF2B5EF4-FFF2-40B4-BE49-F238E27FC236}">
                <a16:creationId xmlns:a16="http://schemas.microsoft.com/office/drawing/2014/main" id="{BE49229D-5A32-4EE6-92EA-EEBAF0842740}"/>
              </a:ext>
            </a:extLst>
          </p:cNvPr>
          <p:cNvGrpSpPr/>
          <p:nvPr userDrawn="1"/>
        </p:nvGrpSpPr>
        <p:grpSpPr>
          <a:xfrm>
            <a:off x="9679441" y="441325"/>
            <a:ext cx="2069647" cy="125432"/>
            <a:chOff x="9679441" y="1011671"/>
            <a:chExt cx="2069647" cy="125432"/>
          </a:xfrm>
          <a:solidFill>
            <a:schemeClr val="tx1"/>
          </a:solidFill>
        </p:grpSpPr>
        <p:sp>
          <p:nvSpPr>
            <p:cNvPr id="12" name="Freeform: Shape 11">
              <a:extLst>
                <a:ext uri="{FF2B5EF4-FFF2-40B4-BE49-F238E27FC236}">
                  <a16:creationId xmlns:a16="http://schemas.microsoft.com/office/drawing/2014/main" id="{D8ABF1C2-FE39-43CE-B55A-625D14641296}"/>
                </a:ext>
              </a:extLst>
            </p:cNvPr>
            <p:cNvSpPr/>
            <p:nvPr/>
          </p:nvSpPr>
          <p:spPr>
            <a:xfrm>
              <a:off x="10557488" y="1013652"/>
              <a:ext cx="103253" cy="121185"/>
            </a:xfrm>
            <a:custGeom>
              <a:avLst/>
              <a:gdLst>
                <a:gd name="connsiteX0" fmla="*/ 122396 w 199643"/>
                <a:gd name="connsiteY0" fmla="*/ 234315 h 234315"/>
                <a:gd name="connsiteX1" fmla="*/ 122396 w 199643"/>
                <a:gd name="connsiteY1" fmla="*/ 32004 h 234315"/>
                <a:gd name="connsiteX2" fmla="*/ 162973 w 199643"/>
                <a:gd name="connsiteY2" fmla="*/ 32004 h 234315"/>
                <a:gd name="connsiteX3" fmla="*/ 179832 w 199643"/>
                <a:gd name="connsiteY3" fmla="*/ 58579 h 234315"/>
                <a:gd name="connsiteX4" fmla="*/ 199644 w 199643"/>
                <a:gd name="connsiteY4" fmla="*/ 58579 h 234315"/>
                <a:gd name="connsiteX5" fmla="*/ 195072 w 199643"/>
                <a:gd name="connsiteY5" fmla="*/ 0 h 234315"/>
                <a:gd name="connsiteX6" fmla="*/ 193738 w 199643"/>
                <a:gd name="connsiteY6" fmla="*/ 0 h 234315"/>
                <a:gd name="connsiteX7" fmla="*/ 4381 w 199643"/>
                <a:gd name="connsiteY7" fmla="*/ 0 h 234315"/>
                <a:gd name="connsiteX8" fmla="*/ 0 w 199643"/>
                <a:gd name="connsiteY8" fmla="*/ 58579 h 234315"/>
                <a:gd name="connsiteX9" fmla="*/ 19526 w 199643"/>
                <a:gd name="connsiteY9" fmla="*/ 58579 h 234315"/>
                <a:gd name="connsiteX10" fmla="*/ 36100 w 199643"/>
                <a:gd name="connsiteY10" fmla="*/ 32004 h 234315"/>
                <a:gd name="connsiteX11" fmla="*/ 77057 w 199643"/>
                <a:gd name="connsiteY11" fmla="*/ 32004 h 234315"/>
                <a:gd name="connsiteX12" fmla="*/ 77057 w 199643"/>
                <a:gd name="connsiteY12" fmla="*/ 234315 h 234315"/>
                <a:gd name="connsiteX13" fmla="*/ 122396 w 199643"/>
                <a:gd name="connsiteY13" fmla="*/ 234315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643" h="234315">
                  <a:moveTo>
                    <a:pt x="122396" y="234315"/>
                  </a:moveTo>
                  <a:lnTo>
                    <a:pt x="122396" y="32004"/>
                  </a:lnTo>
                  <a:lnTo>
                    <a:pt x="162973" y="32004"/>
                  </a:lnTo>
                  <a:lnTo>
                    <a:pt x="179832" y="58579"/>
                  </a:lnTo>
                  <a:lnTo>
                    <a:pt x="199644" y="58579"/>
                  </a:lnTo>
                  <a:lnTo>
                    <a:pt x="195072" y="0"/>
                  </a:lnTo>
                  <a:lnTo>
                    <a:pt x="193738" y="0"/>
                  </a:lnTo>
                  <a:lnTo>
                    <a:pt x="4381" y="0"/>
                  </a:lnTo>
                  <a:lnTo>
                    <a:pt x="0" y="58579"/>
                  </a:lnTo>
                  <a:lnTo>
                    <a:pt x="19526" y="58579"/>
                  </a:lnTo>
                  <a:lnTo>
                    <a:pt x="36100" y="32004"/>
                  </a:lnTo>
                  <a:lnTo>
                    <a:pt x="77057" y="32004"/>
                  </a:lnTo>
                  <a:lnTo>
                    <a:pt x="77057" y="234315"/>
                  </a:lnTo>
                  <a:lnTo>
                    <a:pt x="122396" y="234315"/>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A799CC8A-0009-4EAD-8668-F085BAEC2E1B}"/>
                </a:ext>
              </a:extLst>
            </p:cNvPr>
            <p:cNvSpPr/>
            <p:nvPr/>
          </p:nvSpPr>
          <p:spPr>
            <a:xfrm>
              <a:off x="11444009" y="1013652"/>
              <a:ext cx="103253" cy="121185"/>
            </a:xfrm>
            <a:custGeom>
              <a:avLst/>
              <a:gdLst>
                <a:gd name="connsiteX0" fmla="*/ 193929 w 199643"/>
                <a:gd name="connsiteY0" fmla="*/ 0 h 234315"/>
                <a:gd name="connsiteX1" fmla="*/ 4477 w 199643"/>
                <a:gd name="connsiteY1" fmla="*/ 0 h 234315"/>
                <a:gd name="connsiteX2" fmla="*/ 0 w 199643"/>
                <a:gd name="connsiteY2" fmla="*/ 58579 h 234315"/>
                <a:gd name="connsiteX3" fmla="*/ 19526 w 199643"/>
                <a:gd name="connsiteY3" fmla="*/ 58579 h 234315"/>
                <a:gd name="connsiteX4" fmla="*/ 36004 w 199643"/>
                <a:gd name="connsiteY4" fmla="*/ 32004 h 234315"/>
                <a:gd name="connsiteX5" fmla="*/ 76962 w 199643"/>
                <a:gd name="connsiteY5" fmla="*/ 32004 h 234315"/>
                <a:gd name="connsiteX6" fmla="*/ 76962 w 199643"/>
                <a:gd name="connsiteY6" fmla="*/ 234315 h 234315"/>
                <a:gd name="connsiteX7" fmla="*/ 122206 w 199643"/>
                <a:gd name="connsiteY7" fmla="*/ 234315 h 234315"/>
                <a:gd name="connsiteX8" fmla="*/ 122206 w 199643"/>
                <a:gd name="connsiteY8" fmla="*/ 32004 h 234315"/>
                <a:gd name="connsiteX9" fmla="*/ 162973 w 199643"/>
                <a:gd name="connsiteY9" fmla="*/ 32004 h 234315"/>
                <a:gd name="connsiteX10" fmla="*/ 180022 w 199643"/>
                <a:gd name="connsiteY10" fmla="*/ 58579 h 234315"/>
                <a:gd name="connsiteX11" fmla="*/ 199644 w 199643"/>
                <a:gd name="connsiteY11" fmla="*/ 58579 h 234315"/>
                <a:gd name="connsiteX12" fmla="*/ 195072 w 199643"/>
                <a:gd name="connsiteY12" fmla="*/ 0 h 234315"/>
                <a:gd name="connsiteX13" fmla="*/ 193929 w 199643"/>
                <a:gd name="connsiteY13" fmla="*/ 0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643" h="234315">
                  <a:moveTo>
                    <a:pt x="193929" y="0"/>
                  </a:moveTo>
                  <a:lnTo>
                    <a:pt x="4477" y="0"/>
                  </a:lnTo>
                  <a:lnTo>
                    <a:pt x="0" y="58579"/>
                  </a:lnTo>
                  <a:lnTo>
                    <a:pt x="19526" y="58579"/>
                  </a:lnTo>
                  <a:lnTo>
                    <a:pt x="36004" y="32004"/>
                  </a:lnTo>
                  <a:lnTo>
                    <a:pt x="76962" y="32004"/>
                  </a:lnTo>
                  <a:lnTo>
                    <a:pt x="76962" y="234315"/>
                  </a:lnTo>
                  <a:lnTo>
                    <a:pt x="122206" y="234315"/>
                  </a:lnTo>
                  <a:lnTo>
                    <a:pt x="122206" y="32004"/>
                  </a:lnTo>
                  <a:lnTo>
                    <a:pt x="162973" y="32004"/>
                  </a:lnTo>
                  <a:lnTo>
                    <a:pt x="180022" y="58579"/>
                  </a:lnTo>
                  <a:lnTo>
                    <a:pt x="199644" y="58579"/>
                  </a:lnTo>
                  <a:lnTo>
                    <a:pt x="195072" y="0"/>
                  </a:lnTo>
                  <a:lnTo>
                    <a:pt x="193929"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BA8A11F4-1E94-41A8-9431-E7E6F00C9985}"/>
                </a:ext>
              </a:extLst>
            </p:cNvPr>
            <p:cNvSpPr/>
            <p:nvPr/>
          </p:nvSpPr>
          <p:spPr>
            <a:xfrm>
              <a:off x="11045921" y="1013652"/>
              <a:ext cx="111578" cy="121185"/>
            </a:xfrm>
            <a:custGeom>
              <a:avLst/>
              <a:gdLst>
                <a:gd name="connsiteX0" fmla="*/ 82772 w 215741"/>
                <a:gd name="connsiteY0" fmla="*/ 15050 h 234315"/>
                <a:gd name="connsiteX1" fmla="*/ 82772 w 215741"/>
                <a:gd name="connsiteY1" fmla="*/ 0 h 234315"/>
                <a:gd name="connsiteX2" fmla="*/ 0 w 215741"/>
                <a:gd name="connsiteY2" fmla="*/ 0 h 234315"/>
                <a:gd name="connsiteX3" fmla="*/ 0 w 215741"/>
                <a:gd name="connsiteY3" fmla="*/ 15050 h 234315"/>
                <a:gd name="connsiteX4" fmla="*/ 18669 w 215741"/>
                <a:gd name="connsiteY4" fmla="*/ 31909 h 234315"/>
                <a:gd name="connsiteX5" fmla="*/ 18669 w 215741"/>
                <a:gd name="connsiteY5" fmla="*/ 234315 h 234315"/>
                <a:gd name="connsiteX6" fmla="*/ 64103 w 215741"/>
                <a:gd name="connsiteY6" fmla="*/ 234315 h 234315"/>
                <a:gd name="connsiteX7" fmla="*/ 64103 w 215741"/>
                <a:gd name="connsiteY7" fmla="*/ 165259 h 234315"/>
                <a:gd name="connsiteX8" fmla="*/ 101632 w 215741"/>
                <a:gd name="connsiteY8" fmla="*/ 124301 h 234315"/>
                <a:gd name="connsiteX9" fmla="*/ 138493 w 215741"/>
                <a:gd name="connsiteY9" fmla="*/ 151829 h 234315"/>
                <a:gd name="connsiteX10" fmla="*/ 162401 w 215741"/>
                <a:gd name="connsiteY10" fmla="*/ 234315 h 234315"/>
                <a:gd name="connsiteX11" fmla="*/ 207835 w 215741"/>
                <a:gd name="connsiteY11" fmla="*/ 234315 h 234315"/>
                <a:gd name="connsiteX12" fmla="*/ 177736 w 215741"/>
                <a:gd name="connsiteY12" fmla="*/ 128111 h 234315"/>
                <a:gd name="connsiteX13" fmla="*/ 129635 w 215741"/>
                <a:gd name="connsiteY13" fmla="*/ 94393 h 234315"/>
                <a:gd name="connsiteX14" fmla="*/ 187357 w 215741"/>
                <a:gd name="connsiteY14" fmla="*/ 31909 h 234315"/>
                <a:gd name="connsiteX15" fmla="*/ 215741 w 215741"/>
                <a:gd name="connsiteY15" fmla="*/ 15050 h 234315"/>
                <a:gd name="connsiteX16" fmla="*/ 215741 w 215741"/>
                <a:gd name="connsiteY16" fmla="*/ 0 h 234315"/>
                <a:gd name="connsiteX17" fmla="*/ 130873 w 215741"/>
                <a:gd name="connsiteY17" fmla="*/ 0 h 234315"/>
                <a:gd name="connsiteX18" fmla="*/ 130873 w 215741"/>
                <a:gd name="connsiteY18" fmla="*/ 15050 h 234315"/>
                <a:gd name="connsiteX19" fmla="*/ 143256 w 215741"/>
                <a:gd name="connsiteY19" fmla="*/ 28956 h 234315"/>
                <a:gd name="connsiteX20" fmla="*/ 64103 w 215741"/>
                <a:gd name="connsiteY20" fmla="*/ 114776 h 234315"/>
                <a:gd name="connsiteX21" fmla="*/ 64103 w 215741"/>
                <a:gd name="connsiteY21" fmla="*/ 31909 h 234315"/>
                <a:gd name="connsiteX22" fmla="*/ 82772 w 215741"/>
                <a:gd name="connsiteY22" fmla="*/ 15050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5741" h="234315">
                  <a:moveTo>
                    <a:pt x="82772" y="15050"/>
                  </a:moveTo>
                  <a:lnTo>
                    <a:pt x="82772" y="0"/>
                  </a:lnTo>
                  <a:lnTo>
                    <a:pt x="0" y="0"/>
                  </a:lnTo>
                  <a:lnTo>
                    <a:pt x="0" y="15050"/>
                  </a:lnTo>
                  <a:lnTo>
                    <a:pt x="18669" y="31909"/>
                  </a:lnTo>
                  <a:lnTo>
                    <a:pt x="18669" y="234315"/>
                  </a:lnTo>
                  <a:lnTo>
                    <a:pt x="64103" y="234315"/>
                  </a:lnTo>
                  <a:lnTo>
                    <a:pt x="64103" y="165259"/>
                  </a:lnTo>
                  <a:lnTo>
                    <a:pt x="101632" y="124301"/>
                  </a:lnTo>
                  <a:lnTo>
                    <a:pt x="138493" y="151829"/>
                  </a:lnTo>
                  <a:lnTo>
                    <a:pt x="162401" y="234315"/>
                  </a:lnTo>
                  <a:lnTo>
                    <a:pt x="207835" y="234315"/>
                  </a:lnTo>
                  <a:lnTo>
                    <a:pt x="177736" y="128111"/>
                  </a:lnTo>
                  <a:lnTo>
                    <a:pt x="129635" y="94393"/>
                  </a:lnTo>
                  <a:lnTo>
                    <a:pt x="187357" y="31909"/>
                  </a:lnTo>
                  <a:lnTo>
                    <a:pt x="215741" y="15050"/>
                  </a:lnTo>
                  <a:lnTo>
                    <a:pt x="215741" y="0"/>
                  </a:lnTo>
                  <a:lnTo>
                    <a:pt x="130873" y="0"/>
                  </a:lnTo>
                  <a:lnTo>
                    <a:pt x="130873" y="15050"/>
                  </a:lnTo>
                  <a:lnTo>
                    <a:pt x="143256" y="28956"/>
                  </a:lnTo>
                  <a:lnTo>
                    <a:pt x="64103" y="114776"/>
                  </a:lnTo>
                  <a:lnTo>
                    <a:pt x="64103" y="31909"/>
                  </a:lnTo>
                  <a:lnTo>
                    <a:pt x="82772" y="1505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21F98A1-4EE0-446C-BFD0-54069DAF6C4E}"/>
                </a:ext>
              </a:extLst>
            </p:cNvPr>
            <p:cNvSpPr/>
            <p:nvPr/>
          </p:nvSpPr>
          <p:spPr>
            <a:xfrm>
              <a:off x="10228516" y="1013652"/>
              <a:ext cx="111431" cy="121185"/>
            </a:xfrm>
            <a:custGeom>
              <a:avLst/>
              <a:gdLst>
                <a:gd name="connsiteX0" fmla="*/ 162306 w 215455"/>
                <a:gd name="connsiteY0" fmla="*/ 234315 h 234315"/>
                <a:gd name="connsiteX1" fmla="*/ 207645 w 215455"/>
                <a:gd name="connsiteY1" fmla="*/ 234315 h 234315"/>
                <a:gd name="connsiteX2" fmla="*/ 177356 w 215455"/>
                <a:gd name="connsiteY2" fmla="*/ 128111 h 234315"/>
                <a:gd name="connsiteX3" fmla="*/ 129445 w 215455"/>
                <a:gd name="connsiteY3" fmla="*/ 94393 h 234315"/>
                <a:gd name="connsiteX4" fmla="*/ 187166 w 215455"/>
                <a:gd name="connsiteY4" fmla="*/ 31909 h 234315"/>
                <a:gd name="connsiteX5" fmla="*/ 215456 w 215455"/>
                <a:gd name="connsiteY5" fmla="*/ 15050 h 234315"/>
                <a:gd name="connsiteX6" fmla="*/ 215456 w 215455"/>
                <a:gd name="connsiteY6" fmla="*/ 0 h 234315"/>
                <a:gd name="connsiteX7" fmla="*/ 130588 w 215455"/>
                <a:gd name="connsiteY7" fmla="*/ 0 h 234315"/>
                <a:gd name="connsiteX8" fmla="*/ 130588 w 215455"/>
                <a:gd name="connsiteY8" fmla="*/ 15050 h 234315"/>
                <a:gd name="connsiteX9" fmla="*/ 142970 w 215455"/>
                <a:gd name="connsiteY9" fmla="*/ 28956 h 234315"/>
                <a:gd name="connsiteX10" fmla="*/ 63818 w 215455"/>
                <a:gd name="connsiteY10" fmla="*/ 114776 h 234315"/>
                <a:gd name="connsiteX11" fmla="*/ 63818 w 215455"/>
                <a:gd name="connsiteY11" fmla="*/ 31909 h 234315"/>
                <a:gd name="connsiteX12" fmla="*/ 82391 w 215455"/>
                <a:gd name="connsiteY12" fmla="*/ 15050 h 234315"/>
                <a:gd name="connsiteX13" fmla="*/ 82391 w 215455"/>
                <a:gd name="connsiteY13" fmla="*/ 0 h 234315"/>
                <a:gd name="connsiteX14" fmla="*/ 0 w 215455"/>
                <a:gd name="connsiteY14" fmla="*/ 0 h 234315"/>
                <a:gd name="connsiteX15" fmla="*/ 0 w 215455"/>
                <a:gd name="connsiteY15" fmla="*/ 15050 h 234315"/>
                <a:gd name="connsiteX16" fmla="*/ 18574 w 215455"/>
                <a:gd name="connsiteY16" fmla="*/ 31909 h 234315"/>
                <a:gd name="connsiteX17" fmla="*/ 18574 w 215455"/>
                <a:gd name="connsiteY17" fmla="*/ 234315 h 234315"/>
                <a:gd name="connsiteX18" fmla="*/ 63818 w 215455"/>
                <a:gd name="connsiteY18" fmla="*/ 234315 h 234315"/>
                <a:gd name="connsiteX19" fmla="*/ 63818 w 215455"/>
                <a:gd name="connsiteY19" fmla="*/ 165259 h 234315"/>
                <a:gd name="connsiteX20" fmla="*/ 101441 w 215455"/>
                <a:gd name="connsiteY20" fmla="*/ 124301 h 234315"/>
                <a:gd name="connsiteX21" fmla="*/ 138303 w 215455"/>
                <a:gd name="connsiteY21" fmla="*/ 151829 h 234315"/>
                <a:gd name="connsiteX22" fmla="*/ 162306 w 215455"/>
                <a:gd name="connsiteY22" fmla="*/ 234315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5455" h="234315">
                  <a:moveTo>
                    <a:pt x="162306" y="234315"/>
                  </a:moveTo>
                  <a:lnTo>
                    <a:pt x="207645" y="234315"/>
                  </a:lnTo>
                  <a:lnTo>
                    <a:pt x="177356" y="128111"/>
                  </a:lnTo>
                  <a:lnTo>
                    <a:pt x="129445" y="94393"/>
                  </a:lnTo>
                  <a:lnTo>
                    <a:pt x="187166" y="31909"/>
                  </a:lnTo>
                  <a:lnTo>
                    <a:pt x="215456" y="15050"/>
                  </a:lnTo>
                  <a:lnTo>
                    <a:pt x="215456" y="0"/>
                  </a:lnTo>
                  <a:lnTo>
                    <a:pt x="130588" y="0"/>
                  </a:lnTo>
                  <a:lnTo>
                    <a:pt x="130588" y="15050"/>
                  </a:lnTo>
                  <a:lnTo>
                    <a:pt x="142970" y="28956"/>
                  </a:lnTo>
                  <a:lnTo>
                    <a:pt x="63818" y="114776"/>
                  </a:lnTo>
                  <a:lnTo>
                    <a:pt x="63818" y="31909"/>
                  </a:lnTo>
                  <a:lnTo>
                    <a:pt x="82391" y="15050"/>
                  </a:lnTo>
                  <a:lnTo>
                    <a:pt x="82391" y="0"/>
                  </a:lnTo>
                  <a:lnTo>
                    <a:pt x="0" y="0"/>
                  </a:lnTo>
                  <a:lnTo>
                    <a:pt x="0" y="15050"/>
                  </a:lnTo>
                  <a:lnTo>
                    <a:pt x="18574" y="31909"/>
                  </a:lnTo>
                  <a:lnTo>
                    <a:pt x="18574" y="234315"/>
                  </a:lnTo>
                  <a:lnTo>
                    <a:pt x="63818" y="234315"/>
                  </a:lnTo>
                  <a:lnTo>
                    <a:pt x="63818" y="165259"/>
                  </a:lnTo>
                  <a:lnTo>
                    <a:pt x="101441" y="124301"/>
                  </a:lnTo>
                  <a:lnTo>
                    <a:pt x="138303" y="151829"/>
                  </a:lnTo>
                  <a:lnTo>
                    <a:pt x="162306" y="234315"/>
                  </a:ln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3282B78-0FCB-4632-B683-CBC25FBEB7D8}"/>
                </a:ext>
              </a:extLst>
            </p:cNvPr>
            <p:cNvSpPr/>
            <p:nvPr/>
          </p:nvSpPr>
          <p:spPr>
            <a:xfrm>
              <a:off x="11398589" y="1013652"/>
              <a:ext cx="33005" cy="121185"/>
            </a:xfrm>
            <a:custGeom>
              <a:avLst/>
              <a:gdLst>
                <a:gd name="connsiteX0" fmla="*/ 63817 w 63817"/>
                <a:gd name="connsiteY0" fmla="*/ 234315 h 234315"/>
                <a:gd name="connsiteX1" fmla="*/ 63817 w 63817"/>
                <a:gd name="connsiteY1" fmla="*/ 0 h 234315"/>
                <a:gd name="connsiteX2" fmla="*/ 0 w 63817"/>
                <a:gd name="connsiteY2" fmla="*/ 0 h 234315"/>
                <a:gd name="connsiteX3" fmla="*/ 0 w 63817"/>
                <a:gd name="connsiteY3" fmla="*/ 15050 h 234315"/>
                <a:gd name="connsiteX4" fmla="*/ 18383 w 63817"/>
                <a:gd name="connsiteY4" fmla="*/ 31909 h 234315"/>
                <a:gd name="connsiteX5" fmla="*/ 18383 w 63817"/>
                <a:gd name="connsiteY5" fmla="*/ 234315 h 234315"/>
                <a:gd name="connsiteX6" fmla="*/ 63817 w 63817"/>
                <a:gd name="connsiteY6" fmla="*/ 234315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817" h="234315">
                  <a:moveTo>
                    <a:pt x="63817" y="234315"/>
                  </a:moveTo>
                  <a:lnTo>
                    <a:pt x="63817" y="0"/>
                  </a:lnTo>
                  <a:lnTo>
                    <a:pt x="0" y="0"/>
                  </a:lnTo>
                  <a:lnTo>
                    <a:pt x="0" y="15050"/>
                  </a:lnTo>
                  <a:lnTo>
                    <a:pt x="18383" y="31909"/>
                  </a:lnTo>
                  <a:lnTo>
                    <a:pt x="18383" y="234315"/>
                  </a:lnTo>
                  <a:lnTo>
                    <a:pt x="63817" y="234315"/>
                  </a:ln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C858C8BF-909D-4FCA-8177-A4EB9BF7D2B2}"/>
                </a:ext>
              </a:extLst>
            </p:cNvPr>
            <p:cNvSpPr/>
            <p:nvPr/>
          </p:nvSpPr>
          <p:spPr>
            <a:xfrm>
              <a:off x="9995112" y="1013652"/>
              <a:ext cx="103302" cy="121185"/>
            </a:xfrm>
            <a:custGeom>
              <a:avLst/>
              <a:gdLst>
                <a:gd name="connsiteX0" fmla="*/ 122492 w 199739"/>
                <a:gd name="connsiteY0" fmla="*/ 234315 h 234315"/>
                <a:gd name="connsiteX1" fmla="*/ 122492 w 199739"/>
                <a:gd name="connsiteY1" fmla="*/ 32004 h 234315"/>
                <a:gd name="connsiteX2" fmla="*/ 163163 w 199739"/>
                <a:gd name="connsiteY2" fmla="*/ 32004 h 234315"/>
                <a:gd name="connsiteX3" fmla="*/ 180023 w 199739"/>
                <a:gd name="connsiteY3" fmla="*/ 58579 h 234315"/>
                <a:gd name="connsiteX4" fmla="*/ 199739 w 199739"/>
                <a:gd name="connsiteY4" fmla="*/ 58579 h 234315"/>
                <a:gd name="connsiteX5" fmla="*/ 195263 w 199739"/>
                <a:gd name="connsiteY5" fmla="*/ 0 h 234315"/>
                <a:gd name="connsiteX6" fmla="*/ 193929 w 199739"/>
                <a:gd name="connsiteY6" fmla="*/ 0 h 234315"/>
                <a:gd name="connsiteX7" fmla="*/ 4477 w 199739"/>
                <a:gd name="connsiteY7" fmla="*/ 0 h 234315"/>
                <a:gd name="connsiteX8" fmla="*/ 0 w 199739"/>
                <a:gd name="connsiteY8" fmla="*/ 58579 h 234315"/>
                <a:gd name="connsiteX9" fmla="*/ 19717 w 199739"/>
                <a:gd name="connsiteY9" fmla="*/ 58579 h 234315"/>
                <a:gd name="connsiteX10" fmla="*/ 36290 w 199739"/>
                <a:gd name="connsiteY10" fmla="*/ 32004 h 234315"/>
                <a:gd name="connsiteX11" fmla="*/ 77248 w 199739"/>
                <a:gd name="connsiteY11" fmla="*/ 32004 h 234315"/>
                <a:gd name="connsiteX12" fmla="*/ 77248 w 199739"/>
                <a:gd name="connsiteY12" fmla="*/ 234315 h 234315"/>
                <a:gd name="connsiteX13" fmla="*/ 122492 w 199739"/>
                <a:gd name="connsiteY13" fmla="*/ 234315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9" h="234315">
                  <a:moveTo>
                    <a:pt x="122492" y="234315"/>
                  </a:moveTo>
                  <a:lnTo>
                    <a:pt x="122492" y="32004"/>
                  </a:lnTo>
                  <a:lnTo>
                    <a:pt x="163163" y="32004"/>
                  </a:lnTo>
                  <a:lnTo>
                    <a:pt x="180023" y="58579"/>
                  </a:lnTo>
                  <a:lnTo>
                    <a:pt x="199739" y="58579"/>
                  </a:lnTo>
                  <a:lnTo>
                    <a:pt x="195263" y="0"/>
                  </a:lnTo>
                  <a:lnTo>
                    <a:pt x="193929" y="0"/>
                  </a:lnTo>
                  <a:lnTo>
                    <a:pt x="4477" y="0"/>
                  </a:lnTo>
                  <a:lnTo>
                    <a:pt x="0" y="58579"/>
                  </a:lnTo>
                  <a:lnTo>
                    <a:pt x="19717" y="58579"/>
                  </a:lnTo>
                  <a:lnTo>
                    <a:pt x="36290" y="32004"/>
                  </a:lnTo>
                  <a:lnTo>
                    <a:pt x="77248" y="32004"/>
                  </a:lnTo>
                  <a:lnTo>
                    <a:pt x="77248" y="234315"/>
                  </a:lnTo>
                  <a:lnTo>
                    <a:pt x="122492" y="234315"/>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B597B9E6-A90C-4FB3-B145-C7382EFE184D}"/>
                </a:ext>
              </a:extLst>
            </p:cNvPr>
            <p:cNvSpPr/>
            <p:nvPr/>
          </p:nvSpPr>
          <p:spPr>
            <a:xfrm>
              <a:off x="9679441" y="1013652"/>
              <a:ext cx="92169" cy="121185"/>
            </a:xfrm>
            <a:custGeom>
              <a:avLst/>
              <a:gdLst>
                <a:gd name="connsiteX0" fmla="*/ 142018 w 178212"/>
                <a:gd name="connsiteY0" fmla="*/ 32004 h 234315"/>
                <a:gd name="connsiteX1" fmla="*/ 158496 w 178212"/>
                <a:gd name="connsiteY1" fmla="*/ 58579 h 234315"/>
                <a:gd name="connsiteX2" fmla="*/ 178213 w 178212"/>
                <a:gd name="connsiteY2" fmla="*/ 58579 h 234315"/>
                <a:gd name="connsiteX3" fmla="*/ 173641 w 178212"/>
                <a:gd name="connsiteY3" fmla="*/ 0 h 234315"/>
                <a:gd name="connsiteX4" fmla="*/ 0 w 178212"/>
                <a:gd name="connsiteY4" fmla="*/ 0 h 234315"/>
                <a:gd name="connsiteX5" fmla="*/ 0 w 178212"/>
                <a:gd name="connsiteY5" fmla="*/ 15050 h 234315"/>
                <a:gd name="connsiteX6" fmla="*/ 19241 w 178212"/>
                <a:gd name="connsiteY6" fmla="*/ 32004 h 234315"/>
                <a:gd name="connsiteX7" fmla="*/ 19241 w 178212"/>
                <a:gd name="connsiteY7" fmla="*/ 234315 h 234315"/>
                <a:gd name="connsiteX8" fmla="*/ 173641 w 178212"/>
                <a:gd name="connsiteY8" fmla="*/ 234315 h 234315"/>
                <a:gd name="connsiteX9" fmla="*/ 178213 w 178212"/>
                <a:gd name="connsiteY9" fmla="*/ 175927 h 234315"/>
                <a:gd name="connsiteX10" fmla="*/ 158496 w 178212"/>
                <a:gd name="connsiteY10" fmla="*/ 175927 h 234315"/>
                <a:gd name="connsiteX11" fmla="*/ 142018 w 178212"/>
                <a:gd name="connsiteY11" fmla="*/ 202501 h 234315"/>
                <a:gd name="connsiteX12" fmla="*/ 64580 w 178212"/>
                <a:gd name="connsiteY12" fmla="*/ 202501 h 234315"/>
                <a:gd name="connsiteX13" fmla="*/ 64580 w 178212"/>
                <a:gd name="connsiteY13" fmla="*/ 130492 h 234315"/>
                <a:gd name="connsiteX14" fmla="*/ 139160 w 178212"/>
                <a:gd name="connsiteY14" fmla="*/ 130492 h 234315"/>
                <a:gd name="connsiteX15" fmla="*/ 139160 w 178212"/>
                <a:gd name="connsiteY15" fmla="*/ 98584 h 234315"/>
                <a:gd name="connsiteX16" fmla="*/ 64580 w 178212"/>
                <a:gd name="connsiteY16" fmla="*/ 98584 h 234315"/>
                <a:gd name="connsiteX17" fmla="*/ 64580 w 178212"/>
                <a:gd name="connsiteY17" fmla="*/ 32004 h 234315"/>
                <a:gd name="connsiteX18" fmla="*/ 142018 w 178212"/>
                <a:gd name="connsiteY18" fmla="*/ 32004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8212" h="234315">
                  <a:moveTo>
                    <a:pt x="142018" y="32004"/>
                  </a:moveTo>
                  <a:lnTo>
                    <a:pt x="158496" y="58579"/>
                  </a:lnTo>
                  <a:lnTo>
                    <a:pt x="178213" y="58579"/>
                  </a:lnTo>
                  <a:lnTo>
                    <a:pt x="173641" y="0"/>
                  </a:lnTo>
                  <a:lnTo>
                    <a:pt x="0" y="0"/>
                  </a:lnTo>
                  <a:lnTo>
                    <a:pt x="0" y="15050"/>
                  </a:lnTo>
                  <a:lnTo>
                    <a:pt x="19241" y="32004"/>
                  </a:lnTo>
                  <a:lnTo>
                    <a:pt x="19241" y="234315"/>
                  </a:lnTo>
                  <a:lnTo>
                    <a:pt x="173641" y="234315"/>
                  </a:lnTo>
                  <a:lnTo>
                    <a:pt x="178213" y="175927"/>
                  </a:lnTo>
                  <a:lnTo>
                    <a:pt x="158496" y="175927"/>
                  </a:lnTo>
                  <a:lnTo>
                    <a:pt x="142018" y="202501"/>
                  </a:lnTo>
                  <a:lnTo>
                    <a:pt x="64580" y="202501"/>
                  </a:lnTo>
                  <a:lnTo>
                    <a:pt x="64580" y="130492"/>
                  </a:lnTo>
                  <a:lnTo>
                    <a:pt x="139160" y="130492"/>
                  </a:lnTo>
                  <a:lnTo>
                    <a:pt x="139160" y="98584"/>
                  </a:lnTo>
                  <a:lnTo>
                    <a:pt x="64580" y="98584"/>
                  </a:lnTo>
                  <a:lnTo>
                    <a:pt x="64580" y="32004"/>
                  </a:lnTo>
                  <a:lnTo>
                    <a:pt x="142018" y="32004"/>
                  </a:ln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D8BEB03-E6A9-41F1-B8CE-BD3E83AE61BB}"/>
                </a:ext>
              </a:extLst>
            </p:cNvPr>
            <p:cNvSpPr/>
            <p:nvPr/>
          </p:nvSpPr>
          <p:spPr>
            <a:xfrm>
              <a:off x="9789985" y="1013652"/>
              <a:ext cx="92169" cy="121185"/>
            </a:xfrm>
            <a:custGeom>
              <a:avLst/>
              <a:gdLst>
                <a:gd name="connsiteX0" fmla="*/ 137446 w 178212"/>
                <a:gd name="connsiteY0" fmla="*/ 32004 h 234315"/>
                <a:gd name="connsiteX1" fmla="*/ 158591 w 178212"/>
                <a:gd name="connsiteY1" fmla="*/ 58579 h 234315"/>
                <a:gd name="connsiteX2" fmla="*/ 178213 w 178212"/>
                <a:gd name="connsiteY2" fmla="*/ 58579 h 234315"/>
                <a:gd name="connsiteX3" fmla="*/ 173927 w 178212"/>
                <a:gd name="connsiteY3" fmla="*/ 0 h 234315"/>
                <a:gd name="connsiteX4" fmla="*/ 0 w 178212"/>
                <a:gd name="connsiteY4" fmla="*/ 0 h 234315"/>
                <a:gd name="connsiteX5" fmla="*/ 0 w 178212"/>
                <a:gd name="connsiteY5" fmla="*/ 15050 h 234315"/>
                <a:gd name="connsiteX6" fmla="*/ 19431 w 178212"/>
                <a:gd name="connsiteY6" fmla="*/ 32004 h 234315"/>
                <a:gd name="connsiteX7" fmla="*/ 19431 w 178212"/>
                <a:gd name="connsiteY7" fmla="*/ 234315 h 234315"/>
                <a:gd name="connsiteX8" fmla="*/ 173927 w 178212"/>
                <a:gd name="connsiteY8" fmla="*/ 234315 h 234315"/>
                <a:gd name="connsiteX9" fmla="*/ 178213 w 178212"/>
                <a:gd name="connsiteY9" fmla="*/ 175927 h 234315"/>
                <a:gd name="connsiteX10" fmla="*/ 158591 w 178212"/>
                <a:gd name="connsiteY10" fmla="*/ 175927 h 234315"/>
                <a:gd name="connsiteX11" fmla="*/ 137446 w 178212"/>
                <a:gd name="connsiteY11" fmla="*/ 202501 h 234315"/>
                <a:gd name="connsiteX12" fmla="*/ 64675 w 178212"/>
                <a:gd name="connsiteY12" fmla="*/ 202501 h 234315"/>
                <a:gd name="connsiteX13" fmla="*/ 64675 w 178212"/>
                <a:gd name="connsiteY13" fmla="*/ 130492 h 234315"/>
                <a:gd name="connsiteX14" fmla="*/ 139256 w 178212"/>
                <a:gd name="connsiteY14" fmla="*/ 130492 h 234315"/>
                <a:gd name="connsiteX15" fmla="*/ 139256 w 178212"/>
                <a:gd name="connsiteY15" fmla="*/ 98584 h 234315"/>
                <a:gd name="connsiteX16" fmla="*/ 64675 w 178212"/>
                <a:gd name="connsiteY16" fmla="*/ 98584 h 234315"/>
                <a:gd name="connsiteX17" fmla="*/ 64675 w 178212"/>
                <a:gd name="connsiteY17" fmla="*/ 32004 h 234315"/>
                <a:gd name="connsiteX18" fmla="*/ 137446 w 178212"/>
                <a:gd name="connsiteY18" fmla="*/ 32004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8212" h="234315">
                  <a:moveTo>
                    <a:pt x="137446" y="32004"/>
                  </a:moveTo>
                  <a:lnTo>
                    <a:pt x="158591" y="58579"/>
                  </a:lnTo>
                  <a:lnTo>
                    <a:pt x="178213" y="58579"/>
                  </a:lnTo>
                  <a:lnTo>
                    <a:pt x="173927" y="0"/>
                  </a:lnTo>
                  <a:lnTo>
                    <a:pt x="0" y="0"/>
                  </a:lnTo>
                  <a:lnTo>
                    <a:pt x="0" y="15050"/>
                  </a:lnTo>
                  <a:lnTo>
                    <a:pt x="19431" y="32004"/>
                  </a:lnTo>
                  <a:lnTo>
                    <a:pt x="19431" y="234315"/>
                  </a:lnTo>
                  <a:lnTo>
                    <a:pt x="173927" y="234315"/>
                  </a:lnTo>
                  <a:lnTo>
                    <a:pt x="178213" y="175927"/>
                  </a:lnTo>
                  <a:lnTo>
                    <a:pt x="158591" y="175927"/>
                  </a:lnTo>
                  <a:lnTo>
                    <a:pt x="137446" y="202501"/>
                  </a:lnTo>
                  <a:lnTo>
                    <a:pt x="64675" y="202501"/>
                  </a:lnTo>
                  <a:lnTo>
                    <a:pt x="64675" y="130492"/>
                  </a:lnTo>
                  <a:lnTo>
                    <a:pt x="139256" y="130492"/>
                  </a:lnTo>
                  <a:lnTo>
                    <a:pt x="139256" y="98584"/>
                  </a:lnTo>
                  <a:lnTo>
                    <a:pt x="64675" y="98584"/>
                  </a:lnTo>
                  <a:lnTo>
                    <a:pt x="64675" y="32004"/>
                  </a:lnTo>
                  <a:lnTo>
                    <a:pt x="137446" y="32004"/>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1B051E5-A178-4CD0-9A3B-E92BEFBD50E3}"/>
                </a:ext>
              </a:extLst>
            </p:cNvPr>
            <p:cNvSpPr/>
            <p:nvPr/>
          </p:nvSpPr>
          <p:spPr>
            <a:xfrm>
              <a:off x="10107036" y="1013652"/>
              <a:ext cx="32956" cy="121185"/>
            </a:xfrm>
            <a:custGeom>
              <a:avLst/>
              <a:gdLst>
                <a:gd name="connsiteX0" fmla="*/ 0 w 63722"/>
                <a:gd name="connsiteY0" fmla="*/ 15050 h 234315"/>
                <a:gd name="connsiteX1" fmla="*/ 18669 w 63722"/>
                <a:gd name="connsiteY1" fmla="*/ 31909 h 234315"/>
                <a:gd name="connsiteX2" fmla="*/ 18669 w 63722"/>
                <a:gd name="connsiteY2" fmla="*/ 234315 h 234315"/>
                <a:gd name="connsiteX3" fmla="*/ 63722 w 63722"/>
                <a:gd name="connsiteY3" fmla="*/ 234315 h 234315"/>
                <a:gd name="connsiteX4" fmla="*/ 63722 w 63722"/>
                <a:gd name="connsiteY4" fmla="*/ 0 h 234315"/>
                <a:gd name="connsiteX5" fmla="*/ 0 w 63722"/>
                <a:gd name="connsiteY5" fmla="*/ 0 h 234315"/>
                <a:gd name="connsiteX6" fmla="*/ 0 w 63722"/>
                <a:gd name="connsiteY6" fmla="*/ 15050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722" h="234315">
                  <a:moveTo>
                    <a:pt x="0" y="15050"/>
                  </a:moveTo>
                  <a:lnTo>
                    <a:pt x="18669" y="31909"/>
                  </a:lnTo>
                  <a:lnTo>
                    <a:pt x="18669" y="234315"/>
                  </a:lnTo>
                  <a:lnTo>
                    <a:pt x="63722" y="234315"/>
                  </a:lnTo>
                  <a:lnTo>
                    <a:pt x="63722" y="0"/>
                  </a:lnTo>
                  <a:lnTo>
                    <a:pt x="0" y="0"/>
                  </a:lnTo>
                  <a:lnTo>
                    <a:pt x="0" y="15050"/>
                  </a:ln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02DBB873-D89A-4660-9EF0-35FE0C1F5BF2}"/>
                </a:ext>
              </a:extLst>
            </p:cNvPr>
            <p:cNvSpPr/>
            <p:nvPr/>
          </p:nvSpPr>
          <p:spPr>
            <a:xfrm>
              <a:off x="9901120" y="1011671"/>
              <a:ext cx="86602" cy="125432"/>
            </a:xfrm>
            <a:custGeom>
              <a:avLst/>
              <a:gdLst>
                <a:gd name="connsiteX0" fmla="*/ 167239 w 167449"/>
                <a:gd name="connsiteY0" fmla="*/ 171199 h 242528"/>
                <a:gd name="connsiteX1" fmla="*/ 103993 w 167449"/>
                <a:gd name="connsiteY1" fmla="*/ 102428 h 242528"/>
                <a:gd name="connsiteX2" fmla="*/ 76847 w 167449"/>
                <a:gd name="connsiteY2" fmla="*/ 95856 h 242528"/>
                <a:gd name="connsiteX3" fmla="*/ 50462 w 167449"/>
                <a:gd name="connsiteY3" fmla="*/ 62614 h 242528"/>
                <a:gd name="connsiteX4" fmla="*/ 88562 w 167449"/>
                <a:gd name="connsiteY4" fmla="*/ 31657 h 242528"/>
                <a:gd name="connsiteX5" fmla="*/ 123519 w 167449"/>
                <a:gd name="connsiteY5" fmla="*/ 36134 h 242528"/>
                <a:gd name="connsiteX6" fmla="*/ 139902 w 167449"/>
                <a:gd name="connsiteY6" fmla="*/ 62042 h 242528"/>
                <a:gd name="connsiteX7" fmla="*/ 159524 w 167449"/>
                <a:gd name="connsiteY7" fmla="*/ 62042 h 242528"/>
                <a:gd name="connsiteX8" fmla="*/ 155523 w 167449"/>
                <a:gd name="connsiteY8" fmla="*/ 10131 h 242528"/>
                <a:gd name="connsiteX9" fmla="*/ 87229 w 167449"/>
                <a:gd name="connsiteY9" fmla="*/ -251 h 242528"/>
                <a:gd name="connsiteX10" fmla="*/ 4457 w 167449"/>
                <a:gd name="connsiteY10" fmla="*/ 66424 h 242528"/>
                <a:gd name="connsiteX11" fmla="*/ 61607 w 167449"/>
                <a:gd name="connsiteY11" fmla="*/ 134242 h 242528"/>
                <a:gd name="connsiteX12" fmla="*/ 92563 w 167449"/>
                <a:gd name="connsiteY12" fmla="*/ 142147 h 242528"/>
                <a:gd name="connsiteX13" fmla="*/ 122948 w 167449"/>
                <a:gd name="connsiteY13" fmla="*/ 177390 h 242528"/>
                <a:gd name="connsiteX14" fmla="*/ 85419 w 167449"/>
                <a:gd name="connsiteY14" fmla="*/ 210156 h 242528"/>
                <a:gd name="connsiteX15" fmla="*/ 32746 w 167449"/>
                <a:gd name="connsiteY15" fmla="*/ 200631 h 242528"/>
                <a:gd name="connsiteX16" fmla="*/ 19601 w 167449"/>
                <a:gd name="connsiteY16" fmla="*/ 179961 h 242528"/>
                <a:gd name="connsiteX17" fmla="*/ -211 w 167449"/>
                <a:gd name="connsiteY17" fmla="*/ 179961 h 242528"/>
                <a:gd name="connsiteX18" fmla="*/ 4171 w 167449"/>
                <a:gd name="connsiteY18" fmla="*/ 231777 h 242528"/>
                <a:gd name="connsiteX19" fmla="*/ 4171 w 167449"/>
                <a:gd name="connsiteY19" fmla="*/ 231777 h 242528"/>
                <a:gd name="connsiteX20" fmla="*/ 82847 w 167449"/>
                <a:gd name="connsiteY20" fmla="*/ 242255 h 242528"/>
                <a:gd name="connsiteX21" fmla="*/ 167239 w 167449"/>
                <a:gd name="connsiteY21" fmla="*/ 171199 h 24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449" h="242528">
                  <a:moveTo>
                    <a:pt x="167239" y="171199"/>
                  </a:moveTo>
                  <a:cubicBezTo>
                    <a:pt x="167239" y="126622"/>
                    <a:pt x="139902" y="112620"/>
                    <a:pt x="103993" y="102428"/>
                  </a:cubicBezTo>
                  <a:lnTo>
                    <a:pt x="76847" y="95856"/>
                  </a:lnTo>
                  <a:cubicBezTo>
                    <a:pt x="60911" y="93037"/>
                    <a:pt x="49586" y="78768"/>
                    <a:pt x="50462" y="62614"/>
                  </a:cubicBezTo>
                  <a:cubicBezTo>
                    <a:pt x="50462" y="49374"/>
                    <a:pt x="61321" y="31657"/>
                    <a:pt x="88562" y="31657"/>
                  </a:cubicBezTo>
                  <a:lnTo>
                    <a:pt x="123519" y="36134"/>
                  </a:lnTo>
                  <a:lnTo>
                    <a:pt x="139902" y="62042"/>
                  </a:lnTo>
                  <a:lnTo>
                    <a:pt x="159524" y="62042"/>
                  </a:lnTo>
                  <a:lnTo>
                    <a:pt x="155523" y="10131"/>
                  </a:lnTo>
                  <a:cubicBezTo>
                    <a:pt x="133482" y="2930"/>
                    <a:pt x="110413" y="-585"/>
                    <a:pt x="87229" y="-251"/>
                  </a:cubicBezTo>
                  <a:cubicBezTo>
                    <a:pt x="27031" y="-251"/>
                    <a:pt x="4457" y="35753"/>
                    <a:pt x="4457" y="66424"/>
                  </a:cubicBezTo>
                  <a:cubicBezTo>
                    <a:pt x="4457" y="94999"/>
                    <a:pt x="17792" y="122907"/>
                    <a:pt x="61607" y="134242"/>
                  </a:cubicBezTo>
                  <a:lnTo>
                    <a:pt x="92563" y="142147"/>
                  </a:lnTo>
                  <a:cubicBezTo>
                    <a:pt x="117900" y="149196"/>
                    <a:pt x="122948" y="161197"/>
                    <a:pt x="122948" y="177390"/>
                  </a:cubicBezTo>
                  <a:cubicBezTo>
                    <a:pt x="122948" y="193582"/>
                    <a:pt x="111518" y="210156"/>
                    <a:pt x="85419" y="210156"/>
                  </a:cubicBezTo>
                  <a:cubicBezTo>
                    <a:pt x="67455" y="209899"/>
                    <a:pt x="49662" y="206689"/>
                    <a:pt x="32746" y="200631"/>
                  </a:cubicBezTo>
                  <a:lnTo>
                    <a:pt x="19601" y="179961"/>
                  </a:lnTo>
                  <a:lnTo>
                    <a:pt x="-211" y="179961"/>
                  </a:lnTo>
                  <a:lnTo>
                    <a:pt x="4171" y="231777"/>
                  </a:lnTo>
                  <a:lnTo>
                    <a:pt x="4171" y="231777"/>
                  </a:lnTo>
                  <a:cubicBezTo>
                    <a:pt x="29822" y="238702"/>
                    <a:pt x="56273" y="242227"/>
                    <a:pt x="82847" y="242255"/>
                  </a:cubicBezTo>
                  <a:cubicBezTo>
                    <a:pt x="142855" y="241969"/>
                    <a:pt x="167239" y="211966"/>
                    <a:pt x="167239" y="171199"/>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3BF98240-8510-42A9-9F51-1617EE47C0D1}"/>
                </a:ext>
              </a:extLst>
            </p:cNvPr>
            <p:cNvSpPr/>
            <p:nvPr/>
          </p:nvSpPr>
          <p:spPr>
            <a:xfrm>
              <a:off x="10351228" y="1013800"/>
              <a:ext cx="115027" cy="123056"/>
            </a:xfrm>
            <a:custGeom>
              <a:avLst/>
              <a:gdLst>
                <a:gd name="connsiteX0" fmla="*/ 82276 w 222408"/>
                <a:gd name="connsiteY0" fmla="*/ 14491 h 237934"/>
                <a:gd name="connsiteX1" fmla="*/ 82276 w 222408"/>
                <a:gd name="connsiteY1" fmla="*/ -273 h 237934"/>
                <a:gd name="connsiteX2" fmla="*/ -211 w 222408"/>
                <a:gd name="connsiteY2" fmla="*/ -273 h 237934"/>
                <a:gd name="connsiteX3" fmla="*/ -211 w 222408"/>
                <a:gd name="connsiteY3" fmla="*/ 14872 h 237934"/>
                <a:gd name="connsiteX4" fmla="*/ 18363 w 222408"/>
                <a:gd name="connsiteY4" fmla="*/ 31636 h 237934"/>
                <a:gd name="connsiteX5" fmla="*/ 18363 w 222408"/>
                <a:gd name="connsiteY5" fmla="*/ 154032 h 237934"/>
                <a:gd name="connsiteX6" fmla="*/ 106946 w 222408"/>
                <a:gd name="connsiteY6" fmla="*/ 237662 h 237934"/>
                <a:gd name="connsiteX7" fmla="*/ 116471 w 222408"/>
                <a:gd name="connsiteY7" fmla="*/ 237662 h 237934"/>
                <a:gd name="connsiteX8" fmla="*/ 203719 w 222408"/>
                <a:gd name="connsiteY8" fmla="*/ 154032 h 237934"/>
                <a:gd name="connsiteX9" fmla="*/ 203719 w 222408"/>
                <a:gd name="connsiteY9" fmla="*/ 31445 h 237934"/>
                <a:gd name="connsiteX10" fmla="*/ 222198 w 222408"/>
                <a:gd name="connsiteY10" fmla="*/ 14491 h 237934"/>
                <a:gd name="connsiteX11" fmla="*/ 222198 w 222408"/>
                <a:gd name="connsiteY11" fmla="*/ -273 h 237934"/>
                <a:gd name="connsiteX12" fmla="*/ 139616 w 222408"/>
                <a:gd name="connsiteY12" fmla="*/ -273 h 237934"/>
                <a:gd name="connsiteX13" fmla="*/ 139616 w 222408"/>
                <a:gd name="connsiteY13" fmla="*/ 14872 h 237934"/>
                <a:gd name="connsiteX14" fmla="*/ 158666 w 222408"/>
                <a:gd name="connsiteY14" fmla="*/ 31826 h 237934"/>
                <a:gd name="connsiteX15" fmla="*/ 158666 w 222408"/>
                <a:gd name="connsiteY15" fmla="*/ 146888 h 237934"/>
                <a:gd name="connsiteX16" fmla="*/ 116661 w 222408"/>
                <a:gd name="connsiteY16" fmla="*/ 206134 h 237934"/>
                <a:gd name="connsiteX17" fmla="*/ 107136 w 222408"/>
                <a:gd name="connsiteY17" fmla="*/ 206134 h 237934"/>
                <a:gd name="connsiteX18" fmla="*/ 63511 w 222408"/>
                <a:gd name="connsiteY18" fmla="*/ 146888 h 237934"/>
                <a:gd name="connsiteX19" fmla="*/ 63511 w 222408"/>
                <a:gd name="connsiteY19" fmla="*/ 31636 h 237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2408" h="237934">
                  <a:moveTo>
                    <a:pt x="82276" y="14491"/>
                  </a:moveTo>
                  <a:lnTo>
                    <a:pt x="82276" y="-273"/>
                  </a:lnTo>
                  <a:lnTo>
                    <a:pt x="-211" y="-273"/>
                  </a:lnTo>
                  <a:lnTo>
                    <a:pt x="-211" y="14872"/>
                  </a:lnTo>
                  <a:lnTo>
                    <a:pt x="18363" y="31636"/>
                  </a:lnTo>
                  <a:lnTo>
                    <a:pt x="18363" y="154032"/>
                  </a:lnTo>
                  <a:cubicBezTo>
                    <a:pt x="18363" y="200895"/>
                    <a:pt x="37413" y="237662"/>
                    <a:pt x="106946" y="237662"/>
                  </a:cubicBezTo>
                  <a:lnTo>
                    <a:pt x="116471" y="237662"/>
                  </a:lnTo>
                  <a:cubicBezTo>
                    <a:pt x="186289" y="237662"/>
                    <a:pt x="203719" y="200895"/>
                    <a:pt x="203719" y="154032"/>
                  </a:cubicBezTo>
                  <a:lnTo>
                    <a:pt x="203719" y="31445"/>
                  </a:lnTo>
                  <a:lnTo>
                    <a:pt x="222198" y="14491"/>
                  </a:lnTo>
                  <a:lnTo>
                    <a:pt x="222198" y="-273"/>
                  </a:lnTo>
                  <a:lnTo>
                    <a:pt x="139616" y="-273"/>
                  </a:lnTo>
                  <a:lnTo>
                    <a:pt x="139616" y="14872"/>
                  </a:lnTo>
                  <a:lnTo>
                    <a:pt x="158666" y="31826"/>
                  </a:lnTo>
                  <a:lnTo>
                    <a:pt x="158666" y="146888"/>
                  </a:lnTo>
                  <a:cubicBezTo>
                    <a:pt x="158666" y="177940"/>
                    <a:pt x="150760" y="206134"/>
                    <a:pt x="116661" y="206134"/>
                  </a:cubicBezTo>
                  <a:lnTo>
                    <a:pt x="107136" y="206134"/>
                  </a:lnTo>
                  <a:cubicBezTo>
                    <a:pt x="73132" y="206134"/>
                    <a:pt x="63511" y="177559"/>
                    <a:pt x="63511" y="146888"/>
                  </a:cubicBezTo>
                  <a:lnTo>
                    <a:pt x="63511" y="31636"/>
                  </a:ln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4CAAFD3F-E71D-4B75-8225-B2F5BF078E7D}"/>
                </a:ext>
              </a:extLst>
            </p:cNvPr>
            <p:cNvSpPr/>
            <p:nvPr/>
          </p:nvSpPr>
          <p:spPr>
            <a:xfrm>
              <a:off x="10668180" y="1013800"/>
              <a:ext cx="115273" cy="123056"/>
            </a:xfrm>
            <a:custGeom>
              <a:avLst/>
              <a:gdLst>
                <a:gd name="connsiteX0" fmla="*/ 82371 w 222884"/>
                <a:gd name="connsiteY0" fmla="*/ 14491 h 237934"/>
                <a:gd name="connsiteX1" fmla="*/ 82371 w 222884"/>
                <a:gd name="connsiteY1" fmla="*/ -273 h 237934"/>
                <a:gd name="connsiteX2" fmla="*/ -211 w 222884"/>
                <a:gd name="connsiteY2" fmla="*/ -273 h 237934"/>
                <a:gd name="connsiteX3" fmla="*/ -211 w 222884"/>
                <a:gd name="connsiteY3" fmla="*/ 14872 h 237934"/>
                <a:gd name="connsiteX4" fmla="*/ 18839 w 222884"/>
                <a:gd name="connsiteY4" fmla="*/ 31636 h 237934"/>
                <a:gd name="connsiteX5" fmla="*/ 18839 w 222884"/>
                <a:gd name="connsiteY5" fmla="*/ 154032 h 237934"/>
                <a:gd name="connsiteX6" fmla="*/ 107517 w 222884"/>
                <a:gd name="connsiteY6" fmla="*/ 237662 h 237934"/>
                <a:gd name="connsiteX7" fmla="*/ 117042 w 222884"/>
                <a:gd name="connsiteY7" fmla="*/ 237662 h 237934"/>
                <a:gd name="connsiteX8" fmla="*/ 204196 w 222884"/>
                <a:gd name="connsiteY8" fmla="*/ 154032 h 237934"/>
                <a:gd name="connsiteX9" fmla="*/ 204196 w 222884"/>
                <a:gd name="connsiteY9" fmla="*/ 31445 h 237934"/>
                <a:gd name="connsiteX10" fmla="*/ 222674 w 222884"/>
                <a:gd name="connsiteY10" fmla="*/ 14491 h 237934"/>
                <a:gd name="connsiteX11" fmla="*/ 222674 w 222884"/>
                <a:gd name="connsiteY11" fmla="*/ -273 h 237934"/>
                <a:gd name="connsiteX12" fmla="*/ 140188 w 222884"/>
                <a:gd name="connsiteY12" fmla="*/ -273 h 237934"/>
                <a:gd name="connsiteX13" fmla="*/ 140188 w 222884"/>
                <a:gd name="connsiteY13" fmla="*/ 14872 h 237934"/>
                <a:gd name="connsiteX14" fmla="*/ 159238 w 222884"/>
                <a:gd name="connsiteY14" fmla="*/ 31826 h 237934"/>
                <a:gd name="connsiteX15" fmla="*/ 159238 w 222884"/>
                <a:gd name="connsiteY15" fmla="*/ 146888 h 237934"/>
                <a:gd name="connsiteX16" fmla="*/ 117233 w 222884"/>
                <a:gd name="connsiteY16" fmla="*/ 206134 h 237934"/>
                <a:gd name="connsiteX17" fmla="*/ 107708 w 222884"/>
                <a:gd name="connsiteY17" fmla="*/ 206134 h 237934"/>
                <a:gd name="connsiteX18" fmla="*/ 63988 w 222884"/>
                <a:gd name="connsiteY18" fmla="*/ 146888 h 237934"/>
                <a:gd name="connsiteX19" fmla="*/ 63988 w 222884"/>
                <a:gd name="connsiteY19" fmla="*/ 31636 h 237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2884" h="237934">
                  <a:moveTo>
                    <a:pt x="82371" y="14491"/>
                  </a:moveTo>
                  <a:lnTo>
                    <a:pt x="82371" y="-273"/>
                  </a:lnTo>
                  <a:lnTo>
                    <a:pt x="-211" y="-273"/>
                  </a:lnTo>
                  <a:lnTo>
                    <a:pt x="-211" y="14872"/>
                  </a:lnTo>
                  <a:lnTo>
                    <a:pt x="18839" y="31636"/>
                  </a:lnTo>
                  <a:lnTo>
                    <a:pt x="18839" y="154032"/>
                  </a:lnTo>
                  <a:cubicBezTo>
                    <a:pt x="18839" y="200895"/>
                    <a:pt x="37889" y="237662"/>
                    <a:pt x="107517" y="237662"/>
                  </a:cubicBezTo>
                  <a:lnTo>
                    <a:pt x="117042" y="237662"/>
                  </a:lnTo>
                  <a:cubicBezTo>
                    <a:pt x="186860" y="237662"/>
                    <a:pt x="204196" y="200895"/>
                    <a:pt x="204196" y="154032"/>
                  </a:cubicBezTo>
                  <a:lnTo>
                    <a:pt x="204196" y="31445"/>
                  </a:lnTo>
                  <a:lnTo>
                    <a:pt x="222674" y="14491"/>
                  </a:lnTo>
                  <a:lnTo>
                    <a:pt x="222674" y="-273"/>
                  </a:lnTo>
                  <a:lnTo>
                    <a:pt x="140188" y="-273"/>
                  </a:lnTo>
                  <a:lnTo>
                    <a:pt x="140188" y="14872"/>
                  </a:lnTo>
                  <a:lnTo>
                    <a:pt x="159238" y="31826"/>
                  </a:lnTo>
                  <a:lnTo>
                    <a:pt x="159238" y="146888"/>
                  </a:lnTo>
                  <a:cubicBezTo>
                    <a:pt x="159238" y="177940"/>
                    <a:pt x="151332" y="206134"/>
                    <a:pt x="117233" y="206134"/>
                  </a:cubicBezTo>
                  <a:lnTo>
                    <a:pt x="107708" y="206134"/>
                  </a:lnTo>
                  <a:cubicBezTo>
                    <a:pt x="73799" y="206134"/>
                    <a:pt x="63988" y="177559"/>
                    <a:pt x="63988" y="146888"/>
                  </a:cubicBezTo>
                  <a:lnTo>
                    <a:pt x="63988" y="31636"/>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5169D96C-8CFE-4F68-AB0A-F14A7DFC8A16}"/>
                </a:ext>
              </a:extLst>
            </p:cNvPr>
            <p:cNvSpPr/>
            <p:nvPr/>
          </p:nvSpPr>
          <p:spPr>
            <a:xfrm>
              <a:off x="10799119" y="1013800"/>
              <a:ext cx="115273" cy="123056"/>
            </a:xfrm>
            <a:custGeom>
              <a:avLst/>
              <a:gdLst>
                <a:gd name="connsiteX0" fmla="*/ 82466 w 222884"/>
                <a:gd name="connsiteY0" fmla="*/ 14491 h 237934"/>
                <a:gd name="connsiteX1" fmla="*/ 82466 w 222884"/>
                <a:gd name="connsiteY1" fmla="*/ -273 h 237934"/>
                <a:gd name="connsiteX2" fmla="*/ -211 w 222884"/>
                <a:gd name="connsiteY2" fmla="*/ -273 h 237934"/>
                <a:gd name="connsiteX3" fmla="*/ -211 w 222884"/>
                <a:gd name="connsiteY3" fmla="*/ 14872 h 237934"/>
                <a:gd name="connsiteX4" fmla="*/ 18839 w 222884"/>
                <a:gd name="connsiteY4" fmla="*/ 31636 h 237934"/>
                <a:gd name="connsiteX5" fmla="*/ 18839 w 222884"/>
                <a:gd name="connsiteY5" fmla="*/ 154032 h 237934"/>
                <a:gd name="connsiteX6" fmla="*/ 107517 w 222884"/>
                <a:gd name="connsiteY6" fmla="*/ 237662 h 237934"/>
                <a:gd name="connsiteX7" fmla="*/ 117042 w 222884"/>
                <a:gd name="connsiteY7" fmla="*/ 237662 h 237934"/>
                <a:gd name="connsiteX8" fmla="*/ 204291 w 222884"/>
                <a:gd name="connsiteY8" fmla="*/ 154032 h 237934"/>
                <a:gd name="connsiteX9" fmla="*/ 204291 w 222884"/>
                <a:gd name="connsiteY9" fmla="*/ 31445 h 237934"/>
                <a:gd name="connsiteX10" fmla="*/ 222674 w 222884"/>
                <a:gd name="connsiteY10" fmla="*/ 14491 h 237934"/>
                <a:gd name="connsiteX11" fmla="*/ 222674 w 222884"/>
                <a:gd name="connsiteY11" fmla="*/ -273 h 237934"/>
                <a:gd name="connsiteX12" fmla="*/ 139997 w 222884"/>
                <a:gd name="connsiteY12" fmla="*/ -273 h 237934"/>
                <a:gd name="connsiteX13" fmla="*/ 139997 w 222884"/>
                <a:gd name="connsiteY13" fmla="*/ 14872 h 237934"/>
                <a:gd name="connsiteX14" fmla="*/ 159047 w 222884"/>
                <a:gd name="connsiteY14" fmla="*/ 31826 h 237934"/>
                <a:gd name="connsiteX15" fmla="*/ 159047 w 222884"/>
                <a:gd name="connsiteY15" fmla="*/ 146888 h 237934"/>
                <a:gd name="connsiteX16" fmla="*/ 116947 w 222884"/>
                <a:gd name="connsiteY16" fmla="*/ 206134 h 237934"/>
                <a:gd name="connsiteX17" fmla="*/ 107422 w 222884"/>
                <a:gd name="connsiteY17" fmla="*/ 206134 h 237934"/>
                <a:gd name="connsiteX18" fmla="*/ 63702 w 222884"/>
                <a:gd name="connsiteY18" fmla="*/ 146888 h 237934"/>
                <a:gd name="connsiteX19" fmla="*/ 63702 w 222884"/>
                <a:gd name="connsiteY19" fmla="*/ 31636 h 237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2884" h="237934">
                  <a:moveTo>
                    <a:pt x="82466" y="14491"/>
                  </a:moveTo>
                  <a:lnTo>
                    <a:pt x="82466" y="-273"/>
                  </a:lnTo>
                  <a:lnTo>
                    <a:pt x="-211" y="-273"/>
                  </a:lnTo>
                  <a:lnTo>
                    <a:pt x="-211" y="14872"/>
                  </a:lnTo>
                  <a:lnTo>
                    <a:pt x="18839" y="31636"/>
                  </a:lnTo>
                  <a:lnTo>
                    <a:pt x="18839" y="154032"/>
                  </a:lnTo>
                  <a:cubicBezTo>
                    <a:pt x="18839" y="200895"/>
                    <a:pt x="37889" y="237662"/>
                    <a:pt x="107517" y="237662"/>
                  </a:cubicBezTo>
                  <a:lnTo>
                    <a:pt x="117042" y="237662"/>
                  </a:lnTo>
                  <a:cubicBezTo>
                    <a:pt x="186861" y="237662"/>
                    <a:pt x="204291" y="200895"/>
                    <a:pt x="204291" y="154032"/>
                  </a:cubicBezTo>
                  <a:lnTo>
                    <a:pt x="204291" y="31445"/>
                  </a:lnTo>
                  <a:lnTo>
                    <a:pt x="222674" y="14491"/>
                  </a:lnTo>
                  <a:lnTo>
                    <a:pt x="222674" y="-273"/>
                  </a:lnTo>
                  <a:lnTo>
                    <a:pt x="139997" y="-273"/>
                  </a:lnTo>
                  <a:lnTo>
                    <a:pt x="139997" y="14872"/>
                  </a:lnTo>
                  <a:lnTo>
                    <a:pt x="159047" y="31826"/>
                  </a:lnTo>
                  <a:lnTo>
                    <a:pt x="159047" y="146888"/>
                  </a:lnTo>
                  <a:cubicBezTo>
                    <a:pt x="159047" y="177940"/>
                    <a:pt x="150951" y="206134"/>
                    <a:pt x="116947" y="206134"/>
                  </a:cubicBezTo>
                  <a:lnTo>
                    <a:pt x="107422" y="206134"/>
                  </a:lnTo>
                  <a:cubicBezTo>
                    <a:pt x="73322" y="206134"/>
                    <a:pt x="63702" y="177559"/>
                    <a:pt x="63702" y="146888"/>
                  </a:cubicBezTo>
                  <a:lnTo>
                    <a:pt x="63702" y="31636"/>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D6A54D3-683C-4032-BBA2-B52955DCD1D1}"/>
                </a:ext>
              </a:extLst>
            </p:cNvPr>
            <p:cNvSpPr/>
            <p:nvPr/>
          </p:nvSpPr>
          <p:spPr>
            <a:xfrm>
              <a:off x="11168929" y="1013800"/>
              <a:ext cx="108820" cy="121185"/>
            </a:xfrm>
            <a:custGeom>
              <a:avLst/>
              <a:gdLst>
                <a:gd name="connsiteX0" fmla="*/ 45033 w 210407"/>
                <a:gd name="connsiteY0" fmla="*/ 233661 h 234315"/>
                <a:gd name="connsiteX1" fmla="*/ 63417 w 210407"/>
                <a:gd name="connsiteY1" fmla="*/ 156413 h 234315"/>
                <a:gd name="connsiteX2" fmla="*/ 146761 w 210407"/>
                <a:gd name="connsiteY2" fmla="*/ 156413 h 234315"/>
                <a:gd name="connsiteX3" fmla="*/ 164953 w 210407"/>
                <a:gd name="connsiteY3" fmla="*/ 233661 h 234315"/>
                <a:gd name="connsiteX4" fmla="*/ 210197 w 210407"/>
                <a:gd name="connsiteY4" fmla="*/ 233661 h 234315"/>
                <a:gd name="connsiteX5" fmla="*/ 153714 w 210407"/>
                <a:gd name="connsiteY5" fmla="*/ -273 h 234315"/>
                <a:gd name="connsiteX6" fmla="*/ 29222 w 210407"/>
                <a:gd name="connsiteY6" fmla="*/ -273 h 234315"/>
                <a:gd name="connsiteX7" fmla="*/ 29222 w 210407"/>
                <a:gd name="connsiteY7" fmla="*/ 14872 h 234315"/>
                <a:gd name="connsiteX8" fmla="*/ 48272 w 210407"/>
                <a:gd name="connsiteY8" fmla="*/ 31826 h 234315"/>
                <a:gd name="connsiteX9" fmla="*/ -211 w 210407"/>
                <a:gd name="connsiteY9" fmla="*/ 234042 h 234315"/>
                <a:gd name="connsiteX10" fmla="*/ 93611 w 210407"/>
                <a:gd name="connsiteY10" fmla="*/ 31445 h 234315"/>
                <a:gd name="connsiteX11" fmla="*/ 116376 w 210407"/>
                <a:gd name="connsiteY11" fmla="*/ 31445 h 234315"/>
                <a:gd name="connsiteX12" fmla="*/ 138569 w 210407"/>
                <a:gd name="connsiteY12" fmla="*/ 124695 h 234315"/>
                <a:gd name="connsiteX13" fmla="*/ 71227 w 210407"/>
                <a:gd name="connsiteY13" fmla="*/ 124695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407" h="234315">
                  <a:moveTo>
                    <a:pt x="45033" y="233661"/>
                  </a:moveTo>
                  <a:lnTo>
                    <a:pt x="63417" y="156413"/>
                  </a:lnTo>
                  <a:lnTo>
                    <a:pt x="146761" y="156413"/>
                  </a:lnTo>
                  <a:lnTo>
                    <a:pt x="164953" y="233661"/>
                  </a:lnTo>
                  <a:lnTo>
                    <a:pt x="210197" y="233661"/>
                  </a:lnTo>
                  <a:lnTo>
                    <a:pt x="153714" y="-273"/>
                  </a:lnTo>
                  <a:lnTo>
                    <a:pt x="29222" y="-273"/>
                  </a:lnTo>
                  <a:lnTo>
                    <a:pt x="29222" y="14872"/>
                  </a:lnTo>
                  <a:lnTo>
                    <a:pt x="48272" y="31826"/>
                  </a:lnTo>
                  <a:lnTo>
                    <a:pt x="-211" y="234042"/>
                  </a:lnTo>
                  <a:close/>
                  <a:moveTo>
                    <a:pt x="93611" y="31445"/>
                  </a:moveTo>
                  <a:lnTo>
                    <a:pt x="116376" y="31445"/>
                  </a:lnTo>
                  <a:lnTo>
                    <a:pt x="138569" y="124695"/>
                  </a:lnTo>
                  <a:lnTo>
                    <a:pt x="71227" y="124695"/>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4911AD37-4818-4AAD-BB82-04AFFF78128B}"/>
                </a:ext>
              </a:extLst>
            </p:cNvPr>
            <p:cNvSpPr/>
            <p:nvPr/>
          </p:nvSpPr>
          <p:spPr>
            <a:xfrm>
              <a:off x="11543764" y="1013800"/>
              <a:ext cx="108377" cy="120987"/>
            </a:xfrm>
            <a:custGeom>
              <a:avLst/>
              <a:gdLst>
                <a:gd name="connsiteX0" fmla="*/ 44557 w 209550"/>
                <a:gd name="connsiteY0" fmla="*/ 233661 h 233933"/>
                <a:gd name="connsiteX1" fmla="*/ 62750 w 209550"/>
                <a:gd name="connsiteY1" fmla="*/ 156413 h 233933"/>
                <a:gd name="connsiteX2" fmla="*/ 146189 w 209550"/>
                <a:gd name="connsiteY2" fmla="*/ 156413 h 233933"/>
                <a:gd name="connsiteX3" fmla="*/ 164382 w 209550"/>
                <a:gd name="connsiteY3" fmla="*/ 233661 h 233933"/>
                <a:gd name="connsiteX4" fmla="*/ 209339 w 209550"/>
                <a:gd name="connsiteY4" fmla="*/ 233661 h 233933"/>
                <a:gd name="connsiteX5" fmla="*/ 152189 w 209550"/>
                <a:gd name="connsiteY5" fmla="*/ -273 h 233933"/>
                <a:gd name="connsiteX6" fmla="*/ 152189 w 209550"/>
                <a:gd name="connsiteY6" fmla="*/ -273 h 233933"/>
                <a:gd name="connsiteX7" fmla="*/ 29603 w 209550"/>
                <a:gd name="connsiteY7" fmla="*/ -273 h 233933"/>
                <a:gd name="connsiteX8" fmla="*/ 29603 w 209550"/>
                <a:gd name="connsiteY8" fmla="*/ 14872 h 233933"/>
                <a:gd name="connsiteX9" fmla="*/ 48653 w 209550"/>
                <a:gd name="connsiteY9" fmla="*/ 31826 h 233933"/>
                <a:gd name="connsiteX10" fmla="*/ -211 w 209550"/>
                <a:gd name="connsiteY10" fmla="*/ 233661 h 233933"/>
                <a:gd name="connsiteX11" fmla="*/ 93134 w 209550"/>
                <a:gd name="connsiteY11" fmla="*/ 31445 h 233933"/>
                <a:gd name="connsiteX12" fmla="*/ 115995 w 209550"/>
                <a:gd name="connsiteY12" fmla="*/ 31445 h 233933"/>
                <a:gd name="connsiteX13" fmla="*/ 137997 w 209550"/>
                <a:gd name="connsiteY13" fmla="*/ 124695 h 233933"/>
                <a:gd name="connsiteX14" fmla="*/ 71322 w 209550"/>
                <a:gd name="connsiteY14" fmla="*/ 124695 h 23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9550" h="233933">
                  <a:moveTo>
                    <a:pt x="44557" y="233661"/>
                  </a:moveTo>
                  <a:lnTo>
                    <a:pt x="62750" y="156413"/>
                  </a:lnTo>
                  <a:lnTo>
                    <a:pt x="146189" y="156413"/>
                  </a:lnTo>
                  <a:lnTo>
                    <a:pt x="164382" y="233661"/>
                  </a:lnTo>
                  <a:lnTo>
                    <a:pt x="209339" y="233661"/>
                  </a:lnTo>
                  <a:lnTo>
                    <a:pt x="152189" y="-273"/>
                  </a:lnTo>
                  <a:lnTo>
                    <a:pt x="152189" y="-273"/>
                  </a:lnTo>
                  <a:lnTo>
                    <a:pt x="29603" y="-273"/>
                  </a:lnTo>
                  <a:lnTo>
                    <a:pt x="29603" y="14872"/>
                  </a:lnTo>
                  <a:lnTo>
                    <a:pt x="48653" y="31826"/>
                  </a:lnTo>
                  <a:lnTo>
                    <a:pt x="-211" y="233661"/>
                  </a:lnTo>
                  <a:close/>
                  <a:moveTo>
                    <a:pt x="93134" y="31445"/>
                  </a:moveTo>
                  <a:lnTo>
                    <a:pt x="115995" y="31445"/>
                  </a:lnTo>
                  <a:lnTo>
                    <a:pt x="137997" y="124695"/>
                  </a:lnTo>
                  <a:lnTo>
                    <a:pt x="71322" y="124695"/>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1FBB9CD0-9DE5-4ACA-B8A5-6362A16D05E6}"/>
                </a:ext>
              </a:extLst>
            </p:cNvPr>
            <p:cNvSpPr/>
            <p:nvPr/>
          </p:nvSpPr>
          <p:spPr>
            <a:xfrm>
              <a:off x="10926658" y="1013455"/>
              <a:ext cx="103155" cy="121185"/>
            </a:xfrm>
            <a:custGeom>
              <a:avLst/>
              <a:gdLst>
                <a:gd name="connsiteX0" fmla="*/ 193623 w 199453"/>
                <a:gd name="connsiteY0" fmla="*/ 75927 h 234315"/>
                <a:gd name="connsiteX1" fmla="*/ 101993 w 199453"/>
                <a:gd name="connsiteY1" fmla="*/ -273 h 234315"/>
                <a:gd name="connsiteX2" fmla="*/ -211 w 199453"/>
                <a:gd name="connsiteY2" fmla="*/ -273 h 234315"/>
                <a:gd name="connsiteX3" fmla="*/ -211 w 199453"/>
                <a:gd name="connsiteY3" fmla="*/ 14872 h 234315"/>
                <a:gd name="connsiteX4" fmla="*/ 18839 w 199453"/>
                <a:gd name="connsiteY4" fmla="*/ 31636 h 234315"/>
                <a:gd name="connsiteX5" fmla="*/ 18839 w 199453"/>
                <a:gd name="connsiteY5" fmla="*/ 234042 h 234315"/>
                <a:gd name="connsiteX6" fmla="*/ 64178 w 199453"/>
                <a:gd name="connsiteY6" fmla="*/ 234042 h 234315"/>
                <a:gd name="connsiteX7" fmla="*/ 64178 w 199453"/>
                <a:gd name="connsiteY7" fmla="*/ 150317 h 234315"/>
                <a:gd name="connsiteX8" fmla="*/ 109422 w 199453"/>
                <a:gd name="connsiteY8" fmla="*/ 150317 h 234315"/>
                <a:gd name="connsiteX9" fmla="*/ 150856 w 199453"/>
                <a:gd name="connsiteY9" fmla="*/ 234042 h 234315"/>
                <a:gd name="connsiteX10" fmla="*/ 199243 w 199453"/>
                <a:gd name="connsiteY10" fmla="*/ 234042 h 234315"/>
                <a:gd name="connsiteX11" fmla="*/ 152475 w 199453"/>
                <a:gd name="connsiteY11" fmla="*/ 142316 h 234315"/>
                <a:gd name="connsiteX12" fmla="*/ 193623 w 199453"/>
                <a:gd name="connsiteY12" fmla="*/ 75927 h 234315"/>
                <a:gd name="connsiteX13" fmla="*/ 100945 w 199453"/>
                <a:gd name="connsiteY13" fmla="*/ 118694 h 234315"/>
                <a:gd name="connsiteX14" fmla="*/ 63893 w 199453"/>
                <a:gd name="connsiteY14" fmla="*/ 118694 h 234315"/>
                <a:gd name="connsiteX15" fmla="*/ 63893 w 199453"/>
                <a:gd name="connsiteY15" fmla="*/ 31921 h 234315"/>
                <a:gd name="connsiteX16" fmla="*/ 100945 w 199453"/>
                <a:gd name="connsiteY16" fmla="*/ 31921 h 234315"/>
                <a:gd name="connsiteX17" fmla="*/ 100945 w 199453"/>
                <a:gd name="connsiteY17" fmla="*/ 31921 h 234315"/>
                <a:gd name="connsiteX18" fmla="*/ 148570 w 199453"/>
                <a:gd name="connsiteY18" fmla="*/ 75737 h 234315"/>
                <a:gd name="connsiteX19" fmla="*/ 100945 w 199453"/>
                <a:gd name="connsiteY19" fmla="*/ 118694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9453" h="234315">
                  <a:moveTo>
                    <a:pt x="193623" y="75927"/>
                  </a:moveTo>
                  <a:cubicBezTo>
                    <a:pt x="193623" y="28302"/>
                    <a:pt x="162952" y="394"/>
                    <a:pt x="101993" y="-273"/>
                  </a:cubicBezTo>
                  <a:lnTo>
                    <a:pt x="-211" y="-273"/>
                  </a:lnTo>
                  <a:lnTo>
                    <a:pt x="-211" y="14872"/>
                  </a:lnTo>
                  <a:lnTo>
                    <a:pt x="18839" y="31636"/>
                  </a:lnTo>
                  <a:lnTo>
                    <a:pt x="18839" y="234042"/>
                  </a:lnTo>
                  <a:lnTo>
                    <a:pt x="64178" y="234042"/>
                  </a:lnTo>
                  <a:lnTo>
                    <a:pt x="64178" y="150317"/>
                  </a:lnTo>
                  <a:lnTo>
                    <a:pt x="109422" y="150317"/>
                  </a:lnTo>
                  <a:lnTo>
                    <a:pt x="150856" y="234042"/>
                  </a:lnTo>
                  <a:lnTo>
                    <a:pt x="199243" y="234042"/>
                  </a:lnTo>
                  <a:lnTo>
                    <a:pt x="152475" y="142316"/>
                  </a:lnTo>
                  <a:cubicBezTo>
                    <a:pt x="178574" y="130791"/>
                    <a:pt x="194919" y="104426"/>
                    <a:pt x="193623" y="75927"/>
                  </a:cubicBezTo>
                  <a:close/>
                  <a:moveTo>
                    <a:pt x="100945" y="118694"/>
                  </a:moveTo>
                  <a:lnTo>
                    <a:pt x="63893" y="118694"/>
                  </a:lnTo>
                  <a:lnTo>
                    <a:pt x="63893" y="31921"/>
                  </a:lnTo>
                  <a:lnTo>
                    <a:pt x="100945" y="31921"/>
                  </a:lnTo>
                  <a:lnTo>
                    <a:pt x="100945" y="31921"/>
                  </a:lnTo>
                  <a:cubicBezTo>
                    <a:pt x="133520" y="31921"/>
                    <a:pt x="148570" y="52972"/>
                    <a:pt x="148570" y="75737"/>
                  </a:cubicBezTo>
                  <a:cubicBezTo>
                    <a:pt x="148570" y="98501"/>
                    <a:pt x="133520" y="118694"/>
                    <a:pt x="100945" y="118694"/>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B3AEAEB8-2D99-4DC6-9F80-1A87BC03883B}"/>
                </a:ext>
              </a:extLst>
            </p:cNvPr>
            <p:cNvSpPr/>
            <p:nvPr/>
          </p:nvSpPr>
          <p:spPr>
            <a:xfrm>
              <a:off x="11291049" y="1013505"/>
              <a:ext cx="98475" cy="121480"/>
            </a:xfrm>
            <a:custGeom>
              <a:avLst/>
              <a:gdLst>
                <a:gd name="connsiteX0" fmla="*/ -211 w 190404"/>
                <a:gd name="connsiteY0" fmla="*/ 298 h 234886"/>
                <a:gd name="connsiteX1" fmla="*/ -211 w 190404"/>
                <a:gd name="connsiteY1" fmla="*/ 15443 h 234886"/>
                <a:gd name="connsiteX2" fmla="*/ 18839 w 190404"/>
                <a:gd name="connsiteY2" fmla="*/ 32207 h 234886"/>
                <a:gd name="connsiteX3" fmla="*/ 18839 w 190404"/>
                <a:gd name="connsiteY3" fmla="*/ 234613 h 234886"/>
                <a:gd name="connsiteX4" fmla="*/ 64179 w 190404"/>
                <a:gd name="connsiteY4" fmla="*/ 234613 h 234886"/>
                <a:gd name="connsiteX5" fmla="*/ 64179 w 190404"/>
                <a:gd name="connsiteY5" fmla="*/ 162223 h 234886"/>
                <a:gd name="connsiteX6" fmla="*/ 99897 w 190404"/>
                <a:gd name="connsiteY6" fmla="*/ 162223 h 234886"/>
                <a:gd name="connsiteX7" fmla="*/ 190194 w 190404"/>
                <a:gd name="connsiteY7" fmla="*/ 81071 h 234886"/>
                <a:gd name="connsiteX8" fmla="*/ 99516 w 190404"/>
                <a:gd name="connsiteY8" fmla="*/ -273 h 234886"/>
                <a:gd name="connsiteX9" fmla="*/ 145522 w 190404"/>
                <a:gd name="connsiteY9" fmla="*/ 81261 h 234886"/>
                <a:gd name="connsiteX10" fmla="*/ 98564 w 190404"/>
                <a:gd name="connsiteY10" fmla="*/ 130505 h 234886"/>
                <a:gd name="connsiteX11" fmla="*/ 64273 w 190404"/>
                <a:gd name="connsiteY11" fmla="*/ 130505 h 234886"/>
                <a:gd name="connsiteX12" fmla="*/ 64273 w 190404"/>
                <a:gd name="connsiteY12" fmla="*/ 31826 h 234886"/>
                <a:gd name="connsiteX13" fmla="*/ 98564 w 190404"/>
                <a:gd name="connsiteY13" fmla="*/ 31826 h 234886"/>
                <a:gd name="connsiteX14" fmla="*/ 145522 w 190404"/>
                <a:gd name="connsiteY14" fmla="*/ 81261 h 23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404" h="234886">
                  <a:moveTo>
                    <a:pt x="-211" y="298"/>
                  </a:moveTo>
                  <a:lnTo>
                    <a:pt x="-211" y="15443"/>
                  </a:lnTo>
                  <a:lnTo>
                    <a:pt x="18839" y="32207"/>
                  </a:lnTo>
                  <a:lnTo>
                    <a:pt x="18839" y="234613"/>
                  </a:lnTo>
                  <a:lnTo>
                    <a:pt x="64179" y="234613"/>
                  </a:lnTo>
                  <a:lnTo>
                    <a:pt x="64179" y="162223"/>
                  </a:lnTo>
                  <a:lnTo>
                    <a:pt x="99897" y="162223"/>
                  </a:lnTo>
                  <a:cubicBezTo>
                    <a:pt x="160762" y="162223"/>
                    <a:pt x="190194" y="132696"/>
                    <a:pt x="190194" y="81071"/>
                  </a:cubicBezTo>
                  <a:cubicBezTo>
                    <a:pt x="190194" y="29445"/>
                    <a:pt x="160572" y="108"/>
                    <a:pt x="99516" y="-273"/>
                  </a:cubicBezTo>
                  <a:close/>
                  <a:moveTo>
                    <a:pt x="145522" y="81261"/>
                  </a:moveTo>
                  <a:cubicBezTo>
                    <a:pt x="145522" y="109169"/>
                    <a:pt x="131330" y="130505"/>
                    <a:pt x="98564" y="130505"/>
                  </a:cubicBezTo>
                  <a:lnTo>
                    <a:pt x="64273" y="130505"/>
                  </a:lnTo>
                  <a:lnTo>
                    <a:pt x="64273" y="31826"/>
                  </a:lnTo>
                  <a:lnTo>
                    <a:pt x="98564" y="31826"/>
                  </a:lnTo>
                  <a:cubicBezTo>
                    <a:pt x="131044" y="32017"/>
                    <a:pt x="145522" y="53257"/>
                    <a:pt x="145522" y="81261"/>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42EB89C7-59BA-4FAC-9A8E-66B6538AD13A}"/>
                </a:ext>
              </a:extLst>
            </p:cNvPr>
            <p:cNvSpPr/>
            <p:nvPr/>
          </p:nvSpPr>
          <p:spPr>
            <a:xfrm>
              <a:off x="10483102" y="1013652"/>
              <a:ext cx="92317" cy="121185"/>
            </a:xfrm>
            <a:custGeom>
              <a:avLst/>
              <a:gdLst>
                <a:gd name="connsiteX0" fmla="*/ 83249 w 178498"/>
                <a:gd name="connsiteY0" fmla="*/ 15050 h 234315"/>
                <a:gd name="connsiteX1" fmla="*/ 83249 w 178498"/>
                <a:gd name="connsiteY1" fmla="*/ 0 h 234315"/>
                <a:gd name="connsiteX2" fmla="*/ 0 w 178498"/>
                <a:gd name="connsiteY2" fmla="*/ 0 h 234315"/>
                <a:gd name="connsiteX3" fmla="*/ 0 w 178498"/>
                <a:gd name="connsiteY3" fmla="*/ 15050 h 234315"/>
                <a:gd name="connsiteX4" fmla="*/ 18764 w 178498"/>
                <a:gd name="connsiteY4" fmla="*/ 31909 h 234315"/>
                <a:gd name="connsiteX5" fmla="*/ 18764 w 178498"/>
                <a:gd name="connsiteY5" fmla="*/ 234315 h 234315"/>
                <a:gd name="connsiteX6" fmla="*/ 173926 w 178498"/>
                <a:gd name="connsiteY6" fmla="*/ 234315 h 234315"/>
                <a:gd name="connsiteX7" fmla="*/ 178499 w 178498"/>
                <a:gd name="connsiteY7" fmla="*/ 175927 h 234315"/>
                <a:gd name="connsiteX8" fmla="*/ 158687 w 178498"/>
                <a:gd name="connsiteY8" fmla="*/ 175927 h 234315"/>
                <a:gd name="connsiteX9" fmla="*/ 137350 w 178498"/>
                <a:gd name="connsiteY9" fmla="*/ 202501 h 234315"/>
                <a:gd name="connsiteX10" fmla="*/ 63817 w 178498"/>
                <a:gd name="connsiteY10" fmla="*/ 202501 h 234315"/>
                <a:gd name="connsiteX11" fmla="*/ 63817 w 178498"/>
                <a:gd name="connsiteY11" fmla="*/ 31909 h 234315"/>
                <a:gd name="connsiteX12" fmla="*/ 83249 w 178498"/>
                <a:gd name="connsiteY12" fmla="*/ 15050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98" h="234315">
                  <a:moveTo>
                    <a:pt x="83249" y="15050"/>
                  </a:moveTo>
                  <a:lnTo>
                    <a:pt x="83249" y="0"/>
                  </a:lnTo>
                  <a:lnTo>
                    <a:pt x="0" y="0"/>
                  </a:lnTo>
                  <a:lnTo>
                    <a:pt x="0" y="15050"/>
                  </a:lnTo>
                  <a:lnTo>
                    <a:pt x="18764" y="31909"/>
                  </a:lnTo>
                  <a:lnTo>
                    <a:pt x="18764" y="234315"/>
                  </a:lnTo>
                  <a:lnTo>
                    <a:pt x="173926" y="234315"/>
                  </a:lnTo>
                  <a:lnTo>
                    <a:pt x="178499" y="175927"/>
                  </a:lnTo>
                  <a:lnTo>
                    <a:pt x="158687" y="175927"/>
                  </a:lnTo>
                  <a:lnTo>
                    <a:pt x="137350" y="202501"/>
                  </a:lnTo>
                  <a:lnTo>
                    <a:pt x="63817" y="202501"/>
                  </a:lnTo>
                  <a:lnTo>
                    <a:pt x="63817" y="31909"/>
                  </a:lnTo>
                  <a:lnTo>
                    <a:pt x="83249" y="1505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10CC2FB3-8EFE-4A9A-B9DB-6508B5273324}"/>
                </a:ext>
              </a:extLst>
            </p:cNvPr>
            <p:cNvSpPr/>
            <p:nvPr/>
          </p:nvSpPr>
          <p:spPr>
            <a:xfrm>
              <a:off x="11656919" y="1013652"/>
              <a:ext cx="92169" cy="121185"/>
            </a:xfrm>
            <a:custGeom>
              <a:avLst/>
              <a:gdLst>
                <a:gd name="connsiteX0" fmla="*/ 137160 w 178212"/>
                <a:gd name="connsiteY0" fmla="*/ 202501 h 234315"/>
                <a:gd name="connsiteX1" fmla="*/ 63913 w 178212"/>
                <a:gd name="connsiteY1" fmla="*/ 202501 h 234315"/>
                <a:gd name="connsiteX2" fmla="*/ 63913 w 178212"/>
                <a:gd name="connsiteY2" fmla="*/ 31909 h 234315"/>
                <a:gd name="connsiteX3" fmla="*/ 83344 w 178212"/>
                <a:gd name="connsiteY3" fmla="*/ 15050 h 234315"/>
                <a:gd name="connsiteX4" fmla="*/ 83344 w 178212"/>
                <a:gd name="connsiteY4" fmla="*/ 0 h 234315"/>
                <a:gd name="connsiteX5" fmla="*/ 0 w 178212"/>
                <a:gd name="connsiteY5" fmla="*/ 0 h 234315"/>
                <a:gd name="connsiteX6" fmla="*/ 0 w 178212"/>
                <a:gd name="connsiteY6" fmla="*/ 15050 h 234315"/>
                <a:gd name="connsiteX7" fmla="*/ 18669 w 178212"/>
                <a:gd name="connsiteY7" fmla="*/ 31909 h 234315"/>
                <a:gd name="connsiteX8" fmla="*/ 18669 w 178212"/>
                <a:gd name="connsiteY8" fmla="*/ 234315 h 234315"/>
                <a:gd name="connsiteX9" fmla="*/ 173831 w 178212"/>
                <a:gd name="connsiteY9" fmla="*/ 234315 h 234315"/>
                <a:gd name="connsiteX10" fmla="*/ 178213 w 178212"/>
                <a:gd name="connsiteY10" fmla="*/ 175927 h 234315"/>
                <a:gd name="connsiteX11" fmla="*/ 158591 w 178212"/>
                <a:gd name="connsiteY11" fmla="*/ 175927 h 234315"/>
                <a:gd name="connsiteX12" fmla="*/ 137160 w 178212"/>
                <a:gd name="connsiteY12" fmla="*/ 202501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212" h="234315">
                  <a:moveTo>
                    <a:pt x="137160" y="202501"/>
                  </a:moveTo>
                  <a:lnTo>
                    <a:pt x="63913" y="202501"/>
                  </a:lnTo>
                  <a:lnTo>
                    <a:pt x="63913" y="31909"/>
                  </a:lnTo>
                  <a:lnTo>
                    <a:pt x="83344" y="15050"/>
                  </a:lnTo>
                  <a:lnTo>
                    <a:pt x="83344" y="0"/>
                  </a:lnTo>
                  <a:lnTo>
                    <a:pt x="0" y="0"/>
                  </a:lnTo>
                  <a:lnTo>
                    <a:pt x="0" y="15050"/>
                  </a:lnTo>
                  <a:lnTo>
                    <a:pt x="18669" y="31909"/>
                  </a:lnTo>
                  <a:lnTo>
                    <a:pt x="18669" y="234315"/>
                  </a:lnTo>
                  <a:lnTo>
                    <a:pt x="173831" y="234315"/>
                  </a:lnTo>
                  <a:lnTo>
                    <a:pt x="178213" y="175927"/>
                  </a:lnTo>
                  <a:lnTo>
                    <a:pt x="158591" y="175927"/>
                  </a:lnTo>
                  <a:lnTo>
                    <a:pt x="137160" y="202501"/>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20997930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A41C6-2674-4D5F-8C09-C1C2FE5C604D}"/>
              </a:ext>
            </a:extLst>
          </p:cNvPr>
          <p:cNvSpPr>
            <a:spLocks noGrp="1"/>
          </p:cNvSpPr>
          <p:nvPr>
            <p:ph type="title" hasCustomPrompt="1"/>
          </p:nvPr>
        </p:nvSpPr>
        <p:spPr/>
        <p:txBody>
          <a:bodyPr/>
          <a:lstStyle>
            <a:lvl1pPr>
              <a:defRPr sz="6000">
                <a:solidFill>
                  <a:schemeClr val="tx1"/>
                </a:solidFill>
              </a:defRPr>
            </a:lvl1pPr>
          </a:lstStyle>
          <a:p>
            <a:r>
              <a:rPr lang="en-US" dirty="0"/>
              <a:t>Click to edit title</a:t>
            </a:r>
          </a:p>
        </p:txBody>
      </p:sp>
      <p:sp>
        <p:nvSpPr>
          <p:cNvPr id="3" name="Content Placeholder 2">
            <a:extLst>
              <a:ext uri="{FF2B5EF4-FFF2-40B4-BE49-F238E27FC236}">
                <a16:creationId xmlns:a16="http://schemas.microsoft.com/office/drawing/2014/main" id="{CF6D2B00-FE61-4DA0-BDE9-BF88A4C3AAFB}"/>
              </a:ext>
            </a:extLst>
          </p:cNvPr>
          <p:cNvSpPr>
            <a:spLocks noGrp="1"/>
          </p:cNvSpPr>
          <p:nvPr>
            <p:ph sz="half" idx="1"/>
          </p:nvPr>
        </p:nvSpPr>
        <p:spPr>
          <a:xfrm>
            <a:off x="442913" y="1633181"/>
            <a:ext cx="5653087" cy="4783494"/>
          </a:xfrm>
        </p:spPr>
        <p:txBody>
          <a:bodyPr/>
          <a:lstStyle>
            <a:lvl1pPr indent="-234000">
              <a:buClr>
                <a:schemeClr val="tx1"/>
              </a:buClr>
              <a:defRPr sz="1800">
                <a:solidFill>
                  <a:schemeClr val="tx1"/>
                </a:solidFill>
              </a:defRPr>
            </a:lvl1pPr>
            <a:lvl2pPr indent="-234000">
              <a:buClr>
                <a:schemeClr val="tx1"/>
              </a:buClr>
              <a:defRPr sz="1800">
                <a:solidFill>
                  <a:schemeClr val="tx1"/>
                </a:solidFill>
              </a:defRPr>
            </a:lvl2pPr>
            <a:lvl3pPr indent="-234000">
              <a:buClr>
                <a:schemeClr val="tx1"/>
              </a:buClr>
              <a:defRPr sz="1800">
                <a:solidFill>
                  <a:schemeClr val="tx1"/>
                </a:solidFill>
              </a:defRPr>
            </a:lvl3pPr>
            <a:lvl4pPr indent="-234000">
              <a:buClr>
                <a:schemeClr val="tx1"/>
              </a:buClr>
              <a:defRPr sz="1800">
                <a:solidFill>
                  <a:schemeClr val="tx1"/>
                </a:solidFill>
              </a:defRPr>
            </a:lvl4pPr>
            <a:lvl5pPr indent="-234000">
              <a:buClr>
                <a:schemeClr val="tx1"/>
              </a:buClr>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4654CB7-A5C1-43B0-96A5-A69E9AB0DB41}"/>
              </a:ext>
            </a:extLst>
          </p:cNvPr>
          <p:cNvSpPr>
            <a:spLocks noGrp="1"/>
          </p:cNvSpPr>
          <p:nvPr>
            <p:ph sz="half" idx="2"/>
          </p:nvPr>
        </p:nvSpPr>
        <p:spPr>
          <a:xfrm>
            <a:off x="6387338" y="1633181"/>
            <a:ext cx="5361750" cy="4783494"/>
          </a:xfrm>
        </p:spPr>
        <p:txBody>
          <a:bodyPr/>
          <a:lstStyle>
            <a:lvl1pPr indent="-234000">
              <a:buClr>
                <a:schemeClr val="tx1"/>
              </a:buClr>
              <a:defRPr sz="1800">
                <a:solidFill>
                  <a:schemeClr val="tx1"/>
                </a:solidFill>
              </a:defRPr>
            </a:lvl1pPr>
            <a:lvl2pPr indent="-234000">
              <a:buClr>
                <a:schemeClr val="tx1"/>
              </a:buClr>
              <a:defRPr sz="1800">
                <a:solidFill>
                  <a:schemeClr val="tx1"/>
                </a:solidFill>
              </a:defRPr>
            </a:lvl2pPr>
            <a:lvl3pPr indent="-234000">
              <a:buClr>
                <a:schemeClr val="tx1"/>
              </a:buClr>
              <a:defRPr sz="1800">
                <a:solidFill>
                  <a:schemeClr val="tx1"/>
                </a:solidFill>
              </a:defRPr>
            </a:lvl3pPr>
            <a:lvl4pPr indent="-234000">
              <a:buClr>
                <a:schemeClr val="tx1"/>
              </a:buClr>
              <a:defRPr sz="1800">
                <a:solidFill>
                  <a:schemeClr val="tx1"/>
                </a:solidFill>
              </a:defRPr>
            </a:lvl4pPr>
            <a:lvl5pPr indent="-234000">
              <a:buClr>
                <a:schemeClr val="tx1"/>
              </a:buClr>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7">
            <a:extLst>
              <a:ext uri="{FF2B5EF4-FFF2-40B4-BE49-F238E27FC236}">
                <a16:creationId xmlns:a16="http://schemas.microsoft.com/office/drawing/2014/main" id="{4965DBC1-F382-42F5-B305-637B532DCDD9}"/>
              </a:ext>
            </a:extLst>
          </p:cNvPr>
          <p:cNvGrpSpPr/>
          <p:nvPr userDrawn="1"/>
        </p:nvGrpSpPr>
        <p:grpSpPr>
          <a:xfrm>
            <a:off x="9679441" y="441325"/>
            <a:ext cx="2069647" cy="125432"/>
            <a:chOff x="9679441" y="1011671"/>
            <a:chExt cx="2069647" cy="125432"/>
          </a:xfrm>
          <a:solidFill>
            <a:schemeClr val="tx1"/>
          </a:solidFill>
        </p:grpSpPr>
        <p:sp>
          <p:nvSpPr>
            <p:cNvPr id="9" name="Freeform: Shape 8">
              <a:extLst>
                <a:ext uri="{FF2B5EF4-FFF2-40B4-BE49-F238E27FC236}">
                  <a16:creationId xmlns:a16="http://schemas.microsoft.com/office/drawing/2014/main" id="{8B413F6F-0176-475A-A563-4780620FB0C4}"/>
                </a:ext>
              </a:extLst>
            </p:cNvPr>
            <p:cNvSpPr/>
            <p:nvPr/>
          </p:nvSpPr>
          <p:spPr>
            <a:xfrm>
              <a:off x="10557488" y="1013652"/>
              <a:ext cx="103253" cy="121185"/>
            </a:xfrm>
            <a:custGeom>
              <a:avLst/>
              <a:gdLst>
                <a:gd name="connsiteX0" fmla="*/ 122396 w 199643"/>
                <a:gd name="connsiteY0" fmla="*/ 234315 h 234315"/>
                <a:gd name="connsiteX1" fmla="*/ 122396 w 199643"/>
                <a:gd name="connsiteY1" fmla="*/ 32004 h 234315"/>
                <a:gd name="connsiteX2" fmla="*/ 162973 w 199643"/>
                <a:gd name="connsiteY2" fmla="*/ 32004 h 234315"/>
                <a:gd name="connsiteX3" fmla="*/ 179832 w 199643"/>
                <a:gd name="connsiteY3" fmla="*/ 58579 h 234315"/>
                <a:gd name="connsiteX4" fmla="*/ 199644 w 199643"/>
                <a:gd name="connsiteY4" fmla="*/ 58579 h 234315"/>
                <a:gd name="connsiteX5" fmla="*/ 195072 w 199643"/>
                <a:gd name="connsiteY5" fmla="*/ 0 h 234315"/>
                <a:gd name="connsiteX6" fmla="*/ 193738 w 199643"/>
                <a:gd name="connsiteY6" fmla="*/ 0 h 234315"/>
                <a:gd name="connsiteX7" fmla="*/ 4381 w 199643"/>
                <a:gd name="connsiteY7" fmla="*/ 0 h 234315"/>
                <a:gd name="connsiteX8" fmla="*/ 0 w 199643"/>
                <a:gd name="connsiteY8" fmla="*/ 58579 h 234315"/>
                <a:gd name="connsiteX9" fmla="*/ 19526 w 199643"/>
                <a:gd name="connsiteY9" fmla="*/ 58579 h 234315"/>
                <a:gd name="connsiteX10" fmla="*/ 36100 w 199643"/>
                <a:gd name="connsiteY10" fmla="*/ 32004 h 234315"/>
                <a:gd name="connsiteX11" fmla="*/ 77057 w 199643"/>
                <a:gd name="connsiteY11" fmla="*/ 32004 h 234315"/>
                <a:gd name="connsiteX12" fmla="*/ 77057 w 199643"/>
                <a:gd name="connsiteY12" fmla="*/ 234315 h 234315"/>
                <a:gd name="connsiteX13" fmla="*/ 122396 w 199643"/>
                <a:gd name="connsiteY13" fmla="*/ 234315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643" h="234315">
                  <a:moveTo>
                    <a:pt x="122396" y="234315"/>
                  </a:moveTo>
                  <a:lnTo>
                    <a:pt x="122396" y="32004"/>
                  </a:lnTo>
                  <a:lnTo>
                    <a:pt x="162973" y="32004"/>
                  </a:lnTo>
                  <a:lnTo>
                    <a:pt x="179832" y="58579"/>
                  </a:lnTo>
                  <a:lnTo>
                    <a:pt x="199644" y="58579"/>
                  </a:lnTo>
                  <a:lnTo>
                    <a:pt x="195072" y="0"/>
                  </a:lnTo>
                  <a:lnTo>
                    <a:pt x="193738" y="0"/>
                  </a:lnTo>
                  <a:lnTo>
                    <a:pt x="4381" y="0"/>
                  </a:lnTo>
                  <a:lnTo>
                    <a:pt x="0" y="58579"/>
                  </a:lnTo>
                  <a:lnTo>
                    <a:pt x="19526" y="58579"/>
                  </a:lnTo>
                  <a:lnTo>
                    <a:pt x="36100" y="32004"/>
                  </a:lnTo>
                  <a:lnTo>
                    <a:pt x="77057" y="32004"/>
                  </a:lnTo>
                  <a:lnTo>
                    <a:pt x="77057" y="234315"/>
                  </a:lnTo>
                  <a:lnTo>
                    <a:pt x="122396" y="234315"/>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BCD062D9-0F87-4FF2-BABE-BD81C89810F3}"/>
                </a:ext>
              </a:extLst>
            </p:cNvPr>
            <p:cNvSpPr/>
            <p:nvPr/>
          </p:nvSpPr>
          <p:spPr>
            <a:xfrm>
              <a:off x="11444009" y="1013652"/>
              <a:ext cx="103253" cy="121185"/>
            </a:xfrm>
            <a:custGeom>
              <a:avLst/>
              <a:gdLst>
                <a:gd name="connsiteX0" fmla="*/ 193929 w 199643"/>
                <a:gd name="connsiteY0" fmla="*/ 0 h 234315"/>
                <a:gd name="connsiteX1" fmla="*/ 4477 w 199643"/>
                <a:gd name="connsiteY1" fmla="*/ 0 h 234315"/>
                <a:gd name="connsiteX2" fmla="*/ 0 w 199643"/>
                <a:gd name="connsiteY2" fmla="*/ 58579 h 234315"/>
                <a:gd name="connsiteX3" fmla="*/ 19526 w 199643"/>
                <a:gd name="connsiteY3" fmla="*/ 58579 h 234315"/>
                <a:gd name="connsiteX4" fmla="*/ 36004 w 199643"/>
                <a:gd name="connsiteY4" fmla="*/ 32004 h 234315"/>
                <a:gd name="connsiteX5" fmla="*/ 76962 w 199643"/>
                <a:gd name="connsiteY5" fmla="*/ 32004 h 234315"/>
                <a:gd name="connsiteX6" fmla="*/ 76962 w 199643"/>
                <a:gd name="connsiteY6" fmla="*/ 234315 h 234315"/>
                <a:gd name="connsiteX7" fmla="*/ 122206 w 199643"/>
                <a:gd name="connsiteY7" fmla="*/ 234315 h 234315"/>
                <a:gd name="connsiteX8" fmla="*/ 122206 w 199643"/>
                <a:gd name="connsiteY8" fmla="*/ 32004 h 234315"/>
                <a:gd name="connsiteX9" fmla="*/ 162973 w 199643"/>
                <a:gd name="connsiteY9" fmla="*/ 32004 h 234315"/>
                <a:gd name="connsiteX10" fmla="*/ 180022 w 199643"/>
                <a:gd name="connsiteY10" fmla="*/ 58579 h 234315"/>
                <a:gd name="connsiteX11" fmla="*/ 199644 w 199643"/>
                <a:gd name="connsiteY11" fmla="*/ 58579 h 234315"/>
                <a:gd name="connsiteX12" fmla="*/ 195072 w 199643"/>
                <a:gd name="connsiteY12" fmla="*/ 0 h 234315"/>
                <a:gd name="connsiteX13" fmla="*/ 193929 w 199643"/>
                <a:gd name="connsiteY13" fmla="*/ 0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643" h="234315">
                  <a:moveTo>
                    <a:pt x="193929" y="0"/>
                  </a:moveTo>
                  <a:lnTo>
                    <a:pt x="4477" y="0"/>
                  </a:lnTo>
                  <a:lnTo>
                    <a:pt x="0" y="58579"/>
                  </a:lnTo>
                  <a:lnTo>
                    <a:pt x="19526" y="58579"/>
                  </a:lnTo>
                  <a:lnTo>
                    <a:pt x="36004" y="32004"/>
                  </a:lnTo>
                  <a:lnTo>
                    <a:pt x="76962" y="32004"/>
                  </a:lnTo>
                  <a:lnTo>
                    <a:pt x="76962" y="234315"/>
                  </a:lnTo>
                  <a:lnTo>
                    <a:pt x="122206" y="234315"/>
                  </a:lnTo>
                  <a:lnTo>
                    <a:pt x="122206" y="32004"/>
                  </a:lnTo>
                  <a:lnTo>
                    <a:pt x="162973" y="32004"/>
                  </a:lnTo>
                  <a:lnTo>
                    <a:pt x="180022" y="58579"/>
                  </a:lnTo>
                  <a:lnTo>
                    <a:pt x="199644" y="58579"/>
                  </a:lnTo>
                  <a:lnTo>
                    <a:pt x="195072" y="0"/>
                  </a:lnTo>
                  <a:lnTo>
                    <a:pt x="193929"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EAB4A10-90AB-4ED0-9210-A5790B62A9A1}"/>
                </a:ext>
              </a:extLst>
            </p:cNvPr>
            <p:cNvSpPr/>
            <p:nvPr/>
          </p:nvSpPr>
          <p:spPr>
            <a:xfrm>
              <a:off x="11045921" y="1013652"/>
              <a:ext cx="111578" cy="121185"/>
            </a:xfrm>
            <a:custGeom>
              <a:avLst/>
              <a:gdLst>
                <a:gd name="connsiteX0" fmla="*/ 82772 w 215741"/>
                <a:gd name="connsiteY0" fmla="*/ 15050 h 234315"/>
                <a:gd name="connsiteX1" fmla="*/ 82772 w 215741"/>
                <a:gd name="connsiteY1" fmla="*/ 0 h 234315"/>
                <a:gd name="connsiteX2" fmla="*/ 0 w 215741"/>
                <a:gd name="connsiteY2" fmla="*/ 0 h 234315"/>
                <a:gd name="connsiteX3" fmla="*/ 0 w 215741"/>
                <a:gd name="connsiteY3" fmla="*/ 15050 h 234315"/>
                <a:gd name="connsiteX4" fmla="*/ 18669 w 215741"/>
                <a:gd name="connsiteY4" fmla="*/ 31909 h 234315"/>
                <a:gd name="connsiteX5" fmla="*/ 18669 w 215741"/>
                <a:gd name="connsiteY5" fmla="*/ 234315 h 234315"/>
                <a:gd name="connsiteX6" fmla="*/ 64103 w 215741"/>
                <a:gd name="connsiteY6" fmla="*/ 234315 h 234315"/>
                <a:gd name="connsiteX7" fmla="*/ 64103 w 215741"/>
                <a:gd name="connsiteY7" fmla="*/ 165259 h 234315"/>
                <a:gd name="connsiteX8" fmla="*/ 101632 w 215741"/>
                <a:gd name="connsiteY8" fmla="*/ 124301 h 234315"/>
                <a:gd name="connsiteX9" fmla="*/ 138493 w 215741"/>
                <a:gd name="connsiteY9" fmla="*/ 151829 h 234315"/>
                <a:gd name="connsiteX10" fmla="*/ 162401 w 215741"/>
                <a:gd name="connsiteY10" fmla="*/ 234315 h 234315"/>
                <a:gd name="connsiteX11" fmla="*/ 207835 w 215741"/>
                <a:gd name="connsiteY11" fmla="*/ 234315 h 234315"/>
                <a:gd name="connsiteX12" fmla="*/ 177736 w 215741"/>
                <a:gd name="connsiteY12" fmla="*/ 128111 h 234315"/>
                <a:gd name="connsiteX13" fmla="*/ 129635 w 215741"/>
                <a:gd name="connsiteY13" fmla="*/ 94393 h 234315"/>
                <a:gd name="connsiteX14" fmla="*/ 187357 w 215741"/>
                <a:gd name="connsiteY14" fmla="*/ 31909 h 234315"/>
                <a:gd name="connsiteX15" fmla="*/ 215741 w 215741"/>
                <a:gd name="connsiteY15" fmla="*/ 15050 h 234315"/>
                <a:gd name="connsiteX16" fmla="*/ 215741 w 215741"/>
                <a:gd name="connsiteY16" fmla="*/ 0 h 234315"/>
                <a:gd name="connsiteX17" fmla="*/ 130873 w 215741"/>
                <a:gd name="connsiteY17" fmla="*/ 0 h 234315"/>
                <a:gd name="connsiteX18" fmla="*/ 130873 w 215741"/>
                <a:gd name="connsiteY18" fmla="*/ 15050 h 234315"/>
                <a:gd name="connsiteX19" fmla="*/ 143256 w 215741"/>
                <a:gd name="connsiteY19" fmla="*/ 28956 h 234315"/>
                <a:gd name="connsiteX20" fmla="*/ 64103 w 215741"/>
                <a:gd name="connsiteY20" fmla="*/ 114776 h 234315"/>
                <a:gd name="connsiteX21" fmla="*/ 64103 w 215741"/>
                <a:gd name="connsiteY21" fmla="*/ 31909 h 234315"/>
                <a:gd name="connsiteX22" fmla="*/ 82772 w 215741"/>
                <a:gd name="connsiteY22" fmla="*/ 15050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5741" h="234315">
                  <a:moveTo>
                    <a:pt x="82772" y="15050"/>
                  </a:moveTo>
                  <a:lnTo>
                    <a:pt x="82772" y="0"/>
                  </a:lnTo>
                  <a:lnTo>
                    <a:pt x="0" y="0"/>
                  </a:lnTo>
                  <a:lnTo>
                    <a:pt x="0" y="15050"/>
                  </a:lnTo>
                  <a:lnTo>
                    <a:pt x="18669" y="31909"/>
                  </a:lnTo>
                  <a:lnTo>
                    <a:pt x="18669" y="234315"/>
                  </a:lnTo>
                  <a:lnTo>
                    <a:pt x="64103" y="234315"/>
                  </a:lnTo>
                  <a:lnTo>
                    <a:pt x="64103" y="165259"/>
                  </a:lnTo>
                  <a:lnTo>
                    <a:pt x="101632" y="124301"/>
                  </a:lnTo>
                  <a:lnTo>
                    <a:pt x="138493" y="151829"/>
                  </a:lnTo>
                  <a:lnTo>
                    <a:pt x="162401" y="234315"/>
                  </a:lnTo>
                  <a:lnTo>
                    <a:pt x="207835" y="234315"/>
                  </a:lnTo>
                  <a:lnTo>
                    <a:pt x="177736" y="128111"/>
                  </a:lnTo>
                  <a:lnTo>
                    <a:pt x="129635" y="94393"/>
                  </a:lnTo>
                  <a:lnTo>
                    <a:pt x="187357" y="31909"/>
                  </a:lnTo>
                  <a:lnTo>
                    <a:pt x="215741" y="15050"/>
                  </a:lnTo>
                  <a:lnTo>
                    <a:pt x="215741" y="0"/>
                  </a:lnTo>
                  <a:lnTo>
                    <a:pt x="130873" y="0"/>
                  </a:lnTo>
                  <a:lnTo>
                    <a:pt x="130873" y="15050"/>
                  </a:lnTo>
                  <a:lnTo>
                    <a:pt x="143256" y="28956"/>
                  </a:lnTo>
                  <a:lnTo>
                    <a:pt x="64103" y="114776"/>
                  </a:lnTo>
                  <a:lnTo>
                    <a:pt x="64103" y="31909"/>
                  </a:lnTo>
                  <a:lnTo>
                    <a:pt x="82772" y="1505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B1B2D9D-3EFC-4B12-A120-D6605D931C26}"/>
                </a:ext>
              </a:extLst>
            </p:cNvPr>
            <p:cNvSpPr/>
            <p:nvPr/>
          </p:nvSpPr>
          <p:spPr>
            <a:xfrm>
              <a:off x="10228516" y="1013652"/>
              <a:ext cx="111431" cy="121185"/>
            </a:xfrm>
            <a:custGeom>
              <a:avLst/>
              <a:gdLst>
                <a:gd name="connsiteX0" fmla="*/ 162306 w 215455"/>
                <a:gd name="connsiteY0" fmla="*/ 234315 h 234315"/>
                <a:gd name="connsiteX1" fmla="*/ 207645 w 215455"/>
                <a:gd name="connsiteY1" fmla="*/ 234315 h 234315"/>
                <a:gd name="connsiteX2" fmla="*/ 177356 w 215455"/>
                <a:gd name="connsiteY2" fmla="*/ 128111 h 234315"/>
                <a:gd name="connsiteX3" fmla="*/ 129445 w 215455"/>
                <a:gd name="connsiteY3" fmla="*/ 94393 h 234315"/>
                <a:gd name="connsiteX4" fmla="*/ 187166 w 215455"/>
                <a:gd name="connsiteY4" fmla="*/ 31909 h 234315"/>
                <a:gd name="connsiteX5" fmla="*/ 215456 w 215455"/>
                <a:gd name="connsiteY5" fmla="*/ 15050 h 234315"/>
                <a:gd name="connsiteX6" fmla="*/ 215456 w 215455"/>
                <a:gd name="connsiteY6" fmla="*/ 0 h 234315"/>
                <a:gd name="connsiteX7" fmla="*/ 130588 w 215455"/>
                <a:gd name="connsiteY7" fmla="*/ 0 h 234315"/>
                <a:gd name="connsiteX8" fmla="*/ 130588 w 215455"/>
                <a:gd name="connsiteY8" fmla="*/ 15050 h 234315"/>
                <a:gd name="connsiteX9" fmla="*/ 142970 w 215455"/>
                <a:gd name="connsiteY9" fmla="*/ 28956 h 234315"/>
                <a:gd name="connsiteX10" fmla="*/ 63818 w 215455"/>
                <a:gd name="connsiteY10" fmla="*/ 114776 h 234315"/>
                <a:gd name="connsiteX11" fmla="*/ 63818 w 215455"/>
                <a:gd name="connsiteY11" fmla="*/ 31909 h 234315"/>
                <a:gd name="connsiteX12" fmla="*/ 82391 w 215455"/>
                <a:gd name="connsiteY12" fmla="*/ 15050 h 234315"/>
                <a:gd name="connsiteX13" fmla="*/ 82391 w 215455"/>
                <a:gd name="connsiteY13" fmla="*/ 0 h 234315"/>
                <a:gd name="connsiteX14" fmla="*/ 0 w 215455"/>
                <a:gd name="connsiteY14" fmla="*/ 0 h 234315"/>
                <a:gd name="connsiteX15" fmla="*/ 0 w 215455"/>
                <a:gd name="connsiteY15" fmla="*/ 15050 h 234315"/>
                <a:gd name="connsiteX16" fmla="*/ 18574 w 215455"/>
                <a:gd name="connsiteY16" fmla="*/ 31909 h 234315"/>
                <a:gd name="connsiteX17" fmla="*/ 18574 w 215455"/>
                <a:gd name="connsiteY17" fmla="*/ 234315 h 234315"/>
                <a:gd name="connsiteX18" fmla="*/ 63818 w 215455"/>
                <a:gd name="connsiteY18" fmla="*/ 234315 h 234315"/>
                <a:gd name="connsiteX19" fmla="*/ 63818 w 215455"/>
                <a:gd name="connsiteY19" fmla="*/ 165259 h 234315"/>
                <a:gd name="connsiteX20" fmla="*/ 101441 w 215455"/>
                <a:gd name="connsiteY20" fmla="*/ 124301 h 234315"/>
                <a:gd name="connsiteX21" fmla="*/ 138303 w 215455"/>
                <a:gd name="connsiteY21" fmla="*/ 151829 h 234315"/>
                <a:gd name="connsiteX22" fmla="*/ 162306 w 215455"/>
                <a:gd name="connsiteY22" fmla="*/ 234315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5455" h="234315">
                  <a:moveTo>
                    <a:pt x="162306" y="234315"/>
                  </a:moveTo>
                  <a:lnTo>
                    <a:pt x="207645" y="234315"/>
                  </a:lnTo>
                  <a:lnTo>
                    <a:pt x="177356" y="128111"/>
                  </a:lnTo>
                  <a:lnTo>
                    <a:pt x="129445" y="94393"/>
                  </a:lnTo>
                  <a:lnTo>
                    <a:pt x="187166" y="31909"/>
                  </a:lnTo>
                  <a:lnTo>
                    <a:pt x="215456" y="15050"/>
                  </a:lnTo>
                  <a:lnTo>
                    <a:pt x="215456" y="0"/>
                  </a:lnTo>
                  <a:lnTo>
                    <a:pt x="130588" y="0"/>
                  </a:lnTo>
                  <a:lnTo>
                    <a:pt x="130588" y="15050"/>
                  </a:lnTo>
                  <a:lnTo>
                    <a:pt x="142970" y="28956"/>
                  </a:lnTo>
                  <a:lnTo>
                    <a:pt x="63818" y="114776"/>
                  </a:lnTo>
                  <a:lnTo>
                    <a:pt x="63818" y="31909"/>
                  </a:lnTo>
                  <a:lnTo>
                    <a:pt x="82391" y="15050"/>
                  </a:lnTo>
                  <a:lnTo>
                    <a:pt x="82391" y="0"/>
                  </a:lnTo>
                  <a:lnTo>
                    <a:pt x="0" y="0"/>
                  </a:lnTo>
                  <a:lnTo>
                    <a:pt x="0" y="15050"/>
                  </a:lnTo>
                  <a:lnTo>
                    <a:pt x="18574" y="31909"/>
                  </a:lnTo>
                  <a:lnTo>
                    <a:pt x="18574" y="234315"/>
                  </a:lnTo>
                  <a:lnTo>
                    <a:pt x="63818" y="234315"/>
                  </a:lnTo>
                  <a:lnTo>
                    <a:pt x="63818" y="165259"/>
                  </a:lnTo>
                  <a:lnTo>
                    <a:pt x="101441" y="124301"/>
                  </a:lnTo>
                  <a:lnTo>
                    <a:pt x="138303" y="151829"/>
                  </a:lnTo>
                  <a:lnTo>
                    <a:pt x="162306" y="234315"/>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BF9AED31-49E6-4F9A-B512-8D0182DFBF09}"/>
                </a:ext>
              </a:extLst>
            </p:cNvPr>
            <p:cNvSpPr/>
            <p:nvPr/>
          </p:nvSpPr>
          <p:spPr>
            <a:xfrm>
              <a:off x="11398589" y="1013652"/>
              <a:ext cx="33005" cy="121185"/>
            </a:xfrm>
            <a:custGeom>
              <a:avLst/>
              <a:gdLst>
                <a:gd name="connsiteX0" fmla="*/ 63817 w 63817"/>
                <a:gd name="connsiteY0" fmla="*/ 234315 h 234315"/>
                <a:gd name="connsiteX1" fmla="*/ 63817 w 63817"/>
                <a:gd name="connsiteY1" fmla="*/ 0 h 234315"/>
                <a:gd name="connsiteX2" fmla="*/ 0 w 63817"/>
                <a:gd name="connsiteY2" fmla="*/ 0 h 234315"/>
                <a:gd name="connsiteX3" fmla="*/ 0 w 63817"/>
                <a:gd name="connsiteY3" fmla="*/ 15050 h 234315"/>
                <a:gd name="connsiteX4" fmla="*/ 18383 w 63817"/>
                <a:gd name="connsiteY4" fmla="*/ 31909 h 234315"/>
                <a:gd name="connsiteX5" fmla="*/ 18383 w 63817"/>
                <a:gd name="connsiteY5" fmla="*/ 234315 h 234315"/>
                <a:gd name="connsiteX6" fmla="*/ 63817 w 63817"/>
                <a:gd name="connsiteY6" fmla="*/ 234315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817" h="234315">
                  <a:moveTo>
                    <a:pt x="63817" y="234315"/>
                  </a:moveTo>
                  <a:lnTo>
                    <a:pt x="63817" y="0"/>
                  </a:lnTo>
                  <a:lnTo>
                    <a:pt x="0" y="0"/>
                  </a:lnTo>
                  <a:lnTo>
                    <a:pt x="0" y="15050"/>
                  </a:lnTo>
                  <a:lnTo>
                    <a:pt x="18383" y="31909"/>
                  </a:lnTo>
                  <a:lnTo>
                    <a:pt x="18383" y="234315"/>
                  </a:lnTo>
                  <a:lnTo>
                    <a:pt x="63817" y="234315"/>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8F59881C-39F7-41C5-8B18-2283451E350F}"/>
                </a:ext>
              </a:extLst>
            </p:cNvPr>
            <p:cNvSpPr/>
            <p:nvPr/>
          </p:nvSpPr>
          <p:spPr>
            <a:xfrm>
              <a:off x="9995112" y="1013652"/>
              <a:ext cx="103302" cy="121185"/>
            </a:xfrm>
            <a:custGeom>
              <a:avLst/>
              <a:gdLst>
                <a:gd name="connsiteX0" fmla="*/ 122492 w 199739"/>
                <a:gd name="connsiteY0" fmla="*/ 234315 h 234315"/>
                <a:gd name="connsiteX1" fmla="*/ 122492 w 199739"/>
                <a:gd name="connsiteY1" fmla="*/ 32004 h 234315"/>
                <a:gd name="connsiteX2" fmla="*/ 163163 w 199739"/>
                <a:gd name="connsiteY2" fmla="*/ 32004 h 234315"/>
                <a:gd name="connsiteX3" fmla="*/ 180023 w 199739"/>
                <a:gd name="connsiteY3" fmla="*/ 58579 h 234315"/>
                <a:gd name="connsiteX4" fmla="*/ 199739 w 199739"/>
                <a:gd name="connsiteY4" fmla="*/ 58579 h 234315"/>
                <a:gd name="connsiteX5" fmla="*/ 195263 w 199739"/>
                <a:gd name="connsiteY5" fmla="*/ 0 h 234315"/>
                <a:gd name="connsiteX6" fmla="*/ 193929 w 199739"/>
                <a:gd name="connsiteY6" fmla="*/ 0 h 234315"/>
                <a:gd name="connsiteX7" fmla="*/ 4477 w 199739"/>
                <a:gd name="connsiteY7" fmla="*/ 0 h 234315"/>
                <a:gd name="connsiteX8" fmla="*/ 0 w 199739"/>
                <a:gd name="connsiteY8" fmla="*/ 58579 h 234315"/>
                <a:gd name="connsiteX9" fmla="*/ 19717 w 199739"/>
                <a:gd name="connsiteY9" fmla="*/ 58579 h 234315"/>
                <a:gd name="connsiteX10" fmla="*/ 36290 w 199739"/>
                <a:gd name="connsiteY10" fmla="*/ 32004 h 234315"/>
                <a:gd name="connsiteX11" fmla="*/ 77248 w 199739"/>
                <a:gd name="connsiteY11" fmla="*/ 32004 h 234315"/>
                <a:gd name="connsiteX12" fmla="*/ 77248 w 199739"/>
                <a:gd name="connsiteY12" fmla="*/ 234315 h 234315"/>
                <a:gd name="connsiteX13" fmla="*/ 122492 w 199739"/>
                <a:gd name="connsiteY13" fmla="*/ 234315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9" h="234315">
                  <a:moveTo>
                    <a:pt x="122492" y="234315"/>
                  </a:moveTo>
                  <a:lnTo>
                    <a:pt x="122492" y="32004"/>
                  </a:lnTo>
                  <a:lnTo>
                    <a:pt x="163163" y="32004"/>
                  </a:lnTo>
                  <a:lnTo>
                    <a:pt x="180023" y="58579"/>
                  </a:lnTo>
                  <a:lnTo>
                    <a:pt x="199739" y="58579"/>
                  </a:lnTo>
                  <a:lnTo>
                    <a:pt x="195263" y="0"/>
                  </a:lnTo>
                  <a:lnTo>
                    <a:pt x="193929" y="0"/>
                  </a:lnTo>
                  <a:lnTo>
                    <a:pt x="4477" y="0"/>
                  </a:lnTo>
                  <a:lnTo>
                    <a:pt x="0" y="58579"/>
                  </a:lnTo>
                  <a:lnTo>
                    <a:pt x="19717" y="58579"/>
                  </a:lnTo>
                  <a:lnTo>
                    <a:pt x="36290" y="32004"/>
                  </a:lnTo>
                  <a:lnTo>
                    <a:pt x="77248" y="32004"/>
                  </a:lnTo>
                  <a:lnTo>
                    <a:pt x="77248" y="234315"/>
                  </a:lnTo>
                  <a:lnTo>
                    <a:pt x="122492" y="234315"/>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E9BE2B4-486D-4207-B2DB-00D27D7DF20E}"/>
                </a:ext>
              </a:extLst>
            </p:cNvPr>
            <p:cNvSpPr/>
            <p:nvPr/>
          </p:nvSpPr>
          <p:spPr>
            <a:xfrm>
              <a:off x="9679441" y="1013652"/>
              <a:ext cx="92169" cy="121185"/>
            </a:xfrm>
            <a:custGeom>
              <a:avLst/>
              <a:gdLst>
                <a:gd name="connsiteX0" fmla="*/ 142018 w 178212"/>
                <a:gd name="connsiteY0" fmla="*/ 32004 h 234315"/>
                <a:gd name="connsiteX1" fmla="*/ 158496 w 178212"/>
                <a:gd name="connsiteY1" fmla="*/ 58579 h 234315"/>
                <a:gd name="connsiteX2" fmla="*/ 178213 w 178212"/>
                <a:gd name="connsiteY2" fmla="*/ 58579 h 234315"/>
                <a:gd name="connsiteX3" fmla="*/ 173641 w 178212"/>
                <a:gd name="connsiteY3" fmla="*/ 0 h 234315"/>
                <a:gd name="connsiteX4" fmla="*/ 0 w 178212"/>
                <a:gd name="connsiteY4" fmla="*/ 0 h 234315"/>
                <a:gd name="connsiteX5" fmla="*/ 0 w 178212"/>
                <a:gd name="connsiteY5" fmla="*/ 15050 h 234315"/>
                <a:gd name="connsiteX6" fmla="*/ 19241 w 178212"/>
                <a:gd name="connsiteY6" fmla="*/ 32004 h 234315"/>
                <a:gd name="connsiteX7" fmla="*/ 19241 w 178212"/>
                <a:gd name="connsiteY7" fmla="*/ 234315 h 234315"/>
                <a:gd name="connsiteX8" fmla="*/ 173641 w 178212"/>
                <a:gd name="connsiteY8" fmla="*/ 234315 h 234315"/>
                <a:gd name="connsiteX9" fmla="*/ 178213 w 178212"/>
                <a:gd name="connsiteY9" fmla="*/ 175927 h 234315"/>
                <a:gd name="connsiteX10" fmla="*/ 158496 w 178212"/>
                <a:gd name="connsiteY10" fmla="*/ 175927 h 234315"/>
                <a:gd name="connsiteX11" fmla="*/ 142018 w 178212"/>
                <a:gd name="connsiteY11" fmla="*/ 202501 h 234315"/>
                <a:gd name="connsiteX12" fmla="*/ 64580 w 178212"/>
                <a:gd name="connsiteY12" fmla="*/ 202501 h 234315"/>
                <a:gd name="connsiteX13" fmla="*/ 64580 w 178212"/>
                <a:gd name="connsiteY13" fmla="*/ 130492 h 234315"/>
                <a:gd name="connsiteX14" fmla="*/ 139160 w 178212"/>
                <a:gd name="connsiteY14" fmla="*/ 130492 h 234315"/>
                <a:gd name="connsiteX15" fmla="*/ 139160 w 178212"/>
                <a:gd name="connsiteY15" fmla="*/ 98584 h 234315"/>
                <a:gd name="connsiteX16" fmla="*/ 64580 w 178212"/>
                <a:gd name="connsiteY16" fmla="*/ 98584 h 234315"/>
                <a:gd name="connsiteX17" fmla="*/ 64580 w 178212"/>
                <a:gd name="connsiteY17" fmla="*/ 32004 h 234315"/>
                <a:gd name="connsiteX18" fmla="*/ 142018 w 178212"/>
                <a:gd name="connsiteY18" fmla="*/ 32004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8212" h="234315">
                  <a:moveTo>
                    <a:pt x="142018" y="32004"/>
                  </a:moveTo>
                  <a:lnTo>
                    <a:pt x="158496" y="58579"/>
                  </a:lnTo>
                  <a:lnTo>
                    <a:pt x="178213" y="58579"/>
                  </a:lnTo>
                  <a:lnTo>
                    <a:pt x="173641" y="0"/>
                  </a:lnTo>
                  <a:lnTo>
                    <a:pt x="0" y="0"/>
                  </a:lnTo>
                  <a:lnTo>
                    <a:pt x="0" y="15050"/>
                  </a:lnTo>
                  <a:lnTo>
                    <a:pt x="19241" y="32004"/>
                  </a:lnTo>
                  <a:lnTo>
                    <a:pt x="19241" y="234315"/>
                  </a:lnTo>
                  <a:lnTo>
                    <a:pt x="173641" y="234315"/>
                  </a:lnTo>
                  <a:lnTo>
                    <a:pt x="178213" y="175927"/>
                  </a:lnTo>
                  <a:lnTo>
                    <a:pt x="158496" y="175927"/>
                  </a:lnTo>
                  <a:lnTo>
                    <a:pt x="142018" y="202501"/>
                  </a:lnTo>
                  <a:lnTo>
                    <a:pt x="64580" y="202501"/>
                  </a:lnTo>
                  <a:lnTo>
                    <a:pt x="64580" y="130492"/>
                  </a:lnTo>
                  <a:lnTo>
                    <a:pt x="139160" y="130492"/>
                  </a:lnTo>
                  <a:lnTo>
                    <a:pt x="139160" y="98584"/>
                  </a:lnTo>
                  <a:lnTo>
                    <a:pt x="64580" y="98584"/>
                  </a:lnTo>
                  <a:lnTo>
                    <a:pt x="64580" y="32004"/>
                  </a:lnTo>
                  <a:lnTo>
                    <a:pt x="142018" y="32004"/>
                  </a:ln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7898371-2F7F-4996-813D-02997380303E}"/>
                </a:ext>
              </a:extLst>
            </p:cNvPr>
            <p:cNvSpPr/>
            <p:nvPr/>
          </p:nvSpPr>
          <p:spPr>
            <a:xfrm>
              <a:off x="9789985" y="1013652"/>
              <a:ext cx="92169" cy="121185"/>
            </a:xfrm>
            <a:custGeom>
              <a:avLst/>
              <a:gdLst>
                <a:gd name="connsiteX0" fmla="*/ 137446 w 178212"/>
                <a:gd name="connsiteY0" fmla="*/ 32004 h 234315"/>
                <a:gd name="connsiteX1" fmla="*/ 158591 w 178212"/>
                <a:gd name="connsiteY1" fmla="*/ 58579 h 234315"/>
                <a:gd name="connsiteX2" fmla="*/ 178213 w 178212"/>
                <a:gd name="connsiteY2" fmla="*/ 58579 h 234315"/>
                <a:gd name="connsiteX3" fmla="*/ 173927 w 178212"/>
                <a:gd name="connsiteY3" fmla="*/ 0 h 234315"/>
                <a:gd name="connsiteX4" fmla="*/ 0 w 178212"/>
                <a:gd name="connsiteY4" fmla="*/ 0 h 234315"/>
                <a:gd name="connsiteX5" fmla="*/ 0 w 178212"/>
                <a:gd name="connsiteY5" fmla="*/ 15050 h 234315"/>
                <a:gd name="connsiteX6" fmla="*/ 19431 w 178212"/>
                <a:gd name="connsiteY6" fmla="*/ 32004 h 234315"/>
                <a:gd name="connsiteX7" fmla="*/ 19431 w 178212"/>
                <a:gd name="connsiteY7" fmla="*/ 234315 h 234315"/>
                <a:gd name="connsiteX8" fmla="*/ 173927 w 178212"/>
                <a:gd name="connsiteY8" fmla="*/ 234315 h 234315"/>
                <a:gd name="connsiteX9" fmla="*/ 178213 w 178212"/>
                <a:gd name="connsiteY9" fmla="*/ 175927 h 234315"/>
                <a:gd name="connsiteX10" fmla="*/ 158591 w 178212"/>
                <a:gd name="connsiteY10" fmla="*/ 175927 h 234315"/>
                <a:gd name="connsiteX11" fmla="*/ 137446 w 178212"/>
                <a:gd name="connsiteY11" fmla="*/ 202501 h 234315"/>
                <a:gd name="connsiteX12" fmla="*/ 64675 w 178212"/>
                <a:gd name="connsiteY12" fmla="*/ 202501 h 234315"/>
                <a:gd name="connsiteX13" fmla="*/ 64675 w 178212"/>
                <a:gd name="connsiteY13" fmla="*/ 130492 h 234315"/>
                <a:gd name="connsiteX14" fmla="*/ 139256 w 178212"/>
                <a:gd name="connsiteY14" fmla="*/ 130492 h 234315"/>
                <a:gd name="connsiteX15" fmla="*/ 139256 w 178212"/>
                <a:gd name="connsiteY15" fmla="*/ 98584 h 234315"/>
                <a:gd name="connsiteX16" fmla="*/ 64675 w 178212"/>
                <a:gd name="connsiteY16" fmla="*/ 98584 h 234315"/>
                <a:gd name="connsiteX17" fmla="*/ 64675 w 178212"/>
                <a:gd name="connsiteY17" fmla="*/ 32004 h 234315"/>
                <a:gd name="connsiteX18" fmla="*/ 137446 w 178212"/>
                <a:gd name="connsiteY18" fmla="*/ 32004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8212" h="234315">
                  <a:moveTo>
                    <a:pt x="137446" y="32004"/>
                  </a:moveTo>
                  <a:lnTo>
                    <a:pt x="158591" y="58579"/>
                  </a:lnTo>
                  <a:lnTo>
                    <a:pt x="178213" y="58579"/>
                  </a:lnTo>
                  <a:lnTo>
                    <a:pt x="173927" y="0"/>
                  </a:lnTo>
                  <a:lnTo>
                    <a:pt x="0" y="0"/>
                  </a:lnTo>
                  <a:lnTo>
                    <a:pt x="0" y="15050"/>
                  </a:lnTo>
                  <a:lnTo>
                    <a:pt x="19431" y="32004"/>
                  </a:lnTo>
                  <a:lnTo>
                    <a:pt x="19431" y="234315"/>
                  </a:lnTo>
                  <a:lnTo>
                    <a:pt x="173927" y="234315"/>
                  </a:lnTo>
                  <a:lnTo>
                    <a:pt x="178213" y="175927"/>
                  </a:lnTo>
                  <a:lnTo>
                    <a:pt x="158591" y="175927"/>
                  </a:lnTo>
                  <a:lnTo>
                    <a:pt x="137446" y="202501"/>
                  </a:lnTo>
                  <a:lnTo>
                    <a:pt x="64675" y="202501"/>
                  </a:lnTo>
                  <a:lnTo>
                    <a:pt x="64675" y="130492"/>
                  </a:lnTo>
                  <a:lnTo>
                    <a:pt x="139256" y="130492"/>
                  </a:lnTo>
                  <a:lnTo>
                    <a:pt x="139256" y="98584"/>
                  </a:lnTo>
                  <a:lnTo>
                    <a:pt x="64675" y="98584"/>
                  </a:lnTo>
                  <a:lnTo>
                    <a:pt x="64675" y="32004"/>
                  </a:lnTo>
                  <a:lnTo>
                    <a:pt x="137446" y="32004"/>
                  </a:ln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6232023-F469-4CCA-B354-9934415D99D3}"/>
                </a:ext>
              </a:extLst>
            </p:cNvPr>
            <p:cNvSpPr/>
            <p:nvPr/>
          </p:nvSpPr>
          <p:spPr>
            <a:xfrm>
              <a:off x="10107036" y="1013652"/>
              <a:ext cx="32956" cy="121185"/>
            </a:xfrm>
            <a:custGeom>
              <a:avLst/>
              <a:gdLst>
                <a:gd name="connsiteX0" fmla="*/ 0 w 63722"/>
                <a:gd name="connsiteY0" fmla="*/ 15050 h 234315"/>
                <a:gd name="connsiteX1" fmla="*/ 18669 w 63722"/>
                <a:gd name="connsiteY1" fmla="*/ 31909 h 234315"/>
                <a:gd name="connsiteX2" fmla="*/ 18669 w 63722"/>
                <a:gd name="connsiteY2" fmla="*/ 234315 h 234315"/>
                <a:gd name="connsiteX3" fmla="*/ 63722 w 63722"/>
                <a:gd name="connsiteY3" fmla="*/ 234315 h 234315"/>
                <a:gd name="connsiteX4" fmla="*/ 63722 w 63722"/>
                <a:gd name="connsiteY4" fmla="*/ 0 h 234315"/>
                <a:gd name="connsiteX5" fmla="*/ 0 w 63722"/>
                <a:gd name="connsiteY5" fmla="*/ 0 h 234315"/>
                <a:gd name="connsiteX6" fmla="*/ 0 w 63722"/>
                <a:gd name="connsiteY6" fmla="*/ 15050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722" h="234315">
                  <a:moveTo>
                    <a:pt x="0" y="15050"/>
                  </a:moveTo>
                  <a:lnTo>
                    <a:pt x="18669" y="31909"/>
                  </a:lnTo>
                  <a:lnTo>
                    <a:pt x="18669" y="234315"/>
                  </a:lnTo>
                  <a:lnTo>
                    <a:pt x="63722" y="234315"/>
                  </a:lnTo>
                  <a:lnTo>
                    <a:pt x="63722" y="0"/>
                  </a:lnTo>
                  <a:lnTo>
                    <a:pt x="0" y="0"/>
                  </a:lnTo>
                  <a:lnTo>
                    <a:pt x="0" y="15050"/>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46698909-331B-4E67-A6AE-27843C328EF0}"/>
                </a:ext>
              </a:extLst>
            </p:cNvPr>
            <p:cNvSpPr/>
            <p:nvPr/>
          </p:nvSpPr>
          <p:spPr>
            <a:xfrm>
              <a:off x="9901120" y="1011671"/>
              <a:ext cx="86602" cy="125432"/>
            </a:xfrm>
            <a:custGeom>
              <a:avLst/>
              <a:gdLst>
                <a:gd name="connsiteX0" fmla="*/ 167239 w 167449"/>
                <a:gd name="connsiteY0" fmla="*/ 171199 h 242528"/>
                <a:gd name="connsiteX1" fmla="*/ 103993 w 167449"/>
                <a:gd name="connsiteY1" fmla="*/ 102428 h 242528"/>
                <a:gd name="connsiteX2" fmla="*/ 76847 w 167449"/>
                <a:gd name="connsiteY2" fmla="*/ 95856 h 242528"/>
                <a:gd name="connsiteX3" fmla="*/ 50462 w 167449"/>
                <a:gd name="connsiteY3" fmla="*/ 62614 h 242528"/>
                <a:gd name="connsiteX4" fmla="*/ 88562 w 167449"/>
                <a:gd name="connsiteY4" fmla="*/ 31657 h 242528"/>
                <a:gd name="connsiteX5" fmla="*/ 123519 w 167449"/>
                <a:gd name="connsiteY5" fmla="*/ 36134 h 242528"/>
                <a:gd name="connsiteX6" fmla="*/ 139902 w 167449"/>
                <a:gd name="connsiteY6" fmla="*/ 62042 h 242528"/>
                <a:gd name="connsiteX7" fmla="*/ 159524 w 167449"/>
                <a:gd name="connsiteY7" fmla="*/ 62042 h 242528"/>
                <a:gd name="connsiteX8" fmla="*/ 155523 w 167449"/>
                <a:gd name="connsiteY8" fmla="*/ 10131 h 242528"/>
                <a:gd name="connsiteX9" fmla="*/ 87229 w 167449"/>
                <a:gd name="connsiteY9" fmla="*/ -251 h 242528"/>
                <a:gd name="connsiteX10" fmla="*/ 4457 w 167449"/>
                <a:gd name="connsiteY10" fmla="*/ 66424 h 242528"/>
                <a:gd name="connsiteX11" fmla="*/ 61607 w 167449"/>
                <a:gd name="connsiteY11" fmla="*/ 134242 h 242528"/>
                <a:gd name="connsiteX12" fmla="*/ 92563 w 167449"/>
                <a:gd name="connsiteY12" fmla="*/ 142147 h 242528"/>
                <a:gd name="connsiteX13" fmla="*/ 122948 w 167449"/>
                <a:gd name="connsiteY13" fmla="*/ 177390 h 242528"/>
                <a:gd name="connsiteX14" fmla="*/ 85419 w 167449"/>
                <a:gd name="connsiteY14" fmla="*/ 210156 h 242528"/>
                <a:gd name="connsiteX15" fmla="*/ 32746 w 167449"/>
                <a:gd name="connsiteY15" fmla="*/ 200631 h 242528"/>
                <a:gd name="connsiteX16" fmla="*/ 19601 w 167449"/>
                <a:gd name="connsiteY16" fmla="*/ 179961 h 242528"/>
                <a:gd name="connsiteX17" fmla="*/ -211 w 167449"/>
                <a:gd name="connsiteY17" fmla="*/ 179961 h 242528"/>
                <a:gd name="connsiteX18" fmla="*/ 4171 w 167449"/>
                <a:gd name="connsiteY18" fmla="*/ 231777 h 242528"/>
                <a:gd name="connsiteX19" fmla="*/ 4171 w 167449"/>
                <a:gd name="connsiteY19" fmla="*/ 231777 h 242528"/>
                <a:gd name="connsiteX20" fmla="*/ 82847 w 167449"/>
                <a:gd name="connsiteY20" fmla="*/ 242255 h 242528"/>
                <a:gd name="connsiteX21" fmla="*/ 167239 w 167449"/>
                <a:gd name="connsiteY21" fmla="*/ 171199 h 24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449" h="242528">
                  <a:moveTo>
                    <a:pt x="167239" y="171199"/>
                  </a:moveTo>
                  <a:cubicBezTo>
                    <a:pt x="167239" y="126622"/>
                    <a:pt x="139902" y="112620"/>
                    <a:pt x="103993" y="102428"/>
                  </a:cubicBezTo>
                  <a:lnTo>
                    <a:pt x="76847" y="95856"/>
                  </a:lnTo>
                  <a:cubicBezTo>
                    <a:pt x="60911" y="93037"/>
                    <a:pt x="49586" y="78768"/>
                    <a:pt x="50462" y="62614"/>
                  </a:cubicBezTo>
                  <a:cubicBezTo>
                    <a:pt x="50462" y="49374"/>
                    <a:pt x="61321" y="31657"/>
                    <a:pt x="88562" y="31657"/>
                  </a:cubicBezTo>
                  <a:lnTo>
                    <a:pt x="123519" y="36134"/>
                  </a:lnTo>
                  <a:lnTo>
                    <a:pt x="139902" y="62042"/>
                  </a:lnTo>
                  <a:lnTo>
                    <a:pt x="159524" y="62042"/>
                  </a:lnTo>
                  <a:lnTo>
                    <a:pt x="155523" y="10131"/>
                  </a:lnTo>
                  <a:cubicBezTo>
                    <a:pt x="133482" y="2930"/>
                    <a:pt x="110413" y="-585"/>
                    <a:pt x="87229" y="-251"/>
                  </a:cubicBezTo>
                  <a:cubicBezTo>
                    <a:pt x="27031" y="-251"/>
                    <a:pt x="4457" y="35753"/>
                    <a:pt x="4457" y="66424"/>
                  </a:cubicBezTo>
                  <a:cubicBezTo>
                    <a:pt x="4457" y="94999"/>
                    <a:pt x="17792" y="122907"/>
                    <a:pt x="61607" y="134242"/>
                  </a:cubicBezTo>
                  <a:lnTo>
                    <a:pt x="92563" y="142147"/>
                  </a:lnTo>
                  <a:cubicBezTo>
                    <a:pt x="117900" y="149196"/>
                    <a:pt x="122948" y="161197"/>
                    <a:pt x="122948" y="177390"/>
                  </a:cubicBezTo>
                  <a:cubicBezTo>
                    <a:pt x="122948" y="193582"/>
                    <a:pt x="111518" y="210156"/>
                    <a:pt x="85419" y="210156"/>
                  </a:cubicBezTo>
                  <a:cubicBezTo>
                    <a:pt x="67455" y="209899"/>
                    <a:pt x="49662" y="206689"/>
                    <a:pt x="32746" y="200631"/>
                  </a:cubicBezTo>
                  <a:lnTo>
                    <a:pt x="19601" y="179961"/>
                  </a:lnTo>
                  <a:lnTo>
                    <a:pt x="-211" y="179961"/>
                  </a:lnTo>
                  <a:lnTo>
                    <a:pt x="4171" y="231777"/>
                  </a:lnTo>
                  <a:lnTo>
                    <a:pt x="4171" y="231777"/>
                  </a:lnTo>
                  <a:cubicBezTo>
                    <a:pt x="29822" y="238702"/>
                    <a:pt x="56273" y="242227"/>
                    <a:pt x="82847" y="242255"/>
                  </a:cubicBezTo>
                  <a:cubicBezTo>
                    <a:pt x="142855" y="241969"/>
                    <a:pt x="167239" y="211966"/>
                    <a:pt x="167239" y="171199"/>
                  </a:cubicBez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D69CB07-19C1-4658-8F4C-944AA3A51739}"/>
                </a:ext>
              </a:extLst>
            </p:cNvPr>
            <p:cNvSpPr/>
            <p:nvPr/>
          </p:nvSpPr>
          <p:spPr>
            <a:xfrm>
              <a:off x="10351228" y="1013800"/>
              <a:ext cx="115027" cy="123056"/>
            </a:xfrm>
            <a:custGeom>
              <a:avLst/>
              <a:gdLst>
                <a:gd name="connsiteX0" fmla="*/ 82276 w 222408"/>
                <a:gd name="connsiteY0" fmla="*/ 14491 h 237934"/>
                <a:gd name="connsiteX1" fmla="*/ 82276 w 222408"/>
                <a:gd name="connsiteY1" fmla="*/ -273 h 237934"/>
                <a:gd name="connsiteX2" fmla="*/ -211 w 222408"/>
                <a:gd name="connsiteY2" fmla="*/ -273 h 237934"/>
                <a:gd name="connsiteX3" fmla="*/ -211 w 222408"/>
                <a:gd name="connsiteY3" fmla="*/ 14872 h 237934"/>
                <a:gd name="connsiteX4" fmla="*/ 18363 w 222408"/>
                <a:gd name="connsiteY4" fmla="*/ 31636 h 237934"/>
                <a:gd name="connsiteX5" fmla="*/ 18363 w 222408"/>
                <a:gd name="connsiteY5" fmla="*/ 154032 h 237934"/>
                <a:gd name="connsiteX6" fmla="*/ 106946 w 222408"/>
                <a:gd name="connsiteY6" fmla="*/ 237662 h 237934"/>
                <a:gd name="connsiteX7" fmla="*/ 116471 w 222408"/>
                <a:gd name="connsiteY7" fmla="*/ 237662 h 237934"/>
                <a:gd name="connsiteX8" fmla="*/ 203719 w 222408"/>
                <a:gd name="connsiteY8" fmla="*/ 154032 h 237934"/>
                <a:gd name="connsiteX9" fmla="*/ 203719 w 222408"/>
                <a:gd name="connsiteY9" fmla="*/ 31445 h 237934"/>
                <a:gd name="connsiteX10" fmla="*/ 222198 w 222408"/>
                <a:gd name="connsiteY10" fmla="*/ 14491 h 237934"/>
                <a:gd name="connsiteX11" fmla="*/ 222198 w 222408"/>
                <a:gd name="connsiteY11" fmla="*/ -273 h 237934"/>
                <a:gd name="connsiteX12" fmla="*/ 139616 w 222408"/>
                <a:gd name="connsiteY12" fmla="*/ -273 h 237934"/>
                <a:gd name="connsiteX13" fmla="*/ 139616 w 222408"/>
                <a:gd name="connsiteY13" fmla="*/ 14872 h 237934"/>
                <a:gd name="connsiteX14" fmla="*/ 158666 w 222408"/>
                <a:gd name="connsiteY14" fmla="*/ 31826 h 237934"/>
                <a:gd name="connsiteX15" fmla="*/ 158666 w 222408"/>
                <a:gd name="connsiteY15" fmla="*/ 146888 h 237934"/>
                <a:gd name="connsiteX16" fmla="*/ 116661 w 222408"/>
                <a:gd name="connsiteY16" fmla="*/ 206134 h 237934"/>
                <a:gd name="connsiteX17" fmla="*/ 107136 w 222408"/>
                <a:gd name="connsiteY17" fmla="*/ 206134 h 237934"/>
                <a:gd name="connsiteX18" fmla="*/ 63511 w 222408"/>
                <a:gd name="connsiteY18" fmla="*/ 146888 h 237934"/>
                <a:gd name="connsiteX19" fmla="*/ 63511 w 222408"/>
                <a:gd name="connsiteY19" fmla="*/ 31636 h 237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2408" h="237934">
                  <a:moveTo>
                    <a:pt x="82276" y="14491"/>
                  </a:moveTo>
                  <a:lnTo>
                    <a:pt x="82276" y="-273"/>
                  </a:lnTo>
                  <a:lnTo>
                    <a:pt x="-211" y="-273"/>
                  </a:lnTo>
                  <a:lnTo>
                    <a:pt x="-211" y="14872"/>
                  </a:lnTo>
                  <a:lnTo>
                    <a:pt x="18363" y="31636"/>
                  </a:lnTo>
                  <a:lnTo>
                    <a:pt x="18363" y="154032"/>
                  </a:lnTo>
                  <a:cubicBezTo>
                    <a:pt x="18363" y="200895"/>
                    <a:pt x="37413" y="237662"/>
                    <a:pt x="106946" y="237662"/>
                  </a:cubicBezTo>
                  <a:lnTo>
                    <a:pt x="116471" y="237662"/>
                  </a:lnTo>
                  <a:cubicBezTo>
                    <a:pt x="186289" y="237662"/>
                    <a:pt x="203719" y="200895"/>
                    <a:pt x="203719" y="154032"/>
                  </a:cubicBezTo>
                  <a:lnTo>
                    <a:pt x="203719" y="31445"/>
                  </a:lnTo>
                  <a:lnTo>
                    <a:pt x="222198" y="14491"/>
                  </a:lnTo>
                  <a:lnTo>
                    <a:pt x="222198" y="-273"/>
                  </a:lnTo>
                  <a:lnTo>
                    <a:pt x="139616" y="-273"/>
                  </a:lnTo>
                  <a:lnTo>
                    <a:pt x="139616" y="14872"/>
                  </a:lnTo>
                  <a:lnTo>
                    <a:pt x="158666" y="31826"/>
                  </a:lnTo>
                  <a:lnTo>
                    <a:pt x="158666" y="146888"/>
                  </a:lnTo>
                  <a:cubicBezTo>
                    <a:pt x="158666" y="177940"/>
                    <a:pt x="150760" y="206134"/>
                    <a:pt x="116661" y="206134"/>
                  </a:cubicBezTo>
                  <a:lnTo>
                    <a:pt x="107136" y="206134"/>
                  </a:lnTo>
                  <a:cubicBezTo>
                    <a:pt x="73132" y="206134"/>
                    <a:pt x="63511" y="177559"/>
                    <a:pt x="63511" y="146888"/>
                  </a:cubicBezTo>
                  <a:lnTo>
                    <a:pt x="63511" y="31636"/>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B43E6E72-9FDA-4A10-B07A-BD71D5767698}"/>
                </a:ext>
              </a:extLst>
            </p:cNvPr>
            <p:cNvSpPr/>
            <p:nvPr/>
          </p:nvSpPr>
          <p:spPr>
            <a:xfrm>
              <a:off x="10668180" y="1013800"/>
              <a:ext cx="115273" cy="123056"/>
            </a:xfrm>
            <a:custGeom>
              <a:avLst/>
              <a:gdLst>
                <a:gd name="connsiteX0" fmla="*/ 82371 w 222884"/>
                <a:gd name="connsiteY0" fmla="*/ 14491 h 237934"/>
                <a:gd name="connsiteX1" fmla="*/ 82371 w 222884"/>
                <a:gd name="connsiteY1" fmla="*/ -273 h 237934"/>
                <a:gd name="connsiteX2" fmla="*/ -211 w 222884"/>
                <a:gd name="connsiteY2" fmla="*/ -273 h 237934"/>
                <a:gd name="connsiteX3" fmla="*/ -211 w 222884"/>
                <a:gd name="connsiteY3" fmla="*/ 14872 h 237934"/>
                <a:gd name="connsiteX4" fmla="*/ 18839 w 222884"/>
                <a:gd name="connsiteY4" fmla="*/ 31636 h 237934"/>
                <a:gd name="connsiteX5" fmla="*/ 18839 w 222884"/>
                <a:gd name="connsiteY5" fmla="*/ 154032 h 237934"/>
                <a:gd name="connsiteX6" fmla="*/ 107517 w 222884"/>
                <a:gd name="connsiteY6" fmla="*/ 237662 h 237934"/>
                <a:gd name="connsiteX7" fmla="*/ 117042 w 222884"/>
                <a:gd name="connsiteY7" fmla="*/ 237662 h 237934"/>
                <a:gd name="connsiteX8" fmla="*/ 204196 w 222884"/>
                <a:gd name="connsiteY8" fmla="*/ 154032 h 237934"/>
                <a:gd name="connsiteX9" fmla="*/ 204196 w 222884"/>
                <a:gd name="connsiteY9" fmla="*/ 31445 h 237934"/>
                <a:gd name="connsiteX10" fmla="*/ 222674 w 222884"/>
                <a:gd name="connsiteY10" fmla="*/ 14491 h 237934"/>
                <a:gd name="connsiteX11" fmla="*/ 222674 w 222884"/>
                <a:gd name="connsiteY11" fmla="*/ -273 h 237934"/>
                <a:gd name="connsiteX12" fmla="*/ 140188 w 222884"/>
                <a:gd name="connsiteY12" fmla="*/ -273 h 237934"/>
                <a:gd name="connsiteX13" fmla="*/ 140188 w 222884"/>
                <a:gd name="connsiteY13" fmla="*/ 14872 h 237934"/>
                <a:gd name="connsiteX14" fmla="*/ 159238 w 222884"/>
                <a:gd name="connsiteY14" fmla="*/ 31826 h 237934"/>
                <a:gd name="connsiteX15" fmla="*/ 159238 w 222884"/>
                <a:gd name="connsiteY15" fmla="*/ 146888 h 237934"/>
                <a:gd name="connsiteX16" fmla="*/ 117233 w 222884"/>
                <a:gd name="connsiteY16" fmla="*/ 206134 h 237934"/>
                <a:gd name="connsiteX17" fmla="*/ 107708 w 222884"/>
                <a:gd name="connsiteY17" fmla="*/ 206134 h 237934"/>
                <a:gd name="connsiteX18" fmla="*/ 63988 w 222884"/>
                <a:gd name="connsiteY18" fmla="*/ 146888 h 237934"/>
                <a:gd name="connsiteX19" fmla="*/ 63988 w 222884"/>
                <a:gd name="connsiteY19" fmla="*/ 31636 h 237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2884" h="237934">
                  <a:moveTo>
                    <a:pt x="82371" y="14491"/>
                  </a:moveTo>
                  <a:lnTo>
                    <a:pt x="82371" y="-273"/>
                  </a:lnTo>
                  <a:lnTo>
                    <a:pt x="-211" y="-273"/>
                  </a:lnTo>
                  <a:lnTo>
                    <a:pt x="-211" y="14872"/>
                  </a:lnTo>
                  <a:lnTo>
                    <a:pt x="18839" y="31636"/>
                  </a:lnTo>
                  <a:lnTo>
                    <a:pt x="18839" y="154032"/>
                  </a:lnTo>
                  <a:cubicBezTo>
                    <a:pt x="18839" y="200895"/>
                    <a:pt x="37889" y="237662"/>
                    <a:pt x="107517" y="237662"/>
                  </a:cubicBezTo>
                  <a:lnTo>
                    <a:pt x="117042" y="237662"/>
                  </a:lnTo>
                  <a:cubicBezTo>
                    <a:pt x="186860" y="237662"/>
                    <a:pt x="204196" y="200895"/>
                    <a:pt x="204196" y="154032"/>
                  </a:cubicBezTo>
                  <a:lnTo>
                    <a:pt x="204196" y="31445"/>
                  </a:lnTo>
                  <a:lnTo>
                    <a:pt x="222674" y="14491"/>
                  </a:lnTo>
                  <a:lnTo>
                    <a:pt x="222674" y="-273"/>
                  </a:lnTo>
                  <a:lnTo>
                    <a:pt x="140188" y="-273"/>
                  </a:lnTo>
                  <a:lnTo>
                    <a:pt x="140188" y="14872"/>
                  </a:lnTo>
                  <a:lnTo>
                    <a:pt x="159238" y="31826"/>
                  </a:lnTo>
                  <a:lnTo>
                    <a:pt x="159238" y="146888"/>
                  </a:lnTo>
                  <a:cubicBezTo>
                    <a:pt x="159238" y="177940"/>
                    <a:pt x="151332" y="206134"/>
                    <a:pt x="117233" y="206134"/>
                  </a:cubicBezTo>
                  <a:lnTo>
                    <a:pt x="107708" y="206134"/>
                  </a:lnTo>
                  <a:cubicBezTo>
                    <a:pt x="73799" y="206134"/>
                    <a:pt x="63988" y="177559"/>
                    <a:pt x="63988" y="146888"/>
                  </a:cubicBezTo>
                  <a:lnTo>
                    <a:pt x="63988" y="31636"/>
                  </a:ln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0CB4E8D-381C-42CE-81D1-B29248A03CEA}"/>
                </a:ext>
              </a:extLst>
            </p:cNvPr>
            <p:cNvSpPr/>
            <p:nvPr/>
          </p:nvSpPr>
          <p:spPr>
            <a:xfrm>
              <a:off x="10799119" y="1013800"/>
              <a:ext cx="115273" cy="123056"/>
            </a:xfrm>
            <a:custGeom>
              <a:avLst/>
              <a:gdLst>
                <a:gd name="connsiteX0" fmla="*/ 82466 w 222884"/>
                <a:gd name="connsiteY0" fmla="*/ 14491 h 237934"/>
                <a:gd name="connsiteX1" fmla="*/ 82466 w 222884"/>
                <a:gd name="connsiteY1" fmla="*/ -273 h 237934"/>
                <a:gd name="connsiteX2" fmla="*/ -211 w 222884"/>
                <a:gd name="connsiteY2" fmla="*/ -273 h 237934"/>
                <a:gd name="connsiteX3" fmla="*/ -211 w 222884"/>
                <a:gd name="connsiteY3" fmla="*/ 14872 h 237934"/>
                <a:gd name="connsiteX4" fmla="*/ 18839 w 222884"/>
                <a:gd name="connsiteY4" fmla="*/ 31636 h 237934"/>
                <a:gd name="connsiteX5" fmla="*/ 18839 w 222884"/>
                <a:gd name="connsiteY5" fmla="*/ 154032 h 237934"/>
                <a:gd name="connsiteX6" fmla="*/ 107517 w 222884"/>
                <a:gd name="connsiteY6" fmla="*/ 237662 h 237934"/>
                <a:gd name="connsiteX7" fmla="*/ 117042 w 222884"/>
                <a:gd name="connsiteY7" fmla="*/ 237662 h 237934"/>
                <a:gd name="connsiteX8" fmla="*/ 204291 w 222884"/>
                <a:gd name="connsiteY8" fmla="*/ 154032 h 237934"/>
                <a:gd name="connsiteX9" fmla="*/ 204291 w 222884"/>
                <a:gd name="connsiteY9" fmla="*/ 31445 h 237934"/>
                <a:gd name="connsiteX10" fmla="*/ 222674 w 222884"/>
                <a:gd name="connsiteY10" fmla="*/ 14491 h 237934"/>
                <a:gd name="connsiteX11" fmla="*/ 222674 w 222884"/>
                <a:gd name="connsiteY11" fmla="*/ -273 h 237934"/>
                <a:gd name="connsiteX12" fmla="*/ 139997 w 222884"/>
                <a:gd name="connsiteY12" fmla="*/ -273 h 237934"/>
                <a:gd name="connsiteX13" fmla="*/ 139997 w 222884"/>
                <a:gd name="connsiteY13" fmla="*/ 14872 h 237934"/>
                <a:gd name="connsiteX14" fmla="*/ 159047 w 222884"/>
                <a:gd name="connsiteY14" fmla="*/ 31826 h 237934"/>
                <a:gd name="connsiteX15" fmla="*/ 159047 w 222884"/>
                <a:gd name="connsiteY15" fmla="*/ 146888 h 237934"/>
                <a:gd name="connsiteX16" fmla="*/ 116947 w 222884"/>
                <a:gd name="connsiteY16" fmla="*/ 206134 h 237934"/>
                <a:gd name="connsiteX17" fmla="*/ 107422 w 222884"/>
                <a:gd name="connsiteY17" fmla="*/ 206134 h 237934"/>
                <a:gd name="connsiteX18" fmla="*/ 63702 w 222884"/>
                <a:gd name="connsiteY18" fmla="*/ 146888 h 237934"/>
                <a:gd name="connsiteX19" fmla="*/ 63702 w 222884"/>
                <a:gd name="connsiteY19" fmla="*/ 31636 h 237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2884" h="237934">
                  <a:moveTo>
                    <a:pt x="82466" y="14491"/>
                  </a:moveTo>
                  <a:lnTo>
                    <a:pt x="82466" y="-273"/>
                  </a:lnTo>
                  <a:lnTo>
                    <a:pt x="-211" y="-273"/>
                  </a:lnTo>
                  <a:lnTo>
                    <a:pt x="-211" y="14872"/>
                  </a:lnTo>
                  <a:lnTo>
                    <a:pt x="18839" y="31636"/>
                  </a:lnTo>
                  <a:lnTo>
                    <a:pt x="18839" y="154032"/>
                  </a:lnTo>
                  <a:cubicBezTo>
                    <a:pt x="18839" y="200895"/>
                    <a:pt x="37889" y="237662"/>
                    <a:pt x="107517" y="237662"/>
                  </a:cubicBezTo>
                  <a:lnTo>
                    <a:pt x="117042" y="237662"/>
                  </a:lnTo>
                  <a:cubicBezTo>
                    <a:pt x="186861" y="237662"/>
                    <a:pt x="204291" y="200895"/>
                    <a:pt x="204291" y="154032"/>
                  </a:cubicBezTo>
                  <a:lnTo>
                    <a:pt x="204291" y="31445"/>
                  </a:lnTo>
                  <a:lnTo>
                    <a:pt x="222674" y="14491"/>
                  </a:lnTo>
                  <a:lnTo>
                    <a:pt x="222674" y="-273"/>
                  </a:lnTo>
                  <a:lnTo>
                    <a:pt x="139997" y="-273"/>
                  </a:lnTo>
                  <a:lnTo>
                    <a:pt x="139997" y="14872"/>
                  </a:lnTo>
                  <a:lnTo>
                    <a:pt x="159047" y="31826"/>
                  </a:lnTo>
                  <a:lnTo>
                    <a:pt x="159047" y="146888"/>
                  </a:lnTo>
                  <a:cubicBezTo>
                    <a:pt x="159047" y="177940"/>
                    <a:pt x="150951" y="206134"/>
                    <a:pt x="116947" y="206134"/>
                  </a:cubicBezTo>
                  <a:lnTo>
                    <a:pt x="107422" y="206134"/>
                  </a:lnTo>
                  <a:cubicBezTo>
                    <a:pt x="73322" y="206134"/>
                    <a:pt x="63702" y="177559"/>
                    <a:pt x="63702" y="146888"/>
                  </a:cubicBezTo>
                  <a:lnTo>
                    <a:pt x="63702" y="31636"/>
                  </a:ln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487AE4F-841D-4733-B2A3-88D70309CF8D}"/>
                </a:ext>
              </a:extLst>
            </p:cNvPr>
            <p:cNvSpPr/>
            <p:nvPr/>
          </p:nvSpPr>
          <p:spPr>
            <a:xfrm>
              <a:off x="11168929" y="1013800"/>
              <a:ext cx="108820" cy="121185"/>
            </a:xfrm>
            <a:custGeom>
              <a:avLst/>
              <a:gdLst>
                <a:gd name="connsiteX0" fmla="*/ 45033 w 210407"/>
                <a:gd name="connsiteY0" fmla="*/ 233661 h 234315"/>
                <a:gd name="connsiteX1" fmla="*/ 63417 w 210407"/>
                <a:gd name="connsiteY1" fmla="*/ 156413 h 234315"/>
                <a:gd name="connsiteX2" fmla="*/ 146761 w 210407"/>
                <a:gd name="connsiteY2" fmla="*/ 156413 h 234315"/>
                <a:gd name="connsiteX3" fmla="*/ 164953 w 210407"/>
                <a:gd name="connsiteY3" fmla="*/ 233661 h 234315"/>
                <a:gd name="connsiteX4" fmla="*/ 210197 w 210407"/>
                <a:gd name="connsiteY4" fmla="*/ 233661 h 234315"/>
                <a:gd name="connsiteX5" fmla="*/ 153714 w 210407"/>
                <a:gd name="connsiteY5" fmla="*/ -273 h 234315"/>
                <a:gd name="connsiteX6" fmla="*/ 29222 w 210407"/>
                <a:gd name="connsiteY6" fmla="*/ -273 h 234315"/>
                <a:gd name="connsiteX7" fmla="*/ 29222 w 210407"/>
                <a:gd name="connsiteY7" fmla="*/ 14872 h 234315"/>
                <a:gd name="connsiteX8" fmla="*/ 48272 w 210407"/>
                <a:gd name="connsiteY8" fmla="*/ 31826 h 234315"/>
                <a:gd name="connsiteX9" fmla="*/ -211 w 210407"/>
                <a:gd name="connsiteY9" fmla="*/ 234042 h 234315"/>
                <a:gd name="connsiteX10" fmla="*/ 93611 w 210407"/>
                <a:gd name="connsiteY10" fmla="*/ 31445 h 234315"/>
                <a:gd name="connsiteX11" fmla="*/ 116376 w 210407"/>
                <a:gd name="connsiteY11" fmla="*/ 31445 h 234315"/>
                <a:gd name="connsiteX12" fmla="*/ 138569 w 210407"/>
                <a:gd name="connsiteY12" fmla="*/ 124695 h 234315"/>
                <a:gd name="connsiteX13" fmla="*/ 71227 w 210407"/>
                <a:gd name="connsiteY13" fmla="*/ 124695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407" h="234315">
                  <a:moveTo>
                    <a:pt x="45033" y="233661"/>
                  </a:moveTo>
                  <a:lnTo>
                    <a:pt x="63417" y="156413"/>
                  </a:lnTo>
                  <a:lnTo>
                    <a:pt x="146761" y="156413"/>
                  </a:lnTo>
                  <a:lnTo>
                    <a:pt x="164953" y="233661"/>
                  </a:lnTo>
                  <a:lnTo>
                    <a:pt x="210197" y="233661"/>
                  </a:lnTo>
                  <a:lnTo>
                    <a:pt x="153714" y="-273"/>
                  </a:lnTo>
                  <a:lnTo>
                    <a:pt x="29222" y="-273"/>
                  </a:lnTo>
                  <a:lnTo>
                    <a:pt x="29222" y="14872"/>
                  </a:lnTo>
                  <a:lnTo>
                    <a:pt x="48272" y="31826"/>
                  </a:lnTo>
                  <a:lnTo>
                    <a:pt x="-211" y="234042"/>
                  </a:lnTo>
                  <a:close/>
                  <a:moveTo>
                    <a:pt x="93611" y="31445"/>
                  </a:moveTo>
                  <a:lnTo>
                    <a:pt x="116376" y="31445"/>
                  </a:lnTo>
                  <a:lnTo>
                    <a:pt x="138569" y="124695"/>
                  </a:lnTo>
                  <a:lnTo>
                    <a:pt x="71227" y="124695"/>
                  </a:ln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4041F875-AF22-4BC0-BC1A-74A67B893F2B}"/>
                </a:ext>
              </a:extLst>
            </p:cNvPr>
            <p:cNvSpPr/>
            <p:nvPr/>
          </p:nvSpPr>
          <p:spPr>
            <a:xfrm>
              <a:off x="11543764" y="1013800"/>
              <a:ext cx="108377" cy="120987"/>
            </a:xfrm>
            <a:custGeom>
              <a:avLst/>
              <a:gdLst>
                <a:gd name="connsiteX0" fmla="*/ 44557 w 209550"/>
                <a:gd name="connsiteY0" fmla="*/ 233661 h 233933"/>
                <a:gd name="connsiteX1" fmla="*/ 62750 w 209550"/>
                <a:gd name="connsiteY1" fmla="*/ 156413 h 233933"/>
                <a:gd name="connsiteX2" fmla="*/ 146189 w 209550"/>
                <a:gd name="connsiteY2" fmla="*/ 156413 h 233933"/>
                <a:gd name="connsiteX3" fmla="*/ 164382 w 209550"/>
                <a:gd name="connsiteY3" fmla="*/ 233661 h 233933"/>
                <a:gd name="connsiteX4" fmla="*/ 209339 w 209550"/>
                <a:gd name="connsiteY4" fmla="*/ 233661 h 233933"/>
                <a:gd name="connsiteX5" fmla="*/ 152189 w 209550"/>
                <a:gd name="connsiteY5" fmla="*/ -273 h 233933"/>
                <a:gd name="connsiteX6" fmla="*/ 152189 w 209550"/>
                <a:gd name="connsiteY6" fmla="*/ -273 h 233933"/>
                <a:gd name="connsiteX7" fmla="*/ 29603 w 209550"/>
                <a:gd name="connsiteY7" fmla="*/ -273 h 233933"/>
                <a:gd name="connsiteX8" fmla="*/ 29603 w 209550"/>
                <a:gd name="connsiteY8" fmla="*/ 14872 h 233933"/>
                <a:gd name="connsiteX9" fmla="*/ 48653 w 209550"/>
                <a:gd name="connsiteY9" fmla="*/ 31826 h 233933"/>
                <a:gd name="connsiteX10" fmla="*/ -211 w 209550"/>
                <a:gd name="connsiteY10" fmla="*/ 233661 h 233933"/>
                <a:gd name="connsiteX11" fmla="*/ 93134 w 209550"/>
                <a:gd name="connsiteY11" fmla="*/ 31445 h 233933"/>
                <a:gd name="connsiteX12" fmla="*/ 115995 w 209550"/>
                <a:gd name="connsiteY12" fmla="*/ 31445 h 233933"/>
                <a:gd name="connsiteX13" fmla="*/ 137997 w 209550"/>
                <a:gd name="connsiteY13" fmla="*/ 124695 h 233933"/>
                <a:gd name="connsiteX14" fmla="*/ 71322 w 209550"/>
                <a:gd name="connsiteY14" fmla="*/ 124695 h 23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9550" h="233933">
                  <a:moveTo>
                    <a:pt x="44557" y="233661"/>
                  </a:moveTo>
                  <a:lnTo>
                    <a:pt x="62750" y="156413"/>
                  </a:lnTo>
                  <a:lnTo>
                    <a:pt x="146189" y="156413"/>
                  </a:lnTo>
                  <a:lnTo>
                    <a:pt x="164382" y="233661"/>
                  </a:lnTo>
                  <a:lnTo>
                    <a:pt x="209339" y="233661"/>
                  </a:lnTo>
                  <a:lnTo>
                    <a:pt x="152189" y="-273"/>
                  </a:lnTo>
                  <a:lnTo>
                    <a:pt x="152189" y="-273"/>
                  </a:lnTo>
                  <a:lnTo>
                    <a:pt x="29603" y="-273"/>
                  </a:lnTo>
                  <a:lnTo>
                    <a:pt x="29603" y="14872"/>
                  </a:lnTo>
                  <a:lnTo>
                    <a:pt x="48653" y="31826"/>
                  </a:lnTo>
                  <a:lnTo>
                    <a:pt x="-211" y="233661"/>
                  </a:lnTo>
                  <a:close/>
                  <a:moveTo>
                    <a:pt x="93134" y="31445"/>
                  </a:moveTo>
                  <a:lnTo>
                    <a:pt x="115995" y="31445"/>
                  </a:lnTo>
                  <a:lnTo>
                    <a:pt x="137997" y="124695"/>
                  </a:lnTo>
                  <a:lnTo>
                    <a:pt x="71322" y="124695"/>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F7C11F2-2E74-41B9-940F-FD7331B38EE9}"/>
                </a:ext>
              </a:extLst>
            </p:cNvPr>
            <p:cNvSpPr/>
            <p:nvPr/>
          </p:nvSpPr>
          <p:spPr>
            <a:xfrm>
              <a:off x="10926658" y="1013455"/>
              <a:ext cx="103155" cy="121185"/>
            </a:xfrm>
            <a:custGeom>
              <a:avLst/>
              <a:gdLst>
                <a:gd name="connsiteX0" fmla="*/ 193623 w 199453"/>
                <a:gd name="connsiteY0" fmla="*/ 75927 h 234315"/>
                <a:gd name="connsiteX1" fmla="*/ 101993 w 199453"/>
                <a:gd name="connsiteY1" fmla="*/ -273 h 234315"/>
                <a:gd name="connsiteX2" fmla="*/ -211 w 199453"/>
                <a:gd name="connsiteY2" fmla="*/ -273 h 234315"/>
                <a:gd name="connsiteX3" fmla="*/ -211 w 199453"/>
                <a:gd name="connsiteY3" fmla="*/ 14872 h 234315"/>
                <a:gd name="connsiteX4" fmla="*/ 18839 w 199453"/>
                <a:gd name="connsiteY4" fmla="*/ 31636 h 234315"/>
                <a:gd name="connsiteX5" fmla="*/ 18839 w 199453"/>
                <a:gd name="connsiteY5" fmla="*/ 234042 h 234315"/>
                <a:gd name="connsiteX6" fmla="*/ 64178 w 199453"/>
                <a:gd name="connsiteY6" fmla="*/ 234042 h 234315"/>
                <a:gd name="connsiteX7" fmla="*/ 64178 w 199453"/>
                <a:gd name="connsiteY7" fmla="*/ 150317 h 234315"/>
                <a:gd name="connsiteX8" fmla="*/ 109422 w 199453"/>
                <a:gd name="connsiteY8" fmla="*/ 150317 h 234315"/>
                <a:gd name="connsiteX9" fmla="*/ 150856 w 199453"/>
                <a:gd name="connsiteY9" fmla="*/ 234042 h 234315"/>
                <a:gd name="connsiteX10" fmla="*/ 199243 w 199453"/>
                <a:gd name="connsiteY10" fmla="*/ 234042 h 234315"/>
                <a:gd name="connsiteX11" fmla="*/ 152475 w 199453"/>
                <a:gd name="connsiteY11" fmla="*/ 142316 h 234315"/>
                <a:gd name="connsiteX12" fmla="*/ 193623 w 199453"/>
                <a:gd name="connsiteY12" fmla="*/ 75927 h 234315"/>
                <a:gd name="connsiteX13" fmla="*/ 100945 w 199453"/>
                <a:gd name="connsiteY13" fmla="*/ 118694 h 234315"/>
                <a:gd name="connsiteX14" fmla="*/ 63893 w 199453"/>
                <a:gd name="connsiteY14" fmla="*/ 118694 h 234315"/>
                <a:gd name="connsiteX15" fmla="*/ 63893 w 199453"/>
                <a:gd name="connsiteY15" fmla="*/ 31921 h 234315"/>
                <a:gd name="connsiteX16" fmla="*/ 100945 w 199453"/>
                <a:gd name="connsiteY16" fmla="*/ 31921 h 234315"/>
                <a:gd name="connsiteX17" fmla="*/ 100945 w 199453"/>
                <a:gd name="connsiteY17" fmla="*/ 31921 h 234315"/>
                <a:gd name="connsiteX18" fmla="*/ 148570 w 199453"/>
                <a:gd name="connsiteY18" fmla="*/ 75737 h 234315"/>
                <a:gd name="connsiteX19" fmla="*/ 100945 w 199453"/>
                <a:gd name="connsiteY19" fmla="*/ 118694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9453" h="234315">
                  <a:moveTo>
                    <a:pt x="193623" y="75927"/>
                  </a:moveTo>
                  <a:cubicBezTo>
                    <a:pt x="193623" y="28302"/>
                    <a:pt x="162952" y="394"/>
                    <a:pt x="101993" y="-273"/>
                  </a:cubicBezTo>
                  <a:lnTo>
                    <a:pt x="-211" y="-273"/>
                  </a:lnTo>
                  <a:lnTo>
                    <a:pt x="-211" y="14872"/>
                  </a:lnTo>
                  <a:lnTo>
                    <a:pt x="18839" y="31636"/>
                  </a:lnTo>
                  <a:lnTo>
                    <a:pt x="18839" y="234042"/>
                  </a:lnTo>
                  <a:lnTo>
                    <a:pt x="64178" y="234042"/>
                  </a:lnTo>
                  <a:lnTo>
                    <a:pt x="64178" y="150317"/>
                  </a:lnTo>
                  <a:lnTo>
                    <a:pt x="109422" y="150317"/>
                  </a:lnTo>
                  <a:lnTo>
                    <a:pt x="150856" y="234042"/>
                  </a:lnTo>
                  <a:lnTo>
                    <a:pt x="199243" y="234042"/>
                  </a:lnTo>
                  <a:lnTo>
                    <a:pt x="152475" y="142316"/>
                  </a:lnTo>
                  <a:cubicBezTo>
                    <a:pt x="178574" y="130791"/>
                    <a:pt x="194919" y="104426"/>
                    <a:pt x="193623" y="75927"/>
                  </a:cubicBezTo>
                  <a:close/>
                  <a:moveTo>
                    <a:pt x="100945" y="118694"/>
                  </a:moveTo>
                  <a:lnTo>
                    <a:pt x="63893" y="118694"/>
                  </a:lnTo>
                  <a:lnTo>
                    <a:pt x="63893" y="31921"/>
                  </a:lnTo>
                  <a:lnTo>
                    <a:pt x="100945" y="31921"/>
                  </a:lnTo>
                  <a:lnTo>
                    <a:pt x="100945" y="31921"/>
                  </a:lnTo>
                  <a:cubicBezTo>
                    <a:pt x="133520" y="31921"/>
                    <a:pt x="148570" y="52972"/>
                    <a:pt x="148570" y="75737"/>
                  </a:cubicBezTo>
                  <a:cubicBezTo>
                    <a:pt x="148570" y="98501"/>
                    <a:pt x="133520" y="118694"/>
                    <a:pt x="100945" y="118694"/>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4B7EC7A2-2894-4E7D-9D60-434648619864}"/>
                </a:ext>
              </a:extLst>
            </p:cNvPr>
            <p:cNvSpPr/>
            <p:nvPr/>
          </p:nvSpPr>
          <p:spPr>
            <a:xfrm>
              <a:off x="11291049" y="1013505"/>
              <a:ext cx="98475" cy="121480"/>
            </a:xfrm>
            <a:custGeom>
              <a:avLst/>
              <a:gdLst>
                <a:gd name="connsiteX0" fmla="*/ -211 w 190404"/>
                <a:gd name="connsiteY0" fmla="*/ 298 h 234886"/>
                <a:gd name="connsiteX1" fmla="*/ -211 w 190404"/>
                <a:gd name="connsiteY1" fmla="*/ 15443 h 234886"/>
                <a:gd name="connsiteX2" fmla="*/ 18839 w 190404"/>
                <a:gd name="connsiteY2" fmla="*/ 32207 h 234886"/>
                <a:gd name="connsiteX3" fmla="*/ 18839 w 190404"/>
                <a:gd name="connsiteY3" fmla="*/ 234613 h 234886"/>
                <a:gd name="connsiteX4" fmla="*/ 64179 w 190404"/>
                <a:gd name="connsiteY4" fmla="*/ 234613 h 234886"/>
                <a:gd name="connsiteX5" fmla="*/ 64179 w 190404"/>
                <a:gd name="connsiteY5" fmla="*/ 162223 h 234886"/>
                <a:gd name="connsiteX6" fmla="*/ 99897 w 190404"/>
                <a:gd name="connsiteY6" fmla="*/ 162223 h 234886"/>
                <a:gd name="connsiteX7" fmla="*/ 190194 w 190404"/>
                <a:gd name="connsiteY7" fmla="*/ 81071 h 234886"/>
                <a:gd name="connsiteX8" fmla="*/ 99516 w 190404"/>
                <a:gd name="connsiteY8" fmla="*/ -273 h 234886"/>
                <a:gd name="connsiteX9" fmla="*/ 145522 w 190404"/>
                <a:gd name="connsiteY9" fmla="*/ 81261 h 234886"/>
                <a:gd name="connsiteX10" fmla="*/ 98564 w 190404"/>
                <a:gd name="connsiteY10" fmla="*/ 130505 h 234886"/>
                <a:gd name="connsiteX11" fmla="*/ 64273 w 190404"/>
                <a:gd name="connsiteY11" fmla="*/ 130505 h 234886"/>
                <a:gd name="connsiteX12" fmla="*/ 64273 w 190404"/>
                <a:gd name="connsiteY12" fmla="*/ 31826 h 234886"/>
                <a:gd name="connsiteX13" fmla="*/ 98564 w 190404"/>
                <a:gd name="connsiteY13" fmla="*/ 31826 h 234886"/>
                <a:gd name="connsiteX14" fmla="*/ 145522 w 190404"/>
                <a:gd name="connsiteY14" fmla="*/ 81261 h 23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404" h="234886">
                  <a:moveTo>
                    <a:pt x="-211" y="298"/>
                  </a:moveTo>
                  <a:lnTo>
                    <a:pt x="-211" y="15443"/>
                  </a:lnTo>
                  <a:lnTo>
                    <a:pt x="18839" y="32207"/>
                  </a:lnTo>
                  <a:lnTo>
                    <a:pt x="18839" y="234613"/>
                  </a:lnTo>
                  <a:lnTo>
                    <a:pt x="64179" y="234613"/>
                  </a:lnTo>
                  <a:lnTo>
                    <a:pt x="64179" y="162223"/>
                  </a:lnTo>
                  <a:lnTo>
                    <a:pt x="99897" y="162223"/>
                  </a:lnTo>
                  <a:cubicBezTo>
                    <a:pt x="160762" y="162223"/>
                    <a:pt x="190194" y="132696"/>
                    <a:pt x="190194" y="81071"/>
                  </a:cubicBezTo>
                  <a:cubicBezTo>
                    <a:pt x="190194" y="29445"/>
                    <a:pt x="160572" y="108"/>
                    <a:pt x="99516" y="-273"/>
                  </a:cubicBezTo>
                  <a:close/>
                  <a:moveTo>
                    <a:pt x="145522" y="81261"/>
                  </a:moveTo>
                  <a:cubicBezTo>
                    <a:pt x="145522" y="109169"/>
                    <a:pt x="131330" y="130505"/>
                    <a:pt x="98564" y="130505"/>
                  </a:cubicBezTo>
                  <a:lnTo>
                    <a:pt x="64273" y="130505"/>
                  </a:lnTo>
                  <a:lnTo>
                    <a:pt x="64273" y="31826"/>
                  </a:lnTo>
                  <a:lnTo>
                    <a:pt x="98564" y="31826"/>
                  </a:lnTo>
                  <a:cubicBezTo>
                    <a:pt x="131044" y="32017"/>
                    <a:pt x="145522" y="53257"/>
                    <a:pt x="145522" y="81261"/>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92FCA74-154C-4918-AD45-B456AE4081A2}"/>
                </a:ext>
              </a:extLst>
            </p:cNvPr>
            <p:cNvSpPr/>
            <p:nvPr/>
          </p:nvSpPr>
          <p:spPr>
            <a:xfrm>
              <a:off x="10483102" y="1013652"/>
              <a:ext cx="92317" cy="121185"/>
            </a:xfrm>
            <a:custGeom>
              <a:avLst/>
              <a:gdLst>
                <a:gd name="connsiteX0" fmla="*/ 83249 w 178498"/>
                <a:gd name="connsiteY0" fmla="*/ 15050 h 234315"/>
                <a:gd name="connsiteX1" fmla="*/ 83249 w 178498"/>
                <a:gd name="connsiteY1" fmla="*/ 0 h 234315"/>
                <a:gd name="connsiteX2" fmla="*/ 0 w 178498"/>
                <a:gd name="connsiteY2" fmla="*/ 0 h 234315"/>
                <a:gd name="connsiteX3" fmla="*/ 0 w 178498"/>
                <a:gd name="connsiteY3" fmla="*/ 15050 h 234315"/>
                <a:gd name="connsiteX4" fmla="*/ 18764 w 178498"/>
                <a:gd name="connsiteY4" fmla="*/ 31909 h 234315"/>
                <a:gd name="connsiteX5" fmla="*/ 18764 w 178498"/>
                <a:gd name="connsiteY5" fmla="*/ 234315 h 234315"/>
                <a:gd name="connsiteX6" fmla="*/ 173926 w 178498"/>
                <a:gd name="connsiteY6" fmla="*/ 234315 h 234315"/>
                <a:gd name="connsiteX7" fmla="*/ 178499 w 178498"/>
                <a:gd name="connsiteY7" fmla="*/ 175927 h 234315"/>
                <a:gd name="connsiteX8" fmla="*/ 158687 w 178498"/>
                <a:gd name="connsiteY8" fmla="*/ 175927 h 234315"/>
                <a:gd name="connsiteX9" fmla="*/ 137350 w 178498"/>
                <a:gd name="connsiteY9" fmla="*/ 202501 h 234315"/>
                <a:gd name="connsiteX10" fmla="*/ 63817 w 178498"/>
                <a:gd name="connsiteY10" fmla="*/ 202501 h 234315"/>
                <a:gd name="connsiteX11" fmla="*/ 63817 w 178498"/>
                <a:gd name="connsiteY11" fmla="*/ 31909 h 234315"/>
                <a:gd name="connsiteX12" fmla="*/ 83249 w 178498"/>
                <a:gd name="connsiteY12" fmla="*/ 15050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98" h="234315">
                  <a:moveTo>
                    <a:pt x="83249" y="15050"/>
                  </a:moveTo>
                  <a:lnTo>
                    <a:pt x="83249" y="0"/>
                  </a:lnTo>
                  <a:lnTo>
                    <a:pt x="0" y="0"/>
                  </a:lnTo>
                  <a:lnTo>
                    <a:pt x="0" y="15050"/>
                  </a:lnTo>
                  <a:lnTo>
                    <a:pt x="18764" y="31909"/>
                  </a:lnTo>
                  <a:lnTo>
                    <a:pt x="18764" y="234315"/>
                  </a:lnTo>
                  <a:lnTo>
                    <a:pt x="173926" y="234315"/>
                  </a:lnTo>
                  <a:lnTo>
                    <a:pt x="178499" y="175927"/>
                  </a:lnTo>
                  <a:lnTo>
                    <a:pt x="158687" y="175927"/>
                  </a:lnTo>
                  <a:lnTo>
                    <a:pt x="137350" y="202501"/>
                  </a:lnTo>
                  <a:lnTo>
                    <a:pt x="63817" y="202501"/>
                  </a:lnTo>
                  <a:lnTo>
                    <a:pt x="63817" y="31909"/>
                  </a:lnTo>
                  <a:lnTo>
                    <a:pt x="83249" y="1505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A736FE29-F859-4B67-92A6-B7A28CF48184}"/>
                </a:ext>
              </a:extLst>
            </p:cNvPr>
            <p:cNvSpPr/>
            <p:nvPr/>
          </p:nvSpPr>
          <p:spPr>
            <a:xfrm>
              <a:off x="11656919" y="1013652"/>
              <a:ext cx="92169" cy="121185"/>
            </a:xfrm>
            <a:custGeom>
              <a:avLst/>
              <a:gdLst>
                <a:gd name="connsiteX0" fmla="*/ 137160 w 178212"/>
                <a:gd name="connsiteY0" fmla="*/ 202501 h 234315"/>
                <a:gd name="connsiteX1" fmla="*/ 63913 w 178212"/>
                <a:gd name="connsiteY1" fmla="*/ 202501 h 234315"/>
                <a:gd name="connsiteX2" fmla="*/ 63913 w 178212"/>
                <a:gd name="connsiteY2" fmla="*/ 31909 h 234315"/>
                <a:gd name="connsiteX3" fmla="*/ 83344 w 178212"/>
                <a:gd name="connsiteY3" fmla="*/ 15050 h 234315"/>
                <a:gd name="connsiteX4" fmla="*/ 83344 w 178212"/>
                <a:gd name="connsiteY4" fmla="*/ 0 h 234315"/>
                <a:gd name="connsiteX5" fmla="*/ 0 w 178212"/>
                <a:gd name="connsiteY5" fmla="*/ 0 h 234315"/>
                <a:gd name="connsiteX6" fmla="*/ 0 w 178212"/>
                <a:gd name="connsiteY6" fmla="*/ 15050 h 234315"/>
                <a:gd name="connsiteX7" fmla="*/ 18669 w 178212"/>
                <a:gd name="connsiteY7" fmla="*/ 31909 h 234315"/>
                <a:gd name="connsiteX8" fmla="*/ 18669 w 178212"/>
                <a:gd name="connsiteY8" fmla="*/ 234315 h 234315"/>
                <a:gd name="connsiteX9" fmla="*/ 173831 w 178212"/>
                <a:gd name="connsiteY9" fmla="*/ 234315 h 234315"/>
                <a:gd name="connsiteX10" fmla="*/ 178213 w 178212"/>
                <a:gd name="connsiteY10" fmla="*/ 175927 h 234315"/>
                <a:gd name="connsiteX11" fmla="*/ 158591 w 178212"/>
                <a:gd name="connsiteY11" fmla="*/ 175927 h 234315"/>
                <a:gd name="connsiteX12" fmla="*/ 137160 w 178212"/>
                <a:gd name="connsiteY12" fmla="*/ 202501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212" h="234315">
                  <a:moveTo>
                    <a:pt x="137160" y="202501"/>
                  </a:moveTo>
                  <a:lnTo>
                    <a:pt x="63913" y="202501"/>
                  </a:lnTo>
                  <a:lnTo>
                    <a:pt x="63913" y="31909"/>
                  </a:lnTo>
                  <a:lnTo>
                    <a:pt x="83344" y="15050"/>
                  </a:lnTo>
                  <a:lnTo>
                    <a:pt x="83344" y="0"/>
                  </a:lnTo>
                  <a:lnTo>
                    <a:pt x="0" y="0"/>
                  </a:lnTo>
                  <a:lnTo>
                    <a:pt x="0" y="15050"/>
                  </a:lnTo>
                  <a:lnTo>
                    <a:pt x="18669" y="31909"/>
                  </a:lnTo>
                  <a:lnTo>
                    <a:pt x="18669" y="234315"/>
                  </a:lnTo>
                  <a:lnTo>
                    <a:pt x="173831" y="234315"/>
                  </a:lnTo>
                  <a:lnTo>
                    <a:pt x="178213" y="175927"/>
                  </a:lnTo>
                  <a:lnTo>
                    <a:pt x="158591" y="175927"/>
                  </a:lnTo>
                  <a:lnTo>
                    <a:pt x="137160" y="202501"/>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56986732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A41C6-2674-4D5F-8C09-C1C2FE5C604D}"/>
              </a:ext>
            </a:extLst>
          </p:cNvPr>
          <p:cNvSpPr>
            <a:spLocks noGrp="1"/>
          </p:cNvSpPr>
          <p:nvPr>
            <p:ph type="title" hasCustomPrompt="1"/>
          </p:nvPr>
        </p:nvSpPr>
        <p:spPr/>
        <p:txBody>
          <a:bodyPr/>
          <a:lstStyle>
            <a:lvl1pPr>
              <a:defRPr sz="6000">
                <a:solidFill>
                  <a:schemeClr val="bg1"/>
                </a:solidFill>
              </a:defRPr>
            </a:lvl1pPr>
          </a:lstStyle>
          <a:p>
            <a:r>
              <a:rPr lang="en-US" dirty="0"/>
              <a:t>Click to edit title</a:t>
            </a:r>
          </a:p>
        </p:txBody>
      </p:sp>
      <p:sp>
        <p:nvSpPr>
          <p:cNvPr id="3" name="Content Placeholder 2">
            <a:extLst>
              <a:ext uri="{FF2B5EF4-FFF2-40B4-BE49-F238E27FC236}">
                <a16:creationId xmlns:a16="http://schemas.microsoft.com/office/drawing/2014/main" id="{CF6D2B00-FE61-4DA0-BDE9-BF88A4C3AAFB}"/>
              </a:ext>
            </a:extLst>
          </p:cNvPr>
          <p:cNvSpPr>
            <a:spLocks noGrp="1"/>
          </p:cNvSpPr>
          <p:nvPr>
            <p:ph sz="half" idx="1"/>
          </p:nvPr>
        </p:nvSpPr>
        <p:spPr>
          <a:xfrm>
            <a:off x="442913" y="1633181"/>
            <a:ext cx="5653087" cy="4783494"/>
          </a:xfrm>
        </p:spPr>
        <p:txBody>
          <a:bodyPr/>
          <a:lstStyle>
            <a:lvl1pPr indent="-234000">
              <a:buClr>
                <a:schemeClr val="tx1"/>
              </a:buClr>
              <a:defRPr sz="1800">
                <a:solidFill>
                  <a:schemeClr val="bg1"/>
                </a:solidFill>
              </a:defRPr>
            </a:lvl1pPr>
            <a:lvl2pPr indent="-234000">
              <a:buClr>
                <a:schemeClr val="tx1"/>
              </a:buClr>
              <a:defRPr sz="1800">
                <a:solidFill>
                  <a:schemeClr val="bg1"/>
                </a:solidFill>
              </a:defRPr>
            </a:lvl2pPr>
            <a:lvl3pPr indent="-234000">
              <a:buClr>
                <a:schemeClr val="tx1"/>
              </a:buClr>
              <a:defRPr sz="1800">
                <a:solidFill>
                  <a:schemeClr val="bg1"/>
                </a:solidFill>
              </a:defRPr>
            </a:lvl3pPr>
            <a:lvl4pPr indent="-234000">
              <a:buClr>
                <a:schemeClr val="tx1"/>
              </a:buClr>
              <a:defRPr sz="1800">
                <a:solidFill>
                  <a:schemeClr val="bg1"/>
                </a:solidFill>
              </a:defRPr>
            </a:lvl4pPr>
            <a:lvl5pPr indent="-234000">
              <a:buClr>
                <a:schemeClr val="tx1"/>
              </a:buClr>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4654CB7-A5C1-43B0-96A5-A69E9AB0DB41}"/>
              </a:ext>
            </a:extLst>
          </p:cNvPr>
          <p:cNvSpPr>
            <a:spLocks noGrp="1"/>
          </p:cNvSpPr>
          <p:nvPr>
            <p:ph sz="half" idx="2"/>
          </p:nvPr>
        </p:nvSpPr>
        <p:spPr>
          <a:xfrm>
            <a:off x="6387338" y="1633181"/>
            <a:ext cx="5361750" cy="4783494"/>
          </a:xfrm>
        </p:spPr>
        <p:txBody>
          <a:bodyPr/>
          <a:lstStyle>
            <a:lvl1pPr indent="-234000">
              <a:buClr>
                <a:schemeClr val="tx1"/>
              </a:buClr>
              <a:defRPr sz="1800">
                <a:solidFill>
                  <a:schemeClr val="bg1"/>
                </a:solidFill>
              </a:defRPr>
            </a:lvl1pPr>
            <a:lvl2pPr indent="-234000">
              <a:buClr>
                <a:schemeClr val="tx1"/>
              </a:buClr>
              <a:defRPr sz="1800">
                <a:solidFill>
                  <a:schemeClr val="bg1"/>
                </a:solidFill>
              </a:defRPr>
            </a:lvl2pPr>
            <a:lvl3pPr indent="-234000">
              <a:buClr>
                <a:schemeClr val="tx1"/>
              </a:buClr>
              <a:defRPr sz="1800">
                <a:solidFill>
                  <a:schemeClr val="bg1"/>
                </a:solidFill>
              </a:defRPr>
            </a:lvl3pPr>
            <a:lvl4pPr indent="-234000">
              <a:buClr>
                <a:schemeClr val="tx1"/>
              </a:buClr>
              <a:defRPr sz="1800">
                <a:solidFill>
                  <a:schemeClr val="bg1"/>
                </a:solidFill>
              </a:defRPr>
            </a:lvl4pPr>
            <a:lvl5pPr indent="-234000">
              <a:buClr>
                <a:schemeClr val="tx1"/>
              </a:buClr>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7">
            <a:extLst>
              <a:ext uri="{FF2B5EF4-FFF2-40B4-BE49-F238E27FC236}">
                <a16:creationId xmlns:a16="http://schemas.microsoft.com/office/drawing/2014/main" id="{4965DBC1-F382-42F5-B305-637B532DCDD9}"/>
              </a:ext>
            </a:extLst>
          </p:cNvPr>
          <p:cNvGrpSpPr/>
          <p:nvPr userDrawn="1"/>
        </p:nvGrpSpPr>
        <p:grpSpPr>
          <a:xfrm>
            <a:off x="9679441" y="441325"/>
            <a:ext cx="2069647" cy="125432"/>
            <a:chOff x="9679441" y="1011671"/>
            <a:chExt cx="2069647" cy="125432"/>
          </a:xfrm>
          <a:solidFill>
            <a:schemeClr val="bg1"/>
          </a:solidFill>
        </p:grpSpPr>
        <p:sp>
          <p:nvSpPr>
            <p:cNvPr id="9" name="Freeform: Shape 8">
              <a:extLst>
                <a:ext uri="{FF2B5EF4-FFF2-40B4-BE49-F238E27FC236}">
                  <a16:creationId xmlns:a16="http://schemas.microsoft.com/office/drawing/2014/main" id="{8B413F6F-0176-475A-A563-4780620FB0C4}"/>
                </a:ext>
              </a:extLst>
            </p:cNvPr>
            <p:cNvSpPr/>
            <p:nvPr/>
          </p:nvSpPr>
          <p:spPr>
            <a:xfrm>
              <a:off x="10557488" y="1013652"/>
              <a:ext cx="103253" cy="121185"/>
            </a:xfrm>
            <a:custGeom>
              <a:avLst/>
              <a:gdLst>
                <a:gd name="connsiteX0" fmla="*/ 122396 w 199643"/>
                <a:gd name="connsiteY0" fmla="*/ 234315 h 234315"/>
                <a:gd name="connsiteX1" fmla="*/ 122396 w 199643"/>
                <a:gd name="connsiteY1" fmla="*/ 32004 h 234315"/>
                <a:gd name="connsiteX2" fmla="*/ 162973 w 199643"/>
                <a:gd name="connsiteY2" fmla="*/ 32004 h 234315"/>
                <a:gd name="connsiteX3" fmla="*/ 179832 w 199643"/>
                <a:gd name="connsiteY3" fmla="*/ 58579 h 234315"/>
                <a:gd name="connsiteX4" fmla="*/ 199644 w 199643"/>
                <a:gd name="connsiteY4" fmla="*/ 58579 h 234315"/>
                <a:gd name="connsiteX5" fmla="*/ 195072 w 199643"/>
                <a:gd name="connsiteY5" fmla="*/ 0 h 234315"/>
                <a:gd name="connsiteX6" fmla="*/ 193738 w 199643"/>
                <a:gd name="connsiteY6" fmla="*/ 0 h 234315"/>
                <a:gd name="connsiteX7" fmla="*/ 4381 w 199643"/>
                <a:gd name="connsiteY7" fmla="*/ 0 h 234315"/>
                <a:gd name="connsiteX8" fmla="*/ 0 w 199643"/>
                <a:gd name="connsiteY8" fmla="*/ 58579 h 234315"/>
                <a:gd name="connsiteX9" fmla="*/ 19526 w 199643"/>
                <a:gd name="connsiteY9" fmla="*/ 58579 h 234315"/>
                <a:gd name="connsiteX10" fmla="*/ 36100 w 199643"/>
                <a:gd name="connsiteY10" fmla="*/ 32004 h 234315"/>
                <a:gd name="connsiteX11" fmla="*/ 77057 w 199643"/>
                <a:gd name="connsiteY11" fmla="*/ 32004 h 234315"/>
                <a:gd name="connsiteX12" fmla="*/ 77057 w 199643"/>
                <a:gd name="connsiteY12" fmla="*/ 234315 h 234315"/>
                <a:gd name="connsiteX13" fmla="*/ 122396 w 199643"/>
                <a:gd name="connsiteY13" fmla="*/ 234315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643" h="234315">
                  <a:moveTo>
                    <a:pt x="122396" y="234315"/>
                  </a:moveTo>
                  <a:lnTo>
                    <a:pt x="122396" y="32004"/>
                  </a:lnTo>
                  <a:lnTo>
                    <a:pt x="162973" y="32004"/>
                  </a:lnTo>
                  <a:lnTo>
                    <a:pt x="179832" y="58579"/>
                  </a:lnTo>
                  <a:lnTo>
                    <a:pt x="199644" y="58579"/>
                  </a:lnTo>
                  <a:lnTo>
                    <a:pt x="195072" y="0"/>
                  </a:lnTo>
                  <a:lnTo>
                    <a:pt x="193738" y="0"/>
                  </a:lnTo>
                  <a:lnTo>
                    <a:pt x="4381" y="0"/>
                  </a:lnTo>
                  <a:lnTo>
                    <a:pt x="0" y="58579"/>
                  </a:lnTo>
                  <a:lnTo>
                    <a:pt x="19526" y="58579"/>
                  </a:lnTo>
                  <a:lnTo>
                    <a:pt x="36100" y="32004"/>
                  </a:lnTo>
                  <a:lnTo>
                    <a:pt x="77057" y="32004"/>
                  </a:lnTo>
                  <a:lnTo>
                    <a:pt x="77057" y="234315"/>
                  </a:lnTo>
                  <a:lnTo>
                    <a:pt x="122396" y="234315"/>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BCD062D9-0F87-4FF2-BABE-BD81C89810F3}"/>
                </a:ext>
              </a:extLst>
            </p:cNvPr>
            <p:cNvSpPr/>
            <p:nvPr/>
          </p:nvSpPr>
          <p:spPr>
            <a:xfrm>
              <a:off x="11444009" y="1013652"/>
              <a:ext cx="103253" cy="121185"/>
            </a:xfrm>
            <a:custGeom>
              <a:avLst/>
              <a:gdLst>
                <a:gd name="connsiteX0" fmla="*/ 193929 w 199643"/>
                <a:gd name="connsiteY0" fmla="*/ 0 h 234315"/>
                <a:gd name="connsiteX1" fmla="*/ 4477 w 199643"/>
                <a:gd name="connsiteY1" fmla="*/ 0 h 234315"/>
                <a:gd name="connsiteX2" fmla="*/ 0 w 199643"/>
                <a:gd name="connsiteY2" fmla="*/ 58579 h 234315"/>
                <a:gd name="connsiteX3" fmla="*/ 19526 w 199643"/>
                <a:gd name="connsiteY3" fmla="*/ 58579 h 234315"/>
                <a:gd name="connsiteX4" fmla="*/ 36004 w 199643"/>
                <a:gd name="connsiteY4" fmla="*/ 32004 h 234315"/>
                <a:gd name="connsiteX5" fmla="*/ 76962 w 199643"/>
                <a:gd name="connsiteY5" fmla="*/ 32004 h 234315"/>
                <a:gd name="connsiteX6" fmla="*/ 76962 w 199643"/>
                <a:gd name="connsiteY6" fmla="*/ 234315 h 234315"/>
                <a:gd name="connsiteX7" fmla="*/ 122206 w 199643"/>
                <a:gd name="connsiteY7" fmla="*/ 234315 h 234315"/>
                <a:gd name="connsiteX8" fmla="*/ 122206 w 199643"/>
                <a:gd name="connsiteY8" fmla="*/ 32004 h 234315"/>
                <a:gd name="connsiteX9" fmla="*/ 162973 w 199643"/>
                <a:gd name="connsiteY9" fmla="*/ 32004 h 234315"/>
                <a:gd name="connsiteX10" fmla="*/ 180022 w 199643"/>
                <a:gd name="connsiteY10" fmla="*/ 58579 h 234315"/>
                <a:gd name="connsiteX11" fmla="*/ 199644 w 199643"/>
                <a:gd name="connsiteY11" fmla="*/ 58579 h 234315"/>
                <a:gd name="connsiteX12" fmla="*/ 195072 w 199643"/>
                <a:gd name="connsiteY12" fmla="*/ 0 h 234315"/>
                <a:gd name="connsiteX13" fmla="*/ 193929 w 199643"/>
                <a:gd name="connsiteY13" fmla="*/ 0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643" h="234315">
                  <a:moveTo>
                    <a:pt x="193929" y="0"/>
                  </a:moveTo>
                  <a:lnTo>
                    <a:pt x="4477" y="0"/>
                  </a:lnTo>
                  <a:lnTo>
                    <a:pt x="0" y="58579"/>
                  </a:lnTo>
                  <a:lnTo>
                    <a:pt x="19526" y="58579"/>
                  </a:lnTo>
                  <a:lnTo>
                    <a:pt x="36004" y="32004"/>
                  </a:lnTo>
                  <a:lnTo>
                    <a:pt x="76962" y="32004"/>
                  </a:lnTo>
                  <a:lnTo>
                    <a:pt x="76962" y="234315"/>
                  </a:lnTo>
                  <a:lnTo>
                    <a:pt x="122206" y="234315"/>
                  </a:lnTo>
                  <a:lnTo>
                    <a:pt x="122206" y="32004"/>
                  </a:lnTo>
                  <a:lnTo>
                    <a:pt x="162973" y="32004"/>
                  </a:lnTo>
                  <a:lnTo>
                    <a:pt x="180022" y="58579"/>
                  </a:lnTo>
                  <a:lnTo>
                    <a:pt x="199644" y="58579"/>
                  </a:lnTo>
                  <a:lnTo>
                    <a:pt x="195072" y="0"/>
                  </a:lnTo>
                  <a:lnTo>
                    <a:pt x="193929"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EAB4A10-90AB-4ED0-9210-A5790B62A9A1}"/>
                </a:ext>
              </a:extLst>
            </p:cNvPr>
            <p:cNvSpPr/>
            <p:nvPr/>
          </p:nvSpPr>
          <p:spPr>
            <a:xfrm>
              <a:off x="11045921" y="1013652"/>
              <a:ext cx="111578" cy="121185"/>
            </a:xfrm>
            <a:custGeom>
              <a:avLst/>
              <a:gdLst>
                <a:gd name="connsiteX0" fmla="*/ 82772 w 215741"/>
                <a:gd name="connsiteY0" fmla="*/ 15050 h 234315"/>
                <a:gd name="connsiteX1" fmla="*/ 82772 w 215741"/>
                <a:gd name="connsiteY1" fmla="*/ 0 h 234315"/>
                <a:gd name="connsiteX2" fmla="*/ 0 w 215741"/>
                <a:gd name="connsiteY2" fmla="*/ 0 h 234315"/>
                <a:gd name="connsiteX3" fmla="*/ 0 w 215741"/>
                <a:gd name="connsiteY3" fmla="*/ 15050 h 234315"/>
                <a:gd name="connsiteX4" fmla="*/ 18669 w 215741"/>
                <a:gd name="connsiteY4" fmla="*/ 31909 h 234315"/>
                <a:gd name="connsiteX5" fmla="*/ 18669 w 215741"/>
                <a:gd name="connsiteY5" fmla="*/ 234315 h 234315"/>
                <a:gd name="connsiteX6" fmla="*/ 64103 w 215741"/>
                <a:gd name="connsiteY6" fmla="*/ 234315 h 234315"/>
                <a:gd name="connsiteX7" fmla="*/ 64103 w 215741"/>
                <a:gd name="connsiteY7" fmla="*/ 165259 h 234315"/>
                <a:gd name="connsiteX8" fmla="*/ 101632 w 215741"/>
                <a:gd name="connsiteY8" fmla="*/ 124301 h 234315"/>
                <a:gd name="connsiteX9" fmla="*/ 138493 w 215741"/>
                <a:gd name="connsiteY9" fmla="*/ 151829 h 234315"/>
                <a:gd name="connsiteX10" fmla="*/ 162401 w 215741"/>
                <a:gd name="connsiteY10" fmla="*/ 234315 h 234315"/>
                <a:gd name="connsiteX11" fmla="*/ 207835 w 215741"/>
                <a:gd name="connsiteY11" fmla="*/ 234315 h 234315"/>
                <a:gd name="connsiteX12" fmla="*/ 177736 w 215741"/>
                <a:gd name="connsiteY12" fmla="*/ 128111 h 234315"/>
                <a:gd name="connsiteX13" fmla="*/ 129635 w 215741"/>
                <a:gd name="connsiteY13" fmla="*/ 94393 h 234315"/>
                <a:gd name="connsiteX14" fmla="*/ 187357 w 215741"/>
                <a:gd name="connsiteY14" fmla="*/ 31909 h 234315"/>
                <a:gd name="connsiteX15" fmla="*/ 215741 w 215741"/>
                <a:gd name="connsiteY15" fmla="*/ 15050 h 234315"/>
                <a:gd name="connsiteX16" fmla="*/ 215741 w 215741"/>
                <a:gd name="connsiteY16" fmla="*/ 0 h 234315"/>
                <a:gd name="connsiteX17" fmla="*/ 130873 w 215741"/>
                <a:gd name="connsiteY17" fmla="*/ 0 h 234315"/>
                <a:gd name="connsiteX18" fmla="*/ 130873 w 215741"/>
                <a:gd name="connsiteY18" fmla="*/ 15050 h 234315"/>
                <a:gd name="connsiteX19" fmla="*/ 143256 w 215741"/>
                <a:gd name="connsiteY19" fmla="*/ 28956 h 234315"/>
                <a:gd name="connsiteX20" fmla="*/ 64103 w 215741"/>
                <a:gd name="connsiteY20" fmla="*/ 114776 h 234315"/>
                <a:gd name="connsiteX21" fmla="*/ 64103 w 215741"/>
                <a:gd name="connsiteY21" fmla="*/ 31909 h 234315"/>
                <a:gd name="connsiteX22" fmla="*/ 82772 w 215741"/>
                <a:gd name="connsiteY22" fmla="*/ 15050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5741" h="234315">
                  <a:moveTo>
                    <a:pt x="82772" y="15050"/>
                  </a:moveTo>
                  <a:lnTo>
                    <a:pt x="82772" y="0"/>
                  </a:lnTo>
                  <a:lnTo>
                    <a:pt x="0" y="0"/>
                  </a:lnTo>
                  <a:lnTo>
                    <a:pt x="0" y="15050"/>
                  </a:lnTo>
                  <a:lnTo>
                    <a:pt x="18669" y="31909"/>
                  </a:lnTo>
                  <a:lnTo>
                    <a:pt x="18669" y="234315"/>
                  </a:lnTo>
                  <a:lnTo>
                    <a:pt x="64103" y="234315"/>
                  </a:lnTo>
                  <a:lnTo>
                    <a:pt x="64103" y="165259"/>
                  </a:lnTo>
                  <a:lnTo>
                    <a:pt x="101632" y="124301"/>
                  </a:lnTo>
                  <a:lnTo>
                    <a:pt x="138493" y="151829"/>
                  </a:lnTo>
                  <a:lnTo>
                    <a:pt x="162401" y="234315"/>
                  </a:lnTo>
                  <a:lnTo>
                    <a:pt x="207835" y="234315"/>
                  </a:lnTo>
                  <a:lnTo>
                    <a:pt x="177736" y="128111"/>
                  </a:lnTo>
                  <a:lnTo>
                    <a:pt x="129635" y="94393"/>
                  </a:lnTo>
                  <a:lnTo>
                    <a:pt x="187357" y="31909"/>
                  </a:lnTo>
                  <a:lnTo>
                    <a:pt x="215741" y="15050"/>
                  </a:lnTo>
                  <a:lnTo>
                    <a:pt x="215741" y="0"/>
                  </a:lnTo>
                  <a:lnTo>
                    <a:pt x="130873" y="0"/>
                  </a:lnTo>
                  <a:lnTo>
                    <a:pt x="130873" y="15050"/>
                  </a:lnTo>
                  <a:lnTo>
                    <a:pt x="143256" y="28956"/>
                  </a:lnTo>
                  <a:lnTo>
                    <a:pt x="64103" y="114776"/>
                  </a:lnTo>
                  <a:lnTo>
                    <a:pt x="64103" y="31909"/>
                  </a:lnTo>
                  <a:lnTo>
                    <a:pt x="82772" y="1505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B1B2D9D-3EFC-4B12-A120-D6605D931C26}"/>
                </a:ext>
              </a:extLst>
            </p:cNvPr>
            <p:cNvSpPr/>
            <p:nvPr/>
          </p:nvSpPr>
          <p:spPr>
            <a:xfrm>
              <a:off x="10228516" y="1013652"/>
              <a:ext cx="111431" cy="121185"/>
            </a:xfrm>
            <a:custGeom>
              <a:avLst/>
              <a:gdLst>
                <a:gd name="connsiteX0" fmla="*/ 162306 w 215455"/>
                <a:gd name="connsiteY0" fmla="*/ 234315 h 234315"/>
                <a:gd name="connsiteX1" fmla="*/ 207645 w 215455"/>
                <a:gd name="connsiteY1" fmla="*/ 234315 h 234315"/>
                <a:gd name="connsiteX2" fmla="*/ 177356 w 215455"/>
                <a:gd name="connsiteY2" fmla="*/ 128111 h 234315"/>
                <a:gd name="connsiteX3" fmla="*/ 129445 w 215455"/>
                <a:gd name="connsiteY3" fmla="*/ 94393 h 234315"/>
                <a:gd name="connsiteX4" fmla="*/ 187166 w 215455"/>
                <a:gd name="connsiteY4" fmla="*/ 31909 h 234315"/>
                <a:gd name="connsiteX5" fmla="*/ 215456 w 215455"/>
                <a:gd name="connsiteY5" fmla="*/ 15050 h 234315"/>
                <a:gd name="connsiteX6" fmla="*/ 215456 w 215455"/>
                <a:gd name="connsiteY6" fmla="*/ 0 h 234315"/>
                <a:gd name="connsiteX7" fmla="*/ 130588 w 215455"/>
                <a:gd name="connsiteY7" fmla="*/ 0 h 234315"/>
                <a:gd name="connsiteX8" fmla="*/ 130588 w 215455"/>
                <a:gd name="connsiteY8" fmla="*/ 15050 h 234315"/>
                <a:gd name="connsiteX9" fmla="*/ 142970 w 215455"/>
                <a:gd name="connsiteY9" fmla="*/ 28956 h 234315"/>
                <a:gd name="connsiteX10" fmla="*/ 63818 w 215455"/>
                <a:gd name="connsiteY10" fmla="*/ 114776 h 234315"/>
                <a:gd name="connsiteX11" fmla="*/ 63818 w 215455"/>
                <a:gd name="connsiteY11" fmla="*/ 31909 h 234315"/>
                <a:gd name="connsiteX12" fmla="*/ 82391 w 215455"/>
                <a:gd name="connsiteY12" fmla="*/ 15050 h 234315"/>
                <a:gd name="connsiteX13" fmla="*/ 82391 w 215455"/>
                <a:gd name="connsiteY13" fmla="*/ 0 h 234315"/>
                <a:gd name="connsiteX14" fmla="*/ 0 w 215455"/>
                <a:gd name="connsiteY14" fmla="*/ 0 h 234315"/>
                <a:gd name="connsiteX15" fmla="*/ 0 w 215455"/>
                <a:gd name="connsiteY15" fmla="*/ 15050 h 234315"/>
                <a:gd name="connsiteX16" fmla="*/ 18574 w 215455"/>
                <a:gd name="connsiteY16" fmla="*/ 31909 h 234315"/>
                <a:gd name="connsiteX17" fmla="*/ 18574 w 215455"/>
                <a:gd name="connsiteY17" fmla="*/ 234315 h 234315"/>
                <a:gd name="connsiteX18" fmla="*/ 63818 w 215455"/>
                <a:gd name="connsiteY18" fmla="*/ 234315 h 234315"/>
                <a:gd name="connsiteX19" fmla="*/ 63818 w 215455"/>
                <a:gd name="connsiteY19" fmla="*/ 165259 h 234315"/>
                <a:gd name="connsiteX20" fmla="*/ 101441 w 215455"/>
                <a:gd name="connsiteY20" fmla="*/ 124301 h 234315"/>
                <a:gd name="connsiteX21" fmla="*/ 138303 w 215455"/>
                <a:gd name="connsiteY21" fmla="*/ 151829 h 234315"/>
                <a:gd name="connsiteX22" fmla="*/ 162306 w 215455"/>
                <a:gd name="connsiteY22" fmla="*/ 234315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5455" h="234315">
                  <a:moveTo>
                    <a:pt x="162306" y="234315"/>
                  </a:moveTo>
                  <a:lnTo>
                    <a:pt x="207645" y="234315"/>
                  </a:lnTo>
                  <a:lnTo>
                    <a:pt x="177356" y="128111"/>
                  </a:lnTo>
                  <a:lnTo>
                    <a:pt x="129445" y="94393"/>
                  </a:lnTo>
                  <a:lnTo>
                    <a:pt x="187166" y="31909"/>
                  </a:lnTo>
                  <a:lnTo>
                    <a:pt x="215456" y="15050"/>
                  </a:lnTo>
                  <a:lnTo>
                    <a:pt x="215456" y="0"/>
                  </a:lnTo>
                  <a:lnTo>
                    <a:pt x="130588" y="0"/>
                  </a:lnTo>
                  <a:lnTo>
                    <a:pt x="130588" y="15050"/>
                  </a:lnTo>
                  <a:lnTo>
                    <a:pt x="142970" y="28956"/>
                  </a:lnTo>
                  <a:lnTo>
                    <a:pt x="63818" y="114776"/>
                  </a:lnTo>
                  <a:lnTo>
                    <a:pt x="63818" y="31909"/>
                  </a:lnTo>
                  <a:lnTo>
                    <a:pt x="82391" y="15050"/>
                  </a:lnTo>
                  <a:lnTo>
                    <a:pt x="82391" y="0"/>
                  </a:lnTo>
                  <a:lnTo>
                    <a:pt x="0" y="0"/>
                  </a:lnTo>
                  <a:lnTo>
                    <a:pt x="0" y="15050"/>
                  </a:lnTo>
                  <a:lnTo>
                    <a:pt x="18574" y="31909"/>
                  </a:lnTo>
                  <a:lnTo>
                    <a:pt x="18574" y="234315"/>
                  </a:lnTo>
                  <a:lnTo>
                    <a:pt x="63818" y="234315"/>
                  </a:lnTo>
                  <a:lnTo>
                    <a:pt x="63818" y="165259"/>
                  </a:lnTo>
                  <a:lnTo>
                    <a:pt x="101441" y="124301"/>
                  </a:lnTo>
                  <a:lnTo>
                    <a:pt x="138303" y="151829"/>
                  </a:lnTo>
                  <a:lnTo>
                    <a:pt x="162306" y="234315"/>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BF9AED31-49E6-4F9A-B512-8D0182DFBF09}"/>
                </a:ext>
              </a:extLst>
            </p:cNvPr>
            <p:cNvSpPr/>
            <p:nvPr/>
          </p:nvSpPr>
          <p:spPr>
            <a:xfrm>
              <a:off x="11398589" y="1013652"/>
              <a:ext cx="33005" cy="121185"/>
            </a:xfrm>
            <a:custGeom>
              <a:avLst/>
              <a:gdLst>
                <a:gd name="connsiteX0" fmla="*/ 63817 w 63817"/>
                <a:gd name="connsiteY0" fmla="*/ 234315 h 234315"/>
                <a:gd name="connsiteX1" fmla="*/ 63817 w 63817"/>
                <a:gd name="connsiteY1" fmla="*/ 0 h 234315"/>
                <a:gd name="connsiteX2" fmla="*/ 0 w 63817"/>
                <a:gd name="connsiteY2" fmla="*/ 0 h 234315"/>
                <a:gd name="connsiteX3" fmla="*/ 0 w 63817"/>
                <a:gd name="connsiteY3" fmla="*/ 15050 h 234315"/>
                <a:gd name="connsiteX4" fmla="*/ 18383 w 63817"/>
                <a:gd name="connsiteY4" fmla="*/ 31909 h 234315"/>
                <a:gd name="connsiteX5" fmla="*/ 18383 w 63817"/>
                <a:gd name="connsiteY5" fmla="*/ 234315 h 234315"/>
                <a:gd name="connsiteX6" fmla="*/ 63817 w 63817"/>
                <a:gd name="connsiteY6" fmla="*/ 234315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817" h="234315">
                  <a:moveTo>
                    <a:pt x="63817" y="234315"/>
                  </a:moveTo>
                  <a:lnTo>
                    <a:pt x="63817" y="0"/>
                  </a:lnTo>
                  <a:lnTo>
                    <a:pt x="0" y="0"/>
                  </a:lnTo>
                  <a:lnTo>
                    <a:pt x="0" y="15050"/>
                  </a:lnTo>
                  <a:lnTo>
                    <a:pt x="18383" y="31909"/>
                  </a:lnTo>
                  <a:lnTo>
                    <a:pt x="18383" y="234315"/>
                  </a:lnTo>
                  <a:lnTo>
                    <a:pt x="63817" y="234315"/>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8F59881C-39F7-41C5-8B18-2283451E350F}"/>
                </a:ext>
              </a:extLst>
            </p:cNvPr>
            <p:cNvSpPr/>
            <p:nvPr/>
          </p:nvSpPr>
          <p:spPr>
            <a:xfrm>
              <a:off x="9995112" y="1013652"/>
              <a:ext cx="103302" cy="121185"/>
            </a:xfrm>
            <a:custGeom>
              <a:avLst/>
              <a:gdLst>
                <a:gd name="connsiteX0" fmla="*/ 122492 w 199739"/>
                <a:gd name="connsiteY0" fmla="*/ 234315 h 234315"/>
                <a:gd name="connsiteX1" fmla="*/ 122492 w 199739"/>
                <a:gd name="connsiteY1" fmla="*/ 32004 h 234315"/>
                <a:gd name="connsiteX2" fmla="*/ 163163 w 199739"/>
                <a:gd name="connsiteY2" fmla="*/ 32004 h 234315"/>
                <a:gd name="connsiteX3" fmla="*/ 180023 w 199739"/>
                <a:gd name="connsiteY3" fmla="*/ 58579 h 234315"/>
                <a:gd name="connsiteX4" fmla="*/ 199739 w 199739"/>
                <a:gd name="connsiteY4" fmla="*/ 58579 h 234315"/>
                <a:gd name="connsiteX5" fmla="*/ 195263 w 199739"/>
                <a:gd name="connsiteY5" fmla="*/ 0 h 234315"/>
                <a:gd name="connsiteX6" fmla="*/ 193929 w 199739"/>
                <a:gd name="connsiteY6" fmla="*/ 0 h 234315"/>
                <a:gd name="connsiteX7" fmla="*/ 4477 w 199739"/>
                <a:gd name="connsiteY7" fmla="*/ 0 h 234315"/>
                <a:gd name="connsiteX8" fmla="*/ 0 w 199739"/>
                <a:gd name="connsiteY8" fmla="*/ 58579 h 234315"/>
                <a:gd name="connsiteX9" fmla="*/ 19717 w 199739"/>
                <a:gd name="connsiteY9" fmla="*/ 58579 h 234315"/>
                <a:gd name="connsiteX10" fmla="*/ 36290 w 199739"/>
                <a:gd name="connsiteY10" fmla="*/ 32004 h 234315"/>
                <a:gd name="connsiteX11" fmla="*/ 77248 w 199739"/>
                <a:gd name="connsiteY11" fmla="*/ 32004 h 234315"/>
                <a:gd name="connsiteX12" fmla="*/ 77248 w 199739"/>
                <a:gd name="connsiteY12" fmla="*/ 234315 h 234315"/>
                <a:gd name="connsiteX13" fmla="*/ 122492 w 199739"/>
                <a:gd name="connsiteY13" fmla="*/ 234315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9" h="234315">
                  <a:moveTo>
                    <a:pt x="122492" y="234315"/>
                  </a:moveTo>
                  <a:lnTo>
                    <a:pt x="122492" y="32004"/>
                  </a:lnTo>
                  <a:lnTo>
                    <a:pt x="163163" y="32004"/>
                  </a:lnTo>
                  <a:lnTo>
                    <a:pt x="180023" y="58579"/>
                  </a:lnTo>
                  <a:lnTo>
                    <a:pt x="199739" y="58579"/>
                  </a:lnTo>
                  <a:lnTo>
                    <a:pt x="195263" y="0"/>
                  </a:lnTo>
                  <a:lnTo>
                    <a:pt x="193929" y="0"/>
                  </a:lnTo>
                  <a:lnTo>
                    <a:pt x="4477" y="0"/>
                  </a:lnTo>
                  <a:lnTo>
                    <a:pt x="0" y="58579"/>
                  </a:lnTo>
                  <a:lnTo>
                    <a:pt x="19717" y="58579"/>
                  </a:lnTo>
                  <a:lnTo>
                    <a:pt x="36290" y="32004"/>
                  </a:lnTo>
                  <a:lnTo>
                    <a:pt x="77248" y="32004"/>
                  </a:lnTo>
                  <a:lnTo>
                    <a:pt x="77248" y="234315"/>
                  </a:lnTo>
                  <a:lnTo>
                    <a:pt x="122492" y="234315"/>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E9BE2B4-486D-4207-B2DB-00D27D7DF20E}"/>
                </a:ext>
              </a:extLst>
            </p:cNvPr>
            <p:cNvSpPr/>
            <p:nvPr/>
          </p:nvSpPr>
          <p:spPr>
            <a:xfrm>
              <a:off x="9679441" y="1013652"/>
              <a:ext cx="92169" cy="121185"/>
            </a:xfrm>
            <a:custGeom>
              <a:avLst/>
              <a:gdLst>
                <a:gd name="connsiteX0" fmla="*/ 142018 w 178212"/>
                <a:gd name="connsiteY0" fmla="*/ 32004 h 234315"/>
                <a:gd name="connsiteX1" fmla="*/ 158496 w 178212"/>
                <a:gd name="connsiteY1" fmla="*/ 58579 h 234315"/>
                <a:gd name="connsiteX2" fmla="*/ 178213 w 178212"/>
                <a:gd name="connsiteY2" fmla="*/ 58579 h 234315"/>
                <a:gd name="connsiteX3" fmla="*/ 173641 w 178212"/>
                <a:gd name="connsiteY3" fmla="*/ 0 h 234315"/>
                <a:gd name="connsiteX4" fmla="*/ 0 w 178212"/>
                <a:gd name="connsiteY4" fmla="*/ 0 h 234315"/>
                <a:gd name="connsiteX5" fmla="*/ 0 w 178212"/>
                <a:gd name="connsiteY5" fmla="*/ 15050 h 234315"/>
                <a:gd name="connsiteX6" fmla="*/ 19241 w 178212"/>
                <a:gd name="connsiteY6" fmla="*/ 32004 h 234315"/>
                <a:gd name="connsiteX7" fmla="*/ 19241 w 178212"/>
                <a:gd name="connsiteY7" fmla="*/ 234315 h 234315"/>
                <a:gd name="connsiteX8" fmla="*/ 173641 w 178212"/>
                <a:gd name="connsiteY8" fmla="*/ 234315 h 234315"/>
                <a:gd name="connsiteX9" fmla="*/ 178213 w 178212"/>
                <a:gd name="connsiteY9" fmla="*/ 175927 h 234315"/>
                <a:gd name="connsiteX10" fmla="*/ 158496 w 178212"/>
                <a:gd name="connsiteY10" fmla="*/ 175927 h 234315"/>
                <a:gd name="connsiteX11" fmla="*/ 142018 w 178212"/>
                <a:gd name="connsiteY11" fmla="*/ 202501 h 234315"/>
                <a:gd name="connsiteX12" fmla="*/ 64580 w 178212"/>
                <a:gd name="connsiteY12" fmla="*/ 202501 h 234315"/>
                <a:gd name="connsiteX13" fmla="*/ 64580 w 178212"/>
                <a:gd name="connsiteY13" fmla="*/ 130492 h 234315"/>
                <a:gd name="connsiteX14" fmla="*/ 139160 w 178212"/>
                <a:gd name="connsiteY14" fmla="*/ 130492 h 234315"/>
                <a:gd name="connsiteX15" fmla="*/ 139160 w 178212"/>
                <a:gd name="connsiteY15" fmla="*/ 98584 h 234315"/>
                <a:gd name="connsiteX16" fmla="*/ 64580 w 178212"/>
                <a:gd name="connsiteY16" fmla="*/ 98584 h 234315"/>
                <a:gd name="connsiteX17" fmla="*/ 64580 w 178212"/>
                <a:gd name="connsiteY17" fmla="*/ 32004 h 234315"/>
                <a:gd name="connsiteX18" fmla="*/ 142018 w 178212"/>
                <a:gd name="connsiteY18" fmla="*/ 32004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8212" h="234315">
                  <a:moveTo>
                    <a:pt x="142018" y="32004"/>
                  </a:moveTo>
                  <a:lnTo>
                    <a:pt x="158496" y="58579"/>
                  </a:lnTo>
                  <a:lnTo>
                    <a:pt x="178213" y="58579"/>
                  </a:lnTo>
                  <a:lnTo>
                    <a:pt x="173641" y="0"/>
                  </a:lnTo>
                  <a:lnTo>
                    <a:pt x="0" y="0"/>
                  </a:lnTo>
                  <a:lnTo>
                    <a:pt x="0" y="15050"/>
                  </a:lnTo>
                  <a:lnTo>
                    <a:pt x="19241" y="32004"/>
                  </a:lnTo>
                  <a:lnTo>
                    <a:pt x="19241" y="234315"/>
                  </a:lnTo>
                  <a:lnTo>
                    <a:pt x="173641" y="234315"/>
                  </a:lnTo>
                  <a:lnTo>
                    <a:pt x="178213" y="175927"/>
                  </a:lnTo>
                  <a:lnTo>
                    <a:pt x="158496" y="175927"/>
                  </a:lnTo>
                  <a:lnTo>
                    <a:pt x="142018" y="202501"/>
                  </a:lnTo>
                  <a:lnTo>
                    <a:pt x="64580" y="202501"/>
                  </a:lnTo>
                  <a:lnTo>
                    <a:pt x="64580" y="130492"/>
                  </a:lnTo>
                  <a:lnTo>
                    <a:pt x="139160" y="130492"/>
                  </a:lnTo>
                  <a:lnTo>
                    <a:pt x="139160" y="98584"/>
                  </a:lnTo>
                  <a:lnTo>
                    <a:pt x="64580" y="98584"/>
                  </a:lnTo>
                  <a:lnTo>
                    <a:pt x="64580" y="32004"/>
                  </a:lnTo>
                  <a:lnTo>
                    <a:pt x="142018" y="32004"/>
                  </a:ln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7898371-2F7F-4996-813D-02997380303E}"/>
                </a:ext>
              </a:extLst>
            </p:cNvPr>
            <p:cNvSpPr/>
            <p:nvPr/>
          </p:nvSpPr>
          <p:spPr>
            <a:xfrm>
              <a:off x="9789985" y="1013652"/>
              <a:ext cx="92169" cy="121185"/>
            </a:xfrm>
            <a:custGeom>
              <a:avLst/>
              <a:gdLst>
                <a:gd name="connsiteX0" fmla="*/ 137446 w 178212"/>
                <a:gd name="connsiteY0" fmla="*/ 32004 h 234315"/>
                <a:gd name="connsiteX1" fmla="*/ 158591 w 178212"/>
                <a:gd name="connsiteY1" fmla="*/ 58579 h 234315"/>
                <a:gd name="connsiteX2" fmla="*/ 178213 w 178212"/>
                <a:gd name="connsiteY2" fmla="*/ 58579 h 234315"/>
                <a:gd name="connsiteX3" fmla="*/ 173927 w 178212"/>
                <a:gd name="connsiteY3" fmla="*/ 0 h 234315"/>
                <a:gd name="connsiteX4" fmla="*/ 0 w 178212"/>
                <a:gd name="connsiteY4" fmla="*/ 0 h 234315"/>
                <a:gd name="connsiteX5" fmla="*/ 0 w 178212"/>
                <a:gd name="connsiteY5" fmla="*/ 15050 h 234315"/>
                <a:gd name="connsiteX6" fmla="*/ 19431 w 178212"/>
                <a:gd name="connsiteY6" fmla="*/ 32004 h 234315"/>
                <a:gd name="connsiteX7" fmla="*/ 19431 w 178212"/>
                <a:gd name="connsiteY7" fmla="*/ 234315 h 234315"/>
                <a:gd name="connsiteX8" fmla="*/ 173927 w 178212"/>
                <a:gd name="connsiteY8" fmla="*/ 234315 h 234315"/>
                <a:gd name="connsiteX9" fmla="*/ 178213 w 178212"/>
                <a:gd name="connsiteY9" fmla="*/ 175927 h 234315"/>
                <a:gd name="connsiteX10" fmla="*/ 158591 w 178212"/>
                <a:gd name="connsiteY10" fmla="*/ 175927 h 234315"/>
                <a:gd name="connsiteX11" fmla="*/ 137446 w 178212"/>
                <a:gd name="connsiteY11" fmla="*/ 202501 h 234315"/>
                <a:gd name="connsiteX12" fmla="*/ 64675 w 178212"/>
                <a:gd name="connsiteY12" fmla="*/ 202501 h 234315"/>
                <a:gd name="connsiteX13" fmla="*/ 64675 w 178212"/>
                <a:gd name="connsiteY13" fmla="*/ 130492 h 234315"/>
                <a:gd name="connsiteX14" fmla="*/ 139256 w 178212"/>
                <a:gd name="connsiteY14" fmla="*/ 130492 h 234315"/>
                <a:gd name="connsiteX15" fmla="*/ 139256 w 178212"/>
                <a:gd name="connsiteY15" fmla="*/ 98584 h 234315"/>
                <a:gd name="connsiteX16" fmla="*/ 64675 w 178212"/>
                <a:gd name="connsiteY16" fmla="*/ 98584 h 234315"/>
                <a:gd name="connsiteX17" fmla="*/ 64675 w 178212"/>
                <a:gd name="connsiteY17" fmla="*/ 32004 h 234315"/>
                <a:gd name="connsiteX18" fmla="*/ 137446 w 178212"/>
                <a:gd name="connsiteY18" fmla="*/ 32004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8212" h="234315">
                  <a:moveTo>
                    <a:pt x="137446" y="32004"/>
                  </a:moveTo>
                  <a:lnTo>
                    <a:pt x="158591" y="58579"/>
                  </a:lnTo>
                  <a:lnTo>
                    <a:pt x="178213" y="58579"/>
                  </a:lnTo>
                  <a:lnTo>
                    <a:pt x="173927" y="0"/>
                  </a:lnTo>
                  <a:lnTo>
                    <a:pt x="0" y="0"/>
                  </a:lnTo>
                  <a:lnTo>
                    <a:pt x="0" y="15050"/>
                  </a:lnTo>
                  <a:lnTo>
                    <a:pt x="19431" y="32004"/>
                  </a:lnTo>
                  <a:lnTo>
                    <a:pt x="19431" y="234315"/>
                  </a:lnTo>
                  <a:lnTo>
                    <a:pt x="173927" y="234315"/>
                  </a:lnTo>
                  <a:lnTo>
                    <a:pt x="178213" y="175927"/>
                  </a:lnTo>
                  <a:lnTo>
                    <a:pt x="158591" y="175927"/>
                  </a:lnTo>
                  <a:lnTo>
                    <a:pt x="137446" y="202501"/>
                  </a:lnTo>
                  <a:lnTo>
                    <a:pt x="64675" y="202501"/>
                  </a:lnTo>
                  <a:lnTo>
                    <a:pt x="64675" y="130492"/>
                  </a:lnTo>
                  <a:lnTo>
                    <a:pt x="139256" y="130492"/>
                  </a:lnTo>
                  <a:lnTo>
                    <a:pt x="139256" y="98584"/>
                  </a:lnTo>
                  <a:lnTo>
                    <a:pt x="64675" y="98584"/>
                  </a:lnTo>
                  <a:lnTo>
                    <a:pt x="64675" y="32004"/>
                  </a:lnTo>
                  <a:lnTo>
                    <a:pt x="137446" y="32004"/>
                  </a:ln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6232023-F469-4CCA-B354-9934415D99D3}"/>
                </a:ext>
              </a:extLst>
            </p:cNvPr>
            <p:cNvSpPr/>
            <p:nvPr/>
          </p:nvSpPr>
          <p:spPr>
            <a:xfrm>
              <a:off x="10107036" y="1013652"/>
              <a:ext cx="32956" cy="121185"/>
            </a:xfrm>
            <a:custGeom>
              <a:avLst/>
              <a:gdLst>
                <a:gd name="connsiteX0" fmla="*/ 0 w 63722"/>
                <a:gd name="connsiteY0" fmla="*/ 15050 h 234315"/>
                <a:gd name="connsiteX1" fmla="*/ 18669 w 63722"/>
                <a:gd name="connsiteY1" fmla="*/ 31909 h 234315"/>
                <a:gd name="connsiteX2" fmla="*/ 18669 w 63722"/>
                <a:gd name="connsiteY2" fmla="*/ 234315 h 234315"/>
                <a:gd name="connsiteX3" fmla="*/ 63722 w 63722"/>
                <a:gd name="connsiteY3" fmla="*/ 234315 h 234315"/>
                <a:gd name="connsiteX4" fmla="*/ 63722 w 63722"/>
                <a:gd name="connsiteY4" fmla="*/ 0 h 234315"/>
                <a:gd name="connsiteX5" fmla="*/ 0 w 63722"/>
                <a:gd name="connsiteY5" fmla="*/ 0 h 234315"/>
                <a:gd name="connsiteX6" fmla="*/ 0 w 63722"/>
                <a:gd name="connsiteY6" fmla="*/ 15050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722" h="234315">
                  <a:moveTo>
                    <a:pt x="0" y="15050"/>
                  </a:moveTo>
                  <a:lnTo>
                    <a:pt x="18669" y="31909"/>
                  </a:lnTo>
                  <a:lnTo>
                    <a:pt x="18669" y="234315"/>
                  </a:lnTo>
                  <a:lnTo>
                    <a:pt x="63722" y="234315"/>
                  </a:lnTo>
                  <a:lnTo>
                    <a:pt x="63722" y="0"/>
                  </a:lnTo>
                  <a:lnTo>
                    <a:pt x="0" y="0"/>
                  </a:lnTo>
                  <a:lnTo>
                    <a:pt x="0" y="15050"/>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46698909-331B-4E67-A6AE-27843C328EF0}"/>
                </a:ext>
              </a:extLst>
            </p:cNvPr>
            <p:cNvSpPr/>
            <p:nvPr/>
          </p:nvSpPr>
          <p:spPr>
            <a:xfrm>
              <a:off x="9901120" y="1011671"/>
              <a:ext cx="86602" cy="125432"/>
            </a:xfrm>
            <a:custGeom>
              <a:avLst/>
              <a:gdLst>
                <a:gd name="connsiteX0" fmla="*/ 167239 w 167449"/>
                <a:gd name="connsiteY0" fmla="*/ 171199 h 242528"/>
                <a:gd name="connsiteX1" fmla="*/ 103993 w 167449"/>
                <a:gd name="connsiteY1" fmla="*/ 102428 h 242528"/>
                <a:gd name="connsiteX2" fmla="*/ 76847 w 167449"/>
                <a:gd name="connsiteY2" fmla="*/ 95856 h 242528"/>
                <a:gd name="connsiteX3" fmla="*/ 50462 w 167449"/>
                <a:gd name="connsiteY3" fmla="*/ 62614 h 242528"/>
                <a:gd name="connsiteX4" fmla="*/ 88562 w 167449"/>
                <a:gd name="connsiteY4" fmla="*/ 31657 h 242528"/>
                <a:gd name="connsiteX5" fmla="*/ 123519 w 167449"/>
                <a:gd name="connsiteY5" fmla="*/ 36134 h 242528"/>
                <a:gd name="connsiteX6" fmla="*/ 139902 w 167449"/>
                <a:gd name="connsiteY6" fmla="*/ 62042 h 242528"/>
                <a:gd name="connsiteX7" fmla="*/ 159524 w 167449"/>
                <a:gd name="connsiteY7" fmla="*/ 62042 h 242528"/>
                <a:gd name="connsiteX8" fmla="*/ 155523 w 167449"/>
                <a:gd name="connsiteY8" fmla="*/ 10131 h 242528"/>
                <a:gd name="connsiteX9" fmla="*/ 87229 w 167449"/>
                <a:gd name="connsiteY9" fmla="*/ -251 h 242528"/>
                <a:gd name="connsiteX10" fmla="*/ 4457 w 167449"/>
                <a:gd name="connsiteY10" fmla="*/ 66424 h 242528"/>
                <a:gd name="connsiteX11" fmla="*/ 61607 w 167449"/>
                <a:gd name="connsiteY11" fmla="*/ 134242 h 242528"/>
                <a:gd name="connsiteX12" fmla="*/ 92563 w 167449"/>
                <a:gd name="connsiteY12" fmla="*/ 142147 h 242528"/>
                <a:gd name="connsiteX13" fmla="*/ 122948 w 167449"/>
                <a:gd name="connsiteY13" fmla="*/ 177390 h 242528"/>
                <a:gd name="connsiteX14" fmla="*/ 85419 w 167449"/>
                <a:gd name="connsiteY14" fmla="*/ 210156 h 242528"/>
                <a:gd name="connsiteX15" fmla="*/ 32746 w 167449"/>
                <a:gd name="connsiteY15" fmla="*/ 200631 h 242528"/>
                <a:gd name="connsiteX16" fmla="*/ 19601 w 167449"/>
                <a:gd name="connsiteY16" fmla="*/ 179961 h 242528"/>
                <a:gd name="connsiteX17" fmla="*/ -211 w 167449"/>
                <a:gd name="connsiteY17" fmla="*/ 179961 h 242528"/>
                <a:gd name="connsiteX18" fmla="*/ 4171 w 167449"/>
                <a:gd name="connsiteY18" fmla="*/ 231777 h 242528"/>
                <a:gd name="connsiteX19" fmla="*/ 4171 w 167449"/>
                <a:gd name="connsiteY19" fmla="*/ 231777 h 242528"/>
                <a:gd name="connsiteX20" fmla="*/ 82847 w 167449"/>
                <a:gd name="connsiteY20" fmla="*/ 242255 h 242528"/>
                <a:gd name="connsiteX21" fmla="*/ 167239 w 167449"/>
                <a:gd name="connsiteY21" fmla="*/ 171199 h 24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449" h="242528">
                  <a:moveTo>
                    <a:pt x="167239" y="171199"/>
                  </a:moveTo>
                  <a:cubicBezTo>
                    <a:pt x="167239" y="126622"/>
                    <a:pt x="139902" y="112620"/>
                    <a:pt x="103993" y="102428"/>
                  </a:cubicBezTo>
                  <a:lnTo>
                    <a:pt x="76847" y="95856"/>
                  </a:lnTo>
                  <a:cubicBezTo>
                    <a:pt x="60911" y="93037"/>
                    <a:pt x="49586" y="78768"/>
                    <a:pt x="50462" y="62614"/>
                  </a:cubicBezTo>
                  <a:cubicBezTo>
                    <a:pt x="50462" y="49374"/>
                    <a:pt x="61321" y="31657"/>
                    <a:pt x="88562" y="31657"/>
                  </a:cubicBezTo>
                  <a:lnTo>
                    <a:pt x="123519" y="36134"/>
                  </a:lnTo>
                  <a:lnTo>
                    <a:pt x="139902" y="62042"/>
                  </a:lnTo>
                  <a:lnTo>
                    <a:pt x="159524" y="62042"/>
                  </a:lnTo>
                  <a:lnTo>
                    <a:pt x="155523" y="10131"/>
                  </a:lnTo>
                  <a:cubicBezTo>
                    <a:pt x="133482" y="2930"/>
                    <a:pt x="110413" y="-585"/>
                    <a:pt x="87229" y="-251"/>
                  </a:cubicBezTo>
                  <a:cubicBezTo>
                    <a:pt x="27031" y="-251"/>
                    <a:pt x="4457" y="35753"/>
                    <a:pt x="4457" y="66424"/>
                  </a:cubicBezTo>
                  <a:cubicBezTo>
                    <a:pt x="4457" y="94999"/>
                    <a:pt x="17792" y="122907"/>
                    <a:pt x="61607" y="134242"/>
                  </a:cubicBezTo>
                  <a:lnTo>
                    <a:pt x="92563" y="142147"/>
                  </a:lnTo>
                  <a:cubicBezTo>
                    <a:pt x="117900" y="149196"/>
                    <a:pt x="122948" y="161197"/>
                    <a:pt x="122948" y="177390"/>
                  </a:cubicBezTo>
                  <a:cubicBezTo>
                    <a:pt x="122948" y="193582"/>
                    <a:pt x="111518" y="210156"/>
                    <a:pt x="85419" y="210156"/>
                  </a:cubicBezTo>
                  <a:cubicBezTo>
                    <a:pt x="67455" y="209899"/>
                    <a:pt x="49662" y="206689"/>
                    <a:pt x="32746" y="200631"/>
                  </a:cubicBezTo>
                  <a:lnTo>
                    <a:pt x="19601" y="179961"/>
                  </a:lnTo>
                  <a:lnTo>
                    <a:pt x="-211" y="179961"/>
                  </a:lnTo>
                  <a:lnTo>
                    <a:pt x="4171" y="231777"/>
                  </a:lnTo>
                  <a:lnTo>
                    <a:pt x="4171" y="231777"/>
                  </a:lnTo>
                  <a:cubicBezTo>
                    <a:pt x="29822" y="238702"/>
                    <a:pt x="56273" y="242227"/>
                    <a:pt x="82847" y="242255"/>
                  </a:cubicBezTo>
                  <a:cubicBezTo>
                    <a:pt x="142855" y="241969"/>
                    <a:pt x="167239" y="211966"/>
                    <a:pt x="167239" y="171199"/>
                  </a:cubicBez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D69CB07-19C1-4658-8F4C-944AA3A51739}"/>
                </a:ext>
              </a:extLst>
            </p:cNvPr>
            <p:cNvSpPr/>
            <p:nvPr/>
          </p:nvSpPr>
          <p:spPr>
            <a:xfrm>
              <a:off x="10351228" y="1013800"/>
              <a:ext cx="115027" cy="123056"/>
            </a:xfrm>
            <a:custGeom>
              <a:avLst/>
              <a:gdLst>
                <a:gd name="connsiteX0" fmla="*/ 82276 w 222408"/>
                <a:gd name="connsiteY0" fmla="*/ 14491 h 237934"/>
                <a:gd name="connsiteX1" fmla="*/ 82276 w 222408"/>
                <a:gd name="connsiteY1" fmla="*/ -273 h 237934"/>
                <a:gd name="connsiteX2" fmla="*/ -211 w 222408"/>
                <a:gd name="connsiteY2" fmla="*/ -273 h 237934"/>
                <a:gd name="connsiteX3" fmla="*/ -211 w 222408"/>
                <a:gd name="connsiteY3" fmla="*/ 14872 h 237934"/>
                <a:gd name="connsiteX4" fmla="*/ 18363 w 222408"/>
                <a:gd name="connsiteY4" fmla="*/ 31636 h 237934"/>
                <a:gd name="connsiteX5" fmla="*/ 18363 w 222408"/>
                <a:gd name="connsiteY5" fmla="*/ 154032 h 237934"/>
                <a:gd name="connsiteX6" fmla="*/ 106946 w 222408"/>
                <a:gd name="connsiteY6" fmla="*/ 237662 h 237934"/>
                <a:gd name="connsiteX7" fmla="*/ 116471 w 222408"/>
                <a:gd name="connsiteY7" fmla="*/ 237662 h 237934"/>
                <a:gd name="connsiteX8" fmla="*/ 203719 w 222408"/>
                <a:gd name="connsiteY8" fmla="*/ 154032 h 237934"/>
                <a:gd name="connsiteX9" fmla="*/ 203719 w 222408"/>
                <a:gd name="connsiteY9" fmla="*/ 31445 h 237934"/>
                <a:gd name="connsiteX10" fmla="*/ 222198 w 222408"/>
                <a:gd name="connsiteY10" fmla="*/ 14491 h 237934"/>
                <a:gd name="connsiteX11" fmla="*/ 222198 w 222408"/>
                <a:gd name="connsiteY11" fmla="*/ -273 h 237934"/>
                <a:gd name="connsiteX12" fmla="*/ 139616 w 222408"/>
                <a:gd name="connsiteY12" fmla="*/ -273 h 237934"/>
                <a:gd name="connsiteX13" fmla="*/ 139616 w 222408"/>
                <a:gd name="connsiteY13" fmla="*/ 14872 h 237934"/>
                <a:gd name="connsiteX14" fmla="*/ 158666 w 222408"/>
                <a:gd name="connsiteY14" fmla="*/ 31826 h 237934"/>
                <a:gd name="connsiteX15" fmla="*/ 158666 w 222408"/>
                <a:gd name="connsiteY15" fmla="*/ 146888 h 237934"/>
                <a:gd name="connsiteX16" fmla="*/ 116661 w 222408"/>
                <a:gd name="connsiteY16" fmla="*/ 206134 h 237934"/>
                <a:gd name="connsiteX17" fmla="*/ 107136 w 222408"/>
                <a:gd name="connsiteY17" fmla="*/ 206134 h 237934"/>
                <a:gd name="connsiteX18" fmla="*/ 63511 w 222408"/>
                <a:gd name="connsiteY18" fmla="*/ 146888 h 237934"/>
                <a:gd name="connsiteX19" fmla="*/ 63511 w 222408"/>
                <a:gd name="connsiteY19" fmla="*/ 31636 h 237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2408" h="237934">
                  <a:moveTo>
                    <a:pt x="82276" y="14491"/>
                  </a:moveTo>
                  <a:lnTo>
                    <a:pt x="82276" y="-273"/>
                  </a:lnTo>
                  <a:lnTo>
                    <a:pt x="-211" y="-273"/>
                  </a:lnTo>
                  <a:lnTo>
                    <a:pt x="-211" y="14872"/>
                  </a:lnTo>
                  <a:lnTo>
                    <a:pt x="18363" y="31636"/>
                  </a:lnTo>
                  <a:lnTo>
                    <a:pt x="18363" y="154032"/>
                  </a:lnTo>
                  <a:cubicBezTo>
                    <a:pt x="18363" y="200895"/>
                    <a:pt x="37413" y="237662"/>
                    <a:pt x="106946" y="237662"/>
                  </a:cubicBezTo>
                  <a:lnTo>
                    <a:pt x="116471" y="237662"/>
                  </a:lnTo>
                  <a:cubicBezTo>
                    <a:pt x="186289" y="237662"/>
                    <a:pt x="203719" y="200895"/>
                    <a:pt x="203719" y="154032"/>
                  </a:cubicBezTo>
                  <a:lnTo>
                    <a:pt x="203719" y="31445"/>
                  </a:lnTo>
                  <a:lnTo>
                    <a:pt x="222198" y="14491"/>
                  </a:lnTo>
                  <a:lnTo>
                    <a:pt x="222198" y="-273"/>
                  </a:lnTo>
                  <a:lnTo>
                    <a:pt x="139616" y="-273"/>
                  </a:lnTo>
                  <a:lnTo>
                    <a:pt x="139616" y="14872"/>
                  </a:lnTo>
                  <a:lnTo>
                    <a:pt x="158666" y="31826"/>
                  </a:lnTo>
                  <a:lnTo>
                    <a:pt x="158666" y="146888"/>
                  </a:lnTo>
                  <a:cubicBezTo>
                    <a:pt x="158666" y="177940"/>
                    <a:pt x="150760" y="206134"/>
                    <a:pt x="116661" y="206134"/>
                  </a:cubicBezTo>
                  <a:lnTo>
                    <a:pt x="107136" y="206134"/>
                  </a:lnTo>
                  <a:cubicBezTo>
                    <a:pt x="73132" y="206134"/>
                    <a:pt x="63511" y="177559"/>
                    <a:pt x="63511" y="146888"/>
                  </a:cubicBezTo>
                  <a:lnTo>
                    <a:pt x="63511" y="31636"/>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B43E6E72-9FDA-4A10-B07A-BD71D5767698}"/>
                </a:ext>
              </a:extLst>
            </p:cNvPr>
            <p:cNvSpPr/>
            <p:nvPr/>
          </p:nvSpPr>
          <p:spPr>
            <a:xfrm>
              <a:off x="10668180" y="1013800"/>
              <a:ext cx="115273" cy="123056"/>
            </a:xfrm>
            <a:custGeom>
              <a:avLst/>
              <a:gdLst>
                <a:gd name="connsiteX0" fmla="*/ 82371 w 222884"/>
                <a:gd name="connsiteY0" fmla="*/ 14491 h 237934"/>
                <a:gd name="connsiteX1" fmla="*/ 82371 w 222884"/>
                <a:gd name="connsiteY1" fmla="*/ -273 h 237934"/>
                <a:gd name="connsiteX2" fmla="*/ -211 w 222884"/>
                <a:gd name="connsiteY2" fmla="*/ -273 h 237934"/>
                <a:gd name="connsiteX3" fmla="*/ -211 w 222884"/>
                <a:gd name="connsiteY3" fmla="*/ 14872 h 237934"/>
                <a:gd name="connsiteX4" fmla="*/ 18839 w 222884"/>
                <a:gd name="connsiteY4" fmla="*/ 31636 h 237934"/>
                <a:gd name="connsiteX5" fmla="*/ 18839 w 222884"/>
                <a:gd name="connsiteY5" fmla="*/ 154032 h 237934"/>
                <a:gd name="connsiteX6" fmla="*/ 107517 w 222884"/>
                <a:gd name="connsiteY6" fmla="*/ 237662 h 237934"/>
                <a:gd name="connsiteX7" fmla="*/ 117042 w 222884"/>
                <a:gd name="connsiteY7" fmla="*/ 237662 h 237934"/>
                <a:gd name="connsiteX8" fmla="*/ 204196 w 222884"/>
                <a:gd name="connsiteY8" fmla="*/ 154032 h 237934"/>
                <a:gd name="connsiteX9" fmla="*/ 204196 w 222884"/>
                <a:gd name="connsiteY9" fmla="*/ 31445 h 237934"/>
                <a:gd name="connsiteX10" fmla="*/ 222674 w 222884"/>
                <a:gd name="connsiteY10" fmla="*/ 14491 h 237934"/>
                <a:gd name="connsiteX11" fmla="*/ 222674 w 222884"/>
                <a:gd name="connsiteY11" fmla="*/ -273 h 237934"/>
                <a:gd name="connsiteX12" fmla="*/ 140188 w 222884"/>
                <a:gd name="connsiteY12" fmla="*/ -273 h 237934"/>
                <a:gd name="connsiteX13" fmla="*/ 140188 w 222884"/>
                <a:gd name="connsiteY13" fmla="*/ 14872 h 237934"/>
                <a:gd name="connsiteX14" fmla="*/ 159238 w 222884"/>
                <a:gd name="connsiteY14" fmla="*/ 31826 h 237934"/>
                <a:gd name="connsiteX15" fmla="*/ 159238 w 222884"/>
                <a:gd name="connsiteY15" fmla="*/ 146888 h 237934"/>
                <a:gd name="connsiteX16" fmla="*/ 117233 w 222884"/>
                <a:gd name="connsiteY16" fmla="*/ 206134 h 237934"/>
                <a:gd name="connsiteX17" fmla="*/ 107708 w 222884"/>
                <a:gd name="connsiteY17" fmla="*/ 206134 h 237934"/>
                <a:gd name="connsiteX18" fmla="*/ 63988 w 222884"/>
                <a:gd name="connsiteY18" fmla="*/ 146888 h 237934"/>
                <a:gd name="connsiteX19" fmla="*/ 63988 w 222884"/>
                <a:gd name="connsiteY19" fmla="*/ 31636 h 237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2884" h="237934">
                  <a:moveTo>
                    <a:pt x="82371" y="14491"/>
                  </a:moveTo>
                  <a:lnTo>
                    <a:pt x="82371" y="-273"/>
                  </a:lnTo>
                  <a:lnTo>
                    <a:pt x="-211" y="-273"/>
                  </a:lnTo>
                  <a:lnTo>
                    <a:pt x="-211" y="14872"/>
                  </a:lnTo>
                  <a:lnTo>
                    <a:pt x="18839" y="31636"/>
                  </a:lnTo>
                  <a:lnTo>
                    <a:pt x="18839" y="154032"/>
                  </a:lnTo>
                  <a:cubicBezTo>
                    <a:pt x="18839" y="200895"/>
                    <a:pt x="37889" y="237662"/>
                    <a:pt x="107517" y="237662"/>
                  </a:cubicBezTo>
                  <a:lnTo>
                    <a:pt x="117042" y="237662"/>
                  </a:lnTo>
                  <a:cubicBezTo>
                    <a:pt x="186860" y="237662"/>
                    <a:pt x="204196" y="200895"/>
                    <a:pt x="204196" y="154032"/>
                  </a:cubicBezTo>
                  <a:lnTo>
                    <a:pt x="204196" y="31445"/>
                  </a:lnTo>
                  <a:lnTo>
                    <a:pt x="222674" y="14491"/>
                  </a:lnTo>
                  <a:lnTo>
                    <a:pt x="222674" y="-273"/>
                  </a:lnTo>
                  <a:lnTo>
                    <a:pt x="140188" y="-273"/>
                  </a:lnTo>
                  <a:lnTo>
                    <a:pt x="140188" y="14872"/>
                  </a:lnTo>
                  <a:lnTo>
                    <a:pt x="159238" y="31826"/>
                  </a:lnTo>
                  <a:lnTo>
                    <a:pt x="159238" y="146888"/>
                  </a:lnTo>
                  <a:cubicBezTo>
                    <a:pt x="159238" y="177940"/>
                    <a:pt x="151332" y="206134"/>
                    <a:pt x="117233" y="206134"/>
                  </a:cubicBezTo>
                  <a:lnTo>
                    <a:pt x="107708" y="206134"/>
                  </a:lnTo>
                  <a:cubicBezTo>
                    <a:pt x="73799" y="206134"/>
                    <a:pt x="63988" y="177559"/>
                    <a:pt x="63988" y="146888"/>
                  </a:cubicBezTo>
                  <a:lnTo>
                    <a:pt x="63988" y="31636"/>
                  </a:ln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0CB4E8D-381C-42CE-81D1-B29248A03CEA}"/>
                </a:ext>
              </a:extLst>
            </p:cNvPr>
            <p:cNvSpPr/>
            <p:nvPr/>
          </p:nvSpPr>
          <p:spPr>
            <a:xfrm>
              <a:off x="10799119" y="1013800"/>
              <a:ext cx="115273" cy="123056"/>
            </a:xfrm>
            <a:custGeom>
              <a:avLst/>
              <a:gdLst>
                <a:gd name="connsiteX0" fmla="*/ 82466 w 222884"/>
                <a:gd name="connsiteY0" fmla="*/ 14491 h 237934"/>
                <a:gd name="connsiteX1" fmla="*/ 82466 w 222884"/>
                <a:gd name="connsiteY1" fmla="*/ -273 h 237934"/>
                <a:gd name="connsiteX2" fmla="*/ -211 w 222884"/>
                <a:gd name="connsiteY2" fmla="*/ -273 h 237934"/>
                <a:gd name="connsiteX3" fmla="*/ -211 w 222884"/>
                <a:gd name="connsiteY3" fmla="*/ 14872 h 237934"/>
                <a:gd name="connsiteX4" fmla="*/ 18839 w 222884"/>
                <a:gd name="connsiteY4" fmla="*/ 31636 h 237934"/>
                <a:gd name="connsiteX5" fmla="*/ 18839 w 222884"/>
                <a:gd name="connsiteY5" fmla="*/ 154032 h 237934"/>
                <a:gd name="connsiteX6" fmla="*/ 107517 w 222884"/>
                <a:gd name="connsiteY6" fmla="*/ 237662 h 237934"/>
                <a:gd name="connsiteX7" fmla="*/ 117042 w 222884"/>
                <a:gd name="connsiteY7" fmla="*/ 237662 h 237934"/>
                <a:gd name="connsiteX8" fmla="*/ 204291 w 222884"/>
                <a:gd name="connsiteY8" fmla="*/ 154032 h 237934"/>
                <a:gd name="connsiteX9" fmla="*/ 204291 w 222884"/>
                <a:gd name="connsiteY9" fmla="*/ 31445 h 237934"/>
                <a:gd name="connsiteX10" fmla="*/ 222674 w 222884"/>
                <a:gd name="connsiteY10" fmla="*/ 14491 h 237934"/>
                <a:gd name="connsiteX11" fmla="*/ 222674 w 222884"/>
                <a:gd name="connsiteY11" fmla="*/ -273 h 237934"/>
                <a:gd name="connsiteX12" fmla="*/ 139997 w 222884"/>
                <a:gd name="connsiteY12" fmla="*/ -273 h 237934"/>
                <a:gd name="connsiteX13" fmla="*/ 139997 w 222884"/>
                <a:gd name="connsiteY13" fmla="*/ 14872 h 237934"/>
                <a:gd name="connsiteX14" fmla="*/ 159047 w 222884"/>
                <a:gd name="connsiteY14" fmla="*/ 31826 h 237934"/>
                <a:gd name="connsiteX15" fmla="*/ 159047 w 222884"/>
                <a:gd name="connsiteY15" fmla="*/ 146888 h 237934"/>
                <a:gd name="connsiteX16" fmla="*/ 116947 w 222884"/>
                <a:gd name="connsiteY16" fmla="*/ 206134 h 237934"/>
                <a:gd name="connsiteX17" fmla="*/ 107422 w 222884"/>
                <a:gd name="connsiteY17" fmla="*/ 206134 h 237934"/>
                <a:gd name="connsiteX18" fmla="*/ 63702 w 222884"/>
                <a:gd name="connsiteY18" fmla="*/ 146888 h 237934"/>
                <a:gd name="connsiteX19" fmla="*/ 63702 w 222884"/>
                <a:gd name="connsiteY19" fmla="*/ 31636 h 237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2884" h="237934">
                  <a:moveTo>
                    <a:pt x="82466" y="14491"/>
                  </a:moveTo>
                  <a:lnTo>
                    <a:pt x="82466" y="-273"/>
                  </a:lnTo>
                  <a:lnTo>
                    <a:pt x="-211" y="-273"/>
                  </a:lnTo>
                  <a:lnTo>
                    <a:pt x="-211" y="14872"/>
                  </a:lnTo>
                  <a:lnTo>
                    <a:pt x="18839" y="31636"/>
                  </a:lnTo>
                  <a:lnTo>
                    <a:pt x="18839" y="154032"/>
                  </a:lnTo>
                  <a:cubicBezTo>
                    <a:pt x="18839" y="200895"/>
                    <a:pt x="37889" y="237662"/>
                    <a:pt x="107517" y="237662"/>
                  </a:cubicBezTo>
                  <a:lnTo>
                    <a:pt x="117042" y="237662"/>
                  </a:lnTo>
                  <a:cubicBezTo>
                    <a:pt x="186861" y="237662"/>
                    <a:pt x="204291" y="200895"/>
                    <a:pt x="204291" y="154032"/>
                  </a:cubicBezTo>
                  <a:lnTo>
                    <a:pt x="204291" y="31445"/>
                  </a:lnTo>
                  <a:lnTo>
                    <a:pt x="222674" y="14491"/>
                  </a:lnTo>
                  <a:lnTo>
                    <a:pt x="222674" y="-273"/>
                  </a:lnTo>
                  <a:lnTo>
                    <a:pt x="139997" y="-273"/>
                  </a:lnTo>
                  <a:lnTo>
                    <a:pt x="139997" y="14872"/>
                  </a:lnTo>
                  <a:lnTo>
                    <a:pt x="159047" y="31826"/>
                  </a:lnTo>
                  <a:lnTo>
                    <a:pt x="159047" y="146888"/>
                  </a:lnTo>
                  <a:cubicBezTo>
                    <a:pt x="159047" y="177940"/>
                    <a:pt x="150951" y="206134"/>
                    <a:pt x="116947" y="206134"/>
                  </a:cubicBezTo>
                  <a:lnTo>
                    <a:pt x="107422" y="206134"/>
                  </a:lnTo>
                  <a:cubicBezTo>
                    <a:pt x="73322" y="206134"/>
                    <a:pt x="63702" y="177559"/>
                    <a:pt x="63702" y="146888"/>
                  </a:cubicBezTo>
                  <a:lnTo>
                    <a:pt x="63702" y="31636"/>
                  </a:ln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487AE4F-841D-4733-B2A3-88D70309CF8D}"/>
                </a:ext>
              </a:extLst>
            </p:cNvPr>
            <p:cNvSpPr/>
            <p:nvPr/>
          </p:nvSpPr>
          <p:spPr>
            <a:xfrm>
              <a:off x="11168929" y="1013800"/>
              <a:ext cx="108820" cy="121185"/>
            </a:xfrm>
            <a:custGeom>
              <a:avLst/>
              <a:gdLst>
                <a:gd name="connsiteX0" fmla="*/ 45033 w 210407"/>
                <a:gd name="connsiteY0" fmla="*/ 233661 h 234315"/>
                <a:gd name="connsiteX1" fmla="*/ 63417 w 210407"/>
                <a:gd name="connsiteY1" fmla="*/ 156413 h 234315"/>
                <a:gd name="connsiteX2" fmla="*/ 146761 w 210407"/>
                <a:gd name="connsiteY2" fmla="*/ 156413 h 234315"/>
                <a:gd name="connsiteX3" fmla="*/ 164953 w 210407"/>
                <a:gd name="connsiteY3" fmla="*/ 233661 h 234315"/>
                <a:gd name="connsiteX4" fmla="*/ 210197 w 210407"/>
                <a:gd name="connsiteY4" fmla="*/ 233661 h 234315"/>
                <a:gd name="connsiteX5" fmla="*/ 153714 w 210407"/>
                <a:gd name="connsiteY5" fmla="*/ -273 h 234315"/>
                <a:gd name="connsiteX6" fmla="*/ 29222 w 210407"/>
                <a:gd name="connsiteY6" fmla="*/ -273 h 234315"/>
                <a:gd name="connsiteX7" fmla="*/ 29222 w 210407"/>
                <a:gd name="connsiteY7" fmla="*/ 14872 h 234315"/>
                <a:gd name="connsiteX8" fmla="*/ 48272 w 210407"/>
                <a:gd name="connsiteY8" fmla="*/ 31826 h 234315"/>
                <a:gd name="connsiteX9" fmla="*/ -211 w 210407"/>
                <a:gd name="connsiteY9" fmla="*/ 234042 h 234315"/>
                <a:gd name="connsiteX10" fmla="*/ 93611 w 210407"/>
                <a:gd name="connsiteY10" fmla="*/ 31445 h 234315"/>
                <a:gd name="connsiteX11" fmla="*/ 116376 w 210407"/>
                <a:gd name="connsiteY11" fmla="*/ 31445 h 234315"/>
                <a:gd name="connsiteX12" fmla="*/ 138569 w 210407"/>
                <a:gd name="connsiteY12" fmla="*/ 124695 h 234315"/>
                <a:gd name="connsiteX13" fmla="*/ 71227 w 210407"/>
                <a:gd name="connsiteY13" fmla="*/ 124695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407" h="234315">
                  <a:moveTo>
                    <a:pt x="45033" y="233661"/>
                  </a:moveTo>
                  <a:lnTo>
                    <a:pt x="63417" y="156413"/>
                  </a:lnTo>
                  <a:lnTo>
                    <a:pt x="146761" y="156413"/>
                  </a:lnTo>
                  <a:lnTo>
                    <a:pt x="164953" y="233661"/>
                  </a:lnTo>
                  <a:lnTo>
                    <a:pt x="210197" y="233661"/>
                  </a:lnTo>
                  <a:lnTo>
                    <a:pt x="153714" y="-273"/>
                  </a:lnTo>
                  <a:lnTo>
                    <a:pt x="29222" y="-273"/>
                  </a:lnTo>
                  <a:lnTo>
                    <a:pt x="29222" y="14872"/>
                  </a:lnTo>
                  <a:lnTo>
                    <a:pt x="48272" y="31826"/>
                  </a:lnTo>
                  <a:lnTo>
                    <a:pt x="-211" y="234042"/>
                  </a:lnTo>
                  <a:close/>
                  <a:moveTo>
                    <a:pt x="93611" y="31445"/>
                  </a:moveTo>
                  <a:lnTo>
                    <a:pt x="116376" y="31445"/>
                  </a:lnTo>
                  <a:lnTo>
                    <a:pt x="138569" y="124695"/>
                  </a:lnTo>
                  <a:lnTo>
                    <a:pt x="71227" y="124695"/>
                  </a:ln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4041F875-AF22-4BC0-BC1A-74A67B893F2B}"/>
                </a:ext>
              </a:extLst>
            </p:cNvPr>
            <p:cNvSpPr/>
            <p:nvPr/>
          </p:nvSpPr>
          <p:spPr>
            <a:xfrm>
              <a:off x="11543764" y="1013800"/>
              <a:ext cx="108377" cy="120987"/>
            </a:xfrm>
            <a:custGeom>
              <a:avLst/>
              <a:gdLst>
                <a:gd name="connsiteX0" fmla="*/ 44557 w 209550"/>
                <a:gd name="connsiteY0" fmla="*/ 233661 h 233933"/>
                <a:gd name="connsiteX1" fmla="*/ 62750 w 209550"/>
                <a:gd name="connsiteY1" fmla="*/ 156413 h 233933"/>
                <a:gd name="connsiteX2" fmla="*/ 146189 w 209550"/>
                <a:gd name="connsiteY2" fmla="*/ 156413 h 233933"/>
                <a:gd name="connsiteX3" fmla="*/ 164382 w 209550"/>
                <a:gd name="connsiteY3" fmla="*/ 233661 h 233933"/>
                <a:gd name="connsiteX4" fmla="*/ 209339 w 209550"/>
                <a:gd name="connsiteY4" fmla="*/ 233661 h 233933"/>
                <a:gd name="connsiteX5" fmla="*/ 152189 w 209550"/>
                <a:gd name="connsiteY5" fmla="*/ -273 h 233933"/>
                <a:gd name="connsiteX6" fmla="*/ 152189 w 209550"/>
                <a:gd name="connsiteY6" fmla="*/ -273 h 233933"/>
                <a:gd name="connsiteX7" fmla="*/ 29603 w 209550"/>
                <a:gd name="connsiteY7" fmla="*/ -273 h 233933"/>
                <a:gd name="connsiteX8" fmla="*/ 29603 w 209550"/>
                <a:gd name="connsiteY8" fmla="*/ 14872 h 233933"/>
                <a:gd name="connsiteX9" fmla="*/ 48653 w 209550"/>
                <a:gd name="connsiteY9" fmla="*/ 31826 h 233933"/>
                <a:gd name="connsiteX10" fmla="*/ -211 w 209550"/>
                <a:gd name="connsiteY10" fmla="*/ 233661 h 233933"/>
                <a:gd name="connsiteX11" fmla="*/ 93134 w 209550"/>
                <a:gd name="connsiteY11" fmla="*/ 31445 h 233933"/>
                <a:gd name="connsiteX12" fmla="*/ 115995 w 209550"/>
                <a:gd name="connsiteY12" fmla="*/ 31445 h 233933"/>
                <a:gd name="connsiteX13" fmla="*/ 137997 w 209550"/>
                <a:gd name="connsiteY13" fmla="*/ 124695 h 233933"/>
                <a:gd name="connsiteX14" fmla="*/ 71322 w 209550"/>
                <a:gd name="connsiteY14" fmla="*/ 124695 h 23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9550" h="233933">
                  <a:moveTo>
                    <a:pt x="44557" y="233661"/>
                  </a:moveTo>
                  <a:lnTo>
                    <a:pt x="62750" y="156413"/>
                  </a:lnTo>
                  <a:lnTo>
                    <a:pt x="146189" y="156413"/>
                  </a:lnTo>
                  <a:lnTo>
                    <a:pt x="164382" y="233661"/>
                  </a:lnTo>
                  <a:lnTo>
                    <a:pt x="209339" y="233661"/>
                  </a:lnTo>
                  <a:lnTo>
                    <a:pt x="152189" y="-273"/>
                  </a:lnTo>
                  <a:lnTo>
                    <a:pt x="152189" y="-273"/>
                  </a:lnTo>
                  <a:lnTo>
                    <a:pt x="29603" y="-273"/>
                  </a:lnTo>
                  <a:lnTo>
                    <a:pt x="29603" y="14872"/>
                  </a:lnTo>
                  <a:lnTo>
                    <a:pt x="48653" y="31826"/>
                  </a:lnTo>
                  <a:lnTo>
                    <a:pt x="-211" y="233661"/>
                  </a:lnTo>
                  <a:close/>
                  <a:moveTo>
                    <a:pt x="93134" y="31445"/>
                  </a:moveTo>
                  <a:lnTo>
                    <a:pt x="115995" y="31445"/>
                  </a:lnTo>
                  <a:lnTo>
                    <a:pt x="137997" y="124695"/>
                  </a:lnTo>
                  <a:lnTo>
                    <a:pt x="71322" y="124695"/>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F7C11F2-2E74-41B9-940F-FD7331B38EE9}"/>
                </a:ext>
              </a:extLst>
            </p:cNvPr>
            <p:cNvSpPr/>
            <p:nvPr/>
          </p:nvSpPr>
          <p:spPr>
            <a:xfrm>
              <a:off x="10926658" y="1013455"/>
              <a:ext cx="103155" cy="121185"/>
            </a:xfrm>
            <a:custGeom>
              <a:avLst/>
              <a:gdLst>
                <a:gd name="connsiteX0" fmla="*/ 193623 w 199453"/>
                <a:gd name="connsiteY0" fmla="*/ 75927 h 234315"/>
                <a:gd name="connsiteX1" fmla="*/ 101993 w 199453"/>
                <a:gd name="connsiteY1" fmla="*/ -273 h 234315"/>
                <a:gd name="connsiteX2" fmla="*/ -211 w 199453"/>
                <a:gd name="connsiteY2" fmla="*/ -273 h 234315"/>
                <a:gd name="connsiteX3" fmla="*/ -211 w 199453"/>
                <a:gd name="connsiteY3" fmla="*/ 14872 h 234315"/>
                <a:gd name="connsiteX4" fmla="*/ 18839 w 199453"/>
                <a:gd name="connsiteY4" fmla="*/ 31636 h 234315"/>
                <a:gd name="connsiteX5" fmla="*/ 18839 w 199453"/>
                <a:gd name="connsiteY5" fmla="*/ 234042 h 234315"/>
                <a:gd name="connsiteX6" fmla="*/ 64178 w 199453"/>
                <a:gd name="connsiteY6" fmla="*/ 234042 h 234315"/>
                <a:gd name="connsiteX7" fmla="*/ 64178 w 199453"/>
                <a:gd name="connsiteY7" fmla="*/ 150317 h 234315"/>
                <a:gd name="connsiteX8" fmla="*/ 109422 w 199453"/>
                <a:gd name="connsiteY8" fmla="*/ 150317 h 234315"/>
                <a:gd name="connsiteX9" fmla="*/ 150856 w 199453"/>
                <a:gd name="connsiteY9" fmla="*/ 234042 h 234315"/>
                <a:gd name="connsiteX10" fmla="*/ 199243 w 199453"/>
                <a:gd name="connsiteY10" fmla="*/ 234042 h 234315"/>
                <a:gd name="connsiteX11" fmla="*/ 152475 w 199453"/>
                <a:gd name="connsiteY11" fmla="*/ 142316 h 234315"/>
                <a:gd name="connsiteX12" fmla="*/ 193623 w 199453"/>
                <a:gd name="connsiteY12" fmla="*/ 75927 h 234315"/>
                <a:gd name="connsiteX13" fmla="*/ 100945 w 199453"/>
                <a:gd name="connsiteY13" fmla="*/ 118694 h 234315"/>
                <a:gd name="connsiteX14" fmla="*/ 63893 w 199453"/>
                <a:gd name="connsiteY14" fmla="*/ 118694 h 234315"/>
                <a:gd name="connsiteX15" fmla="*/ 63893 w 199453"/>
                <a:gd name="connsiteY15" fmla="*/ 31921 h 234315"/>
                <a:gd name="connsiteX16" fmla="*/ 100945 w 199453"/>
                <a:gd name="connsiteY16" fmla="*/ 31921 h 234315"/>
                <a:gd name="connsiteX17" fmla="*/ 100945 w 199453"/>
                <a:gd name="connsiteY17" fmla="*/ 31921 h 234315"/>
                <a:gd name="connsiteX18" fmla="*/ 148570 w 199453"/>
                <a:gd name="connsiteY18" fmla="*/ 75737 h 234315"/>
                <a:gd name="connsiteX19" fmla="*/ 100945 w 199453"/>
                <a:gd name="connsiteY19" fmla="*/ 118694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9453" h="234315">
                  <a:moveTo>
                    <a:pt x="193623" y="75927"/>
                  </a:moveTo>
                  <a:cubicBezTo>
                    <a:pt x="193623" y="28302"/>
                    <a:pt x="162952" y="394"/>
                    <a:pt x="101993" y="-273"/>
                  </a:cubicBezTo>
                  <a:lnTo>
                    <a:pt x="-211" y="-273"/>
                  </a:lnTo>
                  <a:lnTo>
                    <a:pt x="-211" y="14872"/>
                  </a:lnTo>
                  <a:lnTo>
                    <a:pt x="18839" y="31636"/>
                  </a:lnTo>
                  <a:lnTo>
                    <a:pt x="18839" y="234042"/>
                  </a:lnTo>
                  <a:lnTo>
                    <a:pt x="64178" y="234042"/>
                  </a:lnTo>
                  <a:lnTo>
                    <a:pt x="64178" y="150317"/>
                  </a:lnTo>
                  <a:lnTo>
                    <a:pt x="109422" y="150317"/>
                  </a:lnTo>
                  <a:lnTo>
                    <a:pt x="150856" y="234042"/>
                  </a:lnTo>
                  <a:lnTo>
                    <a:pt x="199243" y="234042"/>
                  </a:lnTo>
                  <a:lnTo>
                    <a:pt x="152475" y="142316"/>
                  </a:lnTo>
                  <a:cubicBezTo>
                    <a:pt x="178574" y="130791"/>
                    <a:pt x="194919" y="104426"/>
                    <a:pt x="193623" y="75927"/>
                  </a:cubicBezTo>
                  <a:close/>
                  <a:moveTo>
                    <a:pt x="100945" y="118694"/>
                  </a:moveTo>
                  <a:lnTo>
                    <a:pt x="63893" y="118694"/>
                  </a:lnTo>
                  <a:lnTo>
                    <a:pt x="63893" y="31921"/>
                  </a:lnTo>
                  <a:lnTo>
                    <a:pt x="100945" y="31921"/>
                  </a:lnTo>
                  <a:lnTo>
                    <a:pt x="100945" y="31921"/>
                  </a:lnTo>
                  <a:cubicBezTo>
                    <a:pt x="133520" y="31921"/>
                    <a:pt x="148570" y="52972"/>
                    <a:pt x="148570" y="75737"/>
                  </a:cubicBezTo>
                  <a:cubicBezTo>
                    <a:pt x="148570" y="98501"/>
                    <a:pt x="133520" y="118694"/>
                    <a:pt x="100945" y="118694"/>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4B7EC7A2-2894-4E7D-9D60-434648619864}"/>
                </a:ext>
              </a:extLst>
            </p:cNvPr>
            <p:cNvSpPr/>
            <p:nvPr/>
          </p:nvSpPr>
          <p:spPr>
            <a:xfrm>
              <a:off x="11291049" y="1013505"/>
              <a:ext cx="98475" cy="121480"/>
            </a:xfrm>
            <a:custGeom>
              <a:avLst/>
              <a:gdLst>
                <a:gd name="connsiteX0" fmla="*/ -211 w 190404"/>
                <a:gd name="connsiteY0" fmla="*/ 298 h 234886"/>
                <a:gd name="connsiteX1" fmla="*/ -211 w 190404"/>
                <a:gd name="connsiteY1" fmla="*/ 15443 h 234886"/>
                <a:gd name="connsiteX2" fmla="*/ 18839 w 190404"/>
                <a:gd name="connsiteY2" fmla="*/ 32207 h 234886"/>
                <a:gd name="connsiteX3" fmla="*/ 18839 w 190404"/>
                <a:gd name="connsiteY3" fmla="*/ 234613 h 234886"/>
                <a:gd name="connsiteX4" fmla="*/ 64179 w 190404"/>
                <a:gd name="connsiteY4" fmla="*/ 234613 h 234886"/>
                <a:gd name="connsiteX5" fmla="*/ 64179 w 190404"/>
                <a:gd name="connsiteY5" fmla="*/ 162223 h 234886"/>
                <a:gd name="connsiteX6" fmla="*/ 99897 w 190404"/>
                <a:gd name="connsiteY6" fmla="*/ 162223 h 234886"/>
                <a:gd name="connsiteX7" fmla="*/ 190194 w 190404"/>
                <a:gd name="connsiteY7" fmla="*/ 81071 h 234886"/>
                <a:gd name="connsiteX8" fmla="*/ 99516 w 190404"/>
                <a:gd name="connsiteY8" fmla="*/ -273 h 234886"/>
                <a:gd name="connsiteX9" fmla="*/ 145522 w 190404"/>
                <a:gd name="connsiteY9" fmla="*/ 81261 h 234886"/>
                <a:gd name="connsiteX10" fmla="*/ 98564 w 190404"/>
                <a:gd name="connsiteY10" fmla="*/ 130505 h 234886"/>
                <a:gd name="connsiteX11" fmla="*/ 64273 w 190404"/>
                <a:gd name="connsiteY11" fmla="*/ 130505 h 234886"/>
                <a:gd name="connsiteX12" fmla="*/ 64273 w 190404"/>
                <a:gd name="connsiteY12" fmla="*/ 31826 h 234886"/>
                <a:gd name="connsiteX13" fmla="*/ 98564 w 190404"/>
                <a:gd name="connsiteY13" fmla="*/ 31826 h 234886"/>
                <a:gd name="connsiteX14" fmla="*/ 145522 w 190404"/>
                <a:gd name="connsiteY14" fmla="*/ 81261 h 23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404" h="234886">
                  <a:moveTo>
                    <a:pt x="-211" y="298"/>
                  </a:moveTo>
                  <a:lnTo>
                    <a:pt x="-211" y="15443"/>
                  </a:lnTo>
                  <a:lnTo>
                    <a:pt x="18839" y="32207"/>
                  </a:lnTo>
                  <a:lnTo>
                    <a:pt x="18839" y="234613"/>
                  </a:lnTo>
                  <a:lnTo>
                    <a:pt x="64179" y="234613"/>
                  </a:lnTo>
                  <a:lnTo>
                    <a:pt x="64179" y="162223"/>
                  </a:lnTo>
                  <a:lnTo>
                    <a:pt x="99897" y="162223"/>
                  </a:lnTo>
                  <a:cubicBezTo>
                    <a:pt x="160762" y="162223"/>
                    <a:pt x="190194" y="132696"/>
                    <a:pt x="190194" y="81071"/>
                  </a:cubicBezTo>
                  <a:cubicBezTo>
                    <a:pt x="190194" y="29445"/>
                    <a:pt x="160572" y="108"/>
                    <a:pt x="99516" y="-273"/>
                  </a:cubicBezTo>
                  <a:close/>
                  <a:moveTo>
                    <a:pt x="145522" y="81261"/>
                  </a:moveTo>
                  <a:cubicBezTo>
                    <a:pt x="145522" y="109169"/>
                    <a:pt x="131330" y="130505"/>
                    <a:pt x="98564" y="130505"/>
                  </a:cubicBezTo>
                  <a:lnTo>
                    <a:pt x="64273" y="130505"/>
                  </a:lnTo>
                  <a:lnTo>
                    <a:pt x="64273" y="31826"/>
                  </a:lnTo>
                  <a:lnTo>
                    <a:pt x="98564" y="31826"/>
                  </a:lnTo>
                  <a:cubicBezTo>
                    <a:pt x="131044" y="32017"/>
                    <a:pt x="145522" y="53257"/>
                    <a:pt x="145522" y="81261"/>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92FCA74-154C-4918-AD45-B456AE4081A2}"/>
                </a:ext>
              </a:extLst>
            </p:cNvPr>
            <p:cNvSpPr/>
            <p:nvPr/>
          </p:nvSpPr>
          <p:spPr>
            <a:xfrm>
              <a:off x="10483102" y="1013652"/>
              <a:ext cx="92317" cy="121185"/>
            </a:xfrm>
            <a:custGeom>
              <a:avLst/>
              <a:gdLst>
                <a:gd name="connsiteX0" fmla="*/ 83249 w 178498"/>
                <a:gd name="connsiteY0" fmla="*/ 15050 h 234315"/>
                <a:gd name="connsiteX1" fmla="*/ 83249 w 178498"/>
                <a:gd name="connsiteY1" fmla="*/ 0 h 234315"/>
                <a:gd name="connsiteX2" fmla="*/ 0 w 178498"/>
                <a:gd name="connsiteY2" fmla="*/ 0 h 234315"/>
                <a:gd name="connsiteX3" fmla="*/ 0 w 178498"/>
                <a:gd name="connsiteY3" fmla="*/ 15050 h 234315"/>
                <a:gd name="connsiteX4" fmla="*/ 18764 w 178498"/>
                <a:gd name="connsiteY4" fmla="*/ 31909 h 234315"/>
                <a:gd name="connsiteX5" fmla="*/ 18764 w 178498"/>
                <a:gd name="connsiteY5" fmla="*/ 234315 h 234315"/>
                <a:gd name="connsiteX6" fmla="*/ 173926 w 178498"/>
                <a:gd name="connsiteY6" fmla="*/ 234315 h 234315"/>
                <a:gd name="connsiteX7" fmla="*/ 178499 w 178498"/>
                <a:gd name="connsiteY7" fmla="*/ 175927 h 234315"/>
                <a:gd name="connsiteX8" fmla="*/ 158687 w 178498"/>
                <a:gd name="connsiteY8" fmla="*/ 175927 h 234315"/>
                <a:gd name="connsiteX9" fmla="*/ 137350 w 178498"/>
                <a:gd name="connsiteY9" fmla="*/ 202501 h 234315"/>
                <a:gd name="connsiteX10" fmla="*/ 63817 w 178498"/>
                <a:gd name="connsiteY10" fmla="*/ 202501 h 234315"/>
                <a:gd name="connsiteX11" fmla="*/ 63817 w 178498"/>
                <a:gd name="connsiteY11" fmla="*/ 31909 h 234315"/>
                <a:gd name="connsiteX12" fmla="*/ 83249 w 178498"/>
                <a:gd name="connsiteY12" fmla="*/ 15050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98" h="234315">
                  <a:moveTo>
                    <a:pt x="83249" y="15050"/>
                  </a:moveTo>
                  <a:lnTo>
                    <a:pt x="83249" y="0"/>
                  </a:lnTo>
                  <a:lnTo>
                    <a:pt x="0" y="0"/>
                  </a:lnTo>
                  <a:lnTo>
                    <a:pt x="0" y="15050"/>
                  </a:lnTo>
                  <a:lnTo>
                    <a:pt x="18764" y="31909"/>
                  </a:lnTo>
                  <a:lnTo>
                    <a:pt x="18764" y="234315"/>
                  </a:lnTo>
                  <a:lnTo>
                    <a:pt x="173926" y="234315"/>
                  </a:lnTo>
                  <a:lnTo>
                    <a:pt x="178499" y="175927"/>
                  </a:lnTo>
                  <a:lnTo>
                    <a:pt x="158687" y="175927"/>
                  </a:lnTo>
                  <a:lnTo>
                    <a:pt x="137350" y="202501"/>
                  </a:lnTo>
                  <a:lnTo>
                    <a:pt x="63817" y="202501"/>
                  </a:lnTo>
                  <a:lnTo>
                    <a:pt x="63817" y="31909"/>
                  </a:lnTo>
                  <a:lnTo>
                    <a:pt x="83249" y="1505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A736FE29-F859-4B67-92A6-B7A28CF48184}"/>
                </a:ext>
              </a:extLst>
            </p:cNvPr>
            <p:cNvSpPr/>
            <p:nvPr/>
          </p:nvSpPr>
          <p:spPr>
            <a:xfrm>
              <a:off x="11656919" y="1013652"/>
              <a:ext cx="92169" cy="121185"/>
            </a:xfrm>
            <a:custGeom>
              <a:avLst/>
              <a:gdLst>
                <a:gd name="connsiteX0" fmla="*/ 137160 w 178212"/>
                <a:gd name="connsiteY0" fmla="*/ 202501 h 234315"/>
                <a:gd name="connsiteX1" fmla="*/ 63913 w 178212"/>
                <a:gd name="connsiteY1" fmla="*/ 202501 h 234315"/>
                <a:gd name="connsiteX2" fmla="*/ 63913 w 178212"/>
                <a:gd name="connsiteY2" fmla="*/ 31909 h 234315"/>
                <a:gd name="connsiteX3" fmla="*/ 83344 w 178212"/>
                <a:gd name="connsiteY3" fmla="*/ 15050 h 234315"/>
                <a:gd name="connsiteX4" fmla="*/ 83344 w 178212"/>
                <a:gd name="connsiteY4" fmla="*/ 0 h 234315"/>
                <a:gd name="connsiteX5" fmla="*/ 0 w 178212"/>
                <a:gd name="connsiteY5" fmla="*/ 0 h 234315"/>
                <a:gd name="connsiteX6" fmla="*/ 0 w 178212"/>
                <a:gd name="connsiteY6" fmla="*/ 15050 h 234315"/>
                <a:gd name="connsiteX7" fmla="*/ 18669 w 178212"/>
                <a:gd name="connsiteY7" fmla="*/ 31909 h 234315"/>
                <a:gd name="connsiteX8" fmla="*/ 18669 w 178212"/>
                <a:gd name="connsiteY8" fmla="*/ 234315 h 234315"/>
                <a:gd name="connsiteX9" fmla="*/ 173831 w 178212"/>
                <a:gd name="connsiteY9" fmla="*/ 234315 h 234315"/>
                <a:gd name="connsiteX10" fmla="*/ 178213 w 178212"/>
                <a:gd name="connsiteY10" fmla="*/ 175927 h 234315"/>
                <a:gd name="connsiteX11" fmla="*/ 158591 w 178212"/>
                <a:gd name="connsiteY11" fmla="*/ 175927 h 234315"/>
                <a:gd name="connsiteX12" fmla="*/ 137160 w 178212"/>
                <a:gd name="connsiteY12" fmla="*/ 202501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212" h="234315">
                  <a:moveTo>
                    <a:pt x="137160" y="202501"/>
                  </a:moveTo>
                  <a:lnTo>
                    <a:pt x="63913" y="202501"/>
                  </a:lnTo>
                  <a:lnTo>
                    <a:pt x="63913" y="31909"/>
                  </a:lnTo>
                  <a:lnTo>
                    <a:pt x="83344" y="15050"/>
                  </a:lnTo>
                  <a:lnTo>
                    <a:pt x="83344" y="0"/>
                  </a:lnTo>
                  <a:lnTo>
                    <a:pt x="0" y="0"/>
                  </a:lnTo>
                  <a:lnTo>
                    <a:pt x="0" y="15050"/>
                  </a:lnTo>
                  <a:lnTo>
                    <a:pt x="18669" y="31909"/>
                  </a:lnTo>
                  <a:lnTo>
                    <a:pt x="18669" y="234315"/>
                  </a:lnTo>
                  <a:lnTo>
                    <a:pt x="173831" y="234315"/>
                  </a:lnTo>
                  <a:lnTo>
                    <a:pt x="178213" y="175927"/>
                  </a:lnTo>
                  <a:lnTo>
                    <a:pt x="158591" y="175927"/>
                  </a:lnTo>
                  <a:lnTo>
                    <a:pt x="137160" y="202501"/>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759641483"/>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3">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A41C6-2674-4D5F-8C09-C1C2FE5C604D}"/>
              </a:ext>
            </a:extLst>
          </p:cNvPr>
          <p:cNvSpPr>
            <a:spLocks noGrp="1"/>
          </p:cNvSpPr>
          <p:nvPr>
            <p:ph type="title" hasCustomPrompt="1"/>
          </p:nvPr>
        </p:nvSpPr>
        <p:spPr/>
        <p:txBody>
          <a:bodyPr/>
          <a:lstStyle>
            <a:lvl1pPr>
              <a:defRPr sz="6000">
                <a:solidFill>
                  <a:schemeClr val="tx1"/>
                </a:solidFill>
              </a:defRPr>
            </a:lvl1pPr>
          </a:lstStyle>
          <a:p>
            <a:r>
              <a:rPr lang="en-US" dirty="0"/>
              <a:t>Click to edit title</a:t>
            </a:r>
          </a:p>
        </p:txBody>
      </p:sp>
      <p:sp>
        <p:nvSpPr>
          <p:cNvPr id="3" name="Content Placeholder 2">
            <a:extLst>
              <a:ext uri="{FF2B5EF4-FFF2-40B4-BE49-F238E27FC236}">
                <a16:creationId xmlns:a16="http://schemas.microsoft.com/office/drawing/2014/main" id="{CF6D2B00-FE61-4DA0-BDE9-BF88A4C3AAFB}"/>
              </a:ext>
            </a:extLst>
          </p:cNvPr>
          <p:cNvSpPr>
            <a:spLocks noGrp="1"/>
          </p:cNvSpPr>
          <p:nvPr>
            <p:ph sz="half" idx="1"/>
          </p:nvPr>
        </p:nvSpPr>
        <p:spPr>
          <a:xfrm>
            <a:off x="442914" y="1633181"/>
            <a:ext cx="5360400" cy="4783494"/>
          </a:xfrm>
        </p:spPr>
        <p:txBody>
          <a:bodyPr/>
          <a:lstStyle>
            <a:lvl1pPr indent="-234000">
              <a:buClr>
                <a:schemeClr val="tx1"/>
              </a:buClr>
              <a:defRPr sz="1800">
                <a:solidFill>
                  <a:schemeClr val="tx1"/>
                </a:solidFill>
              </a:defRPr>
            </a:lvl1pPr>
            <a:lvl2pPr indent="-234000">
              <a:buClr>
                <a:schemeClr val="tx1"/>
              </a:buClr>
              <a:defRPr sz="1800">
                <a:solidFill>
                  <a:schemeClr val="tx1"/>
                </a:solidFill>
              </a:defRPr>
            </a:lvl2pPr>
            <a:lvl3pPr indent="-234000">
              <a:buClr>
                <a:schemeClr val="tx1"/>
              </a:buClr>
              <a:defRPr sz="1800">
                <a:solidFill>
                  <a:schemeClr val="tx1"/>
                </a:solidFill>
              </a:defRPr>
            </a:lvl3pPr>
            <a:lvl4pPr indent="-234000">
              <a:buClr>
                <a:schemeClr val="tx1"/>
              </a:buClr>
              <a:defRPr sz="1800">
                <a:solidFill>
                  <a:schemeClr val="tx1"/>
                </a:solidFill>
              </a:defRPr>
            </a:lvl4pPr>
            <a:lvl5pPr indent="-234000">
              <a:buClr>
                <a:schemeClr val="tx1"/>
              </a:buClr>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4654CB7-A5C1-43B0-96A5-A69E9AB0DB41}"/>
              </a:ext>
            </a:extLst>
          </p:cNvPr>
          <p:cNvSpPr>
            <a:spLocks noGrp="1"/>
          </p:cNvSpPr>
          <p:nvPr>
            <p:ph sz="half" idx="2"/>
          </p:nvPr>
        </p:nvSpPr>
        <p:spPr>
          <a:xfrm>
            <a:off x="6387338" y="1633181"/>
            <a:ext cx="5361750" cy="4783494"/>
          </a:xfrm>
        </p:spPr>
        <p:txBody>
          <a:bodyPr/>
          <a:lstStyle>
            <a:lvl1pPr indent="-234000">
              <a:buClr>
                <a:schemeClr val="tx1"/>
              </a:buClr>
              <a:defRPr sz="1800">
                <a:solidFill>
                  <a:schemeClr val="tx1"/>
                </a:solidFill>
              </a:defRPr>
            </a:lvl1pPr>
            <a:lvl2pPr indent="-234000">
              <a:buClr>
                <a:schemeClr val="tx1"/>
              </a:buClr>
              <a:defRPr sz="1800">
                <a:solidFill>
                  <a:schemeClr val="tx1"/>
                </a:solidFill>
              </a:defRPr>
            </a:lvl2pPr>
            <a:lvl3pPr indent="-234000">
              <a:buClr>
                <a:schemeClr val="tx1"/>
              </a:buClr>
              <a:defRPr sz="1800">
                <a:solidFill>
                  <a:schemeClr val="tx1"/>
                </a:solidFill>
              </a:defRPr>
            </a:lvl3pPr>
            <a:lvl4pPr indent="-234000">
              <a:buClr>
                <a:schemeClr val="tx1"/>
              </a:buClr>
              <a:defRPr sz="1800">
                <a:solidFill>
                  <a:schemeClr val="tx1"/>
                </a:solidFill>
              </a:defRPr>
            </a:lvl4pPr>
            <a:lvl5pPr indent="-234000">
              <a:buClr>
                <a:schemeClr val="tx1"/>
              </a:buClr>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7">
            <a:extLst>
              <a:ext uri="{FF2B5EF4-FFF2-40B4-BE49-F238E27FC236}">
                <a16:creationId xmlns:a16="http://schemas.microsoft.com/office/drawing/2014/main" id="{4965DBC1-F382-42F5-B305-637B532DCDD9}"/>
              </a:ext>
            </a:extLst>
          </p:cNvPr>
          <p:cNvGrpSpPr/>
          <p:nvPr userDrawn="1"/>
        </p:nvGrpSpPr>
        <p:grpSpPr>
          <a:xfrm>
            <a:off x="9679441" y="441325"/>
            <a:ext cx="2069647" cy="125432"/>
            <a:chOff x="9679441" y="1011671"/>
            <a:chExt cx="2069647" cy="125432"/>
          </a:xfrm>
          <a:solidFill>
            <a:schemeClr val="tx1"/>
          </a:solidFill>
        </p:grpSpPr>
        <p:sp>
          <p:nvSpPr>
            <p:cNvPr id="9" name="Freeform: Shape 8">
              <a:extLst>
                <a:ext uri="{FF2B5EF4-FFF2-40B4-BE49-F238E27FC236}">
                  <a16:creationId xmlns:a16="http://schemas.microsoft.com/office/drawing/2014/main" id="{8B413F6F-0176-475A-A563-4780620FB0C4}"/>
                </a:ext>
              </a:extLst>
            </p:cNvPr>
            <p:cNvSpPr/>
            <p:nvPr/>
          </p:nvSpPr>
          <p:spPr>
            <a:xfrm>
              <a:off x="10557488" y="1013652"/>
              <a:ext cx="103253" cy="121185"/>
            </a:xfrm>
            <a:custGeom>
              <a:avLst/>
              <a:gdLst>
                <a:gd name="connsiteX0" fmla="*/ 122396 w 199643"/>
                <a:gd name="connsiteY0" fmla="*/ 234315 h 234315"/>
                <a:gd name="connsiteX1" fmla="*/ 122396 w 199643"/>
                <a:gd name="connsiteY1" fmla="*/ 32004 h 234315"/>
                <a:gd name="connsiteX2" fmla="*/ 162973 w 199643"/>
                <a:gd name="connsiteY2" fmla="*/ 32004 h 234315"/>
                <a:gd name="connsiteX3" fmla="*/ 179832 w 199643"/>
                <a:gd name="connsiteY3" fmla="*/ 58579 h 234315"/>
                <a:gd name="connsiteX4" fmla="*/ 199644 w 199643"/>
                <a:gd name="connsiteY4" fmla="*/ 58579 h 234315"/>
                <a:gd name="connsiteX5" fmla="*/ 195072 w 199643"/>
                <a:gd name="connsiteY5" fmla="*/ 0 h 234315"/>
                <a:gd name="connsiteX6" fmla="*/ 193738 w 199643"/>
                <a:gd name="connsiteY6" fmla="*/ 0 h 234315"/>
                <a:gd name="connsiteX7" fmla="*/ 4381 w 199643"/>
                <a:gd name="connsiteY7" fmla="*/ 0 h 234315"/>
                <a:gd name="connsiteX8" fmla="*/ 0 w 199643"/>
                <a:gd name="connsiteY8" fmla="*/ 58579 h 234315"/>
                <a:gd name="connsiteX9" fmla="*/ 19526 w 199643"/>
                <a:gd name="connsiteY9" fmla="*/ 58579 h 234315"/>
                <a:gd name="connsiteX10" fmla="*/ 36100 w 199643"/>
                <a:gd name="connsiteY10" fmla="*/ 32004 h 234315"/>
                <a:gd name="connsiteX11" fmla="*/ 77057 w 199643"/>
                <a:gd name="connsiteY11" fmla="*/ 32004 h 234315"/>
                <a:gd name="connsiteX12" fmla="*/ 77057 w 199643"/>
                <a:gd name="connsiteY12" fmla="*/ 234315 h 234315"/>
                <a:gd name="connsiteX13" fmla="*/ 122396 w 199643"/>
                <a:gd name="connsiteY13" fmla="*/ 234315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643" h="234315">
                  <a:moveTo>
                    <a:pt x="122396" y="234315"/>
                  </a:moveTo>
                  <a:lnTo>
                    <a:pt x="122396" y="32004"/>
                  </a:lnTo>
                  <a:lnTo>
                    <a:pt x="162973" y="32004"/>
                  </a:lnTo>
                  <a:lnTo>
                    <a:pt x="179832" y="58579"/>
                  </a:lnTo>
                  <a:lnTo>
                    <a:pt x="199644" y="58579"/>
                  </a:lnTo>
                  <a:lnTo>
                    <a:pt x="195072" y="0"/>
                  </a:lnTo>
                  <a:lnTo>
                    <a:pt x="193738" y="0"/>
                  </a:lnTo>
                  <a:lnTo>
                    <a:pt x="4381" y="0"/>
                  </a:lnTo>
                  <a:lnTo>
                    <a:pt x="0" y="58579"/>
                  </a:lnTo>
                  <a:lnTo>
                    <a:pt x="19526" y="58579"/>
                  </a:lnTo>
                  <a:lnTo>
                    <a:pt x="36100" y="32004"/>
                  </a:lnTo>
                  <a:lnTo>
                    <a:pt x="77057" y="32004"/>
                  </a:lnTo>
                  <a:lnTo>
                    <a:pt x="77057" y="234315"/>
                  </a:lnTo>
                  <a:lnTo>
                    <a:pt x="122396" y="234315"/>
                  </a:lnTo>
                  <a:close/>
                </a:path>
              </a:pathLst>
            </a:custGeom>
            <a:grpFill/>
            <a:ln w="9525" cap="flat">
              <a:noFill/>
              <a:prstDash val="solid"/>
              <a:miter/>
            </a:ln>
          </p:spPr>
          <p:txBody>
            <a:bodyPr rtlCol="0" anchor="ctr"/>
            <a:lstStyle/>
            <a:p>
              <a:endParaRPr lang="en-US">
                <a:solidFill>
                  <a:schemeClr val="tx1"/>
                </a:solidFill>
              </a:endParaRPr>
            </a:p>
          </p:txBody>
        </p:sp>
        <p:sp>
          <p:nvSpPr>
            <p:cNvPr id="10" name="Freeform: Shape 9">
              <a:extLst>
                <a:ext uri="{FF2B5EF4-FFF2-40B4-BE49-F238E27FC236}">
                  <a16:creationId xmlns:a16="http://schemas.microsoft.com/office/drawing/2014/main" id="{BCD062D9-0F87-4FF2-BABE-BD81C89810F3}"/>
                </a:ext>
              </a:extLst>
            </p:cNvPr>
            <p:cNvSpPr/>
            <p:nvPr/>
          </p:nvSpPr>
          <p:spPr>
            <a:xfrm>
              <a:off x="11444009" y="1013652"/>
              <a:ext cx="103253" cy="121185"/>
            </a:xfrm>
            <a:custGeom>
              <a:avLst/>
              <a:gdLst>
                <a:gd name="connsiteX0" fmla="*/ 193929 w 199643"/>
                <a:gd name="connsiteY0" fmla="*/ 0 h 234315"/>
                <a:gd name="connsiteX1" fmla="*/ 4477 w 199643"/>
                <a:gd name="connsiteY1" fmla="*/ 0 h 234315"/>
                <a:gd name="connsiteX2" fmla="*/ 0 w 199643"/>
                <a:gd name="connsiteY2" fmla="*/ 58579 h 234315"/>
                <a:gd name="connsiteX3" fmla="*/ 19526 w 199643"/>
                <a:gd name="connsiteY3" fmla="*/ 58579 h 234315"/>
                <a:gd name="connsiteX4" fmla="*/ 36004 w 199643"/>
                <a:gd name="connsiteY4" fmla="*/ 32004 h 234315"/>
                <a:gd name="connsiteX5" fmla="*/ 76962 w 199643"/>
                <a:gd name="connsiteY5" fmla="*/ 32004 h 234315"/>
                <a:gd name="connsiteX6" fmla="*/ 76962 w 199643"/>
                <a:gd name="connsiteY6" fmla="*/ 234315 h 234315"/>
                <a:gd name="connsiteX7" fmla="*/ 122206 w 199643"/>
                <a:gd name="connsiteY7" fmla="*/ 234315 h 234315"/>
                <a:gd name="connsiteX8" fmla="*/ 122206 w 199643"/>
                <a:gd name="connsiteY8" fmla="*/ 32004 h 234315"/>
                <a:gd name="connsiteX9" fmla="*/ 162973 w 199643"/>
                <a:gd name="connsiteY9" fmla="*/ 32004 h 234315"/>
                <a:gd name="connsiteX10" fmla="*/ 180022 w 199643"/>
                <a:gd name="connsiteY10" fmla="*/ 58579 h 234315"/>
                <a:gd name="connsiteX11" fmla="*/ 199644 w 199643"/>
                <a:gd name="connsiteY11" fmla="*/ 58579 h 234315"/>
                <a:gd name="connsiteX12" fmla="*/ 195072 w 199643"/>
                <a:gd name="connsiteY12" fmla="*/ 0 h 234315"/>
                <a:gd name="connsiteX13" fmla="*/ 193929 w 199643"/>
                <a:gd name="connsiteY13" fmla="*/ 0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643" h="234315">
                  <a:moveTo>
                    <a:pt x="193929" y="0"/>
                  </a:moveTo>
                  <a:lnTo>
                    <a:pt x="4477" y="0"/>
                  </a:lnTo>
                  <a:lnTo>
                    <a:pt x="0" y="58579"/>
                  </a:lnTo>
                  <a:lnTo>
                    <a:pt x="19526" y="58579"/>
                  </a:lnTo>
                  <a:lnTo>
                    <a:pt x="36004" y="32004"/>
                  </a:lnTo>
                  <a:lnTo>
                    <a:pt x="76962" y="32004"/>
                  </a:lnTo>
                  <a:lnTo>
                    <a:pt x="76962" y="234315"/>
                  </a:lnTo>
                  <a:lnTo>
                    <a:pt x="122206" y="234315"/>
                  </a:lnTo>
                  <a:lnTo>
                    <a:pt x="122206" y="32004"/>
                  </a:lnTo>
                  <a:lnTo>
                    <a:pt x="162973" y="32004"/>
                  </a:lnTo>
                  <a:lnTo>
                    <a:pt x="180022" y="58579"/>
                  </a:lnTo>
                  <a:lnTo>
                    <a:pt x="199644" y="58579"/>
                  </a:lnTo>
                  <a:lnTo>
                    <a:pt x="195072" y="0"/>
                  </a:lnTo>
                  <a:lnTo>
                    <a:pt x="193929" y="0"/>
                  </a:lnTo>
                  <a:close/>
                </a:path>
              </a:pathLst>
            </a:custGeom>
            <a:grpFill/>
            <a:ln w="9525" cap="flat">
              <a:noFill/>
              <a:prstDash val="solid"/>
              <a:miter/>
            </a:ln>
          </p:spPr>
          <p:txBody>
            <a:bodyPr rtlCol="0" anchor="ctr"/>
            <a:lstStyle/>
            <a:p>
              <a:endParaRPr lang="en-US">
                <a:solidFill>
                  <a:schemeClr val="tx1"/>
                </a:solidFill>
              </a:endParaRPr>
            </a:p>
          </p:txBody>
        </p:sp>
        <p:sp>
          <p:nvSpPr>
            <p:cNvPr id="11" name="Freeform: Shape 10">
              <a:extLst>
                <a:ext uri="{FF2B5EF4-FFF2-40B4-BE49-F238E27FC236}">
                  <a16:creationId xmlns:a16="http://schemas.microsoft.com/office/drawing/2014/main" id="{2EAB4A10-90AB-4ED0-9210-A5790B62A9A1}"/>
                </a:ext>
              </a:extLst>
            </p:cNvPr>
            <p:cNvSpPr/>
            <p:nvPr/>
          </p:nvSpPr>
          <p:spPr>
            <a:xfrm>
              <a:off x="11045921" y="1013652"/>
              <a:ext cx="111578" cy="121185"/>
            </a:xfrm>
            <a:custGeom>
              <a:avLst/>
              <a:gdLst>
                <a:gd name="connsiteX0" fmla="*/ 82772 w 215741"/>
                <a:gd name="connsiteY0" fmla="*/ 15050 h 234315"/>
                <a:gd name="connsiteX1" fmla="*/ 82772 w 215741"/>
                <a:gd name="connsiteY1" fmla="*/ 0 h 234315"/>
                <a:gd name="connsiteX2" fmla="*/ 0 w 215741"/>
                <a:gd name="connsiteY2" fmla="*/ 0 h 234315"/>
                <a:gd name="connsiteX3" fmla="*/ 0 w 215741"/>
                <a:gd name="connsiteY3" fmla="*/ 15050 h 234315"/>
                <a:gd name="connsiteX4" fmla="*/ 18669 w 215741"/>
                <a:gd name="connsiteY4" fmla="*/ 31909 h 234315"/>
                <a:gd name="connsiteX5" fmla="*/ 18669 w 215741"/>
                <a:gd name="connsiteY5" fmla="*/ 234315 h 234315"/>
                <a:gd name="connsiteX6" fmla="*/ 64103 w 215741"/>
                <a:gd name="connsiteY6" fmla="*/ 234315 h 234315"/>
                <a:gd name="connsiteX7" fmla="*/ 64103 w 215741"/>
                <a:gd name="connsiteY7" fmla="*/ 165259 h 234315"/>
                <a:gd name="connsiteX8" fmla="*/ 101632 w 215741"/>
                <a:gd name="connsiteY8" fmla="*/ 124301 h 234315"/>
                <a:gd name="connsiteX9" fmla="*/ 138493 w 215741"/>
                <a:gd name="connsiteY9" fmla="*/ 151829 h 234315"/>
                <a:gd name="connsiteX10" fmla="*/ 162401 w 215741"/>
                <a:gd name="connsiteY10" fmla="*/ 234315 h 234315"/>
                <a:gd name="connsiteX11" fmla="*/ 207835 w 215741"/>
                <a:gd name="connsiteY11" fmla="*/ 234315 h 234315"/>
                <a:gd name="connsiteX12" fmla="*/ 177736 w 215741"/>
                <a:gd name="connsiteY12" fmla="*/ 128111 h 234315"/>
                <a:gd name="connsiteX13" fmla="*/ 129635 w 215741"/>
                <a:gd name="connsiteY13" fmla="*/ 94393 h 234315"/>
                <a:gd name="connsiteX14" fmla="*/ 187357 w 215741"/>
                <a:gd name="connsiteY14" fmla="*/ 31909 h 234315"/>
                <a:gd name="connsiteX15" fmla="*/ 215741 w 215741"/>
                <a:gd name="connsiteY15" fmla="*/ 15050 h 234315"/>
                <a:gd name="connsiteX16" fmla="*/ 215741 w 215741"/>
                <a:gd name="connsiteY16" fmla="*/ 0 h 234315"/>
                <a:gd name="connsiteX17" fmla="*/ 130873 w 215741"/>
                <a:gd name="connsiteY17" fmla="*/ 0 h 234315"/>
                <a:gd name="connsiteX18" fmla="*/ 130873 w 215741"/>
                <a:gd name="connsiteY18" fmla="*/ 15050 h 234315"/>
                <a:gd name="connsiteX19" fmla="*/ 143256 w 215741"/>
                <a:gd name="connsiteY19" fmla="*/ 28956 h 234315"/>
                <a:gd name="connsiteX20" fmla="*/ 64103 w 215741"/>
                <a:gd name="connsiteY20" fmla="*/ 114776 h 234315"/>
                <a:gd name="connsiteX21" fmla="*/ 64103 w 215741"/>
                <a:gd name="connsiteY21" fmla="*/ 31909 h 234315"/>
                <a:gd name="connsiteX22" fmla="*/ 82772 w 215741"/>
                <a:gd name="connsiteY22" fmla="*/ 15050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5741" h="234315">
                  <a:moveTo>
                    <a:pt x="82772" y="15050"/>
                  </a:moveTo>
                  <a:lnTo>
                    <a:pt x="82772" y="0"/>
                  </a:lnTo>
                  <a:lnTo>
                    <a:pt x="0" y="0"/>
                  </a:lnTo>
                  <a:lnTo>
                    <a:pt x="0" y="15050"/>
                  </a:lnTo>
                  <a:lnTo>
                    <a:pt x="18669" y="31909"/>
                  </a:lnTo>
                  <a:lnTo>
                    <a:pt x="18669" y="234315"/>
                  </a:lnTo>
                  <a:lnTo>
                    <a:pt x="64103" y="234315"/>
                  </a:lnTo>
                  <a:lnTo>
                    <a:pt x="64103" y="165259"/>
                  </a:lnTo>
                  <a:lnTo>
                    <a:pt x="101632" y="124301"/>
                  </a:lnTo>
                  <a:lnTo>
                    <a:pt x="138493" y="151829"/>
                  </a:lnTo>
                  <a:lnTo>
                    <a:pt x="162401" y="234315"/>
                  </a:lnTo>
                  <a:lnTo>
                    <a:pt x="207835" y="234315"/>
                  </a:lnTo>
                  <a:lnTo>
                    <a:pt x="177736" y="128111"/>
                  </a:lnTo>
                  <a:lnTo>
                    <a:pt x="129635" y="94393"/>
                  </a:lnTo>
                  <a:lnTo>
                    <a:pt x="187357" y="31909"/>
                  </a:lnTo>
                  <a:lnTo>
                    <a:pt x="215741" y="15050"/>
                  </a:lnTo>
                  <a:lnTo>
                    <a:pt x="215741" y="0"/>
                  </a:lnTo>
                  <a:lnTo>
                    <a:pt x="130873" y="0"/>
                  </a:lnTo>
                  <a:lnTo>
                    <a:pt x="130873" y="15050"/>
                  </a:lnTo>
                  <a:lnTo>
                    <a:pt x="143256" y="28956"/>
                  </a:lnTo>
                  <a:lnTo>
                    <a:pt x="64103" y="114776"/>
                  </a:lnTo>
                  <a:lnTo>
                    <a:pt x="64103" y="31909"/>
                  </a:lnTo>
                  <a:lnTo>
                    <a:pt x="82772" y="15050"/>
                  </a:lnTo>
                  <a:close/>
                </a:path>
              </a:pathLst>
            </a:custGeom>
            <a:grpFill/>
            <a:ln w="9525" cap="flat">
              <a:noFill/>
              <a:prstDash val="solid"/>
              <a:miter/>
            </a:ln>
          </p:spPr>
          <p:txBody>
            <a:bodyPr rtlCol="0" anchor="ctr"/>
            <a:lstStyle/>
            <a:p>
              <a:endParaRPr lang="en-US">
                <a:solidFill>
                  <a:schemeClr val="tx1"/>
                </a:solidFill>
              </a:endParaRPr>
            </a:p>
          </p:txBody>
        </p:sp>
        <p:sp>
          <p:nvSpPr>
            <p:cNvPr id="12" name="Freeform: Shape 11">
              <a:extLst>
                <a:ext uri="{FF2B5EF4-FFF2-40B4-BE49-F238E27FC236}">
                  <a16:creationId xmlns:a16="http://schemas.microsoft.com/office/drawing/2014/main" id="{DB1B2D9D-3EFC-4B12-A120-D6605D931C26}"/>
                </a:ext>
              </a:extLst>
            </p:cNvPr>
            <p:cNvSpPr/>
            <p:nvPr/>
          </p:nvSpPr>
          <p:spPr>
            <a:xfrm>
              <a:off x="10228516" y="1013652"/>
              <a:ext cx="111431" cy="121185"/>
            </a:xfrm>
            <a:custGeom>
              <a:avLst/>
              <a:gdLst>
                <a:gd name="connsiteX0" fmla="*/ 162306 w 215455"/>
                <a:gd name="connsiteY0" fmla="*/ 234315 h 234315"/>
                <a:gd name="connsiteX1" fmla="*/ 207645 w 215455"/>
                <a:gd name="connsiteY1" fmla="*/ 234315 h 234315"/>
                <a:gd name="connsiteX2" fmla="*/ 177356 w 215455"/>
                <a:gd name="connsiteY2" fmla="*/ 128111 h 234315"/>
                <a:gd name="connsiteX3" fmla="*/ 129445 w 215455"/>
                <a:gd name="connsiteY3" fmla="*/ 94393 h 234315"/>
                <a:gd name="connsiteX4" fmla="*/ 187166 w 215455"/>
                <a:gd name="connsiteY4" fmla="*/ 31909 h 234315"/>
                <a:gd name="connsiteX5" fmla="*/ 215456 w 215455"/>
                <a:gd name="connsiteY5" fmla="*/ 15050 h 234315"/>
                <a:gd name="connsiteX6" fmla="*/ 215456 w 215455"/>
                <a:gd name="connsiteY6" fmla="*/ 0 h 234315"/>
                <a:gd name="connsiteX7" fmla="*/ 130588 w 215455"/>
                <a:gd name="connsiteY7" fmla="*/ 0 h 234315"/>
                <a:gd name="connsiteX8" fmla="*/ 130588 w 215455"/>
                <a:gd name="connsiteY8" fmla="*/ 15050 h 234315"/>
                <a:gd name="connsiteX9" fmla="*/ 142970 w 215455"/>
                <a:gd name="connsiteY9" fmla="*/ 28956 h 234315"/>
                <a:gd name="connsiteX10" fmla="*/ 63818 w 215455"/>
                <a:gd name="connsiteY10" fmla="*/ 114776 h 234315"/>
                <a:gd name="connsiteX11" fmla="*/ 63818 w 215455"/>
                <a:gd name="connsiteY11" fmla="*/ 31909 h 234315"/>
                <a:gd name="connsiteX12" fmla="*/ 82391 w 215455"/>
                <a:gd name="connsiteY12" fmla="*/ 15050 h 234315"/>
                <a:gd name="connsiteX13" fmla="*/ 82391 w 215455"/>
                <a:gd name="connsiteY13" fmla="*/ 0 h 234315"/>
                <a:gd name="connsiteX14" fmla="*/ 0 w 215455"/>
                <a:gd name="connsiteY14" fmla="*/ 0 h 234315"/>
                <a:gd name="connsiteX15" fmla="*/ 0 w 215455"/>
                <a:gd name="connsiteY15" fmla="*/ 15050 h 234315"/>
                <a:gd name="connsiteX16" fmla="*/ 18574 w 215455"/>
                <a:gd name="connsiteY16" fmla="*/ 31909 h 234315"/>
                <a:gd name="connsiteX17" fmla="*/ 18574 w 215455"/>
                <a:gd name="connsiteY17" fmla="*/ 234315 h 234315"/>
                <a:gd name="connsiteX18" fmla="*/ 63818 w 215455"/>
                <a:gd name="connsiteY18" fmla="*/ 234315 h 234315"/>
                <a:gd name="connsiteX19" fmla="*/ 63818 w 215455"/>
                <a:gd name="connsiteY19" fmla="*/ 165259 h 234315"/>
                <a:gd name="connsiteX20" fmla="*/ 101441 w 215455"/>
                <a:gd name="connsiteY20" fmla="*/ 124301 h 234315"/>
                <a:gd name="connsiteX21" fmla="*/ 138303 w 215455"/>
                <a:gd name="connsiteY21" fmla="*/ 151829 h 234315"/>
                <a:gd name="connsiteX22" fmla="*/ 162306 w 215455"/>
                <a:gd name="connsiteY22" fmla="*/ 234315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5455" h="234315">
                  <a:moveTo>
                    <a:pt x="162306" y="234315"/>
                  </a:moveTo>
                  <a:lnTo>
                    <a:pt x="207645" y="234315"/>
                  </a:lnTo>
                  <a:lnTo>
                    <a:pt x="177356" y="128111"/>
                  </a:lnTo>
                  <a:lnTo>
                    <a:pt x="129445" y="94393"/>
                  </a:lnTo>
                  <a:lnTo>
                    <a:pt x="187166" y="31909"/>
                  </a:lnTo>
                  <a:lnTo>
                    <a:pt x="215456" y="15050"/>
                  </a:lnTo>
                  <a:lnTo>
                    <a:pt x="215456" y="0"/>
                  </a:lnTo>
                  <a:lnTo>
                    <a:pt x="130588" y="0"/>
                  </a:lnTo>
                  <a:lnTo>
                    <a:pt x="130588" y="15050"/>
                  </a:lnTo>
                  <a:lnTo>
                    <a:pt x="142970" y="28956"/>
                  </a:lnTo>
                  <a:lnTo>
                    <a:pt x="63818" y="114776"/>
                  </a:lnTo>
                  <a:lnTo>
                    <a:pt x="63818" y="31909"/>
                  </a:lnTo>
                  <a:lnTo>
                    <a:pt x="82391" y="15050"/>
                  </a:lnTo>
                  <a:lnTo>
                    <a:pt x="82391" y="0"/>
                  </a:lnTo>
                  <a:lnTo>
                    <a:pt x="0" y="0"/>
                  </a:lnTo>
                  <a:lnTo>
                    <a:pt x="0" y="15050"/>
                  </a:lnTo>
                  <a:lnTo>
                    <a:pt x="18574" y="31909"/>
                  </a:lnTo>
                  <a:lnTo>
                    <a:pt x="18574" y="234315"/>
                  </a:lnTo>
                  <a:lnTo>
                    <a:pt x="63818" y="234315"/>
                  </a:lnTo>
                  <a:lnTo>
                    <a:pt x="63818" y="165259"/>
                  </a:lnTo>
                  <a:lnTo>
                    <a:pt x="101441" y="124301"/>
                  </a:lnTo>
                  <a:lnTo>
                    <a:pt x="138303" y="151829"/>
                  </a:lnTo>
                  <a:lnTo>
                    <a:pt x="162306" y="234315"/>
                  </a:lnTo>
                  <a:close/>
                </a:path>
              </a:pathLst>
            </a:custGeom>
            <a:grpFill/>
            <a:ln w="9525" cap="flat">
              <a:noFill/>
              <a:prstDash val="solid"/>
              <a:miter/>
            </a:ln>
          </p:spPr>
          <p:txBody>
            <a:bodyPr rtlCol="0" anchor="ctr"/>
            <a:lstStyle/>
            <a:p>
              <a:endParaRPr lang="en-US">
                <a:solidFill>
                  <a:schemeClr val="tx1"/>
                </a:solidFill>
              </a:endParaRPr>
            </a:p>
          </p:txBody>
        </p:sp>
        <p:sp>
          <p:nvSpPr>
            <p:cNvPr id="13" name="Freeform: Shape 12">
              <a:extLst>
                <a:ext uri="{FF2B5EF4-FFF2-40B4-BE49-F238E27FC236}">
                  <a16:creationId xmlns:a16="http://schemas.microsoft.com/office/drawing/2014/main" id="{BF9AED31-49E6-4F9A-B512-8D0182DFBF09}"/>
                </a:ext>
              </a:extLst>
            </p:cNvPr>
            <p:cNvSpPr/>
            <p:nvPr/>
          </p:nvSpPr>
          <p:spPr>
            <a:xfrm>
              <a:off x="11398589" y="1013652"/>
              <a:ext cx="33005" cy="121185"/>
            </a:xfrm>
            <a:custGeom>
              <a:avLst/>
              <a:gdLst>
                <a:gd name="connsiteX0" fmla="*/ 63817 w 63817"/>
                <a:gd name="connsiteY0" fmla="*/ 234315 h 234315"/>
                <a:gd name="connsiteX1" fmla="*/ 63817 w 63817"/>
                <a:gd name="connsiteY1" fmla="*/ 0 h 234315"/>
                <a:gd name="connsiteX2" fmla="*/ 0 w 63817"/>
                <a:gd name="connsiteY2" fmla="*/ 0 h 234315"/>
                <a:gd name="connsiteX3" fmla="*/ 0 w 63817"/>
                <a:gd name="connsiteY3" fmla="*/ 15050 h 234315"/>
                <a:gd name="connsiteX4" fmla="*/ 18383 w 63817"/>
                <a:gd name="connsiteY4" fmla="*/ 31909 h 234315"/>
                <a:gd name="connsiteX5" fmla="*/ 18383 w 63817"/>
                <a:gd name="connsiteY5" fmla="*/ 234315 h 234315"/>
                <a:gd name="connsiteX6" fmla="*/ 63817 w 63817"/>
                <a:gd name="connsiteY6" fmla="*/ 234315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817" h="234315">
                  <a:moveTo>
                    <a:pt x="63817" y="234315"/>
                  </a:moveTo>
                  <a:lnTo>
                    <a:pt x="63817" y="0"/>
                  </a:lnTo>
                  <a:lnTo>
                    <a:pt x="0" y="0"/>
                  </a:lnTo>
                  <a:lnTo>
                    <a:pt x="0" y="15050"/>
                  </a:lnTo>
                  <a:lnTo>
                    <a:pt x="18383" y="31909"/>
                  </a:lnTo>
                  <a:lnTo>
                    <a:pt x="18383" y="234315"/>
                  </a:lnTo>
                  <a:lnTo>
                    <a:pt x="63817" y="234315"/>
                  </a:lnTo>
                  <a:close/>
                </a:path>
              </a:pathLst>
            </a:custGeom>
            <a:grpFill/>
            <a:ln w="9525" cap="flat">
              <a:noFill/>
              <a:prstDash val="solid"/>
              <a:miter/>
            </a:ln>
          </p:spPr>
          <p:txBody>
            <a:bodyPr rtlCol="0" anchor="ctr"/>
            <a:lstStyle/>
            <a:p>
              <a:endParaRPr lang="en-US">
                <a:solidFill>
                  <a:schemeClr val="tx1"/>
                </a:solidFill>
              </a:endParaRPr>
            </a:p>
          </p:txBody>
        </p:sp>
        <p:sp>
          <p:nvSpPr>
            <p:cNvPr id="14" name="Freeform: Shape 13">
              <a:extLst>
                <a:ext uri="{FF2B5EF4-FFF2-40B4-BE49-F238E27FC236}">
                  <a16:creationId xmlns:a16="http://schemas.microsoft.com/office/drawing/2014/main" id="{8F59881C-39F7-41C5-8B18-2283451E350F}"/>
                </a:ext>
              </a:extLst>
            </p:cNvPr>
            <p:cNvSpPr/>
            <p:nvPr/>
          </p:nvSpPr>
          <p:spPr>
            <a:xfrm>
              <a:off x="9995112" y="1013652"/>
              <a:ext cx="103302" cy="121185"/>
            </a:xfrm>
            <a:custGeom>
              <a:avLst/>
              <a:gdLst>
                <a:gd name="connsiteX0" fmla="*/ 122492 w 199739"/>
                <a:gd name="connsiteY0" fmla="*/ 234315 h 234315"/>
                <a:gd name="connsiteX1" fmla="*/ 122492 w 199739"/>
                <a:gd name="connsiteY1" fmla="*/ 32004 h 234315"/>
                <a:gd name="connsiteX2" fmla="*/ 163163 w 199739"/>
                <a:gd name="connsiteY2" fmla="*/ 32004 h 234315"/>
                <a:gd name="connsiteX3" fmla="*/ 180023 w 199739"/>
                <a:gd name="connsiteY3" fmla="*/ 58579 h 234315"/>
                <a:gd name="connsiteX4" fmla="*/ 199739 w 199739"/>
                <a:gd name="connsiteY4" fmla="*/ 58579 h 234315"/>
                <a:gd name="connsiteX5" fmla="*/ 195263 w 199739"/>
                <a:gd name="connsiteY5" fmla="*/ 0 h 234315"/>
                <a:gd name="connsiteX6" fmla="*/ 193929 w 199739"/>
                <a:gd name="connsiteY6" fmla="*/ 0 h 234315"/>
                <a:gd name="connsiteX7" fmla="*/ 4477 w 199739"/>
                <a:gd name="connsiteY7" fmla="*/ 0 h 234315"/>
                <a:gd name="connsiteX8" fmla="*/ 0 w 199739"/>
                <a:gd name="connsiteY8" fmla="*/ 58579 h 234315"/>
                <a:gd name="connsiteX9" fmla="*/ 19717 w 199739"/>
                <a:gd name="connsiteY9" fmla="*/ 58579 h 234315"/>
                <a:gd name="connsiteX10" fmla="*/ 36290 w 199739"/>
                <a:gd name="connsiteY10" fmla="*/ 32004 h 234315"/>
                <a:gd name="connsiteX11" fmla="*/ 77248 w 199739"/>
                <a:gd name="connsiteY11" fmla="*/ 32004 h 234315"/>
                <a:gd name="connsiteX12" fmla="*/ 77248 w 199739"/>
                <a:gd name="connsiteY12" fmla="*/ 234315 h 234315"/>
                <a:gd name="connsiteX13" fmla="*/ 122492 w 199739"/>
                <a:gd name="connsiteY13" fmla="*/ 234315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9" h="234315">
                  <a:moveTo>
                    <a:pt x="122492" y="234315"/>
                  </a:moveTo>
                  <a:lnTo>
                    <a:pt x="122492" y="32004"/>
                  </a:lnTo>
                  <a:lnTo>
                    <a:pt x="163163" y="32004"/>
                  </a:lnTo>
                  <a:lnTo>
                    <a:pt x="180023" y="58579"/>
                  </a:lnTo>
                  <a:lnTo>
                    <a:pt x="199739" y="58579"/>
                  </a:lnTo>
                  <a:lnTo>
                    <a:pt x="195263" y="0"/>
                  </a:lnTo>
                  <a:lnTo>
                    <a:pt x="193929" y="0"/>
                  </a:lnTo>
                  <a:lnTo>
                    <a:pt x="4477" y="0"/>
                  </a:lnTo>
                  <a:lnTo>
                    <a:pt x="0" y="58579"/>
                  </a:lnTo>
                  <a:lnTo>
                    <a:pt x="19717" y="58579"/>
                  </a:lnTo>
                  <a:lnTo>
                    <a:pt x="36290" y="32004"/>
                  </a:lnTo>
                  <a:lnTo>
                    <a:pt x="77248" y="32004"/>
                  </a:lnTo>
                  <a:lnTo>
                    <a:pt x="77248" y="234315"/>
                  </a:lnTo>
                  <a:lnTo>
                    <a:pt x="122492" y="234315"/>
                  </a:lnTo>
                  <a:close/>
                </a:path>
              </a:pathLst>
            </a:custGeom>
            <a:grpFill/>
            <a:ln w="9525" cap="flat">
              <a:noFill/>
              <a:prstDash val="solid"/>
              <a:miter/>
            </a:ln>
          </p:spPr>
          <p:txBody>
            <a:bodyPr rtlCol="0" anchor="ctr"/>
            <a:lstStyle/>
            <a:p>
              <a:endParaRPr lang="en-US">
                <a:solidFill>
                  <a:schemeClr val="tx1"/>
                </a:solidFill>
              </a:endParaRPr>
            </a:p>
          </p:txBody>
        </p:sp>
        <p:sp>
          <p:nvSpPr>
            <p:cNvPr id="15" name="Freeform: Shape 14">
              <a:extLst>
                <a:ext uri="{FF2B5EF4-FFF2-40B4-BE49-F238E27FC236}">
                  <a16:creationId xmlns:a16="http://schemas.microsoft.com/office/drawing/2014/main" id="{0E9BE2B4-486D-4207-B2DB-00D27D7DF20E}"/>
                </a:ext>
              </a:extLst>
            </p:cNvPr>
            <p:cNvSpPr/>
            <p:nvPr/>
          </p:nvSpPr>
          <p:spPr>
            <a:xfrm>
              <a:off x="9679441" y="1013652"/>
              <a:ext cx="92169" cy="121185"/>
            </a:xfrm>
            <a:custGeom>
              <a:avLst/>
              <a:gdLst>
                <a:gd name="connsiteX0" fmla="*/ 142018 w 178212"/>
                <a:gd name="connsiteY0" fmla="*/ 32004 h 234315"/>
                <a:gd name="connsiteX1" fmla="*/ 158496 w 178212"/>
                <a:gd name="connsiteY1" fmla="*/ 58579 h 234315"/>
                <a:gd name="connsiteX2" fmla="*/ 178213 w 178212"/>
                <a:gd name="connsiteY2" fmla="*/ 58579 h 234315"/>
                <a:gd name="connsiteX3" fmla="*/ 173641 w 178212"/>
                <a:gd name="connsiteY3" fmla="*/ 0 h 234315"/>
                <a:gd name="connsiteX4" fmla="*/ 0 w 178212"/>
                <a:gd name="connsiteY4" fmla="*/ 0 h 234315"/>
                <a:gd name="connsiteX5" fmla="*/ 0 w 178212"/>
                <a:gd name="connsiteY5" fmla="*/ 15050 h 234315"/>
                <a:gd name="connsiteX6" fmla="*/ 19241 w 178212"/>
                <a:gd name="connsiteY6" fmla="*/ 32004 h 234315"/>
                <a:gd name="connsiteX7" fmla="*/ 19241 w 178212"/>
                <a:gd name="connsiteY7" fmla="*/ 234315 h 234315"/>
                <a:gd name="connsiteX8" fmla="*/ 173641 w 178212"/>
                <a:gd name="connsiteY8" fmla="*/ 234315 h 234315"/>
                <a:gd name="connsiteX9" fmla="*/ 178213 w 178212"/>
                <a:gd name="connsiteY9" fmla="*/ 175927 h 234315"/>
                <a:gd name="connsiteX10" fmla="*/ 158496 w 178212"/>
                <a:gd name="connsiteY10" fmla="*/ 175927 h 234315"/>
                <a:gd name="connsiteX11" fmla="*/ 142018 w 178212"/>
                <a:gd name="connsiteY11" fmla="*/ 202501 h 234315"/>
                <a:gd name="connsiteX12" fmla="*/ 64580 w 178212"/>
                <a:gd name="connsiteY12" fmla="*/ 202501 h 234315"/>
                <a:gd name="connsiteX13" fmla="*/ 64580 w 178212"/>
                <a:gd name="connsiteY13" fmla="*/ 130492 h 234315"/>
                <a:gd name="connsiteX14" fmla="*/ 139160 w 178212"/>
                <a:gd name="connsiteY14" fmla="*/ 130492 h 234315"/>
                <a:gd name="connsiteX15" fmla="*/ 139160 w 178212"/>
                <a:gd name="connsiteY15" fmla="*/ 98584 h 234315"/>
                <a:gd name="connsiteX16" fmla="*/ 64580 w 178212"/>
                <a:gd name="connsiteY16" fmla="*/ 98584 h 234315"/>
                <a:gd name="connsiteX17" fmla="*/ 64580 w 178212"/>
                <a:gd name="connsiteY17" fmla="*/ 32004 h 234315"/>
                <a:gd name="connsiteX18" fmla="*/ 142018 w 178212"/>
                <a:gd name="connsiteY18" fmla="*/ 32004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8212" h="234315">
                  <a:moveTo>
                    <a:pt x="142018" y="32004"/>
                  </a:moveTo>
                  <a:lnTo>
                    <a:pt x="158496" y="58579"/>
                  </a:lnTo>
                  <a:lnTo>
                    <a:pt x="178213" y="58579"/>
                  </a:lnTo>
                  <a:lnTo>
                    <a:pt x="173641" y="0"/>
                  </a:lnTo>
                  <a:lnTo>
                    <a:pt x="0" y="0"/>
                  </a:lnTo>
                  <a:lnTo>
                    <a:pt x="0" y="15050"/>
                  </a:lnTo>
                  <a:lnTo>
                    <a:pt x="19241" y="32004"/>
                  </a:lnTo>
                  <a:lnTo>
                    <a:pt x="19241" y="234315"/>
                  </a:lnTo>
                  <a:lnTo>
                    <a:pt x="173641" y="234315"/>
                  </a:lnTo>
                  <a:lnTo>
                    <a:pt x="178213" y="175927"/>
                  </a:lnTo>
                  <a:lnTo>
                    <a:pt x="158496" y="175927"/>
                  </a:lnTo>
                  <a:lnTo>
                    <a:pt x="142018" y="202501"/>
                  </a:lnTo>
                  <a:lnTo>
                    <a:pt x="64580" y="202501"/>
                  </a:lnTo>
                  <a:lnTo>
                    <a:pt x="64580" y="130492"/>
                  </a:lnTo>
                  <a:lnTo>
                    <a:pt x="139160" y="130492"/>
                  </a:lnTo>
                  <a:lnTo>
                    <a:pt x="139160" y="98584"/>
                  </a:lnTo>
                  <a:lnTo>
                    <a:pt x="64580" y="98584"/>
                  </a:lnTo>
                  <a:lnTo>
                    <a:pt x="64580" y="32004"/>
                  </a:lnTo>
                  <a:lnTo>
                    <a:pt x="142018" y="32004"/>
                  </a:lnTo>
                  <a:close/>
                </a:path>
              </a:pathLst>
            </a:custGeom>
            <a:grpFill/>
            <a:ln w="9525" cap="flat">
              <a:noFill/>
              <a:prstDash val="solid"/>
              <a:miter/>
            </a:ln>
          </p:spPr>
          <p:txBody>
            <a:bodyPr rtlCol="0" anchor="ctr"/>
            <a:lstStyle/>
            <a:p>
              <a:endParaRPr lang="en-US">
                <a:solidFill>
                  <a:schemeClr val="tx1"/>
                </a:solidFill>
              </a:endParaRPr>
            </a:p>
          </p:txBody>
        </p:sp>
        <p:sp>
          <p:nvSpPr>
            <p:cNvPr id="16" name="Freeform: Shape 15">
              <a:extLst>
                <a:ext uri="{FF2B5EF4-FFF2-40B4-BE49-F238E27FC236}">
                  <a16:creationId xmlns:a16="http://schemas.microsoft.com/office/drawing/2014/main" id="{D7898371-2F7F-4996-813D-02997380303E}"/>
                </a:ext>
              </a:extLst>
            </p:cNvPr>
            <p:cNvSpPr/>
            <p:nvPr/>
          </p:nvSpPr>
          <p:spPr>
            <a:xfrm>
              <a:off x="9789985" y="1013652"/>
              <a:ext cx="92169" cy="121185"/>
            </a:xfrm>
            <a:custGeom>
              <a:avLst/>
              <a:gdLst>
                <a:gd name="connsiteX0" fmla="*/ 137446 w 178212"/>
                <a:gd name="connsiteY0" fmla="*/ 32004 h 234315"/>
                <a:gd name="connsiteX1" fmla="*/ 158591 w 178212"/>
                <a:gd name="connsiteY1" fmla="*/ 58579 h 234315"/>
                <a:gd name="connsiteX2" fmla="*/ 178213 w 178212"/>
                <a:gd name="connsiteY2" fmla="*/ 58579 h 234315"/>
                <a:gd name="connsiteX3" fmla="*/ 173927 w 178212"/>
                <a:gd name="connsiteY3" fmla="*/ 0 h 234315"/>
                <a:gd name="connsiteX4" fmla="*/ 0 w 178212"/>
                <a:gd name="connsiteY4" fmla="*/ 0 h 234315"/>
                <a:gd name="connsiteX5" fmla="*/ 0 w 178212"/>
                <a:gd name="connsiteY5" fmla="*/ 15050 h 234315"/>
                <a:gd name="connsiteX6" fmla="*/ 19431 w 178212"/>
                <a:gd name="connsiteY6" fmla="*/ 32004 h 234315"/>
                <a:gd name="connsiteX7" fmla="*/ 19431 w 178212"/>
                <a:gd name="connsiteY7" fmla="*/ 234315 h 234315"/>
                <a:gd name="connsiteX8" fmla="*/ 173927 w 178212"/>
                <a:gd name="connsiteY8" fmla="*/ 234315 h 234315"/>
                <a:gd name="connsiteX9" fmla="*/ 178213 w 178212"/>
                <a:gd name="connsiteY9" fmla="*/ 175927 h 234315"/>
                <a:gd name="connsiteX10" fmla="*/ 158591 w 178212"/>
                <a:gd name="connsiteY10" fmla="*/ 175927 h 234315"/>
                <a:gd name="connsiteX11" fmla="*/ 137446 w 178212"/>
                <a:gd name="connsiteY11" fmla="*/ 202501 h 234315"/>
                <a:gd name="connsiteX12" fmla="*/ 64675 w 178212"/>
                <a:gd name="connsiteY12" fmla="*/ 202501 h 234315"/>
                <a:gd name="connsiteX13" fmla="*/ 64675 w 178212"/>
                <a:gd name="connsiteY13" fmla="*/ 130492 h 234315"/>
                <a:gd name="connsiteX14" fmla="*/ 139256 w 178212"/>
                <a:gd name="connsiteY14" fmla="*/ 130492 h 234315"/>
                <a:gd name="connsiteX15" fmla="*/ 139256 w 178212"/>
                <a:gd name="connsiteY15" fmla="*/ 98584 h 234315"/>
                <a:gd name="connsiteX16" fmla="*/ 64675 w 178212"/>
                <a:gd name="connsiteY16" fmla="*/ 98584 h 234315"/>
                <a:gd name="connsiteX17" fmla="*/ 64675 w 178212"/>
                <a:gd name="connsiteY17" fmla="*/ 32004 h 234315"/>
                <a:gd name="connsiteX18" fmla="*/ 137446 w 178212"/>
                <a:gd name="connsiteY18" fmla="*/ 32004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8212" h="234315">
                  <a:moveTo>
                    <a:pt x="137446" y="32004"/>
                  </a:moveTo>
                  <a:lnTo>
                    <a:pt x="158591" y="58579"/>
                  </a:lnTo>
                  <a:lnTo>
                    <a:pt x="178213" y="58579"/>
                  </a:lnTo>
                  <a:lnTo>
                    <a:pt x="173927" y="0"/>
                  </a:lnTo>
                  <a:lnTo>
                    <a:pt x="0" y="0"/>
                  </a:lnTo>
                  <a:lnTo>
                    <a:pt x="0" y="15050"/>
                  </a:lnTo>
                  <a:lnTo>
                    <a:pt x="19431" y="32004"/>
                  </a:lnTo>
                  <a:lnTo>
                    <a:pt x="19431" y="234315"/>
                  </a:lnTo>
                  <a:lnTo>
                    <a:pt x="173927" y="234315"/>
                  </a:lnTo>
                  <a:lnTo>
                    <a:pt x="178213" y="175927"/>
                  </a:lnTo>
                  <a:lnTo>
                    <a:pt x="158591" y="175927"/>
                  </a:lnTo>
                  <a:lnTo>
                    <a:pt x="137446" y="202501"/>
                  </a:lnTo>
                  <a:lnTo>
                    <a:pt x="64675" y="202501"/>
                  </a:lnTo>
                  <a:lnTo>
                    <a:pt x="64675" y="130492"/>
                  </a:lnTo>
                  <a:lnTo>
                    <a:pt x="139256" y="130492"/>
                  </a:lnTo>
                  <a:lnTo>
                    <a:pt x="139256" y="98584"/>
                  </a:lnTo>
                  <a:lnTo>
                    <a:pt x="64675" y="98584"/>
                  </a:lnTo>
                  <a:lnTo>
                    <a:pt x="64675" y="32004"/>
                  </a:lnTo>
                  <a:lnTo>
                    <a:pt x="137446" y="32004"/>
                  </a:lnTo>
                  <a:close/>
                </a:path>
              </a:pathLst>
            </a:custGeom>
            <a:grpFill/>
            <a:ln w="9525" cap="flat">
              <a:noFill/>
              <a:prstDash val="solid"/>
              <a:miter/>
            </a:ln>
          </p:spPr>
          <p:txBody>
            <a:bodyPr rtlCol="0" anchor="ctr"/>
            <a:lstStyle/>
            <a:p>
              <a:endParaRPr lang="en-US">
                <a:solidFill>
                  <a:schemeClr val="tx1"/>
                </a:solidFill>
              </a:endParaRPr>
            </a:p>
          </p:txBody>
        </p:sp>
        <p:sp>
          <p:nvSpPr>
            <p:cNvPr id="17" name="Freeform: Shape 16">
              <a:extLst>
                <a:ext uri="{FF2B5EF4-FFF2-40B4-BE49-F238E27FC236}">
                  <a16:creationId xmlns:a16="http://schemas.microsoft.com/office/drawing/2014/main" id="{96232023-F469-4CCA-B354-9934415D99D3}"/>
                </a:ext>
              </a:extLst>
            </p:cNvPr>
            <p:cNvSpPr/>
            <p:nvPr/>
          </p:nvSpPr>
          <p:spPr>
            <a:xfrm>
              <a:off x="10107036" y="1013652"/>
              <a:ext cx="32956" cy="121185"/>
            </a:xfrm>
            <a:custGeom>
              <a:avLst/>
              <a:gdLst>
                <a:gd name="connsiteX0" fmla="*/ 0 w 63722"/>
                <a:gd name="connsiteY0" fmla="*/ 15050 h 234315"/>
                <a:gd name="connsiteX1" fmla="*/ 18669 w 63722"/>
                <a:gd name="connsiteY1" fmla="*/ 31909 h 234315"/>
                <a:gd name="connsiteX2" fmla="*/ 18669 w 63722"/>
                <a:gd name="connsiteY2" fmla="*/ 234315 h 234315"/>
                <a:gd name="connsiteX3" fmla="*/ 63722 w 63722"/>
                <a:gd name="connsiteY3" fmla="*/ 234315 h 234315"/>
                <a:gd name="connsiteX4" fmla="*/ 63722 w 63722"/>
                <a:gd name="connsiteY4" fmla="*/ 0 h 234315"/>
                <a:gd name="connsiteX5" fmla="*/ 0 w 63722"/>
                <a:gd name="connsiteY5" fmla="*/ 0 h 234315"/>
                <a:gd name="connsiteX6" fmla="*/ 0 w 63722"/>
                <a:gd name="connsiteY6" fmla="*/ 15050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722" h="234315">
                  <a:moveTo>
                    <a:pt x="0" y="15050"/>
                  </a:moveTo>
                  <a:lnTo>
                    <a:pt x="18669" y="31909"/>
                  </a:lnTo>
                  <a:lnTo>
                    <a:pt x="18669" y="234315"/>
                  </a:lnTo>
                  <a:lnTo>
                    <a:pt x="63722" y="234315"/>
                  </a:lnTo>
                  <a:lnTo>
                    <a:pt x="63722" y="0"/>
                  </a:lnTo>
                  <a:lnTo>
                    <a:pt x="0" y="0"/>
                  </a:lnTo>
                  <a:lnTo>
                    <a:pt x="0" y="15050"/>
                  </a:lnTo>
                  <a:close/>
                </a:path>
              </a:pathLst>
            </a:custGeom>
            <a:grpFill/>
            <a:ln w="9525" cap="flat">
              <a:noFill/>
              <a:prstDash val="solid"/>
              <a:miter/>
            </a:ln>
          </p:spPr>
          <p:txBody>
            <a:bodyPr rtlCol="0" anchor="ctr"/>
            <a:lstStyle/>
            <a:p>
              <a:endParaRPr lang="en-US">
                <a:solidFill>
                  <a:schemeClr val="tx1"/>
                </a:solidFill>
              </a:endParaRPr>
            </a:p>
          </p:txBody>
        </p:sp>
        <p:sp>
          <p:nvSpPr>
            <p:cNvPr id="18" name="Freeform: Shape 17">
              <a:extLst>
                <a:ext uri="{FF2B5EF4-FFF2-40B4-BE49-F238E27FC236}">
                  <a16:creationId xmlns:a16="http://schemas.microsoft.com/office/drawing/2014/main" id="{46698909-331B-4E67-A6AE-27843C328EF0}"/>
                </a:ext>
              </a:extLst>
            </p:cNvPr>
            <p:cNvSpPr/>
            <p:nvPr/>
          </p:nvSpPr>
          <p:spPr>
            <a:xfrm>
              <a:off x="9901120" y="1011671"/>
              <a:ext cx="86602" cy="125432"/>
            </a:xfrm>
            <a:custGeom>
              <a:avLst/>
              <a:gdLst>
                <a:gd name="connsiteX0" fmla="*/ 167239 w 167449"/>
                <a:gd name="connsiteY0" fmla="*/ 171199 h 242528"/>
                <a:gd name="connsiteX1" fmla="*/ 103993 w 167449"/>
                <a:gd name="connsiteY1" fmla="*/ 102428 h 242528"/>
                <a:gd name="connsiteX2" fmla="*/ 76847 w 167449"/>
                <a:gd name="connsiteY2" fmla="*/ 95856 h 242528"/>
                <a:gd name="connsiteX3" fmla="*/ 50462 w 167449"/>
                <a:gd name="connsiteY3" fmla="*/ 62614 h 242528"/>
                <a:gd name="connsiteX4" fmla="*/ 88562 w 167449"/>
                <a:gd name="connsiteY4" fmla="*/ 31657 h 242528"/>
                <a:gd name="connsiteX5" fmla="*/ 123519 w 167449"/>
                <a:gd name="connsiteY5" fmla="*/ 36134 h 242528"/>
                <a:gd name="connsiteX6" fmla="*/ 139902 w 167449"/>
                <a:gd name="connsiteY6" fmla="*/ 62042 h 242528"/>
                <a:gd name="connsiteX7" fmla="*/ 159524 w 167449"/>
                <a:gd name="connsiteY7" fmla="*/ 62042 h 242528"/>
                <a:gd name="connsiteX8" fmla="*/ 155523 w 167449"/>
                <a:gd name="connsiteY8" fmla="*/ 10131 h 242528"/>
                <a:gd name="connsiteX9" fmla="*/ 87229 w 167449"/>
                <a:gd name="connsiteY9" fmla="*/ -251 h 242528"/>
                <a:gd name="connsiteX10" fmla="*/ 4457 w 167449"/>
                <a:gd name="connsiteY10" fmla="*/ 66424 h 242528"/>
                <a:gd name="connsiteX11" fmla="*/ 61607 w 167449"/>
                <a:gd name="connsiteY11" fmla="*/ 134242 h 242528"/>
                <a:gd name="connsiteX12" fmla="*/ 92563 w 167449"/>
                <a:gd name="connsiteY12" fmla="*/ 142147 h 242528"/>
                <a:gd name="connsiteX13" fmla="*/ 122948 w 167449"/>
                <a:gd name="connsiteY13" fmla="*/ 177390 h 242528"/>
                <a:gd name="connsiteX14" fmla="*/ 85419 w 167449"/>
                <a:gd name="connsiteY14" fmla="*/ 210156 h 242528"/>
                <a:gd name="connsiteX15" fmla="*/ 32746 w 167449"/>
                <a:gd name="connsiteY15" fmla="*/ 200631 h 242528"/>
                <a:gd name="connsiteX16" fmla="*/ 19601 w 167449"/>
                <a:gd name="connsiteY16" fmla="*/ 179961 h 242528"/>
                <a:gd name="connsiteX17" fmla="*/ -211 w 167449"/>
                <a:gd name="connsiteY17" fmla="*/ 179961 h 242528"/>
                <a:gd name="connsiteX18" fmla="*/ 4171 w 167449"/>
                <a:gd name="connsiteY18" fmla="*/ 231777 h 242528"/>
                <a:gd name="connsiteX19" fmla="*/ 4171 w 167449"/>
                <a:gd name="connsiteY19" fmla="*/ 231777 h 242528"/>
                <a:gd name="connsiteX20" fmla="*/ 82847 w 167449"/>
                <a:gd name="connsiteY20" fmla="*/ 242255 h 242528"/>
                <a:gd name="connsiteX21" fmla="*/ 167239 w 167449"/>
                <a:gd name="connsiteY21" fmla="*/ 171199 h 24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449" h="242528">
                  <a:moveTo>
                    <a:pt x="167239" y="171199"/>
                  </a:moveTo>
                  <a:cubicBezTo>
                    <a:pt x="167239" y="126622"/>
                    <a:pt x="139902" y="112620"/>
                    <a:pt x="103993" y="102428"/>
                  </a:cubicBezTo>
                  <a:lnTo>
                    <a:pt x="76847" y="95856"/>
                  </a:lnTo>
                  <a:cubicBezTo>
                    <a:pt x="60911" y="93037"/>
                    <a:pt x="49586" y="78768"/>
                    <a:pt x="50462" y="62614"/>
                  </a:cubicBezTo>
                  <a:cubicBezTo>
                    <a:pt x="50462" y="49374"/>
                    <a:pt x="61321" y="31657"/>
                    <a:pt x="88562" y="31657"/>
                  </a:cubicBezTo>
                  <a:lnTo>
                    <a:pt x="123519" y="36134"/>
                  </a:lnTo>
                  <a:lnTo>
                    <a:pt x="139902" y="62042"/>
                  </a:lnTo>
                  <a:lnTo>
                    <a:pt x="159524" y="62042"/>
                  </a:lnTo>
                  <a:lnTo>
                    <a:pt x="155523" y="10131"/>
                  </a:lnTo>
                  <a:cubicBezTo>
                    <a:pt x="133482" y="2930"/>
                    <a:pt x="110413" y="-585"/>
                    <a:pt x="87229" y="-251"/>
                  </a:cubicBezTo>
                  <a:cubicBezTo>
                    <a:pt x="27031" y="-251"/>
                    <a:pt x="4457" y="35753"/>
                    <a:pt x="4457" y="66424"/>
                  </a:cubicBezTo>
                  <a:cubicBezTo>
                    <a:pt x="4457" y="94999"/>
                    <a:pt x="17792" y="122907"/>
                    <a:pt x="61607" y="134242"/>
                  </a:cubicBezTo>
                  <a:lnTo>
                    <a:pt x="92563" y="142147"/>
                  </a:lnTo>
                  <a:cubicBezTo>
                    <a:pt x="117900" y="149196"/>
                    <a:pt x="122948" y="161197"/>
                    <a:pt x="122948" y="177390"/>
                  </a:cubicBezTo>
                  <a:cubicBezTo>
                    <a:pt x="122948" y="193582"/>
                    <a:pt x="111518" y="210156"/>
                    <a:pt x="85419" y="210156"/>
                  </a:cubicBezTo>
                  <a:cubicBezTo>
                    <a:pt x="67455" y="209899"/>
                    <a:pt x="49662" y="206689"/>
                    <a:pt x="32746" y="200631"/>
                  </a:cubicBezTo>
                  <a:lnTo>
                    <a:pt x="19601" y="179961"/>
                  </a:lnTo>
                  <a:lnTo>
                    <a:pt x="-211" y="179961"/>
                  </a:lnTo>
                  <a:lnTo>
                    <a:pt x="4171" y="231777"/>
                  </a:lnTo>
                  <a:lnTo>
                    <a:pt x="4171" y="231777"/>
                  </a:lnTo>
                  <a:cubicBezTo>
                    <a:pt x="29822" y="238702"/>
                    <a:pt x="56273" y="242227"/>
                    <a:pt x="82847" y="242255"/>
                  </a:cubicBezTo>
                  <a:cubicBezTo>
                    <a:pt x="142855" y="241969"/>
                    <a:pt x="167239" y="211966"/>
                    <a:pt x="167239" y="171199"/>
                  </a:cubicBezTo>
                  <a:close/>
                </a:path>
              </a:pathLst>
            </a:custGeom>
            <a:grpFill/>
            <a:ln w="9525" cap="flat">
              <a:noFill/>
              <a:prstDash val="solid"/>
              <a:miter/>
            </a:ln>
          </p:spPr>
          <p:txBody>
            <a:bodyPr rtlCol="0" anchor="ctr"/>
            <a:lstStyle/>
            <a:p>
              <a:endParaRPr lang="en-US">
                <a:solidFill>
                  <a:schemeClr val="tx1"/>
                </a:solidFill>
              </a:endParaRPr>
            </a:p>
          </p:txBody>
        </p:sp>
        <p:sp>
          <p:nvSpPr>
            <p:cNvPr id="19" name="Freeform: Shape 18">
              <a:extLst>
                <a:ext uri="{FF2B5EF4-FFF2-40B4-BE49-F238E27FC236}">
                  <a16:creationId xmlns:a16="http://schemas.microsoft.com/office/drawing/2014/main" id="{7D69CB07-19C1-4658-8F4C-944AA3A51739}"/>
                </a:ext>
              </a:extLst>
            </p:cNvPr>
            <p:cNvSpPr/>
            <p:nvPr/>
          </p:nvSpPr>
          <p:spPr>
            <a:xfrm>
              <a:off x="10351228" y="1013800"/>
              <a:ext cx="115027" cy="123056"/>
            </a:xfrm>
            <a:custGeom>
              <a:avLst/>
              <a:gdLst>
                <a:gd name="connsiteX0" fmla="*/ 82276 w 222408"/>
                <a:gd name="connsiteY0" fmla="*/ 14491 h 237934"/>
                <a:gd name="connsiteX1" fmla="*/ 82276 w 222408"/>
                <a:gd name="connsiteY1" fmla="*/ -273 h 237934"/>
                <a:gd name="connsiteX2" fmla="*/ -211 w 222408"/>
                <a:gd name="connsiteY2" fmla="*/ -273 h 237934"/>
                <a:gd name="connsiteX3" fmla="*/ -211 w 222408"/>
                <a:gd name="connsiteY3" fmla="*/ 14872 h 237934"/>
                <a:gd name="connsiteX4" fmla="*/ 18363 w 222408"/>
                <a:gd name="connsiteY4" fmla="*/ 31636 h 237934"/>
                <a:gd name="connsiteX5" fmla="*/ 18363 w 222408"/>
                <a:gd name="connsiteY5" fmla="*/ 154032 h 237934"/>
                <a:gd name="connsiteX6" fmla="*/ 106946 w 222408"/>
                <a:gd name="connsiteY6" fmla="*/ 237662 h 237934"/>
                <a:gd name="connsiteX7" fmla="*/ 116471 w 222408"/>
                <a:gd name="connsiteY7" fmla="*/ 237662 h 237934"/>
                <a:gd name="connsiteX8" fmla="*/ 203719 w 222408"/>
                <a:gd name="connsiteY8" fmla="*/ 154032 h 237934"/>
                <a:gd name="connsiteX9" fmla="*/ 203719 w 222408"/>
                <a:gd name="connsiteY9" fmla="*/ 31445 h 237934"/>
                <a:gd name="connsiteX10" fmla="*/ 222198 w 222408"/>
                <a:gd name="connsiteY10" fmla="*/ 14491 h 237934"/>
                <a:gd name="connsiteX11" fmla="*/ 222198 w 222408"/>
                <a:gd name="connsiteY11" fmla="*/ -273 h 237934"/>
                <a:gd name="connsiteX12" fmla="*/ 139616 w 222408"/>
                <a:gd name="connsiteY12" fmla="*/ -273 h 237934"/>
                <a:gd name="connsiteX13" fmla="*/ 139616 w 222408"/>
                <a:gd name="connsiteY13" fmla="*/ 14872 h 237934"/>
                <a:gd name="connsiteX14" fmla="*/ 158666 w 222408"/>
                <a:gd name="connsiteY14" fmla="*/ 31826 h 237934"/>
                <a:gd name="connsiteX15" fmla="*/ 158666 w 222408"/>
                <a:gd name="connsiteY15" fmla="*/ 146888 h 237934"/>
                <a:gd name="connsiteX16" fmla="*/ 116661 w 222408"/>
                <a:gd name="connsiteY16" fmla="*/ 206134 h 237934"/>
                <a:gd name="connsiteX17" fmla="*/ 107136 w 222408"/>
                <a:gd name="connsiteY17" fmla="*/ 206134 h 237934"/>
                <a:gd name="connsiteX18" fmla="*/ 63511 w 222408"/>
                <a:gd name="connsiteY18" fmla="*/ 146888 h 237934"/>
                <a:gd name="connsiteX19" fmla="*/ 63511 w 222408"/>
                <a:gd name="connsiteY19" fmla="*/ 31636 h 237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2408" h="237934">
                  <a:moveTo>
                    <a:pt x="82276" y="14491"/>
                  </a:moveTo>
                  <a:lnTo>
                    <a:pt x="82276" y="-273"/>
                  </a:lnTo>
                  <a:lnTo>
                    <a:pt x="-211" y="-273"/>
                  </a:lnTo>
                  <a:lnTo>
                    <a:pt x="-211" y="14872"/>
                  </a:lnTo>
                  <a:lnTo>
                    <a:pt x="18363" y="31636"/>
                  </a:lnTo>
                  <a:lnTo>
                    <a:pt x="18363" y="154032"/>
                  </a:lnTo>
                  <a:cubicBezTo>
                    <a:pt x="18363" y="200895"/>
                    <a:pt x="37413" y="237662"/>
                    <a:pt x="106946" y="237662"/>
                  </a:cubicBezTo>
                  <a:lnTo>
                    <a:pt x="116471" y="237662"/>
                  </a:lnTo>
                  <a:cubicBezTo>
                    <a:pt x="186289" y="237662"/>
                    <a:pt x="203719" y="200895"/>
                    <a:pt x="203719" y="154032"/>
                  </a:cubicBezTo>
                  <a:lnTo>
                    <a:pt x="203719" y="31445"/>
                  </a:lnTo>
                  <a:lnTo>
                    <a:pt x="222198" y="14491"/>
                  </a:lnTo>
                  <a:lnTo>
                    <a:pt x="222198" y="-273"/>
                  </a:lnTo>
                  <a:lnTo>
                    <a:pt x="139616" y="-273"/>
                  </a:lnTo>
                  <a:lnTo>
                    <a:pt x="139616" y="14872"/>
                  </a:lnTo>
                  <a:lnTo>
                    <a:pt x="158666" y="31826"/>
                  </a:lnTo>
                  <a:lnTo>
                    <a:pt x="158666" y="146888"/>
                  </a:lnTo>
                  <a:cubicBezTo>
                    <a:pt x="158666" y="177940"/>
                    <a:pt x="150760" y="206134"/>
                    <a:pt x="116661" y="206134"/>
                  </a:cubicBezTo>
                  <a:lnTo>
                    <a:pt x="107136" y="206134"/>
                  </a:lnTo>
                  <a:cubicBezTo>
                    <a:pt x="73132" y="206134"/>
                    <a:pt x="63511" y="177559"/>
                    <a:pt x="63511" y="146888"/>
                  </a:cubicBezTo>
                  <a:lnTo>
                    <a:pt x="63511" y="31636"/>
                  </a:lnTo>
                  <a:close/>
                </a:path>
              </a:pathLst>
            </a:custGeom>
            <a:grpFill/>
            <a:ln w="9525" cap="flat">
              <a:noFill/>
              <a:prstDash val="solid"/>
              <a:miter/>
            </a:ln>
          </p:spPr>
          <p:txBody>
            <a:bodyPr rtlCol="0" anchor="ctr"/>
            <a:lstStyle/>
            <a:p>
              <a:endParaRPr lang="en-US">
                <a:solidFill>
                  <a:schemeClr val="tx1"/>
                </a:solidFill>
              </a:endParaRPr>
            </a:p>
          </p:txBody>
        </p:sp>
        <p:sp>
          <p:nvSpPr>
            <p:cNvPr id="20" name="Freeform: Shape 19">
              <a:extLst>
                <a:ext uri="{FF2B5EF4-FFF2-40B4-BE49-F238E27FC236}">
                  <a16:creationId xmlns:a16="http://schemas.microsoft.com/office/drawing/2014/main" id="{B43E6E72-9FDA-4A10-B07A-BD71D5767698}"/>
                </a:ext>
              </a:extLst>
            </p:cNvPr>
            <p:cNvSpPr/>
            <p:nvPr/>
          </p:nvSpPr>
          <p:spPr>
            <a:xfrm>
              <a:off x="10668180" y="1013800"/>
              <a:ext cx="115273" cy="123056"/>
            </a:xfrm>
            <a:custGeom>
              <a:avLst/>
              <a:gdLst>
                <a:gd name="connsiteX0" fmla="*/ 82371 w 222884"/>
                <a:gd name="connsiteY0" fmla="*/ 14491 h 237934"/>
                <a:gd name="connsiteX1" fmla="*/ 82371 w 222884"/>
                <a:gd name="connsiteY1" fmla="*/ -273 h 237934"/>
                <a:gd name="connsiteX2" fmla="*/ -211 w 222884"/>
                <a:gd name="connsiteY2" fmla="*/ -273 h 237934"/>
                <a:gd name="connsiteX3" fmla="*/ -211 w 222884"/>
                <a:gd name="connsiteY3" fmla="*/ 14872 h 237934"/>
                <a:gd name="connsiteX4" fmla="*/ 18839 w 222884"/>
                <a:gd name="connsiteY4" fmla="*/ 31636 h 237934"/>
                <a:gd name="connsiteX5" fmla="*/ 18839 w 222884"/>
                <a:gd name="connsiteY5" fmla="*/ 154032 h 237934"/>
                <a:gd name="connsiteX6" fmla="*/ 107517 w 222884"/>
                <a:gd name="connsiteY6" fmla="*/ 237662 h 237934"/>
                <a:gd name="connsiteX7" fmla="*/ 117042 w 222884"/>
                <a:gd name="connsiteY7" fmla="*/ 237662 h 237934"/>
                <a:gd name="connsiteX8" fmla="*/ 204196 w 222884"/>
                <a:gd name="connsiteY8" fmla="*/ 154032 h 237934"/>
                <a:gd name="connsiteX9" fmla="*/ 204196 w 222884"/>
                <a:gd name="connsiteY9" fmla="*/ 31445 h 237934"/>
                <a:gd name="connsiteX10" fmla="*/ 222674 w 222884"/>
                <a:gd name="connsiteY10" fmla="*/ 14491 h 237934"/>
                <a:gd name="connsiteX11" fmla="*/ 222674 w 222884"/>
                <a:gd name="connsiteY11" fmla="*/ -273 h 237934"/>
                <a:gd name="connsiteX12" fmla="*/ 140188 w 222884"/>
                <a:gd name="connsiteY12" fmla="*/ -273 h 237934"/>
                <a:gd name="connsiteX13" fmla="*/ 140188 w 222884"/>
                <a:gd name="connsiteY13" fmla="*/ 14872 h 237934"/>
                <a:gd name="connsiteX14" fmla="*/ 159238 w 222884"/>
                <a:gd name="connsiteY14" fmla="*/ 31826 h 237934"/>
                <a:gd name="connsiteX15" fmla="*/ 159238 w 222884"/>
                <a:gd name="connsiteY15" fmla="*/ 146888 h 237934"/>
                <a:gd name="connsiteX16" fmla="*/ 117233 w 222884"/>
                <a:gd name="connsiteY16" fmla="*/ 206134 h 237934"/>
                <a:gd name="connsiteX17" fmla="*/ 107708 w 222884"/>
                <a:gd name="connsiteY17" fmla="*/ 206134 h 237934"/>
                <a:gd name="connsiteX18" fmla="*/ 63988 w 222884"/>
                <a:gd name="connsiteY18" fmla="*/ 146888 h 237934"/>
                <a:gd name="connsiteX19" fmla="*/ 63988 w 222884"/>
                <a:gd name="connsiteY19" fmla="*/ 31636 h 237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2884" h="237934">
                  <a:moveTo>
                    <a:pt x="82371" y="14491"/>
                  </a:moveTo>
                  <a:lnTo>
                    <a:pt x="82371" y="-273"/>
                  </a:lnTo>
                  <a:lnTo>
                    <a:pt x="-211" y="-273"/>
                  </a:lnTo>
                  <a:lnTo>
                    <a:pt x="-211" y="14872"/>
                  </a:lnTo>
                  <a:lnTo>
                    <a:pt x="18839" y="31636"/>
                  </a:lnTo>
                  <a:lnTo>
                    <a:pt x="18839" y="154032"/>
                  </a:lnTo>
                  <a:cubicBezTo>
                    <a:pt x="18839" y="200895"/>
                    <a:pt x="37889" y="237662"/>
                    <a:pt x="107517" y="237662"/>
                  </a:cubicBezTo>
                  <a:lnTo>
                    <a:pt x="117042" y="237662"/>
                  </a:lnTo>
                  <a:cubicBezTo>
                    <a:pt x="186860" y="237662"/>
                    <a:pt x="204196" y="200895"/>
                    <a:pt x="204196" y="154032"/>
                  </a:cubicBezTo>
                  <a:lnTo>
                    <a:pt x="204196" y="31445"/>
                  </a:lnTo>
                  <a:lnTo>
                    <a:pt x="222674" y="14491"/>
                  </a:lnTo>
                  <a:lnTo>
                    <a:pt x="222674" y="-273"/>
                  </a:lnTo>
                  <a:lnTo>
                    <a:pt x="140188" y="-273"/>
                  </a:lnTo>
                  <a:lnTo>
                    <a:pt x="140188" y="14872"/>
                  </a:lnTo>
                  <a:lnTo>
                    <a:pt x="159238" y="31826"/>
                  </a:lnTo>
                  <a:lnTo>
                    <a:pt x="159238" y="146888"/>
                  </a:lnTo>
                  <a:cubicBezTo>
                    <a:pt x="159238" y="177940"/>
                    <a:pt x="151332" y="206134"/>
                    <a:pt x="117233" y="206134"/>
                  </a:cubicBezTo>
                  <a:lnTo>
                    <a:pt x="107708" y="206134"/>
                  </a:lnTo>
                  <a:cubicBezTo>
                    <a:pt x="73799" y="206134"/>
                    <a:pt x="63988" y="177559"/>
                    <a:pt x="63988" y="146888"/>
                  </a:cubicBezTo>
                  <a:lnTo>
                    <a:pt x="63988" y="31636"/>
                  </a:lnTo>
                  <a:close/>
                </a:path>
              </a:pathLst>
            </a:custGeom>
            <a:grpFill/>
            <a:ln w="9525" cap="flat">
              <a:noFill/>
              <a:prstDash val="solid"/>
              <a:miter/>
            </a:ln>
          </p:spPr>
          <p:txBody>
            <a:bodyPr rtlCol="0" anchor="ctr"/>
            <a:lstStyle/>
            <a:p>
              <a:endParaRPr lang="en-US">
                <a:solidFill>
                  <a:schemeClr val="tx1"/>
                </a:solidFill>
              </a:endParaRPr>
            </a:p>
          </p:txBody>
        </p:sp>
        <p:sp>
          <p:nvSpPr>
            <p:cNvPr id="21" name="Freeform: Shape 20">
              <a:extLst>
                <a:ext uri="{FF2B5EF4-FFF2-40B4-BE49-F238E27FC236}">
                  <a16:creationId xmlns:a16="http://schemas.microsoft.com/office/drawing/2014/main" id="{70CB4E8D-381C-42CE-81D1-B29248A03CEA}"/>
                </a:ext>
              </a:extLst>
            </p:cNvPr>
            <p:cNvSpPr/>
            <p:nvPr/>
          </p:nvSpPr>
          <p:spPr>
            <a:xfrm>
              <a:off x="10799119" y="1013800"/>
              <a:ext cx="115273" cy="123056"/>
            </a:xfrm>
            <a:custGeom>
              <a:avLst/>
              <a:gdLst>
                <a:gd name="connsiteX0" fmla="*/ 82466 w 222884"/>
                <a:gd name="connsiteY0" fmla="*/ 14491 h 237934"/>
                <a:gd name="connsiteX1" fmla="*/ 82466 w 222884"/>
                <a:gd name="connsiteY1" fmla="*/ -273 h 237934"/>
                <a:gd name="connsiteX2" fmla="*/ -211 w 222884"/>
                <a:gd name="connsiteY2" fmla="*/ -273 h 237934"/>
                <a:gd name="connsiteX3" fmla="*/ -211 w 222884"/>
                <a:gd name="connsiteY3" fmla="*/ 14872 h 237934"/>
                <a:gd name="connsiteX4" fmla="*/ 18839 w 222884"/>
                <a:gd name="connsiteY4" fmla="*/ 31636 h 237934"/>
                <a:gd name="connsiteX5" fmla="*/ 18839 w 222884"/>
                <a:gd name="connsiteY5" fmla="*/ 154032 h 237934"/>
                <a:gd name="connsiteX6" fmla="*/ 107517 w 222884"/>
                <a:gd name="connsiteY6" fmla="*/ 237662 h 237934"/>
                <a:gd name="connsiteX7" fmla="*/ 117042 w 222884"/>
                <a:gd name="connsiteY7" fmla="*/ 237662 h 237934"/>
                <a:gd name="connsiteX8" fmla="*/ 204291 w 222884"/>
                <a:gd name="connsiteY8" fmla="*/ 154032 h 237934"/>
                <a:gd name="connsiteX9" fmla="*/ 204291 w 222884"/>
                <a:gd name="connsiteY9" fmla="*/ 31445 h 237934"/>
                <a:gd name="connsiteX10" fmla="*/ 222674 w 222884"/>
                <a:gd name="connsiteY10" fmla="*/ 14491 h 237934"/>
                <a:gd name="connsiteX11" fmla="*/ 222674 w 222884"/>
                <a:gd name="connsiteY11" fmla="*/ -273 h 237934"/>
                <a:gd name="connsiteX12" fmla="*/ 139997 w 222884"/>
                <a:gd name="connsiteY12" fmla="*/ -273 h 237934"/>
                <a:gd name="connsiteX13" fmla="*/ 139997 w 222884"/>
                <a:gd name="connsiteY13" fmla="*/ 14872 h 237934"/>
                <a:gd name="connsiteX14" fmla="*/ 159047 w 222884"/>
                <a:gd name="connsiteY14" fmla="*/ 31826 h 237934"/>
                <a:gd name="connsiteX15" fmla="*/ 159047 w 222884"/>
                <a:gd name="connsiteY15" fmla="*/ 146888 h 237934"/>
                <a:gd name="connsiteX16" fmla="*/ 116947 w 222884"/>
                <a:gd name="connsiteY16" fmla="*/ 206134 h 237934"/>
                <a:gd name="connsiteX17" fmla="*/ 107422 w 222884"/>
                <a:gd name="connsiteY17" fmla="*/ 206134 h 237934"/>
                <a:gd name="connsiteX18" fmla="*/ 63702 w 222884"/>
                <a:gd name="connsiteY18" fmla="*/ 146888 h 237934"/>
                <a:gd name="connsiteX19" fmla="*/ 63702 w 222884"/>
                <a:gd name="connsiteY19" fmla="*/ 31636 h 237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2884" h="237934">
                  <a:moveTo>
                    <a:pt x="82466" y="14491"/>
                  </a:moveTo>
                  <a:lnTo>
                    <a:pt x="82466" y="-273"/>
                  </a:lnTo>
                  <a:lnTo>
                    <a:pt x="-211" y="-273"/>
                  </a:lnTo>
                  <a:lnTo>
                    <a:pt x="-211" y="14872"/>
                  </a:lnTo>
                  <a:lnTo>
                    <a:pt x="18839" y="31636"/>
                  </a:lnTo>
                  <a:lnTo>
                    <a:pt x="18839" y="154032"/>
                  </a:lnTo>
                  <a:cubicBezTo>
                    <a:pt x="18839" y="200895"/>
                    <a:pt x="37889" y="237662"/>
                    <a:pt x="107517" y="237662"/>
                  </a:cubicBezTo>
                  <a:lnTo>
                    <a:pt x="117042" y="237662"/>
                  </a:lnTo>
                  <a:cubicBezTo>
                    <a:pt x="186861" y="237662"/>
                    <a:pt x="204291" y="200895"/>
                    <a:pt x="204291" y="154032"/>
                  </a:cubicBezTo>
                  <a:lnTo>
                    <a:pt x="204291" y="31445"/>
                  </a:lnTo>
                  <a:lnTo>
                    <a:pt x="222674" y="14491"/>
                  </a:lnTo>
                  <a:lnTo>
                    <a:pt x="222674" y="-273"/>
                  </a:lnTo>
                  <a:lnTo>
                    <a:pt x="139997" y="-273"/>
                  </a:lnTo>
                  <a:lnTo>
                    <a:pt x="139997" y="14872"/>
                  </a:lnTo>
                  <a:lnTo>
                    <a:pt x="159047" y="31826"/>
                  </a:lnTo>
                  <a:lnTo>
                    <a:pt x="159047" y="146888"/>
                  </a:lnTo>
                  <a:cubicBezTo>
                    <a:pt x="159047" y="177940"/>
                    <a:pt x="150951" y="206134"/>
                    <a:pt x="116947" y="206134"/>
                  </a:cubicBezTo>
                  <a:lnTo>
                    <a:pt x="107422" y="206134"/>
                  </a:lnTo>
                  <a:cubicBezTo>
                    <a:pt x="73322" y="206134"/>
                    <a:pt x="63702" y="177559"/>
                    <a:pt x="63702" y="146888"/>
                  </a:cubicBezTo>
                  <a:lnTo>
                    <a:pt x="63702" y="31636"/>
                  </a:lnTo>
                  <a:close/>
                </a:path>
              </a:pathLst>
            </a:custGeom>
            <a:grpFill/>
            <a:ln w="9525" cap="flat">
              <a:noFill/>
              <a:prstDash val="solid"/>
              <a:miter/>
            </a:ln>
          </p:spPr>
          <p:txBody>
            <a:bodyPr rtlCol="0" anchor="ctr"/>
            <a:lstStyle/>
            <a:p>
              <a:endParaRPr lang="en-US">
                <a:solidFill>
                  <a:schemeClr val="tx1"/>
                </a:solidFill>
              </a:endParaRPr>
            </a:p>
          </p:txBody>
        </p:sp>
        <p:sp>
          <p:nvSpPr>
            <p:cNvPr id="22" name="Freeform: Shape 21">
              <a:extLst>
                <a:ext uri="{FF2B5EF4-FFF2-40B4-BE49-F238E27FC236}">
                  <a16:creationId xmlns:a16="http://schemas.microsoft.com/office/drawing/2014/main" id="{7487AE4F-841D-4733-B2A3-88D70309CF8D}"/>
                </a:ext>
              </a:extLst>
            </p:cNvPr>
            <p:cNvSpPr/>
            <p:nvPr/>
          </p:nvSpPr>
          <p:spPr>
            <a:xfrm>
              <a:off x="11168929" y="1013800"/>
              <a:ext cx="108820" cy="121185"/>
            </a:xfrm>
            <a:custGeom>
              <a:avLst/>
              <a:gdLst>
                <a:gd name="connsiteX0" fmla="*/ 45033 w 210407"/>
                <a:gd name="connsiteY0" fmla="*/ 233661 h 234315"/>
                <a:gd name="connsiteX1" fmla="*/ 63417 w 210407"/>
                <a:gd name="connsiteY1" fmla="*/ 156413 h 234315"/>
                <a:gd name="connsiteX2" fmla="*/ 146761 w 210407"/>
                <a:gd name="connsiteY2" fmla="*/ 156413 h 234315"/>
                <a:gd name="connsiteX3" fmla="*/ 164953 w 210407"/>
                <a:gd name="connsiteY3" fmla="*/ 233661 h 234315"/>
                <a:gd name="connsiteX4" fmla="*/ 210197 w 210407"/>
                <a:gd name="connsiteY4" fmla="*/ 233661 h 234315"/>
                <a:gd name="connsiteX5" fmla="*/ 153714 w 210407"/>
                <a:gd name="connsiteY5" fmla="*/ -273 h 234315"/>
                <a:gd name="connsiteX6" fmla="*/ 29222 w 210407"/>
                <a:gd name="connsiteY6" fmla="*/ -273 h 234315"/>
                <a:gd name="connsiteX7" fmla="*/ 29222 w 210407"/>
                <a:gd name="connsiteY7" fmla="*/ 14872 h 234315"/>
                <a:gd name="connsiteX8" fmla="*/ 48272 w 210407"/>
                <a:gd name="connsiteY8" fmla="*/ 31826 h 234315"/>
                <a:gd name="connsiteX9" fmla="*/ -211 w 210407"/>
                <a:gd name="connsiteY9" fmla="*/ 234042 h 234315"/>
                <a:gd name="connsiteX10" fmla="*/ 93611 w 210407"/>
                <a:gd name="connsiteY10" fmla="*/ 31445 h 234315"/>
                <a:gd name="connsiteX11" fmla="*/ 116376 w 210407"/>
                <a:gd name="connsiteY11" fmla="*/ 31445 h 234315"/>
                <a:gd name="connsiteX12" fmla="*/ 138569 w 210407"/>
                <a:gd name="connsiteY12" fmla="*/ 124695 h 234315"/>
                <a:gd name="connsiteX13" fmla="*/ 71227 w 210407"/>
                <a:gd name="connsiteY13" fmla="*/ 124695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407" h="234315">
                  <a:moveTo>
                    <a:pt x="45033" y="233661"/>
                  </a:moveTo>
                  <a:lnTo>
                    <a:pt x="63417" y="156413"/>
                  </a:lnTo>
                  <a:lnTo>
                    <a:pt x="146761" y="156413"/>
                  </a:lnTo>
                  <a:lnTo>
                    <a:pt x="164953" y="233661"/>
                  </a:lnTo>
                  <a:lnTo>
                    <a:pt x="210197" y="233661"/>
                  </a:lnTo>
                  <a:lnTo>
                    <a:pt x="153714" y="-273"/>
                  </a:lnTo>
                  <a:lnTo>
                    <a:pt x="29222" y="-273"/>
                  </a:lnTo>
                  <a:lnTo>
                    <a:pt x="29222" y="14872"/>
                  </a:lnTo>
                  <a:lnTo>
                    <a:pt x="48272" y="31826"/>
                  </a:lnTo>
                  <a:lnTo>
                    <a:pt x="-211" y="234042"/>
                  </a:lnTo>
                  <a:close/>
                  <a:moveTo>
                    <a:pt x="93611" y="31445"/>
                  </a:moveTo>
                  <a:lnTo>
                    <a:pt x="116376" y="31445"/>
                  </a:lnTo>
                  <a:lnTo>
                    <a:pt x="138569" y="124695"/>
                  </a:lnTo>
                  <a:lnTo>
                    <a:pt x="71227" y="124695"/>
                  </a:lnTo>
                  <a:close/>
                </a:path>
              </a:pathLst>
            </a:custGeom>
            <a:grpFill/>
            <a:ln w="9525" cap="flat">
              <a:noFill/>
              <a:prstDash val="solid"/>
              <a:miter/>
            </a:ln>
          </p:spPr>
          <p:txBody>
            <a:bodyPr rtlCol="0" anchor="ctr"/>
            <a:lstStyle/>
            <a:p>
              <a:endParaRPr lang="en-US">
                <a:solidFill>
                  <a:schemeClr val="tx1"/>
                </a:solidFill>
              </a:endParaRPr>
            </a:p>
          </p:txBody>
        </p:sp>
        <p:sp>
          <p:nvSpPr>
            <p:cNvPr id="23" name="Freeform: Shape 22">
              <a:extLst>
                <a:ext uri="{FF2B5EF4-FFF2-40B4-BE49-F238E27FC236}">
                  <a16:creationId xmlns:a16="http://schemas.microsoft.com/office/drawing/2014/main" id="{4041F875-AF22-4BC0-BC1A-74A67B893F2B}"/>
                </a:ext>
              </a:extLst>
            </p:cNvPr>
            <p:cNvSpPr/>
            <p:nvPr/>
          </p:nvSpPr>
          <p:spPr>
            <a:xfrm>
              <a:off x="11543764" y="1013800"/>
              <a:ext cx="108377" cy="120987"/>
            </a:xfrm>
            <a:custGeom>
              <a:avLst/>
              <a:gdLst>
                <a:gd name="connsiteX0" fmla="*/ 44557 w 209550"/>
                <a:gd name="connsiteY0" fmla="*/ 233661 h 233933"/>
                <a:gd name="connsiteX1" fmla="*/ 62750 w 209550"/>
                <a:gd name="connsiteY1" fmla="*/ 156413 h 233933"/>
                <a:gd name="connsiteX2" fmla="*/ 146189 w 209550"/>
                <a:gd name="connsiteY2" fmla="*/ 156413 h 233933"/>
                <a:gd name="connsiteX3" fmla="*/ 164382 w 209550"/>
                <a:gd name="connsiteY3" fmla="*/ 233661 h 233933"/>
                <a:gd name="connsiteX4" fmla="*/ 209339 w 209550"/>
                <a:gd name="connsiteY4" fmla="*/ 233661 h 233933"/>
                <a:gd name="connsiteX5" fmla="*/ 152189 w 209550"/>
                <a:gd name="connsiteY5" fmla="*/ -273 h 233933"/>
                <a:gd name="connsiteX6" fmla="*/ 152189 w 209550"/>
                <a:gd name="connsiteY6" fmla="*/ -273 h 233933"/>
                <a:gd name="connsiteX7" fmla="*/ 29603 w 209550"/>
                <a:gd name="connsiteY7" fmla="*/ -273 h 233933"/>
                <a:gd name="connsiteX8" fmla="*/ 29603 w 209550"/>
                <a:gd name="connsiteY8" fmla="*/ 14872 h 233933"/>
                <a:gd name="connsiteX9" fmla="*/ 48653 w 209550"/>
                <a:gd name="connsiteY9" fmla="*/ 31826 h 233933"/>
                <a:gd name="connsiteX10" fmla="*/ -211 w 209550"/>
                <a:gd name="connsiteY10" fmla="*/ 233661 h 233933"/>
                <a:gd name="connsiteX11" fmla="*/ 93134 w 209550"/>
                <a:gd name="connsiteY11" fmla="*/ 31445 h 233933"/>
                <a:gd name="connsiteX12" fmla="*/ 115995 w 209550"/>
                <a:gd name="connsiteY12" fmla="*/ 31445 h 233933"/>
                <a:gd name="connsiteX13" fmla="*/ 137997 w 209550"/>
                <a:gd name="connsiteY13" fmla="*/ 124695 h 233933"/>
                <a:gd name="connsiteX14" fmla="*/ 71322 w 209550"/>
                <a:gd name="connsiteY14" fmla="*/ 124695 h 23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9550" h="233933">
                  <a:moveTo>
                    <a:pt x="44557" y="233661"/>
                  </a:moveTo>
                  <a:lnTo>
                    <a:pt x="62750" y="156413"/>
                  </a:lnTo>
                  <a:lnTo>
                    <a:pt x="146189" y="156413"/>
                  </a:lnTo>
                  <a:lnTo>
                    <a:pt x="164382" y="233661"/>
                  </a:lnTo>
                  <a:lnTo>
                    <a:pt x="209339" y="233661"/>
                  </a:lnTo>
                  <a:lnTo>
                    <a:pt x="152189" y="-273"/>
                  </a:lnTo>
                  <a:lnTo>
                    <a:pt x="152189" y="-273"/>
                  </a:lnTo>
                  <a:lnTo>
                    <a:pt x="29603" y="-273"/>
                  </a:lnTo>
                  <a:lnTo>
                    <a:pt x="29603" y="14872"/>
                  </a:lnTo>
                  <a:lnTo>
                    <a:pt x="48653" y="31826"/>
                  </a:lnTo>
                  <a:lnTo>
                    <a:pt x="-211" y="233661"/>
                  </a:lnTo>
                  <a:close/>
                  <a:moveTo>
                    <a:pt x="93134" y="31445"/>
                  </a:moveTo>
                  <a:lnTo>
                    <a:pt x="115995" y="31445"/>
                  </a:lnTo>
                  <a:lnTo>
                    <a:pt x="137997" y="124695"/>
                  </a:lnTo>
                  <a:lnTo>
                    <a:pt x="71322" y="124695"/>
                  </a:lnTo>
                  <a:close/>
                </a:path>
              </a:pathLst>
            </a:custGeom>
            <a:grpFill/>
            <a:ln w="9525" cap="flat">
              <a:noFill/>
              <a:prstDash val="solid"/>
              <a:miter/>
            </a:ln>
          </p:spPr>
          <p:txBody>
            <a:bodyPr rtlCol="0" anchor="ctr"/>
            <a:lstStyle/>
            <a:p>
              <a:endParaRPr lang="en-US">
                <a:solidFill>
                  <a:schemeClr val="tx1"/>
                </a:solidFill>
              </a:endParaRPr>
            </a:p>
          </p:txBody>
        </p:sp>
        <p:sp>
          <p:nvSpPr>
            <p:cNvPr id="24" name="Freeform: Shape 23">
              <a:extLst>
                <a:ext uri="{FF2B5EF4-FFF2-40B4-BE49-F238E27FC236}">
                  <a16:creationId xmlns:a16="http://schemas.microsoft.com/office/drawing/2014/main" id="{DF7C11F2-2E74-41B9-940F-FD7331B38EE9}"/>
                </a:ext>
              </a:extLst>
            </p:cNvPr>
            <p:cNvSpPr/>
            <p:nvPr/>
          </p:nvSpPr>
          <p:spPr>
            <a:xfrm>
              <a:off x="10926658" y="1013455"/>
              <a:ext cx="103155" cy="121185"/>
            </a:xfrm>
            <a:custGeom>
              <a:avLst/>
              <a:gdLst>
                <a:gd name="connsiteX0" fmla="*/ 193623 w 199453"/>
                <a:gd name="connsiteY0" fmla="*/ 75927 h 234315"/>
                <a:gd name="connsiteX1" fmla="*/ 101993 w 199453"/>
                <a:gd name="connsiteY1" fmla="*/ -273 h 234315"/>
                <a:gd name="connsiteX2" fmla="*/ -211 w 199453"/>
                <a:gd name="connsiteY2" fmla="*/ -273 h 234315"/>
                <a:gd name="connsiteX3" fmla="*/ -211 w 199453"/>
                <a:gd name="connsiteY3" fmla="*/ 14872 h 234315"/>
                <a:gd name="connsiteX4" fmla="*/ 18839 w 199453"/>
                <a:gd name="connsiteY4" fmla="*/ 31636 h 234315"/>
                <a:gd name="connsiteX5" fmla="*/ 18839 w 199453"/>
                <a:gd name="connsiteY5" fmla="*/ 234042 h 234315"/>
                <a:gd name="connsiteX6" fmla="*/ 64178 w 199453"/>
                <a:gd name="connsiteY6" fmla="*/ 234042 h 234315"/>
                <a:gd name="connsiteX7" fmla="*/ 64178 w 199453"/>
                <a:gd name="connsiteY7" fmla="*/ 150317 h 234315"/>
                <a:gd name="connsiteX8" fmla="*/ 109422 w 199453"/>
                <a:gd name="connsiteY8" fmla="*/ 150317 h 234315"/>
                <a:gd name="connsiteX9" fmla="*/ 150856 w 199453"/>
                <a:gd name="connsiteY9" fmla="*/ 234042 h 234315"/>
                <a:gd name="connsiteX10" fmla="*/ 199243 w 199453"/>
                <a:gd name="connsiteY10" fmla="*/ 234042 h 234315"/>
                <a:gd name="connsiteX11" fmla="*/ 152475 w 199453"/>
                <a:gd name="connsiteY11" fmla="*/ 142316 h 234315"/>
                <a:gd name="connsiteX12" fmla="*/ 193623 w 199453"/>
                <a:gd name="connsiteY12" fmla="*/ 75927 h 234315"/>
                <a:gd name="connsiteX13" fmla="*/ 100945 w 199453"/>
                <a:gd name="connsiteY13" fmla="*/ 118694 h 234315"/>
                <a:gd name="connsiteX14" fmla="*/ 63893 w 199453"/>
                <a:gd name="connsiteY14" fmla="*/ 118694 h 234315"/>
                <a:gd name="connsiteX15" fmla="*/ 63893 w 199453"/>
                <a:gd name="connsiteY15" fmla="*/ 31921 h 234315"/>
                <a:gd name="connsiteX16" fmla="*/ 100945 w 199453"/>
                <a:gd name="connsiteY16" fmla="*/ 31921 h 234315"/>
                <a:gd name="connsiteX17" fmla="*/ 100945 w 199453"/>
                <a:gd name="connsiteY17" fmla="*/ 31921 h 234315"/>
                <a:gd name="connsiteX18" fmla="*/ 148570 w 199453"/>
                <a:gd name="connsiteY18" fmla="*/ 75737 h 234315"/>
                <a:gd name="connsiteX19" fmla="*/ 100945 w 199453"/>
                <a:gd name="connsiteY19" fmla="*/ 118694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9453" h="234315">
                  <a:moveTo>
                    <a:pt x="193623" y="75927"/>
                  </a:moveTo>
                  <a:cubicBezTo>
                    <a:pt x="193623" y="28302"/>
                    <a:pt x="162952" y="394"/>
                    <a:pt x="101993" y="-273"/>
                  </a:cubicBezTo>
                  <a:lnTo>
                    <a:pt x="-211" y="-273"/>
                  </a:lnTo>
                  <a:lnTo>
                    <a:pt x="-211" y="14872"/>
                  </a:lnTo>
                  <a:lnTo>
                    <a:pt x="18839" y="31636"/>
                  </a:lnTo>
                  <a:lnTo>
                    <a:pt x="18839" y="234042"/>
                  </a:lnTo>
                  <a:lnTo>
                    <a:pt x="64178" y="234042"/>
                  </a:lnTo>
                  <a:lnTo>
                    <a:pt x="64178" y="150317"/>
                  </a:lnTo>
                  <a:lnTo>
                    <a:pt x="109422" y="150317"/>
                  </a:lnTo>
                  <a:lnTo>
                    <a:pt x="150856" y="234042"/>
                  </a:lnTo>
                  <a:lnTo>
                    <a:pt x="199243" y="234042"/>
                  </a:lnTo>
                  <a:lnTo>
                    <a:pt x="152475" y="142316"/>
                  </a:lnTo>
                  <a:cubicBezTo>
                    <a:pt x="178574" y="130791"/>
                    <a:pt x="194919" y="104426"/>
                    <a:pt x="193623" y="75927"/>
                  </a:cubicBezTo>
                  <a:close/>
                  <a:moveTo>
                    <a:pt x="100945" y="118694"/>
                  </a:moveTo>
                  <a:lnTo>
                    <a:pt x="63893" y="118694"/>
                  </a:lnTo>
                  <a:lnTo>
                    <a:pt x="63893" y="31921"/>
                  </a:lnTo>
                  <a:lnTo>
                    <a:pt x="100945" y="31921"/>
                  </a:lnTo>
                  <a:lnTo>
                    <a:pt x="100945" y="31921"/>
                  </a:lnTo>
                  <a:cubicBezTo>
                    <a:pt x="133520" y="31921"/>
                    <a:pt x="148570" y="52972"/>
                    <a:pt x="148570" y="75737"/>
                  </a:cubicBezTo>
                  <a:cubicBezTo>
                    <a:pt x="148570" y="98501"/>
                    <a:pt x="133520" y="118694"/>
                    <a:pt x="100945" y="118694"/>
                  </a:cubicBezTo>
                  <a:close/>
                </a:path>
              </a:pathLst>
            </a:custGeom>
            <a:grpFill/>
            <a:ln w="9525" cap="flat">
              <a:noFill/>
              <a:prstDash val="solid"/>
              <a:miter/>
            </a:ln>
          </p:spPr>
          <p:txBody>
            <a:bodyPr rtlCol="0" anchor="ctr"/>
            <a:lstStyle/>
            <a:p>
              <a:endParaRPr lang="en-US">
                <a:solidFill>
                  <a:schemeClr val="tx1"/>
                </a:solidFill>
              </a:endParaRPr>
            </a:p>
          </p:txBody>
        </p:sp>
        <p:sp>
          <p:nvSpPr>
            <p:cNvPr id="25" name="Freeform: Shape 24">
              <a:extLst>
                <a:ext uri="{FF2B5EF4-FFF2-40B4-BE49-F238E27FC236}">
                  <a16:creationId xmlns:a16="http://schemas.microsoft.com/office/drawing/2014/main" id="{4B7EC7A2-2894-4E7D-9D60-434648619864}"/>
                </a:ext>
              </a:extLst>
            </p:cNvPr>
            <p:cNvSpPr/>
            <p:nvPr/>
          </p:nvSpPr>
          <p:spPr>
            <a:xfrm>
              <a:off x="11291049" y="1013505"/>
              <a:ext cx="98475" cy="121480"/>
            </a:xfrm>
            <a:custGeom>
              <a:avLst/>
              <a:gdLst>
                <a:gd name="connsiteX0" fmla="*/ -211 w 190404"/>
                <a:gd name="connsiteY0" fmla="*/ 298 h 234886"/>
                <a:gd name="connsiteX1" fmla="*/ -211 w 190404"/>
                <a:gd name="connsiteY1" fmla="*/ 15443 h 234886"/>
                <a:gd name="connsiteX2" fmla="*/ 18839 w 190404"/>
                <a:gd name="connsiteY2" fmla="*/ 32207 h 234886"/>
                <a:gd name="connsiteX3" fmla="*/ 18839 w 190404"/>
                <a:gd name="connsiteY3" fmla="*/ 234613 h 234886"/>
                <a:gd name="connsiteX4" fmla="*/ 64179 w 190404"/>
                <a:gd name="connsiteY4" fmla="*/ 234613 h 234886"/>
                <a:gd name="connsiteX5" fmla="*/ 64179 w 190404"/>
                <a:gd name="connsiteY5" fmla="*/ 162223 h 234886"/>
                <a:gd name="connsiteX6" fmla="*/ 99897 w 190404"/>
                <a:gd name="connsiteY6" fmla="*/ 162223 h 234886"/>
                <a:gd name="connsiteX7" fmla="*/ 190194 w 190404"/>
                <a:gd name="connsiteY7" fmla="*/ 81071 h 234886"/>
                <a:gd name="connsiteX8" fmla="*/ 99516 w 190404"/>
                <a:gd name="connsiteY8" fmla="*/ -273 h 234886"/>
                <a:gd name="connsiteX9" fmla="*/ 145522 w 190404"/>
                <a:gd name="connsiteY9" fmla="*/ 81261 h 234886"/>
                <a:gd name="connsiteX10" fmla="*/ 98564 w 190404"/>
                <a:gd name="connsiteY10" fmla="*/ 130505 h 234886"/>
                <a:gd name="connsiteX11" fmla="*/ 64273 w 190404"/>
                <a:gd name="connsiteY11" fmla="*/ 130505 h 234886"/>
                <a:gd name="connsiteX12" fmla="*/ 64273 w 190404"/>
                <a:gd name="connsiteY12" fmla="*/ 31826 h 234886"/>
                <a:gd name="connsiteX13" fmla="*/ 98564 w 190404"/>
                <a:gd name="connsiteY13" fmla="*/ 31826 h 234886"/>
                <a:gd name="connsiteX14" fmla="*/ 145522 w 190404"/>
                <a:gd name="connsiteY14" fmla="*/ 81261 h 23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404" h="234886">
                  <a:moveTo>
                    <a:pt x="-211" y="298"/>
                  </a:moveTo>
                  <a:lnTo>
                    <a:pt x="-211" y="15443"/>
                  </a:lnTo>
                  <a:lnTo>
                    <a:pt x="18839" y="32207"/>
                  </a:lnTo>
                  <a:lnTo>
                    <a:pt x="18839" y="234613"/>
                  </a:lnTo>
                  <a:lnTo>
                    <a:pt x="64179" y="234613"/>
                  </a:lnTo>
                  <a:lnTo>
                    <a:pt x="64179" y="162223"/>
                  </a:lnTo>
                  <a:lnTo>
                    <a:pt x="99897" y="162223"/>
                  </a:lnTo>
                  <a:cubicBezTo>
                    <a:pt x="160762" y="162223"/>
                    <a:pt x="190194" y="132696"/>
                    <a:pt x="190194" y="81071"/>
                  </a:cubicBezTo>
                  <a:cubicBezTo>
                    <a:pt x="190194" y="29445"/>
                    <a:pt x="160572" y="108"/>
                    <a:pt x="99516" y="-273"/>
                  </a:cubicBezTo>
                  <a:close/>
                  <a:moveTo>
                    <a:pt x="145522" y="81261"/>
                  </a:moveTo>
                  <a:cubicBezTo>
                    <a:pt x="145522" y="109169"/>
                    <a:pt x="131330" y="130505"/>
                    <a:pt x="98564" y="130505"/>
                  </a:cubicBezTo>
                  <a:lnTo>
                    <a:pt x="64273" y="130505"/>
                  </a:lnTo>
                  <a:lnTo>
                    <a:pt x="64273" y="31826"/>
                  </a:lnTo>
                  <a:lnTo>
                    <a:pt x="98564" y="31826"/>
                  </a:lnTo>
                  <a:cubicBezTo>
                    <a:pt x="131044" y="32017"/>
                    <a:pt x="145522" y="53257"/>
                    <a:pt x="145522" y="81261"/>
                  </a:cubicBezTo>
                  <a:close/>
                </a:path>
              </a:pathLst>
            </a:custGeom>
            <a:grpFill/>
            <a:ln w="9525" cap="flat">
              <a:noFill/>
              <a:prstDash val="solid"/>
              <a:miter/>
            </a:ln>
          </p:spPr>
          <p:txBody>
            <a:bodyPr rtlCol="0" anchor="ctr"/>
            <a:lstStyle/>
            <a:p>
              <a:endParaRPr lang="en-US">
                <a:solidFill>
                  <a:schemeClr val="tx1"/>
                </a:solidFill>
              </a:endParaRPr>
            </a:p>
          </p:txBody>
        </p:sp>
        <p:sp>
          <p:nvSpPr>
            <p:cNvPr id="26" name="Freeform: Shape 25">
              <a:extLst>
                <a:ext uri="{FF2B5EF4-FFF2-40B4-BE49-F238E27FC236}">
                  <a16:creationId xmlns:a16="http://schemas.microsoft.com/office/drawing/2014/main" id="{A92FCA74-154C-4918-AD45-B456AE4081A2}"/>
                </a:ext>
              </a:extLst>
            </p:cNvPr>
            <p:cNvSpPr/>
            <p:nvPr/>
          </p:nvSpPr>
          <p:spPr>
            <a:xfrm>
              <a:off x="10483102" y="1013652"/>
              <a:ext cx="92317" cy="121185"/>
            </a:xfrm>
            <a:custGeom>
              <a:avLst/>
              <a:gdLst>
                <a:gd name="connsiteX0" fmla="*/ 83249 w 178498"/>
                <a:gd name="connsiteY0" fmla="*/ 15050 h 234315"/>
                <a:gd name="connsiteX1" fmla="*/ 83249 w 178498"/>
                <a:gd name="connsiteY1" fmla="*/ 0 h 234315"/>
                <a:gd name="connsiteX2" fmla="*/ 0 w 178498"/>
                <a:gd name="connsiteY2" fmla="*/ 0 h 234315"/>
                <a:gd name="connsiteX3" fmla="*/ 0 w 178498"/>
                <a:gd name="connsiteY3" fmla="*/ 15050 h 234315"/>
                <a:gd name="connsiteX4" fmla="*/ 18764 w 178498"/>
                <a:gd name="connsiteY4" fmla="*/ 31909 h 234315"/>
                <a:gd name="connsiteX5" fmla="*/ 18764 w 178498"/>
                <a:gd name="connsiteY5" fmla="*/ 234315 h 234315"/>
                <a:gd name="connsiteX6" fmla="*/ 173926 w 178498"/>
                <a:gd name="connsiteY6" fmla="*/ 234315 h 234315"/>
                <a:gd name="connsiteX7" fmla="*/ 178499 w 178498"/>
                <a:gd name="connsiteY7" fmla="*/ 175927 h 234315"/>
                <a:gd name="connsiteX8" fmla="*/ 158687 w 178498"/>
                <a:gd name="connsiteY8" fmla="*/ 175927 h 234315"/>
                <a:gd name="connsiteX9" fmla="*/ 137350 w 178498"/>
                <a:gd name="connsiteY9" fmla="*/ 202501 h 234315"/>
                <a:gd name="connsiteX10" fmla="*/ 63817 w 178498"/>
                <a:gd name="connsiteY10" fmla="*/ 202501 h 234315"/>
                <a:gd name="connsiteX11" fmla="*/ 63817 w 178498"/>
                <a:gd name="connsiteY11" fmla="*/ 31909 h 234315"/>
                <a:gd name="connsiteX12" fmla="*/ 83249 w 178498"/>
                <a:gd name="connsiteY12" fmla="*/ 15050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98" h="234315">
                  <a:moveTo>
                    <a:pt x="83249" y="15050"/>
                  </a:moveTo>
                  <a:lnTo>
                    <a:pt x="83249" y="0"/>
                  </a:lnTo>
                  <a:lnTo>
                    <a:pt x="0" y="0"/>
                  </a:lnTo>
                  <a:lnTo>
                    <a:pt x="0" y="15050"/>
                  </a:lnTo>
                  <a:lnTo>
                    <a:pt x="18764" y="31909"/>
                  </a:lnTo>
                  <a:lnTo>
                    <a:pt x="18764" y="234315"/>
                  </a:lnTo>
                  <a:lnTo>
                    <a:pt x="173926" y="234315"/>
                  </a:lnTo>
                  <a:lnTo>
                    <a:pt x="178499" y="175927"/>
                  </a:lnTo>
                  <a:lnTo>
                    <a:pt x="158687" y="175927"/>
                  </a:lnTo>
                  <a:lnTo>
                    <a:pt x="137350" y="202501"/>
                  </a:lnTo>
                  <a:lnTo>
                    <a:pt x="63817" y="202501"/>
                  </a:lnTo>
                  <a:lnTo>
                    <a:pt x="63817" y="31909"/>
                  </a:lnTo>
                  <a:lnTo>
                    <a:pt x="83249" y="15050"/>
                  </a:lnTo>
                  <a:close/>
                </a:path>
              </a:pathLst>
            </a:custGeom>
            <a:grpFill/>
            <a:ln w="9525" cap="flat">
              <a:noFill/>
              <a:prstDash val="solid"/>
              <a:miter/>
            </a:ln>
          </p:spPr>
          <p:txBody>
            <a:bodyPr rtlCol="0" anchor="ctr"/>
            <a:lstStyle/>
            <a:p>
              <a:endParaRPr lang="en-US">
                <a:solidFill>
                  <a:schemeClr val="tx1"/>
                </a:solidFill>
              </a:endParaRPr>
            </a:p>
          </p:txBody>
        </p:sp>
        <p:sp>
          <p:nvSpPr>
            <p:cNvPr id="27" name="Freeform: Shape 26">
              <a:extLst>
                <a:ext uri="{FF2B5EF4-FFF2-40B4-BE49-F238E27FC236}">
                  <a16:creationId xmlns:a16="http://schemas.microsoft.com/office/drawing/2014/main" id="{A736FE29-F859-4B67-92A6-B7A28CF48184}"/>
                </a:ext>
              </a:extLst>
            </p:cNvPr>
            <p:cNvSpPr/>
            <p:nvPr/>
          </p:nvSpPr>
          <p:spPr>
            <a:xfrm>
              <a:off x="11656919" y="1013652"/>
              <a:ext cx="92169" cy="121185"/>
            </a:xfrm>
            <a:custGeom>
              <a:avLst/>
              <a:gdLst>
                <a:gd name="connsiteX0" fmla="*/ 137160 w 178212"/>
                <a:gd name="connsiteY0" fmla="*/ 202501 h 234315"/>
                <a:gd name="connsiteX1" fmla="*/ 63913 w 178212"/>
                <a:gd name="connsiteY1" fmla="*/ 202501 h 234315"/>
                <a:gd name="connsiteX2" fmla="*/ 63913 w 178212"/>
                <a:gd name="connsiteY2" fmla="*/ 31909 h 234315"/>
                <a:gd name="connsiteX3" fmla="*/ 83344 w 178212"/>
                <a:gd name="connsiteY3" fmla="*/ 15050 h 234315"/>
                <a:gd name="connsiteX4" fmla="*/ 83344 w 178212"/>
                <a:gd name="connsiteY4" fmla="*/ 0 h 234315"/>
                <a:gd name="connsiteX5" fmla="*/ 0 w 178212"/>
                <a:gd name="connsiteY5" fmla="*/ 0 h 234315"/>
                <a:gd name="connsiteX6" fmla="*/ 0 w 178212"/>
                <a:gd name="connsiteY6" fmla="*/ 15050 h 234315"/>
                <a:gd name="connsiteX7" fmla="*/ 18669 w 178212"/>
                <a:gd name="connsiteY7" fmla="*/ 31909 h 234315"/>
                <a:gd name="connsiteX8" fmla="*/ 18669 w 178212"/>
                <a:gd name="connsiteY8" fmla="*/ 234315 h 234315"/>
                <a:gd name="connsiteX9" fmla="*/ 173831 w 178212"/>
                <a:gd name="connsiteY9" fmla="*/ 234315 h 234315"/>
                <a:gd name="connsiteX10" fmla="*/ 178213 w 178212"/>
                <a:gd name="connsiteY10" fmla="*/ 175927 h 234315"/>
                <a:gd name="connsiteX11" fmla="*/ 158591 w 178212"/>
                <a:gd name="connsiteY11" fmla="*/ 175927 h 234315"/>
                <a:gd name="connsiteX12" fmla="*/ 137160 w 178212"/>
                <a:gd name="connsiteY12" fmla="*/ 202501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212" h="234315">
                  <a:moveTo>
                    <a:pt x="137160" y="202501"/>
                  </a:moveTo>
                  <a:lnTo>
                    <a:pt x="63913" y="202501"/>
                  </a:lnTo>
                  <a:lnTo>
                    <a:pt x="63913" y="31909"/>
                  </a:lnTo>
                  <a:lnTo>
                    <a:pt x="83344" y="15050"/>
                  </a:lnTo>
                  <a:lnTo>
                    <a:pt x="83344" y="0"/>
                  </a:lnTo>
                  <a:lnTo>
                    <a:pt x="0" y="0"/>
                  </a:lnTo>
                  <a:lnTo>
                    <a:pt x="0" y="15050"/>
                  </a:lnTo>
                  <a:lnTo>
                    <a:pt x="18669" y="31909"/>
                  </a:lnTo>
                  <a:lnTo>
                    <a:pt x="18669" y="234315"/>
                  </a:lnTo>
                  <a:lnTo>
                    <a:pt x="173831" y="234315"/>
                  </a:lnTo>
                  <a:lnTo>
                    <a:pt x="178213" y="175927"/>
                  </a:lnTo>
                  <a:lnTo>
                    <a:pt x="158591" y="175927"/>
                  </a:lnTo>
                  <a:lnTo>
                    <a:pt x="137160" y="202501"/>
                  </a:lnTo>
                  <a:close/>
                </a:path>
              </a:pathLst>
            </a:custGeom>
            <a:grpFill/>
            <a:ln w="9525" cap="flat">
              <a:noFill/>
              <a:prstDash val="solid"/>
              <a:miter/>
            </a:ln>
          </p:spPr>
          <p:txBody>
            <a:bodyPr rtlCol="0" anchor="ctr"/>
            <a:lstStyle/>
            <a:p>
              <a:endParaRPr lang="en-US">
                <a:solidFill>
                  <a:schemeClr val="tx1"/>
                </a:solidFill>
              </a:endParaRPr>
            </a:p>
          </p:txBody>
        </p:sp>
      </p:grpSp>
    </p:spTree>
    <p:extLst>
      <p:ext uri="{BB962C8B-B14F-4D97-AF65-F5344CB8AC3E}">
        <p14:creationId xmlns:p14="http://schemas.microsoft.com/office/powerpoint/2010/main" val="1928270050"/>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Bullet 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A41C6-2674-4D5F-8C09-C1C2FE5C604D}"/>
              </a:ext>
            </a:extLst>
          </p:cNvPr>
          <p:cNvSpPr>
            <a:spLocks noGrp="1"/>
          </p:cNvSpPr>
          <p:nvPr>
            <p:ph type="title" hasCustomPrompt="1"/>
          </p:nvPr>
        </p:nvSpPr>
        <p:spPr/>
        <p:txBody>
          <a:bodyPr/>
          <a:lstStyle>
            <a:lvl1pPr>
              <a:defRPr>
                <a:solidFill>
                  <a:schemeClr val="tx1"/>
                </a:solidFill>
              </a:defRPr>
            </a:lvl1pPr>
          </a:lstStyle>
          <a:p>
            <a:r>
              <a:rPr lang="en-US" dirty="0"/>
              <a:t>Click to edit title</a:t>
            </a:r>
          </a:p>
        </p:txBody>
      </p:sp>
      <p:sp>
        <p:nvSpPr>
          <p:cNvPr id="3" name="Content Placeholder 2">
            <a:extLst>
              <a:ext uri="{FF2B5EF4-FFF2-40B4-BE49-F238E27FC236}">
                <a16:creationId xmlns:a16="http://schemas.microsoft.com/office/drawing/2014/main" id="{CF6D2B00-FE61-4DA0-BDE9-BF88A4C3AAFB}"/>
              </a:ext>
            </a:extLst>
          </p:cNvPr>
          <p:cNvSpPr>
            <a:spLocks noGrp="1"/>
          </p:cNvSpPr>
          <p:nvPr>
            <p:ph sz="half" idx="1"/>
          </p:nvPr>
        </p:nvSpPr>
        <p:spPr>
          <a:xfrm>
            <a:off x="442913" y="1633181"/>
            <a:ext cx="5653087" cy="4783494"/>
          </a:xfrm>
        </p:spPr>
        <p:txBody>
          <a:bodyPr anchor="b" anchorCtr="0"/>
          <a:lstStyle>
            <a:lvl1pPr marL="228600" indent="-234000">
              <a:buClr>
                <a:schemeClr val="accent1"/>
              </a:buClr>
              <a:buFont typeface="Webdings" panose="05030102010509060703" pitchFamily="18" charset="2"/>
              <a:buChar char="4"/>
              <a:defRPr sz="3400">
                <a:solidFill>
                  <a:schemeClr val="tx1"/>
                </a:solidFill>
              </a:defRPr>
            </a:lvl1pPr>
            <a:lvl2pPr marL="685800" indent="-234000">
              <a:buClr>
                <a:schemeClr val="accent1"/>
              </a:buClr>
              <a:buFont typeface="Webdings" panose="05030102010509060703" pitchFamily="18" charset="2"/>
              <a:buChar char="4"/>
              <a:defRPr sz="3400">
                <a:solidFill>
                  <a:schemeClr val="tx1"/>
                </a:solidFill>
              </a:defRPr>
            </a:lvl2pPr>
            <a:lvl3pPr marL="1143000" indent="-234000">
              <a:buClr>
                <a:schemeClr val="accent1"/>
              </a:buClr>
              <a:buFont typeface="Webdings" panose="05030102010509060703" pitchFamily="18" charset="2"/>
              <a:buChar char="4"/>
              <a:defRPr sz="3400">
                <a:solidFill>
                  <a:schemeClr val="tx1"/>
                </a:solidFill>
              </a:defRPr>
            </a:lvl3pPr>
            <a:lvl4pPr marL="1600200" indent="-234000">
              <a:buClr>
                <a:schemeClr val="accent1"/>
              </a:buClr>
              <a:buFont typeface="Webdings" panose="05030102010509060703" pitchFamily="18" charset="2"/>
              <a:buChar char="4"/>
              <a:defRPr sz="3400">
                <a:solidFill>
                  <a:schemeClr val="tx1"/>
                </a:solidFill>
              </a:defRPr>
            </a:lvl4pPr>
            <a:lvl5pPr marL="2057400" indent="-234000">
              <a:buClr>
                <a:schemeClr val="accent1"/>
              </a:buClr>
              <a:buFont typeface="Webdings" panose="05030102010509060703" pitchFamily="18" charset="2"/>
              <a:buChar char="4"/>
              <a:defRPr sz="3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4654CB7-A5C1-43B0-96A5-A69E9AB0DB41}"/>
              </a:ext>
            </a:extLst>
          </p:cNvPr>
          <p:cNvSpPr>
            <a:spLocks noGrp="1"/>
          </p:cNvSpPr>
          <p:nvPr>
            <p:ph sz="half" idx="2"/>
          </p:nvPr>
        </p:nvSpPr>
        <p:spPr>
          <a:xfrm>
            <a:off x="6387338" y="1633181"/>
            <a:ext cx="5361750" cy="4783494"/>
          </a:xfrm>
        </p:spPr>
        <p:txBody>
          <a:bodyPr anchor="b" anchorCtr="0"/>
          <a:lstStyle>
            <a:lvl1pPr marL="228600" indent="-234000">
              <a:buClr>
                <a:schemeClr val="accent1"/>
              </a:buClr>
              <a:buFont typeface="Webdings" panose="05030102010509060703" pitchFamily="18" charset="2"/>
              <a:buChar char="4"/>
              <a:defRPr sz="3400">
                <a:solidFill>
                  <a:schemeClr val="tx1"/>
                </a:solidFill>
              </a:defRPr>
            </a:lvl1pPr>
            <a:lvl2pPr marL="685800" indent="-234000">
              <a:buClr>
                <a:schemeClr val="accent1"/>
              </a:buClr>
              <a:buFont typeface="Webdings" panose="05030102010509060703" pitchFamily="18" charset="2"/>
              <a:buChar char="4"/>
              <a:defRPr sz="3400">
                <a:solidFill>
                  <a:schemeClr val="tx1"/>
                </a:solidFill>
              </a:defRPr>
            </a:lvl2pPr>
            <a:lvl3pPr marL="1143000" indent="-234000">
              <a:buClr>
                <a:schemeClr val="accent1"/>
              </a:buClr>
              <a:buFont typeface="Webdings" panose="05030102010509060703" pitchFamily="18" charset="2"/>
              <a:buChar char="4"/>
              <a:defRPr sz="3400">
                <a:solidFill>
                  <a:schemeClr val="tx1"/>
                </a:solidFill>
              </a:defRPr>
            </a:lvl3pPr>
            <a:lvl4pPr marL="1600200" indent="-234000">
              <a:buClr>
                <a:schemeClr val="accent1"/>
              </a:buClr>
              <a:buFont typeface="Webdings" panose="05030102010509060703" pitchFamily="18" charset="2"/>
              <a:buChar char="4"/>
              <a:defRPr sz="3400">
                <a:solidFill>
                  <a:schemeClr val="tx1"/>
                </a:solidFill>
              </a:defRPr>
            </a:lvl4pPr>
            <a:lvl5pPr marL="2057400" indent="-234000">
              <a:buClr>
                <a:schemeClr val="accent1"/>
              </a:buClr>
              <a:buFont typeface="Webdings" panose="05030102010509060703" pitchFamily="18" charset="2"/>
              <a:buChar char="4"/>
              <a:defRPr sz="3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7">
            <a:extLst>
              <a:ext uri="{FF2B5EF4-FFF2-40B4-BE49-F238E27FC236}">
                <a16:creationId xmlns:a16="http://schemas.microsoft.com/office/drawing/2014/main" id="{4965DBC1-F382-42F5-B305-637B532DCDD9}"/>
              </a:ext>
            </a:extLst>
          </p:cNvPr>
          <p:cNvGrpSpPr/>
          <p:nvPr userDrawn="1"/>
        </p:nvGrpSpPr>
        <p:grpSpPr>
          <a:xfrm>
            <a:off x="9679441" y="441325"/>
            <a:ext cx="2069647" cy="125432"/>
            <a:chOff x="9679441" y="1011671"/>
            <a:chExt cx="2069647" cy="125432"/>
          </a:xfrm>
          <a:solidFill>
            <a:schemeClr val="tx1"/>
          </a:solidFill>
        </p:grpSpPr>
        <p:sp>
          <p:nvSpPr>
            <p:cNvPr id="9" name="Freeform: Shape 8">
              <a:extLst>
                <a:ext uri="{FF2B5EF4-FFF2-40B4-BE49-F238E27FC236}">
                  <a16:creationId xmlns:a16="http://schemas.microsoft.com/office/drawing/2014/main" id="{8B413F6F-0176-475A-A563-4780620FB0C4}"/>
                </a:ext>
              </a:extLst>
            </p:cNvPr>
            <p:cNvSpPr/>
            <p:nvPr/>
          </p:nvSpPr>
          <p:spPr>
            <a:xfrm>
              <a:off x="10557488" y="1013652"/>
              <a:ext cx="103253" cy="121185"/>
            </a:xfrm>
            <a:custGeom>
              <a:avLst/>
              <a:gdLst>
                <a:gd name="connsiteX0" fmla="*/ 122396 w 199643"/>
                <a:gd name="connsiteY0" fmla="*/ 234315 h 234315"/>
                <a:gd name="connsiteX1" fmla="*/ 122396 w 199643"/>
                <a:gd name="connsiteY1" fmla="*/ 32004 h 234315"/>
                <a:gd name="connsiteX2" fmla="*/ 162973 w 199643"/>
                <a:gd name="connsiteY2" fmla="*/ 32004 h 234315"/>
                <a:gd name="connsiteX3" fmla="*/ 179832 w 199643"/>
                <a:gd name="connsiteY3" fmla="*/ 58579 h 234315"/>
                <a:gd name="connsiteX4" fmla="*/ 199644 w 199643"/>
                <a:gd name="connsiteY4" fmla="*/ 58579 h 234315"/>
                <a:gd name="connsiteX5" fmla="*/ 195072 w 199643"/>
                <a:gd name="connsiteY5" fmla="*/ 0 h 234315"/>
                <a:gd name="connsiteX6" fmla="*/ 193738 w 199643"/>
                <a:gd name="connsiteY6" fmla="*/ 0 h 234315"/>
                <a:gd name="connsiteX7" fmla="*/ 4381 w 199643"/>
                <a:gd name="connsiteY7" fmla="*/ 0 h 234315"/>
                <a:gd name="connsiteX8" fmla="*/ 0 w 199643"/>
                <a:gd name="connsiteY8" fmla="*/ 58579 h 234315"/>
                <a:gd name="connsiteX9" fmla="*/ 19526 w 199643"/>
                <a:gd name="connsiteY9" fmla="*/ 58579 h 234315"/>
                <a:gd name="connsiteX10" fmla="*/ 36100 w 199643"/>
                <a:gd name="connsiteY10" fmla="*/ 32004 h 234315"/>
                <a:gd name="connsiteX11" fmla="*/ 77057 w 199643"/>
                <a:gd name="connsiteY11" fmla="*/ 32004 h 234315"/>
                <a:gd name="connsiteX12" fmla="*/ 77057 w 199643"/>
                <a:gd name="connsiteY12" fmla="*/ 234315 h 234315"/>
                <a:gd name="connsiteX13" fmla="*/ 122396 w 199643"/>
                <a:gd name="connsiteY13" fmla="*/ 234315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643" h="234315">
                  <a:moveTo>
                    <a:pt x="122396" y="234315"/>
                  </a:moveTo>
                  <a:lnTo>
                    <a:pt x="122396" y="32004"/>
                  </a:lnTo>
                  <a:lnTo>
                    <a:pt x="162973" y="32004"/>
                  </a:lnTo>
                  <a:lnTo>
                    <a:pt x="179832" y="58579"/>
                  </a:lnTo>
                  <a:lnTo>
                    <a:pt x="199644" y="58579"/>
                  </a:lnTo>
                  <a:lnTo>
                    <a:pt x="195072" y="0"/>
                  </a:lnTo>
                  <a:lnTo>
                    <a:pt x="193738" y="0"/>
                  </a:lnTo>
                  <a:lnTo>
                    <a:pt x="4381" y="0"/>
                  </a:lnTo>
                  <a:lnTo>
                    <a:pt x="0" y="58579"/>
                  </a:lnTo>
                  <a:lnTo>
                    <a:pt x="19526" y="58579"/>
                  </a:lnTo>
                  <a:lnTo>
                    <a:pt x="36100" y="32004"/>
                  </a:lnTo>
                  <a:lnTo>
                    <a:pt x="77057" y="32004"/>
                  </a:lnTo>
                  <a:lnTo>
                    <a:pt x="77057" y="234315"/>
                  </a:lnTo>
                  <a:lnTo>
                    <a:pt x="122396" y="234315"/>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BCD062D9-0F87-4FF2-BABE-BD81C89810F3}"/>
                </a:ext>
              </a:extLst>
            </p:cNvPr>
            <p:cNvSpPr/>
            <p:nvPr/>
          </p:nvSpPr>
          <p:spPr>
            <a:xfrm>
              <a:off x="11444009" y="1013652"/>
              <a:ext cx="103253" cy="121185"/>
            </a:xfrm>
            <a:custGeom>
              <a:avLst/>
              <a:gdLst>
                <a:gd name="connsiteX0" fmla="*/ 193929 w 199643"/>
                <a:gd name="connsiteY0" fmla="*/ 0 h 234315"/>
                <a:gd name="connsiteX1" fmla="*/ 4477 w 199643"/>
                <a:gd name="connsiteY1" fmla="*/ 0 h 234315"/>
                <a:gd name="connsiteX2" fmla="*/ 0 w 199643"/>
                <a:gd name="connsiteY2" fmla="*/ 58579 h 234315"/>
                <a:gd name="connsiteX3" fmla="*/ 19526 w 199643"/>
                <a:gd name="connsiteY3" fmla="*/ 58579 h 234315"/>
                <a:gd name="connsiteX4" fmla="*/ 36004 w 199643"/>
                <a:gd name="connsiteY4" fmla="*/ 32004 h 234315"/>
                <a:gd name="connsiteX5" fmla="*/ 76962 w 199643"/>
                <a:gd name="connsiteY5" fmla="*/ 32004 h 234315"/>
                <a:gd name="connsiteX6" fmla="*/ 76962 w 199643"/>
                <a:gd name="connsiteY6" fmla="*/ 234315 h 234315"/>
                <a:gd name="connsiteX7" fmla="*/ 122206 w 199643"/>
                <a:gd name="connsiteY7" fmla="*/ 234315 h 234315"/>
                <a:gd name="connsiteX8" fmla="*/ 122206 w 199643"/>
                <a:gd name="connsiteY8" fmla="*/ 32004 h 234315"/>
                <a:gd name="connsiteX9" fmla="*/ 162973 w 199643"/>
                <a:gd name="connsiteY9" fmla="*/ 32004 h 234315"/>
                <a:gd name="connsiteX10" fmla="*/ 180022 w 199643"/>
                <a:gd name="connsiteY10" fmla="*/ 58579 h 234315"/>
                <a:gd name="connsiteX11" fmla="*/ 199644 w 199643"/>
                <a:gd name="connsiteY11" fmla="*/ 58579 h 234315"/>
                <a:gd name="connsiteX12" fmla="*/ 195072 w 199643"/>
                <a:gd name="connsiteY12" fmla="*/ 0 h 234315"/>
                <a:gd name="connsiteX13" fmla="*/ 193929 w 199643"/>
                <a:gd name="connsiteY13" fmla="*/ 0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643" h="234315">
                  <a:moveTo>
                    <a:pt x="193929" y="0"/>
                  </a:moveTo>
                  <a:lnTo>
                    <a:pt x="4477" y="0"/>
                  </a:lnTo>
                  <a:lnTo>
                    <a:pt x="0" y="58579"/>
                  </a:lnTo>
                  <a:lnTo>
                    <a:pt x="19526" y="58579"/>
                  </a:lnTo>
                  <a:lnTo>
                    <a:pt x="36004" y="32004"/>
                  </a:lnTo>
                  <a:lnTo>
                    <a:pt x="76962" y="32004"/>
                  </a:lnTo>
                  <a:lnTo>
                    <a:pt x="76962" y="234315"/>
                  </a:lnTo>
                  <a:lnTo>
                    <a:pt x="122206" y="234315"/>
                  </a:lnTo>
                  <a:lnTo>
                    <a:pt x="122206" y="32004"/>
                  </a:lnTo>
                  <a:lnTo>
                    <a:pt x="162973" y="32004"/>
                  </a:lnTo>
                  <a:lnTo>
                    <a:pt x="180022" y="58579"/>
                  </a:lnTo>
                  <a:lnTo>
                    <a:pt x="199644" y="58579"/>
                  </a:lnTo>
                  <a:lnTo>
                    <a:pt x="195072" y="0"/>
                  </a:lnTo>
                  <a:lnTo>
                    <a:pt x="193929"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EAB4A10-90AB-4ED0-9210-A5790B62A9A1}"/>
                </a:ext>
              </a:extLst>
            </p:cNvPr>
            <p:cNvSpPr/>
            <p:nvPr/>
          </p:nvSpPr>
          <p:spPr>
            <a:xfrm>
              <a:off x="11045921" y="1013652"/>
              <a:ext cx="111578" cy="121185"/>
            </a:xfrm>
            <a:custGeom>
              <a:avLst/>
              <a:gdLst>
                <a:gd name="connsiteX0" fmla="*/ 82772 w 215741"/>
                <a:gd name="connsiteY0" fmla="*/ 15050 h 234315"/>
                <a:gd name="connsiteX1" fmla="*/ 82772 w 215741"/>
                <a:gd name="connsiteY1" fmla="*/ 0 h 234315"/>
                <a:gd name="connsiteX2" fmla="*/ 0 w 215741"/>
                <a:gd name="connsiteY2" fmla="*/ 0 h 234315"/>
                <a:gd name="connsiteX3" fmla="*/ 0 w 215741"/>
                <a:gd name="connsiteY3" fmla="*/ 15050 h 234315"/>
                <a:gd name="connsiteX4" fmla="*/ 18669 w 215741"/>
                <a:gd name="connsiteY4" fmla="*/ 31909 h 234315"/>
                <a:gd name="connsiteX5" fmla="*/ 18669 w 215741"/>
                <a:gd name="connsiteY5" fmla="*/ 234315 h 234315"/>
                <a:gd name="connsiteX6" fmla="*/ 64103 w 215741"/>
                <a:gd name="connsiteY6" fmla="*/ 234315 h 234315"/>
                <a:gd name="connsiteX7" fmla="*/ 64103 w 215741"/>
                <a:gd name="connsiteY7" fmla="*/ 165259 h 234315"/>
                <a:gd name="connsiteX8" fmla="*/ 101632 w 215741"/>
                <a:gd name="connsiteY8" fmla="*/ 124301 h 234315"/>
                <a:gd name="connsiteX9" fmla="*/ 138493 w 215741"/>
                <a:gd name="connsiteY9" fmla="*/ 151829 h 234315"/>
                <a:gd name="connsiteX10" fmla="*/ 162401 w 215741"/>
                <a:gd name="connsiteY10" fmla="*/ 234315 h 234315"/>
                <a:gd name="connsiteX11" fmla="*/ 207835 w 215741"/>
                <a:gd name="connsiteY11" fmla="*/ 234315 h 234315"/>
                <a:gd name="connsiteX12" fmla="*/ 177736 w 215741"/>
                <a:gd name="connsiteY12" fmla="*/ 128111 h 234315"/>
                <a:gd name="connsiteX13" fmla="*/ 129635 w 215741"/>
                <a:gd name="connsiteY13" fmla="*/ 94393 h 234315"/>
                <a:gd name="connsiteX14" fmla="*/ 187357 w 215741"/>
                <a:gd name="connsiteY14" fmla="*/ 31909 h 234315"/>
                <a:gd name="connsiteX15" fmla="*/ 215741 w 215741"/>
                <a:gd name="connsiteY15" fmla="*/ 15050 h 234315"/>
                <a:gd name="connsiteX16" fmla="*/ 215741 w 215741"/>
                <a:gd name="connsiteY16" fmla="*/ 0 h 234315"/>
                <a:gd name="connsiteX17" fmla="*/ 130873 w 215741"/>
                <a:gd name="connsiteY17" fmla="*/ 0 h 234315"/>
                <a:gd name="connsiteX18" fmla="*/ 130873 w 215741"/>
                <a:gd name="connsiteY18" fmla="*/ 15050 h 234315"/>
                <a:gd name="connsiteX19" fmla="*/ 143256 w 215741"/>
                <a:gd name="connsiteY19" fmla="*/ 28956 h 234315"/>
                <a:gd name="connsiteX20" fmla="*/ 64103 w 215741"/>
                <a:gd name="connsiteY20" fmla="*/ 114776 h 234315"/>
                <a:gd name="connsiteX21" fmla="*/ 64103 w 215741"/>
                <a:gd name="connsiteY21" fmla="*/ 31909 h 234315"/>
                <a:gd name="connsiteX22" fmla="*/ 82772 w 215741"/>
                <a:gd name="connsiteY22" fmla="*/ 15050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5741" h="234315">
                  <a:moveTo>
                    <a:pt x="82772" y="15050"/>
                  </a:moveTo>
                  <a:lnTo>
                    <a:pt x="82772" y="0"/>
                  </a:lnTo>
                  <a:lnTo>
                    <a:pt x="0" y="0"/>
                  </a:lnTo>
                  <a:lnTo>
                    <a:pt x="0" y="15050"/>
                  </a:lnTo>
                  <a:lnTo>
                    <a:pt x="18669" y="31909"/>
                  </a:lnTo>
                  <a:lnTo>
                    <a:pt x="18669" y="234315"/>
                  </a:lnTo>
                  <a:lnTo>
                    <a:pt x="64103" y="234315"/>
                  </a:lnTo>
                  <a:lnTo>
                    <a:pt x="64103" y="165259"/>
                  </a:lnTo>
                  <a:lnTo>
                    <a:pt x="101632" y="124301"/>
                  </a:lnTo>
                  <a:lnTo>
                    <a:pt x="138493" y="151829"/>
                  </a:lnTo>
                  <a:lnTo>
                    <a:pt x="162401" y="234315"/>
                  </a:lnTo>
                  <a:lnTo>
                    <a:pt x="207835" y="234315"/>
                  </a:lnTo>
                  <a:lnTo>
                    <a:pt x="177736" y="128111"/>
                  </a:lnTo>
                  <a:lnTo>
                    <a:pt x="129635" y="94393"/>
                  </a:lnTo>
                  <a:lnTo>
                    <a:pt x="187357" y="31909"/>
                  </a:lnTo>
                  <a:lnTo>
                    <a:pt x="215741" y="15050"/>
                  </a:lnTo>
                  <a:lnTo>
                    <a:pt x="215741" y="0"/>
                  </a:lnTo>
                  <a:lnTo>
                    <a:pt x="130873" y="0"/>
                  </a:lnTo>
                  <a:lnTo>
                    <a:pt x="130873" y="15050"/>
                  </a:lnTo>
                  <a:lnTo>
                    <a:pt x="143256" y="28956"/>
                  </a:lnTo>
                  <a:lnTo>
                    <a:pt x="64103" y="114776"/>
                  </a:lnTo>
                  <a:lnTo>
                    <a:pt x="64103" y="31909"/>
                  </a:lnTo>
                  <a:lnTo>
                    <a:pt x="82772" y="1505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B1B2D9D-3EFC-4B12-A120-D6605D931C26}"/>
                </a:ext>
              </a:extLst>
            </p:cNvPr>
            <p:cNvSpPr/>
            <p:nvPr/>
          </p:nvSpPr>
          <p:spPr>
            <a:xfrm>
              <a:off x="10228516" y="1013652"/>
              <a:ext cx="111431" cy="121185"/>
            </a:xfrm>
            <a:custGeom>
              <a:avLst/>
              <a:gdLst>
                <a:gd name="connsiteX0" fmla="*/ 162306 w 215455"/>
                <a:gd name="connsiteY0" fmla="*/ 234315 h 234315"/>
                <a:gd name="connsiteX1" fmla="*/ 207645 w 215455"/>
                <a:gd name="connsiteY1" fmla="*/ 234315 h 234315"/>
                <a:gd name="connsiteX2" fmla="*/ 177356 w 215455"/>
                <a:gd name="connsiteY2" fmla="*/ 128111 h 234315"/>
                <a:gd name="connsiteX3" fmla="*/ 129445 w 215455"/>
                <a:gd name="connsiteY3" fmla="*/ 94393 h 234315"/>
                <a:gd name="connsiteX4" fmla="*/ 187166 w 215455"/>
                <a:gd name="connsiteY4" fmla="*/ 31909 h 234315"/>
                <a:gd name="connsiteX5" fmla="*/ 215456 w 215455"/>
                <a:gd name="connsiteY5" fmla="*/ 15050 h 234315"/>
                <a:gd name="connsiteX6" fmla="*/ 215456 w 215455"/>
                <a:gd name="connsiteY6" fmla="*/ 0 h 234315"/>
                <a:gd name="connsiteX7" fmla="*/ 130588 w 215455"/>
                <a:gd name="connsiteY7" fmla="*/ 0 h 234315"/>
                <a:gd name="connsiteX8" fmla="*/ 130588 w 215455"/>
                <a:gd name="connsiteY8" fmla="*/ 15050 h 234315"/>
                <a:gd name="connsiteX9" fmla="*/ 142970 w 215455"/>
                <a:gd name="connsiteY9" fmla="*/ 28956 h 234315"/>
                <a:gd name="connsiteX10" fmla="*/ 63818 w 215455"/>
                <a:gd name="connsiteY10" fmla="*/ 114776 h 234315"/>
                <a:gd name="connsiteX11" fmla="*/ 63818 w 215455"/>
                <a:gd name="connsiteY11" fmla="*/ 31909 h 234315"/>
                <a:gd name="connsiteX12" fmla="*/ 82391 w 215455"/>
                <a:gd name="connsiteY12" fmla="*/ 15050 h 234315"/>
                <a:gd name="connsiteX13" fmla="*/ 82391 w 215455"/>
                <a:gd name="connsiteY13" fmla="*/ 0 h 234315"/>
                <a:gd name="connsiteX14" fmla="*/ 0 w 215455"/>
                <a:gd name="connsiteY14" fmla="*/ 0 h 234315"/>
                <a:gd name="connsiteX15" fmla="*/ 0 w 215455"/>
                <a:gd name="connsiteY15" fmla="*/ 15050 h 234315"/>
                <a:gd name="connsiteX16" fmla="*/ 18574 w 215455"/>
                <a:gd name="connsiteY16" fmla="*/ 31909 h 234315"/>
                <a:gd name="connsiteX17" fmla="*/ 18574 w 215455"/>
                <a:gd name="connsiteY17" fmla="*/ 234315 h 234315"/>
                <a:gd name="connsiteX18" fmla="*/ 63818 w 215455"/>
                <a:gd name="connsiteY18" fmla="*/ 234315 h 234315"/>
                <a:gd name="connsiteX19" fmla="*/ 63818 w 215455"/>
                <a:gd name="connsiteY19" fmla="*/ 165259 h 234315"/>
                <a:gd name="connsiteX20" fmla="*/ 101441 w 215455"/>
                <a:gd name="connsiteY20" fmla="*/ 124301 h 234315"/>
                <a:gd name="connsiteX21" fmla="*/ 138303 w 215455"/>
                <a:gd name="connsiteY21" fmla="*/ 151829 h 234315"/>
                <a:gd name="connsiteX22" fmla="*/ 162306 w 215455"/>
                <a:gd name="connsiteY22" fmla="*/ 234315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5455" h="234315">
                  <a:moveTo>
                    <a:pt x="162306" y="234315"/>
                  </a:moveTo>
                  <a:lnTo>
                    <a:pt x="207645" y="234315"/>
                  </a:lnTo>
                  <a:lnTo>
                    <a:pt x="177356" y="128111"/>
                  </a:lnTo>
                  <a:lnTo>
                    <a:pt x="129445" y="94393"/>
                  </a:lnTo>
                  <a:lnTo>
                    <a:pt x="187166" y="31909"/>
                  </a:lnTo>
                  <a:lnTo>
                    <a:pt x="215456" y="15050"/>
                  </a:lnTo>
                  <a:lnTo>
                    <a:pt x="215456" y="0"/>
                  </a:lnTo>
                  <a:lnTo>
                    <a:pt x="130588" y="0"/>
                  </a:lnTo>
                  <a:lnTo>
                    <a:pt x="130588" y="15050"/>
                  </a:lnTo>
                  <a:lnTo>
                    <a:pt x="142970" y="28956"/>
                  </a:lnTo>
                  <a:lnTo>
                    <a:pt x="63818" y="114776"/>
                  </a:lnTo>
                  <a:lnTo>
                    <a:pt x="63818" y="31909"/>
                  </a:lnTo>
                  <a:lnTo>
                    <a:pt x="82391" y="15050"/>
                  </a:lnTo>
                  <a:lnTo>
                    <a:pt x="82391" y="0"/>
                  </a:lnTo>
                  <a:lnTo>
                    <a:pt x="0" y="0"/>
                  </a:lnTo>
                  <a:lnTo>
                    <a:pt x="0" y="15050"/>
                  </a:lnTo>
                  <a:lnTo>
                    <a:pt x="18574" y="31909"/>
                  </a:lnTo>
                  <a:lnTo>
                    <a:pt x="18574" y="234315"/>
                  </a:lnTo>
                  <a:lnTo>
                    <a:pt x="63818" y="234315"/>
                  </a:lnTo>
                  <a:lnTo>
                    <a:pt x="63818" y="165259"/>
                  </a:lnTo>
                  <a:lnTo>
                    <a:pt x="101441" y="124301"/>
                  </a:lnTo>
                  <a:lnTo>
                    <a:pt x="138303" y="151829"/>
                  </a:lnTo>
                  <a:lnTo>
                    <a:pt x="162306" y="234315"/>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BF9AED31-49E6-4F9A-B512-8D0182DFBF09}"/>
                </a:ext>
              </a:extLst>
            </p:cNvPr>
            <p:cNvSpPr/>
            <p:nvPr/>
          </p:nvSpPr>
          <p:spPr>
            <a:xfrm>
              <a:off x="11398589" y="1013652"/>
              <a:ext cx="33005" cy="121185"/>
            </a:xfrm>
            <a:custGeom>
              <a:avLst/>
              <a:gdLst>
                <a:gd name="connsiteX0" fmla="*/ 63817 w 63817"/>
                <a:gd name="connsiteY0" fmla="*/ 234315 h 234315"/>
                <a:gd name="connsiteX1" fmla="*/ 63817 w 63817"/>
                <a:gd name="connsiteY1" fmla="*/ 0 h 234315"/>
                <a:gd name="connsiteX2" fmla="*/ 0 w 63817"/>
                <a:gd name="connsiteY2" fmla="*/ 0 h 234315"/>
                <a:gd name="connsiteX3" fmla="*/ 0 w 63817"/>
                <a:gd name="connsiteY3" fmla="*/ 15050 h 234315"/>
                <a:gd name="connsiteX4" fmla="*/ 18383 w 63817"/>
                <a:gd name="connsiteY4" fmla="*/ 31909 h 234315"/>
                <a:gd name="connsiteX5" fmla="*/ 18383 w 63817"/>
                <a:gd name="connsiteY5" fmla="*/ 234315 h 234315"/>
                <a:gd name="connsiteX6" fmla="*/ 63817 w 63817"/>
                <a:gd name="connsiteY6" fmla="*/ 234315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817" h="234315">
                  <a:moveTo>
                    <a:pt x="63817" y="234315"/>
                  </a:moveTo>
                  <a:lnTo>
                    <a:pt x="63817" y="0"/>
                  </a:lnTo>
                  <a:lnTo>
                    <a:pt x="0" y="0"/>
                  </a:lnTo>
                  <a:lnTo>
                    <a:pt x="0" y="15050"/>
                  </a:lnTo>
                  <a:lnTo>
                    <a:pt x="18383" y="31909"/>
                  </a:lnTo>
                  <a:lnTo>
                    <a:pt x="18383" y="234315"/>
                  </a:lnTo>
                  <a:lnTo>
                    <a:pt x="63817" y="234315"/>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8F59881C-39F7-41C5-8B18-2283451E350F}"/>
                </a:ext>
              </a:extLst>
            </p:cNvPr>
            <p:cNvSpPr/>
            <p:nvPr/>
          </p:nvSpPr>
          <p:spPr>
            <a:xfrm>
              <a:off x="9995112" y="1013652"/>
              <a:ext cx="103302" cy="121185"/>
            </a:xfrm>
            <a:custGeom>
              <a:avLst/>
              <a:gdLst>
                <a:gd name="connsiteX0" fmla="*/ 122492 w 199739"/>
                <a:gd name="connsiteY0" fmla="*/ 234315 h 234315"/>
                <a:gd name="connsiteX1" fmla="*/ 122492 w 199739"/>
                <a:gd name="connsiteY1" fmla="*/ 32004 h 234315"/>
                <a:gd name="connsiteX2" fmla="*/ 163163 w 199739"/>
                <a:gd name="connsiteY2" fmla="*/ 32004 h 234315"/>
                <a:gd name="connsiteX3" fmla="*/ 180023 w 199739"/>
                <a:gd name="connsiteY3" fmla="*/ 58579 h 234315"/>
                <a:gd name="connsiteX4" fmla="*/ 199739 w 199739"/>
                <a:gd name="connsiteY4" fmla="*/ 58579 h 234315"/>
                <a:gd name="connsiteX5" fmla="*/ 195263 w 199739"/>
                <a:gd name="connsiteY5" fmla="*/ 0 h 234315"/>
                <a:gd name="connsiteX6" fmla="*/ 193929 w 199739"/>
                <a:gd name="connsiteY6" fmla="*/ 0 h 234315"/>
                <a:gd name="connsiteX7" fmla="*/ 4477 w 199739"/>
                <a:gd name="connsiteY7" fmla="*/ 0 h 234315"/>
                <a:gd name="connsiteX8" fmla="*/ 0 w 199739"/>
                <a:gd name="connsiteY8" fmla="*/ 58579 h 234315"/>
                <a:gd name="connsiteX9" fmla="*/ 19717 w 199739"/>
                <a:gd name="connsiteY9" fmla="*/ 58579 h 234315"/>
                <a:gd name="connsiteX10" fmla="*/ 36290 w 199739"/>
                <a:gd name="connsiteY10" fmla="*/ 32004 h 234315"/>
                <a:gd name="connsiteX11" fmla="*/ 77248 w 199739"/>
                <a:gd name="connsiteY11" fmla="*/ 32004 h 234315"/>
                <a:gd name="connsiteX12" fmla="*/ 77248 w 199739"/>
                <a:gd name="connsiteY12" fmla="*/ 234315 h 234315"/>
                <a:gd name="connsiteX13" fmla="*/ 122492 w 199739"/>
                <a:gd name="connsiteY13" fmla="*/ 234315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9" h="234315">
                  <a:moveTo>
                    <a:pt x="122492" y="234315"/>
                  </a:moveTo>
                  <a:lnTo>
                    <a:pt x="122492" y="32004"/>
                  </a:lnTo>
                  <a:lnTo>
                    <a:pt x="163163" y="32004"/>
                  </a:lnTo>
                  <a:lnTo>
                    <a:pt x="180023" y="58579"/>
                  </a:lnTo>
                  <a:lnTo>
                    <a:pt x="199739" y="58579"/>
                  </a:lnTo>
                  <a:lnTo>
                    <a:pt x="195263" y="0"/>
                  </a:lnTo>
                  <a:lnTo>
                    <a:pt x="193929" y="0"/>
                  </a:lnTo>
                  <a:lnTo>
                    <a:pt x="4477" y="0"/>
                  </a:lnTo>
                  <a:lnTo>
                    <a:pt x="0" y="58579"/>
                  </a:lnTo>
                  <a:lnTo>
                    <a:pt x="19717" y="58579"/>
                  </a:lnTo>
                  <a:lnTo>
                    <a:pt x="36290" y="32004"/>
                  </a:lnTo>
                  <a:lnTo>
                    <a:pt x="77248" y="32004"/>
                  </a:lnTo>
                  <a:lnTo>
                    <a:pt x="77248" y="234315"/>
                  </a:lnTo>
                  <a:lnTo>
                    <a:pt x="122492" y="234315"/>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E9BE2B4-486D-4207-B2DB-00D27D7DF20E}"/>
                </a:ext>
              </a:extLst>
            </p:cNvPr>
            <p:cNvSpPr/>
            <p:nvPr/>
          </p:nvSpPr>
          <p:spPr>
            <a:xfrm>
              <a:off x="9679441" y="1013652"/>
              <a:ext cx="92169" cy="121185"/>
            </a:xfrm>
            <a:custGeom>
              <a:avLst/>
              <a:gdLst>
                <a:gd name="connsiteX0" fmla="*/ 142018 w 178212"/>
                <a:gd name="connsiteY0" fmla="*/ 32004 h 234315"/>
                <a:gd name="connsiteX1" fmla="*/ 158496 w 178212"/>
                <a:gd name="connsiteY1" fmla="*/ 58579 h 234315"/>
                <a:gd name="connsiteX2" fmla="*/ 178213 w 178212"/>
                <a:gd name="connsiteY2" fmla="*/ 58579 h 234315"/>
                <a:gd name="connsiteX3" fmla="*/ 173641 w 178212"/>
                <a:gd name="connsiteY3" fmla="*/ 0 h 234315"/>
                <a:gd name="connsiteX4" fmla="*/ 0 w 178212"/>
                <a:gd name="connsiteY4" fmla="*/ 0 h 234315"/>
                <a:gd name="connsiteX5" fmla="*/ 0 w 178212"/>
                <a:gd name="connsiteY5" fmla="*/ 15050 h 234315"/>
                <a:gd name="connsiteX6" fmla="*/ 19241 w 178212"/>
                <a:gd name="connsiteY6" fmla="*/ 32004 h 234315"/>
                <a:gd name="connsiteX7" fmla="*/ 19241 w 178212"/>
                <a:gd name="connsiteY7" fmla="*/ 234315 h 234315"/>
                <a:gd name="connsiteX8" fmla="*/ 173641 w 178212"/>
                <a:gd name="connsiteY8" fmla="*/ 234315 h 234315"/>
                <a:gd name="connsiteX9" fmla="*/ 178213 w 178212"/>
                <a:gd name="connsiteY9" fmla="*/ 175927 h 234315"/>
                <a:gd name="connsiteX10" fmla="*/ 158496 w 178212"/>
                <a:gd name="connsiteY10" fmla="*/ 175927 h 234315"/>
                <a:gd name="connsiteX11" fmla="*/ 142018 w 178212"/>
                <a:gd name="connsiteY11" fmla="*/ 202501 h 234315"/>
                <a:gd name="connsiteX12" fmla="*/ 64580 w 178212"/>
                <a:gd name="connsiteY12" fmla="*/ 202501 h 234315"/>
                <a:gd name="connsiteX13" fmla="*/ 64580 w 178212"/>
                <a:gd name="connsiteY13" fmla="*/ 130492 h 234315"/>
                <a:gd name="connsiteX14" fmla="*/ 139160 w 178212"/>
                <a:gd name="connsiteY14" fmla="*/ 130492 h 234315"/>
                <a:gd name="connsiteX15" fmla="*/ 139160 w 178212"/>
                <a:gd name="connsiteY15" fmla="*/ 98584 h 234315"/>
                <a:gd name="connsiteX16" fmla="*/ 64580 w 178212"/>
                <a:gd name="connsiteY16" fmla="*/ 98584 h 234315"/>
                <a:gd name="connsiteX17" fmla="*/ 64580 w 178212"/>
                <a:gd name="connsiteY17" fmla="*/ 32004 h 234315"/>
                <a:gd name="connsiteX18" fmla="*/ 142018 w 178212"/>
                <a:gd name="connsiteY18" fmla="*/ 32004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8212" h="234315">
                  <a:moveTo>
                    <a:pt x="142018" y="32004"/>
                  </a:moveTo>
                  <a:lnTo>
                    <a:pt x="158496" y="58579"/>
                  </a:lnTo>
                  <a:lnTo>
                    <a:pt x="178213" y="58579"/>
                  </a:lnTo>
                  <a:lnTo>
                    <a:pt x="173641" y="0"/>
                  </a:lnTo>
                  <a:lnTo>
                    <a:pt x="0" y="0"/>
                  </a:lnTo>
                  <a:lnTo>
                    <a:pt x="0" y="15050"/>
                  </a:lnTo>
                  <a:lnTo>
                    <a:pt x="19241" y="32004"/>
                  </a:lnTo>
                  <a:lnTo>
                    <a:pt x="19241" y="234315"/>
                  </a:lnTo>
                  <a:lnTo>
                    <a:pt x="173641" y="234315"/>
                  </a:lnTo>
                  <a:lnTo>
                    <a:pt x="178213" y="175927"/>
                  </a:lnTo>
                  <a:lnTo>
                    <a:pt x="158496" y="175927"/>
                  </a:lnTo>
                  <a:lnTo>
                    <a:pt x="142018" y="202501"/>
                  </a:lnTo>
                  <a:lnTo>
                    <a:pt x="64580" y="202501"/>
                  </a:lnTo>
                  <a:lnTo>
                    <a:pt x="64580" y="130492"/>
                  </a:lnTo>
                  <a:lnTo>
                    <a:pt x="139160" y="130492"/>
                  </a:lnTo>
                  <a:lnTo>
                    <a:pt x="139160" y="98584"/>
                  </a:lnTo>
                  <a:lnTo>
                    <a:pt x="64580" y="98584"/>
                  </a:lnTo>
                  <a:lnTo>
                    <a:pt x="64580" y="32004"/>
                  </a:lnTo>
                  <a:lnTo>
                    <a:pt x="142018" y="32004"/>
                  </a:ln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7898371-2F7F-4996-813D-02997380303E}"/>
                </a:ext>
              </a:extLst>
            </p:cNvPr>
            <p:cNvSpPr/>
            <p:nvPr/>
          </p:nvSpPr>
          <p:spPr>
            <a:xfrm>
              <a:off x="9789985" y="1013652"/>
              <a:ext cx="92169" cy="121185"/>
            </a:xfrm>
            <a:custGeom>
              <a:avLst/>
              <a:gdLst>
                <a:gd name="connsiteX0" fmla="*/ 137446 w 178212"/>
                <a:gd name="connsiteY0" fmla="*/ 32004 h 234315"/>
                <a:gd name="connsiteX1" fmla="*/ 158591 w 178212"/>
                <a:gd name="connsiteY1" fmla="*/ 58579 h 234315"/>
                <a:gd name="connsiteX2" fmla="*/ 178213 w 178212"/>
                <a:gd name="connsiteY2" fmla="*/ 58579 h 234315"/>
                <a:gd name="connsiteX3" fmla="*/ 173927 w 178212"/>
                <a:gd name="connsiteY3" fmla="*/ 0 h 234315"/>
                <a:gd name="connsiteX4" fmla="*/ 0 w 178212"/>
                <a:gd name="connsiteY4" fmla="*/ 0 h 234315"/>
                <a:gd name="connsiteX5" fmla="*/ 0 w 178212"/>
                <a:gd name="connsiteY5" fmla="*/ 15050 h 234315"/>
                <a:gd name="connsiteX6" fmla="*/ 19431 w 178212"/>
                <a:gd name="connsiteY6" fmla="*/ 32004 h 234315"/>
                <a:gd name="connsiteX7" fmla="*/ 19431 w 178212"/>
                <a:gd name="connsiteY7" fmla="*/ 234315 h 234315"/>
                <a:gd name="connsiteX8" fmla="*/ 173927 w 178212"/>
                <a:gd name="connsiteY8" fmla="*/ 234315 h 234315"/>
                <a:gd name="connsiteX9" fmla="*/ 178213 w 178212"/>
                <a:gd name="connsiteY9" fmla="*/ 175927 h 234315"/>
                <a:gd name="connsiteX10" fmla="*/ 158591 w 178212"/>
                <a:gd name="connsiteY10" fmla="*/ 175927 h 234315"/>
                <a:gd name="connsiteX11" fmla="*/ 137446 w 178212"/>
                <a:gd name="connsiteY11" fmla="*/ 202501 h 234315"/>
                <a:gd name="connsiteX12" fmla="*/ 64675 w 178212"/>
                <a:gd name="connsiteY12" fmla="*/ 202501 h 234315"/>
                <a:gd name="connsiteX13" fmla="*/ 64675 w 178212"/>
                <a:gd name="connsiteY13" fmla="*/ 130492 h 234315"/>
                <a:gd name="connsiteX14" fmla="*/ 139256 w 178212"/>
                <a:gd name="connsiteY14" fmla="*/ 130492 h 234315"/>
                <a:gd name="connsiteX15" fmla="*/ 139256 w 178212"/>
                <a:gd name="connsiteY15" fmla="*/ 98584 h 234315"/>
                <a:gd name="connsiteX16" fmla="*/ 64675 w 178212"/>
                <a:gd name="connsiteY16" fmla="*/ 98584 h 234315"/>
                <a:gd name="connsiteX17" fmla="*/ 64675 w 178212"/>
                <a:gd name="connsiteY17" fmla="*/ 32004 h 234315"/>
                <a:gd name="connsiteX18" fmla="*/ 137446 w 178212"/>
                <a:gd name="connsiteY18" fmla="*/ 32004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8212" h="234315">
                  <a:moveTo>
                    <a:pt x="137446" y="32004"/>
                  </a:moveTo>
                  <a:lnTo>
                    <a:pt x="158591" y="58579"/>
                  </a:lnTo>
                  <a:lnTo>
                    <a:pt x="178213" y="58579"/>
                  </a:lnTo>
                  <a:lnTo>
                    <a:pt x="173927" y="0"/>
                  </a:lnTo>
                  <a:lnTo>
                    <a:pt x="0" y="0"/>
                  </a:lnTo>
                  <a:lnTo>
                    <a:pt x="0" y="15050"/>
                  </a:lnTo>
                  <a:lnTo>
                    <a:pt x="19431" y="32004"/>
                  </a:lnTo>
                  <a:lnTo>
                    <a:pt x="19431" y="234315"/>
                  </a:lnTo>
                  <a:lnTo>
                    <a:pt x="173927" y="234315"/>
                  </a:lnTo>
                  <a:lnTo>
                    <a:pt x="178213" y="175927"/>
                  </a:lnTo>
                  <a:lnTo>
                    <a:pt x="158591" y="175927"/>
                  </a:lnTo>
                  <a:lnTo>
                    <a:pt x="137446" y="202501"/>
                  </a:lnTo>
                  <a:lnTo>
                    <a:pt x="64675" y="202501"/>
                  </a:lnTo>
                  <a:lnTo>
                    <a:pt x="64675" y="130492"/>
                  </a:lnTo>
                  <a:lnTo>
                    <a:pt x="139256" y="130492"/>
                  </a:lnTo>
                  <a:lnTo>
                    <a:pt x="139256" y="98584"/>
                  </a:lnTo>
                  <a:lnTo>
                    <a:pt x="64675" y="98584"/>
                  </a:lnTo>
                  <a:lnTo>
                    <a:pt x="64675" y="32004"/>
                  </a:lnTo>
                  <a:lnTo>
                    <a:pt x="137446" y="32004"/>
                  </a:ln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6232023-F469-4CCA-B354-9934415D99D3}"/>
                </a:ext>
              </a:extLst>
            </p:cNvPr>
            <p:cNvSpPr/>
            <p:nvPr/>
          </p:nvSpPr>
          <p:spPr>
            <a:xfrm>
              <a:off x="10107036" y="1013652"/>
              <a:ext cx="32956" cy="121185"/>
            </a:xfrm>
            <a:custGeom>
              <a:avLst/>
              <a:gdLst>
                <a:gd name="connsiteX0" fmla="*/ 0 w 63722"/>
                <a:gd name="connsiteY0" fmla="*/ 15050 h 234315"/>
                <a:gd name="connsiteX1" fmla="*/ 18669 w 63722"/>
                <a:gd name="connsiteY1" fmla="*/ 31909 h 234315"/>
                <a:gd name="connsiteX2" fmla="*/ 18669 w 63722"/>
                <a:gd name="connsiteY2" fmla="*/ 234315 h 234315"/>
                <a:gd name="connsiteX3" fmla="*/ 63722 w 63722"/>
                <a:gd name="connsiteY3" fmla="*/ 234315 h 234315"/>
                <a:gd name="connsiteX4" fmla="*/ 63722 w 63722"/>
                <a:gd name="connsiteY4" fmla="*/ 0 h 234315"/>
                <a:gd name="connsiteX5" fmla="*/ 0 w 63722"/>
                <a:gd name="connsiteY5" fmla="*/ 0 h 234315"/>
                <a:gd name="connsiteX6" fmla="*/ 0 w 63722"/>
                <a:gd name="connsiteY6" fmla="*/ 15050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722" h="234315">
                  <a:moveTo>
                    <a:pt x="0" y="15050"/>
                  </a:moveTo>
                  <a:lnTo>
                    <a:pt x="18669" y="31909"/>
                  </a:lnTo>
                  <a:lnTo>
                    <a:pt x="18669" y="234315"/>
                  </a:lnTo>
                  <a:lnTo>
                    <a:pt x="63722" y="234315"/>
                  </a:lnTo>
                  <a:lnTo>
                    <a:pt x="63722" y="0"/>
                  </a:lnTo>
                  <a:lnTo>
                    <a:pt x="0" y="0"/>
                  </a:lnTo>
                  <a:lnTo>
                    <a:pt x="0" y="15050"/>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46698909-331B-4E67-A6AE-27843C328EF0}"/>
                </a:ext>
              </a:extLst>
            </p:cNvPr>
            <p:cNvSpPr/>
            <p:nvPr/>
          </p:nvSpPr>
          <p:spPr>
            <a:xfrm>
              <a:off x="9901120" y="1011671"/>
              <a:ext cx="86602" cy="125432"/>
            </a:xfrm>
            <a:custGeom>
              <a:avLst/>
              <a:gdLst>
                <a:gd name="connsiteX0" fmla="*/ 167239 w 167449"/>
                <a:gd name="connsiteY0" fmla="*/ 171199 h 242528"/>
                <a:gd name="connsiteX1" fmla="*/ 103993 w 167449"/>
                <a:gd name="connsiteY1" fmla="*/ 102428 h 242528"/>
                <a:gd name="connsiteX2" fmla="*/ 76847 w 167449"/>
                <a:gd name="connsiteY2" fmla="*/ 95856 h 242528"/>
                <a:gd name="connsiteX3" fmla="*/ 50462 w 167449"/>
                <a:gd name="connsiteY3" fmla="*/ 62614 h 242528"/>
                <a:gd name="connsiteX4" fmla="*/ 88562 w 167449"/>
                <a:gd name="connsiteY4" fmla="*/ 31657 h 242528"/>
                <a:gd name="connsiteX5" fmla="*/ 123519 w 167449"/>
                <a:gd name="connsiteY5" fmla="*/ 36134 h 242528"/>
                <a:gd name="connsiteX6" fmla="*/ 139902 w 167449"/>
                <a:gd name="connsiteY6" fmla="*/ 62042 h 242528"/>
                <a:gd name="connsiteX7" fmla="*/ 159524 w 167449"/>
                <a:gd name="connsiteY7" fmla="*/ 62042 h 242528"/>
                <a:gd name="connsiteX8" fmla="*/ 155523 w 167449"/>
                <a:gd name="connsiteY8" fmla="*/ 10131 h 242528"/>
                <a:gd name="connsiteX9" fmla="*/ 87229 w 167449"/>
                <a:gd name="connsiteY9" fmla="*/ -251 h 242528"/>
                <a:gd name="connsiteX10" fmla="*/ 4457 w 167449"/>
                <a:gd name="connsiteY10" fmla="*/ 66424 h 242528"/>
                <a:gd name="connsiteX11" fmla="*/ 61607 w 167449"/>
                <a:gd name="connsiteY11" fmla="*/ 134242 h 242528"/>
                <a:gd name="connsiteX12" fmla="*/ 92563 w 167449"/>
                <a:gd name="connsiteY12" fmla="*/ 142147 h 242528"/>
                <a:gd name="connsiteX13" fmla="*/ 122948 w 167449"/>
                <a:gd name="connsiteY13" fmla="*/ 177390 h 242528"/>
                <a:gd name="connsiteX14" fmla="*/ 85419 w 167449"/>
                <a:gd name="connsiteY14" fmla="*/ 210156 h 242528"/>
                <a:gd name="connsiteX15" fmla="*/ 32746 w 167449"/>
                <a:gd name="connsiteY15" fmla="*/ 200631 h 242528"/>
                <a:gd name="connsiteX16" fmla="*/ 19601 w 167449"/>
                <a:gd name="connsiteY16" fmla="*/ 179961 h 242528"/>
                <a:gd name="connsiteX17" fmla="*/ -211 w 167449"/>
                <a:gd name="connsiteY17" fmla="*/ 179961 h 242528"/>
                <a:gd name="connsiteX18" fmla="*/ 4171 w 167449"/>
                <a:gd name="connsiteY18" fmla="*/ 231777 h 242528"/>
                <a:gd name="connsiteX19" fmla="*/ 4171 w 167449"/>
                <a:gd name="connsiteY19" fmla="*/ 231777 h 242528"/>
                <a:gd name="connsiteX20" fmla="*/ 82847 w 167449"/>
                <a:gd name="connsiteY20" fmla="*/ 242255 h 242528"/>
                <a:gd name="connsiteX21" fmla="*/ 167239 w 167449"/>
                <a:gd name="connsiteY21" fmla="*/ 171199 h 24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449" h="242528">
                  <a:moveTo>
                    <a:pt x="167239" y="171199"/>
                  </a:moveTo>
                  <a:cubicBezTo>
                    <a:pt x="167239" y="126622"/>
                    <a:pt x="139902" y="112620"/>
                    <a:pt x="103993" y="102428"/>
                  </a:cubicBezTo>
                  <a:lnTo>
                    <a:pt x="76847" y="95856"/>
                  </a:lnTo>
                  <a:cubicBezTo>
                    <a:pt x="60911" y="93037"/>
                    <a:pt x="49586" y="78768"/>
                    <a:pt x="50462" y="62614"/>
                  </a:cubicBezTo>
                  <a:cubicBezTo>
                    <a:pt x="50462" y="49374"/>
                    <a:pt x="61321" y="31657"/>
                    <a:pt x="88562" y="31657"/>
                  </a:cubicBezTo>
                  <a:lnTo>
                    <a:pt x="123519" y="36134"/>
                  </a:lnTo>
                  <a:lnTo>
                    <a:pt x="139902" y="62042"/>
                  </a:lnTo>
                  <a:lnTo>
                    <a:pt x="159524" y="62042"/>
                  </a:lnTo>
                  <a:lnTo>
                    <a:pt x="155523" y="10131"/>
                  </a:lnTo>
                  <a:cubicBezTo>
                    <a:pt x="133482" y="2930"/>
                    <a:pt x="110413" y="-585"/>
                    <a:pt x="87229" y="-251"/>
                  </a:cubicBezTo>
                  <a:cubicBezTo>
                    <a:pt x="27031" y="-251"/>
                    <a:pt x="4457" y="35753"/>
                    <a:pt x="4457" y="66424"/>
                  </a:cubicBezTo>
                  <a:cubicBezTo>
                    <a:pt x="4457" y="94999"/>
                    <a:pt x="17792" y="122907"/>
                    <a:pt x="61607" y="134242"/>
                  </a:cubicBezTo>
                  <a:lnTo>
                    <a:pt x="92563" y="142147"/>
                  </a:lnTo>
                  <a:cubicBezTo>
                    <a:pt x="117900" y="149196"/>
                    <a:pt x="122948" y="161197"/>
                    <a:pt x="122948" y="177390"/>
                  </a:cubicBezTo>
                  <a:cubicBezTo>
                    <a:pt x="122948" y="193582"/>
                    <a:pt x="111518" y="210156"/>
                    <a:pt x="85419" y="210156"/>
                  </a:cubicBezTo>
                  <a:cubicBezTo>
                    <a:pt x="67455" y="209899"/>
                    <a:pt x="49662" y="206689"/>
                    <a:pt x="32746" y="200631"/>
                  </a:cubicBezTo>
                  <a:lnTo>
                    <a:pt x="19601" y="179961"/>
                  </a:lnTo>
                  <a:lnTo>
                    <a:pt x="-211" y="179961"/>
                  </a:lnTo>
                  <a:lnTo>
                    <a:pt x="4171" y="231777"/>
                  </a:lnTo>
                  <a:lnTo>
                    <a:pt x="4171" y="231777"/>
                  </a:lnTo>
                  <a:cubicBezTo>
                    <a:pt x="29822" y="238702"/>
                    <a:pt x="56273" y="242227"/>
                    <a:pt x="82847" y="242255"/>
                  </a:cubicBezTo>
                  <a:cubicBezTo>
                    <a:pt x="142855" y="241969"/>
                    <a:pt x="167239" y="211966"/>
                    <a:pt x="167239" y="171199"/>
                  </a:cubicBez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D69CB07-19C1-4658-8F4C-944AA3A51739}"/>
                </a:ext>
              </a:extLst>
            </p:cNvPr>
            <p:cNvSpPr/>
            <p:nvPr/>
          </p:nvSpPr>
          <p:spPr>
            <a:xfrm>
              <a:off x="10351228" y="1013800"/>
              <a:ext cx="115027" cy="123056"/>
            </a:xfrm>
            <a:custGeom>
              <a:avLst/>
              <a:gdLst>
                <a:gd name="connsiteX0" fmla="*/ 82276 w 222408"/>
                <a:gd name="connsiteY0" fmla="*/ 14491 h 237934"/>
                <a:gd name="connsiteX1" fmla="*/ 82276 w 222408"/>
                <a:gd name="connsiteY1" fmla="*/ -273 h 237934"/>
                <a:gd name="connsiteX2" fmla="*/ -211 w 222408"/>
                <a:gd name="connsiteY2" fmla="*/ -273 h 237934"/>
                <a:gd name="connsiteX3" fmla="*/ -211 w 222408"/>
                <a:gd name="connsiteY3" fmla="*/ 14872 h 237934"/>
                <a:gd name="connsiteX4" fmla="*/ 18363 w 222408"/>
                <a:gd name="connsiteY4" fmla="*/ 31636 h 237934"/>
                <a:gd name="connsiteX5" fmla="*/ 18363 w 222408"/>
                <a:gd name="connsiteY5" fmla="*/ 154032 h 237934"/>
                <a:gd name="connsiteX6" fmla="*/ 106946 w 222408"/>
                <a:gd name="connsiteY6" fmla="*/ 237662 h 237934"/>
                <a:gd name="connsiteX7" fmla="*/ 116471 w 222408"/>
                <a:gd name="connsiteY7" fmla="*/ 237662 h 237934"/>
                <a:gd name="connsiteX8" fmla="*/ 203719 w 222408"/>
                <a:gd name="connsiteY8" fmla="*/ 154032 h 237934"/>
                <a:gd name="connsiteX9" fmla="*/ 203719 w 222408"/>
                <a:gd name="connsiteY9" fmla="*/ 31445 h 237934"/>
                <a:gd name="connsiteX10" fmla="*/ 222198 w 222408"/>
                <a:gd name="connsiteY10" fmla="*/ 14491 h 237934"/>
                <a:gd name="connsiteX11" fmla="*/ 222198 w 222408"/>
                <a:gd name="connsiteY11" fmla="*/ -273 h 237934"/>
                <a:gd name="connsiteX12" fmla="*/ 139616 w 222408"/>
                <a:gd name="connsiteY12" fmla="*/ -273 h 237934"/>
                <a:gd name="connsiteX13" fmla="*/ 139616 w 222408"/>
                <a:gd name="connsiteY13" fmla="*/ 14872 h 237934"/>
                <a:gd name="connsiteX14" fmla="*/ 158666 w 222408"/>
                <a:gd name="connsiteY14" fmla="*/ 31826 h 237934"/>
                <a:gd name="connsiteX15" fmla="*/ 158666 w 222408"/>
                <a:gd name="connsiteY15" fmla="*/ 146888 h 237934"/>
                <a:gd name="connsiteX16" fmla="*/ 116661 w 222408"/>
                <a:gd name="connsiteY16" fmla="*/ 206134 h 237934"/>
                <a:gd name="connsiteX17" fmla="*/ 107136 w 222408"/>
                <a:gd name="connsiteY17" fmla="*/ 206134 h 237934"/>
                <a:gd name="connsiteX18" fmla="*/ 63511 w 222408"/>
                <a:gd name="connsiteY18" fmla="*/ 146888 h 237934"/>
                <a:gd name="connsiteX19" fmla="*/ 63511 w 222408"/>
                <a:gd name="connsiteY19" fmla="*/ 31636 h 237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2408" h="237934">
                  <a:moveTo>
                    <a:pt x="82276" y="14491"/>
                  </a:moveTo>
                  <a:lnTo>
                    <a:pt x="82276" y="-273"/>
                  </a:lnTo>
                  <a:lnTo>
                    <a:pt x="-211" y="-273"/>
                  </a:lnTo>
                  <a:lnTo>
                    <a:pt x="-211" y="14872"/>
                  </a:lnTo>
                  <a:lnTo>
                    <a:pt x="18363" y="31636"/>
                  </a:lnTo>
                  <a:lnTo>
                    <a:pt x="18363" y="154032"/>
                  </a:lnTo>
                  <a:cubicBezTo>
                    <a:pt x="18363" y="200895"/>
                    <a:pt x="37413" y="237662"/>
                    <a:pt x="106946" y="237662"/>
                  </a:cubicBezTo>
                  <a:lnTo>
                    <a:pt x="116471" y="237662"/>
                  </a:lnTo>
                  <a:cubicBezTo>
                    <a:pt x="186289" y="237662"/>
                    <a:pt x="203719" y="200895"/>
                    <a:pt x="203719" y="154032"/>
                  </a:cubicBezTo>
                  <a:lnTo>
                    <a:pt x="203719" y="31445"/>
                  </a:lnTo>
                  <a:lnTo>
                    <a:pt x="222198" y="14491"/>
                  </a:lnTo>
                  <a:lnTo>
                    <a:pt x="222198" y="-273"/>
                  </a:lnTo>
                  <a:lnTo>
                    <a:pt x="139616" y="-273"/>
                  </a:lnTo>
                  <a:lnTo>
                    <a:pt x="139616" y="14872"/>
                  </a:lnTo>
                  <a:lnTo>
                    <a:pt x="158666" y="31826"/>
                  </a:lnTo>
                  <a:lnTo>
                    <a:pt x="158666" y="146888"/>
                  </a:lnTo>
                  <a:cubicBezTo>
                    <a:pt x="158666" y="177940"/>
                    <a:pt x="150760" y="206134"/>
                    <a:pt x="116661" y="206134"/>
                  </a:cubicBezTo>
                  <a:lnTo>
                    <a:pt x="107136" y="206134"/>
                  </a:lnTo>
                  <a:cubicBezTo>
                    <a:pt x="73132" y="206134"/>
                    <a:pt x="63511" y="177559"/>
                    <a:pt x="63511" y="146888"/>
                  </a:cubicBezTo>
                  <a:lnTo>
                    <a:pt x="63511" y="31636"/>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B43E6E72-9FDA-4A10-B07A-BD71D5767698}"/>
                </a:ext>
              </a:extLst>
            </p:cNvPr>
            <p:cNvSpPr/>
            <p:nvPr/>
          </p:nvSpPr>
          <p:spPr>
            <a:xfrm>
              <a:off x="10668180" y="1013800"/>
              <a:ext cx="115273" cy="123056"/>
            </a:xfrm>
            <a:custGeom>
              <a:avLst/>
              <a:gdLst>
                <a:gd name="connsiteX0" fmla="*/ 82371 w 222884"/>
                <a:gd name="connsiteY0" fmla="*/ 14491 h 237934"/>
                <a:gd name="connsiteX1" fmla="*/ 82371 w 222884"/>
                <a:gd name="connsiteY1" fmla="*/ -273 h 237934"/>
                <a:gd name="connsiteX2" fmla="*/ -211 w 222884"/>
                <a:gd name="connsiteY2" fmla="*/ -273 h 237934"/>
                <a:gd name="connsiteX3" fmla="*/ -211 w 222884"/>
                <a:gd name="connsiteY3" fmla="*/ 14872 h 237934"/>
                <a:gd name="connsiteX4" fmla="*/ 18839 w 222884"/>
                <a:gd name="connsiteY4" fmla="*/ 31636 h 237934"/>
                <a:gd name="connsiteX5" fmla="*/ 18839 w 222884"/>
                <a:gd name="connsiteY5" fmla="*/ 154032 h 237934"/>
                <a:gd name="connsiteX6" fmla="*/ 107517 w 222884"/>
                <a:gd name="connsiteY6" fmla="*/ 237662 h 237934"/>
                <a:gd name="connsiteX7" fmla="*/ 117042 w 222884"/>
                <a:gd name="connsiteY7" fmla="*/ 237662 h 237934"/>
                <a:gd name="connsiteX8" fmla="*/ 204196 w 222884"/>
                <a:gd name="connsiteY8" fmla="*/ 154032 h 237934"/>
                <a:gd name="connsiteX9" fmla="*/ 204196 w 222884"/>
                <a:gd name="connsiteY9" fmla="*/ 31445 h 237934"/>
                <a:gd name="connsiteX10" fmla="*/ 222674 w 222884"/>
                <a:gd name="connsiteY10" fmla="*/ 14491 h 237934"/>
                <a:gd name="connsiteX11" fmla="*/ 222674 w 222884"/>
                <a:gd name="connsiteY11" fmla="*/ -273 h 237934"/>
                <a:gd name="connsiteX12" fmla="*/ 140188 w 222884"/>
                <a:gd name="connsiteY12" fmla="*/ -273 h 237934"/>
                <a:gd name="connsiteX13" fmla="*/ 140188 w 222884"/>
                <a:gd name="connsiteY13" fmla="*/ 14872 h 237934"/>
                <a:gd name="connsiteX14" fmla="*/ 159238 w 222884"/>
                <a:gd name="connsiteY14" fmla="*/ 31826 h 237934"/>
                <a:gd name="connsiteX15" fmla="*/ 159238 w 222884"/>
                <a:gd name="connsiteY15" fmla="*/ 146888 h 237934"/>
                <a:gd name="connsiteX16" fmla="*/ 117233 w 222884"/>
                <a:gd name="connsiteY16" fmla="*/ 206134 h 237934"/>
                <a:gd name="connsiteX17" fmla="*/ 107708 w 222884"/>
                <a:gd name="connsiteY17" fmla="*/ 206134 h 237934"/>
                <a:gd name="connsiteX18" fmla="*/ 63988 w 222884"/>
                <a:gd name="connsiteY18" fmla="*/ 146888 h 237934"/>
                <a:gd name="connsiteX19" fmla="*/ 63988 w 222884"/>
                <a:gd name="connsiteY19" fmla="*/ 31636 h 237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2884" h="237934">
                  <a:moveTo>
                    <a:pt x="82371" y="14491"/>
                  </a:moveTo>
                  <a:lnTo>
                    <a:pt x="82371" y="-273"/>
                  </a:lnTo>
                  <a:lnTo>
                    <a:pt x="-211" y="-273"/>
                  </a:lnTo>
                  <a:lnTo>
                    <a:pt x="-211" y="14872"/>
                  </a:lnTo>
                  <a:lnTo>
                    <a:pt x="18839" y="31636"/>
                  </a:lnTo>
                  <a:lnTo>
                    <a:pt x="18839" y="154032"/>
                  </a:lnTo>
                  <a:cubicBezTo>
                    <a:pt x="18839" y="200895"/>
                    <a:pt x="37889" y="237662"/>
                    <a:pt x="107517" y="237662"/>
                  </a:cubicBezTo>
                  <a:lnTo>
                    <a:pt x="117042" y="237662"/>
                  </a:lnTo>
                  <a:cubicBezTo>
                    <a:pt x="186860" y="237662"/>
                    <a:pt x="204196" y="200895"/>
                    <a:pt x="204196" y="154032"/>
                  </a:cubicBezTo>
                  <a:lnTo>
                    <a:pt x="204196" y="31445"/>
                  </a:lnTo>
                  <a:lnTo>
                    <a:pt x="222674" y="14491"/>
                  </a:lnTo>
                  <a:lnTo>
                    <a:pt x="222674" y="-273"/>
                  </a:lnTo>
                  <a:lnTo>
                    <a:pt x="140188" y="-273"/>
                  </a:lnTo>
                  <a:lnTo>
                    <a:pt x="140188" y="14872"/>
                  </a:lnTo>
                  <a:lnTo>
                    <a:pt x="159238" y="31826"/>
                  </a:lnTo>
                  <a:lnTo>
                    <a:pt x="159238" y="146888"/>
                  </a:lnTo>
                  <a:cubicBezTo>
                    <a:pt x="159238" y="177940"/>
                    <a:pt x="151332" y="206134"/>
                    <a:pt x="117233" y="206134"/>
                  </a:cubicBezTo>
                  <a:lnTo>
                    <a:pt x="107708" y="206134"/>
                  </a:lnTo>
                  <a:cubicBezTo>
                    <a:pt x="73799" y="206134"/>
                    <a:pt x="63988" y="177559"/>
                    <a:pt x="63988" y="146888"/>
                  </a:cubicBezTo>
                  <a:lnTo>
                    <a:pt x="63988" y="31636"/>
                  </a:ln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0CB4E8D-381C-42CE-81D1-B29248A03CEA}"/>
                </a:ext>
              </a:extLst>
            </p:cNvPr>
            <p:cNvSpPr/>
            <p:nvPr/>
          </p:nvSpPr>
          <p:spPr>
            <a:xfrm>
              <a:off x="10799119" y="1013800"/>
              <a:ext cx="115273" cy="123056"/>
            </a:xfrm>
            <a:custGeom>
              <a:avLst/>
              <a:gdLst>
                <a:gd name="connsiteX0" fmla="*/ 82466 w 222884"/>
                <a:gd name="connsiteY0" fmla="*/ 14491 h 237934"/>
                <a:gd name="connsiteX1" fmla="*/ 82466 w 222884"/>
                <a:gd name="connsiteY1" fmla="*/ -273 h 237934"/>
                <a:gd name="connsiteX2" fmla="*/ -211 w 222884"/>
                <a:gd name="connsiteY2" fmla="*/ -273 h 237934"/>
                <a:gd name="connsiteX3" fmla="*/ -211 w 222884"/>
                <a:gd name="connsiteY3" fmla="*/ 14872 h 237934"/>
                <a:gd name="connsiteX4" fmla="*/ 18839 w 222884"/>
                <a:gd name="connsiteY4" fmla="*/ 31636 h 237934"/>
                <a:gd name="connsiteX5" fmla="*/ 18839 w 222884"/>
                <a:gd name="connsiteY5" fmla="*/ 154032 h 237934"/>
                <a:gd name="connsiteX6" fmla="*/ 107517 w 222884"/>
                <a:gd name="connsiteY6" fmla="*/ 237662 h 237934"/>
                <a:gd name="connsiteX7" fmla="*/ 117042 w 222884"/>
                <a:gd name="connsiteY7" fmla="*/ 237662 h 237934"/>
                <a:gd name="connsiteX8" fmla="*/ 204291 w 222884"/>
                <a:gd name="connsiteY8" fmla="*/ 154032 h 237934"/>
                <a:gd name="connsiteX9" fmla="*/ 204291 w 222884"/>
                <a:gd name="connsiteY9" fmla="*/ 31445 h 237934"/>
                <a:gd name="connsiteX10" fmla="*/ 222674 w 222884"/>
                <a:gd name="connsiteY10" fmla="*/ 14491 h 237934"/>
                <a:gd name="connsiteX11" fmla="*/ 222674 w 222884"/>
                <a:gd name="connsiteY11" fmla="*/ -273 h 237934"/>
                <a:gd name="connsiteX12" fmla="*/ 139997 w 222884"/>
                <a:gd name="connsiteY12" fmla="*/ -273 h 237934"/>
                <a:gd name="connsiteX13" fmla="*/ 139997 w 222884"/>
                <a:gd name="connsiteY13" fmla="*/ 14872 h 237934"/>
                <a:gd name="connsiteX14" fmla="*/ 159047 w 222884"/>
                <a:gd name="connsiteY14" fmla="*/ 31826 h 237934"/>
                <a:gd name="connsiteX15" fmla="*/ 159047 w 222884"/>
                <a:gd name="connsiteY15" fmla="*/ 146888 h 237934"/>
                <a:gd name="connsiteX16" fmla="*/ 116947 w 222884"/>
                <a:gd name="connsiteY16" fmla="*/ 206134 h 237934"/>
                <a:gd name="connsiteX17" fmla="*/ 107422 w 222884"/>
                <a:gd name="connsiteY17" fmla="*/ 206134 h 237934"/>
                <a:gd name="connsiteX18" fmla="*/ 63702 w 222884"/>
                <a:gd name="connsiteY18" fmla="*/ 146888 h 237934"/>
                <a:gd name="connsiteX19" fmla="*/ 63702 w 222884"/>
                <a:gd name="connsiteY19" fmla="*/ 31636 h 237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2884" h="237934">
                  <a:moveTo>
                    <a:pt x="82466" y="14491"/>
                  </a:moveTo>
                  <a:lnTo>
                    <a:pt x="82466" y="-273"/>
                  </a:lnTo>
                  <a:lnTo>
                    <a:pt x="-211" y="-273"/>
                  </a:lnTo>
                  <a:lnTo>
                    <a:pt x="-211" y="14872"/>
                  </a:lnTo>
                  <a:lnTo>
                    <a:pt x="18839" y="31636"/>
                  </a:lnTo>
                  <a:lnTo>
                    <a:pt x="18839" y="154032"/>
                  </a:lnTo>
                  <a:cubicBezTo>
                    <a:pt x="18839" y="200895"/>
                    <a:pt x="37889" y="237662"/>
                    <a:pt x="107517" y="237662"/>
                  </a:cubicBezTo>
                  <a:lnTo>
                    <a:pt x="117042" y="237662"/>
                  </a:lnTo>
                  <a:cubicBezTo>
                    <a:pt x="186861" y="237662"/>
                    <a:pt x="204291" y="200895"/>
                    <a:pt x="204291" y="154032"/>
                  </a:cubicBezTo>
                  <a:lnTo>
                    <a:pt x="204291" y="31445"/>
                  </a:lnTo>
                  <a:lnTo>
                    <a:pt x="222674" y="14491"/>
                  </a:lnTo>
                  <a:lnTo>
                    <a:pt x="222674" y="-273"/>
                  </a:lnTo>
                  <a:lnTo>
                    <a:pt x="139997" y="-273"/>
                  </a:lnTo>
                  <a:lnTo>
                    <a:pt x="139997" y="14872"/>
                  </a:lnTo>
                  <a:lnTo>
                    <a:pt x="159047" y="31826"/>
                  </a:lnTo>
                  <a:lnTo>
                    <a:pt x="159047" y="146888"/>
                  </a:lnTo>
                  <a:cubicBezTo>
                    <a:pt x="159047" y="177940"/>
                    <a:pt x="150951" y="206134"/>
                    <a:pt x="116947" y="206134"/>
                  </a:cubicBezTo>
                  <a:lnTo>
                    <a:pt x="107422" y="206134"/>
                  </a:lnTo>
                  <a:cubicBezTo>
                    <a:pt x="73322" y="206134"/>
                    <a:pt x="63702" y="177559"/>
                    <a:pt x="63702" y="146888"/>
                  </a:cubicBezTo>
                  <a:lnTo>
                    <a:pt x="63702" y="31636"/>
                  </a:ln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487AE4F-841D-4733-B2A3-88D70309CF8D}"/>
                </a:ext>
              </a:extLst>
            </p:cNvPr>
            <p:cNvSpPr/>
            <p:nvPr/>
          </p:nvSpPr>
          <p:spPr>
            <a:xfrm>
              <a:off x="11168929" y="1013800"/>
              <a:ext cx="108820" cy="121185"/>
            </a:xfrm>
            <a:custGeom>
              <a:avLst/>
              <a:gdLst>
                <a:gd name="connsiteX0" fmla="*/ 45033 w 210407"/>
                <a:gd name="connsiteY0" fmla="*/ 233661 h 234315"/>
                <a:gd name="connsiteX1" fmla="*/ 63417 w 210407"/>
                <a:gd name="connsiteY1" fmla="*/ 156413 h 234315"/>
                <a:gd name="connsiteX2" fmla="*/ 146761 w 210407"/>
                <a:gd name="connsiteY2" fmla="*/ 156413 h 234315"/>
                <a:gd name="connsiteX3" fmla="*/ 164953 w 210407"/>
                <a:gd name="connsiteY3" fmla="*/ 233661 h 234315"/>
                <a:gd name="connsiteX4" fmla="*/ 210197 w 210407"/>
                <a:gd name="connsiteY4" fmla="*/ 233661 h 234315"/>
                <a:gd name="connsiteX5" fmla="*/ 153714 w 210407"/>
                <a:gd name="connsiteY5" fmla="*/ -273 h 234315"/>
                <a:gd name="connsiteX6" fmla="*/ 29222 w 210407"/>
                <a:gd name="connsiteY6" fmla="*/ -273 h 234315"/>
                <a:gd name="connsiteX7" fmla="*/ 29222 w 210407"/>
                <a:gd name="connsiteY7" fmla="*/ 14872 h 234315"/>
                <a:gd name="connsiteX8" fmla="*/ 48272 w 210407"/>
                <a:gd name="connsiteY8" fmla="*/ 31826 h 234315"/>
                <a:gd name="connsiteX9" fmla="*/ -211 w 210407"/>
                <a:gd name="connsiteY9" fmla="*/ 234042 h 234315"/>
                <a:gd name="connsiteX10" fmla="*/ 93611 w 210407"/>
                <a:gd name="connsiteY10" fmla="*/ 31445 h 234315"/>
                <a:gd name="connsiteX11" fmla="*/ 116376 w 210407"/>
                <a:gd name="connsiteY11" fmla="*/ 31445 h 234315"/>
                <a:gd name="connsiteX12" fmla="*/ 138569 w 210407"/>
                <a:gd name="connsiteY12" fmla="*/ 124695 h 234315"/>
                <a:gd name="connsiteX13" fmla="*/ 71227 w 210407"/>
                <a:gd name="connsiteY13" fmla="*/ 124695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407" h="234315">
                  <a:moveTo>
                    <a:pt x="45033" y="233661"/>
                  </a:moveTo>
                  <a:lnTo>
                    <a:pt x="63417" y="156413"/>
                  </a:lnTo>
                  <a:lnTo>
                    <a:pt x="146761" y="156413"/>
                  </a:lnTo>
                  <a:lnTo>
                    <a:pt x="164953" y="233661"/>
                  </a:lnTo>
                  <a:lnTo>
                    <a:pt x="210197" y="233661"/>
                  </a:lnTo>
                  <a:lnTo>
                    <a:pt x="153714" y="-273"/>
                  </a:lnTo>
                  <a:lnTo>
                    <a:pt x="29222" y="-273"/>
                  </a:lnTo>
                  <a:lnTo>
                    <a:pt x="29222" y="14872"/>
                  </a:lnTo>
                  <a:lnTo>
                    <a:pt x="48272" y="31826"/>
                  </a:lnTo>
                  <a:lnTo>
                    <a:pt x="-211" y="234042"/>
                  </a:lnTo>
                  <a:close/>
                  <a:moveTo>
                    <a:pt x="93611" y="31445"/>
                  </a:moveTo>
                  <a:lnTo>
                    <a:pt x="116376" y="31445"/>
                  </a:lnTo>
                  <a:lnTo>
                    <a:pt x="138569" y="124695"/>
                  </a:lnTo>
                  <a:lnTo>
                    <a:pt x="71227" y="124695"/>
                  </a:ln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4041F875-AF22-4BC0-BC1A-74A67B893F2B}"/>
                </a:ext>
              </a:extLst>
            </p:cNvPr>
            <p:cNvSpPr/>
            <p:nvPr/>
          </p:nvSpPr>
          <p:spPr>
            <a:xfrm>
              <a:off x="11543764" y="1013800"/>
              <a:ext cx="108377" cy="120987"/>
            </a:xfrm>
            <a:custGeom>
              <a:avLst/>
              <a:gdLst>
                <a:gd name="connsiteX0" fmla="*/ 44557 w 209550"/>
                <a:gd name="connsiteY0" fmla="*/ 233661 h 233933"/>
                <a:gd name="connsiteX1" fmla="*/ 62750 w 209550"/>
                <a:gd name="connsiteY1" fmla="*/ 156413 h 233933"/>
                <a:gd name="connsiteX2" fmla="*/ 146189 w 209550"/>
                <a:gd name="connsiteY2" fmla="*/ 156413 h 233933"/>
                <a:gd name="connsiteX3" fmla="*/ 164382 w 209550"/>
                <a:gd name="connsiteY3" fmla="*/ 233661 h 233933"/>
                <a:gd name="connsiteX4" fmla="*/ 209339 w 209550"/>
                <a:gd name="connsiteY4" fmla="*/ 233661 h 233933"/>
                <a:gd name="connsiteX5" fmla="*/ 152189 w 209550"/>
                <a:gd name="connsiteY5" fmla="*/ -273 h 233933"/>
                <a:gd name="connsiteX6" fmla="*/ 152189 w 209550"/>
                <a:gd name="connsiteY6" fmla="*/ -273 h 233933"/>
                <a:gd name="connsiteX7" fmla="*/ 29603 w 209550"/>
                <a:gd name="connsiteY7" fmla="*/ -273 h 233933"/>
                <a:gd name="connsiteX8" fmla="*/ 29603 w 209550"/>
                <a:gd name="connsiteY8" fmla="*/ 14872 h 233933"/>
                <a:gd name="connsiteX9" fmla="*/ 48653 w 209550"/>
                <a:gd name="connsiteY9" fmla="*/ 31826 h 233933"/>
                <a:gd name="connsiteX10" fmla="*/ -211 w 209550"/>
                <a:gd name="connsiteY10" fmla="*/ 233661 h 233933"/>
                <a:gd name="connsiteX11" fmla="*/ 93134 w 209550"/>
                <a:gd name="connsiteY11" fmla="*/ 31445 h 233933"/>
                <a:gd name="connsiteX12" fmla="*/ 115995 w 209550"/>
                <a:gd name="connsiteY12" fmla="*/ 31445 h 233933"/>
                <a:gd name="connsiteX13" fmla="*/ 137997 w 209550"/>
                <a:gd name="connsiteY13" fmla="*/ 124695 h 233933"/>
                <a:gd name="connsiteX14" fmla="*/ 71322 w 209550"/>
                <a:gd name="connsiteY14" fmla="*/ 124695 h 23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9550" h="233933">
                  <a:moveTo>
                    <a:pt x="44557" y="233661"/>
                  </a:moveTo>
                  <a:lnTo>
                    <a:pt x="62750" y="156413"/>
                  </a:lnTo>
                  <a:lnTo>
                    <a:pt x="146189" y="156413"/>
                  </a:lnTo>
                  <a:lnTo>
                    <a:pt x="164382" y="233661"/>
                  </a:lnTo>
                  <a:lnTo>
                    <a:pt x="209339" y="233661"/>
                  </a:lnTo>
                  <a:lnTo>
                    <a:pt x="152189" y="-273"/>
                  </a:lnTo>
                  <a:lnTo>
                    <a:pt x="152189" y="-273"/>
                  </a:lnTo>
                  <a:lnTo>
                    <a:pt x="29603" y="-273"/>
                  </a:lnTo>
                  <a:lnTo>
                    <a:pt x="29603" y="14872"/>
                  </a:lnTo>
                  <a:lnTo>
                    <a:pt x="48653" y="31826"/>
                  </a:lnTo>
                  <a:lnTo>
                    <a:pt x="-211" y="233661"/>
                  </a:lnTo>
                  <a:close/>
                  <a:moveTo>
                    <a:pt x="93134" y="31445"/>
                  </a:moveTo>
                  <a:lnTo>
                    <a:pt x="115995" y="31445"/>
                  </a:lnTo>
                  <a:lnTo>
                    <a:pt x="137997" y="124695"/>
                  </a:lnTo>
                  <a:lnTo>
                    <a:pt x="71322" y="124695"/>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F7C11F2-2E74-41B9-940F-FD7331B38EE9}"/>
                </a:ext>
              </a:extLst>
            </p:cNvPr>
            <p:cNvSpPr/>
            <p:nvPr/>
          </p:nvSpPr>
          <p:spPr>
            <a:xfrm>
              <a:off x="10926658" y="1013455"/>
              <a:ext cx="103155" cy="121185"/>
            </a:xfrm>
            <a:custGeom>
              <a:avLst/>
              <a:gdLst>
                <a:gd name="connsiteX0" fmla="*/ 193623 w 199453"/>
                <a:gd name="connsiteY0" fmla="*/ 75927 h 234315"/>
                <a:gd name="connsiteX1" fmla="*/ 101993 w 199453"/>
                <a:gd name="connsiteY1" fmla="*/ -273 h 234315"/>
                <a:gd name="connsiteX2" fmla="*/ -211 w 199453"/>
                <a:gd name="connsiteY2" fmla="*/ -273 h 234315"/>
                <a:gd name="connsiteX3" fmla="*/ -211 w 199453"/>
                <a:gd name="connsiteY3" fmla="*/ 14872 h 234315"/>
                <a:gd name="connsiteX4" fmla="*/ 18839 w 199453"/>
                <a:gd name="connsiteY4" fmla="*/ 31636 h 234315"/>
                <a:gd name="connsiteX5" fmla="*/ 18839 w 199453"/>
                <a:gd name="connsiteY5" fmla="*/ 234042 h 234315"/>
                <a:gd name="connsiteX6" fmla="*/ 64178 w 199453"/>
                <a:gd name="connsiteY6" fmla="*/ 234042 h 234315"/>
                <a:gd name="connsiteX7" fmla="*/ 64178 w 199453"/>
                <a:gd name="connsiteY7" fmla="*/ 150317 h 234315"/>
                <a:gd name="connsiteX8" fmla="*/ 109422 w 199453"/>
                <a:gd name="connsiteY8" fmla="*/ 150317 h 234315"/>
                <a:gd name="connsiteX9" fmla="*/ 150856 w 199453"/>
                <a:gd name="connsiteY9" fmla="*/ 234042 h 234315"/>
                <a:gd name="connsiteX10" fmla="*/ 199243 w 199453"/>
                <a:gd name="connsiteY10" fmla="*/ 234042 h 234315"/>
                <a:gd name="connsiteX11" fmla="*/ 152475 w 199453"/>
                <a:gd name="connsiteY11" fmla="*/ 142316 h 234315"/>
                <a:gd name="connsiteX12" fmla="*/ 193623 w 199453"/>
                <a:gd name="connsiteY12" fmla="*/ 75927 h 234315"/>
                <a:gd name="connsiteX13" fmla="*/ 100945 w 199453"/>
                <a:gd name="connsiteY13" fmla="*/ 118694 h 234315"/>
                <a:gd name="connsiteX14" fmla="*/ 63893 w 199453"/>
                <a:gd name="connsiteY14" fmla="*/ 118694 h 234315"/>
                <a:gd name="connsiteX15" fmla="*/ 63893 w 199453"/>
                <a:gd name="connsiteY15" fmla="*/ 31921 h 234315"/>
                <a:gd name="connsiteX16" fmla="*/ 100945 w 199453"/>
                <a:gd name="connsiteY16" fmla="*/ 31921 h 234315"/>
                <a:gd name="connsiteX17" fmla="*/ 100945 w 199453"/>
                <a:gd name="connsiteY17" fmla="*/ 31921 h 234315"/>
                <a:gd name="connsiteX18" fmla="*/ 148570 w 199453"/>
                <a:gd name="connsiteY18" fmla="*/ 75737 h 234315"/>
                <a:gd name="connsiteX19" fmla="*/ 100945 w 199453"/>
                <a:gd name="connsiteY19" fmla="*/ 118694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9453" h="234315">
                  <a:moveTo>
                    <a:pt x="193623" y="75927"/>
                  </a:moveTo>
                  <a:cubicBezTo>
                    <a:pt x="193623" y="28302"/>
                    <a:pt x="162952" y="394"/>
                    <a:pt x="101993" y="-273"/>
                  </a:cubicBezTo>
                  <a:lnTo>
                    <a:pt x="-211" y="-273"/>
                  </a:lnTo>
                  <a:lnTo>
                    <a:pt x="-211" y="14872"/>
                  </a:lnTo>
                  <a:lnTo>
                    <a:pt x="18839" y="31636"/>
                  </a:lnTo>
                  <a:lnTo>
                    <a:pt x="18839" y="234042"/>
                  </a:lnTo>
                  <a:lnTo>
                    <a:pt x="64178" y="234042"/>
                  </a:lnTo>
                  <a:lnTo>
                    <a:pt x="64178" y="150317"/>
                  </a:lnTo>
                  <a:lnTo>
                    <a:pt x="109422" y="150317"/>
                  </a:lnTo>
                  <a:lnTo>
                    <a:pt x="150856" y="234042"/>
                  </a:lnTo>
                  <a:lnTo>
                    <a:pt x="199243" y="234042"/>
                  </a:lnTo>
                  <a:lnTo>
                    <a:pt x="152475" y="142316"/>
                  </a:lnTo>
                  <a:cubicBezTo>
                    <a:pt x="178574" y="130791"/>
                    <a:pt x="194919" y="104426"/>
                    <a:pt x="193623" y="75927"/>
                  </a:cubicBezTo>
                  <a:close/>
                  <a:moveTo>
                    <a:pt x="100945" y="118694"/>
                  </a:moveTo>
                  <a:lnTo>
                    <a:pt x="63893" y="118694"/>
                  </a:lnTo>
                  <a:lnTo>
                    <a:pt x="63893" y="31921"/>
                  </a:lnTo>
                  <a:lnTo>
                    <a:pt x="100945" y="31921"/>
                  </a:lnTo>
                  <a:lnTo>
                    <a:pt x="100945" y="31921"/>
                  </a:lnTo>
                  <a:cubicBezTo>
                    <a:pt x="133520" y="31921"/>
                    <a:pt x="148570" y="52972"/>
                    <a:pt x="148570" y="75737"/>
                  </a:cubicBezTo>
                  <a:cubicBezTo>
                    <a:pt x="148570" y="98501"/>
                    <a:pt x="133520" y="118694"/>
                    <a:pt x="100945" y="118694"/>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4B7EC7A2-2894-4E7D-9D60-434648619864}"/>
                </a:ext>
              </a:extLst>
            </p:cNvPr>
            <p:cNvSpPr/>
            <p:nvPr/>
          </p:nvSpPr>
          <p:spPr>
            <a:xfrm>
              <a:off x="11291049" y="1013505"/>
              <a:ext cx="98475" cy="121480"/>
            </a:xfrm>
            <a:custGeom>
              <a:avLst/>
              <a:gdLst>
                <a:gd name="connsiteX0" fmla="*/ -211 w 190404"/>
                <a:gd name="connsiteY0" fmla="*/ 298 h 234886"/>
                <a:gd name="connsiteX1" fmla="*/ -211 w 190404"/>
                <a:gd name="connsiteY1" fmla="*/ 15443 h 234886"/>
                <a:gd name="connsiteX2" fmla="*/ 18839 w 190404"/>
                <a:gd name="connsiteY2" fmla="*/ 32207 h 234886"/>
                <a:gd name="connsiteX3" fmla="*/ 18839 w 190404"/>
                <a:gd name="connsiteY3" fmla="*/ 234613 h 234886"/>
                <a:gd name="connsiteX4" fmla="*/ 64179 w 190404"/>
                <a:gd name="connsiteY4" fmla="*/ 234613 h 234886"/>
                <a:gd name="connsiteX5" fmla="*/ 64179 w 190404"/>
                <a:gd name="connsiteY5" fmla="*/ 162223 h 234886"/>
                <a:gd name="connsiteX6" fmla="*/ 99897 w 190404"/>
                <a:gd name="connsiteY6" fmla="*/ 162223 h 234886"/>
                <a:gd name="connsiteX7" fmla="*/ 190194 w 190404"/>
                <a:gd name="connsiteY7" fmla="*/ 81071 h 234886"/>
                <a:gd name="connsiteX8" fmla="*/ 99516 w 190404"/>
                <a:gd name="connsiteY8" fmla="*/ -273 h 234886"/>
                <a:gd name="connsiteX9" fmla="*/ 145522 w 190404"/>
                <a:gd name="connsiteY9" fmla="*/ 81261 h 234886"/>
                <a:gd name="connsiteX10" fmla="*/ 98564 w 190404"/>
                <a:gd name="connsiteY10" fmla="*/ 130505 h 234886"/>
                <a:gd name="connsiteX11" fmla="*/ 64273 w 190404"/>
                <a:gd name="connsiteY11" fmla="*/ 130505 h 234886"/>
                <a:gd name="connsiteX12" fmla="*/ 64273 w 190404"/>
                <a:gd name="connsiteY12" fmla="*/ 31826 h 234886"/>
                <a:gd name="connsiteX13" fmla="*/ 98564 w 190404"/>
                <a:gd name="connsiteY13" fmla="*/ 31826 h 234886"/>
                <a:gd name="connsiteX14" fmla="*/ 145522 w 190404"/>
                <a:gd name="connsiteY14" fmla="*/ 81261 h 23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404" h="234886">
                  <a:moveTo>
                    <a:pt x="-211" y="298"/>
                  </a:moveTo>
                  <a:lnTo>
                    <a:pt x="-211" y="15443"/>
                  </a:lnTo>
                  <a:lnTo>
                    <a:pt x="18839" y="32207"/>
                  </a:lnTo>
                  <a:lnTo>
                    <a:pt x="18839" y="234613"/>
                  </a:lnTo>
                  <a:lnTo>
                    <a:pt x="64179" y="234613"/>
                  </a:lnTo>
                  <a:lnTo>
                    <a:pt x="64179" y="162223"/>
                  </a:lnTo>
                  <a:lnTo>
                    <a:pt x="99897" y="162223"/>
                  </a:lnTo>
                  <a:cubicBezTo>
                    <a:pt x="160762" y="162223"/>
                    <a:pt x="190194" y="132696"/>
                    <a:pt x="190194" y="81071"/>
                  </a:cubicBezTo>
                  <a:cubicBezTo>
                    <a:pt x="190194" y="29445"/>
                    <a:pt x="160572" y="108"/>
                    <a:pt x="99516" y="-273"/>
                  </a:cubicBezTo>
                  <a:close/>
                  <a:moveTo>
                    <a:pt x="145522" y="81261"/>
                  </a:moveTo>
                  <a:cubicBezTo>
                    <a:pt x="145522" y="109169"/>
                    <a:pt x="131330" y="130505"/>
                    <a:pt x="98564" y="130505"/>
                  </a:cubicBezTo>
                  <a:lnTo>
                    <a:pt x="64273" y="130505"/>
                  </a:lnTo>
                  <a:lnTo>
                    <a:pt x="64273" y="31826"/>
                  </a:lnTo>
                  <a:lnTo>
                    <a:pt x="98564" y="31826"/>
                  </a:lnTo>
                  <a:cubicBezTo>
                    <a:pt x="131044" y="32017"/>
                    <a:pt x="145522" y="53257"/>
                    <a:pt x="145522" y="81261"/>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92FCA74-154C-4918-AD45-B456AE4081A2}"/>
                </a:ext>
              </a:extLst>
            </p:cNvPr>
            <p:cNvSpPr/>
            <p:nvPr/>
          </p:nvSpPr>
          <p:spPr>
            <a:xfrm>
              <a:off x="10483102" y="1013652"/>
              <a:ext cx="92317" cy="121185"/>
            </a:xfrm>
            <a:custGeom>
              <a:avLst/>
              <a:gdLst>
                <a:gd name="connsiteX0" fmla="*/ 83249 w 178498"/>
                <a:gd name="connsiteY0" fmla="*/ 15050 h 234315"/>
                <a:gd name="connsiteX1" fmla="*/ 83249 w 178498"/>
                <a:gd name="connsiteY1" fmla="*/ 0 h 234315"/>
                <a:gd name="connsiteX2" fmla="*/ 0 w 178498"/>
                <a:gd name="connsiteY2" fmla="*/ 0 h 234315"/>
                <a:gd name="connsiteX3" fmla="*/ 0 w 178498"/>
                <a:gd name="connsiteY3" fmla="*/ 15050 h 234315"/>
                <a:gd name="connsiteX4" fmla="*/ 18764 w 178498"/>
                <a:gd name="connsiteY4" fmla="*/ 31909 h 234315"/>
                <a:gd name="connsiteX5" fmla="*/ 18764 w 178498"/>
                <a:gd name="connsiteY5" fmla="*/ 234315 h 234315"/>
                <a:gd name="connsiteX6" fmla="*/ 173926 w 178498"/>
                <a:gd name="connsiteY6" fmla="*/ 234315 h 234315"/>
                <a:gd name="connsiteX7" fmla="*/ 178499 w 178498"/>
                <a:gd name="connsiteY7" fmla="*/ 175927 h 234315"/>
                <a:gd name="connsiteX8" fmla="*/ 158687 w 178498"/>
                <a:gd name="connsiteY8" fmla="*/ 175927 h 234315"/>
                <a:gd name="connsiteX9" fmla="*/ 137350 w 178498"/>
                <a:gd name="connsiteY9" fmla="*/ 202501 h 234315"/>
                <a:gd name="connsiteX10" fmla="*/ 63817 w 178498"/>
                <a:gd name="connsiteY10" fmla="*/ 202501 h 234315"/>
                <a:gd name="connsiteX11" fmla="*/ 63817 w 178498"/>
                <a:gd name="connsiteY11" fmla="*/ 31909 h 234315"/>
                <a:gd name="connsiteX12" fmla="*/ 83249 w 178498"/>
                <a:gd name="connsiteY12" fmla="*/ 15050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98" h="234315">
                  <a:moveTo>
                    <a:pt x="83249" y="15050"/>
                  </a:moveTo>
                  <a:lnTo>
                    <a:pt x="83249" y="0"/>
                  </a:lnTo>
                  <a:lnTo>
                    <a:pt x="0" y="0"/>
                  </a:lnTo>
                  <a:lnTo>
                    <a:pt x="0" y="15050"/>
                  </a:lnTo>
                  <a:lnTo>
                    <a:pt x="18764" y="31909"/>
                  </a:lnTo>
                  <a:lnTo>
                    <a:pt x="18764" y="234315"/>
                  </a:lnTo>
                  <a:lnTo>
                    <a:pt x="173926" y="234315"/>
                  </a:lnTo>
                  <a:lnTo>
                    <a:pt x="178499" y="175927"/>
                  </a:lnTo>
                  <a:lnTo>
                    <a:pt x="158687" y="175927"/>
                  </a:lnTo>
                  <a:lnTo>
                    <a:pt x="137350" y="202501"/>
                  </a:lnTo>
                  <a:lnTo>
                    <a:pt x="63817" y="202501"/>
                  </a:lnTo>
                  <a:lnTo>
                    <a:pt x="63817" y="31909"/>
                  </a:lnTo>
                  <a:lnTo>
                    <a:pt x="83249" y="1505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A736FE29-F859-4B67-92A6-B7A28CF48184}"/>
                </a:ext>
              </a:extLst>
            </p:cNvPr>
            <p:cNvSpPr/>
            <p:nvPr/>
          </p:nvSpPr>
          <p:spPr>
            <a:xfrm>
              <a:off x="11656919" y="1013652"/>
              <a:ext cx="92169" cy="121185"/>
            </a:xfrm>
            <a:custGeom>
              <a:avLst/>
              <a:gdLst>
                <a:gd name="connsiteX0" fmla="*/ 137160 w 178212"/>
                <a:gd name="connsiteY0" fmla="*/ 202501 h 234315"/>
                <a:gd name="connsiteX1" fmla="*/ 63913 w 178212"/>
                <a:gd name="connsiteY1" fmla="*/ 202501 h 234315"/>
                <a:gd name="connsiteX2" fmla="*/ 63913 w 178212"/>
                <a:gd name="connsiteY2" fmla="*/ 31909 h 234315"/>
                <a:gd name="connsiteX3" fmla="*/ 83344 w 178212"/>
                <a:gd name="connsiteY3" fmla="*/ 15050 h 234315"/>
                <a:gd name="connsiteX4" fmla="*/ 83344 w 178212"/>
                <a:gd name="connsiteY4" fmla="*/ 0 h 234315"/>
                <a:gd name="connsiteX5" fmla="*/ 0 w 178212"/>
                <a:gd name="connsiteY5" fmla="*/ 0 h 234315"/>
                <a:gd name="connsiteX6" fmla="*/ 0 w 178212"/>
                <a:gd name="connsiteY6" fmla="*/ 15050 h 234315"/>
                <a:gd name="connsiteX7" fmla="*/ 18669 w 178212"/>
                <a:gd name="connsiteY7" fmla="*/ 31909 h 234315"/>
                <a:gd name="connsiteX8" fmla="*/ 18669 w 178212"/>
                <a:gd name="connsiteY8" fmla="*/ 234315 h 234315"/>
                <a:gd name="connsiteX9" fmla="*/ 173831 w 178212"/>
                <a:gd name="connsiteY9" fmla="*/ 234315 h 234315"/>
                <a:gd name="connsiteX10" fmla="*/ 178213 w 178212"/>
                <a:gd name="connsiteY10" fmla="*/ 175927 h 234315"/>
                <a:gd name="connsiteX11" fmla="*/ 158591 w 178212"/>
                <a:gd name="connsiteY11" fmla="*/ 175927 h 234315"/>
                <a:gd name="connsiteX12" fmla="*/ 137160 w 178212"/>
                <a:gd name="connsiteY12" fmla="*/ 202501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212" h="234315">
                  <a:moveTo>
                    <a:pt x="137160" y="202501"/>
                  </a:moveTo>
                  <a:lnTo>
                    <a:pt x="63913" y="202501"/>
                  </a:lnTo>
                  <a:lnTo>
                    <a:pt x="63913" y="31909"/>
                  </a:lnTo>
                  <a:lnTo>
                    <a:pt x="83344" y="15050"/>
                  </a:lnTo>
                  <a:lnTo>
                    <a:pt x="83344" y="0"/>
                  </a:lnTo>
                  <a:lnTo>
                    <a:pt x="0" y="0"/>
                  </a:lnTo>
                  <a:lnTo>
                    <a:pt x="0" y="15050"/>
                  </a:lnTo>
                  <a:lnTo>
                    <a:pt x="18669" y="31909"/>
                  </a:lnTo>
                  <a:lnTo>
                    <a:pt x="18669" y="234315"/>
                  </a:lnTo>
                  <a:lnTo>
                    <a:pt x="173831" y="234315"/>
                  </a:lnTo>
                  <a:lnTo>
                    <a:pt x="178213" y="175927"/>
                  </a:lnTo>
                  <a:lnTo>
                    <a:pt x="158591" y="175927"/>
                  </a:lnTo>
                  <a:lnTo>
                    <a:pt x="137160" y="202501"/>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97937237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tx1"/>
        </a:solidFill>
        <a:effectLst/>
      </p:bgPr>
    </p:bg>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158D378F-4547-48E8-8CD0-6E477D0B8DA2}"/>
              </a:ext>
            </a:extLst>
          </p:cNvPr>
          <p:cNvSpPr>
            <a:spLocks noGrp="1"/>
          </p:cNvSpPr>
          <p:nvPr>
            <p:ph type="pic" sz="quarter" idx="10"/>
          </p:nvPr>
        </p:nvSpPr>
        <p:spPr>
          <a:xfrm>
            <a:off x="0" y="0"/>
            <a:ext cx="12192000" cy="6858000"/>
          </a:xfrm>
        </p:spPr>
        <p:txBody>
          <a:bodyPr/>
          <a:lstStyle/>
          <a:p>
            <a:endParaRPr lang="en-US"/>
          </a:p>
        </p:txBody>
      </p:sp>
      <p:sp>
        <p:nvSpPr>
          <p:cNvPr id="2" name="Title 1">
            <a:extLst>
              <a:ext uri="{FF2B5EF4-FFF2-40B4-BE49-F238E27FC236}">
                <a16:creationId xmlns:a16="http://schemas.microsoft.com/office/drawing/2014/main" id="{6AA90938-67CA-4941-9954-97AFAF815D30}"/>
              </a:ext>
            </a:extLst>
          </p:cNvPr>
          <p:cNvSpPr>
            <a:spLocks noGrp="1"/>
          </p:cNvSpPr>
          <p:nvPr>
            <p:ph type="title" hasCustomPrompt="1"/>
          </p:nvPr>
        </p:nvSpPr>
        <p:spPr>
          <a:xfrm>
            <a:off x="442913" y="441324"/>
            <a:ext cx="5940425" cy="2415607"/>
          </a:xfrm>
        </p:spPr>
        <p:txBody>
          <a:bodyPr/>
          <a:lstStyle>
            <a:lvl1pPr>
              <a:defRPr sz="6000">
                <a:solidFill>
                  <a:schemeClr val="bg1"/>
                </a:solidFill>
              </a:defRPr>
            </a:lvl1pPr>
          </a:lstStyle>
          <a:p>
            <a:r>
              <a:rPr lang="en-US" dirty="0"/>
              <a:t>Click to edit title</a:t>
            </a:r>
          </a:p>
        </p:txBody>
      </p:sp>
      <p:grpSp>
        <p:nvGrpSpPr>
          <p:cNvPr id="6" name="Group 5">
            <a:extLst>
              <a:ext uri="{FF2B5EF4-FFF2-40B4-BE49-F238E27FC236}">
                <a16:creationId xmlns:a16="http://schemas.microsoft.com/office/drawing/2014/main" id="{FAB391D7-E705-4D2B-9C47-8ABC70D21132}"/>
              </a:ext>
            </a:extLst>
          </p:cNvPr>
          <p:cNvGrpSpPr/>
          <p:nvPr userDrawn="1"/>
        </p:nvGrpSpPr>
        <p:grpSpPr>
          <a:xfrm>
            <a:off x="9679441" y="441325"/>
            <a:ext cx="2069647" cy="125432"/>
            <a:chOff x="9679441" y="1011671"/>
            <a:chExt cx="2069647" cy="125432"/>
          </a:xfrm>
          <a:solidFill>
            <a:schemeClr val="bg1"/>
          </a:solidFill>
        </p:grpSpPr>
        <p:sp>
          <p:nvSpPr>
            <p:cNvPr id="7" name="Freeform: Shape 6">
              <a:extLst>
                <a:ext uri="{FF2B5EF4-FFF2-40B4-BE49-F238E27FC236}">
                  <a16:creationId xmlns:a16="http://schemas.microsoft.com/office/drawing/2014/main" id="{6AFD90BE-EDD1-458B-B3E2-B6127A034A55}"/>
                </a:ext>
              </a:extLst>
            </p:cNvPr>
            <p:cNvSpPr/>
            <p:nvPr/>
          </p:nvSpPr>
          <p:spPr>
            <a:xfrm>
              <a:off x="10557488" y="1013652"/>
              <a:ext cx="103253" cy="121185"/>
            </a:xfrm>
            <a:custGeom>
              <a:avLst/>
              <a:gdLst>
                <a:gd name="connsiteX0" fmla="*/ 122396 w 199643"/>
                <a:gd name="connsiteY0" fmla="*/ 234315 h 234315"/>
                <a:gd name="connsiteX1" fmla="*/ 122396 w 199643"/>
                <a:gd name="connsiteY1" fmla="*/ 32004 h 234315"/>
                <a:gd name="connsiteX2" fmla="*/ 162973 w 199643"/>
                <a:gd name="connsiteY2" fmla="*/ 32004 h 234315"/>
                <a:gd name="connsiteX3" fmla="*/ 179832 w 199643"/>
                <a:gd name="connsiteY3" fmla="*/ 58579 h 234315"/>
                <a:gd name="connsiteX4" fmla="*/ 199644 w 199643"/>
                <a:gd name="connsiteY4" fmla="*/ 58579 h 234315"/>
                <a:gd name="connsiteX5" fmla="*/ 195072 w 199643"/>
                <a:gd name="connsiteY5" fmla="*/ 0 h 234315"/>
                <a:gd name="connsiteX6" fmla="*/ 193738 w 199643"/>
                <a:gd name="connsiteY6" fmla="*/ 0 h 234315"/>
                <a:gd name="connsiteX7" fmla="*/ 4381 w 199643"/>
                <a:gd name="connsiteY7" fmla="*/ 0 h 234315"/>
                <a:gd name="connsiteX8" fmla="*/ 0 w 199643"/>
                <a:gd name="connsiteY8" fmla="*/ 58579 h 234315"/>
                <a:gd name="connsiteX9" fmla="*/ 19526 w 199643"/>
                <a:gd name="connsiteY9" fmla="*/ 58579 h 234315"/>
                <a:gd name="connsiteX10" fmla="*/ 36100 w 199643"/>
                <a:gd name="connsiteY10" fmla="*/ 32004 h 234315"/>
                <a:gd name="connsiteX11" fmla="*/ 77057 w 199643"/>
                <a:gd name="connsiteY11" fmla="*/ 32004 h 234315"/>
                <a:gd name="connsiteX12" fmla="*/ 77057 w 199643"/>
                <a:gd name="connsiteY12" fmla="*/ 234315 h 234315"/>
                <a:gd name="connsiteX13" fmla="*/ 122396 w 199643"/>
                <a:gd name="connsiteY13" fmla="*/ 234315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643" h="234315">
                  <a:moveTo>
                    <a:pt x="122396" y="234315"/>
                  </a:moveTo>
                  <a:lnTo>
                    <a:pt x="122396" y="32004"/>
                  </a:lnTo>
                  <a:lnTo>
                    <a:pt x="162973" y="32004"/>
                  </a:lnTo>
                  <a:lnTo>
                    <a:pt x="179832" y="58579"/>
                  </a:lnTo>
                  <a:lnTo>
                    <a:pt x="199644" y="58579"/>
                  </a:lnTo>
                  <a:lnTo>
                    <a:pt x="195072" y="0"/>
                  </a:lnTo>
                  <a:lnTo>
                    <a:pt x="193738" y="0"/>
                  </a:lnTo>
                  <a:lnTo>
                    <a:pt x="4381" y="0"/>
                  </a:lnTo>
                  <a:lnTo>
                    <a:pt x="0" y="58579"/>
                  </a:lnTo>
                  <a:lnTo>
                    <a:pt x="19526" y="58579"/>
                  </a:lnTo>
                  <a:lnTo>
                    <a:pt x="36100" y="32004"/>
                  </a:lnTo>
                  <a:lnTo>
                    <a:pt x="77057" y="32004"/>
                  </a:lnTo>
                  <a:lnTo>
                    <a:pt x="77057" y="234315"/>
                  </a:lnTo>
                  <a:lnTo>
                    <a:pt x="122396" y="234315"/>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56CAE4F-317C-4959-8145-1850575AED58}"/>
                </a:ext>
              </a:extLst>
            </p:cNvPr>
            <p:cNvSpPr/>
            <p:nvPr/>
          </p:nvSpPr>
          <p:spPr>
            <a:xfrm>
              <a:off x="11444009" y="1013652"/>
              <a:ext cx="103253" cy="121185"/>
            </a:xfrm>
            <a:custGeom>
              <a:avLst/>
              <a:gdLst>
                <a:gd name="connsiteX0" fmla="*/ 193929 w 199643"/>
                <a:gd name="connsiteY0" fmla="*/ 0 h 234315"/>
                <a:gd name="connsiteX1" fmla="*/ 4477 w 199643"/>
                <a:gd name="connsiteY1" fmla="*/ 0 h 234315"/>
                <a:gd name="connsiteX2" fmla="*/ 0 w 199643"/>
                <a:gd name="connsiteY2" fmla="*/ 58579 h 234315"/>
                <a:gd name="connsiteX3" fmla="*/ 19526 w 199643"/>
                <a:gd name="connsiteY3" fmla="*/ 58579 h 234315"/>
                <a:gd name="connsiteX4" fmla="*/ 36004 w 199643"/>
                <a:gd name="connsiteY4" fmla="*/ 32004 h 234315"/>
                <a:gd name="connsiteX5" fmla="*/ 76962 w 199643"/>
                <a:gd name="connsiteY5" fmla="*/ 32004 h 234315"/>
                <a:gd name="connsiteX6" fmla="*/ 76962 w 199643"/>
                <a:gd name="connsiteY6" fmla="*/ 234315 h 234315"/>
                <a:gd name="connsiteX7" fmla="*/ 122206 w 199643"/>
                <a:gd name="connsiteY7" fmla="*/ 234315 h 234315"/>
                <a:gd name="connsiteX8" fmla="*/ 122206 w 199643"/>
                <a:gd name="connsiteY8" fmla="*/ 32004 h 234315"/>
                <a:gd name="connsiteX9" fmla="*/ 162973 w 199643"/>
                <a:gd name="connsiteY9" fmla="*/ 32004 h 234315"/>
                <a:gd name="connsiteX10" fmla="*/ 180022 w 199643"/>
                <a:gd name="connsiteY10" fmla="*/ 58579 h 234315"/>
                <a:gd name="connsiteX11" fmla="*/ 199644 w 199643"/>
                <a:gd name="connsiteY11" fmla="*/ 58579 h 234315"/>
                <a:gd name="connsiteX12" fmla="*/ 195072 w 199643"/>
                <a:gd name="connsiteY12" fmla="*/ 0 h 234315"/>
                <a:gd name="connsiteX13" fmla="*/ 193929 w 199643"/>
                <a:gd name="connsiteY13" fmla="*/ 0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643" h="234315">
                  <a:moveTo>
                    <a:pt x="193929" y="0"/>
                  </a:moveTo>
                  <a:lnTo>
                    <a:pt x="4477" y="0"/>
                  </a:lnTo>
                  <a:lnTo>
                    <a:pt x="0" y="58579"/>
                  </a:lnTo>
                  <a:lnTo>
                    <a:pt x="19526" y="58579"/>
                  </a:lnTo>
                  <a:lnTo>
                    <a:pt x="36004" y="32004"/>
                  </a:lnTo>
                  <a:lnTo>
                    <a:pt x="76962" y="32004"/>
                  </a:lnTo>
                  <a:lnTo>
                    <a:pt x="76962" y="234315"/>
                  </a:lnTo>
                  <a:lnTo>
                    <a:pt x="122206" y="234315"/>
                  </a:lnTo>
                  <a:lnTo>
                    <a:pt x="122206" y="32004"/>
                  </a:lnTo>
                  <a:lnTo>
                    <a:pt x="162973" y="32004"/>
                  </a:lnTo>
                  <a:lnTo>
                    <a:pt x="180022" y="58579"/>
                  </a:lnTo>
                  <a:lnTo>
                    <a:pt x="199644" y="58579"/>
                  </a:lnTo>
                  <a:lnTo>
                    <a:pt x="195072" y="0"/>
                  </a:lnTo>
                  <a:lnTo>
                    <a:pt x="193929"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B3BD9260-9EF7-4F0E-8A14-93E15C760A60}"/>
                </a:ext>
              </a:extLst>
            </p:cNvPr>
            <p:cNvSpPr/>
            <p:nvPr/>
          </p:nvSpPr>
          <p:spPr>
            <a:xfrm>
              <a:off x="11045921" y="1013652"/>
              <a:ext cx="111578" cy="121185"/>
            </a:xfrm>
            <a:custGeom>
              <a:avLst/>
              <a:gdLst>
                <a:gd name="connsiteX0" fmla="*/ 82772 w 215741"/>
                <a:gd name="connsiteY0" fmla="*/ 15050 h 234315"/>
                <a:gd name="connsiteX1" fmla="*/ 82772 w 215741"/>
                <a:gd name="connsiteY1" fmla="*/ 0 h 234315"/>
                <a:gd name="connsiteX2" fmla="*/ 0 w 215741"/>
                <a:gd name="connsiteY2" fmla="*/ 0 h 234315"/>
                <a:gd name="connsiteX3" fmla="*/ 0 w 215741"/>
                <a:gd name="connsiteY3" fmla="*/ 15050 h 234315"/>
                <a:gd name="connsiteX4" fmla="*/ 18669 w 215741"/>
                <a:gd name="connsiteY4" fmla="*/ 31909 h 234315"/>
                <a:gd name="connsiteX5" fmla="*/ 18669 w 215741"/>
                <a:gd name="connsiteY5" fmla="*/ 234315 h 234315"/>
                <a:gd name="connsiteX6" fmla="*/ 64103 w 215741"/>
                <a:gd name="connsiteY6" fmla="*/ 234315 h 234315"/>
                <a:gd name="connsiteX7" fmla="*/ 64103 w 215741"/>
                <a:gd name="connsiteY7" fmla="*/ 165259 h 234315"/>
                <a:gd name="connsiteX8" fmla="*/ 101632 w 215741"/>
                <a:gd name="connsiteY8" fmla="*/ 124301 h 234315"/>
                <a:gd name="connsiteX9" fmla="*/ 138493 w 215741"/>
                <a:gd name="connsiteY9" fmla="*/ 151829 h 234315"/>
                <a:gd name="connsiteX10" fmla="*/ 162401 w 215741"/>
                <a:gd name="connsiteY10" fmla="*/ 234315 h 234315"/>
                <a:gd name="connsiteX11" fmla="*/ 207835 w 215741"/>
                <a:gd name="connsiteY11" fmla="*/ 234315 h 234315"/>
                <a:gd name="connsiteX12" fmla="*/ 177736 w 215741"/>
                <a:gd name="connsiteY12" fmla="*/ 128111 h 234315"/>
                <a:gd name="connsiteX13" fmla="*/ 129635 w 215741"/>
                <a:gd name="connsiteY13" fmla="*/ 94393 h 234315"/>
                <a:gd name="connsiteX14" fmla="*/ 187357 w 215741"/>
                <a:gd name="connsiteY14" fmla="*/ 31909 h 234315"/>
                <a:gd name="connsiteX15" fmla="*/ 215741 w 215741"/>
                <a:gd name="connsiteY15" fmla="*/ 15050 h 234315"/>
                <a:gd name="connsiteX16" fmla="*/ 215741 w 215741"/>
                <a:gd name="connsiteY16" fmla="*/ 0 h 234315"/>
                <a:gd name="connsiteX17" fmla="*/ 130873 w 215741"/>
                <a:gd name="connsiteY17" fmla="*/ 0 h 234315"/>
                <a:gd name="connsiteX18" fmla="*/ 130873 w 215741"/>
                <a:gd name="connsiteY18" fmla="*/ 15050 h 234315"/>
                <a:gd name="connsiteX19" fmla="*/ 143256 w 215741"/>
                <a:gd name="connsiteY19" fmla="*/ 28956 h 234315"/>
                <a:gd name="connsiteX20" fmla="*/ 64103 w 215741"/>
                <a:gd name="connsiteY20" fmla="*/ 114776 h 234315"/>
                <a:gd name="connsiteX21" fmla="*/ 64103 w 215741"/>
                <a:gd name="connsiteY21" fmla="*/ 31909 h 234315"/>
                <a:gd name="connsiteX22" fmla="*/ 82772 w 215741"/>
                <a:gd name="connsiteY22" fmla="*/ 15050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5741" h="234315">
                  <a:moveTo>
                    <a:pt x="82772" y="15050"/>
                  </a:moveTo>
                  <a:lnTo>
                    <a:pt x="82772" y="0"/>
                  </a:lnTo>
                  <a:lnTo>
                    <a:pt x="0" y="0"/>
                  </a:lnTo>
                  <a:lnTo>
                    <a:pt x="0" y="15050"/>
                  </a:lnTo>
                  <a:lnTo>
                    <a:pt x="18669" y="31909"/>
                  </a:lnTo>
                  <a:lnTo>
                    <a:pt x="18669" y="234315"/>
                  </a:lnTo>
                  <a:lnTo>
                    <a:pt x="64103" y="234315"/>
                  </a:lnTo>
                  <a:lnTo>
                    <a:pt x="64103" y="165259"/>
                  </a:lnTo>
                  <a:lnTo>
                    <a:pt x="101632" y="124301"/>
                  </a:lnTo>
                  <a:lnTo>
                    <a:pt x="138493" y="151829"/>
                  </a:lnTo>
                  <a:lnTo>
                    <a:pt x="162401" y="234315"/>
                  </a:lnTo>
                  <a:lnTo>
                    <a:pt x="207835" y="234315"/>
                  </a:lnTo>
                  <a:lnTo>
                    <a:pt x="177736" y="128111"/>
                  </a:lnTo>
                  <a:lnTo>
                    <a:pt x="129635" y="94393"/>
                  </a:lnTo>
                  <a:lnTo>
                    <a:pt x="187357" y="31909"/>
                  </a:lnTo>
                  <a:lnTo>
                    <a:pt x="215741" y="15050"/>
                  </a:lnTo>
                  <a:lnTo>
                    <a:pt x="215741" y="0"/>
                  </a:lnTo>
                  <a:lnTo>
                    <a:pt x="130873" y="0"/>
                  </a:lnTo>
                  <a:lnTo>
                    <a:pt x="130873" y="15050"/>
                  </a:lnTo>
                  <a:lnTo>
                    <a:pt x="143256" y="28956"/>
                  </a:lnTo>
                  <a:lnTo>
                    <a:pt x="64103" y="114776"/>
                  </a:lnTo>
                  <a:lnTo>
                    <a:pt x="64103" y="31909"/>
                  </a:lnTo>
                  <a:lnTo>
                    <a:pt x="82772" y="1505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DC1E6865-70E4-441C-A504-A742C3ACCB72}"/>
                </a:ext>
              </a:extLst>
            </p:cNvPr>
            <p:cNvSpPr/>
            <p:nvPr/>
          </p:nvSpPr>
          <p:spPr>
            <a:xfrm>
              <a:off x="10228516" y="1013652"/>
              <a:ext cx="111431" cy="121185"/>
            </a:xfrm>
            <a:custGeom>
              <a:avLst/>
              <a:gdLst>
                <a:gd name="connsiteX0" fmla="*/ 162306 w 215455"/>
                <a:gd name="connsiteY0" fmla="*/ 234315 h 234315"/>
                <a:gd name="connsiteX1" fmla="*/ 207645 w 215455"/>
                <a:gd name="connsiteY1" fmla="*/ 234315 h 234315"/>
                <a:gd name="connsiteX2" fmla="*/ 177356 w 215455"/>
                <a:gd name="connsiteY2" fmla="*/ 128111 h 234315"/>
                <a:gd name="connsiteX3" fmla="*/ 129445 w 215455"/>
                <a:gd name="connsiteY3" fmla="*/ 94393 h 234315"/>
                <a:gd name="connsiteX4" fmla="*/ 187166 w 215455"/>
                <a:gd name="connsiteY4" fmla="*/ 31909 h 234315"/>
                <a:gd name="connsiteX5" fmla="*/ 215456 w 215455"/>
                <a:gd name="connsiteY5" fmla="*/ 15050 h 234315"/>
                <a:gd name="connsiteX6" fmla="*/ 215456 w 215455"/>
                <a:gd name="connsiteY6" fmla="*/ 0 h 234315"/>
                <a:gd name="connsiteX7" fmla="*/ 130588 w 215455"/>
                <a:gd name="connsiteY7" fmla="*/ 0 h 234315"/>
                <a:gd name="connsiteX8" fmla="*/ 130588 w 215455"/>
                <a:gd name="connsiteY8" fmla="*/ 15050 h 234315"/>
                <a:gd name="connsiteX9" fmla="*/ 142970 w 215455"/>
                <a:gd name="connsiteY9" fmla="*/ 28956 h 234315"/>
                <a:gd name="connsiteX10" fmla="*/ 63818 w 215455"/>
                <a:gd name="connsiteY10" fmla="*/ 114776 h 234315"/>
                <a:gd name="connsiteX11" fmla="*/ 63818 w 215455"/>
                <a:gd name="connsiteY11" fmla="*/ 31909 h 234315"/>
                <a:gd name="connsiteX12" fmla="*/ 82391 w 215455"/>
                <a:gd name="connsiteY12" fmla="*/ 15050 h 234315"/>
                <a:gd name="connsiteX13" fmla="*/ 82391 w 215455"/>
                <a:gd name="connsiteY13" fmla="*/ 0 h 234315"/>
                <a:gd name="connsiteX14" fmla="*/ 0 w 215455"/>
                <a:gd name="connsiteY14" fmla="*/ 0 h 234315"/>
                <a:gd name="connsiteX15" fmla="*/ 0 w 215455"/>
                <a:gd name="connsiteY15" fmla="*/ 15050 h 234315"/>
                <a:gd name="connsiteX16" fmla="*/ 18574 w 215455"/>
                <a:gd name="connsiteY16" fmla="*/ 31909 h 234315"/>
                <a:gd name="connsiteX17" fmla="*/ 18574 w 215455"/>
                <a:gd name="connsiteY17" fmla="*/ 234315 h 234315"/>
                <a:gd name="connsiteX18" fmla="*/ 63818 w 215455"/>
                <a:gd name="connsiteY18" fmla="*/ 234315 h 234315"/>
                <a:gd name="connsiteX19" fmla="*/ 63818 w 215455"/>
                <a:gd name="connsiteY19" fmla="*/ 165259 h 234315"/>
                <a:gd name="connsiteX20" fmla="*/ 101441 w 215455"/>
                <a:gd name="connsiteY20" fmla="*/ 124301 h 234315"/>
                <a:gd name="connsiteX21" fmla="*/ 138303 w 215455"/>
                <a:gd name="connsiteY21" fmla="*/ 151829 h 234315"/>
                <a:gd name="connsiteX22" fmla="*/ 162306 w 215455"/>
                <a:gd name="connsiteY22" fmla="*/ 234315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5455" h="234315">
                  <a:moveTo>
                    <a:pt x="162306" y="234315"/>
                  </a:moveTo>
                  <a:lnTo>
                    <a:pt x="207645" y="234315"/>
                  </a:lnTo>
                  <a:lnTo>
                    <a:pt x="177356" y="128111"/>
                  </a:lnTo>
                  <a:lnTo>
                    <a:pt x="129445" y="94393"/>
                  </a:lnTo>
                  <a:lnTo>
                    <a:pt x="187166" y="31909"/>
                  </a:lnTo>
                  <a:lnTo>
                    <a:pt x="215456" y="15050"/>
                  </a:lnTo>
                  <a:lnTo>
                    <a:pt x="215456" y="0"/>
                  </a:lnTo>
                  <a:lnTo>
                    <a:pt x="130588" y="0"/>
                  </a:lnTo>
                  <a:lnTo>
                    <a:pt x="130588" y="15050"/>
                  </a:lnTo>
                  <a:lnTo>
                    <a:pt x="142970" y="28956"/>
                  </a:lnTo>
                  <a:lnTo>
                    <a:pt x="63818" y="114776"/>
                  </a:lnTo>
                  <a:lnTo>
                    <a:pt x="63818" y="31909"/>
                  </a:lnTo>
                  <a:lnTo>
                    <a:pt x="82391" y="15050"/>
                  </a:lnTo>
                  <a:lnTo>
                    <a:pt x="82391" y="0"/>
                  </a:lnTo>
                  <a:lnTo>
                    <a:pt x="0" y="0"/>
                  </a:lnTo>
                  <a:lnTo>
                    <a:pt x="0" y="15050"/>
                  </a:lnTo>
                  <a:lnTo>
                    <a:pt x="18574" y="31909"/>
                  </a:lnTo>
                  <a:lnTo>
                    <a:pt x="18574" y="234315"/>
                  </a:lnTo>
                  <a:lnTo>
                    <a:pt x="63818" y="234315"/>
                  </a:lnTo>
                  <a:lnTo>
                    <a:pt x="63818" y="165259"/>
                  </a:lnTo>
                  <a:lnTo>
                    <a:pt x="101441" y="124301"/>
                  </a:lnTo>
                  <a:lnTo>
                    <a:pt x="138303" y="151829"/>
                  </a:lnTo>
                  <a:lnTo>
                    <a:pt x="162306" y="234315"/>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5C785C6-B415-4915-87BE-26EFDB6615BC}"/>
                </a:ext>
              </a:extLst>
            </p:cNvPr>
            <p:cNvSpPr/>
            <p:nvPr/>
          </p:nvSpPr>
          <p:spPr>
            <a:xfrm>
              <a:off x="11398589" y="1013652"/>
              <a:ext cx="33005" cy="121185"/>
            </a:xfrm>
            <a:custGeom>
              <a:avLst/>
              <a:gdLst>
                <a:gd name="connsiteX0" fmla="*/ 63817 w 63817"/>
                <a:gd name="connsiteY0" fmla="*/ 234315 h 234315"/>
                <a:gd name="connsiteX1" fmla="*/ 63817 w 63817"/>
                <a:gd name="connsiteY1" fmla="*/ 0 h 234315"/>
                <a:gd name="connsiteX2" fmla="*/ 0 w 63817"/>
                <a:gd name="connsiteY2" fmla="*/ 0 h 234315"/>
                <a:gd name="connsiteX3" fmla="*/ 0 w 63817"/>
                <a:gd name="connsiteY3" fmla="*/ 15050 h 234315"/>
                <a:gd name="connsiteX4" fmla="*/ 18383 w 63817"/>
                <a:gd name="connsiteY4" fmla="*/ 31909 h 234315"/>
                <a:gd name="connsiteX5" fmla="*/ 18383 w 63817"/>
                <a:gd name="connsiteY5" fmla="*/ 234315 h 234315"/>
                <a:gd name="connsiteX6" fmla="*/ 63817 w 63817"/>
                <a:gd name="connsiteY6" fmla="*/ 234315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817" h="234315">
                  <a:moveTo>
                    <a:pt x="63817" y="234315"/>
                  </a:moveTo>
                  <a:lnTo>
                    <a:pt x="63817" y="0"/>
                  </a:lnTo>
                  <a:lnTo>
                    <a:pt x="0" y="0"/>
                  </a:lnTo>
                  <a:lnTo>
                    <a:pt x="0" y="15050"/>
                  </a:lnTo>
                  <a:lnTo>
                    <a:pt x="18383" y="31909"/>
                  </a:lnTo>
                  <a:lnTo>
                    <a:pt x="18383" y="234315"/>
                  </a:lnTo>
                  <a:lnTo>
                    <a:pt x="63817" y="234315"/>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11C8BD4A-3F6D-4647-8333-5A4A3F746CDB}"/>
                </a:ext>
              </a:extLst>
            </p:cNvPr>
            <p:cNvSpPr/>
            <p:nvPr/>
          </p:nvSpPr>
          <p:spPr>
            <a:xfrm>
              <a:off x="9995112" y="1013652"/>
              <a:ext cx="103302" cy="121185"/>
            </a:xfrm>
            <a:custGeom>
              <a:avLst/>
              <a:gdLst>
                <a:gd name="connsiteX0" fmla="*/ 122492 w 199739"/>
                <a:gd name="connsiteY0" fmla="*/ 234315 h 234315"/>
                <a:gd name="connsiteX1" fmla="*/ 122492 w 199739"/>
                <a:gd name="connsiteY1" fmla="*/ 32004 h 234315"/>
                <a:gd name="connsiteX2" fmla="*/ 163163 w 199739"/>
                <a:gd name="connsiteY2" fmla="*/ 32004 h 234315"/>
                <a:gd name="connsiteX3" fmla="*/ 180023 w 199739"/>
                <a:gd name="connsiteY3" fmla="*/ 58579 h 234315"/>
                <a:gd name="connsiteX4" fmla="*/ 199739 w 199739"/>
                <a:gd name="connsiteY4" fmla="*/ 58579 h 234315"/>
                <a:gd name="connsiteX5" fmla="*/ 195263 w 199739"/>
                <a:gd name="connsiteY5" fmla="*/ 0 h 234315"/>
                <a:gd name="connsiteX6" fmla="*/ 193929 w 199739"/>
                <a:gd name="connsiteY6" fmla="*/ 0 h 234315"/>
                <a:gd name="connsiteX7" fmla="*/ 4477 w 199739"/>
                <a:gd name="connsiteY7" fmla="*/ 0 h 234315"/>
                <a:gd name="connsiteX8" fmla="*/ 0 w 199739"/>
                <a:gd name="connsiteY8" fmla="*/ 58579 h 234315"/>
                <a:gd name="connsiteX9" fmla="*/ 19717 w 199739"/>
                <a:gd name="connsiteY9" fmla="*/ 58579 h 234315"/>
                <a:gd name="connsiteX10" fmla="*/ 36290 w 199739"/>
                <a:gd name="connsiteY10" fmla="*/ 32004 h 234315"/>
                <a:gd name="connsiteX11" fmla="*/ 77248 w 199739"/>
                <a:gd name="connsiteY11" fmla="*/ 32004 h 234315"/>
                <a:gd name="connsiteX12" fmla="*/ 77248 w 199739"/>
                <a:gd name="connsiteY12" fmla="*/ 234315 h 234315"/>
                <a:gd name="connsiteX13" fmla="*/ 122492 w 199739"/>
                <a:gd name="connsiteY13" fmla="*/ 234315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9" h="234315">
                  <a:moveTo>
                    <a:pt x="122492" y="234315"/>
                  </a:moveTo>
                  <a:lnTo>
                    <a:pt x="122492" y="32004"/>
                  </a:lnTo>
                  <a:lnTo>
                    <a:pt x="163163" y="32004"/>
                  </a:lnTo>
                  <a:lnTo>
                    <a:pt x="180023" y="58579"/>
                  </a:lnTo>
                  <a:lnTo>
                    <a:pt x="199739" y="58579"/>
                  </a:lnTo>
                  <a:lnTo>
                    <a:pt x="195263" y="0"/>
                  </a:lnTo>
                  <a:lnTo>
                    <a:pt x="193929" y="0"/>
                  </a:lnTo>
                  <a:lnTo>
                    <a:pt x="4477" y="0"/>
                  </a:lnTo>
                  <a:lnTo>
                    <a:pt x="0" y="58579"/>
                  </a:lnTo>
                  <a:lnTo>
                    <a:pt x="19717" y="58579"/>
                  </a:lnTo>
                  <a:lnTo>
                    <a:pt x="36290" y="32004"/>
                  </a:lnTo>
                  <a:lnTo>
                    <a:pt x="77248" y="32004"/>
                  </a:lnTo>
                  <a:lnTo>
                    <a:pt x="77248" y="234315"/>
                  </a:lnTo>
                  <a:lnTo>
                    <a:pt x="122492" y="234315"/>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87D2361A-A840-4B83-8A96-CE73A65F0A22}"/>
                </a:ext>
              </a:extLst>
            </p:cNvPr>
            <p:cNvSpPr/>
            <p:nvPr/>
          </p:nvSpPr>
          <p:spPr>
            <a:xfrm>
              <a:off x="9679441" y="1013652"/>
              <a:ext cx="92169" cy="121185"/>
            </a:xfrm>
            <a:custGeom>
              <a:avLst/>
              <a:gdLst>
                <a:gd name="connsiteX0" fmla="*/ 142018 w 178212"/>
                <a:gd name="connsiteY0" fmla="*/ 32004 h 234315"/>
                <a:gd name="connsiteX1" fmla="*/ 158496 w 178212"/>
                <a:gd name="connsiteY1" fmla="*/ 58579 h 234315"/>
                <a:gd name="connsiteX2" fmla="*/ 178213 w 178212"/>
                <a:gd name="connsiteY2" fmla="*/ 58579 h 234315"/>
                <a:gd name="connsiteX3" fmla="*/ 173641 w 178212"/>
                <a:gd name="connsiteY3" fmla="*/ 0 h 234315"/>
                <a:gd name="connsiteX4" fmla="*/ 0 w 178212"/>
                <a:gd name="connsiteY4" fmla="*/ 0 h 234315"/>
                <a:gd name="connsiteX5" fmla="*/ 0 w 178212"/>
                <a:gd name="connsiteY5" fmla="*/ 15050 h 234315"/>
                <a:gd name="connsiteX6" fmla="*/ 19241 w 178212"/>
                <a:gd name="connsiteY6" fmla="*/ 32004 h 234315"/>
                <a:gd name="connsiteX7" fmla="*/ 19241 w 178212"/>
                <a:gd name="connsiteY7" fmla="*/ 234315 h 234315"/>
                <a:gd name="connsiteX8" fmla="*/ 173641 w 178212"/>
                <a:gd name="connsiteY8" fmla="*/ 234315 h 234315"/>
                <a:gd name="connsiteX9" fmla="*/ 178213 w 178212"/>
                <a:gd name="connsiteY9" fmla="*/ 175927 h 234315"/>
                <a:gd name="connsiteX10" fmla="*/ 158496 w 178212"/>
                <a:gd name="connsiteY10" fmla="*/ 175927 h 234315"/>
                <a:gd name="connsiteX11" fmla="*/ 142018 w 178212"/>
                <a:gd name="connsiteY11" fmla="*/ 202501 h 234315"/>
                <a:gd name="connsiteX12" fmla="*/ 64580 w 178212"/>
                <a:gd name="connsiteY12" fmla="*/ 202501 h 234315"/>
                <a:gd name="connsiteX13" fmla="*/ 64580 w 178212"/>
                <a:gd name="connsiteY13" fmla="*/ 130492 h 234315"/>
                <a:gd name="connsiteX14" fmla="*/ 139160 w 178212"/>
                <a:gd name="connsiteY14" fmla="*/ 130492 h 234315"/>
                <a:gd name="connsiteX15" fmla="*/ 139160 w 178212"/>
                <a:gd name="connsiteY15" fmla="*/ 98584 h 234315"/>
                <a:gd name="connsiteX16" fmla="*/ 64580 w 178212"/>
                <a:gd name="connsiteY16" fmla="*/ 98584 h 234315"/>
                <a:gd name="connsiteX17" fmla="*/ 64580 w 178212"/>
                <a:gd name="connsiteY17" fmla="*/ 32004 h 234315"/>
                <a:gd name="connsiteX18" fmla="*/ 142018 w 178212"/>
                <a:gd name="connsiteY18" fmla="*/ 32004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8212" h="234315">
                  <a:moveTo>
                    <a:pt x="142018" y="32004"/>
                  </a:moveTo>
                  <a:lnTo>
                    <a:pt x="158496" y="58579"/>
                  </a:lnTo>
                  <a:lnTo>
                    <a:pt x="178213" y="58579"/>
                  </a:lnTo>
                  <a:lnTo>
                    <a:pt x="173641" y="0"/>
                  </a:lnTo>
                  <a:lnTo>
                    <a:pt x="0" y="0"/>
                  </a:lnTo>
                  <a:lnTo>
                    <a:pt x="0" y="15050"/>
                  </a:lnTo>
                  <a:lnTo>
                    <a:pt x="19241" y="32004"/>
                  </a:lnTo>
                  <a:lnTo>
                    <a:pt x="19241" y="234315"/>
                  </a:lnTo>
                  <a:lnTo>
                    <a:pt x="173641" y="234315"/>
                  </a:lnTo>
                  <a:lnTo>
                    <a:pt x="178213" y="175927"/>
                  </a:lnTo>
                  <a:lnTo>
                    <a:pt x="158496" y="175927"/>
                  </a:lnTo>
                  <a:lnTo>
                    <a:pt x="142018" y="202501"/>
                  </a:lnTo>
                  <a:lnTo>
                    <a:pt x="64580" y="202501"/>
                  </a:lnTo>
                  <a:lnTo>
                    <a:pt x="64580" y="130492"/>
                  </a:lnTo>
                  <a:lnTo>
                    <a:pt x="139160" y="130492"/>
                  </a:lnTo>
                  <a:lnTo>
                    <a:pt x="139160" y="98584"/>
                  </a:lnTo>
                  <a:lnTo>
                    <a:pt x="64580" y="98584"/>
                  </a:lnTo>
                  <a:lnTo>
                    <a:pt x="64580" y="32004"/>
                  </a:lnTo>
                  <a:lnTo>
                    <a:pt x="142018" y="32004"/>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7FAA371-38C1-4D01-B75D-FF91F901926D}"/>
                </a:ext>
              </a:extLst>
            </p:cNvPr>
            <p:cNvSpPr/>
            <p:nvPr/>
          </p:nvSpPr>
          <p:spPr>
            <a:xfrm>
              <a:off x="9789985" y="1013652"/>
              <a:ext cx="92169" cy="121185"/>
            </a:xfrm>
            <a:custGeom>
              <a:avLst/>
              <a:gdLst>
                <a:gd name="connsiteX0" fmla="*/ 137446 w 178212"/>
                <a:gd name="connsiteY0" fmla="*/ 32004 h 234315"/>
                <a:gd name="connsiteX1" fmla="*/ 158591 w 178212"/>
                <a:gd name="connsiteY1" fmla="*/ 58579 h 234315"/>
                <a:gd name="connsiteX2" fmla="*/ 178213 w 178212"/>
                <a:gd name="connsiteY2" fmla="*/ 58579 h 234315"/>
                <a:gd name="connsiteX3" fmla="*/ 173927 w 178212"/>
                <a:gd name="connsiteY3" fmla="*/ 0 h 234315"/>
                <a:gd name="connsiteX4" fmla="*/ 0 w 178212"/>
                <a:gd name="connsiteY4" fmla="*/ 0 h 234315"/>
                <a:gd name="connsiteX5" fmla="*/ 0 w 178212"/>
                <a:gd name="connsiteY5" fmla="*/ 15050 h 234315"/>
                <a:gd name="connsiteX6" fmla="*/ 19431 w 178212"/>
                <a:gd name="connsiteY6" fmla="*/ 32004 h 234315"/>
                <a:gd name="connsiteX7" fmla="*/ 19431 w 178212"/>
                <a:gd name="connsiteY7" fmla="*/ 234315 h 234315"/>
                <a:gd name="connsiteX8" fmla="*/ 173927 w 178212"/>
                <a:gd name="connsiteY8" fmla="*/ 234315 h 234315"/>
                <a:gd name="connsiteX9" fmla="*/ 178213 w 178212"/>
                <a:gd name="connsiteY9" fmla="*/ 175927 h 234315"/>
                <a:gd name="connsiteX10" fmla="*/ 158591 w 178212"/>
                <a:gd name="connsiteY10" fmla="*/ 175927 h 234315"/>
                <a:gd name="connsiteX11" fmla="*/ 137446 w 178212"/>
                <a:gd name="connsiteY11" fmla="*/ 202501 h 234315"/>
                <a:gd name="connsiteX12" fmla="*/ 64675 w 178212"/>
                <a:gd name="connsiteY12" fmla="*/ 202501 h 234315"/>
                <a:gd name="connsiteX13" fmla="*/ 64675 w 178212"/>
                <a:gd name="connsiteY13" fmla="*/ 130492 h 234315"/>
                <a:gd name="connsiteX14" fmla="*/ 139256 w 178212"/>
                <a:gd name="connsiteY14" fmla="*/ 130492 h 234315"/>
                <a:gd name="connsiteX15" fmla="*/ 139256 w 178212"/>
                <a:gd name="connsiteY15" fmla="*/ 98584 h 234315"/>
                <a:gd name="connsiteX16" fmla="*/ 64675 w 178212"/>
                <a:gd name="connsiteY16" fmla="*/ 98584 h 234315"/>
                <a:gd name="connsiteX17" fmla="*/ 64675 w 178212"/>
                <a:gd name="connsiteY17" fmla="*/ 32004 h 234315"/>
                <a:gd name="connsiteX18" fmla="*/ 137446 w 178212"/>
                <a:gd name="connsiteY18" fmla="*/ 32004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8212" h="234315">
                  <a:moveTo>
                    <a:pt x="137446" y="32004"/>
                  </a:moveTo>
                  <a:lnTo>
                    <a:pt x="158591" y="58579"/>
                  </a:lnTo>
                  <a:lnTo>
                    <a:pt x="178213" y="58579"/>
                  </a:lnTo>
                  <a:lnTo>
                    <a:pt x="173927" y="0"/>
                  </a:lnTo>
                  <a:lnTo>
                    <a:pt x="0" y="0"/>
                  </a:lnTo>
                  <a:lnTo>
                    <a:pt x="0" y="15050"/>
                  </a:lnTo>
                  <a:lnTo>
                    <a:pt x="19431" y="32004"/>
                  </a:lnTo>
                  <a:lnTo>
                    <a:pt x="19431" y="234315"/>
                  </a:lnTo>
                  <a:lnTo>
                    <a:pt x="173927" y="234315"/>
                  </a:lnTo>
                  <a:lnTo>
                    <a:pt x="178213" y="175927"/>
                  </a:lnTo>
                  <a:lnTo>
                    <a:pt x="158591" y="175927"/>
                  </a:lnTo>
                  <a:lnTo>
                    <a:pt x="137446" y="202501"/>
                  </a:lnTo>
                  <a:lnTo>
                    <a:pt x="64675" y="202501"/>
                  </a:lnTo>
                  <a:lnTo>
                    <a:pt x="64675" y="130492"/>
                  </a:lnTo>
                  <a:lnTo>
                    <a:pt x="139256" y="130492"/>
                  </a:lnTo>
                  <a:lnTo>
                    <a:pt x="139256" y="98584"/>
                  </a:lnTo>
                  <a:lnTo>
                    <a:pt x="64675" y="98584"/>
                  </a:lnTo>
                  <a:lnTo>
                    <a:pt x="64675" y="32004"/>
                  </a:lnTo>
                  <a:lnTo>
                    <a:pt x="137446" y="32004"/>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5B040C9-4D8E-46B2-B8AB-EB95C032D94A}"/>
                </a:ext>
              </a:extLst>
            </p:cNvPr>
            <p:cNvSpPr/>
            <p:nvPr/>
          </p:nvSpPr>
          <p:spPr>
            <a:xfrm>
              <a:off x="10107036" y="1013652"/>
              <a:ext cx="32956" cy="121185"/>
            </a:xfrm>
            <a:custGeom>
              <a:avLst/>
              <a:gdLst>
                <a:gd name="connsiteX0" fmla="*/ 0 w 63722"/>
                <a:gd name="connsiteY0" fmla="*/ 15050 h 234315"/>
                <a:gd name="connsiteX1" fmla="*/ 18669 w 63722"/>
                <a:gd name="connsiteY1" fmla="*/ 31909 h 234315"/>
                <a:gd name="connsiteX2" fmla="*/ 18669 w 63722"/>
                <a:gd name="connsiteY2" fmla="*/ 234315 h 234315"/>
                <a:gd name="connsiteX3" fmla="*/ 63722 w 63722"/>
                <a:gd name="connsiteY3" fmla="*/ 234315 h 234315"/>
                <a:gd name="connsiteX4" fmla="*/ 63722 w 63722"/>
                <a:gd name="connsiteY4" fmla="*/ 0 h 234315"/>
                <a:gd name="connsiteX5" fmla="*/ 0 w 63722"/>
                <a:gd name="connsiteY5" fmla="*/ 0 h 234315"/>
                <a:gd name="connsiteX6" fmla="*/ 0 w 63722"/>
                <a:gd name="connsiteY6" fmla="*/ 15050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722" h="234315">
                  <a:moveTo>
                    <a:pt x="0" y="15050"/>
                  </a:moveTo>
                  <a:lnTo>
                    <a:pt x="18669" y="31909"/>
                  </a:lnTo>
                  <a:lnTo>
                    <a:pt x="18669" y="234315"/>
                  </a:lnTo>
                  <a:lnTo>
                    <a:pt x="63722" y="234315"/>
                  </a:lnTo>
                  <a:lnTo>
                    <a:pt x="63722" y="0"/>
                  </a:lnTo>
                  <a:lnTo>
                    <a:pt x="0" y="0"/>
                  </a:lnTo>
                  <a:lnTo>
                    <a:pt x="0" y="15050"/>
                  </a:ln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414CE31-43D9-441E-B467-177C5CB7B03B}"/>
                </a:ext>
              </a:extLst>
            </p:cNvPr>
            <p:cNvSpPr/>
            <p:nvPr/>
          </p:nvSpPr>
          <p:spPr>
            <a:xfrm>
              <a:off x="9901120" y="1011671"/>
              <a:ext cx="86602" cy="125432"/>
            </a:xfrm>
            <a:custGeom>
              <a:avLst/>
              <a:gdLst>
                <a:gd name="connsiteX0" fmla="*/ 167239 w 167449"/>
                <a:gd name="connsiteY0" fmla="*/ 171199 h 242528"/>
                <a:gd name="connsiteX1" fmla="*/ 103993 w 167449"/>
                <a:gd name="connsiteY1" fmla="*/ 102428 h 242528"/>
                <a:gd name="connsiteX2" fmla="*/ 76847 w 167449"/>
                <a:gd name="connsiteY2" fmla="*/ 95856 h 242528"/>
                <a:gd name="connsiteX3" fmla="*/ 50462 w 167449"/>
                <a:gd name="connsiteY3" fmla="*/ 62614 h 242528"/>
                <a:gd name="connsiteX4" fmla="*/ 88562 w 167449"/>
                <a:gd name="connsiteY4" fmla="*/ 31657 h 242528"/>
                <a:gd name="connsiteX5" fmla="*/ 123519 w 167449"/>
                <a:gd name="connsiteY5" fmla="*/ 36134 h 242528"/>
                <a:gd name="connsiteX6" fmla="*/ 139902 w 167449"/>
                <a:gd name="connsiteY6" fmla="*/ 62042 h 242528"/>
                <a:gd name="connsiteX7" fmla="*/ 159524 w 167449"/>
                <a:gd name="connsiteY7" fmla="*/ 62042 h 242528"/>
                <a:gd name="connsiteX8" fmla="*/ 155523 w 167449"/>
                <a:gd name="connsiteY8" fmla="*/ 10131 h 242528"/>
                <a:gd name="connsiteX9" fmla="*/ 87229 w 167449"/>
                <a:gd name="connsiteY9" fmla="*/ -251 h 242528"/>
                <a:gd name="connsiteX10" fmla="*/ 4457 w 167449"/>
                <a:gd name="connsiteY10" fmla="*/ 66424 h 242528"/>
                <a:gd name="connsiteX11" fmla="*/ 61607 w 167449"/>
                <a:gd name="connsiteY11" fmla="*/ 134242 h 242528"/>
                <a:gd name="connsiteX12" fmla="*/ 92563 w 167449"/>
                <a:gd name="connsiteY12" fmla="*/ 142147 h 242528"/>
                <a:gd name="connsiteX13" fmla="*/ 122948 w 167449"/>
                <a:gd name="connsiteY13" fmla="*/ 177390 h 242528"/>
                <a:gd name="connsiteX14" fmla="*/ 85419 w 167449"/>
                <a:gd name="connsiteY14" fmla="*/ 210156 h 242528"/>
                <a:gd name="connsiteX15" fmla="*/ 32746 w 167449"/>
                <a:gd name="connsiteY15" fmla="*/ 200631 h 242528"/>
                <a:gd name="connsiteX16" fmla="*/ 19601 w 167449"/>
                <a:gd name="connsiteY16" fmla="*/ 179961 h 242528"/>
                <a:gd name="connsiteX17" fmla="*/ -211 w 167449"/>
                <a:gd name="connsiteY17" fmla="*/ 179961 h 242528"/>
                <a:gd name="connsiteX18" fmla="*/ 4171 w 167449"/>
                <a:gd name="connsiteY18" fmla="*/ 231777 h 242528"/>
                <a:gd name="connsiteX19" fmla="*/ 4171 w 167449"/>
                <a:gd name="connsiteY19" fmla="*/ 231777 h 242528"/>
                <a:gd name="connsiteX20" fmla="*/ 82847 w 167449"/>
                <a:gd name="connsiteY20" fmla="*/ 242255 h 242528"/>
                <a:gd name="connsiteX21" fmla="*/ 167239 w 167449"/>
                <a:gd name="connsiteY21" fmla="*/ 171199 h 24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449" h="242528">
                  <a:moveTo>
                    <a:pt x="167239" y="171199"/>
                  </a:moveTo>
                  <a:cubicBezTo>
                    <a:pt x="167239" y="126622"/>
                    <a:pt x="139902" y="112620"/>
                    <a:pt x="103993" y="102428"/>
                  </a:cubicBezTo>
                  <a:lnTo>
                    <a:pt x="76847" y="95856"/>
                  </a:lnTo>
                  <a:cubicBezTo>
                    <a:pt x="60911" y="93037"/>
                    <a:pt x="49586" y="78768"/>
                    <a:pt x="50462" y="62614"/>
                  </a:cubicBezTo>
                  <a:cubicBezTo>
                    <a:pt x="50462" y="49374"/>
                    <a:pt x="61321" y="31657"/>
                    <a:pt x="88562" y="31657"/>
                  </a:cubicBezTo>
                  <a:lnTo>
                    <a:pt x="123519" y="36134"/>
                  </a:lnTo>
                  <a:lnTo>
                    <a:pt x="139902" y="62042"/>
                  </a:lnTo>
                  <a:lnTo>
                    <a:pt x="159524" y="62042"/>
                  </a:lnTo>
                  <a:lnTo>
                    <a:pt x="155523" y="10131"/>
                  </a:lnTo>
                  <a:cubicBezTo>
                    <a:pt x="133482" y="2930"/>
                    <a:pt x="110413" y="-585"/>
                    <a:pt x="87229" y="-251"/>
                  </a:cubicBezTo>
                  <a:cubicBezTo>
                    <a:pt x="27031" y="-251"/>
                    <a:pt x="4457" y="35753"/>
                    <a:pt x="4457" y="66424"/>
                  </a:cubicBezTo>
                  <a:cubicBezTo>
                    <a:pt x="4457" y="94999"/>
                    <a:pt x="17792" y="122907"/>
                    <a:pt x="61607" y="134242"/>
                  </a:cubicBezTo>
                  <a:lnTo>
                    <a:pt x="92563" y="142147"/>
                  </a:lnTo>
                  <a:cubicBezTo>
                    <a:pt x="117900" y="149196"/>
                    <a:pt x="122948" y="161197"/>
                    <a:pt x="122948" y="177390"/>
                  </a:cubicBezTo>
                  <a:cubicBezTo>
                    <a:pt x="122948" y="193582"/>
                    <a:pt x="111518" y="210156"/>
                    <a:pt x="85419" y="210156"/>
                  </a:cubicBezTo>
                  <a:cubicBezTo>
                    <a:pt x="67455" y="209899"/>
                    <a:pt x="49662" y="206689"/>
                    <a:pt x="32746" y="200631"/>
                  </a:cubicBezTo>
                  <a:lnTo>
                    <a:pt x="19601" y="179961"/>
                  </a:lnTo>
                  <a:lnTo>
                    <a:pt x="-211" y="179961"/>
                  </a:lnTo>
                  <a:lnTo>
                    <a:pt x="4171" y="231777"/>
                  </a:lnTo>
                  <a:lnTo>
                    <a:pt x="4171" y="231777"/>
                  </a:lnTo>
                  <a:cubicBezTo>
                    <a:pt x="29822" y="238702"/>
                    <a:pt x="56273" y="242227"/>
                    <a:pt x="82847" y="242255"/>
                  </a:cubicBezTo>
                  <a:cubicBezTo>
                    <a:pt x="142855" y="241969"/>
                    <a:pt x="167239" y="211966"/>
                    <a:pt x="167239" y="171199"/>
                  </a:cubicBez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68B52A6B-35C2-472A-8C5E-347C6B5536CB}"/>
                </a:ext>
              </a:extLst>
            </p:cNvPr>
            <p:cNvSpPr/>
            <p:nvPr/>
          </p:nvSpPr>
          <p:spPr>
            <a:xfrm>
              <a:off x="10351228" y="1013800"/>
              <a:ext cx="115027" cy="123056"/>
            </a:xfrm>
            <a:custGeom>
              <a:avLst/>
              <a:gdLst>
                <a:gd name="connsiteX0" fmla="*/ 82276 w 222408"/>
                <a:gd name="connsiteY0" fmla="*/ 14491 h 237934"/>
                <a:gd name="connsiteX1" fmla="*/ 82276 w 222408"/>
                <a:gd name="connsiteY1" fmla="*/ -273 h 237934"/>
                <a:gd name="connsiteX2" fmla="*/ -211 w 222408"/>
                <a:gd name="connsiteY2" fmla="*/ -273 h 237934"/>
                <a:gd name="connsiteX3" fmla="*/ -211 w 222408"/>
                <a:gd name="connsiteY3" fmla="*/ 14872 h 237934"/>
                <a:gd name="connsiteX4" fmla="*/ 18363 w 222408"/>
                <a:gd name="connsiteY4" fmla="*/ 31636 h 237934"/>
                <a:gd name="connsiteX5" fmla="*/ 18363 w 222408"/>
                <a:gd name="connsiteY5" fmla="*/ 154032 h 237934"/>
                <a:gd name="connsiteX6" fmla="*/ 106946 w 222408"/>
                <a:gd name="connsiteY6" fmla="*/ 237662 h 237934"/>
                <a:gd name="connsiteX7" fmla="*/ 116471 w 222408"/>
                <a:gd name="connsiteY7" fmla="*/ 237662 h 237934"/>
                <a:gd name="connsiteX8" fmla="*/ 203719 w 222408"/>
                <a:gd name="connsiteY8" fmla="*/ 154032 h 237934"/>
                <a:gd name="connsiteX9" fmla="*/ 203719 w 222408"/>
                <a:gd name="connsiteY9" fmla="*/ 31445 h 237934"/>
                <a:gd name="connsiteX10" fmla="*/ 222198 w 222408"/>
                <a:gd name="connsiteY10" fmla="*/ 14491 h 237934"/>
                <a:gd name="connsiteX11" fmla="*/ 222198 w 222408"/>
                <a:gd name="connsiteY11" fmla="*/ -273 h 237934"/>
                <a:gd name="connsiteX12" fmla="*/ 139616 w 222408"/>
                <a:gd name="connsiteY12" fmla="*/ -273 h 237934"/>
                <a:gd name="connsiteX13" fmla="*/ 139616 w 222408"/>
                <a:gd name="connsiteY13" fmla="*/ 14872 h 237934"/>
                <a:gd name="connsiteX14" fmla="*/ 158666 w 222408"/>
                <a:gd name="connsiteY14" fmla="*/ 31826 h 237934"/>
                <a:gd name="connsiteX15" fmla="*/ 158666 w 222408"/>
                <a:gd name="connsiteY15" fmla="*/ 146888 h 237934"/>
                <a:gd name="connsiteX16" fmla="*/ 116661 w 222408"/>
                <a:gd name="connsiteY16" fmla="*/ 206134 h 237934"/>
                <a:gd name="connsiteX17" fmla="*/ 107136 w 222408"/>
                <a:gd name="connsiteY17" fmla="*/ 206134 h 237934"/>
                <a:gd name="connsiteX18" fmla="*/ 63511 w 222408"/>
                <a:gd name="connsiteY18" fmla="*/ 146888 h 237934"/>
                <a:gd name="connsiteX19" fmla="*/ 63511 w 222408"/>
                <a:gd name="connsiteY19" fmla="*/ 31636 h 237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2408" h="237934">
                  <a:moveTo>
                    <a:pt x="82276" y="14491"/>
                  </a:moveTo>
                  <a:lnTo>
                    <a:pt x="82276" y="-273"/>
                  </a:lnTo>
                  <a:lnTo>
                    <a:pt x="-211" y="-273"/>
                  </a:lnTo>
                  <a:lnTo>
                    <a:pt x="-211" y="14872"/>
                  </a:lnTo>
                  <a:lnTo>
                    <a:pt x="18363" y="31636"/>
                  </a:lnTo>
                  <a:lnTo>
                    <a:pt x="18363" y="154032"/>
                  </a:lnTo>
                  <a:cubicBezTo>
                    <a:pt x="18363" y="200895"/>
                    <a:pt x="37413" y="237662"/>
                    <a:pt x="106946" y="237662"/>
                  </a:cubicBezTo>
                  <a:lnTo>
                    <a:pt x="116471" y="237662"/>
                  </a:lnTo>
                  <a:cubicBezTo>
                    <a:pt x="186289" y="237662"/>
                    <a:pt x="203719" y="200895"/>
                    <a:pt x="203719" y="154032"/>
                  </a:cubicBezTo>
                  <a:lnTo>
                    <a:pt x="203719" y="31445"/>
                  </a:lnTo>
                  <a:lnTo>
                    <a:pt x="222198" y="14491"/>
                  </a:lnTo>
                  <a:lnTo>
                    <a:pt x="222198" y="-273"/>
                  </a:lnTo>
                  <a:lnTo>
                    <a:pt x="139616" y="-273"/>
                  </a:lnTo>
                  <a:lnTo>
                    <a:pt x="139616" y="14872"/>
                  </a:lnTo>
                  <a:lnTo>
                    <a:pt x="158666" y="31826"/>
                  </a:lnTo>
                  <a:lnTo>
                    <a:pt x="158666" y="146888"/>
                  </a:lnTo>
                  <a:cubicBezTo>
                    <a:pt x="158666" y="177940"/>
                    <a:pt x="150760" y="206134"/>
                    <a:pt x="116661" y="206134"/>
                  </a:cubicBezTo>
                  <a:lnTo>
                    <a:pt x="107136" y="206134"/>
                  </a:lnTo>
                  <a:cubicBezTo>
                    <a:pt x="73132" y="206134"/>
                    <a:pt x="63511" y="177559"/>
                    <a:pt x="63511" y="146888"/>
                  </a:cubicBezTo>
                  <a:lnTo>
                    <a:pt x="63511" y="31636"/>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429EEF85-E6F6-45D6-8679-0B90E3F4A846}"/>
                </a:ext>
              </a:extLst>
            </p:cNvPr>
            <p:cNvSpPr/>
            <p:nvPr/>
          </p:nvSpPr>
          <p:spPr>
            <a:xfrm>
              <a:off x="10668180" y="1013800"/>
              <a:ext cx="115273" cy="123056"/>
            </a:xfrm>
            <a:custGeom>
              <a:avLst/>
              <a:gdLst>
                <a:gd name="connsiteX0" fmla="*/ 82371 w 222884"/>
                <a:gd name="connsiteY0" fmla="*/ 14491 h 237934"/>
                <a:gd name="connsiteX1" fmla="*/ 82371 w 222884"/>
                <a:gd name="connsiteY1" fmla="*/ -273 h 237934"/>
                <a:gd name="connsiteX2" fmla="*/ -211 w 222884"/>
                <a:gd name="connsiteY2" fmla="*/ -273 h 237934"/>
                <a:gd name="connsiteX3" fmla="*/ -211 w 222884"/>
                <a:gd name="connsiteY3" fmla="*/ 14872 h 237934"/>
                <a:gd name="connsiteX4" fmla="*/ 18839 w 222884"/>
                <a:gd name="connsiteY4" fmla="*/ 31636 h 237934"/>
                <a:gd name="connsiteX5" fmla="*/ 18839 w 222884"/>
                <a:gd name="connsiteY5" fmla="*/ 154032 h 237934"/>
                <a:gd name="connsiteX6" fmla="*/ 107517 w 222884"/>
                <a:gd name="connsiteY6" fmla="*/ 237662 h 237934"/>
                <a:gd name="connsiteX7" fmla="*/ 117042 w 222884"/>
                <a:gd name="connsiteY7" fmla="*/ 237662 h 237934"/>
                <a:gd name="connsiteX8" fmla="*/ 204196 w 222884"/>
                <a:gd name="connsiteY8" fmla="*/ 154032 h 237934"/>
                <a:gd name="connsiteX9" fmla="*/ 204196 w 222884"/>
                <a:gd name="connsiteY9" fmla="*/ 31445 h 237934"/>
                <a:gd name="connsiteX10" fmla="*/ 222674 w 222884"/>
                <a:gd name="connsiteY10" fmla="*/ 14491 h 237934"/>
                <a:gd name="connsiteX11" fmla="*/ 222674 w 222884"/>
                <a:gd name="connsiteY11" fmla="*/ -273 h 237934"/>
                <a:gd name="connsiteX12" fmla="*/ 140188 w 222884"/>
                <a:gd name="connsiteY12" fmla="*/ -273 h 237934"/>
                <a:gd name="connsiteX13" fmla="*/ 140188 w 222884"/>
                <a:gd name="connsiteY13" fmla="*/ 14872 h 237934"/>
                <a:gd name="connsiteX14" fmla="*/ 159238 w 222884"/>
                <a:gd name="connsiteY14" fmla="*/ 31826 h 237934"/>
                <a:gd name="connsiteX15" fmla="*/ 159238 w 222884"/>
                <a:gd name="connsiteY15" fmla="*/ 146888 h 237934"/>
                <a:gd name="connsiteX16" fmla="*/ 117233 w 222884"/>
                <a:gd name="connsiteY16" fmla="*/ 206134 h 237934"/>
                <a:gd name="connsiteX17" fmla="*/ 107708 w 222884"/>
                <a:gd name="connsiteY17" fmla="*/ 206134 h 237934"/>
                <a:gd name="connsiteX18" fmla="*/ 63988 w 222884"/>
                <a:gd name="connsiteY18" fmla="*/ 146888 h 237934"/>
                <a:gd name="connsiteX19" fmla="*/ 63988 w 222884"/>
                <a:gd name="connsiteY19" fmla="*/ 31636 h 237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2884" h="237934">
                  <a:moveTo>
                    <a:pt x="82371" y="14491"/>
                  </a:moveTo>
                  <a:lnTo>
                    <a:pt x="82371" y="-273"/>
                  </a:lnTo>
                  <a:lnTo>
                    <a:pt x="-211" y="-273"/>
                  </a:lnTo>
                  <a:lnTo>
                    <a:pt x="-211" y="14872"/>
                  </a:lnTo>
                  <a:lnTo>
                    <a:pt x="18839" y="31636"/>
                  </a:lnTo>
                  <a:lnTo>
                    <a:pt x="18839" y="154032"/>
                  </a:lnTo>
                  <a:cubicBezTo>
                    <a:pt x="18839" y="200895"/>
                    <a:pt x="37889" y="237662"/>
                    <a:pt x="107517" y="237662"/>
                  </a:cubicBezTo>
                  <a:lnTo>
                    <a:pt x="117042" y="237662"/>
                  </a:lnTo>
                  <a:cubicBezTo>
                    <a:pt x="186860" y="237662"/>
                    <a:pt x="204196" y="200895"/>
                    <a:pt x="204196" y="154032"/>
                  </a:cubicBezTo>
                  <a:lnTo>
                    <a:pt x="204196" y="31445"/>
                  </a:lnTo>
                  <a:lnTo>
                    <a:pt x="222674" y="14491"/>
                  </a:lnTo>
                  <a:lnTo>
                    <a:pt x="222674" y="-273"/>
                  </a:lnTo>
                  <a:lnTo>
                    <a:pt x="140188" y="-273"/>
                  </a:lnTo>
                  <a:lnTo>
                    <a:pt x="140188" y="14872"/>
                  </a:lnTo>
                  <a:lnTo>
                    <a:pt x="159238" y="31826"/>
                  </a:lnTo>
                  <a:lnTo>
                    <a:pt x="159238" y="146888"/>
                  </a:lnTo>
                  <a:cubicBezTo>
                    <a:pt x="159238" y="177940"/>
                    <a:pt x="151332" y="206134"/>
                    <a:pt x="117233" y="206134"/>
                  </a:cubicBezTo>
                  <a:lnTo>
                    <a:pt x="107708" y="206134"/>
                  </a:lnTo>
                  <a:cubicBezTo>
                    <a:pt x="73799" y="206134"/>
                    <a:pt x="63988" y="177559"/>
                    <a:pt x="63988" y="146888"/>
                  </a:cubicBezTo>
                  <a:lnTo>
                    <a:pt x="63988" y="31636"/>
                  </a:ln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1555984E-8CC9-45E2-BC81-618C446E09BA}"/>
                </a:ext>
              </a:extLst>
            </p:cNvPr>
            <p:cNvSpPr/>
            <p:nvPr/>
          </p:nvSpPr>
          <p:spPr>
            <a:xfrm>
              <a:off x="10799119" y="1013800"/>
              <a:ext cx="115273" cy="123056"/>
            </a:xfrm>
            <a:custGeom>
              <a:avLst/>
              <a:gdLst>
                <a:gd name="connsiteX0" fmla="*/ 82466 w 222884"/>
                <a:gd name="connsiteY0" fmla="*/ 14491 h 237934"/>
                <a:gd name="connsiteX1" fmla="*/ 82466 w 222884"/>
                <a:gd name="connsiteY1" fmla="*/ -273 h 237934"/>
                <a:gd name="connsiteX2" fmla="*/ -211 w 222884"/>
                <a:gd name="connsiteY2" fmla="*/ -273 h 237934"/>
                <a:gd name="connsiteX3" fmla="*/ -211 w 222884"/>
                <a:gd name="connsiteY3" fmla="*/ 14872 h 237934"/>
                <a:gd name="connsiteX4" fmla="*/ 18839 w 222884"/>
                <a:gd name="connsiteY4" fmla="*/ 31636 h 237934"/>
                <a:gd name="connsiteX5" fmla="*/ 18839 w 222884"/>
                <a:gd name="connsiteY5" fmla="*/ 154032 h 237934"/>
                <a:gd name="connsiteX6" fmla="*/ 107517 w 222884"/>
                <a:gd name="connsiteY6" fmla="*/ 237662 h 237934"/>
                <a:gd name="connsiteX7" fmla="*/ 117042 w 222884"/>
                <a:gd name="connsiteY7" fmla="*/ 237662 h 237934"/>
                <a:gd name="connsiteX8" fmla="*/ 204291 w 222884"/>
                <a:gd name="connsiteY8" fmla="*/ 154032 h 237934"/>
                <a:gd name="connsiteX9" fmla="*/ 204291 w 222884"/>
                <a:gd name="connsiteY9" fmla="*/ 31445 h 237934"/>
                <a:gd name="connsiteX10" fmla="*/ 222674 w 222884"/>
                <a:gd name="connsiteY10" fmla="*/ 14491 h 237934"/>
                <a:gd name="connsiteX11" fmla="*/ 222674 w 222884"/>
                <a:gd name="connsiteY11" fmla="*/ -273 h 237934"/>
                <a:gd name="connsiteX12" fmla="*/ 139997 w 222884"/>
                <a:gd name="connsiteY12" fmla="*/ -273 h 237934"/>
                <a:gd name="connsiteX13" fmla="*/ 139997 w 222884"/>
                <a:gd name="connsiteY13" fmla="*/ 14872 h 237934"/>
                <a:gd name="connsiteX14" fmla="*/ 159047 w 222884"/>
                <a:gd name="connsiteY14" fmla="*/ 31826 h 237934"/>
                <a:gd name="connsiteX15" fmla="*/ 159047 w 222884"/>
                <a:gd name="connsiteY15" fmla="*/ 146888 h 237934"/>
                <a:gd name="connsiteX16" fmla="*/ 116947 w 222884"/>
                <a:gd name="connsiteY16" fmla="*/ 206134 h 237934"/>
                <a:gd name="connsiteX17" fmla="*/ 107422 w 222884"/>
                <a:gd name="connsiteY17" fmla="*/ 206134 h 237934"/>
                <a:gd name="connsiteX18" fmla="*/ 63702 w 222884"/>
                <a:gd name="connsiteY18" fmla="*/ 146888 h 237934"/>
                <a:gd name="connsiteX19" fmla="*/ 63702 w 222884"/>
                <a:gd name="connsiteY19" fmla="*/ 31636 h 237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2884" h="237934">
                  <a:moveTo>
                    <a:pt x="82466" y="14491"/>
                  </a:moveTo>
                  <a:lnTo>
                    <a:pt x="82466" y="-273"/>
                  </a:lnTo>
                  <a:lnTo>
                    <a:pt x="-211" y="-273"/>
                  </a:lnTo>
                  <a:lnTo>
                    <a:pt x="-211" y="14872"/>
                  </a:lnTo>
                  <a:lnTo>
                    <a:pt x="18839" y="31636"/>
                  </a:lnTo>
                  <a:lnTo>
                    <a:pt x="18839" y="154032"/>
                  </a:lnTo>
                  <a:cubicBezTo>
                    <a:pt x="18839" y="200895"/>
                    <a:pt x="37889" y="237662"/>
                    <a:pt x="107517" y="237662"/>
                  </a:cubicBezTo>
                  <a:lnTo>
                    <a:pt x="117042" y="237662"/>
                  </a:lnTo>
                  <a:cubicBezTo>
                    <a:pt x="186861" y="237662"/>
                    <a:pt x="204291" y="200895"/>
                    <a:pt x="204291" y="154032"/>
                  </a:cubicBezTo>
                  <a:lnTo>
                    <a:pt x="204291" y="31445"/>
                  </a:lnTo>
                  <a:lnTo>
                    <a:pt x="222674" y="14491"/>
                  </a:lnTo>
                  <a:lnTo>
                    <a:pt x="222674" y="-273"/>
                  </a:lnTo>
                  <a:lnTo>
                    <a:pt x="139997" y="-273"/>
                  </a:lnTo>
                  <a:lnTo>
                    <a:pt x="139997" y="14872"/>
                  </a:lnTo>
                  <a:lnTo>
                    <a:pt x="159047" y="31826"/>
                  </a:lnTo>
                  <a:lnTo>
                    <a:pt x="159047" y="146888"/>
                  </a:lnTo>
                  <a:cubicBezTo>
                    <a:pt x="159047" y="177940"/>
                    <a:pt x="150951" y="206134"/>
                    <a:pt x="116947" y="206134"/>
                  </a:cubicBezTo>
                  <a:lnTo>
                    <a:pt x="107422" y="206134"/>
                  </a:lnTo>
                  <a:cubicBezTo>
                    <a:pt x="73322" y="206134"/>
                    <a:pt x="63702" y="177559"/>
                    <a:pt x="63702" y="146888"/>
                  </a:cubicBezTo>
                  <a:lnTo>
                    <a:pt x="63702" y="31636"/>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100A0515-76DA-4DC8-9820-CBE15DB19AD7}"/>
                </a:ext>
              </a:extLst>
            </p:cNvPr>
            <p:cNvSpPr/>
            <p:nvPr/>
          </p:nvSpPr>
          <p:spPr>
            <a:xfrm>
              <a:off x="11168929" y="1013800"/>
              <a:ext cx="108820" cy="121185"/>
            </a:xfrm>
            <a:custGeom>
              <a:avLst/>
              <a:gdLst>
                <a:gd name="connsiteX0" fmla="*/ 45033 w 210407"/>
                <a:gd name="connsiteY0" fmla="*/ 233661 h 234315"/>
                <a:gd name="connsiteX1" fmla="*/ 63417 w 210407"/>
                <a:gd name="connsiteY1" fmla="*/ 156413 h 234315"/>
                <a:gd name="connsiteX2" fmla="*/ 146761 w 210407"/>
                <a:gd name="connsiteY2" fmla="*/ 156413 h 234315"/>
                <a:gd name="connsiteX3" fmla="*/ 164953 w 210407"/>
                <a:gd name="connsiteY3" fmla="*/ 233661 h 234315"/>
                <a:gd name="connsiteX4" fmla="*/ 210197 w 210407"/>
                <a:gd name="connsiteY4" fmla="*/ 233661 h 234315"/>
                <a:gd name="connsiteX5" fmla="*/ 153714 w 210407"/>
                <a:gd name="connsiteY5" fmla="*/ -273 h 234315"/>
                <a:gd name="connsiteX6" fmla="*/ 29222 w 210407"/>
                <a:gd name="connsiteY6" fmla="*/ -273 h 234315"/>
                <a:gd name="connsiteX7" fmla="*/ 29222 w 210407"/>
                <a:gd name="connsiteY7" fmla="*/ 14872 h 234315"/>
                <a:gd name="connsiteX8" fmla="*/ 48272 w 210407"/>
                <a:gd name="connsiteY8" fmla="*/ 31826 h 234315"/>
                <a:gd name="connsiteX9" fmla="*/ -211 w 210407"/>
                <a:gd name="connsiteY9" fmla="*/ 234042 h 234315"/>
                <a:gd name="connsiteX10" fmla="*/ 93611 w 210407"/>
                <a:gd name="connsiteY10" fmla="*/ 31445 h 234315"/>
                <a:gd name="connsiteX11" fmla="*/ 116376 w 210407"/>
                <a:gd name="connsiteY11" fmla="*/ 31445 h 234315"/>
                <a:gd name="connsiteX12" fmla="*/ 138569 w 210407"/>
                <a:gd name="connsiteY12" fmla="*/ 124695 h 234315"/>
                <a:gd name="connsiteX13" fmla="*/ 71227 w 210407"/>
                <a:gd name="connsiteY13" fmla="*/ 124695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407" h="234315">
                  <a:moveTo>
                    <a:pt x="45033" y="233661"/>
                  </a:moveTo>
                  <a:lnTo>
                    <a:pt x="63417" y="156413"/>
                  </a:lnTo>
                  <a:lnTo>
                    <a:pt x="146761" y="156413"/>
                  </a:lnTo>
                  <a:lnTo>
                    <a:pt x="164953" y="233661"/>
                  </a:lnTo>
                  <a:lnTo>
                    <a:pt x="210197" y="233661"/>
                  </a:lnTo>
                  <a:lnTo>
                    <a:pt x="153714" y="-273"/>
                  </a:lnTo>
                  <a:lnTo>
                    <a:pt x="29222" y="-273"/>
                  </a:lnTo>
                  <a:lnTo>
                    <a:pt x="29222" y="14872"/>
                  </a:lnTo>
                  <a:lnTo>
                    <a:pt x="48272" y="31826"/>
                  </a:lnTo>
                  <a:lnTo>
                    <a:pt x="-211" y="234042"/>
                  </a:lnTo>
                  <a:close/>
                  <a:moveTo>
                    <a:pt x="93611" y="31445"/>
                  </a:moveTo>
                  <a:lnTo>
                    <a:pt x="116376" y="31445"/>
                  </a:lnTo>
                  <a:lnTo>
                    <a:pt x="138569" y="124695"/>
                  </a:lnTo>
                  <a:lnTo>
                    <a:pt x="71227" y="124695"/>
                  </a:ln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A3FAE41-D564-4DB5-82F7-112AF15A66F6}"/>
                </a:ext>
              </a:extLst>
            </p:cNvPr>
            <p:cNvSpPr/>
            <p:nvPr/>
          </p:nvSpPr>
          <p:spPr>
            <a:xfrm>
              <a:off x="11543764" y="1013800"/>
              <a:ext cx="108377" cy="120987"/>
            </a:xfrm>
            <a:custGeom>
              <a:avLst/>
              <a:gdLst>
                <a:gd name="connsiteX0" fmla="*/ 44557 w 209550"/>
                <a:gd name="connsiteY0" fmla="*/ 233661 h 233933"/>
                <a:gd name="connsiteX1" fmla="*/ 62750 w 209550"/>
                <a:gd name="connsiteY1" fmla="*/ 156413 h 233933"/>
                <a:gd name="connsiteX2" fmla="*/ 146189 w 209550"/>
                <a:gd name="connsiteY2" fmla="*/ 156413 h 233933"/>
                <a:gd name="connsiteX3" fmla="*/ 164382 w 209550"/>
                <a:gd name="connsiteY3" fmla="*/ 233661 h 233933"/>
                <a:gd name="connsiteX4" fmla="*/ 209339 w 209550"/>
                <a:gd name="connsiteY4" fmla="*/ 233661 h 233933"/>
                <a:gd name="connsiteX5" fmla="*/ 152189 w 209550"/>
                <a:gd name="connsiteY5" fmla="*/ -273 h 233933"/>
                <a:gd name="connsiteX6" fmla="*/ 152189 w 209550"/>
                <a:gd name="connsiteY6" fmla="*/ -273 h 233933"/>
                <a:gd name="connsiteX7" fmla="*/ 29603 w 209550"/>
                <a:gd name="connsiteY7" fmla="*/ -273 h 233933"/>
                <a:gd name="connsiteX8" fmla="*/ 29603 w 209550"/>
                <a:gd name="connsiteY8" fmla="*/ 14872 h 233933"/>
                <a:gd name="connsiteX9" fmla="*/ 48653 w 209550"/>
                <a:gd name="connsiteY9" fmla="*/ 31826 h 233933"/>
                <a:gd name="connsiteX10" fmla="*/ -211 w 209550"/>
                <a:gd name="connsiteY10" fmla="*/ 233661 h 233933"/>
                <a:gd name="connsiteX11" fmla="*/ 93134 w 209550"/>
                <a:gd name="connsiteY11" fmla="*/ 31445 h 233933"/>
                <a:gd name="connsiteX12" fmla="*/ 115995 w 209550"/>
                <a:gd name="connsiteY12" fmla="*/ 31445 h 233933"/>
                <a:gd name="connsiteX13" fmla="*/ 137997 w 209550"/>
                <a:gd name="connsiteY13" fmla="*/ 124695 h 233933"/>
                <a:gd name="connsiteX14" fmla="*/ 71322 w 209550"/>
                <a:gd name="connsiteY14" fmla="*/ 124695 h 23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9550" h="233933">
                  <a:moveTo>
                    <a:pt x="44557" y="233661"/>
                  </a:moveTo>
                  <a:lnTo>
                    <a:pt x="62750" y="156413"/>
                  </a:lnTo>
                  <a:lnTo>
                    <a:pt x="146189" y="156413"/>
                  </a:lnTo>
                  <a:lnTo>
                    <a:pt x="164382" y="233661"/>
                  </a:lnTo>
                  <a:lnTo>
                    <a:pt x="209339" y="233661"/>
                  </a:lnTo>
                  <a:lnTo>
                    <a:pt x="152189" y="-273"/>
                  </a:lnTo>
                  <a:lnTo>
                    <a:pt x="152189" y="-273"/>
                  </a:lnTo>
                  <a:lnTo>
                    <a:pt x="29603" y="-273"/>
                  </a:lnTo>
                  <a:lnTo>
                    <a:pt x="29603" y="14872"/>
                  </a:lnTo>
                  <a:lnTo>
                    <a:pt x="48653" y="31826"/>
                  </a:lnTo>
                  <a:lnTo>
                    <a:pt x="-211" y="233661"/>
                  </a:lnTo>
                  <a:close/>
                  <a:moveTo>
                    <a:pt x="93134" y="31445"/>
                  </a:moveTo>
                  <a:lnTo>
                    <a:pt x="115995" y="31445"/>
                  </a:lnTo>
                  <a:lnTo>
                    <a:pt x="137997" y="124695"/>
                  </a:lnTo>
                  <a:lnTo>
                    <a:pt x="71322" y="124695"/>
                  </a:ln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54B4C196-2A51-4677-8300-ED6E604BA3F5}"/>
                </a:ext>
              </a:extLst>
            </p:cNvPr>
            <p:cNvSpPr/>
            <p:nvPr/>
          </p:nvSpPr>
          <p:spPr>
            <a:xfrm>
              <a:off x="10926658" y="1013455"/>
              <a:ext cx="103155" cy="121185"/>
            </a:xfrm>
            <a:custGeom>
              <a:avLst/>
              <a:gdLst>
                <a:gd name="connsiteX0" fmla="*/ 193623 w 199453"/>
                <a:gd name="connsiteY0" fmla="*/ 75927 h 234315"/>
                <a:gd name="connsiteX1" fmla="*/ 101993 w 199453"/>
                <a:gd name="connsiteY1" fmla="*/ -273 h 234315"/>
                <a:gd name="connsiteX2" fmla="*/ -211 w 199453"/>
                <a:gd name="connsiteY2" fmla="*/ -273 h 234315"/>
                <a:gd name="connsiteX3" fmla="*/ -211 w 199453"/>
                <a:gd name="connsiteY3" fmla="*/ 14872 h 234315"/>
                <a:gd name="connsiteX4" fmla="*/ 18839 w 199453"/>
                <a:gd name="connsiteY4" fmla="*/ 31636 h 234315"/>
                <a:gd name="connsiteX5" fmla="*/ 18839 w 199453"/>
                <a:gd name="connsiteY5" fmla="*/ 234042 h 234315"/>
                <a:gd name="connsiteX6" fmla="*/ 64178 w 199453"/>
                <a:gd name="connsiteY6" fmla="*/ 234042 h 234315"/>
                <a:gd name="connsiteX7" fmla="*/ 64178 w 199453"/>
                <a:gd name="connsiteY7" fmla="*/ 150317 h 234315"/>
                <a:gd name="connsiteX8" fmla="*/ 109422 w 199453"/>
                <a:gd name="connsiteY8" fmla="*/ 150317 h 234315"/>
                <a:gd name="connsiteX9" fmla="*/ 150856 w 199453"/>
                <a:gd name="connsiteY9" fmla="*/ 234042 h 234315"/>
                <a:gd name="connsiteX10" fmla="*/ 199243 w 199453"/>
                <a:gd name="connsiteY10" fmla="*/ 234042 h 234315"/>
                <a:gd name="connsiteX11" fmla="*/ 152475 w 199453"/>
                <a:gd name="connsiteY11" fmla="*/ 142316 h 234315"/>
                <a:gd name="connsiteX12" fmla="*/ 193623 w 199453"/>
                <a:gd name="connsiteY12" fmla="*/ 75927 h 234315"/>
                <a:gd name="connsiteX13" fmla="*/ 100945 w 199453"/>
                <a:gd name="connsiteY13" fmla="*/ 118694 h 234315"/>
                <a:gd name="connsiteX14" fmla="*/ 63893 w 199453"/>
                <a:gd name="connsiteY14" fmla="*/ 118694 h 234315"/>
                <a:gd name="connsiteX15" fmla="*/ 63893 w 199453"/>
                <a:gd name="connsiteY15" fmla="*/ 31921 h 234315"/>
                <a:gd name="connsiteX16" fmla="*/ 100945 w 199453"/>
                <a:gd name="connsiteY16" fmla="*/ 31921 h 234315"/>
                <a:gd name="connsiteX17" fmla="*/ 100945 w 199453"/>
                <a:gd name="connsiteY17" fmla="*/ 31921 h 234315"/>
                <a:gd name="connsiteX18" fmla="*/ 148570 w 199453"/>
                <a:gd name="connsiteY18" fmla="*/ 75737 h 234315"/>
                <a:gd name="connsiteX19" fmla="*/ 100945 w 199453"/>
                <a:gd name="connsiteY19" fmla="*/ 118694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9453" h="234315">
                  <a:moveTo>
                    <a:pt x="193623" y="75927"/>
                  </a:moveTo>
                  <a:cubicBezTo>
                    <a:pt x="193623" y="28302"/>
                    <a:pt x="162952" y="394"/>
                    <a:pt x="101993" y="-273"/>
                  </a:cubicBezTo>
                  <a:lnTo>
                    <a:pt x="-211" y="-273"/>
                  </a:lnTo>
                  <a:lnTo>
                    <a:pt x="-211" y="14872"/>
                  </a:lnTo>
                  <a:lnTo>
                    <a:pt x="18839" y="31636"/>
                  </a:lnTo>
                  <a:lnTo>
                    <a:pt x="18839" y="234042"/>
                  </a:lnTo>
                  <a:lnTo>
                    <a:pt x="64178" y="234042"/>
                  </a:lnTo>
                  <a:lnTo>
                    <a:pt x="64178" y="150317"/>
                  </a:lnTo>
                  <a:lnTo>
                    <a:pt x="109422" y="150317"/>
                  </a:lnTo>
                  <a:lnTo>
                    <a:pt x="150856" y="234042"/>
                  </a:lnTo>
                  <a:lnTo>
                    <a:pt x="199243" y="234042"/>
                  </a:lnTo>
                  <a:lnTo>
                    <a:pt x="152475" y="142316"/>
                  </a:lnTo>
                  <a:cubicBezTo>
                    <a:pt x="178574" y="130791"/>
                    <a:pt x="194919" y="104426"/>
                    <a:pt x="193623" y="75927"/>
                  </a:cubicBezTo>
                  <a:close/>
                  <a:moveTo>
                    <a:pt x="100945" y="118694"/>
                  </a:moveTo>
                  <a:lnTo>
                    <a:pt x="63893" y="118694"/>
                  </a:lnTo>
                  <a:lnTo>
                    <a:pt x="63893" y="31921"/>
                  </a:lnTo>
                  <a:lnTo>
                    <a:pt x="100945" y="31921"/>
                  </a:lnTo>
                  <a:lnTo>
                    <a:pt x="100945" y="31921"/>
                  </a:lnTo>
                  <a:cubicBezTo>
                    <a:pt x="133520" y="31921"/>
                    <a:pt x="148570" y="52972"/>
                    <a:pt x="148570" y="75737"/>
                  </a:cubicBezTo>
                  <a:cubicBezTo>
                    <a:pt x="148570" y="98501"/>
                    <a:pt x="133520" y="118694"/>
                    <a:pt x="100945" y="118694"/>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A95BF78-FB15-45DA-8754-3905151B0E7E}"/>
                </a:ext>
              </a:extLst>
            </p:cNvPr>
            <p:cNvSpPr/>
            <p:nvPr/>
          </p:nvSpPr>
          <p:spPr>
            <a:xfrm>
              <a:off x="11291049" y="1013505"/>
              <a:ext cx="98475" cy="121480"/>
            </a:xfrm>
            <a:custGeom>
              <a:avLst/>
              <a:gdLst>
                <a:gd name="connsiteX0" fmla="*/ -211 w 190404"/>
                <a:gd name="connsiteY0" fmla="*/ 298 h 234886"/>
                <a:gd name="connsiteX1" fmla="*/ -211 w 190404"/>
                <a:gd name="connsiteY1" fmla="*/ 15443 h 234886"/>
                <a:gd name="connsiteX2" fmla="*/ 18839 w 190404"/>
                <a:gd name="connsiteY2" fmla="*/ 32207 h 234886"/>
                <a:gd name="connsiteX3" fmla="*/ 18839 w 190404"/>
                <a:gd name="connsiteY3" fmla="*/ 234613 h 234886"/>
                <a:gd name="connsiteX4" fmla="*/ 64179 w 190404"/>
                <a:gd name="connsiteY4" fmla="*/ 234613 h 234886"/>
                <a:gd name="connsiteX5" fmla="*/ 64179 w 190404"/>
                <a:gd name="connsiteY5" fmla="*/ 162223 h 234886"/>
                <a:gd name="connsiteX6" fmla="*/ 99897 w 190404"/>
                <a:gd name="connsiteY6" fmla="*/ 162223 h 234886"/>
                <a:gd name="connsiteX7" fmla="*/ 190194 w 190404"/>
                <a:gd name="connsiteY7" fmla="*/ 81071 h 234886"/>
                <a:gd name="connsiteX8" fmla="*/ 99516 w 190404"/>
                <a:gd name="connsiteY8" fmla="*/ -273 h 234886"/>
                <a:gd name="connsiteX9" fmla="*/ 145522 w 190404"/>
                <a:gd name="connsiteY9" fmla="*/ 81261 h 234886"/>
                <a:gd name="connsiteX10" fmla="*/ 98564 w 190404"/>
                <a:gd name="connsiteY10" fmla="*/ 130505 h 234886"/>
                <a:gd name="connsiteX11" fmla="*/ 64273 w 190404"/>
                <a:gd name="connsiteY11" fmla="*/ 130505 h 234886"/>
                <a:gd name="connsiteX12" fmla="*/ 64273 w 190404"/>
                <a:gd name="connsiteY12" fmla="*/ 31826 h 234886"/>
                <a:gd name="connsiteX13" fmla="*/ 98564 w 190404"/>
                <a:gd name="connsiteY13" fmla="*/ 31826 h 234886"/>
                <a:gd name="connsiteX14" fmla="*/ 145522 w 190404"/>
                <a:gd name="connsiteY14" fmla="*/ 81261 h 23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404" h="234886">
                  <a:moveTo>
                    <a:pt x="-211" y="298"/>
                  </a:moveTo>
                  <a:lnTo>
                    <a:pt x="-211" y="15443"/>
                  </a:lnTo>
                  <a:lnTo>
                    <a:pt x="18839" y="32207"/>
                  </a:lnTo>
                  <a:lnTo>
                    <a:pt x="18839" y="234613"/>
                  </a:lnTo>
                  <a:lnTo>
                    <a:pt x="64179" y="234613"/>
                  </a:lnTo>
                  <a:lnTo>
                    <a:pt x="64179" y="162223"/>
                  </a:lnTo>
                  <a:lnTo>
                    <a:pt x="99897" y="162223"/>
                  </a:lnTo>
                  <a:cubicBezTo>
                    <a:pt x="160762" y="162223"/>
                    <a:pt x="190194" y="132696"/>
                    <a:pt x="190194" y="81071"/>
                  </a:cubicBezTo>
                  <a:cubicBezTo>
                    <a:pt x="190194" y="29445"/>
                    <a:pt x="160572" y="108"/>
                    <a:pt x="99516" y="-273"/>
                  </a:cubicBezTo>
                  <a:close/>
                  <a:moveTo>
                    <a:pt x="145522" y="81261"/>
                  </a:moveTo>
                  <a:cubicBezTo>
                    <a:pt x="145522" y="109169"/>
                    <a:pt x="131330" y="130505"/>
                    <a:pt x="98564" y="130505"/>
                  </a:cubicBezTo>
                  <a:lnTo>
                    <a:pt x="64273" y="130505"/>
                  </a:lnTo>
                  <a:lnTo>
                    <a:pt x="64273" y="31826"/>
                  </a:lnTo>
                  <a:lnTo>
                    <a:pt x="98564" y="31826"/>
                  </a:lnTo>
                  <a:cubicBezTo>
                    <a:pt x="131044" y="32017"/>
                    <a:pt x="145522" y="53257"/>
                    <a:pt x="145522" y="81261"/>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53E4FA48-D2B7-4947-BEC6-7FD4BAEBAFD0}"/>
                </a:ext>
              </a:extLst>
            </p:cNvPr>
            <p:cNvSpPr/>
            <p:nvPr/>
          </p:nvSpPr>
          <p:spPr>
            <a:xfrm>
              <a:off x="10483102" y="1013652"/>
              <a:ext cx="92317" cy="121185"/>
            </a:xfrm>
            <a:custGeom>
              <a:avLst/>
              <a:gdLst>
                <a:gd name="connsiteX0" fmla="*/ 83249 w 178498"/>
                <a:gd name="connsiteY0" fmla="*/ 15050 h 234315"/>
                <a:gd name="connsiteX1" fmla="*/ 83249 w 178498"/>
                <a:gd name="connsiteY1" fmla="*/ 0 h 234315"/>
                <a:gd name="connsiteX2" fmla="*/ 0 w 178498"/>
                <a:gd name="connsiteY2" fmla="*/ 0 h 234315"/>
                <a:gd name="connsiteX3" fmla="*/ 0 w 178498"/>
                <a:gd name="connsiteY3" fmla="*/ 15050 h 234315"/>
                <a:gd name="connsiteX4" fmla="*/ 18764 w 178498"/>
                <a:gd name="connsiteY4" fmla="*/ 31909 h 234315"/>
                <a:gd name="connsiteX5" fmla="*/ 18764 w 178498"/>
                <a:gd name="connsiteY5" fmla="*/ 234315 h 234315"/>
                <a:gd name="connsiteX6" fmla="*/ 173926 w 178498"/>
                <a:gd name="connsiteY6" fmla="*/ 234315 h 234315"/>
                <a:gd name="connsiteX7" fmla="*/ 178499 w 178498"/>
                <a:gd name="connsiteY7" fmla="*/ 175927 h 234315"/>
                <a:gd name="connsiteX8" fmla="*/ 158687 w 178498"/>
                <a:gd name="connsiteY8" fmla="*/ 175927 h 234315"/>
                <a:gd name="connsiteX9" fmla="*/ 137350 w 178498"/>
                <a:gd name="connsiteY9" fmla="*/ 202501 h 234315"/>
                <a:gd name="connsiteX10" fmla="*/ 63817 w 178498"/>
                <a:gd name="connsiteY10" fmla="*/ 202501 h 234315"/>
                <a:gd name="connsiteX11" fmla="*/ 63817 w 178498"/>
                <a:gd name="connsiteY11" fmla="*/ 31909 h 234315"/>
                <a:gd name="connsiteX12" fmla="*/ 83249 w 178498"/>
                <a:gd name="connsiteY12" fmla="*/ 15050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98" h="234315">
                  <a:moveTo>
                    <a:pt x="83249" y="15050"/>
                  </a:moveTo>
                  <a:lnTo>
                    <a:pt x="83249" y="0"/>
                  </a:lnTo>
                  <a:lnTo>
                    <a:pt x="0" y="0"/>
                  </a:lnTo>
                  <a:lnTo>
                    <a:pt x="0" y="15050"/>
                  </a:lnTo>
                  <a:lnTo>
                    <a:pt x="18764" y="31909"/>
                  </a:lnTo>
                  <a:lnTo>
                    <a:pt x="18764" y="234315"/>
                  </a:lnTo>
                  <a:lnTo>
                    <a:pt x="173926" y="234315"/>
                  </a:lnTo>
                  <a:lnTo>
                    <a:pt x="178499" y="175927"/>
                  </a:lnTo>
                  <a:lnTo>
                    <a:pt x="158687" y="175927"/>
                  </a:lnTo>
                  <a:lnTo>
                    <a:pt x="137350" y="202501"/>
                  </a:lnTo>
                  <a:lnTo>
                    <a:pt x="63817" y="202501"/>
                  </a:lnTo>
                  <a:lnTo>
                    <a:pt x="63817" y="31909"/>
                  </a:lnTo>
                  <a:lnTo>
                    <a:pt x="83249" y="15050"/>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2543205F-CC56-444B-BAB6-62520E323AC4}"/>
                </a:ext>
              </a:extLst>
            </p:cNvPr>
            <p:cNvSpPr/>
            <p:nvPr/>
          </p:nvSpPr>
          <p:spPr>
            <a:xfrm>
              <a:off x="11656919" y="1013652"/>
              <a:ext cx="92169" cy="121185"/>
            </a:xfrm>
            <a:custGeom>
              <a:avLst/>
              <a:gdLst>
                <a:gd name="connsiteX0" fmla="*/ 137160 w 178212"/>
                <a:gd name="connsiteY0" fmla="*/ 202501 h 234315"/>
                <a:gd name="connsiteX1" fmla="*/ 63913 w 178212"/>
                <a:gd name="connsiteY1" fmla="*/ 202501 h 234315"/>
                <a:gd name="connsiteX2" fmla="*/ 63913 w 178212"/>
                <a:gd name="connsiteY2" fmla="*/ 31909 h 234315"/>
                <a:gd name="connsiteX3" fmla="*/ 83344 w 178212"/>
                <a:gd name="connsiteY3" fmla="*/ 15050 h 234315"/>
                <a:gd name="connsiteX4" fmla="*/ 83344 w 178212"/>
                <a:gd name="connsiteY4" fmla="*/ 0 h 234315"/>
                <a:gd name="connsiteX5" fmla="*/ 0 w 178212"/>
                <a:gd name="connsiteY5" fmla="*/ 0 h 234315"/>
                <a:gd name="connsiteX6" fmla="*/ 0 w 178212"/>
                <a:gd name="connsiteY6" fmla="*/ 15050 h 234315"/>
                <a:gd name="connsiteX7" fmla="*/ 18669 w 178212"/>
                <a:gd name="connsiteY7" fmla="*/ 31909 h 234315"/>
                <a:gd name="connsiteX8" fmla="*/ 18669 w 178212"/>
                <a:gd name="connsiteY8" fmla="*/ 234315 h 234315"/>
                <a:gd name="connsiteX9" fmla="*/ 173831 w 178212"/>
                <a:gd name="connsiteY9" fmla="*/ 234315 h 234315"/>
                <a:gd name="connsiteX10" fmla="*/ 178213 w 178212"/>
                <a:gd name="connsiteY10" fmla="*/ 175927 h 234315"/>
                <a:gd name="connsiteX11" fmla="*/ 158591 w 178212"/>
                <a:gd name="connsiteY11" fmla="*/ 175927 h 234315"/>
                <a:gd name="connsiteX12" fmla="*/ 137160 w 178212"/>
                <a:gd name="connsiteY12" fmla="*/ 202501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212" h="234315">
                  <a:moveTo>
                    <a:pt x="137160" y="202501"/>
                  </a:moveTo>
                  <a:lnTo>
                    <a:pt x="63913" y="202501"/>
                  </a:lnTo>
                  <a:lnTo>
                    <a:pt x="63913" y="31909"/>
                  </a:lnTo>
                  <a:lnTo>
                    <a:pt x="83344" y="15050"/>
                  </a:lnTo>
                  <a:lnTo>
                    <a:pt x="83344" y="0"/>
                  </a:lnTo>
                  <a:lnTo>
                    <a:pt x="0" y="0"/>
                  </a:lnTo>
                  <a:lnTo>
                    <a:pt x="0" y="15050"/>
                  </a:lnTo>
                  <a:lnTo>
                    <a:pt x="18669" y="31909"/>
                  </a:lnTo>
                  <a:lnTo>
                    <a:pt x="18669" y="234315"/>
                  </a:lnTo>
                  <a:lnTo>
                    <a:pt x="173831" y="234315"/>
                  </a:lnTo>
                  <a:lnTo>
                    <a:pt x="178213" y="175927"/>
                  </a:lnTo>
                  <a:lnTo>
                    <a:pt x="158591" y="175927"/>
                  </a:lnTo>
                  <a:lnTo>
                    <a:pt x="137160" y="202501"/>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888769884"/>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6C0C60-C3EC-4660-8A17-A132AC6F73CD}"/>
              </a:ext>
            </a:extLst>
          </p:cNvPr>
          <p:cNvSpPr>
            <a:spLocks noGrp="1"/>
          </p:cNvSpPr>
          <p:nvPr>
            <p:ph type="title"/>
          </p:nvPr>
        </p:nvSpPr>
        <p:spPr>
          <a:xfrm>
            <a:off x="442913" y="441325"/>
            <a:ext cx="11306174" cy="1191856"/>
          </a:xfrm>
          <a:prstGeom prst="rect">
            <a:avLst/>
          </a:prstGeom>
        </p:spPr>
        <p:txBody>
          <a:bodyPr vert="horz" lIns="0" tIns="0" rIns="0" bIns="0" rtlCol="0" anchor="t" anchorCtr="0">
            <a:noAutofit/>
          </a:bodyPr>
          <a:lstStyle/>
          <a:p>
            <a:r>
              <a:rPr lang="en-US" dirty="0"/>
              <a:t>Click to edit title</a:t>
            </a:r>
          </a:p>
        </p:txBody>
      </p:sp>
      <p:sp>
        <p:nvSpPr>
          <p:cNvPr id="3" name="Text Placeholder 2">
            <a:extLst>
              <a:ext uri="{FF2B5EF4-FFF2-40B4-BE49-F238E27FC236}">
                <a16:creationId xmlns:a16="http://schemas.microsoft.com/office/drawing/2014/main" id="{8BB79DB5-2417-46EB-BAE6-944B634890F1}"/>
              </a:ext>
            </a:extLst>
          </p:cNvPr>
          <p:cNvSpPr>
            <a:spLocks noGrp="1"/>
          </p:cNvSpPr>
          <p:nvPr>
            <p:ph type="body" idx="1"/>
          </p:nvPr>
        </p:nvSpPr>
        <p:spPr>
          <a:xfrm>
            <a:off x="442913" y="1633181"/>
            <a:ext cx="11306175" cy="4783493"/>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0BF1FB4-B403-47CE-86F9-07BD163AA341}"/>
              </a:ext>
            </a:extLst>
          </p:cNvPr>
          <p:cNvSpPr>
            <a:spLocks noGrp="1"/>
          </p:cNvSpPr>
          <p:nvPr>
            <p:ph type="dt" sz="half" idx="2"/>
          </p:nvPr>
        </p:nvSpPr>
        <p:spPr>
          <a:xfrm>
            <a:off x="442913" y="6505433"/>
            <a:ext cx="3138487" cy="216042"/>
          </a:xfrm>
          <a:prstGeom prst="rect">
            <a:avLst/>
          </a:prstGeom>
        </p:spPr>
        <p:txBody>
          <a:bodyPr vert="horz" lIns="0" tIns="0" rIns="0" bIns="0" rtlCol="0" anchor="t" anchorCtr="0">
            <a:noAutofit/>
          </a:bodyPr>
          <a:lstStyle>
            <a:lvl1pPr algn="l">
              <a:defRPr sz="1200">
                <a:solidFill>
                  <a:schemeClr val="tx1">
                    <a:tint val="75000"/>
                  </a:schemeClr>
                </a:solidFill>
              </a:defRPr>
            </a:lvl1pPr>
          </a:lstStyle>
          <a:p>
            <a:fld id="{00D98DB4-35D2-42C3-935B-F209A2E634CC}" type="datetimeFigureOut">
              <a:rPr lang="en-US" smtClean="0"/>
              <a:t>11/10/2021</a:t>
            </a:fld>
            <a:endParaRPr lang="en-US" dirty="0"/>
          </a:p>
        </p:txBody>
      </p:sp>
      <p:sp>
        <p:nvSpPr>
          <p:cNvPr id="5" name="Footer Placeholder 4">
            <a:extLst>
              <a:ext uri="{FF2B5EF4-FFF2-40B4-BE49-F238E27FC236}">
                <a16:creationId xmlns:a16="http://schemas.microsoft.com/office/drawing/2014/main" id="{F90F36C1-CF19-41E4-84AF-222E21F36878}"/>
              </a:ext>
            </a:extLst>
          </p:cNvPr>
          <p:cNvSpPr>
            <a:spLocks noGrp="1"/>
          </p:cNvSpPr>
          <p:nvPr>
            <p:ph type="ftr" sz="quarter" idx="3"/>
          </p:nvPr>
        </p:nvSpPr>
        <p:spPr>
          <a:xfrm>
            <a:off x="4038600" y="6505433"/>
            <a:ext cx="4114800" cy="216042"/>
          </a:xfrm>
          <a:prstGeom prst="rect">
            <a:avLst/>
          </a:prstGeom>
        </p:spPr>
        <p:txBody>
          <a:bodyPr vert="horz" lIns="0" tIns="0" rIns="0" bIns="0" rtlCol="0" anchor="t" anchorCtr="0">
            <a:noAutofit/>
          </a:bodyP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F385FA6-2E6C-41EE-ADD0-73D4DB41FD44}"/>
              </a:ext>
            </a:extLst>
          </p:cNvPr>
          <p:cNvSpPr>
            <a:spLocks noGrp="1"/>
          </p:cNvSpPr>
          <p:nvPr>
            <p:ph type="sldNum" sz="quarter" idx="4"/>
          </p:nvPr>
        </p:nvSpPr>
        <p:spPr>
          <a:xfrm>
            <a:off x="8610600" y="6505433"/>
            <a:ext cx="3138488" cy="216042"/>
          </a:xfrm>
          <a:prstGeom prst="rect">
            <a:avLst/>
          </a:prstGeom>
        </p:spPr>
        <p:txBody>
          <a:bodyPr vert="horz" lIns="0" tIns="0" rIns="0" bIns="0" rtlCol="0" anchor="t" anchorCtr="0">
            <a:noAutofit/>
          </a:bodyPr>
          <a:lstStyle>
            <a:lvl1pPr algn="r">
              <a:defRPr sz="1200">
                <a:solidFill>
                  <a:schemeClr val="tx1">
                    <a:tint val="75000"/>
                  </a:schemeClr>
                </a:solidFill>
              </a:defRPr>
            </a:lvl1pPr>
          </a:lstStyle>
          <a:p>
            <a:fld id="{945C5764-00A3-41AC-9DD5-1A3DBB834AAE}" type="slidenum">
              <a:rPr lang="en-US" smtClean="0"/>
              <a:t>‹#›</a:t>
            </a:fld>
            <a:endParaRPr lang="en-US" dirty="0"/>
          </a:p>
        </p:txBody>
      </p:sp>
    </p:spTree>
    <p:extLst>
      <p:ext uri="{BB962C8B-B14F-4D97-AF65-F5344CB8AC3E}">
        <p14:creationId xmlns:p14="http://schemas.microsoft.com/office/powerpoint/2010/main" val="2572050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6" r:id="rId3"/>
    <p:sldLayoutId id="2147483667" r:id="rId4"/>
    <p:sldLayoutId id="2147483665" r:id="rId5"/>
    <p:sldLayoutId id="2147483652" r:id="rId6"/>
    <p:sldLayoutId id="2147483662" r:id="rId7"/>
    <p:sldLayoutId id="2147483660" r:id="rId8"/>
    <p:sldLayoutId id="2147483661" r:id="rId9"/>
    <p:sldLayoutId id="2147483651" r:id="rId10"/>
    <p:sldLayoutId id="2147483664" r:id="rId11"/>
    <p:sldLayoutId id="2147483663" r:id="rId12"/>
    <p:sldLayoutId id="2147483655" r:id="rId13"/>
  </p:sldLayoutIdLst>
  <p:transition spd="slow">
    <p:push dir="u"/>
  </p:transition>
  <p:txStyles>
    <p:titleStyle>
      <a:lvl1pPr algn="l" defTabSz="914400" rtl="0" eaLnBrk="1" latinLnBrk="0" hangingPunct="1">
        <a:lnSpc>
          <a:spcPct val="75000"/>
        </a:lnSpc>
        <a:spcBef>
          <a:spcPct val="0"/>
        </a:spcBef>
        <a:buNone/>
        <a:defRPr sz="7500" kern="1200">
          <a:solidFill>
            <a:schemeClr val="tx1"/>
          </a:solidFill>
          <a:latin typeface="+mj-lt"/>
          <a:ea typeface="+mj-ea"/>
          <a:cs typeface="+mj-cs"/>
        </a:defRPr>
      </a:lvl1pPr>
    </p:titleStyle>
    <p:bodyStyle>
      <a:lvl1pPr marL="228600" indent="-2340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340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340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340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340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401" userDrawn="1">
          <p15:clr>
            <a:srgbClr val="F26B43"/>
          </p15:clr>
        </p15:guide>
        <p15:guide id="4" pos="279" userDrawn="1">
          <p15:clr>
            <a:srgbClr val="F26B43"/>
          </p15:clr>
        </p15:guide>
        <p15:guide id="5" orient="horz" pos="4042" userDrawn="1">
          <p15:clr>
            <a:srgbClr val="F26B43"/>
          </p15:clr>
        </p15:guide>
        <p15:guide id="6" orient="horz" pos="278" userDrawn="1">
          <p15:clr>
            <a:srgbClr val="F26B43"/>
          </p15:clr>
        </p15:guide>
        <p15:guide id="7" orient="horz" pos="1026" userDrawn="1">
          <p15:clr>
            <a:srgbClr val="F26B43"/>
          </p15:clr>
        </p15:guide>
        <p15:guide id="8" pos="402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kulka.ee/ekspertgrupid/raplamaa/raha-jagamise-kord" TargetMode="External"/><Relationship Id="rId2" Type="http://schemas.openxmlformats.org/officeDocument/2006/relationships/hyperlink" Target="https://www.kulka.ee/taotlemine/eesti-kultuurkapitali-raha-jagamise-uldkord" TargetMode="External"/><Relationship Id="rId1" Type="http://schemas.openxmlformats.org/officeDocument/2006/relationships/slideLayout" Target="../slideLayouts/slideLayout2.xml"/><Relationship Id="rId6" Type="http://schemas.openxmlformats.org/officeDocument/2006/relationships/hyperlink" Target="https://www.kulka.ee/meist/logo" TargetMode="External"/><Relationship Id="rId5" Type="http://schemas.openxmlformats.org/officeDocument/2006/relationships/hyperlink" Target="https://www.kulka.ee/taotlemine/aruande-esitamine" TargetMode="External"/><Relationship Id="rId4" Type="http://schemas.openxmlformats.org/officeDocument/2006/relationships/hyperlink" Target="https://www.kulka.ee/uudised/kultuurkapitali-raplamaa-ekspertgrupp-kutsub-ules-esitama-maakondlike-aastapreemiate-kandidaate-1"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9.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6.svg"/><Relationship Id="rId2" Type="http://schemas.openxmlformats.org/officeDocument/2006/relationships/slide" Target="slide8.xml"/><Relationship Id="rId1" Type="http://schemas.openxmlformats.org/officeDocument/2006/relationships/slideLayout" Target="../slideLayouts/slideLayout3.xml"/><Relationship Id="rId6" Type="http://schemas.openxmlformats.org/officeDocument/2006/relationships/image" Target="../media/image10.svg"/><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7.png"/><Relationship Id="rId1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ctrTitle"/>
          </p:nvPr>
        </p:nvSpPr>
        <p:spPr>
          <a:xfrm>
            <a:off x="1386498" y="1072416"/>
            <a:ext cx="9245153" cy="4240628"/>
          </a:xfrm>
        </p:spPr>
        <p:txBody>
          <a:bodyPr/>
          <a:lstStyle/>
          <a:p>
            <a:pPr algn="ctr"/>
            <a:r>
              <a:rPr lang="et-EE" sz="5400" b="1" dirty="0">
                <a:latin typeface="+mn-lt"/>
              </a:rPr>
              <a:t>EESTI KULTUURKAPITALI </a:t>
            </a:r>
            <a:br>
              <a:rPr lang="et-EE" sz="5400" b="1" dirty="0">
                <a:latin typeface="+mn-lt"/>
              </a:rPr>
            </a:br>
            <a:r>
              <a:rPr lang="et-EE" sz="5400" b="1" dirty="0">
                <a:latin typeface="+mn-lt"/>
              </a:rPr>
              <a:t/>
            </a:r>
            <a:br>
              <a:rPr lang="et-EE" sz="5400" b="1" dirty="0">
                <a:latin typeface="+mn-lt"/>
              </a:rPr>
            </a:br>
            <a:r>
              <a:rPr lang="et-EE" sz="5400" b="1" dirty="0">
                <a:latin typeface="+mn-lt"/>
              </a:rPr>
              <a:t>RAPLAMAA EKSPERTGRUPI</a:t>
            </a:r>
            <a:br>
              <a:rPr lang="et-EE" sz="5400" b="1" dirty="0">
                <a:latin typeface="+mn-lt"/>
              </a:rPr>
            </a:br>
            <a:r>
              <a:rPr lang="et-EE" sz="5400" b="1" dirty="0">
                <a:latin typeface="+mn-lt"/>
              </a:rPr>
              <a:t/>
            </a:r>
            <a:br>
              <a:rPr lang="et-EE" sz="5400" b="1" dirty="0">
                <a:latin typeface="+mn-lt"/>
              </a:rPr>
            </a:br>
            <a:r>
              <a:rPr lang="et-EE" sz="5400" b="1" dirty="0">
                <a:latin typeface="+mn-lt"/>
              </a:rPr>
              <a:t> TEABEPÄEV</a:t>
            </a:r>
          </a:p>
        </p:txBody>
      </p:sp>
      <p:sp>
        <p:nvSpPr>
          <p:cNvPr id="3" name="Alapealkiri 2"/>
          <p:cNvSpPr>
            <a:spLocks noGrp="1"/>
          </p:cNvSpPr>
          <p:nvPr>
            <p:ph type="subTitle" idx="1"/>
          </p:nvPr>
        </p:nvSpPr>
        <p:spPr>
          <a:xfrm>
            <a:off x="1222185" y="4856949"/>
            <a:ext cx="8145027" cy="768095"/>
          </a:xfrm>
        </p:spPr>
        <p:txBody>
          <a:bodyPr/>
          <a:lstStyle/>
          <a:p>
            <a:pPr algn="ctr"/>
            <a:r>
              <a:rPr lang="et-EE" dirty="0"/>
              <a:t> 4. november kell 15.00</a:t>
            </a:r>
          </a:p>
        </p:txBody>
      </p:sp>
    </p:spTree>
    <p:extLst>
      <p:ext uri="{BB962C8B-B14F-4D97-AF65-F5344CB8AC3E}">
        <p14:creationId xmlns:p14="http://schemas.microsoft.com/office/powerpoint/2010/main" val="894359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656491" y="441325"/>
            <a:ext cx="11092595" cy="856029"/>
          </a:xfrm>
        </p:spPr>
        <p:txBody>
          <a:bodyPr/>
          <a:lstStyle/>
          <a:p>
            <a:r>
              <a:rPr lang="et-EE" sz="3200" dirty="0"/>
              <a:t>	</a:t>
            </a:r>
            <a:r>
              <a:rPr lang="et-EE" sz="3200" b="1" dirty="0">
                <a:latin typeface="+mn-lt"/>
              </a:rPr>
              <a:t>Ekspertgrupp eelistab toetada:</a:t>
            </a:r>
            <a:r>
              <a:rPr lang="et-EE" b="1" dirty="0">
                <a:latin typeface="+mn-lt"/>
              </a:rPr>
              <a:t/>
            </a:r>
            <a:br>
              <a:rPr lang="et-EE" b="1" dirty="0">
                <a:latin typeface="+mn-lt"/>
              </a:rPr>
            </a:br>
            <a:endParaRPr lang="et-EE" b="1" dirty="0">
              <a:latin typeface="+mn-lt"/>
            </a:endParaRPr>
          </a:p>
        </p:txBody>
      </p:sp>
      <p:sp>
        <p:nvSpPr>
          <p:cNvPr id="3" name="Sisu kohatäide 2"/>
          <p:cNvSpPr>
            <a:spLocks noGrp="1"/>
          </p:cNvSpPr>
          <p:nvPr>
            <p:ph idx="1"/>
          </p:nvPr>
        </p:nvSpPr>
        <p:spPr>
          <a:xfrm>
            <a:off x="442911" y="1093919"/>
            <a:ext cx="11306175" cy="4783493"/>
          </a:xfrm>
        </p:spPr>
        <p:txBody>
          <a:bodyPr/>
          <a:lstStyle/>
          <a:p>
            <a:endParaRPr lang="et-EE" dirty="0"/>
          </a:p>
          <a:p>
            <a:r>
              <a:rPr lang="et-EE" dirty="0"/>
              <a:t>noortele suunatud projekte;</a:t>
            </a:r>
          </a:p>
          <a:p>
            <a:r>
              <a:rPr lang="et-EE" dirty="0"/>
              <a:t>traditsiooniliste kultuuri ja spordiürituste korraldamist maakondlikul tasandil;</a:t>
            </a:r>
          </a:p>
          <a:p>
            <a:r>
              <a:rPr lang="et-EE" dirty="0"/>
              <a:t>projekte, kus taotluses toodud teostajad tegutsevad Raplamaa kultuuriruumis;</a:t>
            </a:r>
          </a:p>
          <a:p>
            <a:r>
              <a:rPr lang="et-EE" dirty="0"/>
              <a:t>põhjalikult </a:t>
            </a:r>
            <a:r>
              <a:rPr lang="et-EE" dirty="0" err="1"/>
              <a:t>lahtikirjutatud</a:t>
            </a:r>
            <a:r>
              <a:rPr lang="et-EE" dirty="0"/>
              <a:t> taotlustega projekte (eesmärk, eelarve, osalejate arv, kogus, toimumise aeg, koht jms);</a:t>
            </a:r>
          </a:p>
          <a:p>
            <a:r>
              <a:rPr lang="et-EE" dirty="0"/>
              <a:t>projekte, mille toetamisest saab osa võimalikult palju inimesi;</a:t>
            </a:r>
          </a:p>
          <a:p>
            <a:r>
              <a:rPr lang="et-EE" dirty="0"/>
              <a:t>taotlusi, millele on lisatud hinnapakkumine, käsikiri, näidis, ideekavand;</a:t>
            </a:r>
          </a:p>
          <a:p>
            <a:r>
              <a:rPr lang="et-EE" dirty="0"/>
              <a:t>projekte, kuhu on kaasatud partnerid ja avalikkus;</a:t>
            </a:r>
          </a:p>
          <a:p>
            <a:r>
              <a:rPr lang="et-EE" dirty="0"/>
              <a:t>näituste ja etenduste puhul neid projekte, mille tulemus ei piirdu ainult ühekordse esitamisega;</a:t>
            </a:r>
          </a:p>
          <a:p>
            <a:r>
              <a:rPr lang="et-EE" dirty="0"/>
              <a:t>uusi algatusi, mis toovad Raplamaa kultuuriruumi värskeid ideid ning loovad uusi traditsioone.</a:t>
            </a:r>
          </a:p>
        </p:txBody>
      </p:sp>
    </p:spTree>
    <p:extLst>
      <p:ext uri="{BB962C8B-B14F-4D97-AF65-F5344CB8AC3E}">
        <p14:creationId xmlns:p14="http://schemas.microsoft.com/office/powerpoint/2010/main" val="422314835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42913" y="597633"/>
            <a:ext cx="11306174" cy="1191856"/>
          </a:xfrm>
        </p:spPr>
        <p:txBody>
          <a:bodyPr/>
          <a:lstStyle/>
          <a:p>
            <a:r>
              <a:rPr lang="et-EE" sz="4000" b="1" dirty="0">
                <a:latin typeface="+mn-lt"/>
              </a:rPr>
              <a:t>Toetuste eraldamisel võetakse arvesse:</a:t>
            </a:r>
            <a:br>
              <a:rPr lang="et-EE" sz="4000" b="1" dirty="0">
                <a:latin typeface="+mn-lt"/>
              </a:rPr>
            </a:br>
            <a:endParaRPr lang="et-EE" sz="4000" b="1" dirty="0">
              <a:latin typeface="+mn-lt"/>
            </a:endParaRPr>
          </a:p>
        </p:txBody>
      </p:sp>
      <p:sp>
        <p:nvSpPr>
          <p:cNvPr id="3" name="Sisu kohatäide 2"/>
          <p:cNvSpPr>
            <a:spLocks noGrp="1"/>
          </p:cNvSpPr>
          <p:nvPr>
            <p:ph idx="1"/>
          </p:nvPr>
        </p:nvSpPr>
        <p:spPr>
          <a:xfrm>
            <a:off x="442912" y="1052649"/>
            <a:ext cx="11306175" cy="4791074"/>
          </a:xfrm>
        </p:spPr>
        <p:txBody>
          <a:bodyPr/>
          <a:lstStyle/>
          <a:p>
            <a:endParaRPr lang="et-EE" dirty="0"/>
          </a:p>
          <a:p>
            <a:r>
              <a:rPr lang="et-EE" dirty="0"/>
              <a:t>taotluse eesmärgi vastavust Raplamaa ekspertgrupi eesmärkidele;</a:t>
            </a:r>
          </a:p>
          <a:p>
            <a:r>
              <a:rPr lang="et-EE" dirty="0"/>
              <a:t>teose, ürituse või sündmuse väärtust;</a:t>
            </a:r>
          </a:p>
          <a:p>
            <a:r>
              <a:rPr lang="et-EE" dirty="0"/>
              <a:t>panust eesti kultuuri, nii traditsioonide jätkamise kui uuenduslikkuse seisukohalt;</a:t>
            </a:r>
          </a:p>
          <a:p>
            <a:r>
              <a:rPr lang="et-EE" dirty="0"/>
              <a:t>taotleja senise tegevuse silmapaistvust;</a:t>
            </a:r>
          </a:p>
          <a:p>
            <a:r>
              <a:rPr lang="et-EE" dirty="0"/>
              <a:t>taotluse selgust, läbimõeldust ja vormistuse korrektsust;</a:t>
            </a:r>
          </a:p>
          <a:p>
            <a:r>
              <a:rPr lang="et-EE" dirty="0"/>
              <a:t>ettevõtmise majanduslikku läbimõeldust.</a:t>
            </a:r>
          </a:p>
          <a:p>
            <a:pPr marL="0" indent="0">
              <a:buNone/>
            </a:pPr>
            <a:endParaRPr lang="et-EE" dirty="0"/>
          </a:p>
          <a:p>
            <a:pPr marL="0" indent="0">
              <a:buNone/>
            </a:pPr>
            <a:r>
              <a:rPr lang="et-EE" dirty="0"/>
              <a:t>Toetuse eraldamise tingimuseks on </a:t>
            </a:r>
            <a:r>
              <a:rPr lang="et-EE" b="1" dirty="0"/>
              <a:t>omaosalus ja/või kaasfinantseering vähemalt 20% projektikulude kogumahust.</a:t>
            </a:r>
          </a:p>
        </p:txBody>
      </p:sp>
    </p:spTree>
    <p:extLst>
      <p:ext uri="{BB962C8B-B14F-4D97-AF65-F5344CB8AC3E}">
        <p14:creationId xmlns:p14="http://schemas.microsoft.com/office/powerpoint/2010/main" val="81829219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z="4000" b="1" dirty="0">
                <a:latin typeface="+mn-lt"/>
              </a:rPr>
              <a:t>	Taotlus peab sisaldama:</a:t>
            </a:r>
          </a:p>
        </p:txBody>
      </p:sp>
      <p:sp>
        <p:nvSpPr>
          <p:cNvPr id="3" name="Sisu kohatäide 2"/>
          <p:cNvSpPr>
            <a:spLocks noGrp="1"/>
          </p:cNvSpPr>
          <p:nvPr>
            <p:ph idx="1"/>
          </p:nvPr>
        </p:nvSpPr>
        <p:spPr/>
        <p:txBody>
          <a:bodyPr/>
          <a:lstStyle/>
          <a:p>
            <a:r>
              <a:rPr lang="et-EE" dirty="0" smtClean="0"/>
              <a:t> taotleja </a:t>
            </a:r>
            <a:r>
              <a:rPr lang="et-EE" dirty="0"/>
              <a:t>tutvustust (lühiülevaade senisest tegevusest, saavutused, </a:t>
            </a:r>
            <a:r>
              <a:rPr lang="et-EE" dirty="0" smtClean="0"/>
              <a:t>  jätkusuutlikkus</a:t>
            </a:r>
            <a:r>
              <a:rPr lang="et-EE" dirty="0"/>
              <a:t>);</a:t>
            </a:r>
          </a:p>
          <a:p>
            <a:r>
              <a:rPr lang="et-EE" dirty="0" smtClean="0"/>
              <a:t> projekti </a:t>
            </a:r>
            <a:r>
              <a:rPr lang="et-EE" dirty="0"/>
              <a:t>eesmärke ja kirjeldust;</a:t>
            </a:r>
          </a:p>
          <a:p>
            <a:r>
              <a:rPr lang="et-EE" dirty="0" smtClean="0"/>
              <a:t> tasakaalustatud </a:t>
            </a:r>
            <a:r>
              <a:rPr lang="et-EE" dirty="0"/>
              <a:t>eelarvet koos omafinantseeringu, kaasfinantseeringu ning planeeritava tuluga;</a:t>
            </a:r>
          </a:p>
          <a:p>
            <a:pPr marL="342900" indent="-342900"/>
            <a:r>
              <a:rPr lang="et-EE" dirty="0"/>
              <a:t>hinnapakkumisi kululiikidele, millele küsitakse toetust 500 eurot ja rohkem. </a:t>
            </a:r>
          </a:p>
          <a:p>
            <a:pPr marL="342900" indent="-342900"/>
            <a:r>
              <a:rPr lang="et-EE" dirty="0"/>
              <a:t>toetuse kasutamise perioodi.</a:t>
            </a:r>
          </a:p>
        </p:txBody>
      </p:sp>
    </p:spTree>
    <p:extLst>
      <p:ext uri="{BB962C8B-B14F-4D97-AF65-F5344CB8AC3E}">
        <p14:creationId xmlns:p14="http://schemas.microsoft.com/office/powerpoint/2010/main" val="16767164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380390" y="308463"/>
            <a:ext cx="11306174" cy="1191856"/>
          </a:xfrm>
        </p:spPr>
        <p:txBody>
          <a:bodyPr/>
          <a:lstStyle/>
          <a:p>
            <a:r>
              <a:rPr lang="et-EE" sz="3600" b="1" dirty="0">
                <a:latin typeface="+mn-lt"/>
              </a:rPr>
              <a:t>Taotlusele tuleb vastavalt projekti </a:t>
            </a:r>
            <a:br>
              <a:rPr lang="et-EE" sz="3600" b="1" dirty="0">
                <a:latin typeface="+mn-lt"/>
              </a:rPr>
            </a:br>
            <a:r>
              <a:rPr lang="et-EE" sz="3600" b="1" dirty="0">
                <a:latin typeface="+mn-lt"/>
              </a:rPr>
              <a:t>eesmärgile lisada info või lisamaterjal järgnevalt:</a:t>
            </a:r>
          </a:p>
        </p:txBody>
      </p:sp>
      <p:sp>
        <p:nvSpPr>
          <p:cNvPr id="3" name="Sisu kohatäide 2"/>
          <p:cNvSpPr>
            <a:spLocks noGrp="1"/>
          </p:cNvSpPr>
          <p:nvPr>
            <p:ph sz="half" idx="1"/>
          </p:nvPr>
        </p:nvSpPr>
        <p:spPr>
          <a:xfrm>
            <a:off x="380390" y="1500319"/>
            <a:ext cx="5653087" cy="4783494"/>
          </a:xfrm>
        </p:spPr>
        <p:txBody>
          <a:bodyPr/>
          <a:lstStyle/>
          <a:p>
            <a:pPr marL="0" indent="0">
              <a:buNone/>
            </a:pPr>
            <a:r>
              <a:rPr lang="et-EE" sz="2400" b="1" dirty="0"/>
              <a:t>Ürituste ja võistluste korraldamine</a:t>
            </a:r>
          </a:p>
          <a:p>
            <a:pPr marL="0" indent="0">
              <a:buNone/>
            </a:pPr>
            <a:r>
              <a:rPr lang="et-EE" dirty="0"/>
              <a:t>(seminarid, konverentsid, festivalid, töötoad, teadusüritused, kontserdid jms):</a:t>
            </a:r>
          </a:p>
          <a:p>
            <a:r>
              <a:rPr lang="et-EE" dirty="0"/>
              <a:t>sisu kirjeldus, toimumise koht, korraldaja, ajakava, oodatav osalejate arv;</a:t>
            </a:r>
          </a:p>
          <a:p>
            <a:r>
              <a:rPr lang="et-EE" dirty="0"/>
              <a:t>väljaspool oma maja toimuva ürituse puhul toimumispaiga kinnitus;</a:t>
            </a:r>
          </a:p>
          <a:p>
            <a:r>
              <a:rPr lang="et-EE" dirty="0"/>
              <a:t>võistluste korraldamisel võistluste juhend;</a:t>
            </a:r>
          </a:p>
          <a:p>
            <a:r>
              <a:rPr lang="et-EE" dirty="0"/>
              <a:t>lektorite, õpetajate, esinejate jt kinnitus osalemise kohta, kui küsitakse toetust neile töötasu maksmiseks, koos planeeritava töötasu summaga; </a:t>
            </a:r>
            <a:endParaRPr lang="et-EE" dirty="0" smtClean="0"/>
          </a:p>
          <a:p>
            <a:r>
              <a:rPr lang="et-EE" dirty="0" smtClean="0"/>
              <a:t>info </a:t>
            </a:r>
            <a:r>
              <a:rPr lang="et-EE" dirty="0"/>
              <a:t>ürituse piletite olemasolu/maksumuse kohta;</a:t>
            </a:r>
          </a:p>
          <a:p>
            <a:r>
              <a:rPr lang="et-EE" dirty="0"/>
              <a:t>Raplamaad hõlmava üleriigilise ürituse korral eelarve, mis kajastab Raplamaad puudutavat üritust või tegevust.</a:t>
            </a:r>
          </a:p>
        </p:txBody>
      </p:sp>
      <p:sp>
        <p:nvSpPr>
          <p:cNvPr id="4" name="Sisu kohatäide 3"/>
          <p:cNvSpPr>
            <a:spLocks noGrp="1"/>
          </p:cNvSpPr>
          <p:nvPr>
            <p:ph sz="half" idx="2"/>
          </p:nvPr>
        </p:nvSpPr>
        <p:spPr>
          <a:xfrm>
            <a:off x="6324814" y="1500319"/>
            <a:ext cx="5361750" cy="4783494"/>
          </a:xfrm>
        </p:spPr>
        <p:txBody>
          <a:bodyPr/>
          <a:lstStyle/>
          <a:p>
            <a:pPr marL="0" indent="0">
              <a:buNone/>
            </a:pPr>
            <a:r>
              <a:rPr lang="et-EE" sz="2400" b="1" dirty="0"/>
              <a:t>  Mitteperioodilised trükised ja    helikandjad:</a:t>
            </a:r>
          </a:p>
          <a:p>
            <a:r>
              <a:rPr lang="et-EE" dirty="0"/>
              <a:t>trükise/helikandja kirjeldus (sh autori tutvustus, formaat, maht, trükiarv, levitamise plaan koos müügiprognoosiga);</a:t>
            </a:r>
          </a:p>
          <a:p>
            <a:r>
              <a:rPr lang="et-EE" dirty="0"/>
              <a:t>käsikiri või näide/väljavõte käsikirjast.</a:t>
            </a:r>
          </a:p>
          <a:p>
            <a:pPr marL="0" indent="0">
              <a:buNone/>
            </a:pPr>
            <a:r>
              <a:rPr lang="et-EE" dirty="0"/>
              <a:t>   </a:t>
            </a:r>
            <a:r>
              <a:rPr lang="et-EE" sz="2400" b="1" dirty="0"/>
              <a:t>Näituse korraldamine:</a:t>
            </a:r>
          </a:p>
          <a:p>
            <a:r>
              <a:rPr lang="et-EE" dirty="0"/>
              <a:t>näituse ideekavandi tutvustus;</a:t>
            </a:r>
          </a:p>
          <a:p>
            <a:r>
              <a:rPr lang="et-EE" dirty="0"/>
              <a:t>eksponeerimispaiga kinnitus.</a:t>
            </a:r>
          </a:p>
          <a:p>
            <a:pPr marL="0" indent="0">
              <a:buNone/>
            </a:pPr>
            <a:r>
              <a:rPr lang="et-EE" dirty="0"/>
              <a:t>    </a:t>
            </a:r>
            <a:r>
              <a:rPr lang="et-EE" sz="2400" b="1" dirty="0"/>
              <a:t>Kongressidel, konverentsidel, konkurss-festivalidel osalemine:</a:t>
            </a:r>
          </a:p>
          <a:p>
            <a:r>
              <a:rPr lang="et-EE" dirty="0"/>
              <a:t>kutse koopia korraldajalt;</a:t>
            </a:r>
          </a:p>
          <a:p>
            <a:r>
              <a:rPr lang="et-EE" dirty="0"/>
              <a:t>sündmuse programm;</a:t>
            </a:r>
          </a:p>
          <a:p>
            <a:r>
              <a:rPr lang="et-EE" dirty="0"/>
              <a:t>transpordi- ja majutuskulude info.</a:t>
            </a:r>
          </a:p>
        </p:txBody>
      </p:sp>
    </p:spTree>
    <p:extLst>
      <p:ext uri="{BB962C8B-B14F-4D97-AF65-F5344CB8AC3E}">
        <p14:creationId xmlns:p14="http://schemas.microsoft.com/office/powerpoint/2010/main" val="63622978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z="4000" b="1" dirty="0">
                <a:latin typeface="+mn-lt"/>
              </a:rPr>
              <a:t>	Tegevustoetus</a:t>
            </a:r>
          </a:p>
        </p:txBody>
      </p:sp>
      <p:sp>
        <p:nvSpPr>
          <p:cNvPr id="3" name="Sisu kohatäide 2"/>
          <p:cNvSpPr>
            <a:spLocks noGrp="1"/>
          </p:cNvSpPr>
          <p:nvPr>
            <p:ph idx="1"/>
          </p:nvPr>
        </p:nvSpPr>
        <p:spPr>
          <a:xfrm>
            <a:off x="442913" y="1037253"/>
            <a:ext cx="11522441" cy="4783493"/>
          </a:xfrm>
        </p:spPr>
        <p:txBody>
          <a:bodyPr/>
          <a:lstStyle/>
          <a:p>
            <a:pPr marL="0" indent="0">
              <a:buNone/>
            </a:pPr>
            <a:r>
              <a:rPr lang="et-EE" dirty="0"/>
              <a:t>   Tegevustoetuse taotluse esitamise tähtaeg on 20. november.</a:t>
            </a:r>
          </a:p>
          <a:p>
            <a:pPr marL="0" indent="0">
              <a:buNone/>
            </a:pPr>
            <a:r>
              <a:rPr lang="et-EE" dirty="0"/>
              <a:t>   Toetuse suurus on kuni 2000 eurot.</a:t>
            </a:r>
          </a:p>
          <a:p>
            <a:pPr marL="0" indent="0">
              <a:buNone/>
            </a:pPr>
            <a:r>
              <a:rPr lang="et-EE" dirty="0"/>
              <a:t>   Tegevustoetuse taotlus peab sisaldama:</a:t>
            </a:r>
          </a:p>
          <a:p>
            <a:r>
              <a:rPr lang="et-EE" dirty="0"/>
              <a:t>organisatsiooni senise tegevuse kirjeldust;</a:t>
            </a:r>
          </a:p>
          <a:p>
            <a:r>
              <a:rPr lang="et-EE" dirty="0"/>
              <a:t>aasta tööplaani ehk planeeritavaid tegevusi toetuse kasutamise perioodiks;</a:t>
            </a:r>
          </a:p>
          <a:p>
            <a:r>
              <a:rPr lang="et-EE" dirty="0"/>
              <a:t>kulude-tulude eelarvet, kus on ära märgitud nii omatulu kui teiste toetajate panus;</a:t>
            </a:r>
          </a:p>
          <a:p>
            <a:r>
              <a:rPr lang="et-EE" dirty="0"/>
              <a:t>saavutatava tulemuse kirjeldust (mida parandab, uuendab, teeb maakonna/valdkonna inimeste heaks jt eesmärgid).</a:t>
            </a:r>
          </a:p>
          <a:p>
            <a:pPr marL="0" indent="0">
              <a:buNone/>
            </a:pPr>
            <a:r>
              <a:rPr lang="et-EE" dirty="0"/>
              <a:t>   Tegevustoetusest ei saa katta:</a:t>
            </a:r>
          </a:p>
          <a:p>
            <a:r>
              <a:rPr lang="et-EE" dirty="0"/>
              <a:t>ehitus-, remondi- või renoveerimistöid;</a:t>
            </a:r>
          </a:p>
          <a:p>
            <a:r>
              <a:rPr lang="et-EE" dirty="0"/>
              <a:t>toitlustamist ja päevarahasid;</a:t>
            </a:r>
          </a:p>
          <a:p>
            <a:r>
              <a:rPr lang="et-EE" dirty="0"/>
              <a:t>põhivara ja väikevahendite soetamiskulusid;</a:t>
            </a:r>
          </a:p>
          <a:p>
            <a:r>
              <a:rPr lang="et-EE" dirty="0"/>
              <a:t>kütuse kulusid.</a:t>
            </a:r>
          </a:p>
        </p:txBody>
      </p:sp>
    </p:spTree>
    <p:extLst>
      <p:ext uri="{BB962C8B-B14F-4D97-AF65-F5344CB8AC3E}">
        <p14:creationId xmlns:p14="http://schemas.microsoft.com/office/powerpoint/2010/main" val="232067388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z="4000" b="1" dirty="0" smtClean="0">
                <a:latin typeface="+mn-lt"/>
              </a:rPr>
              <a:t>Loometöötoetus</a:t>
            </a:r>
            <a:r>
              <a:rPr lang="et-EE" sz="4000" b="1" dirty="0">
                <a:latin typeface="+mn-lt"/>
              </a:rPr>
              <a:t/>
            </a:r>
            <a:br>
              <a:rPr lang="et-EE" sz="4000" b="1" dirty="0">
                <a:latin typeface="+mn-lt"/>
              </a:rPr>
            </a:br>
            <a:endParaRPr lang="et-EE" sz="4000" b="1" dirty="0">
              <a:latin typeface="+mn-lt"/>
            </a:endParaRPr>
          </a:p>
        </p:txBody>
      </p:sp>
      <p:sp>
        <p:nvSpPr>
          <p:cNvPr id="3" name="Sisu kohatäide 2"/>
          <p:cNvSpPr>
            <a:spLocks noGrp="1"/>
          </p:cNvSpPr>
          <p:nvPr>
            <p:ph idx="1"/>
          </p:nvPr>
        </p:nvSpPr>
        <p:spPr>
          <a:xfrm>
            <a:off x="442912" y="1037253"/>
            <a:ext cx="11306175" cy="4783493"/>
          </a:xfrm>
        </p:spPr>
        <p:txBody>
          <a:bodyPr/>
          <a:lstStyle/>
          <a:p>
            <a:pPr marL="0" indent="0">
              <a:buNone/>
            </a:pPr>
            <a:r>
              <a:rPr lang="et-EE" dirty="0" smtClean="0"/>
              <a:t>Loometöötoetuse </a:t>
            </a:r>
            <a:r>
              <a:rPr lang="et-EE" dirty="0"/>
              <a:t>maksmise eesmärk on võimaldada loomeinimestele loomingulisele või teaduslikule tegevusele pühendumist, mille tulemusena tekib autori- või esitajaõiguse alla kuuluv loome- või kunstiteos</a:t>
            </a:r>
            <a:r>
              <a:rPr lang="et-EE" dirty="0" smtClean="0"/>
              <a:t>.</a:t>
            </a:r>
            <a:endParaRPr lang="et-EE" dirty="0"/>
          </a:p>
          <a:p>
            <a:pPr marL="0" indent="0">
              <a:buNone/>
            </a:pPr>
            <a:r>
              <a:rPr lang="et-EE" dirty="0"/>
              <a:t>Loometöötoetust saavad taotleda eraisikud iseendale ning sellega kaasneb kohustus esitada Kultuurkapitale teos või kinnituskiri teose valmimise kohta. Näitustegevuse korral aruanne näituse toimumise kohta</a:t>
            </a:r>
            <a:r>
              <a:rPr lang="et-EE" dirty="0" smtClean="0"/>
              <a:t>.</a:t>
            </a:r>
            <a:endParaRPr lang="et-EE" dirty="0"/>
          </a:p>
          <a:p>
            <a:pPr marL="0" indent="0">
              <a:buNone/>
            </a:pPr>
            <a:r>
              <a:rPr lang="et-EE" dirty="0"/>
              <a:t>Loometöötoetust ei saa </a:t>
            </a:r>
            <a:r>
              <a:rPr lang="et-EE" dirty="0" smtClean="0"/>
              <a:t>taotleda, </a:t>
            </a:r>
            <a:r>
              <a:rPr lang="et-EE" dirty="0"/>
              <a:t>kui loodavale teosele või esitusele on olemas tellija või </a:t>
            </a:r>
            <a:r>
              <a:rPr lang="et-EE" dirty="0" smtClean="0"/>
              <a:t>koostööpartner, </a:t>
            </a:r>
            <a:r>
              <a:rPr lang="et-EE" dirty="0"/>
              <a:t>kes on huvitatud </a:t>
            </a:r>
            <a:r>
              <a:rPr lang="et-EE" dirty="0" smtClean="0"/>
              <a:t>osapool </a:t>
            </a:r>
            <a:r>
              <a:rPr lang="et-EE" dirty="0"/>
              <a:t>teose loomisel</a:t>
            </a:r>
            <a:r>
              <a:rPr lang="et-EE" dirty="0" smtClean="0"/>
              <a:t>.</a:t>
            </a:r>
            <a:endParaRPr lang="et-EE" dirty="0"/>
          </a:p>
          <a:p>
            <a:pPr marL="0" indent="0">
              <a:buNone/>
            </a:pPr>
            <a:r>
              <a:rPr lang="et-EE" dirty="0" smtClean="0"/>
              <a:t>Loometöötoetuse </a:t>
            </a:r>
            <a:r>
              <a:rPr lang="et-EE" dirty="0"/>
              <a:t>suurus on kuni 1000 eurot</a:t>
            </a:r>
            <a:r>
              <a:rPr lang="et-EE" dirty="0" smtClean="0"/>
              <a:t>.</a:t>
            </a:r>
            <a:endParaRPr lang="et-EE" dirty="0"/>
          </a:p>
          <a:p>
            <a:pPr marL="0" indent="0">
              <a:buNone/>
            </a:pPr>
            <a:r>
              <a:rPr lang="et-EE" dirty="0"/>
              <a:t> Loometöötoetuse taotlus peab sisaldama:</a:t>
            </a:r>
          </a:p>
          <a:p>
            <a:r>
              <a:rPr lang="et-EE" dirty="0"/>
              <a:t>autori elulookirjeldust (loominguline CV).</a:t>
            </a:r>
          </a:p>
          <a:p>
            <a:r>
              <a:rPr lang="et-EE" dirty="0"/>
              <a:t>loodava teose detailset kirjeldust;</a:t>
            </a:r>
          </a:p>
          <a:p>
            <a:r>
              <a:rPr lang="et-EE" dirty="0"/>
              <a:t>taotleja või teose seost Raplamaaga;</a:t>
            </a:r>
          </a:p>
          <a:p>
            <a:r>
              <a:rPr lang="et-EE" dirty="0"/>
              <a:t>teose valmimiseks planeeritavat aega (teose loomise ajakava).</a:t>
            </a:r>
          </a:p>
        </p:txBody>
      </p:sp>
    </p:spTree>
    <p:extLst>
      <p:ext uri="{BB962C8B-B14F-4D97-AF65-F5344CB8AC3E}">
        <p14:creationId xmlns:p14="http://schemas.microsoft.com/office/powerpoint/2010/main" val="382465743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z="4000" dirty="0">
                <a:latin typeface="+mn-lt"/>
              </a:rPr>
              <a:t>	</a:t>
            </a:r>
            <a:r>
              <a:rPr lang="et-EE" sz="4000" b="1" dirty="0">
                <a:latin typeface="+mn-lt"/>
              </a:rPr>
              <a:t>Elutöötoetus</a:t>
            </a:r>
          </a:p>
        </p:txBody>
      </p:sp>
      <p:sp>
        <p:nvSpPr>
          <p:cNvPr id="3" name="Sisu kohatäide 2"/>
          <p:cNvSpPr>
            <a:spLocks noGrp="1"/>
          </p:cNvSpPr>
          <p:nvPr>
            <p:ph idx="1"/>
          </p:nvPr>
        </p:nvSpPr>
        <p:spPr/>
        <p:txBody>
          <a:bodyPr/>
          <a:lstStyle/>
          <a:p>
            <a:pPr marL="0" indent="0">
              <a:buNone/>
            </a:pPr>
            <a:r>
              <a:rPr lang="et-EE" dirty="0"/>
              <a:t>Elutöötoetusi eraldatakse maakonna teenekatele loome- või spordiinimestele.</a:t>
            </a:r>
          </a:p>
          <a:p>
            <a:pPr marL="0" indent="0">
              <a:buNone/>
            </a:pPr>
            <a:r>
              <a:rPr lang="et-EE" dirty="0"/>
              <a:t>Elutöötoetuse suurus on kuni 500 eurot.</a:t>
            </a:r>
          </a:p>
          <a:p>
            <a:endParaRPr lang="et-EE" dirty="0"/>
          </a:p>
          <a:p>
            <a:r>
              <a:rPr lang="et-EE" dirty="0"/>
              <a:t>Taotlus peab sisaldama kandidaadi tutvustust, ülevaadet tema eelnevast loomingulisest või spordialasest tegevusest ja sisulist põhjendust toetuse eraldamiseks.</a:t>
            </a:r>
          </a:p>
        </p:txBody>
      </p:sp>
    </p:spTree>
    <p:extLst>
      <p:ext uri="{BB962C8B-B14F-4D97-AF65-F5344CB8AC3E}">
        <p14:creationId xmlns:p14="http://schemas.microsoft.com/office/powerpoint/2010/main" val="1722483999"/>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42913" y="324094"/>
            <a:ext cx="11306174" cy="527783"/>
          </a:xfrm>
        </p:spPr>
        <p:txBody>
          <a:bodyPr/>
          <a:lstStyle/>
          <a:p>
            <a:r>
              <a:rPr lang="et-EE" sz="4000" b="1" dirty="0">
                <a:latin typeface="+mn-lt"/>
              </a:rPr>
              <a:t>Teised toetused</a:t>
            </a:r>
          </a:p>
        </p:txBody>
      </p:sp>
      <p:sp>
        <p:nvSpPr>
          <p:cNvPr id="3" name="Sisu kohatäide 2"/>
          <p:cNvSpPr>
            <a:spLocks noGrp="1"/>
          </p:cNvSpPr>
          <p:nvPr>
            <p:ph idx="1"/>
          </p:nvPr>
        </p:nvSpPr>
        <p:spPr>
          <a:xfrm>
            <a:off x="411650" y="851877"/>
            <a:ext cx="11306175" cy="5838092"/>
          </a:xfrm>
        </p:spPr>
        <p:txBody>
          <a:bodyPr/>
          <a:lstStyle/>
          <a:p>
            <a:pPr marL="0" indent="0">
              <a:buNone/>
            </a:pPr>
            <a:r>
              <a:rPr lang="et-EE" dirty="0"/>
              <a:t>	</a:t>
            </a:r>
            <a:r>
              <a:rPr lang="et-EE" b="1" dirty="0"/>
              <a:t>Juubelitoetus</a:t>
            </a:r>
            <a:endParaRPr lang="et-EE" dirty="0"/>
          </a:p>
          <a:p>
            <a:r>
              <a:rPr lang="et-EE" dirty="0"/>
              <a:t> Juubelitoetusi eraldatakse Raplamaa kultuuri- või spordialal silma paistnud isikutele ja kollektiividele nende juubelite puhul.</a:t>
            </a:r>
          </a:p>
          <a:p>
            <a:r>
              <a:rPr lang="et-EE" dirty="0"/>
              <a:t> Juubelitoetusi saavad taotleda füüsilised ja juriidilised isikud.</a:t>
            </a:r>
          </a:p>
          <a:p>
            <a:r>
              <a:rPr lang="et-EE" dirty="0"/>
              <a:t> Juubelitoetuse suurus on kuni 500 eurot.</a:t>
            </a:r>
          </a:p>
          <a:p>
            <a:pPr marL="0" indent="0">
              <a:buNone/>
            </a:pPr>
            <a:r>
              <a:rPr lang="et-EE" dirty="0"/>
              <a:t>	</a:t>
            </a:r>
            <a:r>
              <a:rPr lang="et-EE" b="1" dirty="0"/>
              <a:t>Ravimitoetus</a:t>
            </a:r>
            <a:endParaRPr lang="et-EE" dirty="0"/>
          </a:p>
          <a:p>
            <a:r>
              <a:rPr lang="et-EE" dirty="0"/>
              <a:t>Ravimitoetusi eraldatakse maakonna kultuuri- või spordialal silma paistnud isiku ravimikulude katmiseks.</a:t>
            </a:r>
          </a:p>
          <a:p>
            <a:r>
              <a:rPr lang="et-EE" dirty="0"/>
              <a:t>Ravimitoetusi saavad taotleda füüsilised ja juriidilised isikud.</a:t>
            </a:r>
          </a:p>
          <a:p>
            <a:r>
              <a:rPr lang="et-EE" dirty="0"/>
              <a:t>Ravimitoetuse suurus on kuni 300 eurot aastas.</a:t>
            </a:r>
          </a:p>
          <a:p>
            <a:pPr marL="451800" lvl="1" indent="0">
              <a:buNone/>
            </a:pPr>
            <a:r>
              <a:rPr lang="et-EE" dirty="0"/>
              <a:t>   </a:t>
            </a:r>
            <a:r>
              <a:rPr lang="et-EE" b="1" dirty="0"/>
              <a:t>Matusetoetus</a:t>
            </a:r>
          </a:p>
          <a:p>
            <a:r>
              <a:rPr lang="et-EE" dirty="0"/>
              <a:t>Matusetoetusi eraldatakse Raplamaa kultuuri- või spordialal silma paistnud isiku matusega seotud kulude katmiseks.</a:t>
            </a:r>
          </a:p>
          <a:p>
            <a:r>
              <a:rPr lang="et-EE" dirty="0"/>
              <a:t>Matusetoetuse suurus on kuni 350 eurot.</a:t>
            </a:r>
          </a:p>
        </p:txBody>
      </p:sp>
    </p:spTree>
    <p:extLst>
      <p:ext uri="{BB962C8B-B14F-4D97-AF65-F5344CB8AC3E}">
        <p14:creationId xmlns:p14="http://schemas.microsoft.com/office/powerpoint/2010/main" val="87646134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42913" y="441325"/>
            <a:ext cx="11306174" cy="652829"/>
          </a:xfrm>
        </p:spPr>
        <p:txBody>
          <a:bodyPr/>
          <a:lstStyle/>
          <a:p>
            <a:r>
              <a:rPr lang="et-EE" sz="4000" b="1" dirty="0" smtClean="0">
                <a:latin typeface="+mn-lt"/>
              </a:rPr>
              <a:t>Stipendiumid I</a:t>
            </a:r>
            <a:endParaRPr lang="et-EE" sz="4000" b="1" dirty="0">
              <a:latin typeface="+mn-lt"/>
            </a:endParaRPr>
          </a:p>
        </p:txBody>
      </p:sp>
      <p:sp>
        <p:nvSpPr>
          <p:cNvPr id="3" name="Sisu kohatäide 2"/>
          <p:cNvSpPr>
            <a:spLocks noGrp="1"/>
          </p:cNvSpPr>
          <p:nvPr>
            <p:ph idx="1"/>
          </p:nvPr>
        </p:nvSpPr>
        <p:spPr>
          <a:xfrm>
            <a:off x="442912" y="906584"/>
            <a:ext cx="11306175" cy="5416305"/>
          </a:xfrm>
        </p:spPr>
        <p:txBody>
          <a:bodyPr/>
          <a:lstStyle/>
          <a:p>
            <a:r>
              <a:rPr lang="et-EE" dirty="0"/>
              <a:t>Stipendium on tulevikku suunatud toetus, mida makstakse teadmiste või oskuste omandamiseks, võimete arendamiseks ning loomingulise või teadusliku tegevuse soodustamiseks</a:t>
            </a:r>
            <a:r>
              <a:rPr lang="et-EE" dirty="0" smtClean="0"/>
              <a:t>.</a:t>
            </a:r>
            <a:endParaRPr lang="et-EE" dirty="0"/>
          </a:p>
          <a:p>
            <a:r>
              <a:rPr lang="et-EE" dirty="0"/>
              <a:t>Stipendiumina ei käsitata väljamakset, millega tunnustatakse või tasustatakse mingit tegevust või mille tegemisega väljamakse tegija omandab õigused teosele</a:t>
            </a:r>
            <a:r>
              <a:rPr lang="et-EE" dirty="0" smtClean="0"/>
              <a:t>.</a:t>
            </a:r>
          </a:p>
          <a:p>
            <a:pPr marL="0" indent="0">
              <a:buNone/>
            </a:pPr>
            <a:r>
              <a:rPr lang="et-EE" b="1" dirty="0"/>
              <a:t>Loomingulised stipendiumid</a:t>
            </a:r>
          </a:p>
          <a:p>
            <a:r>
              <a:rPr lang="et-EE" dirty="0"/>
              <a:t>Ekspertgrupp eraldab loomingulisi stipendiume füüsilistele isikutele loometööle pühendumise eesmärgil.</a:t>
            </a:r>
          </a:p>
          <a:p>
            <a:r>
              <a:rPr lang="et-EE" dirty="0"/>
              <a:t>Loomingulist stipendiumi saab taotleda füüsiline isik iseendale. </a:t>
            </a:r>
            <a:endParaRPr lang="et-EE" dirty="0" smtClean="0"/>
          </a:p>
          <a:p>
            <a:r>
              <a:rPr lang="et-EE" dirty="0"/>
              <a:t>Loomingulist stipendiumi saab taotleda loominguliseks või teaduslikuks tegevuseks, millega soodustatakse loomeinimese pühendumist oma erialasele tegevusele (näiteks pilli harjutamine, näitlejameisterlikkuse arendamine, erialase silmaringi laiendamine, kunstiteose loomine, raamatu kirjutamine, uurimustööd jms), st loominguliseks või teaduslikuks tegevuseks, millel ei eeldata tulemust (kontserttegevus, etendus, käsikiri, näitus, jms).</a:t>
            </a:r>
          </a:p>
          <a:p>
            <a:endParaRPr lang="et-EE" dirty="0"/>
          </a:p>
          <a:p>
            <a:endParaRPr lang="et-EE" dirty="0"/>
          </a:p>
        </p:txBody>
      </p:sp>
    </p:spTree>
    <p:extLst>
      <p:ext uri="{BB962C8B-B14F-4D97-AF65-F5344CB8AC3E}">
        <p14:creationId xmlns:p14="http://schemas.microsoft.com/office/powerpoint/2010/main" val="1930396197"/>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42913" y="441325"/>
            <a:ext cx="11306174" cy="574676"/>
          </a:xfrm>
        </p:spPr>
        <p:txBody>
          <a:bodyPr/>
          <a:lstStyle/>
          <a:p>
            <a:r>
              <a:rPr lang="et-EE" sz="4000" b="1" dirty="0">
                <a:latin typeface="+mn-lt"/>
              </a:rPr>
              <a:t>Stipendiumid </a:t>
            </a:r>
            <a:r>
              <a:rPr lang="et-EE" sz="4000" b="1" dirty="0" smtClean="0">
                <a:latin typeface="+mn-lt"/>
              </a:rPr>
              <a:t>II</a:t>
            </a:r>
            <a:endParaRPr lang="et-EE" sz="4000" b="1" dirty="0">
              <a:latin typeface="+mn-lt"/>
            </a:endParaRPr>
          </a:p>
        </p:txBody>
      </p:sp>
      <p:sp>
        <p:nvSpPr>
          <p:cNvPr id="3" name="Sisu kohatäide 2"/>
          <p:cNvSpPr>
            <a:spLocks noGrp="1"/>
          </p:cNvSpPr>
          <p:nvPr>
            <p:ph idx="1"/>
          </p:nvPr>
        </p:nvSpPr>
        <p:spPr>
          <a:xfrm>
            <a:off x="442912" y="1391140"/>
            <a:ext cx="11306175" cy="5400674"/>
          </a:xfrm>
        </p:spPr>
        <p:txBody>
          <a:bodyPr/>
          <a:lstStyle/>
          <a:p>
            <a:r>
              <a:rPr lang="et-EE" dirty="0" smtClean="0"/>
              <a:t>Loomingulist </a:t>
            </a:r>
            <a:r>
              <a:rPr lang="et-EE" dirty="0"/>
              <a:t>stipendiumi ei saa taotleda loominguliseks tegevuseks, mille lõpptulemusena tekib autori- või esitajaõiguse alla kuuluv loome- või kunstiteos (näiteks käsikirja kirjutamiseks, tõlkimiseks, muusikapala loomiseks, lavastuskontseptsiooni tegemiseks, näitustegevuseks, stsenaariumi kirjutamiseks jne). Teose loomiseks saab taotleda Kultuurkapitalist loometöö toetust, mitte loomingulist stipendiumi.</a:t>
            </a:r>
          </a:p>
          <a:p>
            <a:r>
              <a:rPr lang="et-EE" dirty="0"/>
              <a:t>Loomingulise stipendiumi suurus on kuni 500 eurot.</a:t>
            </a:r>
          </a:p>
          <a:p>
            <a:pPr marL="0" indent="0">
              <a:buNone/>
            </a:pPr>
            <a:r>
              <a:rPr lang="et-EE" dirty="0"/>
              <a:t>	Taotlus peab sisaldama:</a:t>
            </a:r>
          </a:p>
          <a:p>
            <a:r>
              <a:rPr lang="et-EE" dirty="0"/>
              <a:t>loomingulist plaani stipendiumi perioodil;</a:t>
            </a:r>
          </a:p>
          <a:p>
            <a:r>
              <a:rPr lang="et-EE" dirty="0"/>
              <a:t>elulookirjeldust (loominguline CV);</a:t>
            </a:r>
          </a:p>
          <a:p>
            <a:r>
              <a:rPr lang="et-EE" dirty="0"/>
              <a:t>taotleja seost Raplamaaga.</a:t>
            </a:r>
          </a:p>
          <a:p>
            <a:endParaRPr lang="et-EE" dirty="0"/>
          </a:p>
        </p:txBody>
      </p:sp>
    </p:spTree>
    <p:extLst>
      <p:ext uri="{BB962C8B-B14F-4D97-AF65-F5344CB8AC3E}">
        <p14:creationId xmlns:p14="http://schemas.microsoft.com/office/powerpoint/2010/main" val="263508612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z="4000" b="1" dirty="0">
                <a:latin typeface="+mn-lt"/>
              </a:rPr>
              <a:t>Raplamaa ekspertgrupi raha </a:t>
            </a:r>
            <a:r>
              <a:rPr lang="et-EE" sz="4000" b="1" dirty="0" smtClean="0">
                <a:latin typeface="+mn-lt"/>
              </a:rPr>
              <a:t>jagamise</a:t>
            </a:r>
            <a:br>
              <a:rPr lang="et-EE" sz="4000" b="1" dirty="0" smtClean="0">
                <a:latin typeface="+mn-lt"/>
              </a:rPr>
            </a:br>
            <a:r>
              <a:rPr lang="et-EE" sz="4000" b="1" dirty="0" smtClean="0">
                <a:latin typeface="+mn-lt"/>
              </a:rPr>
              <a:t> </a:t>
            </a:r>
            <a:r>
              <a:rPr lang="et-EE" sz="4000" b="1" dirty="0">
                <a:latin typeface="+mn-lt"/>
              </a:rPr>
              <a:t>kord</a:t>
            </a:r>
          </a:p>
        </p:txBody>
      </p:sp>
      <p:sp>
        <p:nvSpPr>
          <p:cNvPr id="3" name="Sisu kohatäide 2"/>
          <p:cNvSpPr>
            <a:spLocks noGrp="1"/>
          </p:cNvSpPr>
          <p:nvPr>
            <p:ph idx="1"/>
          </p:nvPr>
        </p:nvSpPr>
        <p:spPr/>
        <p:txBody>
          <a:bodyPr/>
          <a:lstStyle/>
          <a:p>
            <a:endParaRPr lang="et-EE" dirty="0"/>
          </a:p>
          <a:p>
            <a:pPr marL="0" indent="0">
              <a:buNone/>
            </a:pPr>
            <a:r>
              <a:rPr lang="et-EE" dirty="0"/>
              <a:t>	</a:t>
            </a:r>
            <a:r>
              <a:rPr lang="et-EE" sz="3200" b="1" dirty="0"/>
              <a:t> Raplamaa ekspertgrupi tegevuse eesmärgid</a:t>
            </a:r>
          </a:p>
          <a:p>
            <a:pPr marL="0" indent="0">
              <a:buNone/>
            </a:pPr>
            <a:r>
              <a:rPr lang="et-EE" sz="3200" dirty="0"/>
              <a:t>Raplamaa ekspertgrupi tegevuse eesmärgiks on säilitada, arendada, elavdada ning toetada igakülgselt Raplamaa kultuuri- ja spordivaldkonda, vaimse kultuuripärandi jäädvustamist ning rahvusliku identiteedi hoidmist.</a:t>
            </a:r>
          </a:p>
          <a:p>
            <a:endParaRPr lang="et-EE" dirty="0"/>
          </a:p>
        </p:txBody>
      </p:sp>
    </p:spTree>
    <p:extLst>
      <p:ext uri="{BB962C8B-B14F-4D97-AF65-F5344CB8AC3E}">
        <p14:creationId xmlns:p14="http://schemas.microsoft.com/office/powerpoint/2010/main" val="3642386949"/>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42913" y="441325"/>
            <a:ext cx="11306174" cy="613752"/>
          </a:xfrm>
        </p:spPr>
        <p:txBody>
          <a:bodyPr/>
          <a:lstStyle/>
          <a:p>
            <a:r>
              <a:rPr lang="et-EE" sz="4000" b="1" dirty="0" smtClean="0">
                <a:latin typeface="+mn-lt"/>
              </a:rPr>
              <a:t>Stipendiumid III</a:t>
            </a:r>
            <a:endParaRPr lang="et-EE" sz="4000" b="1" dirty="0">
              <a:latin typeface="+mn-lt"/>
            </a:endParaRPr>
          </a:p>
        </p:txBody>
      </p:sp>
      <p:sp>
        <p:nvSpPr>
          <p:cNvPr id="3" name="Sisu kohatäide 2"/>
          <p:cNvSpPr>
            <a:spLocks noGrp="1"/>
          </p:cNvSpPr>
          <p:nvPr>
            <p:ph idx="1"/>
          </p:nvPr>
        </p:nvSpPr>
        <p:spPr>
          <a:xfrm>
            <a:off x="442913" y="969108"/>
            <a:ext cx="11306175" cy="4783493"/>
          </a:xfrm>
        </p:spPr>
        <p:txBody>
          <a:bodyPr/>
          <a:lstStyle/>
          <a:p>
            <a:pPr marL="0" indent="0">
              <a:buNone/>
            </a:pPr>
            <a:r>
              <a:rPr lang="et-EE" dirty="0"/>
              <a:t>	</a:t>
            </a:r>
            <a:r>
              <a:rPr lang="et-EE" b="1" dirty="0"/>
              <a:t>Spordistipendiumid</a:t>
            </a:r>
          </a:p>
          <a:p>
            <a:r>
              <a:rPr lang="et-EE" dirty="0"/>
              <a:t>Ekspertgrupp eraldab spordistipendiume võimaldamaks Raplamaa andekatel sportlastel pühenduda sportlike võimete arendamisele.</a:t>
            </a:r>
          </a:p>
          <a:p>
            <a:r>
              <a:rPr lang="et-EE" dirty="0"/>
              <a:t>Spordistipendiume saavad taotleda kas eraisikud iseendale, lapsevanem oma lapsele või spordiklubid oma klubi sportlastele.</a:t>
            </a:r>
          </a:p>
          <a:p>
            <a:r>
              <a:rPr lang="et-EE" dirty="0"/>
              <a:t>Spordistipendiumi suurus on kuni 500 eurot</a:t>
            </a:r>
            <a:r>
              <a:rPr lang="et-EE" dirty="0" smtClean="0"/>
              <a:t>.</a:t>
            </a:r>
            <a:endParaRPr lang="et-EE" dirty="0"/>
          </a:p>
          <a:p>
            <a:pPr marL="0" indent="0">
              <a:buNone/>
            </a:pPr>
            <a:r>
              <a:rPr lang="et-EE" dirty="0"/>
              <a:t>	Taotlus peab sisaldama:</a:t>
            </a:r>
          </a:p>
          <a:p>
            <a:r>
              <a:rPr lang="et-EE" dirty="0"/>
              <a:t>ülevaadet sportlase senistest tulemustest ja sportliku arengu eesmärkidest;</a:t>
            </a:r>
          </a:p>
          <a:p>
            <a:r>
              <a:rPr lang="et-EE" dirty="0"/>
              <a:t>sportlase seost Raplamaaga</a:t>
            </a:r>
            <a:r>
              <a:rPr lang="et-EE" dirty="0" smtClean="0"/>
              <a:t>.</a:t>
            </a:r>
          </a:p>
          <a:p>
            <a:endParaRPr lang="et-EE" dirty="0"/>
          </a:p>
          <a:p>
            <a:r>
              <a:rPr lang="et-EE" dirty="0"/>
              <a:t>Sellise loomingulise tegevuse tasustamiseks, millel on tellija või koostööpartner saab taotleda projektitoetust (kontserttegevus (sh kava ettevalmistamine), näitustegevus (sh kuraatoritasu), lavastused (sh kunstilise meeskonna tasud), kirjastustegevus (sh autoritasud) jms). Projektitoetust loomingulise tegevuse tasustamiseks soovitame taotleda juriidilistel isikutel.</a:t>
            </a:r>
          </a:p>
        </p:txBody>
      </p:sp>
    </p:spTree>
    <p:extLst>
      <p:ext uri="{BB962C8B-B14F-4D97-AF65-F5344CB8AC3E}">
        <p14:creationId xmlns:p14="http://schemas.microsoft.com/office/powerpoint/2010/main" val="293457880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42913" y="441325"/>
            <a:ext cx="11306174" cy="699721"/>
          </a:xfrm>
        </p:spPr>
        <p:txBody>
          <a:bodyPr/>
          <a:lstStyle/>
          <a:p>
            <a:r>
              <a:rPr lang="et-EE" sz="4000" b="1">
                <a:latin typeface="+mn-lt"/>
              </a:rPr>
              <a:t>Preemiad I</a:t>
            </a:r>
            <a:endParaRPr lang="et-EE" sz="4000" b="1" dirty="0">
              <a:latin typeface="+mn-lt"/>
            </a:endParaRPr>
          </a:p>
        </p:txBody>
      </p:sp>
      <p:sp>
        <p:nvSpPr>
          <p:cNvPr id="3" name="Sisu kohatäide 2"/>
          <p:cNvSpPr>
            <a:spLocks noGrp="1"/>
          </p:cNvSpPr>
          <p:nvPr>
            <p:ph idx="1"/>
          </p:nvPr>
        </p:nvSpPr>
        <p:spPr>
          <a:xfrm>
            <a:off x="442913" y="1031631"/>
            <a:ext cx="11306175" cy="5385043"/>
          </a:xfrm>
        </p:spPr>
        <p:txBody>
          <a:bodyPr/>
          <a:lstStyle/>
          <a:p>
            <a:pPr marL="0" indent="0">
              <a:buNone/>
            </a:pPr>
            <a:r>
              <a:rPr lang="et-EE" dirty="0"/>
              <a:t>	</a:t>
            </a:r>
            <a:r>
              <a:rPr lang="et-EE" b="1" dirty="0"/>
              <a:t>Ekspertgrupi aasta- ja kultuuripreemiad</a:t>
            </a:r>
          </a:p>
          <a:p>
            <a:r>
              <a:rPr lang="et-EE" dirty="0"/>
              <a:t> Raplamaa ekspertgrupp eraldab kuni kümme aastapreemiat ja kuni viis kultuuripreemiat isikutele või organisatsioonidele.</a:t>
            </a:r>
          </a:p>
          <a:p>
            <a:r>
              <a:rPr lang="et-EE" dirty="0"/>
              <a:t> Ekspertgrupi aastapreemia suurus on kuni 500 eurot ning kultuuripreemia suurus on kuni 1000 eurot.</a:t>
            </a:r>
          </a:p>
          <a:p>
            <a:r>
              <a:rPr lang="et-EE" dirty="0"/>
              <a:t>Ettepanekuid ekspertgrupi aasta- ja kultuuripreemia eraldamiseks võivad esitada juriidilised ja füüsilised isikud. Ettepanekut preemia eraldamiseks ei saa teha riigiasutuste või -organisatsioonide töötajatele tööülesannete täitmise eest.</a:t>
            </a:r>
          </a:p>
          <a:p>
            <a:r>
              <a:rPr lang="et-EE" dirty="0"/>
              <a:t>Ettepanek preemia eraldamiseks tuleb esitada ekspertgrupile 20. novembriks.</a:t>
            </a:r>
          </a:p>
          <a:p>
            <a:pPr marL="0" indent="0">
              <a:buNone/>
            </a:pPr>
            <a:r>
              <a:rPr lang="et-EE" dirty="0"/>
              <a:t>	Ettepanek peab sisaldama:</a:t>
            </a:r>
          </a:p>
          <a:p>
            <a:r>
              <a:rPr lang="et-EE" dirty="0"/>
              <a:t>lühikest kirjeldust kandidaadi loomingulistest või sportlikest saavutustest jooksval aastal;</a:t>
            </a:r>
          </a:p>
          <a:p>
            <a:r>
              <a:rPr lang="et-EE" dirty="0"/>
              <a:t>kandidaadi tutvustust ja andmeid (nimi, isikukood, aadress, telefon, e-posti aadress).</a:t>
            </a:r>
          </a:p>
        </p:txBody>
      </p:sp>
    </p:spTree>
    <p:extLst>
      <p:ext uri="{BB962C8B-B14F-4D97-AF65-F5344CB8AC3E}">
        <p14:creationId xmlns:p14="http://schemas.microsoft.com/office/powerpoint/2010/main" val="781556814"/>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z="4000" b="1" dirty="0">
                <a:latin typeface="+mn-lt"/>
              </a:rPr>
              <a:t>Preemiad II</a:t>
            </a:r>
          </a:p>
        </p:txBody>
      </p:sp>
      <p:sp>
        <p:nvSpPr>
          <p:cNvPr id="3" name="Sisu kohatäide 2"/>
          <p:cNvSpPr>
            <a:spLocks noGrp="1"/>
          </p:cNvSpPr>
          <p:nvPr>
            <p:ph idx="1"/>
          </p:nvPr>
        </p:nvSpPr>
        <p:spPr/>
        <p:txBody>
          <a:bodyPr/>
          <a:lstStyle/>
          <a:p>
            <a:pPr marL="0" indent="0">
              <a:buNone/>
            </a:pPr>
            <a:r>
              <a:rPr lang="et-EE" dirty="0"/>
              <a:t>	Elutööpreemia</a:t>
            </a:r>
          </a:p>
          <a:p>
            <a:r>
              <a:rPr lang="et-EE" dirty="0"/>
              <a:t>Pikaajalise loomingulise või spordialase tegevuse ja valdkonna arengusse panustamise tunnustamiseks annab ekspertgrupp igal aastal välja ühe elutööpreemia.</a:t>
            </a:r>
          </a:p>
          <a:p>
            <a:r>
              <a:rPr lang="et-EE" dirty="0"/>
              <a:t>Elutööpreemia suurus on 3000 eurot. </a:t>
            </a:r>
          </a:p>
          <a:p>
            <a:r>
              <a:rPr lang="et-EE" dirty="0"/>
              <a:t>Põhjendatud ettepanek tuleb esitada ekspertgrupile 20. novembriks.</a:t>
            </a:r>
          </a:p>
          <a:p>
            <a:r>
              <a:rPr lang="et-EE" dirty="0"/>
              <a:t>Preemia eraldatakse füüsilisele isikule.</a:t>
            </a:r>
          </a:p>
        </p:txBody>
      </p:sp>
    </p:spTree>
    <p:extLst>
      <p:ext uri="{BB962C8B-B14F-4D97-AF65-F5344CB8AC3E}">
        <p14:creationId xmlns:p14="http://schemas.microsoft.com/office/powerpoint/2010/main" val="1871292911"/>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42913" y="441325"/>
            <a:ext cx="11306174" cy="605937"/>
          </a:xfrm>
        </p:spPr>
        <p:txBody>
          <a:bodyPr/>
          <a:lstStyle/>
          <a:p>
            <a:r>
              <a:rPr lang="et-EE" sz="4000" b="1" dirty="0">
                <a:latin typeface="+mn-lt"/>
              </a:rPr>
              <a:t>Preemiad III</a:t>
            </a:r>
          </a:p>
        </p:txBody>
      </p:sp>
      <p:sp>
        <p:nvSpPr>
          <p:cNvPr id="3" name="Sisu kohatäide 2"/>
          <p:cNvSpPr>
            <a:spLocks noGrp="1"/>
          </p:cNvSpPr>
          <p:nvPr>
            <p:ph idx="1"/>
          </p:nvPr>
        </p:nvSpPr>
        <p:spPr>
          <a:xfrm>
            <a:off x="442912" y="1047262"/>
            <a:ext cx="11306175" cy="5369412"/>
          </a:xfrm>
        </p:spPr>
        <p:txBody>
          <a:bodyPr/>
          <a:lstStyle/>
          <a:p>
            <a:pPr marL="0" indent="0">
              <a:buNone/>
            </a:pPr>
            <a:r>
              <a:rPr lang="et-EE" dirty="0"/>
              <a:t>	</a:t>
            </a:r>
            <a:r>
              <a:rPr lang="et-EE" b="1" dirty="0"/>
              <a:t>Kultuuripärli preemia</a:t>
            </a:r>
          </a:p>
          <a:p>
            <a:r>
              <a:rPr lang="et-EE" dirty="0"/>
              <a:t>Preemiat saab eraldada ekspertgrupp või ekspertgrupp koostöös maakonnas tegutsevate organisatsioonidega.</a:t>
            </a:r>
          </a:p>
          <a:p>
            <a:r>
              <a:rPr lang="et-EE" dirty="0"/>
              <a:t>Kultuurkapitali nõukogu eraldab Kultuuripärli preemiaks 2000 eurot. </a:t>
            </a:r>
          </a:p>
          <a:p>
            <a:r>
              <a:rPr lang="et-EE" dirty="0"/>
              <a:t>Ettepanekuid Kultuuripärli preemia eraldamiseks võivad esitada juriidilised ja füüsilised isikud. Ettepanekut preemia eraldamiseks ei saa teha endale või endaga seotud isikule.</a:t>
            </a:r>
          </a:p>
          <a:p>
            <a:r>
              <a:rPr lang="et-EE" dirty="0"/>
              <a:t>Põhjendatud ettepanek preemia eraldamiseks tuleb esitada ekspertgrupile 20. novembriks.</a:t>
            </a:r>
          </a:p>
          <a:p>
            <a:pPr marL="0" indent="0">
              <a:buNone/>
            </a:pPr>
            <a:r>
              <a:rPr lang="et-EE" dirty="0"/>
              <a:t>	Ettepanek peab sisaldama:</a:t>
            </a:r>
          </a:p>
          <a:p>
            <a:r>
              <a:rPr lang="et-EE" dirty="0"/>
              <a:t>kirjeldust kandidaadi loomingulistest või sportlikest saavutustest jooksval aastal;</a:t>
            </a:r>
          </a:p>
          <a:p>
            <a:r>
              <a:rPr lang="et-EE" dirty="0"/>
              <a:t>kandidaadi tutvustust ja andmeid (nimi, isikukood, aadress, telefon, e-posti aadress).</a:t>
            </a:r>
          </a:p>
        </p:txBody>
      </p:sp>
    </p:spTree>
    <p:extLst>
      <p:ext uri="{BB962C8B-B14F-4D97-AF65-F5344CB8AC3E}">
        <p14:creationId xmlns:p14="http://schemas.microsoft.com/office/powerpoint/2010/main" val="1147245093"/>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z="4000" b="1" dirty="0">
                <a:latin typeface="+mn-lt"/>
              </a:rPr>
              <a:t>Preemiad IV</a:t>
            </a:r>
          </a:p>
        </p:txBody>
      </p:sp>
      <p:sp>
        <p:nvSpPr>
          <p:cNvPr id="3" name="Sisu kohatäide 2"/>
          <p:cNvSpPr>
            <a:spLocks noGrp="1"/>
          </p:cNvSpPr>
          <p:nvPr>
            <p:ph idx="1"/>
          </p:nvPr>
        </p:nvSpPr>
        <p:spPr/>
        <p:txBody>
          <a:bodyPr/>
          <a:lstStyle/>
          <a:p>
            <a:pPr marL="0" indent="0">
              <a:buNone/>
            </a:pPr>
            <a:r>
              <a:rPr lang="et-EE" dirty="0"/>
              <a:t>	</a:t>
            </a:r>
            <a:r>
              <a:rPr lang="et-EE" b="1" dirty="0"/>
              <a:t>Tunnustuspreemia</a:t>
            </a:r>
            <a:endParaRPr lang="et-EE" dirty="0"/>
          </a:p>
          <a:p>
            <a:r>
              <a:rPr lang="et-EE" dirty="0"/>
              <a:t>Preemia eesmärk on tunnustada Raplamaa loome- ja spordiinimesi pühendumise eest oma erialasele tegevusele, mis on avaldanud mõju oma valdkonna arengule ning innustada neid edaspidises erialases tegevuses.</a:t>
            </a:r>
          </a:p>
          <a:p>
            <a:r>
              <a:rPr lang="et-EE" dirty="0"/>
              <a:t>Preemia suurus on 200 eurot kuni 800 eurot.</a:t>
            </a:r>
          </a:p>
          <a:p>
            <a:r>
              <a:rPr lang="et-EE" dirty="0"/>
              <a:t>Ettepanekuid preemia eraldamiseks võivad esitada juriidilised ja füüsilised isikud. Ettepanekut preemia eraldamiseks ei saa teha riigiasutuste või -organisatsioonide töötajatele tööülesannete täitmise eest.</a:t>
            </a:r>
          </a:p>
          <a:p>
            <a:r>
              <a:rPr lang="et-EE" dirty="0"/>
              <a:t>Ettepanek peab sisaldama ülevaadet isiku tegevusest ja põhjendust tunnustuspreemia eraldamiseks.</a:t>
            </a:r>
          </a:p>
        </p:txBody>
      </p:sp>
    </p:spTree>
    <p:extLst>
      <p:ext uri="{BB962C8B-B14F-4D97-AF65-F5344CB8AC3E}">
        <p14:creationId xmlns:p14="http://schemas.microsoft.com/office/powerpoint/2010/main" val="792573366"/>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z="4000" b="1" dirty="0">
                <a:latin typeface="+mn-lt"/>
              </a:rPr>
              <a:t>Taotlemine</a:t>
            </a:r>
          </a:p>
        </p:txBody>
      </p:sp>
      <p:sp>
        <p:nvSpPr>
          <p:cNvPr id="3" name="Sisu kohatäide 2"/>
          <p:cNvSpPr>
            <a:spLocks noGrp="1"/>
          </p:cNvSpPr>
          <p:nvPr>
            <p:ph idx="1"/>
          </p:nvPr>
        </p:nvSpPr>
        <p:spPr>
          <a:xfrm>
            <a:off x="442913" y="1336431"/>
            <a:ext cx="11306175" cy="5080243"/>
          </a:xfrm>
        </p:spPr>
        <p:txBody>
          <a:bodyPr/>
          <a:lstStyle/>
          <a:p>
            <a:r>
              <a:rPr lang="et-EE" dirty="0"/>
              <a:t>Tähtajad on </a:t>
            </a:r>
            <a:r>
              <a:rPr lang="et-EE" b="1" dirty="0"/>
              <a:t>20. veebruar, 20. mai, 20. august, 20. november kell 23.59</a:t>
            </a:r>
            <a:r>
              <a:rPr lang="et-EE" dirty="0"/>
              <a:t>.</a:t>
            </a:r>
          </a:p>
          <a:p>
            <a:r>
              <a:rPr lang="et-EE" dirty="0" smtClean="0"/>
              <a:t>Projekti </a:t>
            </a:r>
            <a:r>
              <a:rPr lang="et-EE" dirty="0"/>
              <a:t>algus ja lõpp  </a:t>
            </a:r>
          </a:p>
          <a:p>
            <a:pPr marL="0" indent="0">
              <a:buNone/>
            </a:pPr>
            <a:r>
              <a:rPr lang="et-EE" dirty="0" smtClean="0"/>
              <a:t>  </a:t>
            </a:r>
            <a:r>
              <a:rPr lang="et-EE" dirty="0"/>
              <a:t>Ajavahemik projekti sisulise osa teostumise ja tehtud kulutuste kohta</a:t>
            </a:r>
          </a:p>
          <a:p>
            <a:pPr marL="0" indent="0">
              <a:buNone/>
            </a:pPr>
            <a:r>
              <a:rPr lang="et-EE" dirty="0" smtClean="0"/>
              <a:t>  </a:t>
            </a:r>
            <a:r>
              <a:rPr lang="et-EE" dirty="0"/>
              <a:t>(kuludokumentide kuupäevad).</a:t>
            </a:r>
          </a:p>
          <a:p>
            <a:r>
              <a:rPr lang="et-EE" dirty="0" smtClean="0"/>
              <a:t>Projekti </a:t>
            </a:r>
            <a:r>
              <a:rPr lang="et-EE" dirty="0"/>
              <a:t>sisuline kokkuvõte ja lisad</a:t>
            </a:r>
          </a:p>
          <a:p>
            <a:pPr marL="0" indent="0">
              <a:buNone/>
            </a:pPr>
            <a:r>
              <a:rPr lang="et-EE" dirty="0" smtClean="0"/>
              <a:t>  </a:t>
            </a:r>
            <a:r>
              <a:rPr lang="et-EE" dirty="0"/>
              <a:t>Üksikasjalik ülevaade projektist, mis annab otsustamisel olulist informatsiooni.  </a:t>
            </a:r>
            <a:r>
              <a:rPr lang="et-EE" dirty="0" smtClean="0"/>
              <a:t> </a:t>
            </a:r>
            <a:endParaRPr lang="et-EE" dirty="0"/>
          </a:p>
          <a:p>
            <a:pPr marL="0" indent="0">
              <a:buNone/>
            </a:pPr>
            <a:endParaRPr lang="et-EE" dirty="0"/>
          </a:p>
          <a:p>
            <a:r>
              <a:rPr lang="et-EE" dirty="0"/>
              <a:t>Projekti eelarve </a:t>
            </a:r>
          </a:p>
          <a:p>
            <a:pPr marL="0" indent="0">
              <a:buNone/>
            </a:pPr>
            <a:r>
              <a:rPr lang="et-EE" dirty="0" smtClean="0"/>
              <a:t>  </a:t>
            </a:r>
            <a:r>
              <a:rPr lang="et-EE" u="sng" dirty="0"/>
              <a:t>Kulud</a:t>
            </a:r>
            <a:r>
              <a:rPr lang="et-EE" dirty="0"/>
              <a:t>: planeeritud kulutused kogu projekti eelarve ulatuses.  </a:t>
            </a:r>
          </a:p>
          <a:p>
            <a:pPr marL="0" indent="0">
              <a:buNone/>
            </a:pPr>
            <a:r>
              <a:rPr lang="et-EE" dirty="0" smtClean="0"/>
              <a:t>  </a:t>
            </a:r>
            <a:r>
              <a:rPr lang="et-EE" u="sng" dirty="0"/>
              <a:t>Tulud</a:t>
            </a:r>
            <a:r>
              <a:rPr lang="et-EE" dirty="0"/>
              <a:t>: rahastamise plaan, sh </a:t>
            </a:r>
            <a:r>
              <a:rPr lang="et-EE" dirty="0" err="1"/>
              <a:t>Kulkast</a:t>
            </a:r>
            <a:r>
              <a:rPr lang="et-EE" dirty="0"/>
              <a:t> taotletavad summad, teised allikad ja oma</a:t>
            </a:r>
          </a:p>
          <a:p>
            <a:pPr marL="0" indent="0">
              <a:buNone/>
            </a:pPr>
            <a:r>
              <a:rPr lang="et-EE" dirty="0" smtClean="0"/>
              <a:t>  </a:t>
            </a:r>
            <a:r>
              <a:rPr lang="et-EE" dirty="0"/>
              <a:t>vahendid. </a:t>
            </a:r>
          </a:p>
        </p:txBody>
      </p:sp>
    </p:spTree>
    <p:extLst>
      <p:ext uri="{BB962C8B-B14F-4D97-AF65-F5344CB8AC3E}">
        <p14:creationId xmlns:p14="http://schemas.microsoft.com/office/powerpoint/2010/main" val="293484750"/>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z="4000" b="1" dirty="0">
                <a:latin typeface="+mn-lt"/>
              </a:rPr>
              <a:t>Aruandlus</a:t>
            </a:r>
          </a:p>
        </p:txBody>
      </p:sp>
      <p:pic>
        <p:nvPicPr>
          <p:cNvPr id="4" name="Sisu kohatäide 3"/>
          <p:cNvPicPr>
            <a:picLocks noGrp="1" noChangeAspect="1"/>
          </p:cNvPicPr>
          <p:nvPr>
            <p:ph idx="1"/>
          </p:nvPr>
        </p:nvPicPr>
        <p:blipFill>
          <a:blip r:embed="rId2"/>
          <a:stretch>
            <a:fillRect/>
          </a:stretch>
        </p:blipFill>
        <p:spPr>
          <a:xfrm>
            <a:off x="442913" y="1195753"/>
            <a:ext cx="10686846" cy="5228737"/>
          </a:xfrm>
          <a:prstGeom prst="rect">
            <a:avLst/>
          </a:prstGeom>
        </p:spPr>
      </p:pic>
    </p:spTree>
    <p:extLst>
      <p:ext uri="{BB962C8B-B14F-4D97-AF65-F5344CB8AC3E}">
        <p14:creationId xmlns:p14="http://schemas.microsoft.com/office/powerpoint/2010/main" val="2018494176"/>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z="4000" b="1" dirty="0" smtClean="0">
                <a:latin typeface="+mn-lt"/>
              </a:rPr>
              <a:t>Veel olulist infot:</a:t>
            </a:r>
            <a:endParaRPr lang="et-EE" sz="4000" b="1" dirty="0">
              <a:latin typeface="+mn-lt"/>
            </a:endParaRPr>
          </a:p>
        </p:txBody>
      </p:sp>
      <p:sp>
        <p:nvSpPr>
          <p:cNvPr id="3" name="Sisu kohatäide 2"/>
          <p:cNvSpPr>
            <a:spLocks noGrp="1"/>
          </p:cNvSpPr>
          <p:nvPr>
            <p:ph idx="1"/>
          </p:nvPr>
        </p:nvSpPr>
        <p:spPr>
          <a:xfrm>
            <a:off x="442913" y="836246"/>
            <a:ext cx="11306175" cy="5580429"/>
          </a:xfrm>
        </p:spPr>
        <p:txBody>
          <a:bodyPr/>
          <a:lstStyle/>
          <a:p>
            <a:pPr marL="0" indent="0">
              <a:buNone/>
            </a:pPr>
            <a:endParaRPr lang="et-EE" dirty="0"/>
          </a:p>
          <a:p>
            <a:r>
              <a:rPr lang="et-EE" dirty="0"/>
              <a:t>Kultuurkapitali </a:t>
            </a:r>
            <a:r>
              <a:rPr lang="et-EE" dirty="0" smtClean="0"/>
              <a:t>üldkord: </a:t>
            </a:r>
            <a:r>
              <a:rPr lang="et-EE" dirty="0">
                <a:hlinkClick r:id="rId2"/>
              </a:rPr>
              <a:t>https://</a:t>
            </a:r>
            <a:r>
              <a:rPr lang="et-EE" dirty="0" smtClean="0">
                <a:hlinkClick r:id="rId2"/>
              </a:rPr>
              <a:t>www.kulka.ee/taotlemine/eesti-kultuurkapitali-raha-jagamise-uldkord</a:t>
            </a:r>
            <a:endParaRPr lang="et-EE" dirty="0"/>
          </a:p>
          <a:p>
            <a:r>
              <a:rPr lang="et-EE" dirty="0" smtClean="0"/>
              <a:t>Raplamaa ekspertgrupi raha jagamise kord: </a:t>
            </a:r>
            <a:r>
              <a:rPr lang="et-EE" dirty="0">
                <a:hlinkClick r:id="rId3"/>
              </a:rPr>
              <a:t>https://</a:t>
            </a:r>
            <a:r>
              <a:rPr lang="et-EE" dirty="0" smtClean="0">
                <a:hlinkClick r:id="rId3"/>
              </a:rPr>
              <a:t>www.kulka.ee/ekspertgrupid/raplamaa/raha-jagamise-kord</a:t>
            </a:r>
            <a:endParaRPr lang="et-EE" dirty="0"/>
          </a:p>
          <a:p>
            <a:r>
              <a:rPr lang="et-EE" dirty="0" smtClean="0"/>
              <a:t>Aastapreemia kandidaatide </a:t>
            </a:r>
            <a:r>
              <a:rPr lang="et-EE" dirty="0"/>
              <a:t>esitamise </a:t>
            </a:r>
            <a:r>
              <a:rPr lang="et-EE" dirty="0" smtClean="0"/>
              <a:t>info: </a:t>
            </a:r>
            <a:r>
              <a:rPr lang="et-EE" dirty="0">
                <a:hlinkClick r:id="rId4"/>
              </a:rPr>
              <a:t>https://</a:t>
            </a:r>
            <a:r>
              <a:rPr lang="et-EE" dirty="0" smtClean="0">
                <a:hlinkClick r:id="rId4"/>
              </a:rPr>
              <a:t>www.kulka.ee/uudised/kultuurkapitali-raplamaa-ekspertgrupp-kutsub-ules-esitama-maakondlike-aastapreemiate-kandidaate-1</a:t>
            </a:r>
            <a:endParaRPr lang="et-EE" dirty="0" smtClean="0"/>
          </a:p>
          <a:p>
            <a:pPr marL="0" indent="0">
              <a:buNone/>
            </a:pPr>
            <a:endParaRPr lang="et-EE" dirty="0"/>
          </a:p>
          <a:p>
            <a:r>
              <a:rPr lang="et-EE" dirty="0" smtClean="0"/>
              <a:t>Aruande koostamise juhend: </a:t>
            </a:r>
            <a:r>
              <a:rPr lang="et-EE" dirty="0">
                <a:hlinkClick r:id="rId5"/>
              </a:rPr>
              <a:t>https://</a:t>
            </a:r>
            <a:r>
              <a:rPr lang="et-EE" dirty="0" smtClean="0">
                <a:hlinkClick r:id="rId5"/>
              </a:rPr>
              <a:t>www.kulka.ee/taotlemine/aruande-esitamine</a:t>
            </a:r>
            <a:endParaRPr lang="et-EE" dirty="0" smtClean="0"/>
          </a:p>
          <a:p>
            <a:pPr marL="0" indent="0">
              <a:buNone/>
            </a:pPr>
            <a:endParaRPr lang="et-EE" dirty="0"/>
          </a:p>
          <a:p>
            <a:r>
              <a:rPr lang="et-EE" dirty="0" smtClean="0"/>
              <a:t>Logo </a:t>
            </a:r>
            <a:r>
              <a:rPr lang="et-EE" dirty="0"/>
              <a:t>kasutamine: </a:t>
            </a:r>
            <a:r>
              <a:rPr lang="et-EE" dirty="0">
                <a:hlinkClick r:id="rId6"/>
              </a:rPr>
              <a:t>https://</a:t>
            </a:r>
            <a:r>
              <a:rPr lang="et-EE" dirty="0" smtClean="0">
                <a:hlinkClick r:id="rId6"/>
              </a:rPr>
              <a:t>www.kulka.ee/meist/logo</a:t>
            </a:r>
            <a:endParaRPr lang="et-EE" dirty="0" smtClean="0"/>
          </a:p>
          <a:p>
            <a:endParaRPr lang="et-EE" dirty="0"/>
          </a:p>
        </p:txBody>
      </p:sp>
    </p:spTree>
    <p:extLst>
      <p:ext uri="{BB962C8B-B14F-4D97-AF65-F5344CB8AC3E}">
        <p14:creationId xmlns:p14="http://schemas.microsoft.com/office/powerpoint/2010/main" val="1658453840"/>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endParaRPr lang="et-EE" sz="4000" b="1" dirty="0">
              <a:latin typeface="+mn-lt"/>
            </a:endParaRPr>
          </a:p>
        </p:txBody>
      </p:sp>
      <p:sp>
        <p:nvSpPr>
          <p:cNvPr id="3" name="Sisu kohatäide 2"/>
          <p:cNvSpPr>
            <a:spLocks noGrp="1"/>
          </p:cNvSpPr>
          <p:nvPr>
            <p:ph idx="1"/>
          </p:nvPr>
        </p:nvSpPr>
        <p:spPr>
          <a:xfrm>
            <a:off x="442913" y="1633181"/>
            <a:ext cx="11306175" cy="4783493"/>
          </a:xfrm>
        </p:spPr>
        <p:txBody>
          <a:bodyPr/>
          <a:lstStyle/>
          <a:p>
            <a:pPr marL="0" indent="0" algn="ctr">
              <a:buNone/>
            </a:pPr>
            <a:endParaRPr lang="et-EE" sz="4000" b="1" dirty="0" smtClean="0"/>
          </a:p>
          <a:p>
            <a:pPr marL="0" indent="0" algn="ctr">
              <a:buNone/>
            </a:pPr>
            <a:endParaRPr lang="et-EE" sz="4000" b="1" dirty="0"/>
          </a:p>
          <a:p>
            <a:pPr marL="0" indent="0" algn="ctr">
              <a:buNone/>
            </a:pPr>
            <a:r>
              <a:rPr lang="et-EE" sz="4000" b="1" dirty="0" smtClean="0"/>
              <a:t>Küsimused ja vastused</a:t>
            </a:r>
            <a:endParaRPr lang="et-EE" sz="4000" b="1" dirty="0"/>
          </a:p>
        </p:txBody>
      </p:sp>
    </p:spTree>
    <p:extLst>
      <p:ext uri="{BB962C8B-B14F-4D97-AF65-F5344CB8AC3E}">
        <p14:creationId xmlns:p14="http://schemas.microsoft.com/office/powerpoint/2010/main" val="295598362"/>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Aitäh kuulamast </a:t>
            </a:r>
            <a:r>
              <a:rPr lang="et-EE" smtClean="0"/>
              <a:t>ja </a:t>
            </a:r>
            <a:br>
              <a:rPr lang="et-EE" smtClean="0"/>
            </a:br>
            <a:r>
              <a:rPr lang="et-EE" smtClean="0"/>
              <a:t>tulemuslikku koostööd!</a:t>
            </a:r>
            <a:endParaRPr lang="et-EE"/>
          </a:p>
        </p:txBody>
      </p:sp>
    </p:spTree>
    <p:extLst>
      <p:ext uri="{BB962C8B-B14F-4D97-AF65-F5344CB8AC3E}">
        <p14:creationId xmlns:p14="http://schemas.microsoft.com/office/powerpoint/2010/main" val="198897913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52438" y="650875"/>
            <a:ext cx="11306174" cy="1191856"/>
          </a:xfrm>
        </p:spPr>
        <p:txBody>
          <a:bodyPr/>
          <a:lstStyle/>
          <a:p>
            <a:r>
              <a:rPr lang="et-EE" sz="4000" b="1" dirty="0">
                <a:latin typeface="+mn-lt"/>
              </a:rPr>
              <a:t>Eesmärgi täitmiseks toetab ekspertgrupp:</a:t>
            </a:r>
            <a:br>
              <a:rPr lang="et-EE" sz="4000" b="1" dirty="0">
                <a:latin typeface="+mn-lt"/>
              </a:rPr>
            </a:br>
            <a:endParaRPr lang="et-EE" sz="4000" b="1" dirty="0">
              <a:latin typeface="+mn-lt"/>
            </a:endParaRPr>
          </a:p>
        </p:txBody>
      </p:sp>
      <p:sp>
        <p:nvSpPr>
          <p:cNvPr id="3" name="Sisu kohatäide 2"/>
          <p:cNvSpPr>
            <a:spLocks noGrp="1"/>
          </p:cNvSpPr>
          <p:nvPr>
            <p:ph idx="1"/>
          </p:nvPr>
        </p:nvSpPr>
        <p:spPr/>
        <p:txBody>
          <a:bodyPr/>
          <a:lstStyle/>
          <a:p>
            <a:r>
              <a:rPr lang="et-EE" dirty="0"/>
              <a:t>maakondlike ja regionaalsete, üleriigiliste ja rahvusvaheliste kultuuri- ja spordisündmuste korraldamist;</a:t>
            </a:r>
          </a:p>
          <a:p>
            <a:r>
              <a:rPr lang="et-EE" dirty="0"/>
              <a:t>maakonna kultuuriajaloo uuringuid; maakonna ajalugu, kodulugu, kultuurilugu ja maakonda tutvustavate kirjutiste väljaandmist;</a:t>
            </a:r>
          </a:p>
          <a:p>
            <a:r>
              <a:rPr lang="et-EE" dirty="0"/>
              <a:t>maakonna tähtsusega ajaloopärandi säilitamist;</a:t>
            </a:r>
          </a:p>
          <a:p>
            <a:r>
              <a:rPr lang="et-EE" dirty="0"/>
              <a:t>maakonna esindamist üleriigilistel ja rahvusvahelistel üritustel;</a:t>
            </a:r>
          </a:p>
          <a:p>
            <a:r>
              <a:rPr lang="et-EE" dirty="0"/>
              <a:t>Raplamaad esindavate kollektiivide ja üksikisikute osavõttu nii kohalikest, üleriigilistest kui rahvusvahelistest konkurssidest, festivalidest ja võistlustest;</a:t>
            </a:r>
          </a:p>
          <a:p>
            <a:r>
              <a:rPr lang="et-EE" dirty="0"/>
              <a:t>soetusi kollektiividele, kui need aitavad kaasa laste- ja noorte huvihariduse mitmekesistamisele;</a:t>
            </a:r>
          </a:p>
          <a:p>
            <a:r>
              <a:rPr lang="et-EE" dirty="0"/>
              <a:t>pärimuskultuuri erinevaid valdkondi.</a:t>
            </a:r>
          </a:p>
        </p:txBody>
      </p:sp>
    </p:spTree>
    <p:extLst>
      <p:ext uri="{BB962C8B-B14F-4D97-AF65-F5344CB8AC3E}">
        <p14:creationId xmlns:p14="http://schemas.microsoft.com/office/powerpoint/2010/main" val="349617294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u kohatäide 2"/>
          <p:cNvSpPr>
            <a:spLocks noGrp="1"/>
          </p:cNvSpPr>
          <p:nvPr>
            <p:ph idx="1"/>
          </p:nvPr>
        </p:nvSpPr>
        <p:spPr/>
        <p:txBody>
          <a:bodyPr/>
          <a:lstStyle/>
          <a:p>
            <a:pPr marL="0" indent="0">
              <a:buNone/>
            </a:pPr>
            <a:r>
              <a:rPr lang="et-EE" dirty="0"/>
              <a:t>	</a:t>
            </a:r>
            <a:r>
              <a:rPr lang="et-EE" b="1" dirty="0"/>
              <a:t> </a:t>
            </a:r>
            <a:r>
              <a:rPr lang="et-EE" sz="4000" b="1" dirty="0"/>
              <a:t>Taotluse või ettepaneku esitaja</a:t>
            </a:r>
          </a:p>
          <a:p>
            <a:pPr marL="0" indent="0">
              <a:buNone/>
            </a:pPr>
            <a:r>
              <a:rPr lang="et-EE" dirty="0"/>
              <a:t>Ekspertgrupile võivad taotlusi ja preemiaettepanekuid esitada füüsilised ja juriidilised isikud. Preemiat ei saa taotleda, preemia eraldamiseks saab teha üksnes ettepaneku. Ettepanekut endale preemia eraldamiseks ei saa teha.</a:t>
            </a:r>
          </a:p>
          <a:p>
            <a:pPr marL="0" indent="0">
              <a:buNone/>
            </a:pPr>
            <a:endParaRPr lang="et-EE" dirty="0"/>
          </a:p>
          <a:p>
            <a:pPr marL="0" indent="0">
              <a:buNone/>
            </a:pPr>
            <a:r>
              <a:rPr lang="et-EE" dirty="0"/>
              <a:t>	</a:t>
            </a:r>
            <a:r>
              <a:rPr lang="et-EE" sz="4000" b="1" dirty="0"/>
              <a:t>Eralduse saaja</a:t>
            </a:r>
          </a:p>
          <a:p>
            <a:pPr marL="0" indent="0">
              <a:buNone/>
            </a:pPr>
            <a:r>
              <a:rPr lang="et-EE" dirty="0"/>
              <a:t>Preemia või toetuse võib eraldada füüsilisele või juriidilisele isikule (v.a elutöö- ja loometöötoetused, mis eraldatakse üksnes füüsilisele isikule). Stipendiumi võib eraldada üksnes füüsilisele isikule.</a:t>
            </a:r>
          </a:p>
        </p:txBody>
      </p:sp>
    </p:spTree>
    <p:extLst>
      <p:ext uri="{BB962C8B-B14F-4D97-AF65-F5344CB8AC3E}">
        <p14:creationId xmlns:p14="http://schemas.microsoft.com/office/powerpoint/2010/main" val="3571368766"/>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u kohatäide 2"/>
          <p:cNvSpPr>
            <a:spLocks noGrp="1"/>
          </p:cNvSpPr>
          <p:nvPr>
            <p:ph idx="1"/>
          </p:nvPr>
        </p:nvSpPr>
        <p:spPr/>
        <p:txBody>
          <a:bodyPr/>
          <a:lstStyle/>
          <a:p>
            <a:pPr marL="0" indent="0">
              <a:buNone/>
            </a:pPr>
            <a:r>
              <a:rPr lang="et-EE" dirty="0"/>
              <a:t>	</a:t>
            </a:r>
            <a:r>
              <a:rPr lang="et-EE" b="1" dirty="0"/>
              <a:t> </a:t>
            </a:r>
            <a:r>
              <a:rPr lang="et-EE" sz="4000" b="1" dirty="0"/>
              <a:t>Taotlemise vorm ja viis</a:t>
            </a:r>
          </a:p>
          <a:p>
            <a:pPr marL="0" indent="0">
              <a:buNone/>
            </a:pPr>
            <a:r>
              <a:rPr lang="et-EE" dirty="0"/>
              <a:t>Vormikohane taotlus tuleb esitada Kultuurkapitali veebikeskkonna e-</a:t>
            </a:r>
            <a:r>
              <a:rPr lang="et-EE" dirty="0" err="1"/>
              <a:t>kulka</a:t>
            </a:r>
            <a:r>
              <a:rPr lang="et-EE" dirty="0"/>
              <a:t> kaudu. Preemiaettepaneku võib esitada ka e-posti teel aadressil raplamaa@kulka.ee.</a:t>
            </a:r>
          </a:p>
          <a:p>
            <a:pPr marL="0" indent="0">
              <a:buNone/>
            </a:pPr>
            <a:endParaRPr lang="et-EE" dirty="0"/>
          </a:p>
          <a:p>
            <a:pPr marL="0" indent="0">
              <a:buNone/>
            </a:pPr>
            <a:r>
              <a:rPr lang="et-EE" dirty="0"/>
              <a:t>	</a:t>
            </a:r>
            <a:r>
              <a:rPr lang="et-EE" sz="4000" b="1" dirty="0"/>
              <a:t>Taotlemise tähtaeg</a:t>
            </a:r>
          </a:p>
          <a:p>
            <a:pPr marL="0" indent="0">
              <a:buNone/>
            </a:pPr>
            <a:r>
              <a:rPr lang="et-EE" dirty="0"/>
              <a:t>Taotlus või ettepanek tuleb esitada 20. veebruariks, 20. maiks, 20. augustiks või 20. novembriks, kui käesolevas korras ei ole sätestatud teisiti. Tähtaja sattumisel riigipühale või muule puhkepäevale loetakse tähtajaks puhkepäevale järgnev esimene tööpäev.</a:t>
            </a:r>
          </a:p>
        </p:txBody>
      </p:sp>
    </p:spTree>
    <p:extLst>
      <p:ext uri="{BB962C8B-B14F-4D97-AF65-F5344CB8AC3E}">
        <p14:creationId xmlns:p14="http://schemas.microsoft.com/office/powerpoint/2010/main" val="87890204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b="1" dirty="0">
                <a:latin typeface="+mn-lt"/>
              </a:rPr>
              <a:t>Projektitoetused</a:t>
            </a:r>
          </a:p>
        </p:txBody>
      </p:sp>
      <p:sp>
        <p:nvSpPr>
          <p:cNvPr id="3" name="Sisu kohatäide 2"/>
          <p:cNvSpPr>
            <a:spLocks noGrp="1"/>
          </p:cNvSpPr>
          <p:nvPr>
            <p:ph idx="1"/>
          </p:nvPr>
        </p:nvSpPr>
        <p:spPr>
          <a:xfrm>
            <a:off x="442913" y="1484924"/>
            <a:ext cx="11306175" cy="5150582"/>
          </a:xfrm>
        </p:spPr>
        <p:txBody>
          <a:bodyPr/>
          <a:lstStyle/>
          <a:p>
            <a:pPr marL="0" indent="0">
              <a:buNone/>
            </a:pPr>
            <a:r>
              <a:rPr lang="et-EE" dirty="0" smtClean="0"/>
              <a:t>Projektitoetused sündmuste korraldamiseks, kirjastustegevuseks ja andmekandjate väljaandmiseks.</a:t>
            </a:r>
          </a:p>
          <a:p>
            <a:pPr marL="0" indent="0">
              <a:buNone/>
            </a:pPr>
            <a:endParaRPr lang="et-EE" dirty="0" smtClean="0"/>
          </a:p>
          <a:p>
            <a:pPr marL="0" indent="0">
              <a:buNone/>
            </a:pPr>
            <a:r>
              <a:rPr lang="et-EE" dirty="0" smtClean="0"/>
              <a:t>Sündmuse </a:t>
            </a:r>
            <a:r>
              <a:rPr lang="et-EE" dirty="0"/>
              <a:t>korraldamine (kontsert, näitus, võistlus, koolitus jne) või trükise-, heliteose jms väljaandmine on majandustegevus (mida reguleerib Äriseadustik</a:t>
            </a:r>
            <a:r>
              <a:rPr lang="et-EE" dirty="0" smtClean="0"/>
              <a:t>), </a:t>
            </a:r>
            <a:r>
              <a:rPr lang="et-EE" dirty="0"/>
              <a:t>kui sellisest tegevusest saadakse müügitulu (kontserdi või etenduse piletid, raamatu müük, osavõtumaksuga koolitused või võistlused jne).  Sellisel juhul saab projektitoetust taotleda ainult juriidiline isik (Äriseadustik võimaldab ainult juriidilisel isikul tegeleda majandustegevusega).</a:t>
            </a:r>
          </a:p>
          <a:p>
            <a:pPr marL="0" indent="0">
              <a:buNone/>
            </a:pPr>
            <a:endParaRPr lang="et-EE" dirty="0"/>
          </a:p>
          <a:p>
            <a:pPr marL="0" indent="0">
              <a:buNone/>
            </a:pPr>
            <a:r>
              <a:rPr lang="et-EE" dirty="0"/>
              <a:t>Eraisik saab taotleda projektitoetust sündmuse </a:t>
            </a:r>
            <a:r>
              <a:rPr lang="et-EE" dirty="0" smtClean="0"/>
              <a:t>korraldamiseks, </a:t>
            </a:r>
            <a:r>
              <a:rPr lang="et-EE" dirty="0"/>
              <a:t>kui tegemist on tasuta sündmusega ja  trükise või helikandja  </a:t>
            </a:r>
            <a:r>
              <a:rPr lang="et-EE" dirty="0" smtClean="0"/>
              <a:t>tegemiseks, </a:t>
            </a:r>
            <a:r>
              <a:rPr lang="et-EE" dirty="0"/>
              <a:t>kui need on mõeldud tasuta jagamiseks. 	 </a:t>
            </a:r>
            <a:endParaRPr lang="et-EE" dirty="0" smtClean="0"/>
          </a:p>
          <a:p>
            <a:pPr marL="0" indent="0">
              <a:buNone/>
            </a:pPr>
            <a:endParaRPr lang="et-EE" dirty="0"/>
          </a:p>
        </p:txBody>
      </p:sp>
    </p:spTree>
    <p:extLst>
      <p:ext uri="{BB962C8B-B14F-4D97-AF65-F5344CB8AC3E}">
        <p14:creationId xmlns:p14="http://schemas.microsoft.com/office/powerpoint/2010/main" val="104646729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z="4000" b="1" dirty="0">
                <a:latin typeface="+mn-lt"/>
              </a:rPr>
              <a:t>Ekspertgrupp ei toeta  I :</a:t>
            </a:r>
            <a:br>
              <a:rPr lang="et-EE" sz="4000" b="1" dirty="0">
                <a:latin typeface="+mn-lt"/>
              </a:rPr>
            </a:br>
            <a:endParaRPr lang="et-EE" sz="4000" b="1" dirty="0">
              <a:latin typeface="+mn-lt"/>
            </a:endParaRPr>
          </a:p>
        </p:txBody>
      </p:sp>
      <p:sp>
        <p:nvSpPr>
          <p:cNvPr id="3" name="Sisu kohatäide 2"/>
          <p:cNvSpPr>
            <a:spLocks noGrp="1"/>
          </p:cNvSpPr>
          <p:nvPr>
            <p:ph idx="1"/>
          </p:nvPr>
        </p:nvSpPr>
        <p:spPr>
          <a:xfrm>
            <a:off x="442913" y="1828800"/>
            <a:ext cx="11306175" cy="4587874"/>
          </a:xfrm>
        </p:spPr>
        <p:txBody>
          <a:bodyPr/>
          <a:lstStyle/>
          <a:p>
            <a:r>
              <a:rPr lang="et-EE" dirty="0" smtClean="0"/>
              <a:t>taotluse </a:t>
            </a:r>
            <a:r>
              <a:rPr lang="et-EE" dirty="0"/>
              <a:t>esitamise tähtajaks juba toimunud üritusi;</a:t>
            </a:r>
          </a:p>
          <a:p>
            <a:r>
              <a:rPr lang="et-EE" dirty="0"/>
              <a:t>heategevusprojekte (nt heategevuskontsertidel esinejatele honoraride maksmiseks);</a:t>
            </a:r>
          </a:p>
          <a:p>
            <a:r>
              <a:rPr lang="et-EE" dirty="0"/>
              <a:t>hoonete ehitus-, remondi-, renoveerimis ega projekteerimistöid;</a:t>
            </a:r>
          </a:p>
          <a:p>
            <a:r>
              <a:rPr lang="et-EE" dirty="0"/>
              <a:t>kommertsüritusi (kasumit teenivaid projekte);</a:t>
            </a:r>
          </a:p>
          <a:p>
            <a:r>
              <a:rPr lang="et-EE" dirty="0"/>
              <a:t>sotsiaal- ja haridusvaldkonna projekte;</a:t>
            </a:r>
          </a:p>
          <a:p>
            <a:r>
              <a:rPr lang="et-EE" dirty="0"/>
              <a:t>toitlustamise ja majutuskulude katmist;</a:t>
            </a:r>
          </a:p>
        </p:txBody>
      </p:sp>
    </p:spTree>
    <p:extLst>
      <p:ext uri="{BB962C8B-B14F-4D97-AF65-F5344CB8AC3E}">
        <p14:creationId xmlns:p14="http://schemas.microsoft.com/office/powerpoint/2010/main" val="369843185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z="2400" b="1" dirty="0"/>
              <a:t>	</a:t>
            </a:r>
            <a:br>
              <a:rPr lang="et-EE" sz="2400" b="1" dirty="0"/>
            </a:br>
            <a:r>
              <a:rPr lang="et-EE" sz="2400" b="1" dirty="0"/>
              <a:t>	</a:t>
            </a:r>
            <a:r>
              <a:rPr lang="nn-NO" sz="2400" b="1" dirty="0">
                <a:latin typeface="+mn-lt"/>
              </a:rPr>
              <a:t> </a:t>
            </a:r>
            <a:r>
              <a:rPr lang="nn-NO" sz="4000" b="1" dirty="0">
                <a:latin typeface="+mn-lt"/>
              </a:rPr>
              <a:t>Ekspertgrupp ei toeta  I </a:t>
            </a:r>
            <a:r>
              <a:rPr lang="et-EE" sz="4000" b="1" dirty="0">
                <a:latin typeface="+mn-lt"/>
              </a:rPr>
              <a:t>I</a:t>
            </a:r>
            <a:r>
              <a:rPr lang="nn-NO" sz="4000" b="1" dirty="0">
                <a:latin typeface="+mn-lt"/>
              </a:rPr>
              <a:t>:</a:t>
            </a:r>
            <a:br>
              <a:rPr lang="nn-NO" sz="4000" b="1" dirty="0">
                <a:latin typeface="+mn-lt"/>
              </a:rPr>
            </a:br>
            <a:r>
              <a:rPr lang="et-EE" sz="4000" b="1" dirty="0">
                <a:latin typeface="+mn-lt"/>
              </a:rPr>
              <a:t/>
            </a:r>
            <a:br>
              <a:rPr lang="et-EE" sz="4000" b="1" dirty="0">
                <a:latin typeface="+mn-lt"/>
              </a:rPr>
            </a:br>
            <a:r>
              <a:rPr lang="et-EE" sz="4000" b="1" dirty="0">
                <a:latin typeface="+mn-lt"/>
              </a:rPr>
              <a:t/>
            </a:r>
            <a:br>
              <a:rPr lang="et-EE" sz="4000" b="1" dirty="0">
                <a:latin typeface="+mn-lt"/>
              </a:rPr>
            </a:br>
            <a:r>
              <a:rPr lang="et-EE" sz="4000" b="1" dirty="0">
                <a:latin typeface="+mn-lt"/>
              </a:rPr>
              <a:t/>
            </a:r>
            <a:br>
              <a:rPr lang="et-EE" sz="4000" b="1" dirty="0">
                <a:latin typeface="+mn-lt"/>
              </a:rPr>
            </a:br>
            <a:r>
              <a:rPr lang="et-EE" sz="4000" b="1" dirty="0">
                <a:latin typeface="+mn-lt"/>
              </a:rPr>
              <a:t/>
            </a:r>
            <a:br>
              <a:rPr lang="et-EE" sz="4000" b="1" dirty="0">
                <a:latin typeface="+mn-lt"/>
              </a:rPr>
            </a:br>
            <a:r>
              <a:rPr lang="et-EE" sz="4000" b="1" dirty="0">
                <a:latin typeface="+mn-lt"/>
              </a:rPr>
              <a:t/>
            </a:r>
            <a:br>
              <a:rPr lang="et-EE" sz="4000" b="1" dirty="0">
                <a:latin typeface="+mn-lt"/>
              </a:rPr>
            </a:br>
            <a:r>
              <a:rPr lang="et-EE" sz="4000" b="1" dirty="0">
                <a:latin typeface="+mn-lt"/>
              </a:rPr>
              <a:t/>
            </a:r>
            <a:br>
              <a:rPr lang="et-EE" sz="4000" b="1" dirty="0">
                <a:latin typeface="+mn-lt"/>
              </a:rPr>
            </a:br>
            <a:r>
              <a:rPr lang="et-EE" sz="4000" b="1" dirty="0">
                <a:latin typeface="+mn-lt"/>
              </a:rPr>
              <a:t/>
            </a:r>
            <a:br>
              <a:rPr lang="et-EE" sz="4000" b="1" dirty="0">
                <a:latin typeface="+mn-lt"/>
              </a:rPr>
            </a:br>
            <a:r>
              <a:rPr lang="et-EE" sz="4000" b="1" dirty="0">
                <a:latin typeface="+mn-lt"/>
              </a:rPr>
              <a:t/>
            </a:r>
            <a:br>
              <a:rPr lang="et-EE" sz="4000" b="1" dirty="0">
                <a:latin typeface="+mn-lt"/>
              </a:rPr>
            </a:br>
            <a:r>
              <a:rPr lang="et-EE" sz="4000" b="1" dirty="0">
                <a:latin typeface="+mn-lt"/>
              </a:rPr>
              <a:t/>
            </a:r>
            <a:br>
              <a:rPr lang="et-EE" sz="4000" b="1" dirty="0">
                <a:latin typeface="+mn-lt"/>
              </a:rPr>
            </a:br>
            <a:r>
              <a:rPr lang="et-EE" sz="4000" b="1" dirty="0">
                <a:latin typeface="+mn-lt"/>
              </a:rPr>
              <a:t/>
            </a:r>
            <a:br>
              <a:rPr lang="et-EE" sz="4000" b="1" dirty="0">
                <a:latin typeface="+mn-lt"/>
              </a:rPr>
            </a:br>
            <a:r>
              <a:rPr lang="et-EE" sz="4000" b="1" dirty="0">
                <a:latin typeface="+mn-lt"/>
              </a:rPr>
              <a:t/>
            </a:r>
            <a:br>
              <a:rPr lang="et-EE" sz="4000" b="1" dirty="0">
                <a:latin typeface="+mn-lt"/>
              </a:rPr>
            </a:br>
            <a:r>
              <a:rPr lang="et-EE" sz="4000" b="1" dirty="0">
                <a:latin typeface="+mn-lt"/>
              </a:rPr>
              <a:t/>
            </a:r>
            <a:br>
              <a:rPr lang="et-EE" sz="4000" b="1" dirty="0">
                <a:latin typeface="+mn-lt"/>
              </a:rPr>
            </a:br>
            <a:r>
              <a:rPr lang="et-EE" sz="4000" b="1" dirty="0">
                <a:latin typeface="+mn-lt"/>
              </a:rPr>
              <a:t/>
            </a:r>
            <a:br>
              <a:rPr lang="et-EE" sz="4000" b="1" dirty="0">
                <a:latin typeface="+mn-lt"/>
              </a:rPr>
            </a:br>
            <a:r>
              <a:rPr lang="et-EE" sz="4000" b="1" dirty="0">
                <a:latin typeface="+mn-lt"/>
              </a:rPr>
              <a:t/>
            </a:r>
            <a:br>
              <a:rPr lang="et-EE" sz="4000" b="1" dirty="0">
                <a:latin typeface="+mn-lt"/>
              </a:rPr>
            </a:br>
            <a:endParaRPr lang="et-EE" sz="4000" b="1" dirty="0">
              <a:latin typeface="+mn-lt"/>
            </a:endParaRPr>
          </a:p>
        </p:txBody>
      </p:sp>
      <p:sp>
        <p:nvSpPr>
          <p:cNvPr id="3" name="Sisu kohatäide 2"/>
          <p:cNvSpPr>
            <a:spLocks noGrp="1"/>
          </p:cNvSpPr>
          <p:nvPr>
            <p:ph idx="1"/>
          </p:nvPr>
        </p:nvSpPr>
        <p:spPr/>
        <p:txBody>
          <a:bodyPr/>
          <a:lstStyle/>
          <a:p>
            <a:r>
              <a:rPr lang="et-EE" dirty="0"/>
              <a:t>eraisikutele instrumentide, rahvariiete, tehnika jm vara soetamist v.a kunstitarbed näituse teostamiseks;</a:t>
            </a:r>
          </a:p>
          <a:p>
            <a:r>
              <a:rPr lang="et-EE" dirty="0"/>
              <a:t>jalanõude ja ehete ostmist rahvariiete juurde;</a:t>
            </a:r>
          </a:p>
          <a:p>
            <a:r>
              <a:rPr lang="et-EE" dirty="0"/>
              <a:t>inventari ja seadmete ostmist;</a:t>
            </a:r>
          </a:p>
          <a:p>
            <a:r>
              <a:rPr lang="et-EE" dirty="0"/>
              <a:t>ekskursioone;</a:t>
            </a:r>
          </a:p>
          <a:p>
            <a:r>
              <a:rPr lang="et-EE" dirty="0"/>
              <a:t>kinkekaartide ostmist;</a:t>
            </a:r>
          </a:p>
          <a:p>
            <a:r>
              <a:rPr lang="et-EE" dirty="0"/>
              <a:t>üksikisikute õppereise ja õpinguid;</a:t>
            </a:r>
          </a:p>
          <a:p>
            <a:r>
              <a:rPr lang="et-EE" dirty="0"/>
              <a:t>organisatsioonidele halduskulusid (palgakulu, bürookulu, sidekulu, raamatupidamise teenused, kommunaalkulu);</a:t>
            </a:r>
          </a:p>
          <a:p>
            <a:r>
              <a:rPr lang="et-EE" dirty="0"/>
              <a:t>projekte, millel puudub korrektne sisuline kirjeldus ja/või detailne eelarve.</a:t>
            </a:r>
          </a:p>
          <a:p>
            <a:endParaRPr lang="et-EE" dirty="0"/>
          </a:p>
        </p:txBody>
      </p:sp>
      <p:pic>
        <p:nvPicPr>
          <p:cNvPr id="5" name="Pilt 4" descr="Rööpnooled">
            <a:hlinkClick r:id="rId2" action="ppaction://hlinksldjump"/>
            <a:extLst>
              <a:ext uri="{FF2B5EF4-FFF2-40B4-BE49-F238E27FC236}">
                <a16:creationId xmlns:a16="http://schemas.microsoft.com/office/drawing/2014/main" id="{C635CE54-C583-4D2B-BF99-A8C73C19798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935415" y="2643553"/>
            <a:ext cx="785447" cy="785447"/>
          </a:xfrm>
          <a:prstGeom prst="rect">
            <a:avLst/>
          </a:prstGeom>
        </p:spPr>
      </p:pic>
    </p:spTree>
    <p:extLst>
      <p:ext uri="{BB962C8B-B14F-4D97-AF65-F5344CB8AC3E}">
        <p14:creationId xmlns:p14="http://schemas.microsoft.com/office/powerpoint/2010/main" val="392368931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irge noolkonnektor 33">
            <a:extLst>
              <a:ext uri="{FF2B5EF4-FFF2-40B4-BE49-F238E27FC236}">
                <a16:creationId xmlns:a16="http://schemas.microsoft.com/office/drawing/2014/main" id="{5AFA9485-A00D-4F0A-9ED4-875189CC1954}"/>
              </a:ext>
            </a:extLst>
          </p:cNvPr>
          <p:cNvCxnSpPr>
            <a:cxnSpLocks/>
            <a:endCxn id="19" idx="3"/>
          </p:cNvCxnSpPr>
          <p:nvPr/>
        </p:nvCxnSpPr>
        <p:spPr>
          <a:xfrm flipH="1">
            <a:off x="3523969" y="3429000"/>
            <a:ext cx="5254016" cy="2448481"/>
          </a:xfrm>
          <a:prstGeom prst="straightConnector1">
            <a:avLst/>
          </a:prstGeom>
          <a:ln w="28575">
            <a:solidFill>
              <a:schemeClr val="bg1"/>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39" name="Ristkülik: ümarnurkne 38">
            <a:extLst>
              <a:ext uri="{FF2B5EF4-FFF2-40B4-BE49-F238E27FC236}">
                <a16:creationId xmlns:a16="http://schemas.microsoft.com/office/drawing/2014/main" id="{BB48D33E-485F-4384-A469-D941A513C7B0}"/>
              </a:ext>
            </a:extLst>
          </p:cNvPr>
          <p:cNvSpPr/>
          <p:nvPr/>
        </p:nvSpPr>
        <p:spPr>
          <a:xfrm>
            <a:off x="7140419" y="3816561"/>
            <a:ext cx="2930892" cy="135338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t-EE" dirty="0">
                <a:solidFill>
                  <a:srgbClr val="C00000"/>
                </a:solidFill>
              </a:rPr>
              <a:t>KAALUTLUSOTSUS</a:t>
            </a:r>
          </a:p>
        </p:txBody>
      </p:sp>
      <p:sp>
        <p:nvSpPr>
          <p:cNvPr id="2" name="Pealkiri 1"/>
          <p:cNvSpPr>
            <a:spLocks noGrp="1"/>
          </p:cNvSpPr>
          <p:nvPr>
            <p:ph type="title"/>
          </p:nvPr>
        </p:nvSpPr>
        <p:spPr/>
        <p:txBody>
          <a:bodyPr/>
          <a:lstStyle/>
          <a:p>
            <a:r>
              <a:rPr lang="et-EE" sz="4000" b="1" dirty="0">
                <a:latin typeface="+mn-lt"/>
              </a:rPr>
              <a:t>Inventar ja seadmed</a:t>
            </a:r>
          </a:p>
        </p:txBody>
      </p:sp>
      <p:pic>
        <p:nvPicPr>
          <p:cNvPr id="5" name="Sisu kohatäide 4" descr="Tagasi">
            <a:hlinkClick r:id="rId2" action="ppaction://hlinksldjump"/>
            <a:extLst>
              <a:ext uri="{FF2B5EF4-FFF2-40B4-BE49-F238E27FC236}">
                <a16:creationId xmlns:a16="http://schemas.microsoft.com/office/drawing/2014/main" id="{75A1472D-1087-427F-9AE9-AC3FC91F67A4}"/>
              </a:ext>
            </a:extLst>
          </p:cNvPr>
          <p:cNvPicPr>
            <a:picLocks noGrp="1" noChangeAspect="1"/>
          </p:cNvPicPr>
          <p:nvPr>
            <p:ph idx="1"/>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834687" y="5502275"/>
            <a:ext cx="914400" cy="914400"/>
          </a:xfrm>
        </p:spPr>
      </p:pic>
      <p:sp>
        <p:nvSpPr>
          <p:cNvPr id="6" name="TextBox 5">
            <a:extLst>
              <a:ext uri="{FF2B5EF4-FFF2-40B4-BE49-F238E27FC236}">
                <a16:creationId xmlns:a16="http://schemas.microsoft.com/office/drawing/2014/main" id="{1BFAF385-354B-4517-8390-C4B5C2EDF867}"/>
              </a:ext>
            </a:extLst>
          </p:cNvPr>
          <p:cNvSpPr txBox="1"/>
          <p:nvPr/>
        </p:nvSpPr>
        <p:spPr>
          <a:xfrm>
            <a:off x="896178" y="1172241"/>
            <a:ext cx="4148893" cy="646331"/>
          </a:xfrm>
          <a:prstGeom prst="rect">
            <a:avLst/>
          </a:prstGeom>
          <a:noFill/>
        </p:spPr>
        <p:txBody>
          <a:bodyPr wrap="none" rtlCol="0">
            <a:spAutoFit/>
          </a:bodyPr>
          <a:lstStyle/>
          <a:p>
            <a:r>
              <a:rPr lang="et-EE" dirty="0">
                <a:solidFill>
                  <a:schemeClr val="bg1"/>
                </a:solidFill>
              </a:rPr>
              <a:t>„Soovime toetust kontsertpaigale uue </a:t>
            </a:r>
          </a:p>
          <a:p>
            <a:r>
              <a:rPr lang="et-EE" dirty="0">
                <a:solidFill>
                  <a:schemeClr val="bg1"/>
                </a:solidFill>
              </a:rPr>
              <a:t>helitehnika soetamiseks“</a:t>
            </a:r>
          </a:p>
        </p:txBody>
      </p:sp>
      <p:sp>
        <p:nvSpPr>
          <p:cNvPr id="7" name="TextBox 6">
            <a:extLst>
              <a:ext uri="{FF2B5EF4-FFF2-40B4-BE49-F238E27FC236}">
                <a16:creationId xmlns:a16="http://schemas.microsoft.com/office/drawing/2014/main" id="{0D162308-133F-499C-B1AB-7326C573D750}"/>
              </a:ext>
            </a:extLst>
          </p:cNvPr>
          <p:cNvSpPr txBox="1"/>
          <p:nvPr/>
        </p:nvSpPr>
        <p:spPr>
          <a:xfrm>
            <a:off x="5845931" y="1172241"/>
            <a:ext cx="5960286" cy="646331"/>
          </a:xfrm>
          <a:prstGeom prst="rect">
            <a:avLst/>
          </a:prstGeom>
          <a:noFill/>
        </p:spPr>
        <p:txBody>
          <a:bodyPr wrap="none" rtlCol="0">
            <a:spAutoFit/>
          </a:bodyPr>
          <a:lstStyle/>
          <a:p>
            <a:r>
              <a:rPr lang="et-EE" dirty="0">
                <a:solidFill>
                  <a:schemeClr val="bg1"/>
                </a:solidFill>
              </a:rPr>
              <a:t>„Soovime tähistada väärika MTÜ aastapäeva</a:t>
            </a:r>
          </a:p>
          <a:p>
            <a:r>
              <a:rPr lang="et-EE" dirty="0">
                <a:solidFill>
                  <a:schemeClr val="bg1"/>
                </a:solidFill>
              </a:rPr>
              <a:t>Teavituseks soovime toetust surfi lippude soetamiseks“</a:t>
            </a:r>
          </a:p>
        </p:txBody>
      </p:sp>
      <p:sp>
        <p:nvSpPr>
          <p:cNvPr id="8" name="TextBox 7">
            <a:extLst>
              <a:ext uri="{FF2B5EF4-FFF2-40B4-BE49-F238E27FC236}">
                <a16:creationId xmlns:a16="http://schemas.microsoft.com/office/drawing/2014/main" id="{EEE82F46-C6F9-48D6-BB91-82B099633FEC}"/>
              </a:ext>
            </a:extLst>
          </p:cNvPr>
          <p:cNvSpPr txBox="1"/>
          <p:nvPr/>
        </p:nvSpPr>
        <p:spPr>
          <a:xfrm>
            <a:off x="442913" y="2364822"/>
            <a:ext cx="5248553" cy="369332"/>
          </a:xfrm>
          <a:prstGeom prst="rect">
            <a:avLst/>
          </a:prstGeom>
          <a:noFill/>
        </p:spPr>
        <p:txBody>
          <a:bodyPr wrap="none" rtlCol="0">
            <a:spAutoFit/>
          </a:bodyPr>
          <a:lstStyle/>
          <a:p>
            <a:r>
              <a:rPr lang="et-EE" dirty="0">
                <a:solidFill>
                  <a:schemeClr val="bg1"/>
                </a:solidFill>
              </a:rPr>
              <a:t>Projekti põhiline eesmärk – </a:t>
            </a:r>
            <a:r>
              <a:rPr lang="et-EE" u="sng" dirty="0">
                <a:solidFill>
                  <a:schemeClr val="bg1"/>
                </a:solidFill>
              </a:rPr>
              <a:t>seadmete soetamine</a:t>
            </a:r>
          </a:p>
        </p:txBody>
      </p:sp>
      <p:sp>
        <p:nvSpPr>
          <p:cNvPr id="9" name="TextBox 8">
            <a:extLst>
              <a:ext uri="{FF2B5EF4-FFF2-40B4-BE49-F238E27FC236}">
                <a16:creationId xmlns:a16="http://schemas.microsoft.com/office/drawing/2014/main" id="{BC272565-1879-458E-AE50-DDC5E79EEF93}"/>
              </a:ext>
            </a:extLst>
          </p:cNvPr>
          <p:cNvSpPr txBox="1"/>
          <p:nvPr/>
        </p:nvSpPr>
        <p:spPr>
          <a:xfrm>
            <a:off x="5924085" y="2364097"/>
            <a:ext cx="5538696" cy="369332"/>
          </a:xfrm>
          <a:prstGeom prst="rect">
            <a:avLst/>
          </a:prstGeom>
          <a:noFill/>
        </p:spPr>
        <p:txBody>
          <a:bodyPr wrap="none" rtlCol="0">
            <a:spAutoFit/>
          </a:bodyPr>
          <a:lstStyle/>
          <a:p>
            <a:r>
              <a:rPr lang="et-EE" dirty="0">
                <a:solidFill>
                  <a:schemeClr val="bg1"/>
                </a:solidFill>
              </a:rPr>
              <a:t>Projekti põhiline eesmärk – </a:t>
            </a:r>
            <a:r>
              <a:rPr lang="et-EE" u="sng" dirty="0">
                <a:solidFill>
                  <a:schemeClr val="bg1"/>
                </a:solidFill>
              </a:rPr>
              <a:t>aastapäeva tähistamine</a:t>
            </a:r>
          </a:p>
        </p:txBody>
      </p:sp>
      <p:pic>
        <p:nvPicPr>
          <p:cNvPr id="11" name="Pilt 10" descr="Kurb nägu täiteta">
            <a:extLst>
              <a:ext uri="{FF2B5EF4-FFF2-40B4-BE49-F238E27FC236}">
                <a16:creationId xmlns:a16="http://schemas.microsoft.com/office/drawing/2014/main" id="{C76820C2-615A-436A-A2BE-F73284C3091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609989" y="3008595"/>
            <a:ext cx="914400" cy="914400"/>
          </a:xfrm>
          <a:prstGeom prst="rect">
            <a:avLst/>
          </a:prstGeom>
        </p:spPr>
      </p:pic>
      <p:pic>
        <p:nvPicPr>
          <p:cNvPr id="13" name="Pilt 12" descr="Naerunägu täiteta">
            <a:extLst>
              <a:ext uri="{FF2B5EF4-FFF2-40B4-BE49-F238E27FC236}">
                <a16:creationId xmlns:a16="http://schemas.microsoft.com/office/drawing/2014/main" id="{CF53EB53-F6E8-40F1-87A5-C7B55D3CDF4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295536" y="5433030"/>
            <a:ext cx="914400" cy="914400"/>
          </a:xfrm>
          <a:prstGeom prst="rect">
            <a:avLst/>
          </a:prstGeom>
        </p:spPr>
      </p:pic>
      <p:pic>
        <p:nvPicPr>
          <p:cNvPr id="15" name="Pilt 14" descr="Segaduses nägu täiteta">
            <a:extLst>
              <a:ext uri="{FF2B5EF4-FFF2-40B4-BE49-F238E27FC236}">
                <a16:creationId xmlns:a16="http://schemas.microsoft.com/office/drawing/2014/main" id="{877F0321-6A31-43B5-9050-9DDB254F3E9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7140839" y="2916232"/>
            <a:ext cx="914400" cy="914400"/>
          </a:xfrm>
          <a:prstGeom prst="rect">
            <a:avLst/>
          </a:prstGeom>
        </p:spPr>
      </p:pic>
      <p:pic>
        <p:nvPicPr>
          <p:cNvPr id="17" name="Pilt 16" descr="Ähmis nägu täiteta">
            <a:extLst>
              <a:ext uri="{FF2B5EF4-FFF2-40B4-BE49-F238E27FC236}">
                <a16:creationId xmlns:a16="http://schemas.microsoft.com/office/drawing/2014/main" id="{462048CE-ED99-48D4-B06C-4F1B39BDEDA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9368246" y="2916232"/>
            <a:ext cx="914400" cy="914400"/>
          </a:xfrm>
          <a:prstGeom prst="rect">
            <a:avLst/>
          </a:prstGeom>
        </p:spPr>
      </p:pic>
      <p:pic>
        <p:nvPicPr>
          <p:cNvPr id="19" name="Pilt 18" descr="Tõstetud käsi">
            <a:extLst>
              <a:ext uri="{FF2B5EF4-FFF2-40B4-BE49-F238E27FC236}">
                <a16:creationId xmlns:a16="http://schemas.microsoft.com/office/drawing/2014/main" id="{CBABDF03-B610-4484-8D1F-C2A43267BCD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2609569" y="5420281"/>
            <a:ext cx="914400" cy="914400"/>
          </a:xfrm>
          <a:prstGeom prst="rect">
            <a:avLst/>
          </a:prstGeom>
        </p:spPr>
      </p:pic>
      <p:cxnSp>
        <p:nvCxnSpPr>
          <p:cNvPr id="21" name="Sirge noolkonnektor 20">
            <a:extLst>
              <a:ext uri="{FF2B5EF4-FFF2-40B4-BE49-F238E27FC236}">
                <a16:creationId xmlns:a16="http://schemas.microsoft.com/office/drawing/2014/main" id="{EAE55D29-B573-441F-A88A-42A87F84D050}"/>
              </a:ext>
            </a:extLst>
          </p:cNvPr>
          <p:cNvCxnSpPr>
            <a:cxnSpLocks/>
            <a:stCxn id="15" idx="3"/>
            <a:endCxn id="17" idx="1"/>
          </p:cNvCxnSpPr>
          <p:nvPr/>
        </p:nvCxnSpPr>
        <p:spPr>
          <a:xfrm>
            <a:off x="8055239" y="3373432"/>
            <a:ext cx="1313007" cy="0"/>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irge noolkonnektor 27">
            <a:extLst>
              <a:ext uri="{FF2B5EF4-FFF2-40B4-BE49-F238E27FC236}">
                <a16:creationId xmlns:a16="http://schemas.microsoft.com/office/drawing/2014/main" id="{4696E6CF-42F0-4945-8655-F2BD6E7154DD}"/>
              </a:ext>
            </a:extLst>
          </p:cNvPr>
          <p:cNvCxnSpPr>
            <a:cxnSpLocks/>
          </p:cNvCxnSpPr>
          <p:nvPr/>
        </p:nvCxnSpPr>
        <p:spPr>
          <a:xfrm flipH="1">
            <a:off x="8734640" y="3478544"/>
            <a:ext cx="18096" cy="1954486"/>
          </a:xfrm>
          <a:prstGeom prst="straightConnector1">
            <a:avLst/>
          </a:prstGeom>
          <a:ln w="28575">
            <a:solidFill>
              <a:schemeClr val="bg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45" name="Sirge noolkonnektor 44">
            <a:extLst>
              <a:ext uri="{FF2B5EF4-FFF2-40B4-BE49-F238E27FC236}">
                <a16:creationId xmlns:a16="http://schemas.microsoft.com/office/drawing/2014/main" id="{B0970CFA-2DB1-44FC-9AC5-AC987906521C}"/>
              </a:ext>
            </a:extLst>
          </p:cNvPr>
          <p:cNvCxnSpPr>
            <a:cxnSpLocks/>
            <a:stCxn id="11" idx="2"/>
            <a:endCxn id="19" idx="0"/>
          </p:cNvCxnSpPr>
          <p:nvPr/>
        </p:nvCxnSpPr>
        <p:spPr>
          <a:xfrm flipH="1">
            <a:off x="3066769" y="3922995"/>
            <a:ext cx="420" cy="149728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25774154-51D6-4A41-99AF-5513B7B07017}"/>
              </a:ext>
            </a:extLst>
          </p:cNvPr>
          <p:cNvSpPr txBox="1"/>
          <p:nvPr/>
        </p:nvSpPr>
        <p:spPr>
          <a:xfrm>
            <a:off x="2386970" y="903422"/>
            <a:ext cx="1071127" cy="369332"/>
          </a:xfrm>
          <a:prstGeom prst="rect">
            <a:avLst/>
          </a:prstGeom>
          <a:noFill/>
        </p:spPr>
        <p:txBody>
          <a:bodyPr wrap="none" rtlCol="0">
            <a:spAutoFit/>
          </a:bodyPr>
          <a:lstStyle/>
          <a:p>
            <a:r>
              <a:rPr lang="et-EE" dirty="0"/>
              <a:t>NÄIDE 1</a:t>
            </a:r>
          </a:p>
        </p:txBody>
      </p:sp>
      <p:sp>
        <p:nvSpPr>
          <p:cNvPr id="51" name="TextBox 50">
            <a:extLst>
              <a:ext uri="{FF2B5EF4-FFF2-40B4-BE49-F238E27FC236}">
                <a16:creationId xmlns:a16="http://schemas.microsoft.com/office/drawing/2014/main" id="{18BEDFD7-15B8-4B56-9C89-641B3879D77F}"/>
              </a:ext>
            </a:extLst>
          </p:cNvPr>
          <p:cNvSpPr txBox="1"/>
          <p:nvPr/>
        </p:nvSpPr>
        <p:spPr>
          <a:xfrm>
            <a:off x="8070301" y="903422"/>
            <a:ext cx="1071127" cy="369332"/>
          </a:xfrm>
          <a:prstGeom prst="rect">
            <a:avLst/>
          </a:prstGeom>
          <a:noFill/>
        </p:spPr>
        <p:txBody>
          <a:bodyPr wrap="none" rtlCol="0">
            <a:spAutoFit/>
          </a:bodyPr>
          <a:lstStyle/>
          <a:p>
            <a:r>
              <a:rPr lang="et-EE" dirty="0"/>
              <a:t>NÄIDE 2</a:t>
            </a:r>
          </a:p>
        </p:txBody>
      </p:sp>
      <p:cxnSp>
        <p:nvCxnSpPr>
          <p:cNvPr id="53" name="Sirgkonnektor 52">
            <a:extLst>
              <a:ext uri="{FF2B5EF4-FFF2-40B4-BE49-F238E27FC236}">
                <a16:creationId xmlns:a16="http://schemas.microsoft.com/office/drawing/2014/main" id="{BF2EBEFA-6F20-490F-BC41-4C2B1763B1C6}"/>
              </a:ext>
            </a:extLst>
          </p:cNvPr>
          <p:cNvCxnSpPr>
            <a:cxnSpLocks/>
          </p:cNvCxnSpPr>
          <p:nvPr/>
        </p:nvCxnSpPr>
        <p:spPr>
          <a:xfrm>
            <a:off x="5691466" y="1088088"/>
            <a:ext cx="0" cy="5539358"/>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349606872"/>
      </p:ext>
    </p:extLst>
  </p:cSld>
  <p:clrMapOvr>
    <a:masterClrMapping/>
  </p:clrMapOvr>
  <p:transition spd="slow">
    <p:push dir="u"/>
  </p:transition>
</p:sld>
</file>

<file path=ppt/theme/theme1.xml><?xml version="1.0" encoding="utf-8"?>
<a:theme xmlns:a="http://schemas.openxmlformats.org/drawingml/2006/main" name="Office Theme">
  <a:themeElements>
    <a:clrScheme name="Kultuurkapital">
      <a:dk1>
        <a:srgbClr val="002D56"/>
      </a:dk1>
      <a:lt1>
        <a:sysClr val="window" lastClr="FFFFFF"/>
      </a:lt1>
      <a:dk2>
        <a:srgbClr val="002D56"/>
      </a:dk2>
      <a:lt2>
        <a:srgbClr val="DED9CA"/>
      </a:lt2>
      <a:accent1>
        <a:srgbClr val="99895A"/>
      </a:accent1>
      <a:accent2>
        <a:srgbClr val="E3C55E"/>
      </a:accent2>
      <a:accent3>
        <a:srgbClr val="BF6469"/>
      </a:accent3>
      <a:accent4>
        <a:srgbClr val="427F3C"/>
      </a:accent4>
      <a:accent5>
        <a:srgbClr val="3BE6BA"/>
      </a:accent5>
      <a:accent6>
        <a:srgbClr val="8F5291"/>
      </a:accent6>
      <a:hlink>
        <a:srgbClr val="99895A"/>
      </a:hlink>
      <a:folHlink>
        <a:srgbClr val="99895A"/>
      </a:folHlink>
    </a:clrScheme>
    <a:fontScheme name="Kultuurkapital">
      <a:majorFont>
        <a:latin typeface="Aleo"/>
        <a:ea typeface=""/>
        <a:cs typeface=""/>
      </a:majorFont>
      <a:minorFont>
        <a:latin typeface="IBM Plex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3627</TotalTime>
  <Words>2016</Words>
  <Application>Microsoft Office PowerPoint</Application>
  <PresentationFormat>Laiekraan</PresentationFormat>
  <Paragraphs>222</Paragraphs>
  <Slides>29</Slides>
  <Notes>0</Notes>
  <HiddenSlides>0</HiddenSlides>
  <MMClips>0</MMClips>
  <ScaleCrop>false</ScaleCrop>
  <HeadingPairs>
    <vt:vector size="6" baseType="variant">
      <vt:variant>
        <vt:lpstr>Kasutatud fondid</vt:lpstr>
      </vt:variant>
      <vt:variant>
        <vt:i4>4</vt:i4>
      </vt:variant>
      <vt:variant>
        <vt:lpstr>Kujundus</vt:lpstr>
      </vt:variant>
      <vt:variant>
        <vt:i4>1</vt:i4>
      </vt:variant>
      <vt:variant>
        <vt:lpstr>Slaidipealkirjad</vt:lpstr>
      </vt:variant>
      <vt:variant>
        <vt:i4>29</vt:i4>
      </vt:variant>
    </vt:vector>
  </HeadingPairs>
  <TitlesOfParts>
    <vt:vector size="34" baseType="lpstr">
      <vt:lpstr>Webdings</vt:lpstr>
      <vt:lpstr>Arial</vt:lpstr>
      <vt:lpstr>Aleo</vt:lpstr>
      <vt:lpstr>IBM Plex Sans</vt:lpstr>
      <vt:lpstr>Office Theme</vt:lpstr>
      <vt:lpstr>EESTI KULTUURKAPITALI   RAPLAMAA EKSPERTGRUPI   TEABEPÄEV</vt:lpstr>
      <vt:lpstr>Raplamaa ekspertgrupi raha jagamise  kord</vt:lpstr>
      <vt:lpstr>Eesmärgi täitmiseks toetab ekspertgrupp: </vt:lpstr>
      <vt:lpstr>PowerPointi esitlus</vt:lpstr>
      <vt:lpstr>PowerPointi esitlus</vt:lpstr>
      <vt:lpstr>Projektitoetused</vt:lpstr>
      <vt:lpstr>Ekspertgrupp ei toeta  I : </vt:lpstr>
      <vt:lpstr>    Ekspertgrupp ei toeta  I I:               </vt:lpstr>
      <vt:lpstr>Inventar ja seadmed</vt:lpstr>
      <vt:lpstr> Ekspertgrupp eelistab toetada: </vt:lpstr>
      <vt:lpstr>Toetuste eraldamisel võetakse arvesse: </vt:lpstr>
      <vt:lpstr> Taotlus peab sisaldama:</vt:lpstr>
      <vt:lpstr>Taotlusele tuleb vastavalt projekti  eesmärgile lisada info või lisamaterjal järgnevalt:</vt:lpstr>
      <vt:lpstr> Tegevustoetus</vt:lpstr>
      <vt:lpstr>Loometöötoetus </vt:lpstr>
      <vt:lpstr> Elutöötoetus</vt:lpstr>
      <vt:lpstr>Teised toetused</vt:lpstr>
      <vt:lpstr>Stipendiumid I</vt:lpstr>
      <vt:lpstr>Stipendiumid II</vt:lpstr>
      <vt:lpstr>Stipendiumid III</vt:lpstr>
      <vt:lpstr>Preemiad I</vt:lpstr>
      <vt:lpstr>Preemiad II</vt:lpstr>
      <vt:lpstr>Preemiad III</vt:lpstr>
      <vt:lpstr>Preemiad IV</vt:lpstr>
      <vt:lpstr>Taotlemine</vt:lpstr>
      <vt:lpstr>Aruandlus</vt:lpstr>
      <vt:lpstr>Veel olulist infot:</vt:lpstr>
      <vt:lpstr>PowerPointi esitlus</vt:lpstr>
      <vt:lpstr>Aitäh kuulamast ja  tulemuslikku koostööd!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Erkin Antov</dc:creator>
  <cp:lastModifiedBy>Kait Kaeval</cp:lastModifiedBy>
  <cp:revision>57</cp:revision>
  <dcterms:created xsi:type="dcterms:W3CDTF">2021-09-21T03:16:57Z</dcterms:created>
  <dcterms:modified xsi:type="dcterms:W3CDTF">2021-11-10T10:53:33Z</dcterms:modified>
</cp:coreProperties>
</file>