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9" r:id="rId3"/>
    <p:sldId id="265" r:id="rId4"/>
    <p:sldId id="258" r:id="rId5"/>
    <p:sldId id="259" r:id="rId6"/>
    <p:sldId id="266" r:id="rId7"/>
    <p:sldId id="267" r:id="rId8"/>
    <p:sldId id="269" r:id="rId9"/>
    <p:sldId id="268" r:id="rId10"/>
    <p:sldId id="261" r:id="rId11"/>
    <p:sldId id="264" r:id="rId12"/>
    <p:sldId id="262" r:id="rId13"/>
    <p:sldId id="263" r:id="rId14"/>
    <p:sldId id="26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7F3D-E8A3-4E8B-B06B-8A2FCC050B2E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98C6-3602-4903-9850-906956CDBE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23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Lisa fototaust või muuda tükkide värve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C9D2B-16CC-F248-AB60-B74DB36E4EE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38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369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04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380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HESLAID 2 / LISA TÜKIMUSTER JA FOTO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D01D-B8BB-744E-BE09-C2D9B6FDC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40" y="4954963"/>
            <a:ext cx="5913065" cy="158030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et-EE"/>
              <a:t>Muutke pealkirja laadi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9566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946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420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270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81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73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306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780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45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DC79-A16C-4C3F-974F-71DA6F61A420}" type="datetimeFigureOut">
              <a:rPr lang="et-EE" smtClean="0"/>
              <a:t>30.01.2022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6E48-EAFB-451F-B234-9E31FDDB3AD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31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9B13-292C-47C5-9DDC-BD95370D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567" y="2864644"/>
            <a:ext cx="8888865" cy="2508302"/>
          </a:xfrm>
        </p:spPr>
        <p:txBody>
          <a:bodyPr>
            <a:normAutofit fontScale="90000"/>
          </a:bodyPr>
          <a:lstStyle/>
          <a:p>
            <a:r>
              <a:rPr lang="et-E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Mida ja miks kavandatakse valmivas tegevuskavas märgade metsade kaitseks?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F1DF2-3D2F-439E-AF8E-D1B314C64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555" y="5543922"/>
            <a:ext cx="9144000" cy="1041631"/>
          </a:xfrm>
        </p:spPr>
        <p:txBody>
          <a:bodyPr>
            <a:normAutofit/>
          </a:bodyPr>
          <a:lstStyle/>
          <a:p>
            <a:r>
              <a:rPr lang="et-EE" dirty="0"/>
              <a:t>Raul Rosenvald + Anneli Palo, Asko Lõhmus</a:t>
            </a:r>
          </a:p>
          <a:p>
            <a:r>
              <a:rPr lang="et-EE" dirty="0"/>
              <a:t>02.02.2022</a:t>
            </a:r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18AF7FAA-B053-4D58-86E8-06F6A566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  <p:pic>
        <p:nvPicPr>
          <p:cNvPr id="6" name="Picture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CD25AED3-AA9C-43A9-B0B3-29026DDFB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760" y="88911"/>
            <a:ext cx="4452705" cy="2968470"/>
          </a:xfrm>
          <a:prstGeom prst="rect">
            <a:avLst/>
          </a:prstGeom>
        </p:spPr>
      </p:pic>
      <p:pic>
        <p:nvPicPr>
          <p:cNvPr id="7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D48C24A5-2088-43EA-9BC7-9805F6A41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595" y="93005"/>
            <a:ext cx="3957960" cy="29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1783-2734-4B5A-B600-4EC3E3D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0" y="14786"/>
            <a:ext cx="10515600" cy="1325563"/>
          </a:xfrm>
        </p:spPr>
        <p:txBody>
          <a:bodyPr/>
          <a:lstStyle/>
          <a:p>
            <a:r>
              <a:rPr lang="et-EE" dirty="0"/>
              <a:t>Taastamisalade valik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F7456-7542-4FA8-A4AF-0EB949217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15" y="1527372"/>
            <a:ext cx="5943887" cy="3803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CA896-1294-4905-A5AE-F42CC246D5E4}"/>
              </a:ext>
            </a:extLst>
          </p:cNvPr>
          <p:cNvSpPr txBox="1"/>
          <p:nvPr/>
        </p:nvSpPr>
        <p:spPr>
          <a:xfrm>
            <a:off x="500498" y="1450611"/>
            <a:ext cx="5532833" cy="4729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etapp: 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soo-lehtmetsi hõlmavate „tuumalade“ eelvalik </a:t>
            </a:r>
            <a:r>
              <a:rPr lang="et-E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geoinfopäringuna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geoinfokiht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 alade piires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mullakaardilt päriti kogu madalsoo- ja lammimuldade ala ning tekitati neile 25 m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välispuhver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lisati eelnevat puutuvad metsa-alad (eraldised) kasvukohatüüpidest LD, MD, AN, TA, TR, SJ;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eemaldati eelnevalt saadust 2018. a CORINE kihi alusel kõik muud maakattetüübid peale 311 (lehtmetsad) ja 313 (segametsad); polügoonid ühendati isoleeritud laikudeks ja kustutati ära &lt;1 ha suurused laigud.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Etapi tulemuseks oli kokku 2316 polügooni ja 72522 ha üldpindala hõlmav kaardikiht &gt; peamised piirkonnad soo-lehtmetsadele taastamisaladeks.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lt 12">
            <a:extLst>
              <a:ext uri="{FF2B5EF4-FFF2-40B4-BE49-F238E27FC236}">
                <a16:creationId xmlns:a16="http://schemas.microsoft.com/office/drawing/2014/main" id="{0E2A6B66-DF63-495F-B484-FE07C2D1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4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6492-FDC3-4DEA-BF84-F1E1BF19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1" y="0"/>
            <a:ext cx="10515600" cy="1325563"/>
          </a:xfrm>
        </p:spPr>
        <p:txBody>
          <a:bodyPr/>
          <a:lstStyle/>
          <a:p>
            <a:r>
              <a:rPr lang="et-EE" dirty="0"/>
              <a:t>Taastamisalade valik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E459-37DC-417E-ACF4-63DF59A8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30" y="1325563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etapp: suurema kuivendusmõjuga alade visuaalne valimine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Otsiti kaardilt I etapi kõigi alade seast visuaalselt sellised kuivendussüsteemidega alad, millel taastamine kuivenduskraavide sulgemise abil võiks parandada märgade lehtmetsade kvaliteeti.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Jälgiti, et kuivendussüsteemi muutmine oleks hüdroloogiliselt võimalik või ei oleks väga keeruline.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Alade valikul jälgiti ka II ja III seisundiklassis märgade loodusdirektiivi metsaelupaigatüüpide olemasolu,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samuti, kas nende kirjelduse juures oli välja toodud kuivenduse negatiivset mõju.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Väiksemad kui paarkümne hektari suurused alad eemaldati.</a:t>
            </a:r>
            <a:endParaRPr lang="et-E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Kokku jäi valikusse 64 ala, sh neli varasemat eelvalikuala (kogupindala ca 20 000 ha; hinnangulised pindalad 50-1000 ha). </a:t>
            </a:r>
            <a:endParaRPr lang="et-E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868AFB2A-B072-4858-9EE3-2E96ED57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6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59E2-2529-4171-B82D-82F72DC7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12" y="0"/>
            <a:ext cx="10515600" cy="1325563"/>
          </a:xfrm>
        </p:spPr>
        <p:txBody>
          <a:bodyPr/>
          <a:lstStyle/>
          <a:p>
            <a:r>
              <a:rPr lang="et-EE" dirty="0"/>
              <a:t>Taastamisalade valik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F2D8-746E-4561-9E42-3EFAFAAD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050"/>
            <a:ext cx="10515600" cy="53496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etapp:  aladega seotud tegurite hindamine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Iga ala kohta arvutati 12 tunnust. Tunnus võis anda nii positiivseid </a:t>
            </a:r>
            <a:r>
              <a:rPr lang="et-E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(aitab kaasa taastamise 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edule) kui negatiivseid punkte (taastamise edukust vähendavad asjaolud või juba olemasolevate väärtuste potentsiaalne hävimine).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Puistutega seotud tunnused: puistute osakaal kogu pinnast (positiivne; +), lehtmetsa pindala (+), üle 50 a lehtmetsa osakaal kogu lehtmetsast (negatiivne; -); männikute osakaal (-),  kuusikute osakaal (-).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Kõdusoometsade osakaal – kõdusoometsad on juba looduslikust soometsast nii palju eemaldunud, et taastamise edukus on küsitav (-).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Olemasolevate märgade metsaelupaikade osakaal: heas seisundis elupaigatüüpide osakaal metsapinnast - kui vähe, siis positiivne (levikuallikas lähedal), kui palju, siis negatiivne (taastamine pole vajalik) (+-); kehvas seisundis (seisund II-III) elupaikade pindala (+).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Olemasolevate metsaelupaikade ohutegurite hulgas on nimetatud kuivenduse negatiivset mõju.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Suletava kuivendussüsteemi kompaktsus.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Maaomandi ja kaitsekorra arvesse võtmine. Piiranguvööndis asuva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eramaa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osakaal.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Kattuvus varasemate sootaastamiste alade kihtidega. Eemaldati 9 ala, kus veerežiim olulises osas juba taastatud.</a:t>
            </a:r>
            <a:endParaRPr lang="et-EE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BDD2F621-ACB4-44FC-BF68-E90B70D2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2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862F-311F-4C5D-A25A-C2BEB5A4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88" y="18255"/>
            <a:ext cx="10515600" cy="1325563"/>
          </a:xfrm>
        </p:spPr>
        <p:txBody>
          <a:bodyPr/>
          <a:lstStyle/>
          <a:p>
            <a:r>
              <a:rPr lang="et-EE" dirty="0"/>
              <a:t>Taastamisalade valik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66AA-46AD-4E18-953A-762CEEBD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74"/>
            <a:ext cx="10515600" cy="53069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etapp: ekspertgrupi töökoosolekud prioriteetsete taastamisalade esmaseks valikuks ja peamiste probleemide kaardistamiseks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Kümneliikmelise ekspertgrupi virtuaalsed koosolekud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Eesmärk oli: 1) saada valik aladest, mille piire esialgselt veel täpsustada; 2) teha täiendusi eelmiste etappide alade infole, eriti lähtudes võimalikest täiendavatest kriteeriumidest; 3) anda taastamistegevusi täpsustav sisend märgade metsade tegevuskavasse.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Võrreldes varasemaga võeti selles etapis arvesse ka alade minevikku,</a:t>
            </a:r>
          </a:p>
          <a:p>
            <a:pPr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Vaadati ka potentsiaalselt häiringutundlike kaitstavate linnuliikide leiukohti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EELISe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alusel. </a:t>
            </a:r>
          </a:p>
          <a:p>
            <a:pPr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Alade kaalumisel võeti selles etapis arvesse ka omandivormi ja kaitsestaatust. </a:t>
            </a:r>
          </a:p>
          <a:p>
            <a:pPr>
              <a:spcAft>
                <a:spcPts val="800"/>
              </a:spcAft>
            </a:pPr>
            <a:r>
              <a:rPr lang="et-E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Vaadati lisaks soo-lehtmetsadele ka 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laiemat ümbrust, käsitledes terviklikult ümbritsevat märgala.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Kokku jäi sõelale 17 ala</a:t>
            </a:r>
            <a:r>
              <a:rPr lang="et-E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Alad jagunesid seitsmesse prioriteetsusgruppi. Gruppide 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siseselt jagati alad prioriteetsuse järjekorda. 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1F83C5FE-4978-4187-96ED-8231EA60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E294-9373-4262-939E-5F19CE1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2" y="0"/>
            <a:ext cx="10515600" cy="1325563"/>
          </a:xfrm>
        </p:spPr>
        <p:txBody>
          <a:bodyPr/>
          <a:lstStyle/>
          <a:p>
            <a:r>
              <a:rPr lang="et-EE" dirty="0"/>
              <a:t>Taastamisalade valik 5</a:t>
            </a:r>
          </a:p>
        </p:txBody>
      </p:sp>
      <p:pic>
        <p:nvPicPr>
          <p:cNvPr id="4" name="Content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85941583-5324-468E-8467-5587AEFB0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815" y="1209665"/>
            <a:ext cx="5951913" cy="384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03E87-F579-4018-83C0-E50870CD0872}"/>
              </a:ext>
            </a:extLst>
          </p:cNvPr>
          <p:cNvSpPr txBox="1"/>
          <p:nvPr/>
        </p:nvSpPr>
        <p:spPr>
          <a:xfrm>
            <a:off x="4204241" y="5552664"/>
            <a:ext cx="807506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Joonis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Ekspertgrupi poolt valitud võimalikud taastamisalad (tähistatud punasega ja nummerdatud; N=17) ja valikust kõrvale jäänud alad (tähistatud halliga; N=38).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2D7DE-F1B6-4AA6-8917-11F2526C94CD}"/>
              </a:ext>
            </a:extLst>
          </p:cNvPr>
          <p:cNvSpPr txBox="1"/>
          <p:nvPr/>
        </p:nvSpPr>
        <p:spPr>
          <a:xfrm>
            <a:off x="245981" y="996727"/>
            <a:ext cx="6097424" cy="619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Prioriteetsus A.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Head, suhteliselt probleemivabad alad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Meleski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Soomaa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</a:t>
            </a:r>
          </a:p>
          <a:p>
            <a:pPr marL="342900" indent="-342900">
              <a:buFont typeface="+mj-lt"/>
              <a:buAutoNum type="arabicParenR"/>
            </a:pP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Prioriteetsus B.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Head alad, mõne selge probleemiga</a:t>
            </a: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Peterna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-Laashoone.</a:t>
            </a:r>
          </a:p>
          <a:p>
            <a:pPr marL="342900" indent="-342900">
              <a:buFont typeface="+mj-lt"/>
              <a:buAutoNum type="arabicParenR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Laulaste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Tudusoo</a:t>
            </a:r>
            <a:endParaRPr lang="et-E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Mustassaare</a:t>
            </a:r>
          </a:p>
          <a:p>
            <a:pPr marL="342900" indent="-342900">
              <a:buFont typeface="+mj-lt"/>
              <a:buAutoNum type="arabicParenR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Ohepalu 2</a:t>
            </a:r>
            <a:r>
              <a:rPr lang="et-EE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Soomaa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 marL="342900" indent="-342900">
              <a:buFont typeface="+mj-lt"/>
              <a:buAutoNum type="arabicParenR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Pihla-</a:t>
            </a: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Kaibaldi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Prioriteetsus C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Potentsiaalselt head alad, vajavad üldisemat taastamisperspektiivi</a:t>
            </a: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Luusika</a:t>
            </a: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Endla W osa</a:t>
            </a:r>
            <a:endParaRPr lang="et-EE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Parika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Käntu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-Kastja</a:t>
            </a:r>
          </a:p>
          <a:p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Prioriteetsus D ja E</a:t>
            </a:r>
            <a:endParaRPr lang="et-E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et-EE" dirty="0"/>
          </a:p>
        </p:txBody>
      </p:sp>
      <p:pic>
        <p:nvPicPr>
          <p:cNvPr id="7" name="Pilt 12">
            <a:extLst>
              <a:ext uri="{FF2B5EF4-FFF2-40B4-BE49-F238E27FC236}">
                <a16:creationId xmlns:a16="http://schemas.microsoft.com/office/drawing/2014/main" id="{FC1124B8-24AC-4D6B-BBF6-E7FAAAC2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23D0-33C2-4713-9B33-0823503E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61" y="0"/>
            <a:ext cx="10515600" cy="1325563"/>
          </a:xfrm>
        </p:spPr>
        <p:txBody>
          <a:bodyPr/>
          <a:lstStyle/>
          <a:p>
            <a:r>
              <a:rPr lang="et-EE" dirty="0"/>
              <a:t>Kuivenduse ja raie suhtes tundlike taimeliikide näiteid</a:t>
            </a:r>
          </a:p>
        </p:txBody>
      </p:sp>
      <p:pic>
        <p:nvPicPr>
          <p:cNvPr id="9" name="Content Placeholder 8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id="{3DC8C409-B901-4D8B-A40C-7E93ED9A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9" y="1681063"/>
            <a:ext cx="244762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F8BF9F-CA64-4DB1-A3D1-82DBAD0C4210}"/>
              </a:ext>
            </a:extLst>
          </p:cNvPr>
          <p:cNvSpPr txBox="1"/>
          <p:nvPr/>
        </p:nvSpPr>
        <p:spPr>
          <a:xfrm>
            <a:off x="551761" y="6108154"/>
            <a:ext cx="1924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/>
              <a:t>Laialehine </a:t>
            </a:r>
            <a:r>
              <a:rPr lang="et-EE" sz="2000" dirty="0" err="1"/>
              <a:t>nestik</a:t>
            </a:r>
            <a:endParaRPr lang="et-EE" sz="2000" dirty="0"/>
          </a:p>
        </p:txBody>
      </p:sp>
      <p:pic>
        <p:nvPicPr>
          <p:cNvPr id="12" name="Picture 11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913796AF-357E-4B4F-A3C9-B85BAD758D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802" y="2790457"/>
            <a:ext cx="4862916" cy="3241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006020-4EE2-4580-BCEE-F22CC0F7AD41}"/>
              </a:ext>
            </a:extLst>
          </p:cNvPr>
          <p:cNvSpPr txBox="1"/>
          <p:nvPr/>
        </p:nvSpPr>
        <p:spPr>
          <a:xfrm>
            <a:off x="4584161" y="6138932"/>
            <a:ext cx="122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/>
              <a:t>Sagristarn</a:t>
            </a:r>
          </a:p>
        </p:txBody>
      </p:sp>
      <p:pic>
        <p:nvPicPr>
          <p:cNvPr id="15" name="Picture 14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EB316B07-D65F-48B5-A7CB-745CDB551C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437" y="1039698"/>
            <a:ext cx="4722464" cy="3148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B09DF-1351-410E-B48E-36930A93F1E9}"/>
              </a:ext>
            </a:extLst>
          </p:cNvPr>
          <p:cNvSpPr txBox="1"/>
          <p:nvPr/>
        </p:nvSpPr>
        <p:spPr>
          <a:xfrm>
            <a:off x="8516210" y="4301260"/>
            <a:ext cx="218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 err="1"/>
              <a:t>Wulfi</a:t>
            </a:r>
            <a:r>
              <a:rPr lang="et-EE" sz="2000" dirty="0"/>
              <a:t> turbasammal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A4CA0-F706-4D9A-BC3E-A744FA4D0342}"/>
              </a:ext>
            </a:extLst>
          </p:cNvPr>
          <p:cNvSpPr txBox="1"/>
          <p:nvPr/>
        </p:nvSpPr>
        <p:spPr>
          <a:xfrm>
            <a:off x="10039788" y="6338987"/>
            <a:ext cx="16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Fotod: Anneli Palo</a:t>
            </a:r>
          </a:p>
        </p:txBody>
      </p:sp>
    </p:spTree>
    <p:extLst>
      <p:ext uri="{BB962C8B-B14F-4D97-AF65-F5344CB8AC3E}">
        <p14:creationId xmlns:p14="http://schemas.microsoft.com/office/powerpoint/2010/main" val="210887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7C79BB01-83F9-BF44-8D9D-A5066E30F02D}"/>
              </a:ext>
            </a:extLst>
          </p:cNvPr>
          <p:cNvSpPr>
            <a:spLocks/>
          </p:cNvSpPr>
          <p:nvPr/>
        </p:nvSpPr>
        <p:spPr bwMode="auto">
          <a:xfrm rot="10800000">
            <a:off x="3845899" y="5442847"/>
            <a:ext cx="7011286" cy="1665744"/>
          </a:xfrm>
          <a:custGeom>
            <a:avLst/>
            <a:gdLst>
              <a:gd name="T0" fmla="*/ 22 w 67"/>
              <a:gd name="T1" fmla="*/ 0 h 19"/>
              <a:gd name="T2" fmla="*/ 0 w 67"/>
              <a:gd name="T3" fmla="*/ 1 h 19"/>
              <a:gd name="T4" fmla="*/ 2 w 67"/>
              <a:gd name="T5" fmla="*/ 3 h 19"/>
              <a:gd name="T6" fmla="*/ 53 w 67"/>
              <a:gd name="T7" fmla="*/ 14 h 19"/>
              <a:gd name="T8" fmla="*/ 67 w 67"/>
              <a:gd name="T9" fmla="*/ 2 h 19"/>
              <a:gd name="T10" fmla="*/ 22 w 67"/>
              <a:gd name="T11" fmla="*/ 0 h 19"/>
              <a:gd name="connsiteX0" fmla="*/ 3284 w 10000"/>
              <a:gd name="connsiteY0" fmla="*/ 0 h 8245"/>
              <a:gd name="connsiteX1" fmla="*/ 0 w 10000"/>
              <a:gd name="connsiteY1" fmla="*/ 526 h 8245"/>
              <a:gd name="connsiteX2" fmla="*/ 299 w 10000"/>
              <a:gd name="connsiteY2" fmla="*/ 1579 h 8245"/>
              <a:gd name="connsiteX3" fmla="*/ 7910 w 10000"/>
              <a:gd name="connsiteY3" fmla="*/ 7368 h 8245"/>
              <a:gd name="connsiteX4" fmla="*/ 10000 w 10000"/>
              <a:gd name="connsiteY4" fmla="*/ 1053 h 8245"/>
              <a:gd name="connsiteX5" fmla="*/ 3284 w 10000"/>
              <a:gd name="connsiteY5" fmla="*/ 0 h 8245"/>
              <a:gd name="connsiteX0" fmla="*/ 3284 w 10000"/>
              <a:gd name="connsiteY0" fmla="*/ 0 h 8938"/>
              <a:gd name="connsiteX1" fmla="*/ 0 w 10000"/>
              <a:gd name="connsiteY1" fmla="*/ 638 h 8938"/>
              <a:gd name="connsiteX2" fmla="*/ 7910 w 10000"/>
              <a:gd name="connsiteY2" fmla="*/ 8936 h 8938"/>
              <a:gd name="connsiteX3" fmla="*/ 10000 w 10000"/>
              <a:gd name="connsiteY3" fmla="*/ 1277 h 8938"/>
              <a:gd name="connsiteX4" fmla="*/ 3284 w 10000"/>
              <a:gd name="connsiteY4" fmla="*/ 0 h 8938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139 h 10696"/>
              <a:gd name="connsiteX1" fmla="*/ 0 w 10000"/>
              <a:gd name="connsiteY1" fmla="*/ 853 h 10696"/>
              <a:gd name="connsiteX2" fmla="*/ 5687 w 10000"/>
              <a:gd name="connsiteY2" fmla="*/ 10694 h 10696"/>
              <a:gd name="connsiteX3" fmla="*/ 10000 w 10000"/>
              <a:gd name="connsiteY3" fmla="*/ 1568 h 10696"/>
              <a:gd name="connsiteX4" fmla="*/ 4497 w 10000"/>
              <a:gd name="connsiteY4" fmla="*/ 0 h 10696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0" fmla="*/ 3642 w 10000"/>
              <a:gd name="connsiteY0" fmla="*/ 0 h 12369"/>
              <a:gd name="connsiteX1" fmla="*/ 0 w 10000"/>
              <a:gd name="connsiteY1" fmla="*/ 2526 h 12369"/>
              <a:gd name="connsiteX2" fmla="*/ 5687 w 10000"/>
              <a:gd name="connsiteY2" fmla="*/ 12367 h 12369"/>
              <a:gd name="connsiteX3" fmla="*/ 10000 w 10000"/>
              <a:gd name="connsiteY3" fmla="*/ 3241 h 12369"/>
              <a:gd name="connsiteX0" fmla="*/ 3642 w 10000"/>
              <a:gd name="connsiteY0" fmla="*/ 0 h 12369"/>
              <a:gd name="connsiteX1" fmla="*/ 0 w 10000"/>
              <a:gd name="connsiteY1" fmla="*/ 2526 h 12369"/>
              <a:gd name="connsiteX2" fmla="*/ 5687 w 10000"/>
              <a:gd name="connsiteY2" fmla="*/ 12367 h 12369"/>
              <a:gd name="connsiteX3" fmla="*/ 10000 w 10000"/>
              <a:gd name="connsiteY3" fmla="*/ 3241 h 12369"/>
              <a:gd name="connsiteX4" fmla="*/ 3642 w 10000"/>
              <a:gd name="connsiteY4" fmla="*/ 0 h 12369"/>
              <a:gd name="connsiteX0" fmla="*/ 3906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906 w 10000"/>
              <a:gd name="connsiteY4" fmla="*/ 0 h 10557"/>
              <a:gd name="connsiteX0" fmla="*/ 3933 w 10027"/>
              <a:gd name="connsiteY0" fmla="*/ 482 h 11039"/>
              <a:gd name="connsiteX1" fmla="*/ 27 w 10027"/>
              <a:gd name="connsiteY1" fmla="*/ 1196 h 11039"/>
              <a:gd name="connsiteX2" fmla="*/ 5714 w 10027"/>
              <a:gd name="connsiteY2" fmla="*/ 11037 h 11039"/>
              <a:gd name="connsiteX3" fmla="*/ 10027 w 10027"/>
              <a:gd name="connsiteY3" fmla="*/ 1911 h 11039"/>
              <a:gd name="connsiteX4" fmla="*/ 3933 w 10027"/>
              <a:gd name="connsiteY4" fmla="*/ 482 h 11039"/>
              <a:gd name="connsiteX0" fmla="*/ 3906 w 10000"/>
              <a:gd name="connsiteY0" fmla="*/ 125 h 10682"/>
              <a:gd name="connsiteX1" fmla="*/ 0 w 10000"/>
              <a:gd name="connsiteY1" fmla="*/ 839 h 10682"/>
              <a:gd name="connsiteX2" fmla="*/ 5687 w 10000"/>
              <a:gd name="connsiteY2" fmla="*/ 10680 h 10682"/>
              <a:gd name="connsiteX3" fmla="*/ 10000 w 10000"/>
              <a:gd name="connsiteY3" fmla="*/ 1554 h 10682"/>
              <a:gd name="connsiteX4" fmla="*/ 3906 w 10000"/>
              <a:gd name="connsiteY4" fmla="*/ 125 h 10682"/>
              <a:gd name="connsiteX0" fmla="*/ 4714 w 10000"/>
              <a:gd name="connsiteY0" fmla="*/ 112 h 10808"/>
              <a:gd name="connsiteX1" fmla="*/ 0 w 10000"/>
              <a:gd name="connsiteY1" fmla="*/ 965 h 10808"/>
              <a:gd name="connsiteX2" fmla="*/ 5687 w 10000"/>
              <a:gd name="connsiteY2" fmla="*/ 10806 h 10808"/>
              <a:gd name="connsiteX3" fmla="*/ 10000 w 10000"/>
              <a:gd name="connsiteY3" fmla="*/ 1680 h 10808"/>
              <a:gd name="connsiteX4" fmla="*/ 4714 w 10000"/>
              <a:gd name="connsiteY4" fmla="*/ 112 h 10808"/>
              <a:gd name="connsiteX0" fmla="*/ 4714 w 10000"/>
              <a:gd name="connsiteY0" fmla="*/ 2 h 10698"/>
              <a:gd name="connsiteX1" fmla="*/ 0 w 10000"/>
              <a:gd name="connsiteY1" fmla="*/ 855 h 10698"/>
              <a:gd name="connsiteX2" fmla="*/ 5687 w 10000"/>
              <a:gd name="connsiteY2" fmla="*/ 10696 h 10698"/>
              <a:gd name="connsiteX3" fmla="*/ 10000 w 10000"/>
              <a:gd name="connsiteY3" fmla="*/ 1570 h 10698"/>
              <a:gd name="connsiteX4" fmla="*/ 4714 w 10000"/>
              <a:gd name="connsiteY4" fmla="*/ 2 h 10698"/>
              <a:gd name="connsiteX0" fmla="*/ 4714 w 10000"/>
              <a:gd name="connsiteY0" fmla="*/ 16 h 10712"/>
              <a:gd name="connsiteX1" fmla="*/ 0 w 10000"/>
              <a:gd name="connsiteY1" fmla="*/ 869 h 10712"/>
              <a:gd name="connsiteX2" fmla="*/ 5687 w 10000"/>
              <a:gd name="connsiteY2" fmla="*/ 10710 h 10712"/>
              <a:gd name="connsiteX3" fmla="*/ 10000 w 10000"/>
              <a:gd name="connsiteY3" fmla="*/ 1584 h 10712"/>
              <a:gd name="connsiteX4" fmla="*/ 4714 w 10000"/>
              <a:gd name="connsiteY4" fmla="*/ 16 h 10712"/>
              <a:gd name="connsiteX0" fmla="*/ 4714 w 10000"/>
              <a:gd name="connsiteY0" fmla="*/ 19 h 10715"/>
              <a:gd name="connsiteX1" fmla="*/ 0 w 10000"/>
              <a:gd name="connsiteY1" fmla="*/ 872 h 10715"/>
              <a:gd name="connsiteX2" fmla="*/ 5687 w 10000"/>
              <a:gd name="connsiteY2" fmla="*/ 10713 h 10715"/>
              <a:gd name="connsiteX3" fmla="*/ 10000 w 10000"/>
              <a:gd name="connsiteY3" fmla="*/ 1587 h 10715"/>
              <a:gd name="connsiteX4" fmla="*/ 4714 w 10000"/>
              <a:gd name="connsiteY4" fmla="*/ 19 h 10715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  <a:gd name="connsiteX0" fmla="*/ 4543 w 10000"/>
              <a:gd name="connsiteY0" fmla="*/ 22 h 10649"/>
              <a:gd name="connsiteX1" fmla="*/ 0 w 10000"/>
              <a:gd name="connsiteY1" fmla="*/ 805 h 10649"/>
              <a:gd name="connsiteX2" fmla="*/ 5687 w 10000"/>
              <a:gd name="connsiteY2" fmla="*/ 10646 h 10649"/>
              <a:gd name="connsiteX3" fmla="*/ 10000 w 10000"/>
              <a:gd name="connsiteY3" fmla="*/ 1520 h 10649"/>
              <a:gd name="connsiteX4" fmla="*/ 4543 w 10000"/>
              <a:gd name="connsiteY4" fmla="*/ 22 h 10649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48">
                <a:moveTo>
                  <a:pt x="4543" y="22"/>
                </a:moveTo>
                <a:cubicBezTo>
                  <a:pt x="2314" y="196"/>
                  <a:pt x="698" y="649"/>
                  <a:pt x="0" y="805"/>
                </a:cubicBezTo>
                <a:cubicBezTo>
                  <a:pt x="1548" y="6513"/>
                  <a:pt x="4020" y="10772"/>
                  <a:pt x="5687" y="10646"/>
                </a:cubicBezTo>
                <a:cubicBezTo>
                  <a:pt x="7805" y="10486"/>
                  <a:pt x="9375" y="7826"/>
                  <a:pt x="10000" y="1520"/>
                </a:cubicBezTo>
                <a:cubicBezTo>
                  <a:pt x="9062" y="788"/>
                  <a:pt x="6772" y="-152"/>
                  <a:pt x="4543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 dirty="0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B2779BB9-2839-D845-9F21-B5B40C18AB19}"/>
              </a:ext>
            </a:extLst>
          </p:cNvPr>
          <p:cNvSpPr>
            <a:spLocks/>
          </p:cNvSpPr>
          <p:nvPr/>
        </p:nvSpPr>
        <p:spPr bwMode="auto">
          <a:xfrm>
            <a:off x="-8682021" y="447689"/>
            <a:ext cx="14296437" cy="2450959"/>
          </a:xfrm>
          <a:custGeom>
            <a:avLst/>
            <a:gdLst>
              <a:gd name="T0" fmla="*/ 47 w 83"/>
              <a:gd name="T1" fmla="*/ 4 h 15"/>
              <a:gd name="T2" fmla="*/ 0 w 83"/>
              <a:gd name="T3" fmla="*/ 8 h 15"/>
              <a:gd name="T4" fmla="*/ 8 w 83"/>
              <a:gd name="T5" fmla="*/ 15 h 15"/>
              <a:gd name="T6" fmla="*/ 36 w 83"/>
              <a:gd name="T7" fmla="*/ 13 h 15"/>
              <a:gd name="T8" fmla="*/ 45 w 83"/>
              <a:gd name="T9" fmla="*/ 13 h 15"/>
              <a:gd name="T10" fmla="*/ 83 w 83"/>
              <a:gd name="T11" fmla="*/ 15 h 15"/>
              <a:gd name="T12" fmla="*/ 82 w 83"/>
              <a:gd name="T13" fmla="*/ 1 h 15"/>
              <a:gd name="T14" fmla="*/ 47 w 83"/>
              <a:gd name="T15" fmla="*/ 4 h 15"/>
              <a:gd name="connsiteX0" fmla="*/ 5663 w 10000"/>
              <a:gd name="connsiteY0" fmla="*/ 2251 h 9584"/>
              <a:gd name="connsiteX1" fmla="*/ 0 w 10000"/>
              <a:gd name="connsiteY1" fmla="*/ 4917 h 9584"/>
              <a:gd name="connsiteX2" fmla="*/ 964 w 10000"/>
              <a:gd name="connsiteY2" fmla="*/ 8780 h 9584"/>
              <a:gd name="connsiteX3" fmla="*/ 4337 w 10000"/>
              <a:gd name="connsiteY3" fmla="*/ 8251 h 9584"/>
              <a:gd name="connsiteX4" fmla="*/ 5422 w 10000"/>
              <a:gd name="connsiteY4" fmla="*/ 8251 h 9584"/>
              <a:gd name="connsiteX5" fmla="*/ 10000 w 10000"/>
              <a:gd name="connsiteY5" fmla="*/ 9584 h 9584"/>
              <a:gd name="connsiteX6" fmla="*/ 9880 w 10000"/>
              <a:gd name="connsiteY6" fmla="*/ 251 h 9584"/>
              <a:gd name="connsiteX7" fmla="*/ 5663 w 10000"/>
              <a:gd name="connsiteY7" fmla="*/ 2251 h 9584"/>
              <a:gd name="connsiteX0" fmla="*/ 5204 w 9541"/>
              <a:gd name="connsiteY0" fmla="*/ 2349 h 10000"/>
              <a:gd name="connsiteX1" fmla="*/ 0 w 9541"/>
              <a:gd name="connsiteY1" fmla="*/ 5370 h 10000"/>
              <a:gd name="connsiteX2" fmla="*/ 505 w 9541"/>
              <a:gd name="connsiteY2" fmla="*/ 9161 h 10000"/>
              <a:gd name="connsiteX3" fmla="*/ 3878 w 9541"/>
              <a:gd name="connsiteY3" fmla="*/ 8609 h 10000"/>
              <a:gd name="connsiteX4" fmla="*/ 4963 w 9541"/>
              <a:gd name="connsiteY4" fmla="*/ 8609 h 10000"/>
              <a:gd name="connsiteX5" fmla="*/ 9541 w 9541"/>
              <a:gd name="connsiteY5" fmla="*/ 10000 h 10000"/>
              <a:gd name="connsiteX6" fmla="*/ 9421 w 9541"/>
              <a:gd name="connsiteY6" fmla="*/ 262 h 10000"/>
              <a:gd name="connsiteX7" fmla="*/ 5204 w 9541"/>
              <a:gd name="connsiteY7" fmla="*/ 2349 h 10000"/>
              <a:gd name="connsiteX0" fmla="*/ 5911 w 10457"/>
              <a:gd name="connsiteY0" fmla="*/ 2349 h 10000"/>
              <a:gd name="connsiteX1" fmla="*/ 0 w 10457"/>
              <a:gd name="connsiteY1" fmla="*/ 5190 h 10000"/>
              <a:gd name="connsiteX2" fmla="*/ 986 w 10457"/>
              <a:gd name="connsiteY2" fmla="*/ 9161 h 10000"/>
              <a:gd name="connsiteX3" fmla="*/ 4522 w 10457"/>
              <a:gd name="connsiteY3" fmla="*/ 8609 h 10000"/>
              <a:gd name="connsiteX4" fmla="*/ 5659 w 10457"/>
              <a:gd name="connsiteY4" fmla="*/ 8609 h 10000"/>
              <a:gd name="connsiteX5" fmla="*/ 10457 w 10457"/>
              <a:gd name="connsiteY5" fmla="*/ 10000 h 10000"/>
              <a:gd name="connsiteX6" fmla="*/ 10331 w 10457"/>
              <a:gd name="connsiteY6" fmla="*/ 262 h 10000"/>
              <a:gd name="connsiteX7" fmla="*/ 5911 w 10457"/>
              <a:gd name="connsiteY7" fmla="*/ 2349 h 10000"/>
              <a:gd name="connsiteX0" fmla="*/ 5911 w 10457"/>
              <a:gd name="connsiteY0" fmla="*/ 988 h 8639"/>
              <a:gd name="connsiteX1" fmla="*/ 0 w 10457"/>
              <a:gd name="connsiteY1" fmla="*/ 3829 h 8639"/>
              <a:gd name="connsiteX2" fmla="*/ 986 w 10457"/>
              <a:gd name="connsiteY2" fmla="*/ 7800 h 8639"/>
              <a:gd name="connsiteX3" fmla="*/ 4522 w 10457"/>
              <a:gd name="connsiteY3" fmla="*/ 7248 h 8639"/>
              <a:gd name="connsiteX4" fmla="*/ 5659 w 10457"/>
              <a:gd name="connsiteY4" fmla="*/ 7248 h 8639"/>
              <a:gd name="connsiteX5" fmla="*/ 10457 w 10457"/>
              <a:gd name="connsiteY5" fmla="*/ 8639 h 8639"/>
              <a:gd name="connsiteX6" fmla="*/ 9826 w 10457"/>
              <a:gd name="connsiteY6" fmla="*/ 1359 h 8639"/>
              <a:gd name="connsiteX7" fmla="*/ 5911 w 10457"/>
              <a:gd name="connsiteY7" fmla="*/ 988 h 8639"/>
              <a:gd name="connsiteX0" fmla="*/ 5653 w 10000"/>
              <a:gd name="connsiteY0" fmla="*/ 2380 h 11236"/>
              <a:gd name="connsiteX1" fmla="*/ 0 w 10000"/>
              <a:gd name="connsiteY1" fmla="*/ 5668 h 11236"/>
              <a:gd name="connsiteX2" fmla="*/ 943 w 10000"/>
              <a:gd name="connsiteY2" fmla="*/ 10265 h 11236"/>
              <a:gd name="connsiteX3" fmla="*/ 4324 w 10000"/>
              <a:gd name="connsiteY3" fmla="*/ 9626 h 11236"/>
              <a:gd name="connsiteX4" fmla="*/ 5412 w 10000"/>
              <a:gd name="connsiteY4" fmla="*/ 9626 h 11236"/>
              <a:gd name="connsiteX5" fmla="*/ 10000 w 10000"/>
              <a:gd name="connsiteY5" fmla="*/ 11236 h 11236"/>
              <a:gd name="connsiteX6" fmla="*/ 9857 w 10000"/>
              <a:gd name="connsiteY6" fmla="*/ 380 h 11236"/>
              <a:gd name="connsiteX7" fmla="*/ 5653 w 10000"/>
              <a:gd name="connsiteY7" fmla="*/ 2380 h 11236"/>
              <a:gd name="connsiteX0" fmla="*/ 5653 w 9897"/>
              <a:gd name="connsiteY0" fmla="*/ 2380 h 10265"/>
              <a:gd name="connsiteX1" fmla="*/ 0 w 9897"/>
              <a:gd name="connsiteY1" fmla="*/ 5668 h 10265"/>
              <a:gd name="connsiteX2" fmla="*/ 943 w 9897"/>
              <a:gd name="connsiteY2" fmla="*/ 10265 h 10265"/>
              <a:gd name="connsiteX3" fmla="*/ 4324 w 9897"/>
              <a:gd name="connsiteY3" fmla="*/ 9626 h 10265"/>
              <a:gd name="connsiteX4" fmla="*/ 5412 w 9897"/>
              <a:gd name="connsiteY4" fmla="*/ 9626 h 10265"/>
              <a:gd name="connsiteX5" fmla="*/ 9793 w 9897"/>
              <a:gd name="connsiteY5" fmla="*/ 9015 h 10265"/>
              <a:gd name="connsiteX6" fmla="*/ 9857 w 9897"/>
              <a:gd name="connsiteY6" fmla="*/ 380 h 10265"/>
              <a:gd name="connsiteX7" fmla="*/ 5653 w 9897"/>
              <a:gd name="connsiteY7" fmla="*/ 2380 h 10265"/>
              <a:gd name="connsiteX0" fmla="*/ 5712 w 10081"/>
              <a:gd name="connsiteY0" fmla="*/ 2319 h 10269"/>
              <a:gd name="connsiteX1" fmla="*/ 0 w 10081"/>
              <a:gd name="connsiteY1" fmla="*/ 5522 h 10269"/>
              <a:gd name="connsiteX2" fmla="*/ 953 w 10081"/>
              <a:gd name="connsiteY2" fmla="*/ 10000 h 10269"/>
              <a:gd name="connsiteX3" fmla="*/ 4369 w 10081"/>
              <a:gd name="connsiteY3" fmla="*/ 9377 h 10269"/>
              <a:gd name="connsiteX4" fmla="*/ 5468 w 10081"/>
              <a:gd name="connsiteY4" fmla="*/ 9377 h 10269"/>
              <a:gd name="connsiteX5" fmla="*/ 10081 w 10081"/>
              <a:gd name="connsiteY5" fmla="*/ 10269 h 10269"/>
              <a:gd name="connsiteX6" fmla="*/ 9960 w 10081"/>
              <a:gd name="connsiteY6" fmla="*/ 370 h 10269"/>
              <a:gd name="connsiteX7" fmla="*/ 5712 w 10081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4890 h 12840"/>
              <a:gd name="connsiteX1" fmla="*/ 0 w 10088"/>
              <a:gd name="connsiteY1" fmla="*/ 8093 h 12840"/>
              <a:gd name="connsiteX2" fmla="*/ 953 w 10088"/>
              <a:gd name="connsiteY2" fmla="*/ 12571 h 12840"/>
              <a:gd name="connsiteX3" fmla="*/ 4369 w 10088"/>
              <a:gd name="connsiteY3" fmla="*/ 11948 h 12840"/>
              <a:gd name="connsiteX4" fmla="*/ 5468 w 10088"/>
              <a:gd name="connsiteY4" fmla="*/ 11948 h 12840"/>
              <a:gd name="connsiteX5" fmla="*/ 10081 w 10088"/>
              <a:gd name="connsiteY5" fmla="*/ 12840 h 12840"/>
              <a:gd name="connsiteX6" fmla="*/ 9960 w 10088"/>
              <a:gd name="connsiteY6" fmla="*/ 2941 h 12840"/>
              <a:gd name="connsiteX7" fmla="*/ 6014 w 10088"/>
              <a:gd name="connsiteY7" fmla="*/ 766 h 12840"/>
              <a:gd name="connsiteX0" fmla="*/ 5712 w 10088"/>
              <a:gd name="connsiteY0" fmla="*/ 1949 h 9899"/>
              <a:gd name="connsiteX1" fmla="*/ 0 w 10088"/>
              <a:gd name="connsiteY1" fmla="*/ 5152 h 9899"/>
              <a:gd name="connsiteX2" fmla="*/ 953 w 10088"/>
              <a:gd name="connsiteY2" fmla="*/ 9630 h 9899"/>
              <a:gd name="connsiteX3" fmla="*/ 4369 w 10088"/>
              <a:gd name="connsiteY3" fmla="*/ 9007 h 9899"/>
              <a:gd name="connsiteX4" fmla="*/ 5468 w 10088"/>
              <a:gd name="connsiteY4" fmla="*/ 9007 h 9899"/>
              <a:gd name="connsiteX5" fmla="*/ 10081 w 10088"/>
              <a:gd name="connsiteY5" fmla="*/ 9899 h 9899"/>
              <a:gd name="connsiteX6" fmla="*/ 9960 w 10088"/>
              <a:gd name="connsiteY6" fmla="*/ 0 h 9899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4331 w 10000"/>
              <a:gd name="connsiteY3" fmla="*/ 9260 h 10161"/>
              <a:gd name="connsiteX4" fmla="*/ 5420 w 10000"/>
              <a:gd name="connsiteY4" fmla="*/ 9260 h 10161"/>
              <a:gd name="connsiteX5" fmla="*/ 9993 w 10000"/>
              <a:gd name="connsiteY5" fmla="*/ 10161 h 10161"/>
              <a:gd name="connsiteX6" fmla="*/ 9873 w 10000"/>
              <a:gd name="connsiteY6" fmla="*/ 161 h 10161"/>
              <a:gd name="connsiteX7" fmla="*/ 5547 w 10000"/>
              <a:gd name="connsiteY7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61">
                <a:moveTo>
                  <a:pt x="5547" y="2198"/>
                </a:moveTo>
                <a:cubicBezTo>
                  <a:pt x="3567" y="4288"/>
                  <a:pt x="1201" y="5302"/>
                  <a:pt x="0" y="5366"/>
                </a:cubicBezTo>
                <a:cubicBezTo>
                  <a:pt x="385" y="7157"/>
                  <a:pt x="657" y="8398"/>
                  <a:pt x="945" y="9889"/>
                </a:cubicBezTo>
                <a:cubicBezTo>
                  <a:pt x="2171" y="9036"/>
                  <a:pt x="4073" y="8737"/>
                  <a:pt x="5581" y="8782"/>
                </a:cubicBezTo>
                <a:cubicBezTo>
                  <a:pt x="7089" y="8827"/>
                  <a:pt x="8663" y="9368"/>
                  <a:pt x="9993" y="10161"/>
                </a:cubicBezTo>
                <a:cubicBezTo>
                  <a:pt x="10016" y="6377"/>
                  <a:pt x="9993" y="4123"/>
                  <a:pt x="9873" y="161"/>
                </a:cubicBezTo>
                <a:cubicBezTo>
                  <a:pt x="8815" y="-276"/>
                  <a:pt x="7527" y="108"/>
                  <a:pt x="5547" y="2198"/>
                </a:cubicBezTo>
                <a:close/>
              </a:path>
            </a:pathLst>
          </a:custGeom>
          <a:solidFill>
            <a:srgbClr val="4298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161AFCA4-35AC-8148-9708-6408002EB6C4}"/>
              </a:ext>
            </a:extLst>
          </p:cNvPr>
          <p:cNvSpPr>
            <a:spLocks/>
          </p:cNvSpPr>
          <p:nvPr/>
        </p:nvSpPr>
        <p:spPr bwMode="auto">
          <a:xfrm>
            <a:off x="-2061071" y="2790339"/>
            <a:ext cx="5567652" cy="949957"/>
          </a:xfrm>
          <a:custGeom>
            <a:avLst/>
            <a:gdLst>
              <a:gd name="T0" fmla="*/ 137 w 137"/>
              <a:gd name="T1" fmla="*/ 16 h 23"/>
              <a:gd name="T2" fmla="*/ 136 w 137"/>
              <a:gd name="T3" fmla="*/ 12 h 23"/>
              <a:gd name="T4" fmla="*/ 134 w 137"/>
              <a:gd name="T5" fmla="*/ 7 h 23"/>
              <a:gd name="T6" fmla="*/ 82 w 137"/>
              <a:gd name="T7" fmla="*/ 12 h 23"/>
              <a:gd name="T8" fmla="*/ 36 w 137"/>
              <a:gd name="T9" fmla="*/ 5 h 23"/>
              <a:gd name="T10" fmla="*/ 0 w 137"/>
              <a:gd name="T11" fmla="*/ 0 h 23"/>
              <a:gd name="T12" fmla="*/ 11 w 137"/>
              <a:gd name="T13" fmla="*/ 10 h 23"/>
              <a:gd name="T14" fmla="*/ 33 w 137"/>
              <a:gd name="T15" fmla="*/ 19 h 23"/>
              <a:gd name="T16" fmla="*/ 47 w 137"/>
              <a:gd name="T17" fmla="*/ 23 h 23"/>
              <a:gd name="T18" fmla="*/ 103 w 137"/>
              <a:gd name="T19" fmla="*/ 19 h 23"/>
              <a:gd name="T20" fmla="*/ 137 w 137"/>
              <a:gd name="T21" fmla="*/ 16 h 23"/>
              <a:gd name="connsiteX0" fmla="*/ 9728 w 9728"/>
              <a:gd name="connsiteY0" fmla="*/ 7493 h 10536"/>
              <a:gd name="connsiteX1" fmla="*/ 9655 w 9728"/>
              <a:gd name="connsiteY1" fmla="*/ 5753 h 10536"/>
              <a:gd name="connsiteX2" fmla="*/ 9509 w 9728"/>
              <a:gd name="connsiteY2" fmla="*/ 3579 h 10536"/>
              <a:gd name="connsiteX3" fmla="*/ 5713 w 9728"/>
              <a:gd name="connsiteY3" fmla="*/ 5753 h 10536"/>
              <a:gd name="connsiteX4" fmla="*/ 2356 w 9728"/>
              <a:gd name="connsiteY4" fmla="*/ 2710 h 10536"/>
              <a:gd name="connsiteX5" fmla="*/ 0 w 9728"/>
              <a:gd name="connsiteY5" fmla="*/ 0 h 10536"/>
              <a:gd name="connsiteX6" fmla="*/ 531 w 9728"/>
              <a:gd name="connsiteY6" fmla="*/ 4884 h 10536"/>
              <a:gd name="connsiteX7" fmla="*/ 2137 w 9728"/>
              <a:gd name="connsiteY7" fmla="*/ 8797 h 10536"/>
              <a:gd name="connsiteX8" fmla="*/ 3159 w 9728"/>
              <a:gd name="connsiteY8" fmla="*/ 10536 h 10536"/>
              <a:gd name="connsiteX9" fmla="*/ 7246 w 9728"/>
              <a:gd name="connsiteY9" fmla="*/ 8797 h 10536"/>
              <a:gd name="connsiteX10" fmla="*/ 9728 w 9728"/>
              <a:gd name="connsiteY10" fmla="*/ 7493 h 10536"/>
              <a:gd name="connsiteX0" fmla="*/ 10415 w 10415"/>
              <a:gd name="connsiteY0" fmla="*/ 4684 h 7572"/>
              <a:gd name="connsiteX1" fmla="*/ 10340 w 10415"/>
              <a:gd name="connsiteY1" fmla="*/ 3032 h 7572"/>
              <a:gd name="connsiteX2" fmla="*/ 10190 w 10415"/>
              <a:gd name="connsiteY2" fmla="*/ 969 h 7572"/>
              <a:gd name="connsiteX3" fmla="*/ 6288 w 10415"/>
              <a:gd name="connsiteY3" fmla="*/ 3032 h 7572"/>
              <a:gd name="connsiteX4" fmla="*/ 2837 w 10415"/>
              <a:gd name="connsiteY4" fmla="*/ 144 h 7572"/>
              <a:gd name="connsiteX5" fmla="*/ 0 w 10415"/>
              <a:gd name="connsiteY5" fmla="*/ 1922 h 7572"/>
              <a:gd name="connsiteX6" fmla="*/ 961 w 10415"/>
              <a:gd name="connsiteY6" fmla="*/ 2208 h 7572"/>
              <a:gd name="connsiteX7" fmla="*/ 2612 w 10415"/>
              <a:gd name="connsiteY7" fmla="*/ 5921 h 7572"/>
              <a:gd name="connsiteX8" fmla="*/ 3662 w 10415"/>
              <a:gd name="connsiteY8" fmla="*/ 7572 h 7572"/>
              <a:gd name="connsiteX9" fmla="*/ 7864 w 10415"/>
              <a:gd name="connsiteY9" fmla="*/ 5921 h 7572"/>
              <a:gd name="connsiteX10" fmla="*/ 10415 w 10415"/>
              <a:gd name="connsiteY10" fmla="*/ 4684 h 7572"/>
              <a:gd name="connsiteX0" fmla="*/ 9870 w 9870"/>
              <a:gd name="connsiteY0" fmla="*/ 8659 h 12473"/>
              <a:gd name="connsiteX1" fmla="*/ 9798 w 9870"/>
              <a:gd name="connsiteY1" fmla="*/ 6477 h 12473"/>
              <a:gd name="connsiteX2" fmla="*/ 9654 w 9870"/>
              <a:gd name="connsiteY2" fmla="*/ 3753 h 12473"/>
              <a:gd name="connsiteX3" fmla="*/ 5907 w 9870"/>
              <a:gd name="connsiteY3" fmla="*/ 6477 h 12473"/>
              <a:gd name="connsiteX4" fmla="*/ 2594 w 9870"/>
              <a:gd name="connsiteY4" fmla="*/ 2663 h 12473"/>
              <a:gd name="connsiteX5" fmla="*/ 0 w 9870"/>
              <a:gd name="connsiteY5" fmla="*/ 0 h 12473"/>
              <a:gd name="connsiteX6" fmla="*/ 793 w 9870"/>
              <a:gd name="connsiteY6" fmla="*/ 5389 h 12473"/>
              <a:gd name="connsiteX7" fmla="*/ 2378 w 9870"/>
              <a:gd name="connsiteY7" fmla="*/ 10293 h 12473"/>
              <a:gd name="connsiteX8" fmla="*/ 3386 w 9870"/>
              <a:gd name="connsiteY8" fmla="*/ 12473 h 12473"/>
              <a:gd name="connsiteX9" fmla="*/ 7421 w 9870"/>
              <a:gd name="connsiteY9" fmla="*/ 10293 h 12473"/>
              <a:gd name="connsiteX10" fmla="*/ 9870 w 9870"/>
              <a:gd name="connsiteY10" fmla="*/ 8659 h 12473"/>
              <a:gd name="connsiteX0" fmla="*/ 10000 w 10000"/>
              <a:gd name="connsiteY0" fmla="*/ 6942 h 10000"/>
              <a:gd name="connsiteX1" fmla="*/ 9927 w 10000"/>
              <a:gd name="connsiteY1" fmla="*/ 5193 h 10000"/>
              <a:gd name="connsiteX2" fmla="*/ 9781 w 10000"/>
              <a:gd name="connsiteY2" fmla="*/ 3009 h 10000"/>
              <a:gd name="connsiteX3" fmla="*/ 5985 w 10000"/>
              <a:gd name="connsiteY3" fmla="*/ 5193 h 10000"/>
              <a:gd name="connsiteX4" fmla="*/ 2628 w 10000"/>
              <a:gd name="connsiteY4" fmla="*/ 2135 h 10000"/>
              <a:gd name="connsiteX5" fmla="*/ 0 w 10000"/>
              <a:gd name="connsiteY5" fmla="*/ 0 h 10000"/>
              <a:gd name="connsiteX6" fmla="*/ 2409 w 10000"/>
              <a:gd name="connsiteY6" fmla="*/ 8252 h 10000"/>
              <a:gd name="connsiteX7" fmla="*/ 3431 w 10000"/>
              <a:gd name="connsiteY7" fmla="*/ 10000 h 10000"/>
              <a:gd name="connsiteX8" fmla="*/ 7519 w 10000"/>
              <a:gd name="connsiteY8" fmla="*/ 8252 h 10000"/>
              <a:gd name="connsiteX9" fmla="*/ 10000 w 10000"/>
              <a:gd name="connsiteY9" fmla="*/ 6942 h 10000"/>
              <a:gd name="connsiteX0" fmla="*/ 10000 w 10000"/>
              <a:gd name="connsiteY0" fmla="*/ 6942 h 8969"/>
              <a:gd name="connsiteX1" fmla="*/ 9927 w 10000"/>
              <a:gd name="connsiteY1" fmla="*/ 5193 h 8969"/>
              <a:gd name="connsiteX2" fmla="*/ 9781 w 10000"/>
              <a:gd name="connsiteY2" fmla="*/ 3009 h 8969"/>
              <a:gd name="connsiteX3" fmla="*/ 5985 w 10000"/>
              <a:gd name="connsiteY3" fmla="*/ 5193 h 8969"/>
              <a:gd name="connsiteX4" fmla="*/ 2628 w 10000"/>
              <a:gd name="connsiteY4" fmla="*/ 2135 h 8969"/>
              <a:gd name="connsiteX5" fmla="*/ 0 w 10000"/>
              <a:gd name="connsiteY5" fmla="*/ 0 h 8969"/>
              <a:gd name="connsiteX6" fmla="*/ 2409 w 10000"/>
              <a:gd name="connsiteY6" fmla="*/ 8252 h 8969"/>
              <a:gd name="connsiteX7" fmla="*/ 3522 w 10000"/>
              <a:gd name="connsiteY7" fmla="*/ 8677 h 8969"/>
              <a:gd name="connsiteX8" fmla="*/ 7519 w 10000"/>
              <a:gd name="connsiteY8" fmla="*/ 8252 h 8969"/>
              <a:gd name="connsiteX9" fmla="*/ 10000 w 10000"/>
              <a:gd name="connsiteY9" fmla="*/ 6942 h 8969"/>
              <a:gd name="connsiteX0" fmla="*/ 10000 w 10000"/>
              <a:gd name="connsiteY0" fmla="*/ 7740 h 11313"/>
              <a:gd name="connsiteX1" fmla="*/ 9927 w 10000"/>
              <a:gd name="connsiteY1" fmla="*/ 5790 h 11313"/>
              <a:gd name="connsiteX2" fmla="*/ 9781 w 10000"/>
              <a:gd name="connsiteY2" fmla="*/ 3355 h 11313"/>
              <a:gd name="connsiteX3" fmla="*/ 5985 w 10000"/>
              <a:gd name="connsiteY3" fmla="*/ 5790 h 11313"/>
              <a:gd name="connsiteX4" fmla="*/ 2628 w 10000"/>
              <a:gd name="connsiteY4" fmla="*/ 2380 h 11313"/>
              <a:gd name="connsiteX5" fmla="*/ 0 w 10000"/>
              <a:gd name="connsiteY5" fmla="*/ 0 h 11313"/>
              <a:gd name="connsiteX6" fmla="*/ 2409 w 10000"/>
              <a:gd name="connsiteY6" fmla="*/ 9201 h 11313"/>
              <a:gd name="connsiteX7" fmla="*/ 3440 w 10000"/>
              <a:gd name="connsiteY7" fmla="*/ 11313 h 11313"/>
              <a:gd name="connsiteX8" fmla="*/ 7519 w 10000"/>
              <a:gd name="connsiteY8" fmla="*/ 9201 h 11313"/>
              <a:gd name="connsiteX9" fmla="*/ 10000 w 10000"/>
              <a:gd name="connsiteY9" fmla="*/ 7740 h 11313"/>
              <a:gd name="connsiteX0" fmla="*/ 10000 w 10134"/>
              <a:gd name="connsiteY0" fmla="*/ 7740 h 11313"/>
              <a:gd name="connsiteX1" fmla="*/ 9781 w 10134"/>
              <a:gd name="connsiteY1" fmla="*/ 3355 h 11313"/>
              <a:gd name="connsiteX2" fmla="*/ 5985 w 10134"/>
              <a:gd name="connsiteY2" fmla="*/ 5790 h 11313"/>
              <a:gd name="connsiteX3" fmla="*/ 2628 w 10134"/>
              <a:gd name="connsiteY3" fmla="*/ 2380 h 11313"/>
              <a:gd name="connsiteX4" fmla="*/ 0 w 10134"/>
              <a:gd name="connsiteY4" fmla="*/ 0 h 11313"/>
              <a:gd name="connsiteX5" fmla="*/ 2409 w 10134"/>
              <a:gd name="connsiteY5" fmla="*/ 9201 h 11313"/>
              <a:gd name="connsiteX6" fmla="*/ 3440 w 10134"/>
              <a:gd name="connsiteY6" fmla="*/ 11313 h 11313"/>
              <a:gd name="connsiteX7" fmla="*/ 7519 w 10134"/>
              <a:gd name="connsiteY7" fmla="*/ 9201 h 11313"/>
              <a:gd name="connsiteX8" fmla="*/ 10000 w 10134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519 w 10000"/>
              <a:gd name="connsiteY7" fmla="*/ 9201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519 w 10000"/>
              <a:gd name="connsiteY7" fmla="*/ 9201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20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20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806 w 10000"/>
              <a:gd name="connsiteY1" fmla="*/ 2099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579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579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68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68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170 w 10000"/>
              <a:gd name="connsiteY5" fmla="*/ 860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170 w 10000"/>
              <a:gd name="connsiteY5" fmla="*/ 860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0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73 w 10000"/>
              <a:gd name="connsiteY5" fmla="*/ 7835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73 w 10000"/>
              <a:gd name="connsiteY5" fmla="*/ 7835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914 w 10000"/>
              <a:gd name="connsiteY5" fmla="*/ 8054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1313">
                <a:moveTo>
                  <a:pt x="10000" y="7740"/>
                </a:moveTo>
                <a:cubicBezTo>
                  <a:pt x="9955" y="6827"/>
                  <a:pt x="9907" y="5920"/>
                  <a:pt x="9790" y="3246"/>
                </a:cubicBezTo>
                <a:cubicBezTo>
                  <a:pt x="8622" y="5195"/>
                  <a:pt x="7297" y="5889"/>
                  <a:pt x="6042" y="5571"/>
                </a:cubicBezTo>
                <a:cubicBezTo>
                  <a:pt x="4787" y="5253"/>
                  <a:pt x="3734" y="3910"/>
                  <a:pt x="2702" y="2654"/>
                </a:cubicBezTo>
                <a:cubicBezTo>
                  <a:pt x="1670" y="1398"/>
                  <a:pt x="875" y="488"/>
                  <a:pt x="0" y="0"/>
                </a:cubicBezTo>
                <a:cubicBezTo>
                  <a:pt x="664" y="5507"/>
                  <a:pt x="1185" y="6638"/>
                  <a:pt x="1914" y="8054"/>
                </a:cubicBezTo>
                <a:cubicBezTo>
                  <a:pt x="2643" y="9470"/>
                  <a:pt x="3173" y="10666"/>
                  <a:pt x="3440" y="11313"/>
                </a:cubicBezTo>
                <a:cubicBezTo>
                  <a:pt x="4973" y="11313"/>
                  <a:pt x="6068" y="10717"/>
                  <a:pt x="7124" y="9475"/>
                </a:cubicBezTo>
                <a:cubicBezTo>
                  <a:pt x="8180" y="8233"/>
                  <a:pt x="9238" y="7522"/>
                  <a:pt x="10000" y="7740"/>
                </a:cubicBezTo>
              </a:path>
            </a:pathLst>
          </a:custGeom>
          <a:solidFill>
            <a:srgbClr val="C1A2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40" y="142939"/>
            <a:ext cx="1743607" cy="1530229"/>
          </a:xfrm>
          <a:prstGeom prst="rect">
            <a:avLst/>
          </a:prstGeom>
        </p:spPr>
      </p:pic>
      <p:pic>
        <p:nvPicPr>
          <p:cNvPr id="9" name="Content Placeholder 4" descr="A picture containing tree, outdoor, grass, forest&#10;&#10;Description automatically generated">
            <a:extLst>
              <a:ext uri="{FF2B5EF4-FFF2-40B4-BE49-F238E27FC236}">
                <a16:creationId xmlns:a16="http://schemas.microsoft.com/office/drawing/2014/main" id="{15F4E627-C069-432C-AD09-6FC9E0C2A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30" y="0"/>
            <a:ext cx="7011286" cy="5258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304686-352A-42C7-8A15-FBEE50FD4B57}"/>
              </a:ext>
            </a:extLst>
          </p:cNvPr>
          <p:cNvSpPr txBox="1"/>
          <p:nvPr/>
        </p:nvSpPr>
        <p:spPr>
          <a:xfrm>
            <a:off x="7436238" y="1997839"/>
            <a:ext cx="45664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Tegevuskava koostamise töögrupp: </a:t>
            </a:r>
          </a:p>
          <a:p>
            <a:pPr algn="just"/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Meelis Suurkask (koostaja) Asko Lõhmus, Raul Rosenvald, Anneli Palo,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Herdis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Fridolin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Marika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Erikson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Priit Põllumäe, Taavi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Tattar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Triin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Amos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Mati Ilomets, Raimo Pajula,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Laimdota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Truus, Martin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Küttim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Kaupo Kohv, Priit Voolaid, Kristine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Hindriks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Liis Kuresoo, Nele Sõber, Voldemar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Rannap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C6EF4-04A1-4EA4-AC10-7690CFABBB6D}"/>
              </a:ext>
            </a:extLst>
          </p:cNvPr>
          <p:cNvSpPr txBox="1"/>
          <p:nvPr/>
        </p:nvSpPr>
        <p:spPr>
          <a:xfrm>
            <a:off x="474785" y="6225645"/>
            <a:ext cx="316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Soovitusi: raul.rosenvald@ut.ee</a:t>
            </a:r>
          </a:p>
        </p:txBody>
      </p:sp>
    </p:spTree>
    <p:extLst>
      <p:ext uri="{BB962C8B-B14F-4D97-AF65-F5344CB8AC3E}">
        <p14:creationId xmlns:p14="http://schemas.microsoft.com/office/powerpoint/2010/main" val="156904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tree, nature&#10;&#10;Description automatically generated">
            <a:extLst>
              <a:ext uri="{FF2B5EF4-FFF2-40B4-BE49-F238E27FC236}">
                <a16:creationId xmlns:a16="http://schemas.microsoft.com/office/drawing/2014/main" id="{E9FD63E6-974E-473E-938D-DB2F5A56D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icture containing tree, outdoor, grass, ground&#10;&#10;Description automatically generated">
            <a:extLst>
              <a:ext uri="{FF2B5EF4-FFF2-40B4-BE49-F238E27FC236}">
                <a16:creationId xmlns:a16="http://schemas.microsoft.com/office/drawing/2014/main" id="{5E8CE954-EEB0-48D0-91C9-C63DA3337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79C2683-2393-49FB-8F2E-5DDE823E2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 descr="A picture containing tree, outdoor, forest, grass&#10;&#10;Description automatically generated">
            <a:extLst>
              <a:ext uri="{FF2B5EF4-FFF2-40B4-BE49-F238E27FC236}">
                <a16:creationId xmlns:a16="http://schemas.microsoft.com/office/drawing/2014/main" id="{5385CF02-EEA7-4D8B-9F8F-1DE55D164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407B442-01E4-4319-9E28-F26A438C78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675" y="2259013"/>
            <a:ext cx="2808288" cy="392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et-EE" sz="2000" dirty="0"/>
              <a:t>S</a:t>
            </a:r>
            <a:r>
              <a:rPr lang="en-US" sz="2000" dirty="0" err="1"/>
              <a:t>uurem</a:t>
            </a:r>
            <a:r>
              <a:rPr lang="en-US" sz="2000" dirty="0"/>
              <a:t> </a:t>
            </a:r>
            <a:r>
              <a:rPr lang="en-US" sz="2000" dirty="0" err="1"/>
              <a:t>osa</a:t>
            </a:r>
            <a:r>
              <a:rPr lang="en-US" sz="2000" dirty="0"/>
              <a:t> </a:t>
            </a:r>
            <a:r>
              <a:rPr lang="en-US" sz="2000" dirty="0" err="1"/>
              <a:t>märgadest</a:t>
            </a:r>
            <a:r>
              <a:rPr lang="en-US" sz="2000" dirty="0"/>
              <a:t> </a:t>
            </a:r>
            <a:r>
              <a:rPr lang="en-US" sz="2000" dirty="0" err="1"/>
              <a:t>metsadest</a:t>
            </a:r>
            <a:r>
              <a:rPr lang="en-US" sz="2000" dirty="0"/>
              <a:t> on </a:t>
            </a:r>
            <a:r>
              <a:rPr lang="en-US" sz="2000" dirty="0" err="1"/>
              <a:t>asendunud</a:t>
            </a:r>
            <a:r>
              <a:rPr lang="en-US" sz="2000" dirty="0"/>
              <a:t> </a:t>
            </a:r>
            <a:r>
              <a:rPr lang="en-US" sz="2000" dirty="0" err="1"/>
              <a:t>majandatud</a:t>
            </a:r>
            <a:r>
              <a:rPr lang="en-US" sz="2000" dirty="0"/>
              <a:t> ja </a:t>
            </a:r>
            <a:r>
              <a:rPr lang="en-US" sz="2000" dirty="0" err="1"/>
              <a:t>kuivendatud</a:t>
            </a:r>
            <a:r>
              <a:rPr lang="en-US" sz="2000" dirty="0"/>
              <a:t> </a:t>
            </a:r>
            <a:r>
              <a:rPr lang="en-US" sz="2000" dirty="0" err="1"/>
              <a:t>metsamaastikuga</a:t>
            </a:r>
            <a:r>
              <a:rPr lang="en-US" sz="2000" dirty="0"/>
              <a:t>.</a:t>
            </a:r>
            <a:endParaRPr lang="et-EE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 err="1"/>
              <a:t>Kuidas</a:t>
            </a:r>
            <a:r>
              <a:rPr lang="en-US" sz="2000" dirty="0"/>
              <a:t> </a:t>
            </a:r>
            <a:r>
              <a:rPr lang="en-US" sz="2000" dirty="0" err="1"/>
              <a:t>kaitsta</a:t>
            </a:r>
            <a:r>
              <a:rPr lang="en-US" sz="2000" dirty="0"/>
              <a:t> </a:t>
            </a:r>
            <a:r>
              <a:rPr lang="en-US" sz="2000" dirty="0" err="1"/>
              <a:t>märgade</a:t>
            </a:r>
            <a:r>
              <a:rPr lang="en-US" sz="2000" dirty="0"/>
              <a:t> </a:t>
            </a:r>
            <a:r>
              <a:rPr lang="en-US" sz="2000" dirty="0" err="1"/>
              <a:t>metsade</a:t>
            </a:r>
            <a:r>
              <a:rPr lang="en-US" sz="2000" dirty="0"/>
              <a:t> </a:t>
            </a:r>
            <a:r>
              <a:rPr lang="en-US" sz="2000" dirty="0" err="1"/>
              <a:t>kooslusi</a:t>
            </a:r>
            <a:r>
              <a:rPr lang="en-US" sz="2000" dirty="0"/>
              <a:t> ja </a:t>
            </a:r>
            <a:r>
              <a:rPr lang="en-US" sz="2000" dirty="0" err="1"/>
              <a:t>liike</a:t>
            </a:r>
            <a:r>
              <a:rPr lang="en-US" sz="2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4561A-0801-4B4A-8A67-1258CF5F5356}"/>
              </a:ext>
            </a:extLst>
          </p:cNvPr>
          <p:cNvSpPr txBox="1"/>
          <p:nvPr/>
        </p:nvSpPr>
        <p:spPr>
          <a:xfrm>
            <a:off x="10599513" y="3063014"/>
            <a:ext cx="1592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chemeClr val="bg1"/>
                </a:solidFill>
              </a:rPr>
              <a:t>Foto: Anneli Palo</a:t>
            </a:r>
          </a:p>
        </p:txBody>
      </p:sp>
    </p:spTree>
    <p:extLst>
      <p:ext uri="{BB962C8B-B14F-4D97-AF65-F5344CB8AC3E}">
        <p14:creationId xmlns:p14="http://schemas.microsoft.com/office/powerpoint/2010/main" val="20172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8CB02F6B-60C9-FE4F-816F-B92E3209DC0B}"/>
              </a:ext>
            </a:extLst>
          </p:cNvPr>
          <p:cNvSpPr>
            <a:spLocks/>
          </p:cNvSpPr>
          <p:nvPr/>
        </p:nvSpPr>
        <p:spPr bwMode="auto">
          <a:xfrm>
            <a:off x="6505763" y="1146420"/>
            <a:ext cx="11220463" cy="4143992"/>
          </a:xfrm>
          <a:custGeom>
            <a:avLst/>
            <a:gdLst>
              <a:gd name="T0" fmla="*/ 7 w 39"/>
              <a:gd name="T1" fmla="*/ 13 h 18"/>
              <a:gd name="T2" fmla="*/ 39 w 39"/>
              <a:gd name="T3" fmla="*/ 0 h 18"/>
              <a:gd name="T4" fmla="*/ 31 w 39"/>
              <a:gd name="T5" fmla="*/ 1 h 18"/>
              <a:gd name="T6" fmla="*/ 0 w 39"/>
              <a:gd name="T7" fmla="*/ 7 h 18"/>
              <a:gd name="T8" fmla="*/ 7 w 39"/>
              <a:gd name="T9" fmla="*/ 13 h 18"/>
              <a:gd name="connsiteX0" fmla="*/ 1795 w 10000"/>
              <a:gd name="connsiteY0" fmla="*/ 7222 h 8073"/>
              <a:gd name="connsiteX1" fmla="*/ 10000 w 10000"/>
              <a:gd name="connsiteY1" fmla="*/ 0 h 8073"/>
              <a:gd name="connsiteX2" fmla="*/ 7383 w 10000"/>
              <a:gd name="connsiteY2" fmla="*/ 509 h 8073"/>
              <a:gd name="connsiteX3" fmla="*/ 0 w 10000"/>
              <a:gd name="connsiteY3" fmla="*/ 3889 h 8073"/>
              <a:gd name="connsiteX4" fmla="*/ 1795 w 10000"/>
              <a:gd name="connsiteY4" fmla="*/ 7222 h 8073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7383 w 10000"/>
              <a:gd name="connsiteY2" fmla="*/ 63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7383 w 10000"/>
              <a:gd name="connsiteY2" fmla="*/ 63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895 w 10000"/>
              <a:gd name="connsiteY4" fmla="*/ 8917 h 10000"/>
              <a:gd name="connsiteX0" fmla="*/ 3305 w 10000"/>
              <a:gd name="connsiteY0" fmla="*/ 9298 h 10313"/>
              <a:gd name="connsiteX1" fmla="*/ 10000 w 10000"/>
              <a:gd name="connsiteY1" fmla="*/ 0 h 10313"/>
              <a:gd name="connsiteX2" fmla="*/ 6139 w 10000"/>
              <a:gd name="connsiteY2" fmla="*/ 1100 h 10313"/>
              <a:gd name="connsiteX3" fmla="*/ 0 w 10000"/>
              <a:gd name="connsiteY3" fmla="*/ 4817 h 10313"/>
              <a:gd name="connsiteX4" fmla="*/ 1895 w 10000"/>
              <a:gd name="connsiteY4" fmla="*/ 8917 h 10313"/>
              <a:gd name="connsiteX0" fmla="*/ 10000 w 10000"/>
              <a:gd name="connsiteY0" fmla="*/ 0 h 8917"/>
              <a:gd name="connsiteX1" fmla="*/ 6139 w 10000"/>
              <a:gd name="connsiteY1" fmla="*/ 1100 h 8917"/>
              <a:gd name="connsiteX2" fmla="*/ 0 w 10000"/>
              <a:gd name="connsiteY2" fmla="*/ 4817 h 8917"/>
              <a:gd name="connsiteX3" fmla="*/ 1895 w 10000"/>
              <a:gd name="connsiteY3" fmla="*/ 8917 h 8917"/>
              <a:gd name="connsiteX0" fmla="*/ 10000 w 10000"/>
              <a:gd name="connsiteY0" fmla="*/ 0 h 10000"/>
              <a:gd name="connsiteX1" fmla="*/ 6139 w 10000"/>
              <a:gd name="connsiteY1" fmla="*/ 1234 h 10000"/>
              <a:gd name="connsiteX2" fmla="*/ 0 w 10000"/>
              <a:gd name="connsiteY2" fmla="*/ 5402 h 10000"/>
              <a:gd name="connsiteX3" fmla="*/ 1895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176"/>
              <a:gd name="connsiteX1" fmla="*/ 6139 w 10000"/>
              <a:gd name="connsiteY1" fmla="*/ 1234 h 10176"/>
              <a:gd name="connsiteX2" fmla="*/ 0 w 10000"/>
              <a:gd name="connsiteY2" fmla="*/ 5402 h 10176"/>
              <a:gd name="connsiteX3" fmla="*/ 1895 w 10000"/>
              <a:gd name="connsiteY3" fmla="*/ 10000 h 10176"/>
              <a:gd name="connsiteX4" fmla="*/ 10000 w 10000"/>
              <a:gd name="connsiteY4" fmla="*/ 0 h 10176"/>
              <a:gd name="connsiteX0" fmla="*/ 10000 w 10000"/>
              <a:gd name="connsiteY0" fmla="*/ 0 h 10188"/>
              <a:gd name="connsiteX1" fmla="*/ 6139 w 10000"/>
              <a:gd name="connsiteY1" fmla="*/ 1234 h 10188"/>
              <a:gd name="connsiteX2" fmla="*/ 0 w 10000"/>
              <a:gd name="connsiteY2" fmla="*/ 5402 h 10188"/>
              <a:gd name="connsiteX3" fmla="*/ 1895 w 10000"/>
              <a:gd name="connsiteY3" fmla="*/ 10000 h 10188"/>
              <a:gd name="connsiteX4" fmla="*/ 10000 w 10000"/>
              <a:gd name="connsiteY4" fmla="*/ 0 h 10188"/>
              <a:gd name="connsiteX0" fmla="*/ 10000 w 10000"/>
              <a:gd name="connsiteY0" fmla="*/ 0 h 10995"/>
              <a:gd name="connsiteX1" fmla="*/ 6139 w 10000"/>
              <a:gd name="connsiteY1" fmla="*/ 1234 h 10995"/>
              <a:gd name="connsiteX2" fmla="*/ 0 w 10000"/>
              <a:gd name="connsiteY2" fmla="*/ 5402 h 10995"/>
              <a:gd name="connsiteX3" fmla="*/ 2928 w 10000"/>
              <a:gd name="connsiteY3" fmla="*/ 10823 h 10995"/>
              <a:gd name="connsiteX4" fmla="*/ 10000 w 10000"/>
              <a:gd name="connsiteY4" fmla="*/ 0 h 10995"/>
              <a:gd name="connsiteX0" fmla="*/ 10000 w 10000"/>
              <a:gd name="connsiteY0" fmla="*/ 0 h 10995"/>
              <a:gd name="connsiteX1" fmla="*/ 6139 w 10000"/>
              <a:gd name="connsiteY1" fmla="*/ 1234 h 10995"/>
              <a:gd name="connsiteX2" fmla="*/ 0 w 10000"/>
              <a:gd name="connsiteY2" fmla="*/ 5402 h 10995"/>
              <a:gd name="connsiteX3" fmla="*/ 2928 w 10000"/>
              <a:gd name="connsiteY3" fmla="*/ 10823 h 10995"/>
              <a:gd name="connsiteX4" fmla="*/ 10000 w 10000"/>
              <a:gd name="connsiteY4" fmla="*/ 0 h 10995"/>
              <a:gd name="connsiteX0" fmla="*/ 10000 w 10000"/>
              <a:gd name="connsiteY0" fmla="*/ 0 h 10901"/>
              <a:gd name="connsiteX1" fmla="*/ 6139 w 10000"/>
              <a:gd name="connsiteY1" fmla="*/ 1234 h 10901"/>
              <a:gd name="connsiteX2" fmla="*/ 0 w 10000"/>
              <a:gd name="connsiteY2" fmla="*/ 5402 h 10901"/>
              <a:gd name="connsiteX3" fmla="*/ 2928 w 10000"/>
              <a:gd name="connsiteY3" fmla="*/ 10823 h 10901"/>
              <a:gd name="connsiteX4" fmla="*/ 10000 w 10000"/>
              <a:gd name="connsiteY4" fmla="*/ 0 h 10901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950">
                <a:moveTo>
                  <a:pt x="10000" y="0"/>
                </a:moveTo>
                <a:cubicBezTo>
                  <a:pt x="8575" y="197"/>
                  <a:pt x="7096" y="838"/>
                  <a:pt x="6139" y="1234"/>
                </a:cubicBezTo>
                <a:cubicBezTo>
                  <a:pt x="3051" y="2927"/>
                  <a:pt x="2264" y="3628"/>
                  <a:pt x="0" y="5402"/>
                </a:cubicBezTo>
                <a:cubicBezTo>
                  <a:pt x="657" y="8179"/>
                  <a:pt x="1770" y="10234"/>
                  <a:pt x="2928" y="10823"/>
                </a:cubicBezTo>
                <a:cubicBezTo>
                  <a:pt x="6374" y="12066"/>
                  <a:pt x="8886" y="3926"/>
                  <a:pt x="10000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0BB701D-3BB0-0A45-8CF7-EE2C353DF4B5}"/>
              </a:ext>
            </a:extLst>
          </p:cNvPr>
          <p:cNvSpPr>
            <a:spLocks/>
          </p:cNvSpPr>
          <p:nvPr/>
        </p:nvSpPr>
        <p:spPr bwMode="auto">
          <a:xfrm>
            <a:off x="9012057" y="5474648"/>
            <a:ext cx="4889896" cy="842096"/>
          </a:xfrm>
          <a:custGeom>
            <a:avLst/>
            <a:gdLst>
              <a:gd name="T0" fmla="*/ 89 w 140"/>
              <a:gd name="T1" fmla="*/ 25 h 25"/>
              <a:gd name="T2" fmla="*/ 140 w 140"/>
              <a:gd name="T3" fmla="*/ 20 h 25"/>
              <a:gd name="T4" fmla="*/ 140 w 140"/>
              <a:gd name="T5" fmla="*/ 0 h 25"/>
              <a:gd name="T6" fmla="*/ 137 w 140"/>
              <a:gd name="T7" fmla="*/ 1 h 25"/>
              <a:gd name="T8" fmla="*/ 112 w 140"/>
              <a:gd name="T9" fmla="*/ 9 h 25"/>
              <a:gd name="T10" fmla="*/ 74 w 140"/>
              <a:gd name="T11" fmla="*/ 13 h 25"/>
              <a:gd name="T12" fmla="*/ 36 w 140"/>
              <a:gd name="T13" fmla="*/ 10 h 25"/>
              <a:gd name="T14" fmla="*/ 0 w 140"/>
              <a:gd name="T15" fmla="*/ 2 h 25"/>
              <a:gd name="T16" fmla="*/ 4 w 140"/>
              <a:gd name="T17" fmla="*/ 13 h 25"/>
              <a:gd name="T18" fmla="*/ 44 w 140"/>
              <a:gd name="T19" fmla="*/ 18 h 25"/>
              <a:gd name="T20" fmla="*/ 89 w 140"/>
              <a:gd name="T21" fmla="*/ 25 h 25"/>
              <a:gd name="connsiteX0" fmla="*/ 6357 w 10000"/>
              <a:gd name="connsiteY0" fmla="*/ 10000 h 10000"/>
              <a:gd name="connsiteX1" fmla="*/ 10000 w 10000"/>
              <a:gd name="connsiteY1" fmla="*/ 8000 h 10000"/>
              <a:gd name="connsiteX2" fmla="*/ 10000 w 10000"/>
              <a:gd name="connsiteY2" fmla="*/ 0 h 10000"/>
              <a:gd name="connsiteX3" fmla="*/ 9786 w 10000"/>
              <a:gd name="connsiteY3" fmla="*/ 400 h 10000"/>
              <a:gd name="connsiteX4" fmla="*/ 8000 w 10000"/>
              <a:gd name="connsiteY4" fmla="*/ 3600 h 10000"/>
              <a:gd name="connsiteX5" fmla="*/ 5286 w 10000"/>
              <a:gd name="connsiteY5" fmla="*/ 5200 h 10000"/>
              <a:gd name="connsiteX6" fmla="*/ 2571 w 10000"/>
              <a:gd name="connsiteY6" fmla="*/ 4000 h 10000"/>
              <a:gd name="connsiteX7" fmla="*/ 0 w 10000"/>
              <a:gd name="connsiteY7" fmla="*/ 800 h 10000"/>
              <a:gd name="connsiteX8" fmla="*/ 286 w 10000"/>
              <a:gd name="connsiteY8" fmla="*/ 5200 h 10000"/>
              <a:gd name="connsiteX9" fmla="*/ 3143 w 10000"/>
              <a:gd name="connsiteY9" fmla="*/ 7200 h 10000"/>
              <a:gd name="connsiteX10" fmla="*/ 6357 w 10000"/>
              <a:gd name="connsiteY10" fmla="*/ 10000 h 10000"/>
              <a:gd name="connsiteX0" fmla="*/ 6357 w 10000"/>
              <a:gd name="connsiteY0" fmla="*/ 10000 h 10000"/>
              <a:gd name="connsiteX1" fmla="*/ 10000 w 10000"/>
              <a:gd name="connsiteY1" fmla="*/ 8000 h 10000"/>
              <a:gd name="connsiteX2" fmla="*/ 10000 w 10000"/>
              <a:gd name="connsiteY2" fmla="*/ 0 h 10000"/>
              <a:gd name="connsiteX3" fmla="*/ 9786 w 10000"/>
              <a:gd name="connsiteY3" fmla="*/ 400 h 10000"/>
              <a:gd name="connsiteX4" fmla="*/ 8000 w 10000"/>
              <a:gd name="connsiteY4" fmla="*/ 3600 h 10000"/>
              <a:gd name="connsiteX5" fmla="*/ 5286 w 10000"/>
              <a:gd name="connsiteY5" fmla="*/ 5200 h 10000"/>
              <a:gd name="connsiteX6" fmla="*/ 2571 w 10000"/>
              <a:gd name="connsiteY6" fmla="*/ 4000 h 10000"/>
              <a:gd name="connsiteX7" fmla="*/ 0 w 10000"/>
              <a:gd name="connsiteY7" fmla="*/ 800 h 10000"/>
              <a:gd name="connsiteX8" fmla="*/ 286 w 10000"/>
              <a:gd name="connsiteY8" fmla="*/ 5200 h 10000"/>
              <a:gd name="connsiteX9" fmla="*/ 3143 w 10000"/>
              <a:gd name="connsiteY9" fmla="*/ 7200 h 10000"/>
              <a:gd name="connsiteX10" fmla="*/ 6357 w 10000"/>
              <a:gd name="connsiteY10" fmla="*/ 10000 h 10000"/>
              <a:gd name="connsiteX0" fmla="*/ 6357 w 10000"/>
              <a:gd name="connsiteY0" fmla="*/ 10000 h 10000"/>
              <a:gd name="connsiteX1" fmla="*/ 10000 w 10000"/>
              <a:gd name="connsiteY1" fmla="*/ 8000 h 10000"/>
              <a:gd name="connsiteX2" fmla="*/ 10000 w 10000"/>
              <a:gd name="connsiteY2" fmla="*/ 0 h 10000"/>
              <a:gd name="connsiteX3" fmla="*/ 9786 w 10000"/>
              <a:gd name="connsiteY3" fmla="*/ 400 h 10000"/>
              <a:gd name="connsiteX4" fmla="*/ 8000 w 10000"/>
              <a:gd name="connsiteY4" fmla="*/ 3600 h 10000"/>
              <a:gd name="connsiteX5" fmla="*/ 5286 w 10000"/>
              <a:gd name="connsiteY5" fmla="*/ 5200 h 10000"/>
              <a:gd name="connsiteX6" fmla="*/ 2571 w 10000"/>
              <a:gd name="connsiteY6" fmla="*/ 4000 h 10000"/>
              <a:gd name="connsiteX7" fmla="*/ 0 w 10000"/>
              <a:gd name="connsiteY7" fmla="*/ 800 h 10000"/>
              <a:gd name="connsiteX8" fmla="*/ 286 w 10000"/>
              <a:gd name="connsiteY8" fmla="*/ 5200 h 10000"/>
              <a:gd name="connsiteX9" fmla="*/ 3143 w 10000"/>
              <a:gd name="connsiteY9" fmla="*/ 7200 h 10000"/>
              <a:gd name="connsiteX10" fmla="*/ 6357 w 10000"/>
              <a:gd name="connsiteY10" fmla="*/ 10000 h 10000"/>
              <a:gd name="connsiteX0" fmla="*/ 6357 w 10000"/>
              <a:gd name="connsiteY0" fmla="*/ 10000 h 10000"/>
              <a:gd name="connsiteX1" fmla="*/ 10000 w 10000"/>
              <a:gd name="connsiteY1" fmla="*/ 8000 h 10000"/>
              <a:gd name="connsiteX2" fmla="*/ 10000 w 10000"/>
              <a:gd name="connsiteY2" fmla="*/ 0 h 10000"/>
              <a:gd name="connsiteX3" fmla="*/ 9786 w 10000"/>
              <a:gd name="connsiteY3" fmla="*/ 400 h 10000"/>
              <a:gd name="connsiteX4" fmla="*/ 8000 w 10000"/>
              <a:gd name="connsiteY4" fmla="*/ 3600 h 10000"/>
              <a:gd name="connsiteX5" fmla="*/ 5286 w 10000"/>
              <a:gd name="connsiteY5" fmla="*/ 5200 h 10000"/>
              <a:gd name="connsiteX6" fmla="*/ 2571 w 10000"/>
              <a:gd name="connsiteY6" fmla="*/ 4000 h 10000"/>
              <a:gd name="connsiteX7" fmla="*/ 0 w 10000"/>
              <a:gd name="connsiteY7" fmla="*/ 800 h 10000"/>
              <a:gd name="connsiteX8" fmla="*/ 286 w 10000"/>
              <a:gd name="connsiteY8" fmla="*/ 5200 h 10000"/>
              <a:gd name="connsiteX9" fmla="*/ 3143 w 10000"/>
              <a:gd name="connsiteY9" fmla="*/ 7200 h 10000"/>
              <a:gd name="connsiteX10" fmla="*/ 6357 w 10000"/>
              <a:gd name="connsiteY10" fmla="*/ 10000 h 10000"/>
              <a:gd name="connsiteX0" fmla="*/ 6357 w 10000"/>
              <a:gd name="connsiteY0" fmla="*/ 10000 h 10000"/>
              <a:gd name="connsiteX1" fmla="*/ 10000 w 10000"/>
              <a:gd name="connsiteY1" fmla="*/ 8000 h 10000"/>
              <a:gd name="connsiteX2" fmla="*/ 10000 w 10000"/>
              <a:gd name="connsiteY2" fmla="*/ 0 h 10000"/>
              <a:gd name="connsiteX3" fmla="*/ 9786 w 10000"/>
              <a:gd name="connsiteY3" fmla="*/ 400 h 10000"/>
              <a:gd name="connsiteX4" fmla="*/ 8000 w 10000"/>
              <a:gd name="connsiteY4" fmla="*/ 3600 h 10000"/>
              <a:gd name="connsiteX5" fmla="*/ 5286 w 10000"/>
              <a:gd name="connsiteY5" fmla="*/ 5200 h 10000"/>
              <a:gd name="connsiteX6" fmla="*/ 0 w 10000"/>
              <a:gd name="connsiteY6" fmla="*/ 800 h 10000"/>
              <a:gd name="connsiteX7" fmla="*/ 286 w 10000"/>
              <a:gd name="connsiteY7" fmla="*/ 5200 h 10000"/>
              <a:gd name="connsiteX8" fmla="*/ 3143 w 10000"/>
              <a:gd name="connsiteY8" fmla="*/ 7200 h 10000"/>
              <a:gd name="connsiteX9" fmla="*/ 6357 w 10000"/>
              <a:gd name="connsiteY9" fmla="*/ 10000 h 10000"/>
              <a:gd name="connsiteX0" fmla="*/ 6357 w 10133"/>
              <a:gd name="connsiteY0" fmla="*/ 10101 h 10101"/>
              <a:gd name="connsiteX1" fmla="*/ 10000 w 10133"/>
              <a:gd name="connsiteY1" fmla="*/ 8101 h 10101"/>
              <a:gd name="connsiteX2" fmla="*/ 10000 w 10133"/>
              <a:gd name="connsiteY2" fmla="*/ 101 h 10101"/>
              <a:gd name="connsiteX3" fmla="*/ 8000 w 10133"/>
              <a:gd name="connsiteY3" fmla="*/ 3701 h 10101"/>
              <a:gd name="connsiteX4" fmla="*/ 5286 w 10133"/>
              <a:gd name="connsiteY4" fmla="*/ 5301 h 10101"/>
              <a:gd name="connsiteX5" fmla="*/ 0 w 10133"/>
              <a:gd name="connsiteY5" fmla="*/ 901 h 10101"/>
              <a:gd name="connsiteX6" fmla="*/ 286 w 10133"/>
              <a:gd name="connsiteY6" fmla="*/ 5301 h 10101"/>
              <a:gd name="connsiteX7" fmla="*/ 3143 w 10133"/>
              <a:gd name="connsiteY7" fmla="*/ 7301 h 10101"/>
              <a:gd name="connsiteX8" fmla="*/ 6357 w 10133"/>
              <a:gd name="connsiteY8" fmla="*/ 10101 h 10101"/>
              <a:gd name="connsiteX0" fmla="*/ 6357 w 10133"/>
              <a:gd name="connsiteY0" fmla="*/ 10101 h 10101"/>
              <a:gd name="connsiteX1" fmla="*/ 10000 w 10133"/>
              <a:gd name="connsiteY1" fmla="*/ 8101 h 10101"/>
              <a:gd name="connsiteX2" fmla="*/ 10000 w 10133"/>
              <a:gd name="connsiteY2" fmla="*/ 101 h 10101"/>
              <a:gd name="connsiteX3" fmla="*/ 8000 w 10133"/>
              <a:gd name="connsiteY3" fmla="*/ 3701 h 10101"/>
              <a:gd name="connsiteX4" fmla="*/ 5286 w 10133"/>
              <a:gd name="connsiteY4" fmla="*/ 5301 h 10101"/>
              <a:gd name="connsiteX5" fmla="*/ 0 w 10133"/>
              <a:gd name="connsiteY5" fmla="*/ 901 h 10101"/>
              <a:gd name="connsiteX6" fmla="*/ 286 w 10133"/>
              <a:gd name="connsiteY6" fmla="*/ 5301 h 10101"/>
              <a:gd name="connsiteX7" fmla="*/ 3143 w 10133"/>
              <a:gd name="connsiteY7" fmla="*/ 7301 h 10101"/>
              <a:gd name="connsiteX8" fmla="*/ 6357 w 10133"/>
              <a:gd name="connsiteY8" fmla="*/ 10101 h 10101"/>
              <a:gd name="connsiteX0" fmla="*/ 6357 w 10133"/>
              <a:gd name="connsiteY0" fmla="*/ 10101 h 10101"/>
              <a:gd name="connsiteX1" fmla="*/ 10000 w 10133"/>
              <a:gd name="connsiteY1" fmla="*/ 8101 h 10101"/>
              <a:gd name="connsiteX2" fmla="*/ 10000 w 10133"/>
              <a:gd name="connsiteY2" fmla="*/ 101 h 10101"/>
              <a:gd name="connsiteX3" fmla="*/ 8000 w 10133"/>
              <a:gd name="connsiteY3" fmla="*/ 3701 h 10101"/>
              <a:gd name="connsiteX4" fmla="*/ 5286 w 10133"/>
              <a:gd name="connsiteY4" fmla="*/ 5301 h 10101"/>
              <a:gd name="connsiteX5" fmla="*/ 0 w 10133"/>
              <a:gd name="connsiteY5" fmla="*/ 901 h 10101"/>
              <a:gd name="connsiteX6" fmla="*/ 286 w 10133"/>
              <a:gd name="connsiteY6" fmla="*/ 5301 h 10101"/>
              <a:gd name="connsiteX7" fmla="*/ 3143 w 10133"/>
              <a:gd name="connsiteY7" fmla="*/ 7301 h 10101"/>
              <a:gd name="connsiteX8" fmla="*/ 6357 w 10133"/>
              <a:gd name="connsiteY8" fmla="*/ 10101 h 10101"/>
              <a:gd name="connsiteX0" fmla="*/ 6357 w 10000"/>
              <a:gd name="connsiteY0" fmla="*/ 10101 h 10101"/>
              <a:gd name="connsiteX1" fmla="*/ 10000 w 10000"/>
              <a:gd name="connsiteY1" fmla="*/ 8101 h 10101"/>
              <a:gd name="connsiteX2" fmla="*/ 10000 w 10000"/>
              <a:gd name="connsiteY2" fmla="*/ 101 h 10101"/>
              <a:gd name="connsiteX3" fmla="*/ 8000 w 10000"/>
              <a:gd name="connsiteY3" fmla="*/ 3701 h 10101"/>
              <a:gd name="connsiteX4" fmla="*/ 5286 w 10000"/>
              <a:gd name="connsiteY4" fmla="*/ 5301 h 10101"/>
              <a:gd name="connsiteX5" fmla="*/ 0 w 10000"/>
              <a:gd name="connsiteY5" fmla="*/ 901 h 10101"/>
              <a:gd name="connsiteX6" fmla="*/ 286 w 10000"/>
              <a:gd name="connsiteY6" fmla="*/ 5301 h 10101"/>
              <a:gd name="connsiteX7" fmla="*/ 3143 w 10000"/>
              <a:gd name="connsiteY7" fmla="*/ 7301 h 10101"/>
              <a:gd name="connsiteX8" fmla="*/ 6357 w 10000"/>
              <a:gd name="connsiteY8" fmla="*/ 10101 h 10101"/>
              <a:gd name="connsiteX0" fmla="*/ 6357 w 10000"/>
              <a:gd name="connsiteY0" fmla="*/ 9200 h 9200"/>
              <a:gd name="connsiteX1" fmla="*/ 10000 w 10000"/>
              <a:gd name="connsiteY1" fmla="*/ 7200 h 9200"/>
              <a:gd name="connsiteX2" fmla="*/ 9682 w 10000"/>
              <a:gd name="connsiteY2" fmla="*/ 1549 h 9200"/>
              <a:gd name="connsiteX3" fmla="*/ 8000 w 10000"/>
              <a:gd name="connsiteY3" fmla="*/ 2800 h 9200"/>
              <a:gd name="connsiteX4" fmla="*/ 5286 w 10000"/>
              <a:gd name="connsiteY4" fmla="*/ 4400 h 9200"/>
              <a:gd name="connsiteX5" fmla="*/ 0 w 10000"/>
              <a:gd name="connsiteY5" fmla="*/ 0 h 9200"/>
              <a:gd name="connsiteX6" fmla="*/ 286 w 10000"/>
              <a:gd name="connsiteY6" fmla="*/ 4400 h 9200"/>
              <a:gd name="connsiteX7" fmla="*/ 3143 w 10000"/>
              <a:gd name="connsiteY7" fmla="*/ 6400 h 9200"/>
              <a:gd name="connsiteX8" fmla="*/ 6357 w 10000"/>
              <a:gd name="connsiteY8" fmla="*/ 9200 h 9200"/>
              <a:gd name="connsiteX0" fmla="*/ 6357 w 10000"/>
              <a:gd name="connsiteY0" fmla="*/ 10535 h 10535"/>
              <a:gd name="connsiteX1" fmla="*/ 10000 w 10000"/>
              <a:gd name="connsiteY1" fmla="*/ 8361 h 10535"/>
              <a:gd name="connsiteX2" fmla="*/ 9962 w 10000"/>
              <a:gd name="connsiteY2" fmla="*/ 120 h 10535"/>
              <a:gd name="connsiteX3" fmla="*/ 8000 w 10000"/>
              <a:gd name="connsiteY3" fmla="*/ 3578 h 10535"/>
              <a:gd name="connsiteX4" fmla="*/ 5286 w 10000"/>
              <a:gd name="connsiteY4" fmla="*/ 5318 h 10535"/>
              <a:gd name="connsiteX5" fmla="*/ 0 w 10000"/>
              <a:gd name="connsiteY5" fmla="*/ 535 h 10535"/>
              <a:gd name="connsiteX6" fmla="*/ 286 w 10000"/>
              <a:gd name="connsiteY6" fmla="*/ 5318 h 10535"/>
              <a:gd name="connsiteX7" fmla="*/ 3143 w 10000"/>
              <a:gd name="connsiteY7" fmla="*/ 7492 h 10535"/>
              <a:gd name="connsiteX8" fmla="*/ 6357 w 10000"/>
              <a:gd name="connsiteY8" fmla="*/ 10535 h 10535"/>
              <a:gd name="connsiteX0" fmla="*/ 6357 w 10000"/>
              <a:gd name="connsiteY0" fmla="*/ 10415 h 10415"/>
              <a:gd name="connsiteX1" fmla="*/ 10000 w 10000"/>
              <a:gd name="connsiteY1" fmla="*/ 8241 h 10415"/>
              <a:gd name="connsiteX2" fmla="*/ 9962 w 10000"/>
              <a:gd name="connsiteY2" fmla="*/ 0 h 10415"/>
              <a:gd name="connsiteX3" fmla="*/ 8000 w 10000"/>
              <a:gd name="connsiteY3" fmla="*/ 3458 h 10415"/>
              <a:gd name="connsiteX4" fmla="*/ 5286 w 10000"/>
              <a:gd name="connsiteY4" fmla="*/ 5198 h 10415"/>
              <a:gd name="connsiteX5" fmla="*/ 0 w 10000"/>
              <a:gd name="connsiteY5" fmla="*/ 415 h 10415"/>
              <a:gd name="connsiteX6" fmla="*/ 286 w 10000"/>
              <a:gd name="connsiteY6" fmla="*/ 5198 h 10415"/>
              <a:gd name="connsiteX7" fmla="*/ 3143 w 10000"/>
              <a:gd name="connsiteY7" fmla="*/ 7372 h 10415"/>
              <a:gd name="connsiteX8" fmla="*/ 6357 w 10000"/>
              <a:gd name="connsiteY8" fmla="*/ 10415 h 10415"/>
              <a:gd name="connsiteX0" fmla="*/ 6357 w 10000"/>
              <a:gd name="connsiteY0" fmla="*/ 11323 h 11323"/>
              <a:gd name="connsiteX1" fmla="*/ 10000 w 10000"/>
              <a:gd name="connsiteY1" fmla="*/ 9149 h 11323"/>
              <a:gd name="connsiteX2" fmla="*/ 9971 w 10000"/>
              <a:gd name="connsiteY2" fmla="*/ 0 h 11323"/>
              <a:gd name="connsiteX3" fmla="*/ 8000 w 10000"/>
              <a:gd name="connsiteY3" fmla="*/ 4366 h 11323"/>
              <a:gd name="connsiteX4" fmla="*/ 5286 w 10000"/>
              <a:gd name="connsiteY4" fmla="*/ 6106 h 11323"/>
              <a:gd name="connsiteX5" fmla="*/ 0 w 10000"/>
              <a:gd name="connsiteY5" fmla="*/ 1323 h 11323"/>
              <a:gd name="connsiteX6" fmla="*/ 286 w 10000"/>
              <a:gd name="connsiteY6" fmla="*/ 6106 h 11323"/>
              <a:gd name="connsiteX7" fmla="*/ 3143 w 10000"/>
              <a:gd name="connsiteY7" fmla="*/ 8280 h 11323"/>
              <a:gd name="connsiteX8" fmla="*/ 6357 w 10000"/>
              <a:gd name="connsiteY8" fmla="*/ 11323 h 11323"/>
              <a:gd name="connsiteX0" fmla="*/ 6357 w 10149"/>
              <a:gd name="connsiteY0" fmla="*/ 10000 h 10000"/>
              <a:gd name="connsiteX1" fmla="*/ 10000 w 10149"/>
              <a:gd name="connsiteY1" fmla="*/ 7826 h 10000"/>
              <a:gd name="connsiteX2" fmla="*/ 10149 w 10149"/>
              <a:gd name="connsiteY2" fmla="*/ 1060 h 10000"/>
              <a:gd name="connsiteX3" fmla="*/ 8000 w 10149"/>
              <a:gd name="connsiteY3" fmla="*/ 3043 h 10000"/>
              <a:gd name="connsiteX4" fmla="*/ 5286 w 10149"/>
              <a:gd name="connsiteY4" fmla="*/ 4783 h 10000"/>
              <a:gd name="connsiteX5" fmla="*/ 0 w 10149"/>
              <a:gd name="connsiteY5" fmla="*/ 0 h 10000"/>
              <a:gd name="connsiteX6" fmla="*/ 286 w 10149"/>
              <a:gd name="connsiteY6" fmla="*/ 4783 h 10000"/>
              <a:gd name="connsiteX7" fmla="*/ 3143 w 10149"/>
              <a:gd name="connsiteY7" fmla="*/ 6957 h 10000"/>
              <a:gd name="connsiteX8" fmla="*/ 6357 w 10149"/>
              <a:gd name="connsiteY8" fmla="*/ 10000 h 10000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8000 w 10000"/>
              <a:gd name="connsiteY3" fmla="*/ 3572 h 10529"/>
              <a:gd name="connsiteX4" fmla="*/ 5286 w 10000"/>
              <a:gd name="connsiteY4" fmla="*/ 5312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8000 w 10000"/>
              <a:gd name="connsiteY3" fmla="*/ 3572 h 10529"/>
              <a:gd name="connsiteX4" fmla="*/ 5286 w 10000"/>
              <a:gd name="connsiteY4" fmla="*/ 5312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8000 w 10000"/>
              <a:gd name="connsiteY3" fmla="*/ 3572 h 10529"/>
              <a:gd name="connsiteX4" fmla="*/ 5286 w 10000"/>
              <a:gd name="connsiteY4" fmla="*/ 5312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5286 w 10000"/>
              <a:gd name="connsiteY4" fmla="*/ 5312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5286 w 10000"/>
              <a:gd name="connsiteY4" fmla="*/ 5312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43 w 10000"/>
              <a:gd name="connsiteY7" fmla="*/ 7486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8" fmla="*/ 6357 w 10000"/>
              <a:gd name="connsiteY8" fmla="*/ 10529 h 10529"/>
              <a:gd name="connsiteX0" fmla="*/ 6357 w 10000"/>
              <a:gd name="connsiteY0" fmla="*/ 10529 h 10646"/>
              <a:gd name="connsiteX1" fmla="*/ 10000 w 10000"/>
              <a:gd name="connsiteY1" fmla="*/ 8355 h 10646"/>
              <a:gd name="connsiteX2" fmla="*/ 9953 w 10000"/>
              <a:gd name="connsiteY2" fmla="*/ 0 h 10646"/>
              <a:gd name="connsiteX3" fmla="*/ 7626 w 10000"/>
              <a:gd name="connsiteY3" fmla="*/ 4026 h 10646"/>
              <a:gd name="connsiteX4" fmla="*/ 3436 w 10000"/>
              <a:gd name="connsiteY4" fmla="*/ 4745 h 10646"/>
              <a:gd name="connsiteX5" fmla="*/ 0 w 10000"/>
              <a:gd name="connsiteY5" fmla="*/ 529 h 10646"/>
              <a:gd name="connsiteX6" fmla="*/ 286 w 10000"/>
              <a:gd name="connsiteY6" fmla="*/ 5312 h 10646"/>
              <a:gd name="connsiteX7" fmla="*/ 3115 w 10000"/>
              <a:gd name="connsiteY7" fmla="*/ 7713 h 10646"/>
              <a:gd name="connsiteX8" fmla="*/ 6357 w 10000"/>
              <a:gd name="connsiteY8" fmla="*/ 10529 h 10646"/>
              <a:gd name="connsiteX0" fmla="*/ 6357 w 10000"/>
              <a:gd name="connsiteY0" fmla="*/ 10529 h 10646"/>
              <a:gd name="connsiteX1" fmla="*/ 10000 w 10000"/>
              <a:gd name="connsiteY1" fmla="*/ 8355 h 10646"/>
              <a:gd name="connsiteX2" fmla="*/ 9953 w 10000"/>
              <a:gd name="connsiteY2" fmla="*/ 0 h 10646"/>
              <a:gd name="connsiteX3" fmla="*/ 7626 w 10000"/>
              <a:gd name="connsiteY3" fmla="*/ 4026 h 10646"/>
              <a:gd name="connsiteX4" fmla="*/ 3436 w 10000"/>
              <a:gd name="connsiteY4" fmla="*/ 4745 h 10646"/>
              <a:gd name="connsiteX5" fmla="*/ 0 w 10000"/>
              <a:gd name="connsiteY5" fmla="*/ 529 h 10646"/>
              <a:gd name="connsiteX6" fmla="*/ 286 w 10000"/>
              <a:gd name="connsiteY6" fmla="*/ 5312 h 10646"/>
              <a:gd name="connsiteX7" fmla="*/ 3115 w 10000"/>
              <a:gd name="connsiteY7" fmla="*/ 7713 h 10646"/>
              <a:gd name="connsiteX8" fmla="*/ 6357 w 10000"/>
              <a:gd name="connsiteY8" fmla="*/ 10529 h 10646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8" fmla="*/ 6357 w 10000"/>
              <a:gd name="connsiteY8" fmla="*/ 10529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8" fmla="*/ 6693 w 10000"/>
              <a:gd name="connsiteY8" fmla="*/ 9451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0" fmla="*/ 6357 w 10000"/>
              <a:gd name="connsiteY0" fmla="*/ 10529 h 10529"/>
              <a:gd name="connsiteX1" fmla="*/ 10000 w 10000"/>
              <a:gd name="connsiteY1" fmla="*/ 8355 h 10529"/>
              <a:gd name="connsiteX2" fmla="*/ 9953 w 10000"/>
              <a:gd name="connsiteY2" fmla="*/ 0 h 10529"/>
              <a:gd name="connsiteX3" fmla="*/ 7626 w 10000"/>
              <a:gd name="connsiteY3" fmla="*/ 4026 h 10529"/>
              <a:gd name="connsiteX4" fmla="*/ 3436 w 10000"/>
              <a:gd name="connsiteY4" fmla="*/ 4745 h 10529"/>
              <a:gd name="connsiteX5" fmla="*/ 0 w 10000"/>
              <a:gd name="connsiteY5" fmla="*/ 529 h 10529"/>
              <a:gd name="connsiteX6" fmla="*/ 286 w 10000"/>
              <a:gd name="connsiteY6" fmla="*/ 5312 h 10529"/>
              <a:gd name="connsiteX7" fmla="*/ 3115 w 10000"/>
              <a:gd name="connsiteY7" fmla="*/ 7713 h 10529"/>
              <a:gd name="connsiteX8" fmla="*/ 6357 w 10000"/>
              <a:gd name="connsiteY8" fmla="*/ 10529 h 10529"/>
              <a:gd name="connsiteX0" fmla="*/ 6357 w 10000"/>
              <a:gd name="connsiteY0" fmla="*/ 10529 h 10835"/>
              <a:gd name="connsiteX1" fmla="*/ 10000 w 10000"/>
              <a:gd name="connsiteY1" fmla="*/ 8355 h 10835"/>
              <a:gd name="connsiteX2" fmla="*/ 9953 w 10000"/>
              <a:gd name="connsiteY2" fmla="*/ 0 h 10835"/>
              <a:gd name="connsiteX3" fmla="*/ 7626 w 10000"/>
              <a:gd name="connsiteY3" fmla="*/ 4026 h 10835"/>
              <a:gd name="connsiteX4" fmla="*/ 3436 w 10000"/>
              <a:gd name="connsiteY4" fmla="*/ 4745 h 10835"/>
              <a:gd name="connsiteX5" fmla="*/ 0 w 10000"/>
              <a:gd name="connsiteY5" fmla="*/ 529 h 10835"/>
              <a:gd name="connsiteX6" fmla="*/ 286 w 10000"/>
              <a:gd name="connsiteY6" fmla="*/ 5312 h 10835"/>
              <a:gd name="connsiteX7" fmla="*/ 3115 w 10000"/>
              <a:gd name="connsiteY7" fmla="*/ 7713 h 10835"/>
              <a:gd name="connsiteX8" fmla="*/ 6357 w 10000"/>
              <a:gd name="connsiteY8" fmla="*/ 10529 h 10835"/>
              <a:gd name="connsiteX0" fmla="*/ 6357 w 10000"/>
              <a:gd name="connsiteY0" fmla="*/ 10529 h 10582"/>
              <a:gd name="connsiteX1" fmla="*/ 10000 w 10000"/>
              <a:gd name="connsiteY1" fmla="*/ 8355 h 10582"/>
              <a:gd name="connsiteX2" fmla="*/ 9953 w 10000"/>
              <a:gd name="connsiteY2" fmla="*/ 0 h 10582"/>
              <a:gd name="connsiteX3" fmla="*/ 7626 w 10000"/>
              <a:gd name="connsiteY3" fmla="*/ 4026 h 10582"/>
              <a:gd name="connsiteX4" fmla="*/ 3436 w 10000"/>
              <a:gd name="connsiteY4" fmla="*/ 4745 h 10582"/>
              <a:gd name="connsiteX5" fmla="*/ 0 w 10000"/>
              <a:gd name="connsiteY5" fmla="*/ 529 h 10582"/>
              <a:gd name="connsiteX6" fmla="*/ 286 w 10000"/>
              <a:gd name="connsiteY6" fmla="*/ 5312 h 10582"/>
              <a:gd name="connsiteX7" fmla="*/ 3115 w 10000"/>
              <a:gd name="connsiteY7" fmla="*/ 7713 h 10582"/>
              <a:gd name="connsiteX8" fmla="*/ 6357 w 10000"/>
              <a:gd name="connsiteY8" fmla="*/ 10529 h 10582"/>
              <a:gd name="connsiteX0" fmla="*/ 6357 w 10000"/>
              <a:gd name="connsiteY0" fmla="*/ 10529 h 10582"/>
              <a:gd name="connsiteX1" fmla="*/ 10000 w 10000"/>
              <a:gd name="connsiteY1" fmla="*/ 8355 h 10582"/>
              <a:gd name="connsiteX2" fmla="*/ 9953 w 10000"/>
              <a:gd name="connsiteY2" fmla="*/ 0 h 10582"/>
              <a:gd name="connsiteX3" fmla="*/ 7626 w 10000"/>
              <a:gd name="connsiteY3" fmla="*/ 4026 h 10582"/>
              <a:gd name="connsiteX4" fmla="*/ 3436 w 10000"/>
              <a:gd name="connsiteY4" fmla="*/ 4745 h 10582"/>
              <a:gd name="connsiteX5" fmla="*/ 0 w 10000"/>
              <a:gd name="connsiteY5" fmla="*/ 529 h 10582"/>
              <a:gd name="connsiteX6" fmla="*/ 286 w 10000"/>
              <a:gd name="connsiteY6" fmla="*/ 5312 h 10582"/>
              <a:gd name="connsiteX7" fmla="*/ 3115 w 10000"/>
              <a:gd name="connsiteY7" fmla="*/ 7713 h 10582"/>
              <a:gd name="connsiteX8" fmla="*/ 6357 w 10000"/>
              <a:gd name="connsiteY8" fmla="*/ 10529 h 10582"/>
              <a:gd name="connsiteX0" fmla="*/ 6357 w 10000"/>
              <a:gd name="connsiteY0" fmla="*/ 10529 h 10565"/>
              <a:gd name="connsiteX1" fmla="*/ 10000 w 10000"/>
              <a:gd name="connsiteY1" fmla="*/ 8355 h 10565"/>
              <a:gd name="connsiteX2" fmla="*/ 9953 w 10000"/>
              <a:gd name="connsiteY2" fmla="*/ 0 h 10565"/>
              <a:gd name="connsiteX3" fmla="*/ 7626 w 10000"/>
              <a:gd name="connsiteY3" fmla="*/ 4026 h 10565"/>
              <a:gd name="connsiteX4" fmla="*/ 3436 w 10000"/>
              <a:gd name="connsiteY4" fmla="*/ 4745 h 10565"/>
              <a:gd name="connsiteX5" fmla="*/ 0 w 10000"/>
              <a:gd name="connsiteY5" fmla="*/ 529 h 10565"/>
              <a:gd name="connsiteX6" fmla="*/ 286 w 10000"/>
              <a:gd name="connsiteY6" fmla="*/ 5312 h 10565"/>
              <a:gd name="connsiteX7" fmla="*/ 3115 w 10000"/>
              <a:gd name="connsiteY7" fmla="*/ 7713 h 10565"/>
              <a:gd name="connsiteX8" fmla="*/ 6357 w 10000"/>
              <a:gd name="connsiteY8" fmla="*/ 10529 h 10565"/>
              <a:gd name="connsiteX0" fmla="*/ 6413 w 10000"/>
              <a:gd name="connsiteY0" fmla="*/ 10416 h 10457"/>
              <a:gd name="connsiteX1" fmla="*/ 10000 w 10000"/>
              <a:gd name="connsiteY1" fmla="*/ 8355 h 10457"/>
              <a:gd name="connsiteX2" fmla="*/ 9953 w 10000"/>
              <a:gd name="connsiteY2" fmla="*/ 0 h 10457"/>
              <a:gd name="connsiteX3" fmla="*/ 7626 w 10000"/>
              <a:gd name="connsiteY3" fmla="*/ 4026 h 10457"/>
              <a:gd name="connsiteX4" fmla="*/ 3436 w 10000"/>
              <a:gd name="connsiteY4" fmla="*/ 4745 h 10457"/>
              <a:gd name="connsiteX5" fmla="*/ 0 w 10000"/>
              <a:gd name="connsiteY5" fmla="*/ 529 h 10457"/>
              <a:gd name="connsiteX6" fmla="*/ 286 w 10000"/>
              <a:gd name="connsiteY6" fmla="*/ 5312 h 10457"/>
              <a:gd name="connsiteX7" fmla="*/ 3115 w 10000"/>
              <a:gd name="connsiteY7" fmla="*/ 7713 h 10457"/>
              <a:gd name="connsiteX8" fmla="*/ 6413 w 10000"/>
              <a:gd name="connsiteY8" fmla="*/ 10416 h 10457"/>
              <a:gd name="connsiteX0" fmla="*/ 6413 w 10000"/>
              <a:gd name="connsiteY0" fmla="*/ 10416 h 10442"/>
              <a:gd name="connsiteX1" fmla="*/ 10000 w 10000"/>
              <a:gd name="connsiteY1" fmla="*/ 8355 h 10442"/>
              <a:gd name="connsiteX2" fmla="*/ 9953 w 10000"/>
              <a:gd name="connsiteY2" fmla="*/ 0 h 10442"/>
              <a:gd name="connsiteX3" fmla="*/ 7626 w 10000"/>
              <a:gd name="connsiteY3" fmla="*/ 4026 h 10442"/>
              <a:gd name="connsiteX4" fmla="*/ 3436 w 10000"/>
              <a:gd name="connsiteY4" fmla="*/ 4745 h 10442"/>
              <a:gd name="connsiteX5" fmla="*/ 0 w 10000"/>
              <a:gd name="connsiteY5" fmla="*/ 529 h 10442"/>
              <a:gd name="connsiteX6" fmla="*/ 286 w 10000"/>
              <a:gd name="connsiteY6" fmla="*/ 5312 h 10442"/>
              <a:gd name="connsiteX7" fmla="*/ 3115 w 10000"/>
              <a:gd name="connsiteY7" fmla="*/ 7713 h 10442"/>
              <a:gd name="connsiteX8" fmla="*/ 6413 w 10000"/>
              <a:gd name="connsiteY8" fmla="*/ 10416 h 10442"/>
              <a:gd name="connsiteX0" fmla="*/ 6413 w 10000"/>
              <a:gd name="connsiteY0" fmla="*/ 10416 h 10442"/>
              <a:gd name="connsiteX1" fmla="*/ 10000 w 10000"/>
              <a:gd name="connsiteY1" fmla="*/ 8355 h 10442"/>
              <a:gd name="connsiteX2" fmla="*/ 9953 w 10000"/>
              <a:gd name="connsiteY2" fmla="*/ 0 h 10442"/>
              <a:gd name="connsiteX3" fmla="*/ 7626 w 10000"/>
              <a:gd name="connsiteY3" fmla="*/ 4026 h 10442"/>
              <a:gd name="connsiteX4" fmla="*/ 3436 w 10000"/>
              <a:gd name="connsiteY4" fmla="*/ 4745 h 10442"/>
              <a:gd name="connsiteX5" fmla="*/ 0 w 10000"/>
              <a:gd name="connsiteY5" fmla="*/ 529 h 10442"/>
              <a:gd name="connsiteX6" fmla="*/ 286 w 10000"/>
              <a:gd name="connsiteY6" fmla="*/ 5312 h 10442"/>
              <a:gd name="connsiteX7" fmla="*/ 3115 w 10000"/>
              <a:gd name="connsiteY7" fmla="*/ 7713 h 10442"/>
              <a:gd name="connsiteX8" fmla="*/ 6413 w 10000"/>
              <a:gd name="connsiteY8" fmla="*/ 10416 h 10442"/>
              <a:gd name="connsiteX0" fmla="*/ 6413 w 10000"/>
              <a:gd name="connsiteY0" fmla="*/ 10416 h 10442"/>
              <a:gd name="connsiteX1" fmla="*/ 10000 w 10000"/>
              <a:gd name="connsiteY1" fmla="*/ 8355 h 10442"/>
              <a:gd name="connsiteX2" fmla="*/ 9953 w 10000"/>
              <a:gd name="connsiteY2" fmla="*/ 0 h 10442"/>
              <a:gd name="connsiteX3" fmla="*/ 7626 w 10000"/>
              <a:gd name="connsiteY3" fmla="*/ 4026 h 10442"/>
              <a:gd name="connsiteX4" fmla="*/ 3436 w 10000"/>
              <a:gd name="connsiteY4" fmla="*/ 4745 h 10442"/>
              <a:gd name="connsiteX5" fmla="*/ 0 w 10000"/>
              <a:gd name="connsiteY5" fmla="*/ 529 h 10442"/>
              <a:gd name="connsiteX6" fmla="*/ 286 w 10000"/>
              <a:gd name="connsiteY6" fmla="*/ 5312 h 10442"/>
              <a:gd name="connsiteX7" fmla="*/ 3115 w 10000"/>
              <a:gd name="connsiteY7" fmla="*/ 7713 h 10442"/>
              <a:gd name="connsiteX8" fmla="*/ 6413 w 10000"/>
              <a:gd name="connsiteY8" fmla="*/ 10416 h 10442"/>
              <a:gd name="connsiteX0" fmla="*/ 6413 w 10000"/>
              <a:gd name="connsiteY0" fmla="*/ 10416 h 10423"/>
              <a:gd name="connsiteX1" fmla="*/ 10000 w 10000"/>
              <a:gd name="connsiteY1" fmla="*/ 8355 h 10423"/>
              <a:gd name="connsiteX2" fmla="*/ 9953 w 10000"/>
              <a:gd name="connsiteY2" fmla="*/ 0 h 10423"/>
              <a:gd name="connsiteX3" fmla="*/ 7626 w 10000"/>
              <a:gd name="connsiteY3" fmla="*/ 4026 h 10423"/>
              <a:gd name="connsiteX4" fmla="*/ 3436 w 10000"/>
              <a:gd name="connsiteY4" fmla="*/ 4745 h 10423"/>
              <a:gd name="connsiteX5" fmla="*/ 0 w 10000"/>
              <a:gd name="connsiteY5" fmla="*/ 529 h 10423"/>
              <a:gd name="connsiteX6" fmla="*/ 286 w 10000"/>
              <a:gd name="connsiteY6" fmla="*/ 5312 h 10423"/>
              <a:gd name="connsiteX7" fmla="*/ 3068 w 10000"/>
              <a:gd name="connsiteY7" fmla="*/ 7770 h 10423"/>
              <a:gd name="connsiteX8" fmla="*/ 6413 w 10000"/>
              <a:gd name="connsiteY8" fmla="*/ 10416 h 10423"/>
              <a:gd name="connsiteX0" fmla="*/ 6413 w 10000"/>
              <a:gd name="connsiteY0" fmla="*/ 10416 h 10423"/>
              <a:gd name="connsiteX1" fmla="*/ 10000 w 10000"/>
              <a:gd name="connsiteY1" fmla="*/ 8355 h 10423"/>
              <a:gd name="connsiteX2" fmla="*/ 9953 w 10000"/>
              <a:gd name="connsiteY2" fmla="*/ 0 h 10423"/>
              <a:gd name="connsiteX3" fmla="*/ 7626 w 10000"/>
              <a:gd name="connsiteY3" fmla="*/ 4026 h 10423"/>
              <a:gd name="connsiteX4" fmla="*/ 3436 w 10000"/>
              <a:gd name="connsiteY4" fmla="*/ 4745 h 10423"/>
              <a:gd name="connsiteX5" fmla="*/ 0 w 10000"/>
              <a:gd name="connsiteY5" fmla="*/ 529 h 10423"/>
              <a:gd name="connsiteX6" fmla="*/ 286 w 10000"/>
              <a:gd name="connsiteY6" fmla="*/ 5312 h 10423"/>
              <a:gd name="connsiteX7" fmla="*/ 3068 w 10000"/>
              <a:gd name="connsiteY7" fmla="*/ 7770 h 10423"/>
              <a:gd name="connsiteX8" fmla="*/ 6413 w 10000"/>
              <a:gd name="connsiteY8" fmla="*/ 10416 h 10423"/>
              <a:gd name="connsiteX0" fmla="*/ 6413 w 10000"/>
              <a:gd name="connsiteY0" fmla="*/ 10416 h 10458"/>
              <a:gd name="connsiteX1" fmla="*/ 10000 w 10000"/>
              <a:gd name="connsiteY1" fmla="*/ 8355 h 10458"/>
              <a:gd name="connsiteX2" fmla="*/ 9953 w 10000"/>
              <a:gd name="connsiteY2" fmla="*/ 0 h 10458"/>
              <a:gd name="connsiteX3" fmla="*/ 7626 w 10000"/>
              <a:gd name="connsiteY3" fmla="*/ 4026 h 10458"/>
              <a:gd name="connsiteX4" fmla="*/ 3436 w 10000"/>
              <a:gd name="connsiteY4" fmla="*/ 4745 h 10458"/>
              <a:gd name="connsiteX5" fmla="*/ 0 w 10000"/>
              <a:gd name="connsiteY5" fmla="*/ 529 h 10458"/>
              <a:gd name="connsiteX6" fmla="*/ 286 w 10000"/>
              <a:gd name="connsiteY6" fmla="*/ 5312 h 10458"/>
              <a:gd name="connsiteX7" fmla="*/ 3068 w 10000"/>
              <a:gd name="connsiteY7" fmla="*/ 7770 h 10458"/>
              <a:gd name="connsiteX8" fmla="*/ 6413 w 10000"/>
              <a:gd name="connsiteY8" fmla="*/ 10416 h 10458"/>
              <a:gd name="connsiteX0" fmla="*/ 6413 w 10000"/>
              <a:gd name="connsiteY0" fmla="*/ 10416 h 10458"/>
              <a:gd name="connsiteX1" fmla="*/ 10000 w 10000"/>
              <a:gd name="connsiteY1" fmla="*/ 8355 h 10458"/>
              <a:gd name="connsiteX2" fmla="*/ 9953 w 10000"/>
              <a:gd name="connsiteY2" fmla="*/ 0 h 10458"/>
              <a:gd name="connsiteX3" fmla="*/ 7626 w 10000"/>
              <a:gd name="connsiteY3" fmla="*/ 4026 h 10458"/>
              <a:gd name="connsiteX4" fmla="*/ 3436 w 10000"/>
              <a:gd name="connsiteY4" fmla="*/ 4745 h 10458"/>
              <a:gd name="connsiteX5" fmla="*/ 0 w 10000"/>
              <a:gd name="connsiteY5" fmla="*/ 529 h 10458"/>
              <a:gd name="connsiteX6" fmla="*/ 286 w 10000"/>
              <a:gd name="connsiteY6" fmla="*/ 5312 h 10458"/>
              <a:gd name="connsiteX7" fmla="*/ 3068 w 10000"/>
              <a:gd name="connsiteY7" fmla="*/ 7770 h 10458"/>
              <a:gd name="connsiteX8" fmla="*/ 6413 w 10000"/>
              <a:gd name="connsiteY8" fmla="*/ 10416 h 10458"/>
              <a:gd name="connsiteX0" fmla="*/ 6413 w 10000"/>
              <a:gd name="connsiteY0" fmla="*/ 10416 h 10458"/>
              <a:gd name="connsiteX1" fmla="*/ 10000 w 10000"/>
              <a:gd name="connsiteY1" fmla="*/ 8355 h 10458"/>
              <a:gd name="connsiteX2" fmla="*/ 9953 w 10000"/>
              <a:gd name="connsiteY2" fmla="*/ 0 h 10458"/>
              <a:gd name="connsiteX3" fmla="*/ 7626 w 10000"/>
              <a:gd name="connsiteY3" fmla="*/ 4026 h 10458"/>
              <a:gd name="connsiteX4" fmla="*/ 3436 w 10000"/>
              <a:gd name="connsiteY4" fmla="*/ 4745 h 10458"/>
              <a:gd name="connsiteX5" fmla="*/ 0 w 10000"/>
              <a:gd name="connsiteY5" fmla="*/ 529 h 10458"/>
              <a:gd name="connsiteX6" fmla="*/ 286 w 10000"/>
              <a:gd name="connsiteY6" fmla="*/ 5312 h 10458"/>
              <a:gd name="connsiteX7" fmla="*/ 3068 w 10000"/>
              <a:gd name="connsiteY7" fmla="*/ 7770 h 10458"/>
              <a:gd name="connsiteX8" fmla="*/ 6413 w 10000"/>
              <a:gd name="connsiteY8" fmla="*/ 10416 h 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458">
                <a:moveTo>
                  <a:pt x="6413" y="10416"/>
                </a:moveTo>
                <a:cubicBezTo>
                  <a:pt x="7531" y="10683"/>
                  <a:pt x="9382" y="9656"/>
                  <a:pt x="10000" y="8355"/>
                </a:cubicBezTo>
                <a:cubicBezTo>
                  <a:pt x="9929" y="5746"/>
                  <a:pt x="9885" y="3463"/>
                  <a:pt x="9953" y="0"/>
                </a:cubicBezTo>
                <a:cubicBezTo>
                  <a:pt x="9629" y="734"/>
                  <a:pt x="8721" y="2724"/>
                  <a:pt x="7626" y="4026"/>
                </a:cubicBezTo>
                <a:cubicBezTo>
                  <a:pt x="6531" y="5328"/>
                  <a:pt x="5006" y="5668"/>
                  <a:pt x="3436" y="4745"/>
                </a:cubicBezTo>
                <a:cubicBezTo>
                  <a:pt x="1866" y="3822"/>
                  <a:pt x="740" y="2288"/>
                  <a:pt x="0" y="529"/>
                </a:cubicBezTo>
                <a:cubicBezTo>
                  <a:pt x="71" y="2552"/>
                  <a:pt x="261" y="4764"/>
                  <a:pt x="286" y="5312"/>
                </a:cubicBezTo>
                <a:cubicBezTo>
                  <a:pt x="1202" y="5860"/>
                  <a:pt x="2205" y="6862"/>
                  <a:pt x="3068" y="7770"/>
                </a:cubicBezTo>
                <a:cubicBezTo>
                  <a:pt x="3931" y="8678"/>
                  <a:pt x="5295" y="10149"/>
                  <a:pt x="6413" y="10416"/>
                </a:cubicBezTo>
                <a:close/>
              </a:path>
            </a:pathLst>
          </a:custGeom>
          <a:solidFill>
            <a:srgbClr val="6E62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CC768AA4-BF69-7849-990D-4003EB8B028B}"/>
              </a:ext>
            </a:extLst>
          </p:cNvPr>
          <p:cNvSpPr>
            <a:spLocks/>
          </p:cNvSpPr>
          <p:nvPr/>
        </p:nvSpPr>
        <p:spPr bwMode="auto">
          <a:xfrm rot="10800000">
            <a:off x="8348643" y="1470018"/>
            <a:ext cx="1326827" cy="315228"/>
          </a:xfrm>
          <a:custGeom>
            <a:avLst/>
            <a:gdLst>
              <a:gd name="T0" fmla="*/ 22 w 67"/>
              <a:gd name="T1" fmla="*/ 0 h 19"/>
              <a:gd name="T2" fmla="*/ 0 w 67"/>
              <a:gd name="T3" fmla="*/ 1 h 19"/>
              <a:gd name="T4" fmla="*/ 2 w 67"/>
              <a:gd name="T5" fmla="*/ 3 h 19"/>
              <a:gd name="T6" fmla="*/ 53 w 67"/>
              <a:gd name="T7" fmla="*/ 14 h 19"/>
              <a:gd name="T8" fmla="*/ 67 w 67"/>
              <a:gd name="T9" fmla="*/ 2 h 19"/>
              <a:gd name="T10" fmla="*/ 22 w 67"/>
              <a:gd name="T11" fmla="*/ 0 h 19"/>
              <a:gd name="connsiteX0" fmla="*/ 3284 w 10000"/>
              <a:gd name="connsiteY0" fmla="*/ 0 h 8245"/>
              <a:gd name="connsiteX1" fmla="*/ 0 w 10000"/>
              <a:gd name="connsiteY1" fmla="*/ 526 h 8245"/>
              <a:gd name="connsiteX2" fmla="*/ 299 w 10000"/>
              <a:gd name="connsiteY2" fmla="*/ 1579 h 8245"/>
              <a:gd name="connsiteX3" fmla="*/ 7910 w 10000"/>
              <a:gd name="connsiteY3" fmla="*/ 7368 h 8245"/>
              <a:gd name="connsiteX4" fmla="*/ 10000 w 10000"/>
              <a:gd name="connsiteY4" fmla="*/ 1053 h 8245"/>
              <a:gd name="connsiteX5" fmla="*/ 3284 w 10000"/>
              <a:gd name="connsiteY5" fmla="*/ 0 h 8245"/>
              <a:gd name="connsiteX0" fmla="*/ 3284 w 10000"/>
              <a:gd name="connsiteY0" fmla="*/ 0 h 8938"/>
              <a:gd name="connsiteX1" fmla="*/ 0 w 10000"/>
              <a:gd name="connsiteY1" fmla="*/ 638 h 8938"/>
              <a:gd name="connsiteX2" fmla="*/ 7910 w 10000"/>
              <a:gd name="connsiteY2" fmla="*/ 8936 h 8938"/>
              <a:gd name="connsiteX3" fmla="*/ 10000 w 10000"/>
              <a:gd name="connsiteY3" fmla="*/ 1277 h 8938"/>
              <a:gd name="connsiteX4" fmla="*/ 3284 w 10000"/>
              <a:gd name="connsiteY4" fmla="*/ 0 h 8938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284 w 10000"/>
              <a:gd name="connsiteY4" fmla="*/ 0 h 10557"/>
              <a:gd name="connsiteX0" fmla="*/ 3284 w 10000"/>
              <a:gd name="connsiteY0" fmla="*/ 139 h 10696"/>
              <a:gd name="connsiteX1" fmla="*/ 0 w 10000"/>
              <a:gd name="connsiteY1" fmla="*/ 853 h 10696"/>
              <a:gd name="connsiteX2" fmla="*/ 5687 w 10000"/>
              <a:gd name="connsiteY2" fmla="*/ 10694 h 10696"/>
              <a:gd name="connsiteX3" fmla="*/ 10000 w 10000"/>
              <a:gd name="connsiteY3" fmla="*/ 1568 h 10696"/>
              <a:gd name="connsiteX4" fmla="*/ 4497 w 10000"/>
              <a:gd name="connsiteY4" fmla="*/ 0 h 10696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0" fmla="*/ 3284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0" fmla="*/ 3642 w 10000"/>
              <a:gd name="connsiteY0" fmla="*/ 0 h 12369"/>
              <a:gd name="connsiteX1" fmla="*/ 0 w 10000"/>
              <a:gd name="connsiteY1" fmla="*/ 2526 h 12369"/>
              <a:gd name="connsiteX2" fmla="*/ 5687 w 10000"/>
              <a:gd name="connsiteY2" fmla="*/ 12367 h 12369"/>
              <a:gd name="connsiteX3" fmla="*/ 10000 w 10000"/>
              <a:gd name="connsiteY3" fmla="*/ 3241 h 12369"/>
              <a:gd name="connsiteX0" fmla="*/ 3642 w 10000"/>
              <a:gd name="connsiteY0" fmla="*/ 0 h 12369"/>
              <a:gd name="connsiteX1" fmla="*/ 0 w 10000"/>
              <a:gd name="connsiteY1" fmla="*/ 2526 h 12369"/>
              <a:gd name="connsiteX2" fmla="*/ 5687 w 10000"/>
              <a:gd name="connsiteY2" fmla="*/ 12367 h 12369"/>
              <a:gd name="connsiteX3" fmla="*/ 10000 w 10000"/>
              <a:gd name="connsiteY3" fmla="*/ 3241 h 12369"/>
              <a:gd name="connsiteX4" fmla="*/ 3642 w 10000"/>
              <a:gd name="connsiteY4" fmla="*/ 0 h 12369"/>
              <a:gd name="connsiteX0" fmla="*/ 3906 w 10000"/>
              <a:gd name="connsiteY0" fmla="*/ 0 h 10557"/>
              <a:gd name="connsiteX1" fmla="*/ 0 w 10000"/>
              <a:gd name="connsiteY1" fmla="*/ 714 h 10557"/>
              <a:gd name="connsiteX2" fmla="*/ 5687 w 10000"/>
              <a:gd name="connsiteY2" fmla="*/ 10555 h 10557"/>
              <a:gd name="connsiteX3" fmla="*/ 10000 w 10000"/>
              <a:gd name="connsiteY3" fmla="*/ 1429 h 10557"/>
              <a:gd name="connsiteX4" fmla="*/ 3906 w 10000"/>
              <a:gd name="connsiteY4" fmla="*/ 0 h 10557"/>
              <a:gd name="connsiteX0" fmla="*/ 3933 w 10027"/>
              <a:gd name="connsiteY0" fmla="*/ 482 h 11039"/>
              <a:gd name="connsiteX1" fmla="*/ 27 w 10027"/>
              <a:gd name="connsiteY1" fmla="*/ 1196 h 11039"/>
              <a:gd name="connsiteX2" fmla="*/ 5714 w 10027"/>
              <a:gd name="connsiteY2" fmla="*/ 11037 h 11039"/>
              <a:gd name="connsiteX3" fmla="*/ 10027 w 10027"/>
              <a:gd name="connsiteY3" fmla="*/ 1911 h 11039"/>
              <a:gd name="connsiteX4" fmla="*/ 3933 w 10027"/>
              <a:gd name="connsiteY4" fmla="*/ 482 h 11039"/>
              <a:gd name="connsiteX0" fmla="*/ 3906 w 10000"/>
              <a:gd name="connsiteY0" fmla="*/ 125 h 10682"/>
              <a:gd name="connsiteX1" fmla="*/ 0 w 10000"/>
              <a:gd name="connsiteY1" fmla="*/ 839 h 10682"/>
              <a:gd name="connsiteX2" fmla="*/ 5687 w 10000"/>
              <a:gd name="connsiteY2" fmla="*/ 10680 h 10682"/>
              <a:gd name="connsiteX3" fmla="*/ 10000 w 10000"/>
              <a:gd name="connsiteY3" fmla="*/ 1554 h 10682"/>
              <a:gd name="connsiteX4" fmla="*/ 3906 w 10000"/>
              <a:gd name="connsiteY4" fmla="*/ 125 h 10682"/>
              <a:gd name="connsiteX0" fmla="*/ 4714 w 10000"/>
              <a:gd name="connsiteY0" fmla="*/ 112 h 10808"/>
              <a:gd name="connsiteX1" fmla="*/ 0 w 10000"/>
              <a:gd name="connsiteY1" fmla="*/ 965 h 10808"/>
              <a:gd name="connsiteX2" fmla="*/ 5687 w 10000"/>
              <a:gd name="connsiteY2" fmla="*/ 10806 h 10808"/>
              <a:gd name="connsiteX3" fmla="*/ 10000 w 10000"/>
              <a:gd name="connsiteY3" fmla="*/ 1680 h 10808"/>
              <a:gd name="connsiteX4" fmla="*/ 4714 w 10000"/>
              <a:gd name="connsiteY4" fmla="*/ 112 h 10808"/>
              <a:gd name="connsiteX0" fmla="*/ 4714 w 10000"/>
              <a:gd name="connsiteY0" fmla="*/ 2 h 10698"/>
              <a:gd name="connsiteX1" fmla="*/ 0 w 10000"/>
              <a:gd name="connsiteY1" fmla="*/ 855 h 10698"/>
              <a:gd name="connsiteX2" fmla="*/ 5687 w 10000"/>
              <a:gd name="connsiteY2" fmla="*/ 10696 h 10698"/>
              <a:gd name="connsiteX3" fmla="*/ 10000 w 10000"/>
              <a:gd name="connsiteY3" fmla="*/ 1570 h 10698"/>
              <a:gd name="connsiteX4" fmla="*/ 4714 w 10000"/>
              <a:gd name="connsiteY4" fmla="*/ 2 h 10698"/>
              <a:gd name="connsiteX0" fmla="*/ 4714 w 10000"/>
              <a:gd name="connsiteY0" fmla="*/ 16 h 10712"/>
              <a:gd name="connsiteX1" fmla="*/ 0 w 10000"/>
              <a:gd name="connsiteY1" fmla="*/ 869 h 10712"/>
              <a:gd name="connsiteX2" fmla="*/ 5687 w 10000"/>
              <a:gd name="connsiteY2" fmla="*/ 10710 h 10712"/>
              <a:gd name="connsiteX3" fmla="*/ 10000 w 10000"/>
              <a:gd name="connsiteY3" fmla="*/ 1584 h 10712"/>
              <a:gd name="connsiteX4" fmla="*/ 4714 w 10000"/>
              <a:gd name="connsiteY4" fmla="*/ 16 h 10712"/>
              <a:gd name="connsiteX0" fmla="*/ 4714 w 10000"/>
              <a:gd name="connsiteY0" fmla="*/ 19 h 10715"/>
              <a:gd name="connsiteX1" fmla="*/ 0 w 10000"/>
              <a:gd name="connsiteY1" fmla="*/ 872 h 10715"/>
              <a:gd name="connsiteX2" fmla="*/ 5687 w 10000"/>
              <a:gd name="connsiteY2" fmla="*/ 10713 h 10715"/>
              <a:gd name="connsiteX3" fmla="*/ 10000 w 10000"/>
              <a:gd name="connsiteY3" fmla="*/ 1587 h 10715"/>
              <a:gd name="connsiteX4" fmla="*/ 4714 w 10000"/>
              <a:gd name="connsiteY4" fmla="*/ 19 h 10715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  <a:gd name="connsiteX0" fmla="*/ 4543 w 10000"/>
              <a:gd name="connsiteY0" fmla="*/ 22 h 10649"/>
              <a:gd name="connsiteX1" fmla="*/ 0 w 10000"/>
              <a:gd name="connsiteY1" fmla="*/ 805 h 10649"/>
              <a:gd name="connsiteX2" fmla="*/ 5687 w 10000"/>
              <a:gd name="connsiteY2" fmla="*/ 10646 h 10649"/>
              <a:gd name="connsiteX3" fmla="*/ 10000 w 10000"/>
              <a:gd name="connsiteY3" fmla="*/ 1520 h 10649"/>
              <a:gd name="connsiteX4" fmla="*/ 4543 w 10000"/>
              <a:gd name="connsiteY4" fmla="*/ 22 h 10649"/>
              <a:gd name="connsiteX0" fmla="*/ 4543 w 10000"/>
              <a:gd name="connsiteY0" fmla="*/ 22 h 10648"/>
              <a:gd name="connsiteX1" fmla="*/ 0 w 10000"/>
              <a:gd name="connsiteY1" fmla="*/ 805 h 10648"/>
              <a:gd name="connsiteX2" fmla="*/ 5687 w 10000"/>
              <a:gd name="connsiteY2" fmla="*/ 10646 h 10648"/>
              <a:gd name="connsiteX3" fmla="*/ 10000 w 10000"/>
              <a:gd name="connsiteY3" fmla="*/ 1520 h 10648"/>
              <a:gd name="connsiteX4" fmla="*/ 4543 w 10000"/>
              <a:gd name="connsiteY4" fmla="*/ 22 h 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48">
                <a:moveTo>
                  <a:pt x="4543" y="22"/>
                </a:moveTo>
                <a:cubicBezTo>
                  <a:pt x="2314" y="196"/>
                  <a:pt x="698" y="649"/>
                  <a:pt x="0" y="805"/>
                </a:cubicBezTo>
                <a:cubicBezTo>
                  <a:pt x="1548" y="6513"/>
                  <a:pt x="4020" y="10772"/>
                  <a:pt x="5687" y="10646"/>
                </a:cubicBezTo>
                <a:cubicBezTo>
                  <a:pt x="7805" y="10486"/>
                  <a:pt x="9375" y="7826"/>
                  <a:pt x="10000" y="1520"/>
                </a:cubicBezTo>
                <a:cubicBezTo>
                  <a:pt x="9062" y="788"/>
                  <a:pt x="6772" y="-152"/>
                  <a:pt x="4543" y="22"/>
                </a:cubicBezTo>
                <a:close/>
              </a:path>
            </a:pathLst>
          </a:custGeom>
          <a:solidFill>
            <a:srgbClr val="48A3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 dirty="0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D4512C2F-DF6F-5547-8420-C81A80D88C18}"/>
              </a:ext>
            </a:extLst>
          </p:cNvPr>
          <p:cNvSpPr>
            <a:spLocks/>
          </p:cNvSpPr>
          <p:nvPr/>
        </p:nvSpPr>
        <p:spPr bwMode="auto">
          <a:xfrm>
            <a:off x="8415936" y="2114143"/>
            <a:ext cx="3700058" cy="631307"/>
          </a:xfrm>
          <a:custGeom>
            <a:avLst/>
            <a:gdLst>
              <a:gd name="T0" fmla="*/ 137 w 137"/>
              <a:gd name="T1" fmla="*/ 16 h 23"/>
              <a:gd name="T2" fmla="*/ 136 w 137"/>
              <a:gd name="T3" fmla="*/ 12 h 23"/>
              <a:gd name="T4" fmla="*/ 134 w 137"/>
              <a:gd name="T5" fmla="*/ 7 h 23"/>
              <a:gd name="T6" fmla="*/ 82 w 137"/>
              <a:gd name="T7" fmla="*/ 12 h 23"/>
              <a:gd name="T8" fmla="*/ 36 w 137"/>
              <a:gd name="T9" fmla="*/ 5 h 23"/>
              <a:gd name="T10" fmla="*/ 0 w 137"/>
              <a:gd name="T11" fmla="*/ 0 h 23"/>
              <a:gd name="T12" fmla="*/ 11 w 137"/>
              <a:gd name="T13" fmla="*/ 10 h 23"/>
              <a:gd name="T14" fmla="*/ 33 w 137"/>
              <a:gd name="T15" fmla="*/ 19 h 23"/>
              <a:gd name="T16" fmla="*/ 47 w 137"/>
              <a:gd name="T17" fmla="*/ 23 h 23"/>
              <a:gd name="T18" fmla="*/ 103 w 137"/>
              <a:gd name="T19" fmla="*/ 19 h 23"/>
              <a:gd name="T20" fmla="*/ 137 w 137"/>
              <a:gd name="T21" fmla="*/ 16 h 23"/>
              <a:gd name="connsiteX0" fmla="*/ 9728 w 9728"/>
              <a:gd name="connsiteY0" fmla="*/ 7493 h 10536"/>
              <a:gd name="connsiteX1" fmla="*/ 9655 w 9728"/>
              <a:gd name="connsiteY1" fmla="*/ 5753 h 10536"/>
              <a:gd name="connsiteX2" fmla="*/ 9509 w 9728"/>
              <a:gd name="connsiteY2" fmla="*/ 3579 h 10536"/>
              <a:gd name="connsiteX3" fmla="*/ 5713 w 9728"/>
              <a:gd name="connsiteY3" fmla="*/ 5753 h 10536"/>
              <a:gd name="connsiteX4" fmla="*/ 2356 w 9728"/>
              <a:gd name="connsiteY4" fmla="*/ 2710 h 10536"/>
              <a:gd name="connsiteX5" fmla="*/ 0 w 9728"/>
              <a:gd name="connsiteY5" fmla="*/ 0 h 10536"/>
              <a:gd name="connsiteX6" fmla="*/ 531 w 9728"/>
              <a:gd name="connsiteY6" fmla="*/ 4884 h 10536"/>
              <a:gd name="connsiteX7" fmla="*/ 2137 w 9728"/>
              <a:gd name="connsiteY7" fmla="*/ 8797 h 10536"/>
              <a:gd name="connsiteX8" fmla="*/ 3159 w 9728"/>
              <a:gd name="connsiteY8" fmla="*/ 10536 h 10536"/>
              <a:gd name="connsiteX9" fmla="*/ 7246 w 9728"/>
              <a:gd name="connsiteY9" fmla="*/ 8797 h 10536"/>
              <a:gd name="connsiteX10" fmla="*/ 9728 w 9728"/>
              <a:gd name="connsiteY10" fmla="*/ 7493 h 10536"/>
              <a:gd name="connsiteX0" fmla="*/ 10415 w 10415"/>
              <a:gd name="connsiteY0" fmla="*/ 4684 h 7572"/>
              <a:gd name="connsiteX1" fmla="*/ 10340 w 10415"/>
              <a:gd name="connsiteY1" fmla="*/ 3032 h 7572"/>
              <a:gd name="connsiteX2" fmla="*/ 10190 w 10415"/>
              <a:gd name="connsiteY2" fmla="*/ 969 h 7572"/>
              <a:gd name="connsiteX3" fmla="*/ 6288 w 10415"/>
              <a:gd name="connsiteY3" fmla="*/ 3032 h 7572"/>
              <a:gd name="connsiteX4" fmla="*/ 2837 w 10415"/>
              <a:gd name="connsiteY4" fmla="*/ 144 h 7572"/>
              <a:gd name="connsiteX5" fmla="*/ 0 w 10415"/>
              <a:gd name="connsiteY5" fmla="*/ 1922 h 7572"/>
              <a:gd name="connsiteX6" fmla="*/ 961 w 10415"/>
              <a:gd name="connsiteY6" fmla="*/ 2208 h 7572"/>
              <a:gd name="connsiteX7" fmla="*/ 2612 w 10415"/>
              <a:gd name="connsiteY7" fmla="*/ 5921 h 7572"/>
              <a:gd name="connsiteX8" fmla="*/ 3662 w 10415"/>
              <a:gd name="connsiteY8" fmla="*/ 7572 h 7572"/>
              <a:gd name="connsiteX9" fmla="*/ 7864 w 10415"/>
              <a:gd name="connsiteY9" fmla="*/ 5921 h 7572"/>
              <a:gd name="connsiteX10" fmla="*/ 10415 w 10415"/>
              <a:gd name="connsiteY10" fmla="*/ 4684 h 7572"/>
              <a:gd name="connsiteX0" fmla="*/ 9870 w 9870"/>
              <a:gd name="connsiteY0" fmla="*/ 8659 h 12473"/>
              <a:gd name="connsiteX1" fmla="*/ 9798 w 9870"/>
              <a:gd name="connsiteY1" fmla="*/ 6477 h 12473"/>
              <a:gd name="connsiteX2" fmla="*/ 9654 w 9870"/>
              <a:gd name="connsiteY2" fmla="*/ 3753 h 12473"/>
              <a:gd name="connsiteX3" fmla="*/ 5907 w 9870"/>
              <a:gd name="connsiteY3" fmla="*/ 6477 h 12473"/>
              <a:gd name="connsiteX4" fmla="*/ 2594 w 9870"/>
              <a:gd name="connsiteY4" fmla="*/ 2663 h 12473"/>
              <a:gd name="connsiteX5" fmla="*/ 0 w 9870"/>
              <a:gd name="connsiteY5" fmla="*/ 0 h 12473"/>
              <a:gd name="connsiteX6" fmla="*/ 793 w 9870"/>
              <a:gd name="connsiteY6" fmla="*/ 5389 h 12473"/>
              <a:gd name="connsiteX7" fmla="*/ 2378 w 9870"/>
              <a:gd name="connsiteY7" fmla="*/ 10293 h 12473"/>
              <a:gd name="connsiteX8" fmla="*/ 3386 w 9870"/>
              <a:gd name="connsiteY8" fmla="*/ 12473 h 12473"/>
              <a:gd name="connsiteX9" fmla="*/ 7421 w 9870"/>
              <a:gd name="connsiteY9" fmla="*/ 10293 h 12473"/>
              <a:gd name="connsiteX10" fmla="*/ 9870 w 9870"/>
              <a:gd name="connsiteY10" fmla="*/ 8659 h 12473"/>
              <a:gd name="connsiteX0" fmla="*/ 10000 w 10000"/>
              <a:gd name="connsiteY0" fmla="*/ 6942 h 10000"/>
              <a:gd name="connsiteX1" fmla="*/ 9927 w 10000"/>
              <a:gd name="connsiteY1" fmla="*/ 5193 h 10000"/>
              <a:gd name="connsiteX2" fmla="*/ 9781 w 10000"/>
              <a:gd name="connsiteY2" fmla="*/ 3009 h 10000"/>
              <a:gd name="connsiteX3" fmla="*/ 5985 w 10000"/>
              <a:gd name="connsiteY3" fmla="*/ 5193 h 10000"/>
              <a:gd name="connsiteX4" fmla="*/ 2628 w 10000"/>
              <a:gd name="connsiteY4" fmla="*/ 2135 h 10000"/>
              <a:gd name="connsiteX5" fmla="*/ 0 w 10000"/>
              <a:gd name="connsiteY5" fmla="*/ 0 h 10000"/>
              <a:gd name="connsiteX6" fmla="*/ 2409 w 10000"/>
              <a:gd name="connsiteY6" fmla="*/ 8252 h 10000"/>
              <a:gd name="connsiteX7" fmla="*/ 3431 w 10000"/>
              <a:gd name="connsiteY7" fmla="*/ 10000 h 10000"/>
              <a:gd name="connsiteX8" fmla="*/ 7519 w 10000"/>
              <a:gd name="connsiteY8" fmla="*/ 8252 h 10000"/>
              <a:gd name="connsiteX9" fmla="*/ 10000 w 10000"/>
              <a:gd name="connsiteY9" fmla="*/ 6942 h 10000"/>
              <a:gd name="connsiteX0" fmla="*/ 10000 w 10000"/>
              <a:gd name="connsiteY0" fmla="*/ 6942 h 8969"/>
              <a:gd name="connsiteX1" fmla="*/ 9927 w 10000"/>
              <a:gd name="connsiteY1" fmla="*/ 5193 h 8969"/>
              <a:gd name="connsiteX2" fmla="*/ 9781 w 10000"/>
              <a:gd name="connsiteY2" fmla="*/ 3009 h 8969"/>
              <a:gd name="connsiteX3" fmla="*/ 5985 w 10000"/>
              <a:gd name="connsiteY3" fmla="*/ 5193 h 8969"/>
              <a:gd name="connsiteX4" fmla="*/ 2628 w 10000"/>
              <a:gd name="connsiteY4" fmla="*/ 2135 h 8969"/>
              <a:gd name="connsiteX5" fmla="*/ 0 w 10000"/>
              <a:gd name="connsiteY5" fmla="*/ 0 h 8969"/>
              <a:gd name="connsiteX6" fmla="*/ 2409 w 10000"/>
              <a:gd name="connsiteY6" fmla="*/ 8252 h 8969"/>
              <a:gd name="connsiteX7" fmla="*/ 3522 w 10000"/>
              <a:gd name="connsiteY7" fmla="*/ 8677 h 8969"/>
              <a:gd name="connsiteX8" fmla="*/ 7519 w 10000"/>
              <a:gd name="connsiteY8" fmla="*/ 8252 h 8969"/>
              <a:gd name="connsiteX9" fmla="*/ 10000 w 10000"/>
              <a:gd name="connsiteY9" fmla="*/ 6942 h 8969"/>
              <a:gd name="connsiteX0" fmla="*/ 10000 w 10000"/>
              <a:gd name="connsiteY0" fmla="*/ 7740 h 11313"/>
              <a:gd name="connsiteX1" fmla="*/ 9927 w 10000"/>
              <a:gd name="connsiteY1" fmla="*/ 5790 h 11313"/>
              <a:gd name="connsiteX2" fmla="*/ 9781 w 10000"/>
              <a:gd name="connsiteY2" fmla="*/ 3355 h 11313"/>
              <a:gd name="connsiteX3" fmla="*/ 5985 w 10000"/>
              <a:gd name="connsiteY3" fmla="*/ 5790 h 11313"/>
              <a:gd name="connsiteX4" fmla="*/ 2628 w 10000"/>
              <a:gd name="connsiteY4" fmla="*/ 2380 h 11313"/>
              <a:gd name="connsiteX5" fmla="*/ 0 w 10000"/>
              <a:gd name="connsiteY5" fmla="*/ 0 h 11313"/>
              <a:gd name="connsiteX6" fmla="*/ 2409 w 10000"/>
              <a:gd name="connsiteY6" fmla="*/ 9201 h 11313"/>
              <a:gd name="connsiteX7" fmla="*/ 3440 w 10000"/>
              <a:gd name="connsiteY7" fmla="*/ 11313 h 11313"/>
              <a:gd name="connsiteX8" fmla="*/ 7519 w 10000"/>
              <a:gd name="connsiteY8" fmla="*/ 9201 h 11313"/>
              <a:gd name="connsiteX9" fmla="*/ 10000 w 10000"/>
              <a:gd name="connsiteY9" fmla="*/ 7740 h 11313"/>
              <a:gd name="connsiteX0" fmla="*/ 10000 w 10134"/>
              <a:gd name="connsiteY0" fmla="*/ 7740 h 11313"/>
              <a:gd name="connsiteX1" fmla="*/ 9781 w 10134"/>
              <a:gd name="connsiteY1" fmla="*/ 3355 h 11313"/>
              <a:gd name="connsiteX2" fmla="*/ 5985 w 10134"/>
              <a:gd name="connsiteY2" fmla="*/ 5790 h 11313"/>
              <a:gd name="connsiteX3" fmla="*/ 2628 w 10134"/>
              <a:gd name="connsiteY3" fmla="*/ 2380 h 11313"/>
              <a:gd name="connsiteX4" fmla="*/ 0 w 10134"/>
              <a:gd name="connsiteY4" fmla="*/ 0 h 11313"/>
              <a:gd name="connsiteX5" fmla="*/ 2409 w 10134"/>
              <a:gd name="connsiteY5" fmla="*/ 9201 h 11313"/>
              <a:gd name="connsiteX6" fmla="*/ 3440 w 10134"/>
              <a:gd name="connsiteY6" fmla="*/ 11313 h 11313"/>
              <a:gd name="connsiteX7" fmla="*/ 7519 w 10134"/>
              <a:gd name="connsiteY7" fmla="*/ 9201 h 11313"/>
              <a:gd name="connsiteX8" fmla="*/ 10000 w 10134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519 w 10000"/>
              <a:gd name="connsiteY7" fmla="*/ 9201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519 w 10000"/>
              <a:gd name="connsiteY7" fmla="*/ 9201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231 w 10000"/>
              <a:gd name="connsiteY7" fmla="*/ 936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20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20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81 w 10000"/>
              <a:gd name="connsiteY1" fmla="*/ 3355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806 w 10000"/>
              <a:gd name="connsiteY1" fmla="*/ 2099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85 w 10000"/>
              <a:gd name="connsiteY2" fmla="*/ 5790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628 w 10000"/>
              <a:gd name="connsiteY3" fmla="*/ 2380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579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579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68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68 w 10000"/>
              <a:gd name="connsiteY3" fmla="*/ 2599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779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5993 w 10000"/>
              <a:gd name="connsiteY2" fmla="*/ 5626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409 w 10000"/>
              <a:gd name="connsiteY5" fmla="*/ 9201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170 w 10000"/>
              <a:gd name="connsiteY5" fmla="*/ 860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2170 w 10000"/>
              <a:gd name="connsiteY5" fmla="*/ 860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0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98 w 10000"/>
              <a:gd name="connsiteY5" fmla="*/ 8163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73 w 10000"/>
              <a:gd name="connsiteY5" fmla="*/ 7835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73 w 10000"/>
              <a:gd name="connsiteY5" fmla="*/ 7835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815 w 10000"/>
              <a:gd name="connsiteY5" fmla="*/ 7890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  <a:gd name="connsiteX0" fmla="*/ 10000 w 10000"/>
              <a:gd name="connsiteY0" fmla="*/ 7740 h 11313"/>
              <a:gd name="connsiteX1" fmla="*/ 9790 w 10000"/>
              <a:gd name="connsiteY1" fmla="*/ 3246 h 11313"/>
              <a:gd name="connsiteX2" fmla="*/ 6042 w 10000"/>
              <a:gd name="connsiteY2" fmla="*/ 5571 h 11313"/>
              <a:gd name="connsiteX3" fmla="*/ 2702 w 10000"/>
              <a:gd name="connsiteY3" fmla="*/ 2654 h 11313"/>
              <a:gd name="connsiteX4" fmla="*/ 0 w 10000"/>
              <a:gd name="connsiteY4" fmla="*/ 0 h 11313"/>
              <a:gd name="connsiteX5" fmla="*/ 1914 w 10000"/>
              <a:gd name="connsiteY5" fmla="*/ 8054 h 11313"/>
              <a:gd name="connsiteX6" fmla="*/ 3440 w 10000"/>
              <a:gd name="connsiteY6" fmla="*/ 11313 h 11313"/>
              <a:gd name="connsiteX7" fmla="*/ 7124 w 10000"/>
              <a:gd name="connsiteY7" fmla="*/ 9475 h 11313"/>
              <a:gd name="connsiteX8" fmla="*/ 10000 w 10000"/>
              <a:gd name="connsiteY8" fmla="*/ 7740 h 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1313">
                <a:moveTo>
                  <a:pt x="10000" y="7740"/>
                </a:moveTo>
                <a:cubicBezTo>
                  <a:pt x="9955" y="6827"/>
                  <a:pt x="9907" y="5920"/>
                  <a:pt x="9790" y="3246"/>
                </a:cubicBezTo>
                <a:cubicBezTo>
                  <a:pt x="8622" y="5195"/>
                  <a:pt x="7297" y="5889"/>
                  <a:pt x="6042" y="5571"/>
                </a:cubicBezTo>
                <a:cubicBezTo>
                  <a:pt x="4787" y="5253"/>
                  <a:pt x="3734" y="3910"/>
                  <a:pt x="2702" y="2654"/>
                </a:cubicBezTo>
                <a:cubicBezTo>
                  <a:pt x="1670" y="1398"/>
                  <a:pt x="875" y="488"/>
                  <a:pt x="0" y="0"/>
                </a:cubicBezTo>
                <a:cubicBezTo>
                  <a:pt x="664" y="5507"/>
                  <a:pt x="1185" y="6638"/>
                  <a:pt x="1914" y="8054"/>
                </a:cubicBezTo>
                <a:cubicBezTo>
                  <a:pt x="2643" y="9470"/>
                  <a:pt x="3173" y="10666"/>
                  <a:pt x="3440" y="11313"/>
                </a:cubicBezTo>
                <a:cubicBezTo>
                  <a:pt x="4973" y="11313"/>
                  <a:pt x="6068" y="10717"/>
                  <a:pt x="7124" y="9475"/>
                </a:cubicBezTo>
                <a:cubicBezTo>
                  <a:pt x="8180" y="8233"/>
                  <a:pt x="9238" y="7522"/>
                  <a:pt x="10000" y="7740"/>
                </a:cubicBezTo>
              </a:path>
            </a:pathLst>
          </a:custGeom>
          <a:solidFill>
            <a:srgbClr val="30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0BA8054-6AD8-C34E-8592-02484E6C3F0A}"/>
              </a:ext>
            </a:extLst>
          </p:cNvPr>
          <p:cNvSpPr>
            <a:spLocks/>
          </p:cNvSpPr>
          <p:nvPr/>
        </p:nvSpPr>
        <p:spPr bwMode="auto">
          <a:xfrm rot="10800000">
            <a:off x="5714771" y="3987131"/>
            <a:ext cx="3235971" cy="554770"/>
          </a:xfrm>
          <a:custGeom>
            <a:avLst/>
            <a:gdLst>
              <a:gd name="T0" fmla="*/ 47 w 83"/>
              <a:gd name="T1" fmla="*/ 4 h 15"/>
              <a:gd name="T2" fmla="*/ 0 w 83"/>
              <a:gd name="T3" fmla="*/ 8 h 15"/>
              <a:gd name="T4" fmla="*/ 8 w 83"/>
              <a:gd name="T5" fmla="*/ 15 h 15"/>
              <a:gd name="T6" fmla="*/ 36 w 83"/>
              <a:gd name="T7" fmla="*/ 13 h 15"/>
              <a:gd name="T8" fmla="*/ 45 w 83"/>
              <a:gd name="T9" fmla="*/ 13 h 15"/>
              <a:gd name="T10" fmla="*/ 83 w 83"/>
              <a:gd name="T11" fmla="*/ 15 h 15"/>
              <a:gd name="T12" fmla="*/ 82 w 83"/>
              <a:gd name="T13" fmla="*/ 1 h 15"/>
              <a:gd name="T14" fmla="*/ 47 w 83"/>
              <a:gd name="T15" fmla="*/ 4 h 15"/>
              <a:gd name="connsiteX0" fmla="*/ 5663 w 10000"/>
              <a:gd name="connsiteY0" fmla="*/ 2251 h 9584"/>
              <a:gd name="connsiteX1" fmla="*/ 0 w 10000"/>
              <a:gd name="connsiteY1" fmla="*/ 4917 h 9584"/>
              <a:gd name="connsiteX2" fmla="*/ 964 w 10000"/>
              <a:gd name="connsiteY2" fmla="*/ 8780 h 9584"/>
              <a:gd name="connsiteX3" fmla="*/ 4337 w 10000"/>
              <a:gd name="connsiteY3" fmla="*/ 8251 h 9584"/>
              <a:gd name="connsiteX4" fmla="*/ 5422 w 10000"/>
              <a:gd name="connsiteY4" fmla="*/ 8251 h 9584"/>
              <a:gd name="connsiteX5" fmla="*/ 10000 w 10000"/>
              <a:gd name="connsiteY5" fmla="*/ 9584 h 9584"/>
              <a:gd name="connsiteX6" fmla="*/ 9880 w 10000"/>
              <a:gd name="connsiteY6" fmla="*/ 251 h 9584"/>
              <a:gd name="connsiteX7" fmla="*/ 5663 w 10000"/>
              <a:gd name="connsiteY7" fmla="*/ 2251 h 9584"/>
              <a:gd name="connsiteX0" fmla="*/ 5204 w 9541"/>
              <a:gd name="connsiteY0" fmla="*/ 2349 h 10000"/>
              <a:gd name="connsiteX1" fmla="*/ 0 w 9541"/>
              <a:gd name="connsiteY1" fmla="*/ 5370 h 10000"/>
              <a:gd name="connsiteX2" fmla="*/ 505 w 9541"/>
              <a:gd name="connsiteY2" fmla="*/ 9161 h 10000"/>
              <a:gd name="connsiteX3" fmla="*/ 3878 w 9541"/>
              <a:gd name="connsiteY3" fmla="*/ 8609 h 10000"/>
              <a:gd name="connsiteX4" fmla="*/ 4963 w 9541"/>
              <a:gd name="connsiteY4" fmla="*/ 8609 h 10000"/>
              <a:gd name="connsiteX5" fmla="*/ 9541 w 9541"/>
              <a:gd name="connsiteY5" fmla="*/ 10000 h 10000"/>
              <a:gd name="connsiteX6" fmla="*/ 9421 w 9541"/>
              <a:gd name="connsiteY6" fmla="*/ 262 h 10000"/>
              <a:gd name="connsiteX7" fmla="*/ 5204 w 9541"/>
              <a:gd name="connsiteY7" fmla="*/ 2349 h 10000"/>
              <a:gd name="connsiteX0" fmla="*/ 5911 w 10457"/>
              <a:gd name="connsiteY0" fmla="*/ 2349 h 10000"/>
              <a:gd name="connsiteX1" fmla="*/ 0 w 10457"/>
              <a:gd name="connsiteY1" fmla="*/ 5190 h 10000"/>
              <a:gd name="connsiteX2" fmla="*/ 986 w 10457"/>
              <a:gd name="connsiteY2" fmla="*/ 9161 h 10000"/>
              <a:gd name="connsiteX3" fmla="*/ 4522 w 10457"/>
              <a:gd name="connsiteY3" fmla="*/ 8609 h 10000"/>
              <a:gd name="connsiteX4" fmla="*/ 5659 w 10457"/>
              <a:gd name="connsiteY4" fmla="*/ 8609 h 10000"/>
              <a:gd name="connsiteX5" fmla="*/ 10457 w 10457"/>
              <a:gd name="connsiteY5" fmla="*/ 10000 h 10000"/>
              <a:gd name="connsiteX6" fmla="*/ 10331 w 10457"/>
              <a:gd name="connsiteY6" fmla="*/ 262 h 10000"/>
              <a:gd name="connsiteX7" fmla="*/ 5911 w 10457"/>
              <a:gd name="connsiteY7" fmla="*/ 2349 h 10000"/>
              <a:gd name="connsiteX0" fmla="*/ 5911 w 10457"/>
              <a:gd name="connsiteY0" fmla="*/ 988 h 8639"/>
              <a:gd name="connsiteX1" fmla="*/ 0 w 10457"/>
              <a:gd name="connsiteY1" fmla="*/ 3829 h 8639"/>
              <a:gd name="connsiteX2" fmla="*/ 986 w 10457"/>
              <a:gd name="connsiteY2" fmla="*/ 7800 h 8639"/>
              <a:gd name="connsiteX3" fmla="*/ 4522 w 10457"/>
              <a:gd name="connsiteY3" fmla="*/ 7248 h 8639"/>
              <a:gd name="connsiteX4" fmla="*/ 5659 w 10457"/>
              <a:gd name="connsiteY4" fmla="*/ 7248 h 8639"/>
              <a:gd name="connsiteX5" fmla="*/ 10457 w 10457"/>
              <a:gd name="connsiteY5" fmla="*/ 8639 h 8639"/>
              <a:gd name="connsiteX6" fmla="*/ 9826 w 10457"/>
              <a:gd name="connsiteY6" fmla="*/ 1359 h 8639"/>
              <a:gd name="connsiteX7" fmla="*/ 5911 w 10457"/>
              <a:gd name="connsiteY7" fmla="*/ 988 h 8639"/>
              <a:gd name="connsiteX0" fmla="*/ 5653 w 10000"/>
              <a:gd name="connsiteY0" fmla="*/ 2380 h 11236"/>
              <a:gd name="connsiteX1" fmla="*/ 0 w 10000"/>
              <a:gd name="connsiteY1" fmla="*/ 5668 h 11236"/>
              <a:gd name="connsiteX2" fmla="*/ 943 w 10000"/>
              <a:gd name="connsiteY2" fmla="*/ 10265 h 11236"/>
              <a:gd name="connsiteX3" fmla="*/ 4324 w 10000"/>
              <a:gd name="connsiteY3" fmla="*/ 9626 h 11236"/>
              <a:gd name="connsiteX4" fmla="*/ 5412 w 10000"/>
              <a:gd name="connsiteY4" fmla="*/ 9626 h 11236"/>
              <a:gd name="connsiteX5" fmla="*/ 10000 w 10000"/>
              <a:gd name="connsiteY5" fmla="*/ 11236 h 11236"/>
              <a:gd name="connsiteX6" fmla="*/ 9857 w 10000"/>
              <a:gd name="connsiteY6" fmla="*/ 380 h 11236"/>
              <a:gd name="connsiteX7" fmla="*/ 5653 w 10000"/>
              <a:gd name="connsiteY7" fmla="*/ 2380 h 11236"/>
              <a:gd name="connsiteX0" fmla="*/ 5653 w 9897"/>
              <a:gd name="connsiteY0" fmla="*/ 2380 h 10265"/>
              <a:gd name="connsiteX1" fmla="*/ 0 w 9897"/>
              <a:gd name="connsiteY1" fmla="*/ 5668 h 10265"/>
              <a:gd name="connsiteX2" fmla="*/ 943 w 9897"/>
              <a:gd name="connsiteY2" fmla="*/ 10265 h 10265"/>
              <a:gd name="connsiteX3" fmla="*/ 4324 w 9897"/>
              <a:gd name="connsiteY3" fmla="*/ 9626 h 10265"/>
              <a:gd name="connsiteX4" fmla="*/ 5412 w 9897"/>
              <a:gd name="connsiteY4" fmla="*/ 9626 h 10265"/>
              <a:gd name="connsiteX5" fmla="*/ 9793 w 9897"/>
              <a:gd name="connsiteY5" fmla="*/ 9015 h 10265"/>
              <a:gd name="connsiteX6" fmla="*/ 9857 w 9897"/>
              <a:gd name="connsiteY6" fmla="*/ 380 h 10265"/>
              <a:gd name="connsiteX7" fmla="*/ 5653 w 9897"/>
              <a:gd name="connsiteY7" fmla="*/ 2380 h 10265"/>
              <a:gd name="connsiteX0" fmla="*/ 5712 w 10081"/>
              <a:gd name="connsiteY0" fmla="*/ 2319 h 10269"/>
              <a:gd name="connsiteX1" fmla="*/ 0 w 10081"/>
              <a:gd name="connsiteY1" fmla="*/ 5522 h 10269"/>
              <a:gd name="connsiteX2" fmla="*/ 953 w 10081"/>
              <a:gd name="connsiteY2" fmla="*/ 10000 h 10269"/>
              <a:gd name="connsiteX3" fmla="*/ 4369 w 10081"/>
              <a:gd name="connsiteY3" fmla="*/ 9377 h 10269"/>
              <a:gd name="connsiteX4" fmla="*/ 5468 w 10081"/>
              <a:gd name="connsiteY4" fmla="*/ 9377 h 10269"/>
              <a:gd name="connsiteX5" fmla="*/ 10081 w 10081"/>
              <a:gd name="connsiteY5" fmla="*/ 10269 h 10269"/>
              <a:gd name="connsiteX6" fmla="*/ 9960 w 10081"/>
              <a:gd name="connsiteY6" fmla="*/ 370 h 10269"/>
              <a:gd name="connsiteX7" fmla="*/ 5712 w 10081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4890 h 12840"/>
              <a:gd name="connsiteX1" fmla="*/ 0 w 10088"/>
              <a:gd name="connsiteY1" fmla="*/ 8093 h 12840"/>
              <a:gd name="connsiteX2" fmla="*/ 953 w 10088"/>
              <a:gd name="connsiteY2" fmla="*/ 12571 h 12840"/>
              <a:gd name="connsiteX3" fmla="*/ 4369 w 10088"/>
              <a:gd name="connsiteY3" fmla="*/ 11948 h 12840"/>
              <a:gd name="connsiteX4" fmla="*/ 5468 w 10088"/>
              <a:gd name="connsiteY4" fmla="*/ 11948 h 12840"/>
              <a:gd name="connsiteX5" fmla="*/ 10081 w 10088"/>
              <a:gd name="connsiteY5" fmla="*/ 12840 h 12840"/>
              <a:gd name="connsiteX6" fmla="*/ 9960 w 10088"/>
              <a:gd name="connsiteY6" fmla="*/ 2941 h 12840"/>
              <a:gd name="connsiteX7" fmla="*/ 6014 w 10088"/>
              <a:gd name="connsiteY7" fmla="*/ 766 h 12840"/>
              <a:gd name="connsiteX0" fmla="*/ 5712 w 10088"/>
              <a:gd name="connsiteY0" fmla="*/ 1949 h 9899"/>
              <a:gd name="connsiteX1" fmla="*/ 0 w 10088"/>
              <a:gd name="connsiteY1" fmla="*/ 5152 h 9899"/>
              <a:gd name="connsiteX2" fmla="*/ 953 w 10088"/>
              <a:gd name="connsiteY2" fmla="*/ 9630 h 9899"/>
              <a:gd name="connsiteX3" fmla="*/ 4369 w 10088"/>
              <a:gd name="connsiteY3" fmla="*/ 9007 h 9899"/>
              <a:gd name="connsiteX4" fmla="*/ 5468 w 10088"/>
              <a:gd name="connsiteY4" fmla="*/ 9007 h 9899"/>
              <a:gd name="connsiteX5" fmla="*/ 10081 w 10088"/>
              <a:gd name="connsiteY5" fmla="*/ 9899 h 9899"/>
              <a:gd name="connsiteX6" fmla="*/ 9960 w 10088"/>
              <a:gd name="connsiteY6" fmla="*/ 0 h 9899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4331 w 10000"/>
              <a:gd name="connsiteY3" fmla="*/ 9260 h 10161"/>
              <a:gd name="connsiteX4" fmla="*/ 5420 w 10000"/>
              <a:gd name="connsiteY4" fmla="*/ 9260 h 10161"/>
              <a:gd name="connsiteX5" fmla="*/ 9993 w 10000"/>
              <a:gd name="connsiteY5" fmla="*/ 10161 h 10161"/>
              <a:gd name="connsiteX6" fmla="*/ 9873 w 10000"/>
              <a:gd name="connsiteY6" fmla="*/ 161 h 10161"/>
              <a:gd name="connsiteX7" fmla="*/ 5547 w 10000"/>
              <a:gd name="connsiteY7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61">
                <a:moveTo>
                  <a:pt x="5547" y="2198"/>
                </a:moveTo>
                <a:cubicBezTo>
                  <a:pt x="3567" y="4288"/>
                  <a:pt x="1201" y="5302"/>
                  <a:pt x="0" y="5366"/>
                </a:cubicBezTo>
                <a:cubicBezTo>
                  <a:pt x="385" y="7157"/>
                  <a:pt x="657" y="8398"/>
                  <a:pt x="945" y="9889"/>
                </a:cubicBezTo>
                <a:cubicBezTo>
                  <a:pt x="2171" y="9036"/>
                  <a:pt x="4073" y="8737"/>
                  <a:pt x="5581" y="8782"/>
                </a:cubicBezTo>
                <a:cubicBezTo>
                  <a:pt x="7089" y="8827"/>
                  <a:pt x="8663" y="9368"/>
                  <a:pt x="9993" y="10161"/>
                </a:cubicBezTo>
                <a:cubicBezTo>
                  <a:pt x="10016" y="6377"/>
                  <a:pt x="9993" y="4123"/>
                  <a:pt x="9873" y="161"/>
                </a:cubicBezTo>
                <a:cubicBezTo>
                  <a:pt x="8815" y="-276"/>
                  <a:pt x="7527" y="108"/>
                  <a:pt x="5547" y="2198"/>
                </a:cubicBezTo>
                <a:close/>
              </a:path>
            </a:pathLst>
          </a:custGeom>
          <a:solidFill>
            <a:srgbClr val="4298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6EC9E85-21B5-8D48-BC1E-33AC84A2F1B8}"/>
              </a:ext>
            </a:extLst>
          </p:cNvPr>
          <p:cNvSpPr>
            <a:spLocks/>
          </p:cNvSpPr>
          <p:nvPr/>
        </p:nvSpPr>
        <p:spPr bwMode="auto">
          <a:xfrm rot="768585">
            <a:off x="10719429" y="1605110"/>
            <a:ext cx="1704940" cy="629676"/>
          </a:xfrm>
          <a:custGeom>
            <a:avLst/>
            <a:gdLst>
              <a:gd name="T0" fmla="*/ 7 w 39"/>
              <a:gd name="T1" fmla="*/ 13 h 18"/>
              <a:gd name="T2" fmla="*/ 39 w 39"/>
              <a:gd name="T3" fmla="*/ 0 h 18"/>
              <a:gd name="T4" fmla="*/ 31 w 39"/>
              <a:gd name="T5" fmla="*/ 1 h 18"/>
              <a:gd name="T6" fmla="*/ 0 w 39"/>
              <a:gd name="T7" fmla="*/ 7 h 18"/>
              <a:gd name="T8" fmla="*/ 7 w 39"/>
              <a:gd name="T9" fmla="*/ 13 h 18"/>
              <a:gd name="connsiteX0" fmla="*/ 1795 w 10000"/>
              <a:gd name="connsiteY0" fmla="*/ 7222 h 8073"/>
              <a:gd name="connsiteX1" fmla="*/ 10000 w 10000"/>
              <a:gd name="connsiteY1" fmla="*/ 0 h 8073"/>
              <a:gd name="connsiteX2" fmla="*/ 7383 w 10000"/>
              <a:gd name="connsiteY2" fmla="*/ 509 h 8073"/>
              <a:gd name="connsiteX3" fmla="*/ 0 w 10000"/>
              <a:gd name="connsiteY3" fmla="*/ 3889 h 8073"/>
              <a:gd name="connsiteX4" fmla="*/ 1795 w 10000"/>
              <a:gd name="connsiteY4" fmla="*/ 7222 h 8073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7383 w 10000"/>
              <a:gd name="connsiteY2" fmla="*/ 63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7383 w 10000"/>
              <a:gd name="connsiteY2" fmla="*/ 63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795 w 10000"/>
              <a:gd name="connsiteY4" fmla="*/ 8946 h 10000"/>
              <a:gd name="connsiteX0" fmla="*/ 1795 w 10000"/>
              <a:gd name="connsiteY0" fmla="*/ 8946 h 10000"/>
              <a:gd name="connsiteX1" fmla="*/ 10000 w 10000"/>
              <a:gd name="connsiteY1" fmla="*/ 0 h 10000"/>
              <a:gd name="connsiteX2" fmla="*/ 6139 w 10000"/>
              <a:gd name="connsiteY2" fmla="*/ 1100 h 10000"/>
              <a:gd name="connsiteX3" fmla="*/ 0 w 10000"/>
              <a:gd name="connsiteY3" fmla="*/ 4817 h 10000"/>
              <a:gd name="connsiteX4" fmla="*/ 1895 w 10000"/>
              <a:gd name="connsiteY4" fmla="*/ 8917 h 10000"/>
              <a:gd name="connsiteX0" fmla="*/ 3305 w 10000"/>
              <a:gd name="connsiteY0" fmla="*/ 9298 h 10313"/>
              <a:gd name="connsiteX1" fmla="*/ 10000 w 10000"/>
              <a:gd name="connsiteY1" fmla="*/ 0 h 10313"/>
              <a:gd name="connsiteX2" fmla="*/ 6139 w 10000"/>
              <a:gd name="connsiteY2" fmla="*/ 1100 h 10313"/>
              <a:gd name="connsiteX3" fmla="*/ 0 w 10000"/>
              <a:gd name="connsiteY3" fmla="*/ 4817 h 10313"/>
              <a:gd name="connsiteX4" fmla="*/ 1895 w 10000"/>
              <a:gd name="connsiteY4" fmla="*/ 8917 h 10313"/>
              <a:gd name="connsiteX0" fmla="*/ 10000 w 10000"/>
              <a:gd name="connsiteY0" fmla="*/ 0 h 8917"/>
              <a:gd name="connsiteX1" fmla="*/ 6139 w 10000"/>
              <a:gd name="connsiteY1" fmla="*/ 1100 h 8917"/>
              <a:gd name="connsiteX2" fmla="*/ 0 w 10000"/>
              <a:gd name="connsiteY2" fmla="*/ 4817 h 8917"/>
              <a:gd name="connsiteX3" fmla="*/ 1895 w 10000"/>
              <a:gd name="connsiteY3" fmla="*/ 8917 h 8917"/>
              <a:gd name="connsiteX0" fmla="*/ 10000 w 10000"/>
              <a:gd name="connsiteY0" fmla="*/ 0 h 10000"/>
              <a:gd name="connsiteX1" fmla="*/ 6139 w 10000"/>
              <a:gd name="connsiteY1" fmla="*/ 1234 h 10000"/>
              <a:gd name="connsiteX2" fmla="*/ 0 w 10000"/>
              <a:gd name="connsiteY2" fmla="*/ 5402 h 10000"/>
              <a:gd name="connsiteX3" fmla="*/ 1895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176"/>
              <a:gd name="connsiteX1" fmla="*/ 6139 w 10000"/>
              <a:gd name="connsiteY1" fmla="*/ 1234 h 10176"/>
              <a:gd name="connsiteX2" fmla="*/ 0 w 10000"/>
              <a:gd name="connsiteY2" fmla="*/ 5402 h 10176"/>
              <a:gd name="connsiteX3" fmla="*/ 1895 w 10000"/>
              <a:gd name="connsiteY3" fmla="*/ 10000 h 10176"/>
              <a:gd name="connsiteX4" fmla="*/ 10000 w 10000"/>
              <a:gd name="connsiteY4" fmla="*/ 0 h 10176"/>
              <a:gd name="connsiteX0" fmla="*/ 10000 w 10000"/>
              <a:gd name="connsiteY0" fmla="*/ 0 h 10188"/>
              <a:gd name="connsiteX1" fmla="*/ 6139 w 10000"/>
              <a:gd name="connsiteY1" fmla="*/ 1234 h 10188"/>
              <a:gd name="connsiteX2" fmla="*/ 0 w 10000"/>
              <a:gd name="connsiteY2" fmla="*/ 5402 h 10188"/>
              <a:gd name="connsiteX3" fmla="*/ 1895 w 10000"/>
              <a:gd name="connsiteY3" fmla="*/ 10000 h 10188"/>
              <a:gd name="connsiteX4" fmla="*/ 10000 w 10000"/>
              <a:gd name="connsiteY4" fmla="*/ 0 h 10188"/>
              <a:gd name="connsiteX0" fmla="*/ 10000 w 10000"/>
              <a:gd name="connsiteY0" fmla="*/ 0 h 10995"/>
              <a:gd name="connsiteX1" fmla="*/ 6139 w 10000"/>
              <a:gd name="connsiteY1" fmla="*/ 1234 h 10995"/>
              <a:gd name="connsiteX2" fmla="*/ 0 w 10000"/>
              <a:gd name="connsiteY2" fmla="*/ 5402 h 10995"/>
              <a:gd name="connsiteX3" fmla="*/ 2928 w 10000"/>
              <a:gd name="connsiteY3" fmla="*/ 10823 h 10995"/>
              <a:gd name="connsiteX4" fmla="*/ 10000 w 10000"/>
              <a:gd name="connsiteY4" fmla="*/ 0 h 10995"/>
              <a:gd name="connsiteX0" fmla="*/ 10000 w 10000"/>
              <a:gd name="connsiteY0" fmla="*/ 0 h 10995"/>
              <a:gd name="connsiteX1" fmla="*/ 6139 w 10000"/>
              <a:gd name="connsiteY1" fmla="*/ 1234 h 10995"/>
              <a:gd name="connsiteX2" fmla="*/ 0 w 10000"/>
              <a:gd name="connsiteY2" fmla="*/ 5402 h 10995"/>
              <a:gd name="connsiteX3" fmla="*/ 2928 w 10000"/>
              <a:gd name="connsiteY3" fmla="*/ 10823 h 10995"/>
              <a:gd name="connsiteX4" fmla="*/ 10000 w 10000"/>
              <a:gd name="connsiteY4" fmla="*/ 0 h 10995"/>
              <a:gd name="connsiteX0" fmla="*/ 10000 w 10000"/>
              <a:gd name="connsiteY0" fmla="*/ 0 h 10901"/>
              <a:gd name="connsiteX1" fmla="*/ 6139 w 10000"/>
              <a:gd name="connsiteY1" fmla="*/ 1234 h 10901"/>
              <a:gd name="connsiteX2" fmla="*/ 0 w 10000"/>
              <a:gd name="connsiteY2" fmla="*/ 5402 h 10901"/>
              <a:gd name="connsiteX3" fmla="*/ 2928 w 10000"/>
              <a:gd name="connsiteY3" fmla="*/ 10823 h 10901"/>
              <a:gd name="connsiteX4" fmla="*/ 10000 w 10000"/>
              <a:gd name="connsiteY4" fmla="*/ 0 h 10901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  <a:gd name="connsiteX0" fmla="*/ 10000 w 10000"/>
              <a:gd name="connsiteY0" fmla="*/ 0 h 10950"/>
              <a:gd name="connsiteX1" fmla="*/ 6139 w 10000"/>
              <a:gd name="connsiteY1" fmla="*/ 1234 h 10950"/>
              <a:gd name="connsiteX2" fmla="*/ 0 w 10000"/>
              <a:gd name="connsiteY2" fmla="*/ 5402 h 10950"/>
              <a:gd name="connsiteX3" fmla="*/ 2928 w 10000"/>
              <a:gd name="connsiteY3" fmla="*/ 10823 h 10950"/>
              <a:gd name="connsiteX4" fmla="*/ 10000 w 10000"/>
              <a:gd name="connsiteY4" fmla="*/ 0 h 1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950">
                <a:moveTo>
                  <a:pt x="10000" y="0"/>
                </a:moveTo>
                <a:cubicBezTo>
                  <a:pt x="8575" y="197"/>
                  <a:pt x="7096" y="838"/>
                  <a:pt x="6139" y="1234"/>
                </a:cubicBezTo>
                <a:cubicBezTo>
                  <a:pt x="3051" y="2927"/>
                  <a:pt x="2264" y="3628"/>
                  <a:pt x="0" y="5402"/>
                </a:cubicBezTo>
                <a:cubicBezTo>
                  <a:pt x="657" y="8179"/>
                  <a:pt x="1770" y="10234"/>
                  <a:pt x="2928" y="10823"/>
                </a:cubicBezTo>
                <a:cubicBezTo>
                  <a:pt x="6374" y="12066"/>
                  <a:pt x="8886" y="3926"/>
                  <a:pt x="10000" y="0"/>
                </a:cubicBezTo>
                <a:close/>
              </a:path>
            </a:pathLst>
          </a:custGeom>
          <a:solidFill>
            <a:srgbClr val="C1A2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D9AA424-74A0-AC4A-A4E3-7EE642D719D1}"/>
              </a:ext>
            </a:extLst>
          </p:cNvPr>
          <p:cNvSpPr>
            <a:spLocks/>
          </p:cNvSpPr>
          <p:nvPr/>
        </p:nvSpPr>
        <p:spPr bwMode="auto">
          <a:xfrm rot="11741584">
            <a:off x="10492086" y="5112779"/>
            <a:ext cx="1616557" cy="277140"/>
          </a:xfrm>
          <a:custGeom>
            <a:avLst/>
            <a:gdLst>
              <a:gd name="T0" fmla="*/ 47 w 83"/>
              <a:gd name="T1" fmla="*/ 4 h 15"/>
              <a:gd name="T2" fmla="*/ 0 w 83"/>
              <a:gd name="T3" fmla="*/ 8 h 15"/>
              <a:gd name="T4" fmla="*/ 8 w 83"/>
              <a:gd name="T5" fmla="*/ 15 h 15"/>
              <a:gd name="T6" fmla="*/ 36 w 83"/>
              <a:gd name="T7" fmla="*/ 13 h 15"/>
              <a:gd name="T8" fmla="*/ 45 w 83"/>
              <a:gd name="T9" fmla="*/ 13 h 15"/>
              <a:gd name="T10" fmla="*/ 83 w 83"/>
              <a:gd name="T11" fmla="*/ 15 h 15"/>
              <a:gd name="T12" fmla="*/ 82 w 83"/>
              <a:gd name="T13" fmla="*/ 1 h 15"/>
              <a:gd name="T14" fmla="*/ 47 w 83"/>
              <a:gd name="T15" fmla="*/ 4 h 15"/>
              <a:gd name="connsiteX0" fmla="*/ 5663 w 10000"/>
              <a:gd name="connsiteY0" fmla="*/ 2251 h 9584"/>
              <a:gd name="connsiteX1" fmla="*/ 0 w 10000"/>
              <a:gd name="connsiteY1" fmla="*/ 4917 h 9584"/>
              <a:gd name="connsiteX2" fmla="*/ 964 w 10000"/>
              <a:gd name="connsiteY2" fmla="*/ 8780 h 9584"/>
              <a:gd name="connsiteX3" fmla="*/ 4337 w 10000"/>
              <a:gd name="connsiteY3" fmla="*/ 8251 h 9584"/>
              <a:gd name="connsiteX4" fmla="*/ 5422 w 10000"/>
              <a:gd name="connsiteY4" fmla="*/ 8251 h 9584"/>
              <a:gd name="connsiteX5" fmla="*/ 10000 w 10000"/>
              <a:gd name="connsiteY5" fmla="*/ 9584 h 9584"/>
              <a:gd name="connsiteX6" fmla="*/ 9880 w 10000"/>
              <a:gd name="connsiteY6" fmla="*/ 251 h 9584"/>
              <a:gd name="connsiteX7" fmla="*/ 5663 w 10000"/>
              <a:gd name="connsiteY7" fmla="*/ 2251 h 9584"/>
              <a:gd name="connsiteX0" fmla="*/ 5204 w 9541"/>
              <a:gd name="connsiteY0" fmla="*/ 2349 h 10000"/>
              <a:gd name="connsiteX1" fmla="*/ 0 w 9541"/>
              <a:gd name="connsiteY1" fmla="*/ 5370 h 10000"/>
              <a:gd name="connsiteX2" fmla="*/ 505 w 9541"/>
              <a:gd name="connsiteY2" fmla="*/ 9161 h 10000"/>
              <a:gd name="connsiteX3" fmla="*/ 3878 w 9541"/>
              <a:gd name="connsiteY3" fmla="*/ 8609 h 10000"/>
              <a:gd name="connsiteX4" fmla="*/ 4963 w 9541"/>
              <a:gd name="connsiteY4" fmla="*/ 8609 h 10000"/>
              <a:gd name="connsiteX5" fmla="*/ 9541 w 9541"/>
              <a:gd name="connsiteY5" fmla="*/ 10000 h 10000"/>
              <a:gd name="connsiteX6" fmla="*/ 9421 w 9541"/>
              <a:gd name="connsiteY6" fmla="*/ 262 h 10000"/>
              <a:gd name="connsiteX7" fmla="*/ 5204 w 9541"/>
              <a:gd name="connsiteY7" fmla="*/ 2349 h 10000"/>
              <a:gd name="connsiteX0" fmla="*/ 5911 w 10457"/>
              <a:gd name="connsiteY0" fmla="*/ 2349 h 10000"/>
              <a:gd name="connsiteX1" fmla="*/ 0 w 10457"/>
              <a:gd name="connsiteY1" fmla="*/ 5190 h 10000"/>
              <a:gd name="connsiteX2" fmla="*/ 986 w 10457"/>
              <a:gd name="connsiteY2" fmla="*/ 9161 h 10000"/>
              <a:gd name="connsiteX3" fmla="*/ 4522 w 10457"/>
              <a:gd name="connsiteY3" fmla="*/ 8609 h 10000"/>
              <a:gd name="connsiteX4" fmla="*/ 5659 w 10457"/>
              <a:gd name="connsiteY4" fmla="*/ 8609 h 10000"/>
              <a:gd name="connsiteX5" fmla="*/ 10457 w 10457"/>
              <a:gd name="connsiteY5" fmla="*/ 10000 h 10000"/>
              <a:gd name="connsiteX6" fmla="*/ 10331 w 10457"/>
              <a:gd name="connsiteY6" fmla="*/ 262 h 10000"/>
              <a:gd name="connsiteX7" fmla="*/ 5911 w 10457"/>
              <a:gd name="connsiteY7" fmla="*/ 2349 h 10000"/>
              <a:gd name="connsiteX0" fmla="*/ 5911 w 10457"/>
              <a:gd name="connsiteY0" fmla="*/ 988 h 8639"/>
              <a:gd name="connsiteX1" fmla="*/ 0 w 10457"/>
              <a:gd name="connsiteY1" fmla="*/ 3829 h 8639"/>
              <a:gd name="connsiteX2" fmla="*/ 986 w 10457"/>
              <a:gd name="connsiteY2" fmla="*/ 7800 h 8639"/>
              <a:gd name="connsiteX3" fmla="*/ 4522 w 10457"/>
              <a:gd name="connsiteY3" fmla="*/ 7248 h 8639"/>
              <a:gd name="connsiteX4" fmla="*/ 5659 w 10457"/>
              <a:gd name="connsiteY4" fmla="*/ 7248 h 8639"/>
              <a:gd name="connsiteX5" fmla="*/ 10457 w 10457"/>
              <a:gd name="connsiteY5" fmla="*/ 8639 h 8639"/>
              <a:gd name="connsiteX6" fmla="*/ 9826 w 10457"/>
              <a:gd name="connsiteY6" fmla="*/ 1359 h 8639"/>
              <a:gd name="connsiteX7" fmla="*/ 5911 w 10457"/>
              <a:gd name="connsiteY7" fmla="*/ 988 h 8639"/>
              <a:gd name="connsiteX0" fmla="*/ 5653 w 10000"/>
              <a:gd name="connsiteY0" fmla="*/ 2380 h 11236"/>
              <a:gd name="connsiteX1" fmla="*/ 0 w 10000"/>
              <a:gd name="connsiteY1" fmla="*/ 5668 h 11236"/>
              <a:gd name="connsiteX2" fmla="*/ 943 w 10000"/>
              <a:gd name="connsiteY2" fmla="*/ 10265 h 11236"/>
              <a:gd name="connsiteX3" fmla="*/ 4324 w 10000"/>
              <a:gd name="connsiteY3" fmla="*/ 9626 h 11236"/>
              <a:gd name="connsiteX4" fmla="*/ 5412 w 10000"/>
              <a:gd name="connsiteY4" fmla="*/ 9626 h 11236"/>
              <a:gd name="connsiteX5" fmla="*/ 10000 w 10000"/>
              <a:gd name="connsiteY5" fmla="*/ 11236 h 11236"/>
              <a:gd name="connsiteX6" fmla="*/ 9857 w 10000"/>
              <a:gd name="connsiteY6" fmla="*/ 380 h 11236"/>
              <a:gd name="connsiteX7" fmla="*/ 5653 w 10000"/>
              <a:gd name="connsiteY7" fmla="*/ 2380 h 11236"/>
              <a:gd name="connsiteX0" fmla="*/ 5653 w 9897"/>
              <a:gd name="connsiteY0" fmla="*/ 2380 h 10265"/>
              <a:gd name="connsiteX1" fmla="*/ 0 w 9897"/>
              <a:gd name="connsiteY1" fmla="*/ 5668 h 10265"/>
              <a:gd name="connsiteX2" fmla="*/ 943 w 9897"/>
              <a:gd name="connsiteY2" fmla="*/ 10265 h 10265"/>
              <a:gd name="connsiteX3" fmla="*/ 4324 w 9897"/>
              <a:gd name="connsiteY3" fmla="*/ 9626 h 10265"/>
              <a:gd name="connsiteX4" fmla="*/ 5412 w 9897"/>
              <a:gd name="connsiteY4" fmla="*/ 9626 h 10265"/>
              <a:gd name="connsiteX5" fmla="*/ 9793 w 9897"/>
              <a:gd name="connsiteY5" fmla="*/ 9015 h 10265"/>
              <a:gd name="connsiteX6" fmla="*/ 9857 w 9897"/>
              <a:gd name="connsiteY6" fmla="*/ 380 h 10265"/>
              <a:gd name="connsiteX7" fmla="*/ 5653 w 9897"/>
              <a:gd name="connsiteY7" fmla="*/ 2380 h 10265"/>
              <a:gd name="connsiteX0" fmla="*/ 5712 w 10081"/>
              <a:gd name="connsiteY0" fmla="*/ 2319 h 10269"/>
              <a:gd name="connsiteX1" fmla="*/ 0 w 10081"/>
              <a:gd name="connsiteY1" fmla="*/ 5522 h 10269"/>
              <a:gd name="connsiteX2" fmla="*/ 953 w 10081"/>
              <a:gd name="connsiteY2" fmla="*/ 10000 h 10269"/>
              <a:gd name="connsiteX3" fmla="*/ 4369 w 10081"/>
              <a:gd name="connsiteY3" fmla="*/ 9377 h 10269"/>
              <a:gd name="connsiteX4" fmla="*/ 5468 w 10081"/>
              <a:gd name="connsiteY4" fmla="*/ 9377 h 10269"/>
              <a:gd name="connsiteX5" fmla="*/ 10081 w 10081"/>
              <a:gd name="connsiteY5" fmla="*/ 10269 h 10269"/>
              <a:gd name="connsiteX6" fmla="*/ 9960 w 10081"/>
              <a:gd name="connsiteY6" fmla="*/ 370 h 10269"/>
              <a:gd name="connsiteX7" fmla="*/ 5712 w 10081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4890 h 12840"/>
              <a:gd name="connsiteX1" fmla="*/ 0 w 10088"/>
              <a:gd name="connsiteY1" fmla="*/ 8093 h 12840"/>
              <a:gd name="connsiteX2" fmla="*/ 953 w 10088"/>
              <a:gd name="connsiteY2" fmla="*/ 12571 h 12840"/>
              <a:gd name="connsiteX3" fmla="*/ 4369 w 10088"/>
              <a:gd name="connsiteY3" fmla="*/ 11948 h 12840"/>
              <a:gd name="connsiteX4" fmla="*/ 5468 w 10088"/>
              <a:gd name="connsiteY4" fmla="*/ 11948 h 12840"/>
              <a:gd name="connsiteX5" fmla="*/ 10081 w 10088"/>
              <a:gd name="connsiteY5" fmla="*/ 12840 h 12840"/>
              <a:gd name="connsiteX6" fmla="*/ 9960 w 10088"/>
              <a:gd name="connsiteY6" fmla="*/ 2941 h 12840"/>
              <a:gd name="connsiteX7" fmla="*/ 6014 w 10088"/>
              <a:gd name="connsiteY7" fmla="*/ 766 h 12840"/>
              <a:gd name="connsiteX0" fmla="*/ 5712 w 10088"/>
              <a:gd name="connsiteY0" fmla="*/ 1949 h 9899"/>
              <a:gd name="connsiteX1" fmla="*/ 0 w 10088"/>
              <a:gd name="connsiteY1" fmla="*/ 5152 h 9899"/>
              <a:gd name="connsiteX2" fmla="*/ 953 w 10088"/>
              <a:gd name="connsiteY2" fmla="*/ 9630 h 9899"/>
              <a:gd name="connsiteX3" fmla="*/ 4369 w 10088"/>
              <a:gd name="connsiteY3" fmla="*/ 9007 h 9899"/>
              <a:gd name="connsiteX4" fmla="*/ 5468 w 10088"/>
              <a:gd name="connsiteY4" fmla="*/ 9007 h 9899"/>
              <a:gd name="connsiteX5" fmla="*/ 10081 w 10088"/>
              <a:gd name="connsiteY5" fmla="*/ 9899 h 9899"/>
              <a:gd name="connsiteX6" fmla="*/ 9960 w 10088"/>
              <a:gd name="connsiteY6" fmla="*/ 0 h 9899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4331 w 10000"/>
              <a:gd name="connsiteY3" fmla="*/ 9260 h 10161"/>
              <a:gd name="connsiteX4" fmla="*/ 5420 w 10000"/>
              <a:gd name="connsiteY4" fmla="*/ 9260 h 10161"/>
              <a:gd name="connsiteX5" fmla="*/ 9993 w 10000"/>
              <a:gd name="connsiteY5" fmla="*/ 10161 h 10161"/>
              <a:gd name="connsiteX6" fmla="*/ 9873 w 10000"/>
              <a:gd name="connsiteY6" fmla="*/ 161 h 10161"/>
              <a:gd name="connsiteX7" fmla="*/ 5547 w 10000"/>
              <a:gd name="connsiteY7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61">
                <a:moveTo>
                  <a:pt x="5547" y="2198"/>
                </a:moveTo>
                <a:cubicBezTo>
                  <a:pt x="3567" y="4288"/>
                  <a:pt x="1201" y="5302"/>
                  <a:pt x="0" y="5366"/>
                </a:cubicBezTo>
                <a:cubicBezTo>
                  <a:pt x="385" y="7157"/>
                  <a:pt x="657" y="8398"/>
                  <a:pt x="945" y="9889"/>
                </a:cubicBezTo>
                <a:cubicBezTo>
                  <a:pt x="2171" y="9036"/>
                  <a:pt x="4073" y="8737"/>
                  <a:pt x="5581" y="8782"/>
                </a:cubicBezTo>
                <a:cubicBezTo>
                  <a:pt x="7089" y="8827"/>
                  <a:pt x="8663" y="9368"/>
                  <a:pt x="9993" y="10161"/>
                </a:cubicBezTo>
                <a:cubicBezTo>
                  <a:pt x="10016" y="6377"/>
                  <a:pt x="9993" y="4123"/>
                  <a:pt x="9873" y="161"/>
                </a:cubicBezTo>
                <a:cubicBezTo>
                  <a:pt x="8815" y="-276"/>
                  <a:pt x="7527" y="108"/>
                  <a:pt x="5547" y="2198"/>
                </a:cubicBezTo>
                <a:close/>
              </a:path>
            </a:pathLst>
          </a:custGeom>
          <a:solidFill>
            <a:srgbClr val="C1A2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01FE137-EE35-A240-AD7C-548F55CE8BE3}"/>
              </a:ext>
            </a:extLst>
          </p:cNvPr>
          <p:cNvSpPr>
            <a:spLocks/>
          </p:cNvSpPr>
          <p:nvPr/>
        </p:nvSpPr>
        <p:spPr bwMode="auto">
          <a:xfrm>
            <a:off x="8823343" y="6125423"/>
            <a:ext cx="572036" cy="382642"/>
          </a:xfrm>
          <a:custGeom>
            <a:avLst/>
            <a:gdLst>
              <a:gd name="T0" fmla="*/ 20 w 31"/>
              <a:gd name="T1" fmla="*/ 20 h 21"/>
              <a:gd name="T2" fmla="*/ 31 w 31"/>
              <a:gd name="T3" fmla="*/ 10 h 21"/>
              <a:gd name="T4" fmla="*/ 24 w 31"/>
              <a:gd name="T5" fmla="*/ 1 h 21"/>
              <a:gd name="T6" fmla="*/ 16 w 31"/>
              <a:gd name="T7" fmla="*/ 0 h 21"/>
              <a:gd name="T8" fmla="*/ 2 w 31"/>
              <a:gd name="T9" fmla="*/ 6 h 21"/>
              <a:gd name="T10" fmla="*/ 3 w 31"/>
              <a:gd name="T11" fmla="*/ 16 h 21"/>
              <a:gd name="T12" fmla="*/ 20 w 31"/>
              <a:gd name="T13" fmla="*/ 20 h 21"/>
              <a:gd name="connsiteX0" fmla="*/ 6257 w 9805"/>
              <a:gd name="connsiteY0" fmla="*/ 9524 h 9695"/>
              <a:gd name="connsiteX1" fmla="*/ 9805 w 9805"/>
              <a:gd name="connsiteY1" fmla="*/ 4762 h 9695"/>
              <a:gd name="connsiteX2" fmla="*/ 7547 w 9805"/>
              <a:gd name="connsiteY2" fmla="*/ 476 h 9695"/>
              <a:gd name="connsiteX3" fmla="*/ 4966 w 9805"/>
              <a:gd name="connsiteY3" fmla="*/ 0 h 9695"/>
              <a:gd name="connsiteX4" fmla="*/ 450 w 9805"/>
              <a:gd name="connsiteY4" fmla="*/ 2857 h 9695"/>
              <a:gd name="connsiteX5" fmla="*/ 773 w 9805"/>
              <a:gd name="connsiteY5" fmla="*/ 7619 h 9695"/>
              <a:gd name="connsiteX6" fmla="*/ 6257 w 9805"/>
              <a:gd name="connsiteY6" fmla="*/ 9524 h 9695"/>
              <a:gd name="connsiteX0" fmla="*/ 6381 w 10000"/>
              <a:gd name="connsiteY0" fmla="*/ 9824 h 10001"/>
              <a:gd name="connsiteX1" fmla="*/ 10000 w 10000"/>
              <a:gd name="connsiteY1" fmla="*/ 4912 h 10001"/>
              <a:gd name="connsiteX2" fmla="*/ 7697 w 10000"/>
              <a:gd name="connsiteY2" fmla="*/ 491 h 10001"/>
              <a:gd name="connsiteX3" fmla="*/ 5065 w 10000"/>
              <a:gd name="connsiteY3" fmla="*/ 0 h 10001"/>
              <a:gd name="connsiteX4" fmla="*/ 459 w 10000"/>
              <a:gd name="connsiteY4" fmla="*/ 2947 h 10001"/>
              <a:gd name="connsiteX5" fmla="*/ 788 w 10000"/>
              <a:gd name="connsiteY5" fmla="*/ 7859 h 10001"/>
              <a:gd name="connsiteX6" fmla="*/ 6381 w 10000"/>
              <a:gd name="connsiteY6" fmla="*/ 9824 h 10001"/>
              <a:gd name="connsiteX0" fmla="*/ 6381 w 10000"/>
              <a:gd name="connsiteY0" fmla="*/ 9824 h 10001"/>
              <a:gd name="connsiteX1" fmla="*/ 10000 w 10000"/>
              <a:gd name="connsiteY1" fmla="*/ 4912 h 10001"/>
              <a:gd name="connsiteX2" fmla="*/ 7697 w 10000"/>
              <a:gd name="connsiteY2" fmla="*/ 491 h 10001"/>
              <a:gd name="connsiteX3" fmla="*/ 5065 w 10000"/>
              <a:gd name="connsiteY3" fmla="*/ 0 h 10001"/>
              <a:gd name="connsiteX4" fmla="*/ 459 w 10000"/>
              <a:gd name="connsiteY4" fmla="*/ 2947 h 10001"/>
              <a:gd name="connsiteX5" fmla="*/ 788 w 10000"/>
              <a:gd name="connsiteY5" fmla="*/ 7859 h 10001"/>
              <a:gd name="connsiteX6" fmla="*/ 6381 w 10000"/>
              <a:gd name="connsiteY6" fmla="*/ 9824 h 10001"/>
              <a:gd name="connsiteX0" fmla="*/ 6375 w 9994"/>
              <a:gd name="connsiteY0" fmla="*/ 9824 h 10001"/>
              <a:gd name="connsiteX1" fmla="*/ 9994 w 9994"/>
              <a:gd name="connsiteY1" fmla="*/ 4912 h 10001"/>
              <a:gd name="connsiteX2" fmla="*/ 7691 w 9994"/>
              <a:gd name="connsiteY2" fmla="*/ 491 h 10001"/>
              <a:gd name="connsiteX3" fmla="*/ 5059 w 9994"/>
              <a:gd name="connsiteY3" fmla="*/ 0 h 10001"/>
              <a:gd name="connsiteX4" fmla="*/ 453 w 9994"/>
              <a:gd name="connsiteY4" fmla="*/ 2947 h 10001"/>
              <a:gd name="connsiteX5" fmla="*/ 782 w 9994"/>
              <a:gd name="connsiteY5" fmla="*/ 7859 h 10001"/>
              <a:gd name="connsiteX6" fmla="*/ 6375 w 9994"/>
              <a:gd name="connsiteY6" fmla="*/ 9824 h 10001"/>
              <a:gd name="connsiteX0" fmla="*/ 6331 w 9952"/>
              <a:gd name="connsiteY0" fmla="*/ 9989 h 10166"/>
              <a:gd name="connsiteX1" fmla="*/ 9952 w 9952"/>
              <a:gd name="connsiteY1" fmla="*/ 5078 h 10166"/>
              <a:gd name="connsiteX2" fmla="*/ 7648 w 9952"/>
              <a:gd name="connsiteY2" fmla="*/ 657 h 10166"/>
              <a:gd name="connsiteX3" fmla="*/ 5014 w 9952"/>
              <a:gd name="connsiteY3" fmla="*/ 166 h 10166"/>
              <a:gd name="connsiteX4" fmla="*/ 492 w 9952"/>
              <a:gd name="connsiteY4" fmla="*/ 3091 h 10166"/>
              <a:gd name="connsiteX5" fmla="*/ 734 w 9952"/>
              <a:gd name="connsiteY5" fmla="*/ 8024 h 10166"/>
              <a:gd name="connsiteX6" fmla="*/ 6331 w 9952"/>
              <a:gd name="connsiteY6" fmla="*/ 9989 h 10166"/>
              <a:gd name="connsiteX0" fmla="*/ 6408 w 10046"/>
              <a:gd name="connsiteY0" fmla="*/ 9826 h 10000"/>
              <a:gd name="connsiteX1" fmla="*/ 10046 w 10046"/>
              <a:gd name="connsiteY1" fmla="*/ 4995 h 10000"/>
              <a:gd name="connsiteX2" fmla="*/ 7731 w 10046"/>
              <a:gd name="connsiteY2" fmla="*/ 646 h 10000"/>
              <a:gd name="connsiteX3" fmla="*/ 5084 w 10046"/>
              <a:gd name="connsiteY3" fmla="*/ 163 h 10000"/>
              <a:gd name="connsiteX4" fmla="*/ 540 w 10046"/>
              <a:gd name="connsiteY4" fmla="*/ 3041 h 10000"/>
              <a:gd name="connsiteX5" fmla="*/ 784 w 10046"/>
              <a:gd name="connsiteY5" fmla="*/ 7893 h 10000"/>
              <a:gd name="connsiteX6" fmla="*/ 6408 w 10046"/>
              <a:gd name="connsiteY6" fmla="*/ 9826 h 10000"/>
              <a:gd name="connsiteX0" fmla="*/ 6408 w 10046"/>
              <a:gd name="connsiteY0" fmla="*/ 9826 h 10000"/>
              <a:gd name="connsiteX1" fmla="*/ 10046 w 10046"/>
              <a:gd name="connsiteY1" fmla="*/ 4995 h 10000"/>
              <a:gd name="connsiteX2" fmla="*/ 7731 w 10046"/>
              <a:gd name="connsiteY2" fmla="*/ 646 h 10000"/>
              <a:gd name="connsiteX3" fmla="*/ 5084 w 10046"/>
              <a:gd name="connsiteY3" fmla="*/ 163 h 10000"/>
              <a:gd name="connsiteX4" fmla="*/ 540 w 10046"/>
              <a:gd name="connsiteY4" fmla="*/ 3041 h 10000"/>
              <a:gd name="connsiteX5" fmla="*/ 784 w 10046"/>
              <a:gd name="connsiteY5" fmla="*/ 7893 h 10000"/>
              <a:gd name="connsiteX6" fmla="*/ 6408 w 10046"/>
              <a:gd name="connsiteY6" fmla="*/ 9826 h 10000"/>
              <a:gd name="connsiteX0" fmla="*/ 6408 w 10046"/>
              <a:gd name="connsiteY0" fmla="*/ 9673 h 9847"/>
              <a:gd name="connsiteX1" fmla="*/ 10046 w 10046"/>
              <a:gd name="connsiteY1" fmla="*/ 4842 h 9847"/>
              <a:gd name="connsiteX2" fmla="*/ 7731 w 10046"/>
              <a:gd name="connsiteY2" fmla="*/ 493 h 9847"/>
              <a:gd name="connsiteX3" fmla="*/ 5084 w 10046"/>
              <a:gd name="connsiteY3" fmla="*/ 10 h 9847"/>
              <a:gd name="connsiteX4" fmla="*/ 540 w 10046"/>
              <a:gd name="connsiteY4" fmla="*/ 2888 h 9847"/>
              <a:gd name="connsiteX5" fmla="*/ 784 w 10046"/>
              <a:gd name="connsiteY5" fmla="*/ 7740 h 9847"/>
              <a:gd name="connsiteX6" fmla="*/ 6408 w 10046"/>
              <a:gd name="connsiteY6" fmla="*/ 9673 h 9847"/>
              <a:gd name="connsiteX0" fmla="*/ 6379 w 10000"/>
              <a:gd name="connsiteY0" fmla="*/ 9823 h 10000"/>
              <a:gd name="connsiteX1" fmla="*/ 10000 w 10000"/>
              <a:gd name="connsiteY1" fmla="*/ 4917 h 10000"/>
              <a:gd name="connsiteX2" fmla="*/ 7696 w 10000"/>
              <a:gd name="connsiteY2" fmla="*/ 501 h 10000"/>
              <a:gd name="connsiteX3" fmla="*/ 5177 w 10000"/>
              <a:gd name="connsiteY3" fmla="*/ 10 h 10000"/>
              <a:gd name="connsiteX4" fmla="*/ 538 w 10000"/>
              <a:gd name="connsiteY4" fmla="*/ 2933 h 10000"/>
              <a:gd name="connsiteX5" fmla="*/ 780 w 10000"/>
              <a:gd name="connsiteY5" fmla="*/ 7860 h 10000"/>
              <a:gd name="connsiteX6" fmla="*/ 6379 w 10000"/>
              <a:gd name="connsiteY6" fmla="*/ 9823 h 10000"/>
              <a:gd name="connsiteX0" fmla="*/ 6379 w 10000"/>
              <a:gd name="connsiteY0" fmla="*/ 9823 h 10000"/>
              <a:gd name="connsiteX1" fmla="*/ 10000 w 10000"/>
              <a:gd name="connsiteY1" fmla="*/ 4917 h 10000"/>
              <a:gd name="connsiteX2" fmla="*/ 7696 w 10000"/>
              <a:gd name="connsiteY2" fmla="*/ 501 h 10000"/>
              <a:gd name="connsiteX3" fmla="*/ 5177 w 10000"/>
              <a:gd name="connsiteY3" fmla="*/ 10 h 10000"/>
              <a:gd name="connsiteX4" fmla="*/ 538 w 10000"/>
              <a:gd name="connsiteY4" fmla="*/ 2933 h 10000"/>
              <a:gd name="connsiteX5" fmla="*/ 780 w 10000"/>
              <a:gd name="connsiteY5" fmla="*/ 7860 h 10000"/>
              <a:gd name="connsiteX6" fmla="*/ 6379 w 10000"/>
              <a:gd name="connsiteY6" fmla="*/ 9823 h 10000"/>
              <a:gd name="connsiteX0" fmla="*/ 6379 w 10000"/>
              <a:gd name="connsiteY0" fmla="*/ 9921 h 10098"/>
              <a:gd name="connsiteX1" fmla="*/ 10000 w 10000"/>
              <a:gd name="connsiteY1" fmla="*/ 5015 h 10098"/>
              <a:gd name="connsiteX2" fmla="*/ 7725 w 10000"/>
              <a:gd name="connsiteY2" fmla="*/ 860 h 10098"/>
              <a:gd name="connsiteX3" fmla="*/ 5177 w 10000"/>
              <a:gd name="connsiteY3" fmla="*/ 108 h 10098"/>
              <a:gd name="connsiteX4" fmla="*/ 538 w 10000"/>
              <a:gd name="connsiteY4" fmla="*/ 3031 h 10098"/>
              <a:gd name="connsiteX5" fmla="*/ 780 w 10000"/>
              <a:gd name="connsiteY5" fmla="*/ 7958 h 10098"/>
              <a:gd name="connsiteX6" fmla="*/ 6379 w 10000"/>
              <a:gd name="connsiteY6" fmla="*/ 9921 h 10098"/>
              <a:gd name="connsiteX0" fmla="*/ 6379 w 10000"/>
              <a:gd name="connsiteY0" fmla="*/ 9909 h 10086"/>
              <a:gd name="connsiteX1" fmla="*/ 10000 w 10000"/>
              <a:gd name="connsiteY1" fmla="*/ 5003 h 10086"/>
              <a:gd name="connsiteX2" fmla="*/ 7725 w 10000"/>
              <a:gd name="connsiteY2" fmla="*/ 848 h 10086"/>
              <a:gd name="connsiteX3" fmla="*/ 5177 w 10000"/>
              <a:gd name="connsiteY3" fmla="*/ 96 h 10086"/>
              <a:gd name="connsiteX4" fmla="*/ 538 w 10000"/>
              <a:gd name="connsiteY4" fmla="*/ 3019 h 10086"/>
              <a:gd name="connsiteX5" fmla="*/ 780 w 10000"/>
              <a:gd name="connsiteY5" fmla="*/ 7946 h 10086"/>
              <a:gd name="connsiteX6" fmla="*/ 6379 w 10000"/>
              <a:gd name="connsiteY6" fmla="*/ 9909 h 10086"/>
              <a:gd name="connsiteX0" fmla="*/ 6379 w 10000"/>
              <a:gd name="connsiteY0" fmla="*/ 9818 h 9995"/>
              <a:gd name="connsiteX1" fmla="*/ 10000 w 10000"/>
              <a:gd name="connsiteY1" fmla="*/ 4912 h 9995"/>
              <a:gd name="connsiteX2" fmla="*/ 7725 w 10000"/>
              <a:gd name="connsiteY2" fmla="*/ 757 h 9995"/>
              <a:gd name="connsiteX3" fmla="*/ 5177 w 10000"/>
              <a:gd name="connsiteY3" fmla="*/ 5 h 9995"/>
              <a:gd name="connsiteX4" fmla="*/ 538 w 10000"/>
              <a:gd name="connsiteY4" fmla="*/ 2928 h 9995"/>
              <a:gd name="connsiteX5" fmla="*/ 780 w 10000"/>
              <a:gd name="connsiteY5" fmla="*/ 7855 h 9995"/>
              <a:gd name="connsiteX6" fmla="*/ 6379 w 10000"/>
              <a:gd name="connsiteY6" fmla="*/ 9818 h 9995"/>
              <a:gd name="connsiteX0" fmla="*/ 6379 w 10000"/>
              <a:gd name="connsiteY0" fmla="*/ 9823 h 10000"/>
              <a:gd name="connsiteX1" fmla="*/ 10000 w 10000"/>
              <a:gd name="connsiteY1" fmla="*/ 4914 h 10000"/>
              <a:gd name="connsiteX2" fmla="*/ 7725 w 10000"/>
              <a:gd name="connsiteY2" fmla="*/ 757 h 10000"/>
              <a:gd name="connsiteX3" fmla="*/ 5177 w 10000"/>
              <a:gd name="connsiteY3" fmla="*/ 5 h 10000"/>
              <a:gd name="connsiteX4" fmla="*/ 538 w 10000"/>
              <a:gd name="connsiteY4" fmla="*/ 2929 h 10000"/>
              <a:gd name="connsiteX5" fmla="*/ 780 w 10000"/>
              <a:gd name="connsiteY5" fmla="*/ 7859 h 10000"/>
              <a:gd name="connsiteX6" fmla="*/ 6379 w 10000"/>
              <a:gd name="connsiteY6" fmla="*/ 9823 h 10000"/>
              <a:gd name="connsiteX0" fmla="*/ 6379 w 10000"/>
              <a:gd name="connsiteY0" fmla="*/ 9823 h 10000"/>
              <a:gd name="connsiteX1" fmla="*/ 10000 w 10000"/>
              <a:gd name="connsiteY1" fmla="*/ 4914 h 10000"/>
              <a:gd name="connsiteX2" fmla="*/ 7725 w 10000"/>
              <a:gd name="connsiteY2" fmla="*/ 757 h 10000"/>
              <a:gd name="connsiteX3" fmla="*/ 5177 w 10000"/>
              <a:gd name="connsiteY3" fmla="*/ 5 h 10000"/>
              <a:gd name="connsiteX4" fmla="*/ 538 w 10000"/>
              <a:gd name="connsiteY4" fmla="*/ 2929 h 10000"/>
              <a:gd name="connsiteX5" fmla="*/ 780 w 10000"/>
              <a:gd name="connsiteY5" fmla="*/ 7859 h 10000"/>
              <a:gd name="connsiteX6" fmla="*/ 6379 w 10000"/>
              <a:gd name="connsiteY6" fmla="*/ 9823 h 10000"/>
              <a:gd name="connsiteX0" fmla="*/ 6379 w 10000"/>
              <a:gd name="connsiteY0" fmla="*/ 9823 h 10000"/>
              <a:gd name="connsiteX1" fmla="*/ 10000 w 10000"/>
              <a:gd name="connsiteY1" fmla="*/ 4914 h 10000"/>
              <a:gd name="connsiteX2" fmla="*/ 7725 w 10000"/>
              <a:gd name="connsiteY2" fmla="*/ 757 h 10000"/>
              <a:gd name="connsiteX3" fmla="*/ 5177 w 10000"/>
              <a:gd name="connsiteY3" fmla="*/ 5 h 10000"/>
              <a:gd name="connsiteX4" fmla="*/ 538 w 10000"/>
              <a:gd name="connsiteY4" fmla="*/ 2929 h 10000"/>
              <a:gd name="connsiteX5" fmla="*/ 780 w 10000"/>
              <a:gd name="connsiteY5" fmla="*/ 7859 h 10000"/>
              <a:gd name="connsiteX6" fmla="*/ 6379 w 10000"/>
              <a:gd name="connsiteY6" fmla="*/ 9823 h 10000"/>
              <a:gd name="connsiteX0" fmla="*/ 6379 w 10000"/>
              <a:gd name="connsiteY0" fmla="*/ 9823 h 10009"/>
              <a:gd name="connsiteX1" fmla="*/ 10000 w 10000"/>
              <a:gd name="connsiteY1" fmla="*/ 4914 h 10009"/>
              <a:gd name="connsiteX2" fmla="*/ 7725 w 10000"/>
              <a:gd name="connsiteY2" fmla="*/ 757 h 10009"/>
              <a:gd name="connsiteX3" fmla="*/ 5177 w 10000"/>
              <a:gd name="connsiteY3" fmla="*/ 5 h 10009"/>
              <a:gd name="connsiteX4" fmla="*/ 538 w 10000"/>
              <a:gd name="connsiteY4" fmla="*/ 2929 h 10009"/>
              <a:gd name="connsiteX5" fmla="*/ 780 w 10000"/>
              <a:gd name="connsiteY5" fmla="*/ 7859 h 10009"/>
              <a:gd name="connsiteX6" fmla="*/ 6379 w 10000"/>
              <a:gd name="connsiteY6" fmla="*/ 9823 h 10009"/>
              <a:gd name="connsiteX0" fmla="*/ 6379 w 10000"/>
              <a:gd name="connsiteY0" fmla="*/ 9823 h 9973"/>
              <a:gd name="connsiteX1" fmla="*/ 10000 w 10000"/>
              <a:gd name="connsiteY1" fmla="*/ 4914 h 9973"/>
              <a:gd name="connsiteX2" fmla="*/ 7725 w 10000"/>
              <a:gd name="connsiteY2" fmla="*/ 757 h 9973"/>
              <a:gd name="connsiteX3" fmla="*/ 5177 w 10000"/>
              <a:gd name="connsiteY3" fmla="*/ 5 h 9973"/>
              <a:gd name="connsiteX4" fmla="*/ 538 w 10000"/>
              <a:gd name="connsiteY4" fmla="*/ 2929 h 9973"/>
              <a:gd name="connsiteX5" fmla="*/ 780 w 10000"/>
              <a:gd name="connsiteY5" fmla="*/ 7859 h 9973"/>
              <a:gd name="connsiteX6" fmla="*/ 6379 w 10000"/>
              <a:gd name="connsiteY6" fmla="*/ 9823 h 9973"/>
              <a:gd name="connsiteX0" fmla="*/ 6379 w 10000"/>
              <a:gd name="connsiteY0" fmla="*/ 9850 h 10000"/>
              <a:gd name="connsiteX1" fmla="*/ 10000 w 10000"/>
              <a:gd name="connsiteY1" fmla="*/ 4927 h 10000"/>
              <a:gd name="connsiteX2" fmla="*/ 7725 w 10000"/>
              <a:gd name="connsiteY2" fmla="*/ 759 h 10000"/>
              <a:gd name="connsiteX3" fmla="*/ 5177 w 10000"/>
              <a:gd name="connsiteY3" fmla="*/ 5 h 10000"/>
              <a:gd name="connsiteX4" fmla="*/ 538 w 10000"/>
              <a:gd name="connsiteY4" fmla="*/ 2937 h 10000"/>
              <a:gd name="connsiteX5" fmla="*/ 780 w 10000"/>
              <a:gd name="connsiteY5" fmla="*/ 7880 h 10000"/>
              <a:gd name="connsiteX6" fmla="*/ 6379 w 10000"/>
              <a:gd name="connsiteY6" fmla="*/ 9850 h 10000"/>
              <a:gd name="connsiteX0" fmla="*/ 6379 w 10000"/>
              <a:gd name="connsiteY0" fmla="*/ 9850 h 10000"/>
              <a:gd name="connsiteX1" fmla="*/ 10000 w 10000"/>
              <a:gd name="connsiteY1" fmla="*/ 4927 h 10000"/>
              <a:gd name="connsiteX2" fmla="*/ 7725 w 10000"/>
              <a:gd name="connsiteY2" fmla="*/ 759 h 10000"/>
              <a:gd name="connsiteX3" fmla="*/ 5177 w 10000"/>
              <a:gd name="connsiteY3" fmla="*/ 5 h 10000"/>
              <a:gd name="connsiteX4" fmla="*/ 538 w 10000"/>
              <a:gd name="connsiteY4" fmla="*/ 2937 h 10000"/>
              <a:gd name="connsiteX5" fmla="*/ 780 w 10000"/>
              <a:gd name="connsiteY5" fmla="*/ 7880 h 10000"/>
              <a:gd name="connsiteX6" fmla="*/ 6379 w 10000"/>
              <a:gd name="connsiteY6" fmla="*/ 9850 h 10000"/>
              <a:gd name="connsiteX0" fmla="*/ 6379 w 9971"/>
              <a:gd name="connsiteY0" fmla="*/ 9850 h 10000"/>
              <a:gd name="connsiteX1" fmla="*/ 9971 w 9971"/>
              <a:gd name="connsiteY1" fmla="*/ 4752 h 10000"/>
              <a:gd name="connsiteX2" fmla="*/ 7725 w 9971"/>
              <a:gd name="connsiteY2" fmla="*/ 759 h 10000"/>
              <a:gd name="connsiteX3" fmla="*/ 5177 w 9971"/>
              <a:gd name="connsiteY3" fmla="*/ 5 h 10000"/>
              <a:gd name="connsiteX4" fmla="*/ 538 w 9971"/>
              <a:gd name="connsiteY4" fmla="*/ 2937 h 10000"/>
              <a:gd name="connsiteX5" fmla="*/ 780 w 9971"/>
              <a:gd name="connsiteY5" fmla="*/ 7880 h 10000"/>
              <a:gd name="connsiteX6" fmla="*/ 6379 w 9971"/>
              <a:gd name="connsiteY6" fmla="*/ 9850 h 10000"/>
              <a:gd name="connsiteX0" fmla="*/ 6398 w 10000"/>
              <a:gd name="connsiteY0" fmla="*/ 9850 h 10000"/>
              <a:gd name="connsiteX1" fmla="*/ 10000 w 10000"/>
              <a:gd name="connsiteY1" fmla="*/ 4752 h 10000"/>
              <a:gd name="connsiteX2" fmla="*/ 7747 w 10000"/>
              <a:gd name="connsiteY2" fmla="*/ 759 h 10000"/>
              <a:gd name="connsiteX3" fmla="*/ 5192 w 10000"/>
              <a:gd name="connsiteY3" fmla="*/ 5 h 10000"/>
              <a:gd name="connsiteX4" fmla="*/ 540 w 10000"/>
              <a:gd name="connsiteY4" fmla="*/ 2937 h 10000"/>
              <a:gd name="connsiteX5" fmla="*/ 782 w 10000"/>
              <a:gd name="connsiteY5" fmla="*/ 7880 h 10000"/>
              <a:gd name="connsiteX6" fmla="*/ 6398 w 10000"/>
              <a:gd name="connsiteY6" fmla="*/ 9850 h 10000"/>
              <a:gd name="connsiteX0" fmla="*/ 6398 w 10000"/>
              <a:gd name="connsiteY0" fmla="*/ 9850 h 10000"/>
              <a:gd name="connsiteX1" fmla="*/ 10000 w 10000"/>
              <a:gd name="connsiteY1" fmla="*/ 4752 h 10000"/>
              <a:gd name="connsiteX2" fmla="*/ 7747 w 10000"/>
              <a:gd name="connsiteY2" fmla="*/ 759 h 10000"/>
              <a:gd name="connsiteX3" fmla="*/ 5192 w 10000"/>
              <a:gd name="connsiteY3" fmla="*/ 5 h 10000"/>
              <a:gd name="connsiteX4" fmla="*/ 540 w 10000"/>
              <a:gd name="connsiteY4" fmla="*/ 2937 h 10000"/>
              <a:gd name="connsiteX5" fmla="*/ 782 w 10000"/>
              <a:gd name="connsiteY5" fmla="*/ 7880 h 10000"/>
              <a:gd name="connsiteX6" fmla="*/ 6398 w 10000"/>
              <a:gd name="connsiteY6" fmla="*/ 9850 h 10000"/>
              <a:gd name="connsiteX0" fmla="*/ 6398 w 10000"/>
              <a:gd name="connsiteY0" fmla="*/ 9850 h 10000"/>
              <a:gd name="connsiteX1" fmla="*/ 10000 w 10000"/>
              <a:gd name="connsiteY1" fmla="*/ 4752 h 10000"/>
              <a:gd name="connsiteX2" fmla="*/ 7747 w 10000"/>
              <a:gd name="connsiteY2" fmla="*/ 759 h 10000"/>
              <a:gd name="connsiteX3" fmla="*/ 5192 w 10000"/>
              <a:gd name="connsiteY3" fmla="*/ 5 h 10000"/>
              <a:gd name="connsiteX4" fmla="*/ 540 w 10000"/>
              <a:gd name="connsiteY4" fmla="*/ 2937 h 10000"/>
              <a:gd name="connsiteX5" fmla="*/ 782 w 10000"/>
              <a:gd name="connsiteY5" fmla="*/ 7880 h 10000"/>
              <a:gd name="connsiteX6" fmla="*/ 6398 w 10000"/>
              <a:gd name="connsiteY6" fmla="*/ 9850 h 10000"/>
              <a:gd name="connsiteX0" fmla="*/ 6393 w 9995"/>
              <a:gd name="connsiteY0" fmla="*/ 9850 h 10000"/>
              <a:gd name="connsiteX1" fmla="*/ 9995 w 9995"/>
              <a:gd name="connsiteY1" fmla="*/ 4752 h 10000"/>
              <a:gd name="connsiteX2" fmla="*/ 7742 w 9995"/>
              <a:gd name="connsiteY2" fmla="*/ 759 h 10000"/>
              <a:gd name="connsiteX3" fmla="*/ 5187 w 9995"/>
              <a:gd name="connsiteY3" fmla="*/ 5 h 10000"/>
              <a:gd name="connsiteX4" fmla="*/ 535 w 9995"/>
              <a:gd name="connsiteY4" fmla="*/ 2937 h 10000"/>
              <a:gd name="connsiteX5" fmla="*/ 777 w 9995"/>
              <a:gd name="connsiteY5" fmla="*/ 7880 h 10000"/>
              <a:gd name="connsiteX6" fmla="*/ 6393 w 9995"/>
              <a:gd name="connsiteY6" fmla="*/ 9850 h 10000"/>
              <a:gd name="connsiteX0" fmla="*/ 6396 w 10006"/>
              <a:gd name="connsiteY0" fmla="*/ 9850 h 10000"/>
              <a:gd name="connsiteX1" fmla="*/ 10000 w 10006"/>
              <a:gd name="connsiteY1" fmla="*/ 4752 h 10000"/>
              <a:gd name="connsiteX2" fmla="*/ 7746 w 10006"/>
              <a:gd name="connsiteY2" fmla="*/ 759 h 10000"/>
              <a:gd name="connsiteX3" fmla="*/ 5190 w 10006"/>
              <a:gd name="connsiteY3" fmla="*/ 5 h 10000"/>
              <a:gd name="connsiteX4" fmla="*/ 535 w 10006"/>
              <a:gd name="connsiteY4" fmla="*/ 2937 h 10000"/>
              <a:gd name="connsiteX5" fmla="*/ 777 w 10006"/>
              <a:gd name="connsiteY5" fmla="*/ 7880 h 10000"/>
              <a:gd name="connsiteX6" fmla="*/ 6396 w 10006"/>
              <a:gd name="connsiteY6" fmla="*/ 9850 h 10000"/>
              <a:gd name="connsiteX0" fmla="*/ 6396 w 10006"/>
              <a:gd name="connsiteY0" fmla="*/ 9850 h 10000"/>
              <a:gd name="connsiteX1" fmla="*/ 10000 w 10006"/>
              <a:gd name="connsiteY1" fmla="*/ 4752 h 10000"/>
              <a:gd name="connsiteX2" fmla="*/ 7746 w 10006"/>
              <a:gd name="connsiteY2" fmla="*/ 759 h 10000"/>
              <a:gd name="connsiteX3" fmla="*/ 5190 w 10006"/>
              <a:gd name="connsiteY3" fmla="*/ 5 h 10000"/>
              <a:gd name="connsiteX4" fmla="*/ 535 w 10006"/>
              <a:gd name="connsiteY4" fmla="*/ 2937 h 10000"/>
              <a:gd name="connsiteX5" fmla="*/ 777 w 10006"/>
              <a:gd name="connsiteY5" fmla="*/ 7880 h 10000"/>
              <a:gd name="connsiteX6" fmla="*/ 6396 w 10006"/>
              <a:gd name="connsiteY6" fmla="*/ 98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6" h="10000">
                <a:moveTo>
                  <a:pt x="6396" y="9850"/>
                </a:moveTo>
                <a:cubicBezTo>
                  <a:pt x="8363" y="9237"/>
                  <a:pt x="9885" y="7017"/>
                  <a:pt x="10000" y="4752"/>
                </a:cubicBezTo>
                <a:cubicBezTo>
                  <a:pt x="10088" y="2936"/>
                  <a:pt x="9228" y="1620"/>
                  <a:pt x="7746" y="759"/>
                </a:cubicBezTo>
                <a:cubicBezTo>
                  <a:pt x="7032" y="398"/>
                  <a:pt x="6436" y="78"/>
                  <a:pt x="5190" y="5"/>
                </a:cubicBezTo>
                <a:cubicBezTo>
                  <a:pt x="3936" y="-68"/>
                  <a:pt x="1620" y="805"/>
                  <a:pt x="535" y="2937"/>
                </a:cubicBezTo>
                <a:cubicBezTo>
                  <a:pt x="-214" y="4539"/>
                  <a:pt x="-213" y="6403"/>
                  <a:pt x="777" y="7880"/>
                </a:cubicBezTo>
                <a:cubicBezTo>
                  <a:pt x="2099" y="9850"/>
                  <a:pt x="4714" y="10277"/>
                  <a:pt x="6396" y="9850"/>
                </a:cubicBezTo>
              </a:path>
            </a:pathLst>
          </a:custGeom>
          <a:solidFill>
            <a:srgbClr val="48A3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EE8823-4636-5E47-B394-F2D77A4E51AE}"/>
              </a:ext>
            </a:extLst>
          </p:cNvPr>
          <p:cNvSpPr>
            <a:spLocks/>
          </p:cNvSpPr>
          <p:nvPr/>
        </p:nvSpPr>
        <p:spPr bwMode="auto">
          <a:xfrm rot="10800000">
            <a:off x="7076813" y="2346755"/>
            <a:ext cx="1518545" cy="260337"/>
          </a:xfrm>
          <a:custGeom>
            <a:avLst/>
            <a:gdLst>
              <a:gd name="T0" fmla="*/ 47 w 83"/>
              <a:gd name="T1" fmla="*/ 4 h 15"/>
              <a:gd name="T2" fmla="*/ 0 w 83"/>
              <a:gd name="T3" fmla="*/ 8 h 15"/>
              <a:gd name="T4" fmla="*/ 8 w 83"/>
              <a:gd name="T5" fmla="*/ 15 h 15"/>
              <a:gd name="T6" fmla="*/ 36 w 83"/>
              <a:gd name="T7" fmla="*/ 13 h 15"/>
              <a:gd name="T8" fmla="*/ 45 w 83"/>
              <a:gd name="T9" fmla="*/ 13 h 15"/>
              <a:gd name="T10" fmla="*/ 83 w 83"/>
              <a:gd name="T11" fmla="*/ 15 h 15"/>
              <a:gd name="T12" fmla="*/ 82 w 83"/>
              <a:gd name="T13" fmla="*/ 1 h 15"/>
              <a:gd name="T14" fmla="*/ 47 w 83"/>
              <a:gd name="T15" fmla="*/ 4 h 15"/>
              <a:gd name="connsiteX0" fmla="*/ 5663 w 10000"/>
              <a:gd name="connsiteY0" fmla="*/ 2251 h 9584"/>
              <a:gd name="connsiteX1" fmla="*/ 0 w 10000"/>
              <a:gd name="connsiteY1" fmla="*/ 4917 h 9584"/>
              <a:gd name="connsiteX2" fmla="*/ 964 w 10000"/>
              <a:gd name="connsiteY2" fmla="*/ 8780 h 9584"/>
              <a:gd name="connsiteX3" fmla="*/ 4337 w 10000"/>
              <a:gd name="connsiteY3" fmla="*/ 8251 h 9584"/>
              <a:gd name="connsiteX4" fmla="*/ 5422 w 10000"/>
              <a:gd name="connsiteY4" fmla="*/ 8251 h 9584"/>
              <a:gd name="connsiteX5" fmla="*/ 10000 w 10000"/>
              <a:gd name="connsiteY5" fmla="*/ 9584 h 9584"/>
              <a:gd name="connsiteX6" fmla="*/ 9880 w 10000"/>
              <a:gd name="connsiteY6" fmla="*/ 251 h 9584"/>
              <a:gd name="connsiteX7" fmla="*/ 5663 w 10000"/>
              <a:gd name="connsiteY7" fmla="*/ 2251 h 9584"/>
              <a:gd name="connsiteX0" fmla="*/ 5204 w 9541"/>
              <a:gd name="connsiteY0" fmla="*/ 2349 h 10000"/>
              <a:gd name="connsiteX1" fmla="*/ 0 w 9541"/>
              <a:gd name="connsiteY1" fmla="*/ 5370 h 10000"/>
              <a:gd name="connsiteX2" fmla="*/ 505 w 9541"/>
              <a:gd name="connsiteY2" fmla="*/ 9161 h 10000"/>
              <a:gd name="connsiteX3" fmla="*/ 3878 w 9541"/>
              <a:gd name="connsiteY3" fmla="*/ 8609 h 10000"/>
              <a:gd name="connsiteX4" fmla="*/ 4963 w 9541"/>
              <a:gd name="connsiteY4" fmla="*/ 8609 h 10000"/>
              <a:gd name="connsiteX5" fmla="*/ 9541 w 9541"/>
              <a:gd name="connsiteY5" fmla="*/ 10000 h 10000"/>
              <a:gd name="connsiteX6" fmla="*/ 9421 w 9541"/>
              <a:gd name="connsiteY6" fmla="*/ 262 h 10000"/>
              <a:gd name="connsiteX7" fmla="*/ 5204 w 9541"/>
              <a:gd name="connsiteY7" fmla="*/ 2349 h 10000"/>
              <a:gd name="connsiteX0" fmla="*/ 5911 w 10457"/>
              <a:gd name="connsiteY0" fmla="*/ 2349 h 10000"/>
              <a:gd name="connsiteX1" fmla="*/ 0 w 10457"/>
              <a:gd name="connsiteY1" fmla="*/ 5190 h 10000"/>
              <a:gd name="connsiteX2" fmla="*/ 986 w 10457"/>
              <a:gd name="connsiteY2" fmla="*/ 9161 h 10000"/>
              <a:gd name="connsiteX3" fmla="*/ 4522 w 10457"/>
              <a:gd name="connsiteY3" fmla="*/ 8609 h 10000"/>
              <a:gd name="connsiteX4" fmla="*/ 5659 w 10457"/>
              <a:gd name="connsiteY4" fmla="*/ 8609 h 10000"/>
              <a:gd name="connsiteX5" fmla="*/ 10457 w 10457"/>
              <a:gd name="connsiteY5" fmla="*/ 10000 h 10000"/>
              <a:gd name="connsiteX6" fmla="*/ 10331 w 10457"/>
              <a:gd name="connsiteY6" fmla="*/ 262 h 10000"/>
              <a:gd name="connsiteX7" fmla="*/ 5911 w 10457"/>
              <a:gd name="connsiteY7" fmla="*/ 2349 h 10000"/>
              <a:gd name="connsiteX0" fmla="*/ 5911 w 10457"/>
              <a:gd name="connsiteY0" fmla="*/ 988 h 8639"/>
              <a:gd name="connsiteX1" fmla="*/ 0 w 10457"/>
              <a:gd name="connsiteY1" fmla="*/ 3829 h 8639"/>
              <a:gd name="connsiteX2" fmla="*/ 986 w 10457"/>
              <a:gd name="connsiteY2" fmla="*/ 7800 h 8639"/>
              <a:gd name="connsiteX3" fmla="*/ 4522 w 10457"/>
              <a:gd name="connsiteY3" fmla="*/ 7248 h 8639"/>
              <a:gd name="connsiteX4" fmla="*/ 5659 w 10457"/>
              <a:gd name="connsiteY4" fmla="*/ 7248 h 8639"/>
              <a:gd name="connsiteX5" fmla="*/ 10457 w 10457"/>
              <a:gd name="connsiteY5" fmla="*/ 8639 h 8639"/>
              <a:gd name="connsiteX6" fmla="*/ 9826 w 10457"/>
              <a:gd name="connsiteY6" fmla="*/ 1359 h 8639"/>
              <a:gd name="connsiteX7" fmla="*/ 5911 w 10457"/>
              <a:gd name="connsiteY7" fmla="*/ 988 h 8639"/>
              <a:gd name="connsiteX0" fmla="*/ 5653 w 10000"/>
              <a:gd name="connsiteY0" fmla="*/ 2380 h 11236"/>
              <a:gd name="connsiteX1" fmla="*/ 0 w 10000"/>
              <a:gd name="connsiteY1" fmla="*/ 5668 h 11236"/>
              <a:gd name="connsiteX2" fmla="*/ 943 w 10000"/>
              <a:gd name="connsiteY2" fmla="*/ 10265 h 11236"/>
              <a:gd name="connsiteX3" fmla="*/ 4324 w 10000"/>
              <a:gd name="connsiteY3" fmla="*/ 9626 h 11236"/>
              <a:gd name="connsiteX4" fmla="*/ 5412 w 10000"/>
              <a:gd name="connsiteY4" fmla="*/ 9626 h 11236"/>
              <a:gd name="connsiteX5" fmla="*/ 10000 w 10000"/>
              <a:gd name="connsiteY5" fmla="*/ 11236 h 11236"/>
              <a:gd name="connsiteX6" fmla="*/ 9857 w 10000"/>
              <a:gd name="connsiteY6" fmla="*/ 380 h 11236"/>
              <a:gd name="connsiteX7" fmla="*/ 5653 w 10000"/>
              <a:gd name="connsiteY7" fmla="*/ 2380 h 11236"/>
              <a:gd name="connsiteX0" fmla="*/ 5653 w 9897"/>
              <a:gd name="connsiteY0" fmla="*/ 2380 h 10265"/>
              <a:gd name="connsiteX1" fmla="*/ 0 w 9897"/>
              <a:gd name="connsiteY1" fmla="*/ 5668 h 10265"/>
              <a:gd name="connsiteX2" fmla="*/ 943 w 9897"/>
              <a:gd name="connsiteY2" fmla="*/ 10265 h 10265"/>
              <a:gd name="connsiteX3" fmla="*/ 4324 w 9897"/>
              <a:gd name="connsiteY3" fmla="*/ 9626 h 10265"/>
              <a:gd name="connsiteX4" fmla="*/ 5412 w 9897"/>
              <a:gd name="connsiteY4" fmla="*/ 9626 h 10265"/>
              <a:gd name="connsiteX5" fmla="*/ 9793 w 9897"/>
              <a:gd name="connsiteY5" fmla="*/ 9015 h 10265"/>
              <a:gd name="connsiteX6" fmla="*/ 9857 w 9897"/>
              <a:gd name="connsiteY6" fmla="*/ 380 h 10265"/>
              <a:gd name="connsiteX7" fmla="*/ 5653 w 9897"/>
              <a:gd name="connsiteY7" fmla="*/ 2380 h 10265"/>
              <a:gd name="connsiteX0" fmla="*/ 5712 w 10081"/>
              <a:gd name="connsiteY0" fmla="*/ 2319 h 10269"/>
              <a:gd name="connsiteX1" fmla="*/ 0 w 10081"/>
              <a:gd name="connsiteY1" fmla="*/ 5522 h 10269"/>
              <a:gd name="connsiteX2" fmla="*/ 953 w 10081"/>
              <a:gd name="connsiteY2" fmla="*/ 10000 h 10269"/>
              <a:gd name="connsiteX3" fmla="*/ 4369 w 10081"/>
              <a:gd name="connsiteY3" fmla="*/ 9377 h 10269"/>
              <a:gd name="connsiteX4" fmla="*/ 5468 w 10081"/>
              <a:gd name="connsiteY4" fmla="*/ 9377 h 10269"/>
              <a:gd name="connsiteX5" fmla="*/ 10081 w 10081"/>
              <a:gd name="connsiteY5" fmla="*/ 10269 h 10269"/>
              <a:gd name="connsiteX6" fmla="*/ 9960 w 10081"/>
              <a:gd name="connsiteY6" fmla="*/ 370 h 10269"/>
              <a:gd name="connsiteX7" fmla="*/ 5712 w 10081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2319 h 10269"/>
              <a:gd name="connsiteX1" fmla="*/ 0 w 10088"/>
              <a:gd name="connsiteY1" fmla="*/ 5522 h 10269"/>
              <a:gd name="connsiteX2" fmla="*/ 953 w 10088"/>
              <a:gd name="connsiteY2" fmla="*/ 10000 h 10269"/>
              <a:gd name="connsiteX3" fmla="*/ 4369 w 10088"/>
              <a:gd name="connsiteY3" fmla="*/ 9377 h 10269"/>
              <a:gd name="connsiteX4" fmla="*/ 5468 w 10088"/>
              <a:gd name="connsiteY4" fmla="*/ 9377 h 10269"/>
              <a:gd name="connsiteX5" fmla="*/ 10081 w 10088"/>
              <a:gd name="connsiteY5" fmla="*/ 10269 h 10269"/>
              <a:gd name="connsiteX6" fmla="*/ 9960 w 10088"/>
              <a:gd name="connsiteY6" fmla="*/ 370 h 10269"/>
              <a:gd name="connsiteX7" fmla="*/ 5712 w 10088"/>
              <a:gd name="connsiteY7" fmla="*/ 2319 h 10269"/>
              <a:gd name="connsiteX0" fmla="*/ 5712 w 10088"/>
              <a:gd name="connsiteY0" fmla="*/ 4890 h 12840"/>
              <a:gd name="connsiteX1" fmla="*/ 0 w 10088"/>
              <a:gd name="connsiteY1" fmla="*/ 8093 h 12840"/>
              <a:gd name="connsiteX2" fmla="*/ 953 w 10088"/>
              <a:gd name="connsiteY2" fmla="*/ 12571 h 12840"/>
              <a:gd name="connsiteX3" fmla="*/ 4369 w 10088"/>
              <a:gd name="connsiteY3" fmla="*/ 11948 h 12840"/>
              <a:gd name="connsiteX4" fmla="*/ 5468 w 10088"/>
              <a:gd name="connsiteY4" fmla="*/ 11948 h 12840"/>
              <a:gd name="connsiteX5" fmla="*/ 10081 w 10088"/>
              <a:gd name="connsiteY5" fmla="*/ 12840 h 12840"/>
              <a:gd name="connsiteX6" fmla="*/ 9960 w 10088"/>
              <a:gd name="connsiteY6" fmla="*/ 2941 h 12840"/>
              <a:gd name="connsiteX7" fmla="*/ 6014 w 10088"/>
              <a:gd name="connsiteY7" fmla="*/ 766 h 12840"/>
              <a:gd name="connsiteX0" fmla="*/ 5712 w 10088"/>
              <a:gd name="connsiteY0" fmla="*/ 1949 h 9899"/>
              <a:gd name="connsiteX1" fmla="*/ 0 w 10088"/>
              <a:gd name="connsiteY1" fmla="*/ 5152 h 9899"/>
              <a:gd name="connsiteX2" fmla="*/ 953 w 10088"/>
              <a:gd name="connsiteY2" fmla="*/ 9630 h 9899"/>
              <a:gd name="connsiteX3" fmla="*/ 4369 w 10088"/>
              <a:gd name="connsiteY3" fmla="*/ 9007 h 9899"/>
              <a:gd name="connsiteX4" fmla="*/ 5468 w 10088"/>
              <a:gd name="connsiteY4" fmla="*/ 9007 h 9899"/>
              <a:gd name="connsiteX5" fmla="*/ 10081 w 10088"/>
              <a:gd name="connsiteY5" fmla="*/ 9899 h 9899"/>
              <a:gd name="connsiteX6" fmla="*/ 9960 w 10088"/>
              <a:gd name="connsiteY6" fmla="*/ 0 h 9899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1969 h 10000"/>
              <a:gd name="connsiteX1" fmla="*/ 0 w 10000"/>
              <a:gd name="connsiteY1" fmla="*/ 5205 h 10000"/>
              <a:gd name="connsiteX2" fmla="*/ 945 w 10000"/>
              <a:gd name="connsiteY2" fmla="*/ 9728 h 10000"/>
              <a:gd name="connsiteX3" fmla="*/ 4331 w 10000"/>
              <a:gd name="connsiteY3" fmla="*/ 9099 h 10000"/>
              <a:gd name="connsiteX4" fmla="*/ 5420 w 10000"/>
              <a:gd name="connsiteY4" fmla="*/ 9099 h 10000"/>
              <a:gd name="connsiteX5" fmla="*/ 9993 w 10000"/>
              <a:gd name="connsiteY5" fmla="*/ 10000 h 10000"/>
              <a:gd name="connsiteX6" fmla="*/ 9873 w 10000"/>
              <a:gd name="connsiteY6" fmla="*/ 0 h 10000"/>
              <a:gd name="connsiteX7" fmla="*/ 5662 w 10000"/>
              <a:gd name="connsiteY7" fmla="*/ 1969 h 1000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209 h 10240"/>
              <a:gd name="connsiteX1" fmla="*/ 0 w 10000"/>
              <a:gd name="connsiteY1" fmla="*/ 5445 h 10240"/>
              <a:gd name="connsiteX2" fmla="*/ 945 w 10000"/>
              <a:gd name="connsiteY2" fmla="*/ 9968 h 10240"/>
              <a:gd name="connsiteX3" fmla="*/ 4331 w 10000"/>
              <a:gd name="connsiteY3" fmla="*/ 9339 h 10240"/>
              <a:gd name="connsiteX4" fmla="*/ 5420 w 10000"/>
              <a:gd name="connsiteY4" fmla="*/ 9339 h 10240"/>
              <a:gd name="connsiteX5" fmla="*/ 9993 w 10000"/>
              <a:gd name="connsiteY5" fmla="*/ 10240 h 10240"/>
              <a:gd name="connsiteX6" fmla="*/ 9873 w 10000"/>
              <a:gd name="connsiteY6" fmla="*/ 240 h 10240"/>
              <a:gd name="connsiteX7" fmla="*/ 5662 w 10000"/>
              <a:gd name="connsiteY7" fmla="*/ 2209 h 10240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662 w 10000"/>
              <a:gd name="connsiteY0" fmla="*/ 2140 h 10171"/>
              <a:gd name="connsiteX1" fmla="*/ 0 w 10000"/>
              <a:gd name="connsiteY1" fmla="*/ 5376 h 10171"/>
              <a:gd name="connsiteX2" fmla="*/ 945 w 10000"/>
              <a:gd name="connsiteY2" fmla="*/ 9899 h 10171"/>
              <a:gd name="connsiteX3" fmla="*/ 4331 w 10000"/>
              <a:gd name="connsiteY3" fmla="*/ 9270 h 10171"/>
              <a:gd name="connsiteX4" fmla="*/ 5420 w 10000"/>
              <a:gd name="connsiteY4" fmla="*/ 9270 h 10171"/>
              <a:gd name="connsiteX5" fmla="*/ 9993 w 10000"/>
              <a:gd name="connsiteY5" fmla="*/ 10171 h 10171"/>
              <a:gd name="connsiteX6" fmla="*/ 9873 w 10000"/>
              <a:gd name="connsiteY6" fmla="*/ 171 h 10171"/>
              <a:gd name="connsiteX7" fmla="*/ 5662 w 10000"/>
              <a:gd name="connsiteY7" fmla="*/ 2140 h 1017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4331 w 10000"/>
              <a:gd name="connsiteY3" fmla="*/ 9260 h 10161"/>
              <a:gd name="connsiteX4" fmla="*/ 5420 w 10000"/>
              <a:gd name="connsiteY4" fmla="*/ 9260 h 10161"/>
              <a:gd name="connsiteX5" fmla="*/ 9993 w 10000"/>
              <a:gd name="connsiteY5" fmla="*/ 10161 h 10161"/>
              <a:gd name="connsiteX6" fmla="*/ 9873 w 10000"/>
              <a:gd name="connsiteY6" fmla="*/ 161 h 10161"/>
              <a:gd name="connsiteX7" fmla="*/ 5547 w 10000"/>
              <a:gd name="connsiteY7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420 w 10000"/>
              <a:gd name="connsiteY3" fmla="*/ 9260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  <a:gd name="connsiteX0" fmla="*/ 5547 w 10000"/>
              <a:gd name="connsiteY0" fmla="*/ 2198 h 10161"/>
              <a:gd name="connsiteX1" fmla="*/ 0 w 10000"/>
              <a:gd name="connsiteY1" fmla="*/ 5366 h 10161"/>
              <a:gd name="connsiteX2" fmla="*/ 945 w 10000"/>
              <a:gd name="connsiteY2" fmla="*/ 9889 h 10161"/>
              <a:gd name="connsiteX3" fmla="*/ 5581 w 10000"/>
              <a:gd name="connsiteY3" fmla="*/ 8782 h 10161"/>
              <a:gd name="connsiteX4" fmla="*/ 9993 w 10000"/>
              <a:gd name="connsiteY4" fmla="*/ 10161 h 10161"/>
              <a:gd name="connsiteX5" fmla="*/ 9873 w 10000"/>
              <a:gd name="connsiteY5" fmla="*/ 161 h 10161"/>
              <a:gd name="connsiteX6" fmla="*/ 5547 w 10000"/>
              <a:gd name="connsiteY6" fmla="*/ 2198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61">
                <a:moveTo>
                  <a:pt x="5547" y="2198"/>
                </a:moveTo>
                <a:cubicBezTo>
                  <a:pt x="3567" y="4288"/>
                  <a:pt x="1201" y="5302"/>
                  <a:pt x="0" y="5366"/>
                </a:cubicBezTo>
                <a:cubicBezTo>
                  <a:pt x="385" y="7157"/>
                  <a:pt x="657" y="8398"/>
                  <a:pt x="945" y="9889"/>
                </a:cubicBezTo>
                <a:cubicBezTo>
                  <a:pt x="2171" y="9036"/>
                  <a:pt x="4073" y="8737"/>
                  <a:pt x="5581" y="8782"/>
                </a:cubicBezTo>
                <a:cubicBezTo>
                  <a:pt x="7089" y="8827"/>
                  <a:pt x="8663" y="9368"/>
                  <a:pt x="9993" y="10161"/>
                </a:cubicBezTo>
                <a:cubicBezTo>
                  <a:pt x="10016" y="6377"/>
                  <a:pt x="9993" y="4123"/>
                  <a:pt x="9873" y="161"/>
                </a:cubicBezTo>
                <a:cubicBezTo>
                  <a:pt x="8815" y="-276"/>
                  <a:pt x="7527" y="108"/>
                  <a:pt x="5547" y="2198"/>
                </a:cubicBezTo>
                <a:close/>
              </a:path>
            </a:pathLst>
          </a:custGeom>
          <a:solidFill>
            <a:srgbClr val="4298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3" name="Pil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A9667F-B344-49AD-9781-75C37ED44B1F}"/>
              </a:ext>
            </a:extLst>
          </p:cNvPr>
          <p:cNvSpPr txBox="1">
            <a:spLocks/>
          </p:cNvSpPr>
          <p:nvPr/>
        </p:nvSpPr>
        <p:spPr>
          <a:xfrm>
            <a:off x="218019" y="541866"/>
            <a:ext cx="7860576" cy="577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t-EE" sz="2000" dirty="0"/>
              <a:t>2020-2030 keskkonnaministeeriumi eestvedamisel </a:t>
            </a:r>
            <a:r>
              <a:rPr lang="et-EE" sz="2000" dirty="0" err="1"/>
              <a:t>LIFE’i</a:t>
            </a:r>
            <a:r>
              <a:rPr lang="et-EE" sz="2000" dirty="0"/>
              <a:t> projekt „</a:t>
            </a:r>
            <a:r>
              <a:rPr lang="et-EE" sz="2000" b="1" dirty="0"/>
              <a:t>Loodusrikas Eesti</a:t>
            </a:r>
            <a:r>
              <a:rPr lang="et-EE" sz="2000" dirty="0"/>
              <a:t>“ </a:t>
            </a:r>
          </a:p>
          <a:p>
            <a:pPr algn="l"/>
            <a:endParaRPr lang="et-EE" sz="2000" dirty="0"/>
          </a:p>
          <a:p>
            <a:pPr algn="l"/>
            <a:r>
              <a:rPr lang="et-EE" sz="2000" dirty="0">
                <a:ea typeface="Calibri" panose="020F0502020204030204" pitchFamily="34" charset="0"/>
                <a:cs typeface="Calibri" panose="020F0502020204030204" pitchFamily="34" charset="0"/>
              </a:rPr>
              <a:t>LIFE-IP </a:t>
            </a:r>
            <a:r>
              <a:rPr lang="et-EE" sz="2000" dirty="0" err="1">
                <a:ea typeface="Calibri" panose="020F0502020204030204" pitchFamily="34" charset="0"/>
                <a:cs typeface="Calibri" panose="020F0502020204030204" pitchFamily="34" charset="0"/>
              </a:rPr>
              <a:t>ForEst&amp;FarmLand</a:t>
            </a:r>
            <a:r>
              <a:rPr lang="et-EE" sz="2000" dirty="0"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farming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landscapes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conservation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Natura 2000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habitats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t-EE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et-E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t-EE" sz="2000" dirty="0"/>
          </a:p>
          <a:p>
            <a:pPr algn="l"/>
            <a:endParaRPr lang="et-EE" sz="2000" dirty="0"/>
          </a:p>
          <a:p>
            <a:pPr algn="l"/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„MÄRGADE METSAELUPAIGATÜÜPIDE (*9080, *91D0, *91E0, 91F0 ning kaitsealadel asuvad kõdusoometsad) TEGEVUSKAVA“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t-EE" sz="2000" b="0" i="0" dirty="0">
                <a:effectLst/>
              </a:rPr>
              <a:t>Tegevuskava analüüsib märgade metsade halva seisundi põhjusi ja kavandab edasisi tegevusi, sh veerežiimi taastamist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 </a:t>
            </a:r>
          </a:p>
          <a:p>
            <a:pPr algn="l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7238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25F3-5CD1-4664-9601-D649342C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30" y="44491"/>
            <a:ext cx="11519065" cy="1325563"/>
          </a:xfrm>
        </p:spPr>
        <p:txBody>
          <a:bodyPr/>
          <a:lstStyle/>
          <a:p>
            <a:r>
              <a:rPr lang="et-EE" dirty="0"/>
              <a:t>Märjad metsad &gt; loodusdirektiivi metsaelupaigad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C4DE6D-1105-4382-8B0C-84088EE0B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430159"/>
              </p:ext>
            </p:extLst>
          </p:nvPr>
        </p:nvGraphicFramePr>
        <p:xfrm>
          <a:off x="707572" y="3761035"/>
          <a:ext cx="10217727" cy="2652629"/>
        </p:xfrm>
        <a:graphic>
          <a:graphicData uri="http://schemas.openxmlformats.org/drawingml/2006/table">
            <a:tbl>
              <a:tblPr/>
              <a:tblGrid>
                <a:gridCol w="991497">
                  <a:extLst>
                    <a:ext uri="{9D8B030D-6E8A-4147-A177-3AD203B41FA5}">
                      <a16:colId xmlns:a16="http://schemas.microsoft.com/office/drawing/2014/main" val="139761609"/>
                    </a:ext>
                  </a:extLst>
                </a:gridCol>
                <a:gridCol w="3119030">
                  <a:extLst>
                    <a:ext uri="{9D8B030D-6E8A-4147-A177-3AD203B41FA5}">
                      <a16:colId xmlns:a16="http://schemas.microsoft.com/office/drawing/2014/main" val="3554222620"/>
                    </a:ext>
                  </a:extLst>
                </a:gridCol>
                <a:gridCol w="1181037">
                  <a:extLst>
                    <a:ext uri="{9D8B030D-6E8A-4147-A177-3AD203B41FA5}">
                      <a16:colId xmlns:a16="http://schemas.microsoft.com/office/drawing/2014/main" val="2676369842"/>
                    </a:ext>
                  </a:extLst>
                </a:gridCol>
                <a:gridCol w="955522">
                  <a:extLst>
                    <a:ext uri="{9D8B030D-6E8A-4147-A177-3AD203B41FA5}">
                      <a16:colId xmlns:a16="http://schemas.microsoft.com/office/drawing/2014/main" val="3953350162"/>
                    </a:ext>
                  </a:extLst>
                </a:gridCol>
                <a:gridCol w="1836588">
                  <a:extLst>
                    <a:ext uri="{9D8B030D-6E8A-4147-A177-3AD203B41FA5}">
                      <a16:colId xmlns:a16="http://schemas.microsoft.com/office/drawing/2014/main" val="809392142"/>
                    </a:ext>
                  </a:extLst>
                </a:gridCol>
                <a:gridCol w="2134053">
                  <a:extLst>
                    <a:ext uri="{9D8B030D-6E8A-4147-A177-3AD203B41FA5}">
                      <a16:colId xmlns:a16="http://schemas.microsoft.com/office/drawing/2014/main" val="2816366347"/>
                    </a:ext>
                  </a:extLst>
                </a:gridCol>
              </a:tblGrid>
              <a:tr h="7407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märjad metsaelupaigatüübid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pindala, 1000 ha</a:t>
                      </a:r>
                    </a:p>
                  </a:txBody>
                  <a:tcPr marL="2757" marR="2757" marT="2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04919"/>
                  </a:ext>
                </a:extLst>
              </a:tr>
              <a:tr h="428728">
                <a:tc gridSpan="2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 2019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KAUR 2018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KAUR 2018 korrigeeritud 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EUROOPA aruanne</a:t>
                      </a:r>
                    </a:p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2013-2018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13350"/>
                  </a:ext>
                </a:extLst>
              </a:tr>
              <a:tr h="34351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soo-lehtmetsad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5201"/>
                  </a:ext>
                </a:extLst>
              </a:tr>
              <a:tr h="39718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_91D0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siirdesoo ja rabametsad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44-50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82268"/>
                  </a:ext>
                </a:extLst>
              </a:tr>
              <a:tr h="35424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_91E0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lammi-lodumetsad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34542"/>
                  </a:ext>
                </a:extLst>
              </a:tr>
              <a:tr h="377596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_91F0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laialehised lammimetsad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91200"/>
                  </a:ext>
                </a:extLst>
              </a:tr>
              <a:tr h="3516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pindala kokku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83,5-94,5</a:t>
                      </a:r>
                    </a:p>
                  </a:txBody>
                  <a:tcPr marL="2757" marR="2757" marT="2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6472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F378B4-F434-4CC3-A7FC-89B88C39B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66820"/>
              </p:ext>
            </p:extLst>
          </p:nvPr>
        </p:nvGraphicFramePr>
        <p:xfrm>
          <a:off x="2906021" y="1231533"/>
          <a:ext cx="6107349" cy="225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6015">
                  <a:extLst>
                    <a:ext uri="{9D8B030D-6E8A-4147-A177-3AD203B41FA5}">
                      <a16:colId xmlns:a16="http://schemas.microsoft.com/office/drawing/2014/main" val="38080553"/>
                    </a:ext>
                  </a:extLst>
                </a:gridCol>
                <a:gridCol w="1701946">
                  <a:extLst>
                    <a:ext uri="{9D8B030D-6E8A-4147-A177-3AD203B41FA5}">
                      <a16:colId xmlns:a16="http://schemas.microsoft.com/office/drawing/2014/main" val="309638319"/>
                    </a:ext>
                  </a:extLst>
                </a:gridCol>
                <a:gridCol w="1409388">
                  <a:extLst>
                    <a:ext uri="{9D8B030D-6E8A-4147-A177-3AD203B41FA5}">
                      <a16:colId xmlns:a16="http://schemas.microsoft.com/office/drawing/2014/main" val="126108865"/>
                    </a:ext>
                  </a:extLst>
                </a:gridCol>
              </a:tblGrid>
              <a:tr h="54741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Märgade metsade tüübid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Pindala, tuhat ha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%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5867622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Soovikumetsad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415,4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17,9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706663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Rabastuvad metsad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12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0,5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581576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Kõdusoometsad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358,4</a:t>
                      </a:r>
                      <a:endParaRPr lang="et-EE" sz="18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15,4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654494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Soometsad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>
                          <a:effectLst/>
                        </a:rPr>
                        <a:t>155,8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dirty="0">
                          <a:effectLst/>
                        </a:rPr>
                        <a:t>6,7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40055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dirty="0">
                          <a:effectLst/>
                        </a:rPr>
                        <a:t>Kokku märjad metsad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941,6</a:t>
                      </a:r>
                      <a:endParaRPr lang="et-E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et-E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315180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>
                          <a:effectLst/>
                        </a:rPr>
                        <a:t>Kokku kõik metsad</a:t>
                      </a:r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dirty="0">
                          <a:effectLst/>
                        </a:rPr>
                        <a:t>2 324,90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dirty="0">
                          <a:effectLst/>
                        </a:rPr>
                        <a:t>100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8755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4AAA99-56ED-4A12-85E6-C2CE5DE3357D}"/>
              </a:ext>
            </a:extLst>
          </p:cNvPr>
          <p:cNvSpPr txBox="1"/>
          <p:nvPr/>
        </p:nvSpPr>
        <p:spPr>
          <a:xfrm>
            <a:off x="5662671" y="6385349"/>
            <a:ext cx="476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~10% (praeguste) märgade metsade kogupinnast</a:t>
            </a:r>
          </a:p>
        </p:txBody>
      </p:sp>
    </p:spTree>
    <p:extLst>
      <p:ext uri="{BB962C8B-B14F-4D97-AF65-F5344CB8AC3E}">
        <p14:creationId xmlns:p14="http://schemas.microsoft.com/office/powerpoint/2010/main" val="376542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CA06-175B-4CB6-9353-6EAD5CB9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t-EE" dirty="0"/>
              <a:t>Seisund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3D8854-1EE9-4D27-BAB2-5A0D9B0A0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49287"/>
              </p:ext>
            </p:extLst>
          </p:nvPr>
        </p:nvGraphicFramePr>
        <p:xfrm>
          <a:off x="649996" y="1325563"/>
          <a:ext cx="8174514" cy="3505200"/>
        </p:xfrm>
        <a:graphic>
          <a:graphicData uri="http://schemas.openxmlformats.org/drawingml/2006/table">
            <a:tbl>
              <a:tblPr/>
              <a:tblGrid>
                <a:gridCol w="1577148">
                  <a:extLst>
                    <a:ext uri="{9D8B030D-6E8A-4147-A177-3AD203B41FA5}">
                      <a16:colId xmlns:a16="http://schemas.microsoft.com/office/drawing/2014/main" val="1911166298"/>
                    </a:ext>
                  </a:extLst>
                </a:gridCol>
                <a:gridCol w="2328691">
                  <a:extLst>
                    <a:ext uri="{9D8B030D-6E8A-4147-A177-3AD203B41FA5}">
                      <a16:colId xmlns:a16="http://schemas.microsoft.com/office/drawing/2014/main" val="3978863863"/>
                    </a:ext>
                  </a:extLst>
                </a:gridCol>
                <a:gridCol w="2202637">
                  <a:extLst>
                    <a:ext uri="{9D8B030D-6E8A-4147-A177-3AD203B41FA5}">
                      <a16:colId xmlns:a16="http://schemas.microsoft.com/office/drawing/2014/main" val="4099332712"/>
                    </a:ext>
                  </a:extLst>
                </a:gridCol>
                <a:gridCol w="2066038">
                  <a:extLst>
                    <a:ext uri="{9D8B030D-6E8A-4147-A177-3AD203B41FA5}">
                      <a16:colId xmlns:a16="http://schemas.microsoft.com/office/drawing/2014/main" val="480290641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märjad elupaigatüübid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seisund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330372"/>
                  </a:ext>
                </a:extLst>
              </a:tr>
              <a:tr h="200025">
                <a:tc gridSpan="2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Hinnang seisundile Eestis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Hinnang seisundile boreaalses regioonis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1475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soo-lehtmetsad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Halb, stabiilne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Halb, halvenev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019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_91D0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siirdesoo ja rabametsad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Ebapiisav, stabiilne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Ebapiisav, stabiilne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33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_91E0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lammi-lodumetsad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Soodne, paraneb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Halb, halveneb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4949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_91F0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laialehised lammimetsad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Ebapiisav, muutus teadmata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Ebapiisav, paraneb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40655"/>
                  </a:ext>
                </a:extLst>
              </a:tr>
            </a:tbl>
          </a:graphicData>
        </a:graphic>
      </p:graphicFrame>
      <p:pic>
        <p:nvPicPr>
          <p:cNvPr id="8" name="Pilt 12">
            <a:extLst>
              <a:ext uri="{FF2B5EF4-FFF2-40B4-BE49-F238E27FC236}">
                <a16:creationId xmlns:a16="http://schemas.microsoft.com/office/drawing/2014/main" id="{56F196D3-9BEB-4D63-83CB-0A5E07D2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F56DB8-DDFB-49AE-A13A-1C98092FD94A}"/>
              </a:ext>
            </a:extLst>
          </p:cNvPr>
          <p:cNvSpPr txBox="1"/>
          <p:nvPr/>
        </p:nvSpPr>
        <p:spPr>
          <a:xfrm>
            <a:off x="539828" y="5442829"/>
            <a:ext cx="99372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b="0" i="0" u="none" strike="noStrike" baseline="0" dirty="0"/>
              <a:t>Hinnang seire põhjal: „</a:t>
            </a:r>
            <a:r>
              <a:rPr lang="et-EE" sz="2000" b="1" i="0" u="none" strike="noStrike" baseline="0" dirty="0"/>
              <a:t>kõigi elupaigatüüpide seisundi </a:t>
            </a:r>
            <a:r>
              <a:rPr lang="et-EE" sz="2000" b="1" i="0" u="none" strike="noStrike" baseline="0" dirty="0" err="1"/>
              <a:t>üldhinnang</a:t>
            </a:r>
            <a:r>
              <a:rPr lang="et-EE" sz="2000" b="1" i="0" u="none" strike="noStrike" baseline="0" dirty="0"/>
              <a:t> on ”halb”“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(Keskkonnaagentuur. 2019. Ülevaade loodusdirektiivi metsaelupaikade seisundist (2013-2018) elupaigainventuuride ja seireandmete põhjal.)</a:t>
            </a:r>
          </a:p>
          <a:p>
            <a:pPr algn="l"/>
            <a:endParaRPr lang="et-EE" b="1" dirty="0"/>
          </a:p>
        </p:txBody>
      </p:sp>
      <p:pic>
        <p:nvPicPr>
          <p:cNvPr id="6" name="Content Placeholder 4" descr="A stream in the woods&#10;&#10;Description automatically generated with low confidence">
            <a:extLst>
              <a:ext uri="{FF2B5EF4-FFF2-40B4-BE49-F238E27FC236}">
                <a16:creationId xmlns:a16="http://schemas.microsoft.com/office/drawing/2014/main" id="{74D0EBB3-DAFA-4FF8-9B7A-82B842EF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743" y="1823961"/>
            <a:ext cx="2566904" cy="3422539"/>
          </a:xfrm>
        </p:spPr>
      </p:pic>
    </p:spTree>
    <p:extLst>
      <p:ext uri="{BB962C8B-B14F-4D97-AF65-F5344CB8AC3E}">
        <p14:creationId xmlns:p14="http://schemas.microsoft.com/office/powerpoint/2010/main" val="385700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3B3B-C16C-4E43-87C6-39FF6654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Seire: järeldused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C099A-C143-4078-8B1A-F716C8676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Vähemalt pooled metsaelupaigad on piisava täpsusega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inventeerimata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SMI leidis neist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59%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väljaspool 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juba varem elupaigaks inventeeritud ala.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Varem inventeeritud metsaelupaigad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 ole kaardistatud piisava täpsusega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SMI põhjal määrati neist metsaelupaigaks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55%.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Inventeeritud metsaelupaigad asuvad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valdavalt kaitsealadel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Majandusmetsadest leitavate elupaikade hulk on langustrendis ning ligi ¾ teadaolevate elupaikade hävimisjuhtudest asub väljaspool kaitsealasid.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Kaardistatud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LD metsaelupaikade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veerežiim ja struktuur on enamasti piisavalt looduslik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Madal esinduslikkuse põhjuseks enamasti ajalooline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inimmõju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Taastub ise pikkamööda.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Tugeva kuivendusmõjuga ja oluliselt muutunud struktuuriga metsad on inventeeritud 0-elupaikadeks. Neil metsadel võib olla kõrge soometsamaastike 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taastamisväärtus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juhul, kui nad asuvad metsaelupaikadeks kvalifitseeruvate alade naabruses.</a:t>
            </a:r>
          </a:p>
          <a:p>
            <a:endParaRPr lang="et-EE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94B04009-DA07-4A5F-9AC6-DAAD3D2D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A6E1-5F5F-43D9-BAE8-1D5B07C4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03"/>
            <a:ext cx="10515600" cy="1325563"/>
          </a:xfrm>
        </p:spPr>
        <p:txBody>
          <a:bodyPr/>
          <a:lstStyle/>
          <a:p>
            <a:r>
              <a:rPr lang="et-EE" dirty="0"/>
              <a:t>Ohutegurid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EA219B-4D8B-48E8-B6B1-CD691BE6B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48759"/>
              </p:ext>
            </p:extLst>
          </p:nvPr>
        </p:nvGraphicFramePr>
        <p:xfrm>
          <a:off x="485662" y="1930467"/>
          <a:ext cx="7964276" cy="4038915"/>
        </p:xfrm>
        <a:graphic>
          <a:graphicData uri="http://schemas.openxmlformats.org/drawingml/2006/table">
            <a:tbl>
              <a:tblPr firstRow="1" firstCol="1" bandRow="1"/>
              <a:tblGrid>
                <a:gridCol w="6113441">
                  <a:extLst>
                    <a:ext uri="{9D8B030D-6E8A-4147-A177-3AD203B41FA5}">
                      <a16:colId xmlns:a16="http://schemas.microsoft.com/office/drawing/2014/main" val="1416845056"/>
                    </a:ext>
                  </a:extLst>
                </a:gridCol>
                <a:gridCol w="1850835">
                  <a:extLst>
                    <a:ext uri="{9D8B030D-6E8A-4147-A177-3AD203B41FA5}">
                      <a16:colId xmlns:a16="http://schemas.microsoft.com/office/drawing/2014/main" val="2689491946"/>
                    </a:ext>
                  </a:extLst>
                </a:gridCol>
              </a:tblGrid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Ohutegur</a:t>
                      </a:r>
                      <a:endParaRPr lang="et-E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Mõju Eestis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1233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Turba lasundi hävimine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Kriitiline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95919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Taimestiku teisenemine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035781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Looduslike veekogude kadumine ja veerežiimi muutumine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386764"/>
                  </a:ext>
                </a:extLst>
              </a:tr>
              <a:tr h="734349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Kuivendussüsteemide rekonstrueerimine ja infrastruktuuride rajamisega seotud kraavitus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336717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Uuendusraied ja metsakultuurid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Keskmine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362823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Hooldusraied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Keskmine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36147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Ümbritseva maakasutuse (va kuivendussüsteemid) mõju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Keskmine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605899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Kliimamuutused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Väike/Teadmata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95721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algn="just"/>
                      <a:r>
                        <a:rPr lang="et-EE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Külastuskoormus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Väike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129897"/>
                  </a:ext>
                </a:extLst>
              </a:tr>
            </a:tbl>
          </a:graphicData>
        </a:graphic>
      </p:graphicFrame>
      <p:pic>
        <p:nvPicPr>
          <p:cNvPr id="8" name="Pilt 12">
            <a:extLst>
              <a:ext uri="{FF2B5EF4-FFF2-40B4-BE49-F238E27FC236}">
                <a16:creationId xmlns:a16="http://schemas.microsoft.com/office/drawing/2014/main" id="{3E273411-9BB7-40C8-922E-317BB6BA4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36" y="0"/>
            <a:ext cx="1743607" cy="1530229"/>
          </a:xfrm>
          <a:prstGeom prst="rect">
            <a:avLst/>
          </a:prstGeom>
        </p:spPr>
      </p:pic>
      <p:pic>
        <p:nvPicPr>
          <p:cNvPr id="4" name="Picture 3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C5187A0A-DEAB-4416-8137-D7058D4D4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75" y="1471667"/>
            <a:ext cx="3543758" cy="2657819"/>
          </a:xfrm>
          <a:prstGeom prst="rect">
            <a:avLst/>
          </a:prstGeom>
        </p:spPr>
      </p:pic>
      <p:pic>
        <p:nvPicPr>
          <p:cNvPr id="7" name="Picture 6" descr="A picture containing tree, outdoor, ground, grass&#10;&#10;Description automatically generated">
            <a:extLst>
              <a:ext uri="{FF2B5EF4-FFF2-40B4-BE49-F238E27FC236}">
                <a16:creationId xmlns:a16="http://schemas.microsoft.com/office/drawing/2014/main" id="{C748AB39-027A-45BE-90FE-274704EDC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75" y="4178188"/>
            <a:ext cx="3543758" cy="26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74D942-44B0-4094-9E9F-5A71B00C6EF8}"/>
              </a:ext>
            </a:extLst>
          </p:cNvPr>
          <p:cNvSpPr/>
          <p:nvPr/>
        </p:nvSpPr>
        <p:spPr>
          <a:xfrm>
            <a:off x="444381" y="4923692"/>
            <a:ext cx="9745904" cy="1765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01E53-A9FB-41F6-BA87-4E451321C251}"/>
              </a:ext>
            </a:extLst>
          </p:cNvPr>
          <p:cNvSpPr/>
          <p:nvPr/>
        </p:nvSpPr>
        <p:spPr>
          <a:xfrm>
            <a:off x="431509" y="1448496"/>
            <a:ext cx="9758776" cy="17652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C178E-4BDC-4C63-BEA9-1379DFAD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9" y="0"/>
            <a:ext cx="10515600" cy="1325563"/>
          </a:xfrm>
        </p:spPr>
        <p:txBody>
          <a:bodyPr>
            <a:normAutofit/>
          </a:bodyPr>
          <a:lstStyle/>
          <a:p>
            <a:r>
              <a:rPr lang="et-EE" dirty="0">
                <a:effectLst/>
                <a:ea typeface="Calibri" panose="020F0502020204030204" pitchFamily="34" charset="0"/>
              </a:rPr>
              <a:t>KAITSEKORRALDUSLIKUD TEGEVUSED (valik) 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CBB1-CB7E-4361-8281-C353D6ED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43" y="1545900"/>
            <a:ext cx="9267311" cy="5020153"/>
          </a:xfrm>
        </p:spPr>
        <p:txBody>
          <a:bodyPr>
            <a:normAutofit lnSpcReduction="10000"/>
          </a:bodyPr>
          <a:lstStyle/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Kaitstavate loodusdirektiivi metsaelupaigatüüpide </a:t>
            </a:r>
            <a:r>
              <a:rPr lang="et-EE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tsoneerimine</a:t>
            </a:r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 kaitsealade sihtkaitsevööndisse. </a:t>
            </a:r>
          </a:p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Loodusliku veerežiimi taastamine, sh maastiku (valgalade) mastaabis. </a:t>
            </a:r>
          </a:p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Kaardistada looduslike veekogude (nii vooluveekogud kui väikejärved) taastamisvõimalused Eestis ning koostada nende taastamise plaan.</a:t>
            </a:r>
          </a:p>
          <a:p>
            <a:pPr algn="just"/>
            <a:endParaRPr lang="et-E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Metsamaastiku sidusust tekitava ökoloogilise võrgustiku kujundamine. </a:t>
            </a:r>
          </a:p>
          <a:p>
            <a:pPr algn="just"/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 2000 võrgustikuga piirnevate või neid mõjutavate kuivendussüsteemide rekonstrueerimisel põhjalikum mõjude hindamine ja leevendusmeetmete rakendamine (sh vajadusel mitte-rekonstrueerimine).</a:t>
            </a:r>
          </a:p>
          <a:p>
            <a:pPr algn="just"/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Välja töötada piiranguvööndite funktsioone arvestavad raie- ja uuendamispõhimõtted (raie võimalik ulatus, raietüübid, tüübisisesed piirangud, uuendamise viisid).</a:t>
            </a:r>
          </a:p>
          <a:p>
            <a:pPr algn="just"/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Välja töötada juhised kaitsealadel erinevates metsatüüpides metsa elurikkust säästvate hooldusraiete tegemiseks ja/või püsimetsanduse ettevalmistamiseks ja rakendamiseks.</a:t>
            </a:r>
          </a:p>
          <a:p>
            <a:pPr marL="0" indent="0" algn="just">
              <a:buNone/>
            </a:pPr>
            <a:endParaRPr lang="et-E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FC59483A-8972-46B5-B16D-B63CBEFF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1D7CD-AC36-45F9-9815-EFD40040C921}"/>
              </a:ext>
            </a:extLst>
          </p:cNvPr>
          <p:cNvSpPr txBox="1"/>
          <p:nvPr/>
        </p:nvSpPr>
        <p:spPr>
          <a:xfrm>
            <a:off x="10319458" y="3702033"/>
            <a:ext cx="165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rgbClr val="FF0000"/>
                </a:solidFill>
              </a:rPr>
              <a:t>Ruumiline planeerimine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74269-A129-492D-9009-B52704E0411D}"/>
              </a:ext>
            </a:extLst>
          </p:cNvPr>
          <p:cNvSpPr txBox="1"/>
          <p:nvPr/>
        </p:nvSpPr>
        <p:spPr>
          <a:xfrm>
            <a:off x="10409300" y="5298507"/>
            <a:ext cx="1443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rgbClr val="FF0000"/>
                </a:solidFill>
              </a:rPr>
              <a:t>Raied ei halvenda seisundit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F5DC9-1D4D-4F11-AF6D-A7E1344BD616}"/>
              </a:ext>
            </a:extLst>
          </p:cNvPr>
          <p:cNvSpPr txBox="1"/>
          <p:nvPr/>
        </p:nvSpPr>
        <p:spPr>
          <a:xfrm>
            <a:off x="10303792" y="1854932"/>
            <a:ext cx="165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rgbClr val="FF0000"/>
                </a:solidFill>
              </a:rPr>
              <a:t>Kvaliteedi hoidmine ja parandamine</a:t>
            </a:r>
          </a:p>
        </p:txBody>
      </p:sp>
    </p:spTree>
    <p:extLst>
      <p:ext uri="{BB962C8B-B14F-4D97-AF65-F5344CB8AC3E}">
        <p14:creationId xmlns:p14="http://schemas.microsoft.com/office/powerpoint/2010/main" val="104266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3E45-A05F-4182-B24E-EAD0AC6D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43" y="8909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>
                <a:effectLst/>
                <a:latin typeface="+mn-lt"/>
                <a:ea typeface="Calibri" panose="020F0502020204030204" pitchFamily="34" charset="0"/>
              </a:rPr>
              <a:t>Täiendavalt vajalikud uuringud ja inventuurid </a:t>
            </a:r>
            <a:endParaRPr lang="et-EE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8DE4-43D1-40F7-84ED-CCF9A899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80" y="1332893"/>
            <a:ext cx="10515600" cy="48951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2000" b="1" dirty="0">
                <a:effectLst/>
                <a:ea typeface="Calibri" panose="020F0502020204030204" pitchFamily="34" charset="0"/>
              </a:rPr>
              <a:t>Ülevaade</a:t>
            </a:r>
            <a:r>
              <a:rPr lang="et-EE" sz="2000" dirty="0">
                <a:effectLst/>
                <a:ea typeface="Calibri" panose="020F0502020204030204" pitchFamily="34" charset="0"/>
              </a:rPr>
              <a:t> Natura märgade metsaelupaigatüüpide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levikust</a:t>
            </a:r>
            <a:r>
              <a:rPr lang="et-EE" sz="2000" dirty="0">
                <a:effectLst/>
                <a:ea typeface="Calibri" panose="020F0502020204030204" pitchFamily="34" charset="0"/>
              </a:rPr>
              <a:t> kogu Eesti metsamaastikus. </a:t>
            </a:r>
          </a:p>
          <a:p>
            <a:pPr marL="342900" indent="-342900">
              <a:buFont typeface="+mj-lt"/>
              <a:buAutoNum type="arabicPeriod"/>
            </a:pPr>
            <a:endParaRPr lang="et-EE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</a:rPr>
              <a:t>Looduslike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referentsalade</a:t>
            </a:r>
            <a:r>
              <a:rPr lang="et-EE" sz="2000" dirty="0">
                <a:effectLst/>
                <a:ea typeface="Calibri" panose="020F0502020204030204" pitchFamily="34" charset="0"/>
              </a:rPr>
              <a:t> valimine ja kirjeldamine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inimmõjuga</a:t>
            </a:r>
            <a:r>
              <a:rPr lang="et-EE" sz="2000" dirty="0">
                <a:effectLst/>
                <a:ea typeface="Calibri" panose="020F0502020204030204" pitchFamily="34" charset="0"/>
              </a:rPr>
              <a:t> märgade metsaelupaigatüüpide taastumise ja taastamise hindamiseks. </a:t>
            </a:r>
          </a:p>
          <a:p>
            <a:pPr marL="342900" indent="-342900">
              <a:buFont typeface="+mj-lt"/>
              <a:buAutoNum type="arabicPeriod"/>
            </a:pPr>
            <a:endParaRPr lang="et-EE" sz="2000" dirty="0"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</a:rPr>
              <a:t>Märgade metsaelupaigatüüpide kvaliteeti näitavate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tunnus- ja suunisliikide komplekt</a:t>
            </a:r>
            <a:r>
              <a:rPr lang="et-EE" sz="2000" dirty="0">
                <a:effectLst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t-EE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</a:rPr>
              <a:t>Erinevate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raieviiside</a:t>
            </a:r>
            <a:r>
              <a:rPr lang="et-EE" sz="2000" dirty="0">
                <a:effectLst/>
                <a:ea typeface="Calibri" panose="020F0502020204030204" pitchFamily="34" charset="0"/>
              </a:rPr>
              <a:t> mõju märgade metsaelupaigatüüpide elustikule piiranguvööndis. </a:t>
            </a:r>
          </a:p>
          <a:p>
            <a:pPr marL="342900" indent="-342900">
              <a:buFont typeface="+mj-lt"/>
              <a:buAutoNum type="arabicPeriod"/>
            </a:pPr>
            <a:endParaRPr lang="et-EE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2000" dirty="0">
                <a:effectLst/>
                <a:ea typeface="Calibri" panose="020F0502020204030204" pitchFamily="34" charset="0"/>
              </a:rPr>
              <a:t>Kraavivõrgustiku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rekonstrueerimise</a:t>
            </a:r>
            <a:r>
              <a:rPr lang="et-EE" sz="2000" dirty="0">
                <a:effectLst/>
                <a:ea typeface="Calibri" panose="020F0502020204030204" pitchFamily="34" charset="0"/>
              </a:rPr>
              <a:t> mõju märgade metsaelupaigatüüpide kooslustele: rekonstrueerimismõjude jälgimine ja leevendamise võimalused. </a:t>
            </a:r>
          </a:p>
          <a:p>
            <a:pPr marL="342900" indent="-342900">
              <a:buFont typeface="+mj-lt"/>
              <a:buAutoNum type="arabicPeriod"/>
            </a:pPr>
            <a:endParaRPr lang="et-EE" sz="2000" dirty="0"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2000" dirty="0" err="1">
                <a:effectLst/>
                <a:ea typeface="Calibri" panose="020F0502020204030204" pitchFamily="34" charset="0"/>
              </a:rPr>
              <a:t>Inimmõjuga</a:t>
            </a:r>
            <a:r>
              <a:rPr lang="et-EE" sz="2000" dirty="0">
                <a:effectLst/>
                <a:ea typeface="Calibri" panose="020F0502020204030204" pitchFamily="34" charset="0"/>
              </a:rPr>
              <a:t> märgade metsaelupaigatüüpide 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looduslik taastumine ja vajadused taastamistegevusteks</a:t>
            </a:r>
            <a:r>
              <a:rPr lang="et-EE" sz="2000" dirty="0">
                <a:effectLst/>
                <a:ea typeface="Calibri" panose="020F0502020204030204" pitchFamily="34" charset="0"/>
              </a:rPr>
              <a:t>. </a:t>
            </a:r>
            <a:endParaRPr lang="et-EE" sz="2000" dirty="0"/>
          </a:p>
        </p:txBody>
      </p:sp>
      <p:pic>
        <p:nvPicPr>
          <p:cNvPr id="4" name="Pilt 12">
            <a:extLst>
              <a:ext uri="{FF2B5EF4-FFF2-40B4-BE49-F238E27FC236}">
                <a16:creationId xmlns:a16="http://schemas.microsoft.com/office/drawing/2014/main" id="{E806502B-036C-4070-934F-06C1677B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40" y="97403"/>
            <a:ext cx="1743607" cy="1530229"/>
          </a:xfrm>
          <a:prstGeom prst="rect">
            <a:avLst/>
          </a:prstGeom>
        </p:spPr>
      </p:pic>
      <p:pic>
        <p:nvPicPr>
          <p:cNvPr id="5" name="Content Placeholder 4" descr="A picture containing tree, outdoor, grass, forest&#10;&#10;Description automatically generated">
            <a:extLst>
              <a:ext uri="{FF2B5EF4-FFF2-40B4-BE49-F238E27FC236}">
                <a16:creationId xmlns:a16="http://schemas.microsoft.com/office/drawing/2014/main" id="{154A17CA-F1FA-474A-9B7F-87A0A2869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551" y="4836504"/>
            <a:ext cx="2683449" cy="20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5605</TotalTime>
  <Words>1319</Words>
  <Application>Microsoft Office PowerPoint</Application>
  <PresentationFormat>Widescreen</PresentationFormat>
  <Paragraphs>216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Mida ja miks kavandatakse valmivas tegevuskavas märgade metsade kaitseks?</vt:lpstr>
      <vt:lpstr>PowerPoint Presentation</vt:lpstr>
      <vt:lpstr>PowerPoint Presentation</vt:lpstr>
      <vt:lpstr>Märjad metsad &gt; loodusdirektiivi metsaelupaigad</vt:lpstr>
      <vt:lpstr>Seisund</vt:lpstr>
      <vt:lpstr>Seire: järeldused</vt:lpstr>
      <vt:lpstr>Ohutegurid</vt:lpstr>
      <vt:lpstr>KAITSEKORRALDUSLIKUD TEGEVUSED (valik) </vt:lpstr>
      <vt:lpstr>Täiendavalt vajalikud uuringud ja inventuurid </vt:lpstr>
      <vt:lpstr>Taastamisalade valik</vt:lpstr>
      <vt:lpstr>Taastamisalade valik 2</vt:lpstr>
      <vt:lpstr>Taastamisalade valik 3</vt:lpstr>
      <vt:lpstr>Taastamisalade valik 4</vt:lpstr>
      <vt:lpstr>Taastamisalade valik 5</vt:lpstr>
      <vt:lpstr>Kuivenduse ja raie suhtes tundlike taimeliikide näiteid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Mida ja miks kavandatakse valmivas tegevuskavas loodusdirektiivi märgade metsaelupaigatüüpide kaitseks?</dc:title>
  <dc:creator>Raul Rosenvald</dc:creator>
  <cp:lastModifiedBy>Raul Rosenvald</cp:lastModifiedBy>
  <cp:revision>16</cp:revision>
  <dcterms:created xsi:type="dcterms:W3CDTF">2022-01-19T08:49:39Z</dcterms:created>
  <dcterms:modified xsi:type="dcterms:W3CDTF">2022-01-31T08:26:48Z</dcterms:modified>
</cp:coreProperties>
</file>