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Lst>
  <p:notesMasterIdLst>
    <p:notesMasterId r:id="rId15"/>
  </p:notesMasterIdLst>
  <p:sldIdLst>
    <p:sldId id="757" r:id="rId3"/>
    <p:sldId id="764" r:id="rId4"/>
    <p:sldId id="397" r:id="rId5"/>
    <p:sldId id="310" r:id="rId6"/>
    <p:sldId id="758" r:id="rId7"/>
    <p:sldId id="435" r:id="rId8"/>
    <p:sldId id="765" r:id="rId9"/>
    <p:sldId id="760" r:id="rId10"/>
    <p:sldId id="761" r:id="rId11"/>
    <p:sldId id="762" r:id="rId12"/>
    <p:sldId id="763" r:id="rId13"/>
    <p:sldId id="409" r:id="rId1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99" d="100"/>
          <a:sy n="99" d="100"/>
        </p:scale>
        <p:origin x="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8C556-4376-42EF-B3DE-FBDF8FCB7CB9}" type="datetimeFigureOut">
              <a:rPr lang="et-EE" smtClean="0"/>
              <a:t>28.01.22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B189-81A8-4A4D-9771-B64B2F50839F}" type="slidenum">
              <a:rPr lang="et-EE" smtClean="0"/>
              <a:t>‹#›</a:t>
            </a:fld>
            <a:endParaRPr lang="et-EE"/>
          </a:p>
        </p:txBody>
      </p:sp>
    </p:spTree>
    <p:extLst>
      <p:ext uri="{BB962C8B-B14F-4D97-AF65-F5344CB8AC3E}">
        <p14:creationId xmlns:p14="http://schemas.microsoft.com/office/powerpoint/2010/main" val="105638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61DD8-236D-41FC-BCD4-467047E77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45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61DD8-236D-41FC-BCD4-467047E77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088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Master" Target="../slideMasters/slideMaster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g"/><Relationship Id="rId1" Type="http://schemas.openxmlformats.org/officeDocument/2006/relationships/slideMaster" Target="../slideMasters/slideMaster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1.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g"/><Relationship Id="rId1" Type="http://schemas.openxmlformats.org/officeDocument/2006/relationships/slideMaster" Target="../slideMasters/slideMaster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1.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Blank">
    <p:bg>
      <p:bgPr>
        <a:solidFill>
          <a:srgbClr val="E6E6E6"/>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77D14CCC-A8C5-47AD-93A1-CECACC2729DC}"/>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15" name="Text Placeholder 2">
            <a:extLst>
              <a:ext uri="{FF2B5EF4-FFF2-40B4-BE49-F238E27FC236}">
                <a16:creationId xmlns:a16="http://schemas.microsoft.com/office/drawing/2014/main" id="{06292F3E-6606-4F8E-A77A-0A823A5C2DDA}"/>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pic>
        <p:nvPicPr>
          <p:cNvPr id="2" name="Graphic 1">
            <a:extLst>
              <a:ext uri="{FF2B5EF4-FFF2-40B4-BE49-F238E27FC236}">
                <a16:creationId xmlns:a16="http://schemas.microsoft.com/office/drawing/2014/main" id="{261F8A97-8D3D-4306-B995-082BD962F53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3097" y="-1"/>
            <a:ext cx="3876675" cy="1701479"/>
          </a:xfrm>
          <a:prstGeom prst="rect">
            <a:avLst/>
          </a:prstGeom>
        </p:spPr>
      </p:pic>
      <p:pic>
        <p:nvPicPr>
          <p:cNvPr id="24" name="Picture 23">
            <a:extLst>
              <a:ext uri="{FF2B5EF4-FFF2-40B4-BE49-F238E27FC236}">
                <a16:creationId xmlns:a16="http://schemas.microsoft.com/office/drawing/2014/main" id="{A7425CA6-C6F3-46C0-81F0-4DE10FA619B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9204" b="-1"/>
          <a:stretch/>
        </p:blipFill>
        <p:spPr>
          <a:xfrm>
            <a:off x="633915" y="6951"/>
            <a:ext cx="2682491" cy="1826291"/>
          </a:xfrm>
          <a:prstGeom prst="rect">
            <a:avLst/>
          </a:prstGeom>
        </p:spPr>
      </p:pic>
      <p:sp>
        <p:nvSpPr>
          <p:cNvPr id="4" name="Text Placeholder 3">
            <a:extLst>
              <a:ext uri="{FF2B5EF4-FFF2-40B4-BE49-F238E27FC236}">
                <a16:creationId xmlns:a16="http://schemas.microsoft.com/office/drawing/2014/main" id="{B4CD5DB6-B96F-419D-A52C-A0DA211EC58A}"/>
              </a:ext>
            </a:extLst>
          </p:cNvPr>
          <p:cNvSpPr>
            <a:spLocks noGrp="1"/>
          </p:cNvSpPr>
          <p:nvPr>
            <p:ph type="body" sz="quarter" idx="10" hasCustomPrompt="1"/>
          </p:nvPr>
        </p:nvSpPr>
        <p:spPr>
          <a:xfrm>
            <a:off x="683395" y="2699660"/>
            <a:ext cx="9555364" cy="665043"/>
          </a:xfrm>
        </p:spPr>
        <p:txBody>
          <a:bodyPr>
            <a:noAutofit/>
          </a:bodyPr>
          <a:lstStyle>
            <a:lvl1pPr marL="0" indent="0">
              <a:buNone/>
              <a:defRPr sz="4400"/>
            </a:lvl1pPr>
          </a:lstStyle>
          <a:p>
            <a:pPr lvl="0"/>
            <a:r>
              <a:rPr lang="en-US" dirty="0"/>
              <a:t>LOREM IPSUM DOLOR SIT AMET.</a:t>
            </a:r>
          </a:p>
        </p:txBody>
      </p:sp>
      <p:sp>
        <p:nvSpPr>
          <p:cNvPr id="10" name="Text Placeholder 3">
            <a:extLst>
              <a:ext uri="{FF2B5EF4-FFF2-40B4-BE49-F238E27FC236}">
                <a16:creationId xmlns:a16="http://schemas.microsoft.com/office/drawing/2014/main" id="{C35CE428-41CE-4D3D-B8EC-E985E72D61DE}"/>
              </a:ext>
            </a:extLst>
          </p:cNvPr>
          <p:cNvSpPr>
            <a:spLocks noGrp="1"/>
          </p:cNvSpPr>
          <p:nvPr>
            <p:ph type="body" sz="quarter" idx="11" hasCustomPrompt="1"/>
          </p:nvPr>
        </p:nvSpPr>
        <p:spPr>
          <a:xfrm>
            <a:off x="694126" y="3405853"/>
            <a:ext cx="9555364" cy="665043"/>
          </a:xfrm>
        </p:spPr>
        <p:txBody>
          <a:bodyPr>
            <a:noAutofit/>
          </a:bodyPr>
          <a:lstStyle>
            <a:lvl1pPr marL="0" indent="0">
              <a:buNone/>
              <a:defRPr sz="4400">
                <a:solidFill>
                  <a:schemeClr val="tx2"/>
                </a:solidFill>
              </a:defRPr>
            </a:lvl1pPr>
          </a:lstStyle>
          <a:p>
            <a:pPr lvl="0"/>
            <a:r>
              <a:rPr lang="en-US" dirty="0"/>
              <a:t>LOREM.</a:t>
            </a:r>
          </a:p>
        </p:txBody>
      </p:sp>
    </p:spTree>
    <p:extLst>
      <p:ext uri="{BB962C8B-B14F-4D97-AF65-F5344CB8AC3E}">
        <p14:creationId xmlns:p14="http://schemas.microsoft.com/office/powerpoint/2010/main" val="247285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EC290B7E-7841-48FD-9246-6DB336206938}"/>
              </a:ext>
            </a:extLst>
          </p:cNvPr>
          <p:cNvSpPr>
            <a:spLocks noGrp="1"/>
          </p:cNvSpPr>
          <p:nvPr>
            <p:ph type="body" sz="half" idx="12" hasCustomPrompt="1"/>
          </p:nvPr>
        </p:nvSpPr>
        <p:spPr>
          <a:xfrm>
            <a:off x="955598" y="3834063"/>
            <a:ext cx="4556202" cy="2250109"/>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21" name="Text Placeholder 3">
            <a:extLst>
              <a:ext uri="{FF2B5EF4-FFF2-40B4-BE49-F238E27FC236}">
                <a16:creationId xmlns:a16="http://schemas.microsoft.com/office/drawing/2014/main" id="{25FA4535-A354-4501-A339-EED043F5B6D0}"/>
              </a:ext>
            </a:extLst>
          </p:cNvPr>
          <p:cNvSpPr>
            <a:spLocks noGrp="1"/>
          </p:cNvSpPr>
          <p:nvPr>
            <p:ph type="body" sz="half" idx="13" hasCustomPrompt="1"/>
          </p:nvPr>
        </p:nvSpPr>
        <p:spPr>
          <a:xfrm>
            <a:off x="6435526" y="3832015"/>
            <a:ext cx="4556202" cy="2252157"/>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2" name="Rectangle 11">
            <a:extLst>
              <a:ext uri="{FF2B5EF4-FFF2-40B4-BE49-F238E27FC236}">
                <a16:creationId xmlns:a16="http://schemas.microsoft.com/office/drawing/2014/main" id="{83C2A959-0B33-44AD-BD41-D384029D4A0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78ACCB9-348A-4BF5-B74D-D40A448095B2}"/>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4" name="Picture Placeholder 37">
            <a:extLst>
              <a:ext uri="{FF2B5EF4-FFF2-40B4-BE49-F238E27FC236}">
                <a16:creationId xmlns:a16="http://schemas.microsoft.com/office/drawing/2014/main" id="{86F75643-2396-4465-90E8-42C4909F6426}"/>
              </a:ext>
            </a:extLst>
          </p:cNvPr>
          <p:cNvSpPr>
            <a:spLocks noGrp="1"/>
          </p:cNvSpPr>
          <p:nvPr>
            <p:ph type="pic" sz="quarter" idx="14"/>
          </p:nvPr>
        </p:nvSpPr>
        <p:spPr>
          <a:xfrm>
            <a:off x="0" y="1522248"/>
            <a:ext cx="12192000" cy="1965990"/>
          </a:xfrm>
          <a:pattFill prst="pct5">
            <a:fgClr>
              <a:schemeClr val="accent1"/>
            </a:fgClr>
            <a:bgClr>
              <a:schemeClr val="bg1"/>
            </a:bgClr>
          </a:pattFill>
        </p:spPr>
        <p:txBody>
          <a:bodyPr/>
          <a:lstStyle/>
          <a:p>
            <a:endParaRPr lang="en-US"/>
          </a:p>
        </p:txBody>
      </p:sp>
      <p:pic>
        <p:nvPicPr>
          <p:cNvPr id="15" name="Picture 14">
            <a:extLst>
              <a:ext uri="{FF2B5EF4-FFF2-40B4-BE49-F238E27FC236}">
                <a16:creationId xmlns:a16="http://schemas.microsoft.com/office/drawing/2014/main" id="{3F3F2BC9-BD79-4BBD-A975-58142B246C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
        <p:nvSpPr>
          <p:cNvPr id="3" name="Text Placeholder 2">
            <a:extLst>
              <a:ext uri="{FF2B5EF4-FFF2-40B4-BE49-F238E27FC236}">
                <a16:creationId xmlns:a16="http://schemas.microsoft.com/office/drawing/2014/main" id="{7AF2C952-7F71-41EE-AC13-4ED7D1D7BED0}"/>
              </a:ext>
            </a:extLst>
          </p:cNvPr>
          <p:cNvSpPr>
            <a:spLocks noGrp="1"/>
          </p:cNvSpPr>
          <p:nvPr>
            <p:ph type="body" sz="quarter" idx="15" hasCustomPrompt="1"/>
          </p:nvPr>
        </p:nvSpPr>
        <p:spPr>
          <a:xfrm>
            <a:off x="2544010" y="731242"/>
            <a:ext cx="4299284" cy="689832"/>
          </a:xfrm>
        </p:spPr>
        <p:txBody>
          <a:bodyPr>
            <a:noAutofit/>
          </a:bodyPr>
          <a:lstStyle>
            <a:lvl1pPr marL="0" indent="0">
              <a:buNone/>
              <a:defRPr sz="4400"/>
            </a:lvl1pPr>
          </a:lstStyle>
          <a:p>
            <a:pPr lvl="0"/>
            <a:r>
              <a:rPr lang="en-US" dirty="0"/>
              <a:t>LOREM IPSUM.</a:t>
            </a:r>
          </a:p>
        </p:txBody>
      </p:sp>
      <p:sp>
        <p:nvSpPr>
          <p:cNvPr id="23" name="Text Placeholder 2">
            <a:extLst>
              <a:ext uri="{FF2B5EF4-FFF2-40B4-BE49-F238E27FC236}">
                <a16:creationId xmlns:a16="http://schemas.microsoft.com/office/drawing/2014/main" id="{8185DBB6-19F9-493D-9066-C799505EECD0}"/>
              </a:ext>
            </a:extLst>
          </p:cNvPr>
          <p:cNvSpPr>
            <a:spLocks noGrp="1"/>
          </p:cNvSpPr>
          <p:nvPr>
            <p:ph type="body" sz="quarter" idx="16" hasCustomPrompt="1"/>
          </p:nvPr>
        </p:nvSpPr>
        <p:spPr>
          <a:xfrm>
            <a:off x="6843294" y="726770"/>
            <a:ext cx="2300706" cy="689832"/>
          </a:xfrm>
        </p:spPr>
        <p:txBody>
          <a:bodyPr>
            <a:noAutofit/>
          </a:bodyPr>
          <a:lstStyle>
            <a:lvl1pPr marL="0" indent="0">
              <a:buNone/>
              <a:defRPr sz="4400">
                <a:solidFill>
                  <a:schemeClr val="tx2"/>
                </a:solidFill>
              </a:defRPr>
            </a:lvl1pPr>
          </a:lstStyle>
          <a:p>
            <a:pPr lvl="0"/>
            <a:r>
              <a:rPr lang="en-US" dirty="0"/>
              <a:t>LOREM.</a:t>
            </a:r>
          </a:p>
        </p:txBody>
      </p:sp>
    </p:spTree>
    <p:extLst>
      <p:ext uri="{BB962C8B-B14F-4D97-AF65-F5344CB8AC3E}">
        <p14:creationId xmlns:p14="http://schemas.microsoft.com/office/powerpoint/2010/main" val="12002432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31" name="Content Placeholder 9">
            <a:extLst>
              <a:ext uri="{FF2B5EF4-FFF2-40B4-BE49-F238E27FC236}">
                <a16:creationId xmlns:a16="http://schemas.microsoft.com/office/drawing/2014/main" id="{17927624-4380-4F5E-99FF-8804DFCA71F8}"/>
              </a:ext>
            </a:extLst>
          </p:cNvPr>
          <p:cNvSpPr>
            <a:spLocks noGrp="1"/>
          </p:cNvSpPr>
          <p:nvPr>
            <p:ph sz="quarter" idx="15" hasCustomPrompt="1"/>
          </p:nvPr>
        </p:nvSpPr>
        <p:spPr>
          <a:xfrm>
            <a:off x="753033" y="2735789"/>
            <a:ext cx="6097897" cy="411162"/>
          </a:xfrm>
        </p:spPr>
        <p:txBody>
          <a:bodyPr/>
          <a:lstStyle>
            <a:lvl1pPr marL="0" indent="0">
              <a:buNone/>
              <a:defRPr/>
            </a:lvl1pPr>
          </a:lstStyle>
          <a:p>
            <a:pPr lvl="0"/>
            <a:r>
              <a:rPr lang="lt-LT" dirty="0"/>
              <a:t>Your great subtitle in this line</a:t>
            </a:r>
            <a:endParaRPr lang="en-US" dirty="0"/>
          </a:p>
        </p:txBody>
      </p:sp>
      <p:sp>
        <p:nvSpPr>
          <p:cNvPr id="32" name="Title 1">
            <a:extLst>
              <a:ext uri="{FF2B5EF4-FFF2-40B4-BE49-F238E27FC236}">
                <a16:creationId xmlns:a16="http://schemas.microsoft.com/office/drawing/2014/main" id="{C89644C1-0A0B-4409-9142-0B380C8031B5}"/>
              </a:ext>
            </a:extLst>
          </p:cNvPr>
          <p:cNvSpPr>
            <a:spLocks noGrp="1"/>
          </p:cNvSpPr>
          <p:nvPr>
            <p:ph type="title" hasCustomPrompt="1"/>
          </p:nvPr>
        </p:nvSpPr>
        <p:spPr>
          <a:xfrm>
            <a:off x="753033" y="1946081"/>
            <a:ext cx="6097897" cy="689832"/>
          </a:xfrm>
        </p:spPr>
        <p:txBody>
          <a:bodyPr/>
          <a:lstStyle>
            <a:lvl1pPr algn="l">
              <a:defRPr>
                <a:latin typeface="+mn-lt"/>
              </a:defRPr>
            </a:lvl1pPr>
          </a:lstStyle>
          <a:p>
            <a:r>
              <a:rPr lang="en-US" dirty="0"/>
              <a:t>LOREM IPSUM</a:t>
            </a:r>
          </a:p>
        </p:txBody>
      </p:sp>
      <p:sp>
        <p:nvSpPr>
          <p:cNvPr id="18" name="Text Placeholder 3">
            <a:extLst>
              <a:ext uri="{FF2B5EF4-FFF2-40B4-BE49-F238E27FC236}">
                <a16:creationId xmlns:a16="http://schemas.microsoft.com/office/drawing/2014/main" id="{075A78D8-251C-451C-885E-8193EBD7BE12}"/>
              </a:ext>
            </a:extLst>
          </p:cNvPr>
          <p:cNvSpPr>
            <a:spLocks noGrp="1"/>
          </p:cNvSpPr>
          <p:nvPr>
            <p:ph type="body" sz="half" idx="12" hasCustomPrompt="1"/>
          </p:nvPr>
        </p:nvSpPr>
        <p:spPr>
          <a:xfrm>
            <a:off x="5903604" y="3210410"/>
            <a:ext cx="5707370" cy="1738592"/>
          </a:xfrm>
          <a:prstGeom prst="rect">
            <a:avLst/>
          </a:prstGeom>
        </p:spPr>
        <p:txBody>
          <a:bodyPr>
            <a:normAutofit/>
          </a:bodyPr>
          <a:lstStyle>
            <a:lvl1pPr marL="0" marR="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t-LT"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endParaRPr lang="lt-LT" sz="1400" dirty="0">
              <a:latin typeface="+mj-lt"/>
            </a:endParaRPr>
          </a:p>
        </p:txBody>
      </p:sp>
      <p:sp>
        <p:nvSpPr>
          <p:cNvPr id="12" name="Rectangle 11">
            <a:extLst>
              <a:ext uri="{FF2B5EF4-FFF2-40B4-BE49-F238E27FC236}">
                <a16:creationId xmlns:a16="http://schemas.microsoft.com/office/drawing/2014/main" id="{3E4D1F8E-0216-4DB3-8A69-3AB05786096E}"/>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ADFD55AE-100C-4FAA-BBC7-A81FDFA493B7}"/>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10" name="Graphic 9">
            <a:extLst>
              <a:ext uri="{FF2B5EF4-FFF2-40B4-BE49-F238E27FC236}">
                <a16:creationId xmlns:a16="http://schemas.microsoft.com/office/drawing/2014/main" id="{BCD727A8-E1F4-4C11-88E7-FF0A76936F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570993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E1B24556-C750-4D6A-9AB5-21A17E1C1E76}"/>
              </a:ext>
            </a:extLst>
          </p:cNvPr>
          <p:cNvSpPr>
            <a:spLocks noGrp="1"/>
          </p:cNvSpPr>
          <p:nvPr>
            <p:ph type="body" sz="half" idx="12" hasCustomPrompt="1"/>
          </p:nvPr>
        </p:nvSpPr>
        <p:spPr>
          <a:xfrm>
            <a:off x="1359580" y="2836802"/>
            <a:ext cx="4330020" cy="2635950"/>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a:t>
            </a:r>
            <a:r>
              <a:rPr lang="lt-LT" sz="1400" dirty="0">
                <a:latin typeface="+mj-lt"/>
              </a:rPr>
              <a:t>.</a:t>
            </a:r>
          </a:p>
        </p:txBody>
      </p:sp>
      <p:sp>
        <p:nvSpPr>
          <p:cNvPr id="17" name="Text Placeholder 3">
            <a:extLst>
              <a:ext uri="{FF2B5EF4-FFF2-40B4-BE49-F238E27FC236}">
                <a16:creationId xmlns:a16="http://schemas.microsoft.com/office/drawing/2014/main" id="{2011C60B-07AA-4A2A-A956-D7B19AE5C462}"/>
              </a:ext>
            </a:extLst>
          </p:cNvPr>
          <p:cNvSpPr>
            <a:spLocks noGrp="1"/>
          </p:cNvSpPr>
          <p:nvPr>
            <p:ph type="body" sz="half" idx="39" hasCustomPrompt="1"/>
          </p:nvPr>
        </p:nvSpPr>
        <p:spPr>
          <a:xfrm>
            <a:off x="6502400" y="2836802"/>
            <a:ext cx="4330020" cy="2635950"/>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a:t>
            </a:r>
            <a:r>
              <a:rPr lang="lt-LT" sz="1400" dirty="0">
                <a:latin typeface="+mj-lt"/>
              </a:rPr>
              <a:t>.</a:t>
            </a:r>
          </a:p>
        </p:txBody>
      </p:sp>
      <p:sp>
        <p:nvSpPr>
          <p:cNvPr id="14" name="Rectangle 13">
            <a:extLst>
              <a:ext uri="{FF2B5EF4-FFF2-40B4-BE49-F238E27FC236}">
                <a16:creationId xmlns:a16="http://schemas.microsoft.com/office/drawing/2014/main" id="{E8564182-529B-4C7A-BE82-C9E631E58A57}"/>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5A8CE27-A4DB-4DAC-B392-A31AC515BDC6}"/>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3" name="Title 1">
            <a:extLst>
              <a:ext uri="{FF2B5EF4-FFF2-40B4-BE49-F238E27FC236}">
                <a16:creationId xmlns:a16="http://schemas.microsoft.com/office/drawing/2014/main" id="{89367172-CF57-4D05-8A55-71E6451F0748}"/>
              </a:ext>
            </a:extLst>
          </p:cNvPr>
          <p:cNvSpPr>
            <a:spLocks noGrp="1"/>
          </p:cNvSpPr>
          <p:nvPr>
            <p:ph type="title" hasCustomPrompt="1"/>
          </p:nvPr>
        </p:nvSpPr>
        <p:spPr>
          <a:xfrm>
            <a:off x="18197" y="1148231"/>
            <a:ext cx="12160155" cy="689832"/>
          </a:xfrm>
        </p:spPr>
        <p:txBody>
          <a:bodyPr/>
          <a:lstStyle>
            <a:lvl1pPr algn="ctr">
              <a:defRPr>
                <a:latin typeface="+mn-lt"/>
              </a:defRPr>
            </a:lvl1pPr>
          </a:lstStyle>
          <a:p>
            <a:r>
              <a:rPr lang="en-US" dirty="0"/>
              <a:t>LOREM IPSUM</a:t>
            </a:r>
          </a:p>
        </p:txBody>
      </p:sp>
      <p:sp>
        <p:nvSpPr>
          <p:cNvPr id="24" name="Content Placeholder 9">
            <a:extLst>
              <a:ext uri="{FF2B5EF4-FFF2-40B4-BE49-F238E27FC236}">
                <a16:creationId xmlns:a16="http://schemas.microsoft.com/office/drawing/2014/main" id="{DAB9F49A-9710-4CAB-B016-91A3044C9D24}"/>
              </a:ext>
            </a:extLst>
          </p:cNvPr>
          <p:cNvSpPr>
            <a:spLocks noGrp="1"/>
          </p:cNvSpPr>
          <p:nvPr>
            <p:ph sz="quarter" idx="13" hasCustomPrompt="1"/>
          </p:nvPr>
        </p:nvSpPr>
        <p:spPr>
          <a:xfrm>
            <a:off x="18198" y="1887674"/>
            <a:ext cx="12160154" cy="411162"/>
          </a:xfrm>
        </p:spPr>
        <p:txBody>
          <a:bodyPr/>
          <a:lstStyle>
            <a:lvl1pPr marL="0" indent="0" algn="ctr">
              <a:buNone/>
              <a:defRPr/>
            </a:lvl1pPr>
          </a:lstStyle>
          <a:p>
            <a:pPr lvl="0"/>
            <a:r>
              <a:rPr lang="lt-LT" dirty="0"/>
              <a:t>Your great subtitle in this line</a:t>
            </a:r>
            <a:endParaRPr lang="en-US" dirty="0"/>
          </a:p>
        </p:txBody>
      </p:sp>
      <p:pic>
        <p:nvPicPr>
          <p:cNvPr id="11" name="Graphic 10">
            <a:extLst>
              <a:ext uri="{FF2B5EF4-FFF2-40B4-BE49-F238E27FC236}">
                <a16:creationId xmlns:a16="http://schemas.microsoft.com/office/drawing/2014/main" id="{B98B437E-D4EE-49DD-BCF0-F9A1100FA0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4695349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E04F00A7-6905-4231-B886-6A36D409A74C}"/>
              </a:ext>
            </a:extLst>
          </p:cNvPr>
          <p:cNvSpPr>
            <a:spLocks noGrp="1"/>
          </p:cNvSpPr>
          <p:nvPr>
            <p:ph type="body" sz="half" idx="12" hasCustomPrompt="1"/>
          </p:nvPr>
        </p:nvSpPr>
        <p:spPr>
          <a:xfrm>
            <a:off x="3231995" y="2809720"/>
            <a:ext cx="5952948" cy="2676680"/>
          </a:xfrm>
          <a:prstGeom prst="rect">
            <a:avLst/>
          </a:prstGeom>
        </p:spPr>
        <p:txBody>
          <a:bodyPr>
            <a:normAutofit/>
          </a:bodyPr>
          <a:lstStyle>
            <a:lvl1pPr marL="0" indent="0" algn="ctr">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1" name="Rectangle 10">
            <a:extLst>
              <a:ext uri="{FF2B5EF4-FFF2-40B4-BE49-F238E27FC236}">
                <a16:creationId xmlns:a16="http://schemas.microsoft.com/office/drawing/2014/main" id="{957A56C7-A6C4-46D7-BAB3-D7753A66D669}"/>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3" name="Slide Number">
            <a:extLst>
              <a:ext uri="{FF2B5EF4-FFF2-40B4-BE49-F238E27FC236}">
                <a16:creationId xmlns:a16="http://schemas.microsoft.com/office/drawing/2014/main" id="{DCEDA12B-4592-452E-8468-D23E7E7E8D9F}"/>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4" name="Title 1">
            <a:extLst>
              <a:ext uri="{FF2B5EF4-FFF2-40B4-BE49-F238E27FC236}">
                <a16:creationId xmlns:a16="http://schemas.microsoft.com/office/drawing/2014/main" id="{B56DE388-1305-4873-94A8-E002F8738C02}"/>
              </a:ext>
            </a:extLst>
          </p:cNvPr>
          <p:cNvSpPr>
            <a:spLocks noGrp="1"/>
          </p:cNvSpPr>
          <p:nvPr>
            <p:ph type="title" hasCustomPrompt="1"/>
          </p:nvPr>
        </p:nvSpPr>
        <p:spPr>
          <a:xfrm>
            <a:off x="1" y="1371600"/>
            <a:ext cx="12192000" cy="689832"/>
          </a:xfrm>
        </p:spPr>
        <p:txBody>
          <a:bodyPr/>
          <a:lstStyle>
            <a:lvl1pPr algn="ctr">
              <a:defRPr>
                <a:latin typeface="+mn-lt"/>
              </a:defRPr>
            </a:lvl1pPr>
          </a:lstStyle>
          <a:p>
            <a:r>
              <a:rPr lang="en-US" dirty="0"/>
              <a:t>LOREM IPSUM</a:t>
            </a:r>
          </a:p>
        </p:txBody>
      </p:sp>
      <p:sp>
        <p:nvSpPr>
          <p:cNvPr id="17" name="Content Placeholder 9">
            <a:extLst>
              <a:ext uri="{FF2B5EF4-FFF2-40B4-BE49-F238E27FC236}">
                <a16:creationId xmlns:a16="http://schemas.microsoft.com/office/drawing/2014/main" id="{F1A9590D-A6E3-4A56-8B4F-0A2CC61CC0A3}"/>
              </a:ext>
            </a:extLst>
          </p:cNvPr>
          <p:cNvSpPr>
            <a:spLocks noGrp="1"/>
          </p:cNvSpPr>
          <p:nvPr>
            <p:ph sz="quarter" idx="13" hasCustomPrompt="1"/>
          </p:nvPr>
        </p:nvSpPr>
        <p:spPr>
          <a:xfrm>
            <a:off x="0" y="2111043"/>
            <a:ext cx="12191361" cy="411162"/>
          </a:xfrm>
        </p:spPr>
        <p:txBody>
          <a:bodyPr/>
          <a:lstStyle>
            <a:lvl1pPr marL="0" indent="0" algn="ctr">
              <a:buNone/>
              <a:defRPr/>
            </a:lvl1pPr>
          </a:lstStyle>
          <a:p>
            <a:pPr lvl="0"/>
            <a:r>
              <a:rPr lang="lt-LT" dirty="0"/>
              <a:t>Your great subtitle in this line</a:t>
            </a:r>
            <a:endParaRPr lang="en-US" dirty="0"/>
          </a:p>
        </p:txBody>
      </p:sp>
      <p:pic>
        <p:nvPicPr>
          <p:cNvPr id="10" name="Graphic 9">
            <a:extLst>
              <a:ext uri="{FF2B5EF4-FFF2-40B4-BE49-F238E27FC236}">
                <a16:creationId xmlns:a16="http://schemas.microsoft.com/office/drawing/2014/main" id="{AF6D67A7-7000-48A2-B534-38522C735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8277018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E5434-6F6C-41BC-BAD9-C7249F675812}"/>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8578" r="8578"/>
          <a:stretch/>
        </p:blipFill>
        <p:spPr>
          <a:xfrm>
            <a:off x="1896932" y="0"/>
            <a:ext cx="10295068" cy="6858000"/>
          </a:xfrm>
          <a:prstGeom prst="rect">
            <a:avLst/>
          </a:prstGeom>
        </p:spPr>
      </p:pic>
      <p:sp>
        <p:nvSpPr>
          <p:cNvPr id="12" name="Title 1">
            <a:extLst>
              <a:ext uri="{FF2B5EF4-FFF2-40B4-BE49-F238E27FC236}">
                <a16:creationId xmlns:a16="http://schemas.microsoft.com/office/drawing/2014/main" id="{5B7764B3-663F-4ACA-82EC-06ABFCC91875}"/>
              </a:ext>
            </a:extLst>
          </p:cNvPr>
          <p:cNvSpPr>
            <a:spLocks noGrp="1"/>
          </p:cNvSpPr>
          <p:nvPr userDrawn="1">
            <p:ph type="title" hasCustomPrompt="1"/>
          </p:nvPr>
        </p:nvSpPr>
        <p:spPr>
          <a:xfrm>
            <a:off x="1096392" y="2860330"/>
            <a:ext cx="6186151" cy="567108"/>
          </a:xfrm>
        </p:spPr>
        <p:txBody>
          <a:bodyPr/>
          <a:lstStyle>
            <a:lvl1pPr algn="l">
              <a:defRPr b="0">
                <a:latin typeface="Raleway SemiBold" panose="020B0703030101060003" pitchFamily="34" charset="0"/>
              </a:defRPr>
            </a:lvl1pPr>
          </a:lstStyle>
          <a:p>
            <a:r>
              <a:rPr lang="en-US" dirty="0"/>
              <a:t>DIVIDER</a:t>
            </a:r>
          </a:p>
        </p:txBody>
      </p:sp>
      <p:sp>
        <p:nvSpPr>
          <p:cNvPr id="7" name="Oval 6">
            <a:extLst>
              <a:ext uri="{FF2B5EF4-FFF2-40B4-BE49-F238E27FC236}">
                <a16:creationId xmlns:a16="http://schemas.microsoft.com/office/drawing/2014/main" id="{B9F542EF-9CA8-49A9-8EAA-37CC808A5455}"/>
              </a:ext>
            </a:extLst>
          </p:cNvPr>
          <p:cNvSpPr/>
          <p:nvPr userDrawn="1"/>
        </p:nvSpPr>
        <p:spPr>
          <a:xfrm>
            <a:off x="1096392" y="846161"/>
            <a:ext cx="1650776" cy="1650773"/>
          </a:xfrm>
          <a:prstGeom prst="ellipse">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9">
            <a:extLst>
              <a:ext uri="{FF2B5EF4-FFF2-40B4-BE49-F238E27FC236}">
                <a16:creationId xmlns:a16="http://schemas.microsoft.com/office/drawing/2014/main" id="{E4FC4365-8D2A-46F0-8DEC-0CF1B8BA2C69}"/>
              </a:ext>
            </a:extLst>
          </p:cNvPr>
          <p:cNvSpPr>
            <a:spLocks noGrp="1"/>
          </p:cNvSpPr>
          <p:nvPr>
            <p:ph sz="quarter" idx="13" hasCustomPrompt="1"/>
          </p:nvPr>
        </p:nvSpPr>
        <p:spPr>
          <a:xfrm>
            <a:off x="1096392" y="3459522"/>
            <a:ext cx="6186151" cy="411162"/>
          </a:xfrm>
        </p:spPr>
        <p:txBody>
          <a:bodyPr anchor="ctr">
            <a:normAutofit/>
          </a:bodyPr>
          <a:lstStyle>
            <a:lvl1pPr marL="0" indent="0" algn="l">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18069134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19CB24-9275-4F37-9998-3FA737462E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40" r="-9040"/>
          <a:stretch/>
        </p:blipFill>
        <p:spPr>
          <a:xfrm>
            <a:off x="0" y="0"/>
            <a:ext cx="10276010" cy="6858000"/>
          </a:xfrm>
          <a:prstGeom prst="rect">
            <a:avLst/>
          </a:prstGeom>
        </p:spPr>
      </p:pic>
      <p:sp>
        <p:nvSpPr>
          <p:cNvPr id="6" name="Oval 5">
            <a:extLst>
              <a:ext uri="{FF2B5EF4-FFF2-40B4-BE49-F238E27FC236}">
                <a16:creationId xmlns:a16="http://schemas.microsoft.com/office/drawing/2014/main" id="{ADF1940F-D0D1-48B6-A038-901C4999CFBE}"/>
              </a:ext>
            </a:extLst>
          </p:cNvPr>
          <p:cNvSpPr/>
          <p:nvPr/>
        </p:nvSpPr>
        <p:spPr>
          <a:xfrm>
            <a:off x="5751742" y="2903084"/>
            <a:ext cx="1650776" cy="1650773"/>
          </a:xfrm>
          <a:prstGeom prst="ellipse">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4F1FE49-E074-4DCE-9FBA-EC588C3511DB}"/>
              </a:ext>
            </a:extLst>
          </p:cNvPr>
          <p:cNvSpPr>
            <a:spLocks noGrp="1"/>
          </p:cNvSpPr>
          <p:nvPr>
            <p:ph type="title" hasCustomPrompt="1"/>
          </p:nvPr>
        </p:nvSpPr>
        <p:spPr>
          <a:xfrm>
            <a:off x="7785114" y="3253315"/>
            <a:ext cx="4183973" cy="544123"/>
          </a:xfrm>
        </p:spPr>
        <p:txBody>
          <a:bodyPr/>
          <a:lstStyle>
            <a:lvl1pPr algn="l">
              <a:defRPr b="0">
                <a:latin typeface="Raleway SemiBold" panose="020B0703030101060003" pitchFamily="34" charset="0"/>
              </a:defRPr>
            </a:lvl1pPr>
          </a:lstStyle>
          <a:p>
            <a:r>
              <a:rPr lang="en-US" dirty="0"/>
              <a:t>DIVIDER</a:t>
            </a:r>
          </a:p>
        </p:txBody>
      </p:sp>
      <p:sp>
        <p:nvSpPr>
          <p:cNvPr id="8" name="Content Placeholder 9">
            <a:extLst>
              <a:ext uri="{FF2B5EF4-FFF2-40B4-BE49-F238E27FC236}">
                <a16:creationId xmlns:a16="http://schemas.microsoft.com/office/drawing/2014/main" id="{C4BF36B4-6F46-46C9-A0F1-C4B5456B1493}"/>
              </a:ext>
            </a:extLst>
          </p:cNvPr>
          <p:cNvSpPr>
            <a:spLocks noGrp="1"/>
          </p:cNvSpPr>
          <p:nvPr>
            <p:ph sz="quarter" idx="13" hasCustomPrompt="1"/>
          </p:nvPr>
        </p:nvSpPr>
        <p:spPr>
          <a:xfrm>
            <a:off x="7785114" y="3879429"/>
            <a:ext cx="4183973" cy="411162"/>
          </a:xfrm>
        </p:spPr>
        <p:txBody>
          <a:bodyPr anchor="ctr">
            <a:normAutofit/>
          </a:bodyPr>
          <a:lstStyle>
            <a:lvl1pPr marL="0" indent="0" algn="l">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6014551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B0CCCB-5632-4E5F-B54D-AC051B87C5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12" r="10455"/>
          <a:stretch/>
        </p:blipFill>
        <p:spPr>
          <a:xfrm>
            <a:off x="3906489" y="0"/>
            <a:ext cx="8285511" cy="6858000"/>
          </a:xfrm>
          <a:prstGeom prst="rect">
            <a:avLst/>
          </a:prstGeom>
        </p:spPr>
      </p:pic>
      <p:sp>
        <p:nvSpPr>
          <p:cNvPr id="6" name="Oval 5">
            <a:extLst>
              <a:ext uri="{FF2B5EF4-FFF2-40B4-BE49-F238E27FC236}">
                <a16:creationId xmlns:a16="http://schemas.microsoft.com/office/drawing/2014/main" id="{ADF1940F-D0D1-48B6-A038-901C4999CFBE}"/>
              </a:ext>
            </a:extLst>
          </p:cNvPr>
          <p:cNvSpPr/>
          <p:nvPr/>
        </p:nvSpPr>
        <p:spPr>
          <a:xfrm>
            <a:off x="907708" y="1675004"/>
            <a:ext cx="1650776" cy="1650773"/>
          </a:xfrm>
          <a:prstGeom prst="ellipse">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A81832C-152C-41C6-9F61-6B998F75AC65}"/>
              </a:ext>
            </a:extLst>
          </p:cNvPr>
          <p:cNvSpPr>
            <a:spLocks noGrp="1"/>
          </p:cNvSpPr>
          <p:nvPr>
            <p:ph type="title" hasCustomPrompt="1"/>
          </p:nvPr>
        </p:nvSpPr>
        <p:spPr>
          <a:xfrm>
            <a:off x="1096392" y="3550140"/>
            <a:ext cx="6186151" cy="567108"/>
          </a:xfrm>
        </p:spPr>
        <p:txBody>
          <a:bodyPr/>
          <a:lstStyle>
            <a:lvl1pPr algn="l">
              <a:defRPr b="0">
                <a:latin typeface="Raleway SemiBold" panose="020B0703030101060003" pitchFamily="34" charset="0"/>
              </a:defRPr>
            </a:lvl1pPr>
          </a:lstStyle>
          <a:p>
            <a:r>
              <a:rPr lang="en-US" dirty="0"/>
              <a:t>DIVIDER</a:t>
            </a:r>
          </a:p>
        </p:txBody>
      </p:sp>
      <p:sp>
        <p:nvSpPr>
          <p:cNvPr id="4" name="Text Placeholder 3">
            <a:extLst>
              <a:ext uri="{FF2B5EF4-FFF2-40B4-BE49-F238E27FC236}">
                <a16:creationId xmlns:a16="http://schemas.microsoft.com/office/drawing/2014/main" id="{B20AFE1C-9249-4518-915B-5D5939ECB38B}"/>
              </a:ext>
            </a:extLst>
          </p:cNvPr>
          <p:cNvSpPr>
            <a:spLocks noGrp="1"/>
          </p:cNvSpPr>
          <p:nvPr>
            <p:ph type="body" sz="quarter" idx="39" hasCustomPrompt="1"/>
          </p:nvPr>
        </p:nvSpPr>
        <p:spPr>
          <a:xfrm>
            <a:off x="1096963" y="4165928"/>
            <a:ext cx="6185580" cy="293777"/>
          </a:xfrm>
        </p:spPr>
        <p:txBody>
          <a:bodyPr>
            <a:normAutofit/>
          </a:bodyPr>
          <a:lstStyle>
            <a:lvl1pPr marL="0" indent="0">
              <a:buNone/>
              <a:defRPr sz="1400"/>
            </a:lvl1pPr>
          </a:lstStyle>
          <a:p>
            <a:pPr lvl="0"/>
            <a:r>
              <a:rPr lang="en-US" dirty="0"/>
              <a:t>Lorem ipsum</a:t>
            </a:r>
          </a:p>
        </p:txBody>
      </p:sp>
    </p:spTree>
    <p:extLst>
      <p:ext uri="{BB962C8B-B14F-4D97-AF65-F5344CB8AC3E}">
        <p14:creationId xmlns:p14="http://schemas.microsoft.com/office/powerpoint/2010/main" val="3673381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B14DDF-6D36-4899-8908-C45C37E10B02}"/>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t="28961" b="28961"/>
          <a:stretch/>
        </p:blipFill>
        <p:spPr>
          <a:xfrm>
            <a:off x="0" y="-1"/>
            <a:ext cx="12191999" cy="6858001"/>
          </a:xfrm>
          <a:prstGeom prst="rect">
            <a:avLst/>
          </a:prstGeom>
        </p:spPr>
      </p:pic>
      <p:sp>
        <p:nvSpPr>
          <p:cNvPr id="4" name="Title 1">
            <a:extLst>
              <a:ext uri="{FF2B5EF4-FFF2-40B4-BE49-F238E27FC236}">
                <a16:creationId xmlns:a16="http://schemas.microsoft.com/office/drawing/2014/main" id="{FDDB334A-1D24-426A-AD6D-1D733AEC3C3B}"/>
              </a:ext>
            </a:extLst>
          </p:cNvPr>
          <p:cNvSpPr>
            <a:spLocks noGrp="1"/>
          </p:cNvSpPr>
          <p:nvPr>
            <p:ph type="title" hasCustomPrompt="1"/>
          </p:nvPr>
        </p:nvSpPr>
        <p:spPr>
          <a:xfrm>
            <a:off x="0" y="3071586"/>
            <a:ext cx="12192000" cy="544123"/>
          </a:xfrm>
        </p:spPr>
        <p:txBody>
          <a:bodyPr/>
          <a:lstStyle>
            <a:lvl1pPr algn="ctr">
              <a:defRPr b="0">
                <a:latin typeface="Raleway SemiBold" panose="020B0703030101060003" pitchFamily="34" charset="0"/>
              </a:defRPr>
            </a:lvl1pPr>
          </a:lstStyle>
          <a:p>
            <a:r>
              <a:rPr lang="en-US" dirty="0"/>
              <a:t>DIVIDER</a:t>
            </a:r>
          </a:p>
        </p:txBody>
      </p:sp>
      <p:sp>
        <p:nvSpPr>
          <p:cNvPr id="6" name="Content Placeholder 9">
            <a:extLst>
              <a:ext uri="{FF2B5EF4-FFF2-40B4-BE49-F238E27FC236}">
                <a16:creationId xmlns:a16="http://schemas.microsoft.com/office/drawing/2014/main" id="{C98BB373-A12C-4A8A-8EC8-15778EE972DA}"/>
              </a:ext>
            </a:extLst>
          </p:cNvPr>
          <p:cNvSpPr>
            <a:spLocks noGrp="1"/>
          </p:cNvSpPr>
          <p:nvPr>
            <p:ph sz="quarter" idx="13" hasCustomPrompt="1"/>
          </p:nvPr>
        </p:nvSpPr>
        <p:spPr>
          <a:xfrm>
            <a:off x="0" y="3697700"/>
            <a:ext cx="12192000" cy="411162"/>
          </a:xfrm>
        </p:spPr>
        <p:txBody>
          <a:bodyPr anchor="ctr">
            <a:normAutofit/>
          </a:bodyPr>
          <a:lstStyle>
            <a:lvl1pPr marL="0" indent="0" algn="ctr">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993174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BD32C-4179-48F7-9C56-FD75B699DF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645" b="22645"/>
          <a:stretch/>
        </p:blipFill>
        <p:spPr>
          <a:xfrm>
            <a:off x="0" y="0"/>
            <a:ext cx="12192000" cy="6858000"/>
          </a:xfrm>
          <a:prstGeom prst="rect">
            <a:avLst/>
          </a:prstGeom>
        </p:spPr>
      </p:pic>
      <p:sp>
        <p:nvSpPr>
          <p:cNvPr id="5" name="Title 1">
            <a:extLst>
              <a:ext uri="{FF2B5EF4-FFF2-40B4-BE49-F238E27FC236}">
                <a16:creationId xmlns:a16="http://schemas.microsoft.com/office/drawing/2014/main" id="{1FAC7D10-DEDE-4126-BF9A-4BCAEBA87B71}"/>
              </a:ext>
            </a:extLst>
          </p:cNvPr>
          <p:cNvSpPr>
            <a:spLocks noGrp="1"/>
          </p:cNvSpPr>
          <p:nvPr>
            <p:ph type="title" hasCustomPrompt="1"/>
          </p:nvPr>
        </p:nvSpPr>
        <p:spPr>
          <a:xfrm>
            <a:off x="0" y="2651077"/>
            <a:ext cx="12192000" cy="544123"/>
          </a:xfrm>
        </p:spPr>
        <p:txBody>
          <a:bodyPr/>
          <a:lstStyle>
            <a:lvl1pPr algn="ctr">
              <a:defRPr b="0">
                <a:latin typeface="Raleway SemiBold" panose="020B0703030101060003" pitchFamily="34" charset="0"/>
              </a:defRPr>
            </a:lvl1pPr>
          </a:lstStyle>
          <a:p>
            <a:r>
              <a:rPr lang="en-US" dirty="0"/>
              <a:t>DIVIDER</a:t>
            </a:r>
          </a:p>
        </p:txBody>
      </p:sp>
      <p:sp>
        <p:nvSpPr>
          <p:cNvPr id="6" name="Content Placeholder 9">
            <a:extLst>
              <a:ext uri="{FF2B5EF4-FFF2-40B4-BE49-F238E27FC236}">
                <a16:creationId xmlns:a16="http://schemas.microsoft.com/office/drawing/2014/main" id="{ABA0334A-C4DE-49DD-9E57-D461B0E61465}"/>
              </a:ext>
            </a:extLst>
          </p:cNvPr>
          <p:cNvSpPr>
            <a:spLocks noGrp="1"/>
          </p:cNvSpPr>
          <p:nvPr>
            <p:ph sz="quarter" idx="13" hasCustomPrompt="1"/>
          </p:nvPr>
        </p:nvSpPr>
        <p:spPr>
          <a:xfrm>
            <a:off x="0" y="3277191"/>
            <a:ext cx="12192000" cy="411162"/>
          </a:xfrm>
        </p:spPr>
        <p:txBody>
          <a:bodyPr anchor="ctr">
            <a:normAutofit/>
          </a:bodyPr>
          <a:lstStyle>
            <a:lvl1pPr marL="0" indent="0" algn="ctr">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10998557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23461-478C-436B-8D3C-FF06A21635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490" t="1" r="15830" b="372"/>
          <a:stretch/>
        </p:blipFill>
        <p:spPr>
          <a:xfrm flipH="1">
            <a:off x="0" y="0"/>
            <a:ext cx="12192000" cy="6858000"/>
          </a:xfrm>
          <a:prstGeom prst="rect">
            <a:avLst/>
          </a:prstGeom>
        </p:spPr>
      </p:pic>
      <p:sp>
        <p:nvSpPr>
          <p:cNvPr id="7" name="Rectangle 6">
            <a:extLst>
              <a:ext uri="{FF2B5EF4-FFF2-40B4-BE49-F238E27FC236}">
                <a16:creationId xmlns:a16="http://schemas.microsoft.com/office/drawing/2014/main" id="{235AE437-8B8F-4313-B8B2-35605ED4B15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8" name="Slide Number">
            <a:extLst>
              <a:ext uri="{FF2B5EF4-FFF2-40B4-BE49-F238E27FC236}">
                <a16:creationId xmlns:a16="http://schemas.microsoft.com/office/drawing/2014/main" id="{37027C11-4FAD-41C7-A71A-4EA4BD5286D2}"/>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6" name="Title 1">
            <a:extLst>
              <a:ext uri="{FF2B5EF4-FFF2-40B4-BE49-F238E27FC236}">
                <a16:creationId xmlns:a16="http://schemas.microsoft.com/office/drawing/2014/main" id="{BFA1AC30-164B-4E37-9A2B-2B57347C2046}"/>
              </a:ext>
            </a:extLst>
          </p:cNvPr>
          <p:cNvSpPr>
            <a:spLocks noGrp="1"/>
          </p:cNvSpPr>
          <p:nvPr>
            <p:ph type="title" hasCustomPrompt="1"/>
          </p:nvPr>
        </p:nvSpPr>
        <p:spPr>
          <a:xfrm>
            <a:off x="7785114" y="3253315"/>
            <a:ext cx="4230423" cy="544123"/>
          </a:xfrm>
        </p:spPr>
        <p:txBody>
          <a:bodyPr/>
          <a:lstStyle>
            <a:lvl1pPr algn="l">
              <a:defRPr b="0">
                <a:latin typeface="Raleway SemiBold" panose="020B0703030101060003" pitchFamily="34" charset="0"/>
              </a:defRPr>
            </a:lvl1pPr>
          </a:lstStyle>
          <a:p>
            <a:r>
              <a:rPr lang="en-US" dirty="0"/>
              <a:t>DIVIDER</a:t>
            </a:r>
          </a:p>
        </p:txBody>
      </p:sp>
      <p:sp>
        <p:nvSpPr>
          <p:cNvPr id="9" name="Content Placeholder 9">
            <a:extLst>
              <a:ext uri="{FF2B5EF4-FFF2-40B4-BE49-F238E27FC236}">
                <a16:creationId xmlns:a16="http://schemas.microsoft.com/office/drawing/2014/main" id="{7B2A5CFA-3E79-4E64-AD4D-DB92374E55FA}"/>
              </a:ext>
            </a:extLst>
          </p:cNvPr>
          <p:cNvSpPr>
            <a:spLocks noGrp="1"/>
          </p:cNvSpPr>
          <p:nvPr>
            <p:ph sz="quarter" idx="13" hasCustomPrompt="1"/>
          </p:nvPr>
        </p:nvSpPr>
        <p:spPr>
          <a:xfrm>
            <a:off x="7785114" y="3879429"/>
            <a:ext cx="4230423" cy="411162"/>
          </a:xfrm>
        </p:spPr>
        <p:txBody>
          <a:bodyPr anchor="ctr">
            <a:normAutofit/>
          </a:bodyPr>
          <a:lstStyle>
            <a:lvl1pPr marL="0" indent="0" algn="l">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21106740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CF4E0-A4EE-41EC-943A-CCE56934C4A0}"/>
              </a:ext>
            </a:extLst>
          </p:cNvPr>
          <p:cNvPicPr>
            <a:picLocks noChangeAspect="1"/>
          </p:cNvPicPr>
          <p:nvPr userDrawn="1"/>
        </p:nvPicPr>
        <p:blipFill rotWithShape="1">
          <a:blip r:embed="rId2">
            <a:alphaModFix amt="35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3429" b="11038"/>
          <a:stretch/>
        </p:blipFill>
        <p:spPr>
          <a:xfrm>
            <a:off x="0" y="0"/>
            <a:ext cx="12191999" cy="6858000"/>
          </a:xfrm>
          <a:prstGeom prst="rect">
            <a:avLst/>
          </a:prstGeom>
        </p:spPr>
      </p:pic>
      <p:sp>
        <p:nvSpPr>
          <p:cNvPr id="4" name="Title 1">
            <a:extLst>
              <a:ext uri="{FF2B5EF4-FFF2-40B4-BE49-F238E27FC236}">
                <a16:creationId xmlns:a16="http://schemas.microsoft.com/office/drawing/2014/main" id="{C1A3F958-0FDD-46E0-A85E-F00A11E7727C}"/>
              </a:ext>
            </a:extLst>
          </p:cNvPr>
          <p:cNvSpPr>
            <a:spLocks noGrp="1"/>
          </p:cNvSpPr>
          <p:nvPr>
            <p:ph type="title" hasCustomPrompt="1"/>
          </p:nvPr>
        </p:nvSpPr>
        <p:spPr>
          <a:xfrm>
            <a:off x="0" y="2651077"/>
            <a:ext cx="12192000" cy="544123"/>
          </a:xfrm>
        </p:spPr>
        <p:txBody>
          <a:bodyPr/>
          <a:lstStyle>
            <a:lvl1pPr algn="ctr">
              <a:defRPr b="0">
                <a:latin typeface="Raleway SemiBold" panose="020B0703030101060003" pitchFamily="34" charset="0"/>
              </a:defRPr>
            </a:lvl1pPr>
          </a:lstStyle>
          <a:p>
            <a:r>
              <a:rPr lang="en-US" dirty="0"/>
              <a:t>DIVIDER</a:t>
            </a:r>
          </a:p>
        </p:txBody>
      </p:sp>
      <p:sp>
        <p:nvSpPr>
          <p:cNvPr id="6" name="Content Placeholder 9">
            <a:extLst>
              <a:ext uri="{FF2B5EF4-FFF2-40B4-BE49-F238E27FC236}">
                <a16:creationId xmlns:a16="http://schemas.microsoft.com/office/drawing/2014/main" id="{F5AFF243-C9B9-47CC-AA7C-84DA7917AB3D}"/>
              </a:ext>
            </a:extLst>
          </p:cNvPr>
          <p:cNvSpPr>
            <a:spLocks noGrp="1"/>
          </p:cNvSpPr>
          <p:nvPr>
            <p:ph sz="quarter" idx="13" hasCustomPrompt="1"/>
          </p:nvPr>
        </p:nvSpPr>
        <p:spPr>
          <a:xfrm>
            <a:off x="0" y="3277191"/>
            <a:ext cx="12192000" cy="411162"/>
          </a:xfrm>
        </p:spPr>
        <p:txBody>
          <a:bodyPr anchor="ctr">
            <a:normAutofit/>
          </a:bodyPr>
          <a:lstStyle>
            <a:lvl1pPr marL="0" indent="0" algn="ctr">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306149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7" name="Picture Placeholder 37">
            <a:extLst>
              <a:ext uri="{FF2B5EF4-FFF2-40B4-BE49-F238E27FC236}">
                <a16:creationId xmlns:a16="http://schemas.microsoft.com/office/drawing/2014/main" id="{4C6342F2-5363-4C94-AD56-CF58F73A7F9B}"/>
              </a:ext>
            </a:extLst>
          </p:cNvPr>
          <p:cNvSpPr>
            <a:spLocks noGrp="1"/>
          </p:cNvSpPr>
          <p:nvPr>
            <p:ph type="pic" sz="quarter" idx="13"/>
          </p:nvPr>
        </p:nvSpPr>
        <p:spPr>
          <a:xfrm>
            <a:off x="0" y="1522248"/>
            <a:ext cx="12192000" cy="1965990"/>
          </a:xfrm>
          <a:pattFill prst="pct5">
            <a:fgClr>
              <a:schemeClr val="accent1"/>
            </a:fgClr>
            <a:bgClr>
              <a:schemeClr val="bg1"/>
            </a:bgClr>
          </a:pattFill>
        </p:spPr>
        <p:txBody>
          <a:bodyPr/>
          <a:lstStyle/>
          <a:p>
            <a:endParaRPr lang="en-US"/>
          </a:p>
        </p:txBody>
      </p:sp>
      <p:sp>
        <p:nvSpPr>
          <p:cNvPr id="15" name="Rectangle 14">
            <a:extLst>
              <a:ext uri="{FF2B5EF4-FFF2-40B4-BE49-F238E27FC236}">
                <a16:creationId xmlns:a16="http://schemas.microsoft.com/office/drawing/2014/main" id="{4364E7C0-98CA-407E-98EB-77C6DFFBE5F0}"/>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46DB0117-096C-449A-A7F5-E54E4BC948DD}"/>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Tree>
    <p:extLst>
      <p:ext uri="{BB962C8B-B14F-4D97-AF65-F5344CB8AC3E}">
        <p14:creationId xmlns:p14="http://schemas.microsoft.com/office/powerpoint/2010/main" val="3694518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4EB92E-0231-4651-A1B5-4B3BD2FAE6F4}"/>
              </a:ext>
            </a:extLst>
          </p:cNvPr>
          <p:cNvSpPr/>
          <p:nvPr userDrawn="1"/>
        </p:nvSpPr>
        <p:spPr>
          <a:xfrm>
            <a:off x="0" y="1734494"/>
            <a:ext cx="12191999" cy="4074460"/>
          </a:xfrm>
          <a:prstGeom prst="rect">
            <a:avLst/>
          </a:prstGeom>
          <a:solidFill>
            <a:schemeClr val="bg1">
              <a:alpha val="85000"/>
            </a:schemeClr>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itle 1">
            <a:extLst>
              <a:ext uri="{FF2B5EF4-FFF2-40B4-BE49-F238E27FC236}">
                <a16:creationId xmlns:a16="http://schemas.microsoft.com/office/drawing/2014/main" id="{A2AD6029-B97B-4FBF-806C-67A12FA984A3}"/>
              </a:ext>
            </a:extLst>
          </p:cNvPr>
          <p:cNvSpPr txBox="1">
            <a:spLocks/>
          </p:cNvSpPr>
          <p:nvPr userDrawn="1"/>
        </p:nvSpPr>
        <p:spPr>
          <a:xfrm>
            <a:off x="0" y="516372"/>
            <a:ext cx="12192000" cy="631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The Baltic network with strong local establishment</a:t>
            </a:r>
            <a:endParaRPr lang="id-ID" sz="3600" dirty="0">
              <a:latin typeface="+mn-lt"/>
            </a:endParaRPr>
          </a:p>
        </p:txBody>
      </p:sp>
      <p:sp>
        <p:nvSpPr>
          <p:cNvPr id="10" name="Text Placeholder 5">
            <a:extLst>
              <a:ext uri="{FF2B5EF4-FFF2-40B4-BE49-F238E27FC236}">
                <a16:creationId xmlns:a16="http://schemas.microsoft.com/office/drawing/2014/main" id="{18A392AD-A141-49BA-8E72-9DBB7790062C}"/>
              </a:ext>
            </a:extLst>
          </p:cNvPr>
          <p:cNvSpPr txBox="1">
            <a:spLocks/>
          </p:cNvSpPr>
          <p:nvPr userDrawn="1"/>
        </p:nvSpPr>
        <p:spPr>
          <a:xfrm>
            <a:off x="6880759" y="3353324"/>
            <a:ext cx="4792947" cy="684858"/>
          </a:xfrm>
          <a:prstGeom prst="rect">
            <a:avLst/>
          </a:prstGeom>
        </p:spPr>
        <p:txBody>
          <a:bodyPr vert="horz" wrap="square" lIns="91440" tIns="45720" rIns="91440" bIns="45720" numCol="1" spcCol="1511901" anchor="t" anchorCtr="0"/>
          <a:lstStyle>
            <a:lvl1pPr marL="0" indent="0" defTabSz="346686">
              <a:spcBef>
                <a:spcPts val="2184"/>
              </a:spcBef>
              <a:buSzPct val="100000"/>
              <a:buFontTx/>
              <a:buNone/>
              <a:defRPr sz="1500">
                <a:solidFill>
                  <a:srgbClr val="041E41"/>
                </a:solidFill>
                <a:latin typeface="+mn-lt"/>
                <a:ea typeface="+mn-ea"/>
                <a:cs typeface="+mn-cs"/>
                <a:sym typeface="Arial"/>
              </a:defRPr>
            </a:lvl1pPr>
            <a:lvl2pPr marL="389768"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2pPr>
            <a:lvl3pPr marL="656449"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3pPr>
            <a:lvl4pPr marL="923132"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4pPr>
            <a:lvl5pPr marL="1189814"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5pPr>
            <a:lvl6pPr marL="1456496" indent="-123083" defTabSz="346686">
              <a:spcBef>
                <a:spcPts val="2184"/>
              </a:spcBef>
              <a:buSzPct val="75000"/>
              <a:buChar char="•"/>
              <a:defRPr sz="1000">
                <a:solidFill>
                  <a:srgbClr val="041E41"/>
                </a:solidFill>
                <a:latin typeface="+mn-lt"/>
                <a:ea typeface="+mn-ea"/>
                <a:cs typeface="+mn-cs"/>
                <a:sym typeface="Arial"/>
              </a:defRPr>
            </a:lvl6pPr>
            <a:lvl7pPr marL="1723178" indent="-123083" defTabSz="346686">
              <a:spcBef>
                <a:spcPts val="2184"/>
              </a:spcBef>
              <a:buSzPct val="75000"/>
              <a:buChar char="•"/>
              <a:defRPr sz="1000">
                <a:solidFill>
                  <a:srgbClr val="041E41"/>
                </a:solidFill>
                <a:latin typeface="+mn-lt"/>
                <a:ea typeface="+mn-ea"/>
                <a:cs typeface="+mn-cs"/>
                <a:sym typeface="Arial"/>
              </a:defRPr>
            </a:lvl7pPr>
            <a:lvl8pPr marL="1989860" indent="-123083" defTabSz="346686">
              <a:spcBef>
                <a:spcPts val="2184"/>
              </a:spcBef>
              <a:buSzPct val="75000"/>
              <a:buChar char="•"/>
              <a:defRPr sz="1000">
                <a:solidFill>
                  <a:srgbClr val="041E41"/>
                </a:solidFill>
                <a:latin typeface="+mn-lt"/>
                <a:ea typeface="+mn-ea"/>
                <a:cs typeface="+mn-cs"/>
                <a:sym typeface="Arial"/>
              </a:defRPr>
            </a:lvl8pPr>
            <a:lvl9pPr marL="2256542" indent="-123083" defTabSz="346686">
              <a:spcBef>
                <a:spcPts val="2184"/>
              </a:spcBef>
              <a:buSzPct val="75000"/>
              <a:buChar char="•"/>
              <a:defRPr sz="1000">
                <a:solidFill>
                  <a:srgbClr val="041E41"/>
                </a:solidFill>
                <a:latin typeface="+mn-lt"/>
                <a:ea typeface="+mn-ea"/>
                <a:cs typeface="+mn-cs"/>
                <a:sym typeface="Arial"/>
              </a:defRPr>
            </a:lvl9pPr>
          </a:lstStyle>
          <a:p>
            <a:pPr>
              <a:spcBef>
                <a:spcPts val="1800"/>
              </a:spcBef>
            </a:pPr>
            <a:r>
              <a:rPr lang="en-US" sz="1000" b="1" dirty="0">
                <a:latin typeface="+mj-lt"/>
                <a:cs typeface="Arial" panose="020B0604020202020204" pitchFamily="34" charset="0"/>
              </a:rPr>
              <a:t>ELLEX KLAVINS</a:t>
            </a:r>
            <a:r>
              <a:rPr lang="en-US" sz="1000" b="1" dirty="0">
                <a:cs typeface="Arial" panose="020B0604020202020204" pitchFamily="34" charset="0"/>
              </a:rPr>
              <a:t> </a:t>
            </a:r>
            <a:r>
              <a:rPr lang="en-US" sz="1000" dirty="0">
                <a:latin typeface="+mj-lt"/>
                <a:cs typeface="Arial" panose="020B0604020202020204" pitchFamily="34" charset="0"/>
              </a:rPr>
              <a:t>(1992) has been the first choice of local counsel for </a:t>
            </a:r>
            <a:r>
              <a:rPr lang="lt-LT" sz="1000" dirty="0" err="1">
                <a:latin typeface="+mj-lt"/>
                <a:cs typeface="Arial" panose="020B0604020202020204" pitchFamily="34" charset="0"/>
              </a:rPr>
              <a:t>leading</a:t>
            </a:r>
            <a:r>
              <a:rPr lang="lt-LT" sz="1000" dirty="0">
                <a:latin typeface="+mj-lt"/>
                <a:cs typeface="Arial" panose="020B0604020202020204" pitchFamily="34" charset="0"/>
              </a:rPr>
              <a:t> </a:t>
            </a:r>
            <a:r>
              <a:rPr lang="en-US" sz="1000" dirty="0">
                <a:latin typeface="+mj-lt"/>
                <a:cs typeface="Arial" panose="020B0604020202020204" pitchFamily="34" charset="0"/>
              </a:rPr>
              <a:t>international firms to assist in the most innovative domestic and international M&amp;A, commercial real estate and financial transactions in the Baltics.</a:t>
            </a:r>
          </a:p>
          <a:p>
            <a:pPr>
              <a:spcBef>
                <a:spcPts val="0"/>
              </a:spcBef>
            </a:pPr>
            <a:endParaRPr lang="en-US" sz="1000" dirty="0">
              <a:latin typeface="+mj-lt"/>
              <a:cs typeface="Arial" panose="020B0604020202020204" pitchFamily="34" charset="0"/>
            </a:endParaRPr>
          </a:p>
          <a:p>
            <a:pPr marL="0" indent="0">
              <a:spcBef>
                <a:spcPts val="1800"/>
              </a:spcBef>
              <a:buNone/>
            </a:pPr>
            <a:endParaRPr lang="en-US" sz="1000" dirty="0">
              <a:latin typeface="+mj-lt"/>
              <a:cs typeface="Arial" panose="020B0604020202020204" pitchFamily="34" charset="0"/>
            </a:endParaRPr>
          </a:p>
          <a:p>
            <a:pPr>
              <a:spcBef>
                <a:spcPts val="1800"/>
              </a:spcBef>
            </a:pPr>
            <a:endParaRPr lang="en-US" sz="1000" dirty="0">
              <a:latin typeface="+mj-lt"/>
            </a:endParaRPr>
          </a:p>
        </p:txBody>
      </p:sp>
      <p:sp>
        <p:nvSpPr>
          <p:cNvPr id="11" name="TextBox 10">
            <a:extLst>
              <a:ext uri="{FF2B5EF4-FFF2-40B4-BE49-F238E27FC236}">
                <a16:creationId xmlns:a16="http://schemas.microsoft.com/office/drawing/2014/main" id="{E5B88851-9234-4D68-BD14-0DEEC9ED0A9D}"/>
              </a:ext>
            </a:extLst>
          </p:cNvPr>
          <p:cNvSpPr txBox="1"/>
          <p:nvPr userDrawn="1"/>
        </p:nvSpPr>
        <p:spPr>
          <a:xfrm>
            <a:off x="-1" y="11481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latin typeface="+mj-lt"/>
              </a:rPr>
              <a:t>Ellex brings together the region's three strongest and most highly ranked firms from each of the states: </a:t>
            </a:r>
          </a:p>
        </p:txBody>
      </p:sp>
      <p:sp>
        <p:nvSpPr>
          <p:cNvPr id="12" name="Text Placeholder 5">
            <a:extLst>
              <a:ext uri="{FF2B5EF4-FFF2-40B4-BE49-F238E27FC236}">
                <a16:creationId xmlns:a16="http://schemas.microsoft.com/office/drawing/2014/main" id="{A66B33AA-0888-4CDE-B8B6-7B89F34FF811}"/>
              </a:ext>
            </a:extLst>
          </p:cNvPr>
          <p:cNvSpPr txBox="1">
            <a:spLocks/>
          </p:cNvSpPr>
          <p:nvPr userDrawn="1"/>
        </p:nvSpPr>
        <p:spPr>
          <a:xfrm>
            <a:off x="6880760" y="2154057"/>
            <a:ext cx="4816994" cy="688368"/>
          </a:xfrm>
          <a:prstGeom prst="rect">
            <a:avLst/>
          </a:prstGeom>
        </p:spPr>
        <p:txBody>
          <a:bodyPr vert="horz" wrap="square" lIns="91440" tIns="45720" rIns="91440" bIns="45720" numCol="1" spcCol="1511901" anchor="t" anchorCtr="0"/>
          <a:lstStyle>
            <a:lvl1pPr marL="0" indent="0" defTabSz="346686">
              <a:spcBef>
                <a:spcPts val="2184"/>
              </a:spcBef>
              <a:buSzPct val="100000"/>
              <a:buFontTx/>
              <a:buNone/>
              <a:defRPr sz="1500">
                <a:solidFill>
                  <a:srgbClr val="041E41"/>
                </a:solidFill>
                <a:latin typeface="+mn-lt"/>
                <a:ea typeface="+mn-ea"/>
                <a:cs typeface="+mn-cs"/>
                <a:sym typeface="Arial"/>
              </a:defRPr>
            </a:lvl1pPr>
            <a:lvl2pPr marL="389768"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2pPr>
            <a:lvl3pPr marL="656449"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3pPr>
            <a:lvl4pPr marL="923132"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4pPr>
            <a:lvl5pPr marL="1189814"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5pPr>
            <a:lvl6pPr marL="1456496" indent="-123083" defTabSz="346686">
              <a:spcBef>
                <a:spcPts val="2184"/>
              </a:spcBef>
              <a:buSzPct val="75000"/>
              <a:buChar char="•"/>
              <a:defRPr sz="1000">
                <a:solidFill>
                  <a:srgbClr val="041E41"/>
                </a:solidFill>
                <a:latin typeface="+mn-lt"/>
                <a:ea typeface="+mn-ea"/>
                <a:cs typeface="+mn-cs"/>
                <a:sym typeface="Arial"/>
              </a:defRPr>
            </a:lvl6pPr>
            <a:lvl7pPr marL="1723178" indent="-123083" defTabSz="346686">
              <a:spcBef>
                <a:spcPts val="2184"/>
              </a:spcBef>
              <a:buSzPct val="75000"/>
              <a:buChar char="•"/>
              <a:defRPr sz="1000">
                <a:solidFill>
                  <a:srgbClr val="041E41"/>
                </a:solidFill>
                <a:latin typeface="+mn-lt"/>
                <a:ea typeface="+mn-ea"/>
                <a:cs typeface="+mn-cs"/>
                <a:sym typeface="Arial"/>
              </a:defRPr>
            </a:lvl7pPr>
            <a:lvl8pPr marL="1989860" indent="-123083" defTabSz="346686">
              <a:spcBef>
                <a:spcPts val="2184"/>
              </a:spcBef>
              <a:buSzPct val="75000"/>
              <a:buChar char="•"/>
              <a:defRPr sz="1000">
                <a:solidFill>
                  <a:srgbClr val="041E41"/>
                </a:solidFill>
                <a:latin typeface="+mn-lt"/>
                <a:ea typeface="+mn-ea"/>
                <a:cs typeface="+mn-cs"/>
                <a:sym typeface="Arial"/>
              </a:defRPr>
            </a:lvl8pPr>
            <a:lvl9pPr marL="2256542" indent="-123083" defTabSz="346686">
              <a:spcBef>
                <a:spcPts val="2184"/>
              </a:spcBef>
              <a:buSzPct val="75000"/>
              <a:buChar char="•"/>
              <a:defRPr sz="1000">
                <a:solidFill>
                  <a:srgbClr val="041E41"/>
                </a:solidFill>
                <a:latin typeface="+mn-lt"/>
                <a:ea typeface="+mn-ea"/>
                <a:cs typeface="+mn-cs"/>
                <a:sym typeface="Arial"/>
              </a:defRPr>
            </a:lvl9pPr>
          </a:lstStyle>
          <a:p>
            <a:pPr>
              <a:spcBef>
                <a:spcPts val="1800"/>
              </a:spcBef>
            </a:pPr>
            <a:r>
              <a:rPr lang="en-US" sz="1000" b="1" dirty="0">
                <a:latin typeface="+mj-lt"/>
                <a:cs typeface="Arial" panose="020B0604020202020204" pitchFamily="34" charset="0"/>
              </a:rPr>
              <a:t>ELLEX RAIDLA</a:t>
            </a:r>
            <a:r>
              <a:rPr lang="en-US" sz="1000" b="1" dirty="0">
                <a:cs typeface="Arial" panose="020B0604020202020204" pitchFamily="34" charset="0"/>
              </a:rPr>
              <a:t> </a:t>
            </a:r>
            <a:r>
              <a:rPr lang="en-US" sz="1000" dirty="0">
                <a:latin typeface="+mj-lt"/>
                <a:cs typeface="Arial" panose="020B0604020202020204" pitchFamily="34" charset="0"/>
              </a:rPr>
              <a:t>(1993) is one of the oldest </a:t>
            </a:r>
            <a:r>
              <a:rPr lang="lt-LT" sz="1000" dirty="0" err="1">
                <a:latin typeface="+mj-lt"/>
                <a:cs typeface="Arial" panose="020B0604020202020204" pitchFamily="34" charset="0"/>
              </a:rPr>
              <a:t>and</a:t>
            </a:r>
            <a:r>
              <a:rPr lang="lt-LT" sz="1000" dirty="0">
                <a:latin typeface="+mj-lt"/>
                <a:cs typeface="Arial" panose="020B0604020202020204" pitchFamily="34" charset="0"/>
              </a:rPr>
              <a:t> </a:t>
            </a:r>
            <a:r>
              <a:rPr lang="lt-LT" sz="1000" dirty="0" err="1">
                <a:latin typeface="+mj-lt"/>
                <a:cs typeface="Arial" panose="020B0604020202020204" pitchFamily="34" charset="0"/>
              </a:rPr>
              <a:t>highly</a:t>
            </a:r>
            <a:r>
              <a:rPr lang="lt-LT" sz="1000" dirty="0">
                <a:latin typeface="+mj-lt"/>
                <a:cs typeface="Arial" panose="020B0604020202020204" pitchFamily="34" charset="0"/>
              </a:rPr>
              <a:t> </a:t>
            </a:r>
            <a:r>
              <a:rPr lang="lt-LT" sz="1000" dirty="0" err="1">
                <a:latin typeface="+mj-lt"/>
                <a:cs typeface="Arial" panose="020B0604020202020204" pitchFamily="34" charset="0"/>
              </a:rPr>
              <a:t>regarded</a:t>
            </a:r>
            <a:r>
              <a:rPr lang="lt-LT" sz="1000" dirty="0">
                <a:latin typeface="+mj-lt"/>
                <a:cs typeface="Arial" panose="020B0604020202020204" pitchFamily="34" charset="0"/>
              </a:rPr>
              <a:t> </a:t>
            </a:r>
            <a:r>
              <a:rPr lang="en-US" sz="1000" dirty="0">
                <a:latin typeface="+mj-lt"/>
                <a:cs typeface="Arial" panose="020B0604020202020204" pitchFamily="34" charset="0"/>
              </a:rPr>
              <a:t>law firms in Estonia. The highest ranked law firm in Estonia has been involved in nearly all of the major M&amp;A and financing transactions as well as landmark disputes taken place in Estonia.</a:t>
            </a:r>
            <a:endParaRPr lang="lt-LT" sz="1000" dirty="0">
              <a:latin typeface="+mj-lt"/>
              <a:cs typeface="Arial" panose="020B0604020202020204" pitchFamily="34" charset="0"/>
            </a:endParaRPr>
          </a:p>
        </p:txBody>
      </p:sp>
      <p:sp>
        <p:nvSpPr>
          <p:cNvPr id="13" name="Text Placeholder 5">
            <a:extLst>
              <a:ext uri="{FF2B5EF4-FFF2-40B4-BE49-F238E27FC236}">
                <a16:creationId xmlns:a16="http://schemas.microsoft.com/office/drawing/2014/main" id="{6A893695-CD71-4B8E-A62E-D32969028FF7}"/>
              </a:ext>
            </a:extLst>
          </p:cNvPr>
          <p:cNvSpPr txBox="1">
            <a:spLocks/>
          </p:cNvSpPr>
          <p:nvPr userDrawn="1"/>
        </p:nvSpPr>
        <p:spPr>
          <a:xfrm>
            <a:off x="6880760" y="4337101"/>
            <a:ext cx="4792948" cy="842140"/>
          </a:xfrm>
          <a:prstGeom prst="rect">
            <a:avLst/>
          </a:prstGeom>
        </p:spPr>
        <p:txBody>
          <a:bodyPr vert="horz" wrap="square" lIns="91440" tIns="45720" rIns="91440" bIns="45720" numCol="1" spcCol="1511901" anchor="t" anchorCtr="0"/>
          <a:lstStyle>
            <a:lvl1pPr marL="0" indent="0" defTabSz="346686">
              <a:spcBef>
                <a:spcPts val="2184"/>
              </a:spcBef>
              <a:buSzPct val="100000"/>
              <a:buFontTx/>
              <a:buNone/>
              <a:defRPr sz="1500">
                <a:solidFill>
                  <a:srgbClr val="041E41"/>
                </a:solidFill>
                <a:latin typeface="+mn-lt"/>
                <a:ea typeface="+mn-ea"/>
                <a:cs typeface="+mn-cs"/>
                <a:sym typeface="Arial"/>
              </a:defRPr>
            </a:lvl1pPr>
            <a:lvl2pPr marL="389768"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2pPr>
            <a:lvl3pPr marL="656449"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3pPr>
            <a:lvl4pPr marL="923132"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4pPr>
            <a:lvl5pPr marL="1189814"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5pPr>
            <a:lvl6pPr marL="1456496" indent="-123083" defTabSz="346686">
              <a:spcBef>
                <a:spcPts val="2184"/>
              </a:spcBef>
              <a:buSzPct val="75000"/>
              <a:buChar char="•"/>
              <a:defRPr sz="1000">
                <a:solidFill>
                  <a:srgbClr val="041E41"/>
                </a:solidFill>
                <a:latin typeface="+mn-lt"/>
                <a:ea typeface="+mn-ea"/>
                <a:cs typeface="+mn-cs"/>
                <a:sym typeface="Arial"/>
              </a:defRPr>
            </a:lvl6pPr>
            <a:lvl7pPr marL="1723178" indent="-123083" defTabSz="346686">
              <a:spcBef>
                <a:spcPts val="2184"/>
              </a:spcBef>
              <a:buSzPct val="75000"/>
              <a:buChar char="•"/>
              <a:defRPr sz="1000">
                <a:solidFill>
                  <a:srgbClr val="041E41"/>
                </a:solidFill>
                <a:latin typeface="+mn-lt"/>
                <a:ea typeface="+mn-ea"/>
                <a:cs typeface="+mn-cs"/>
                <a:sym typeface="Arial"/>
              </a:defRPr>
            </a:lvl7pPr>
            <a:lvl8pPr marL="1989860" indent="-123083" defTabSz="346686">
              <a:spcBef>
                <a:spcPts val="2184"/>
              </a:spcBef>
              <a:buSzPct val="75000"/>
              <a:buChar char="•"/>
              <a:defRPr sz="1000">
                <a:solidFill>
                  <a:srgbClr val="041E41"/>
                </a:solidFill>
                <a:latin typeface="+mn-lt"/>
                <a:ea typeface="+mn-ea"/>
                <a:cs typeface="+mn-cs"/>
                <a:sym typeface="Arial"/>
              </a:defRPr>
            </a:lvl8pPr>
            <a:lvl9pPr marL="2256542" indent="-123083" defTabSz="346686">
              <a:spcBef>
                <a:spcPts val="2184"/>
              </a:spcBef>
              <a:buSzPct val="75000"/>
              <a:buChar char="•"/>
              <a:defRPr sz="1000">
                <a:solidFill>
                  <a:srgbClr val="041E41"/>
                </a:solidFill>
                <a:latin typeface="+mn-lt"/>
                <a:ea typeface="+mn-ea"/>
                <a:cs typeface="+mn-cs"/>
                <a:sym typeface="Arial"/>
              </a:defRPr>
            </a:lvl9pPr>
          </a:lstStyle>
          <a:p>
            <a:pPr>
              <a:spcBef>
                <a:spcPts val="1800"/>
              </a:spcBef>
            </a:pPr>
            <a:r>
              <a:rPr lang="en-US" sz="1000" b="1" dirty="0">
                <a:latin typeface="+mj-lt"/>
                <a:cs typeface="Arial" panose="020B0604020202020204" pitchFamily="34" charset="0"/>
              </a:rPr>
              <a:t>ELLEX</a:t>
            </a:r>
            <a:r>
              <a:rPr lang="en-US" sz="1000" b="1" dirty="0">
                <a:cs typeface="Arial" panose="020B0604020202020204" pitchFamily="34" charset="0"/>
              </a:rPr>
              <a:t> </a:t>
            </a:r>
            <a:r>
              <a:rPr lang="en-US" sz="1000" b="1" dirty="0">
                <a:latin typeface="+mj-lt"/>
                <a:cs typeface="Arial" panose="020B0604020202020204" pitchFamily="34" charset="0"/>
              </a:rPr>
              <a:t>VALIUNAS </a:t>
            </a:r>
            <a:r>
              <a:rPr lang="en-US" sz="1000" dirty="0">
                <a:latin typeface="+mj-lt"/>
                <a:cs typeface="Arial" panose="020B0604020202020204" pitchFamily="34" charset="0"/>
              </a:rPr>
              <a:t>(1992) is one of the very first and the largest law</a:t>
            </a:r>
            <a:r>
              <a:rPr lang="en-US" sz="1000" baseline="0" dirty="0">
                <a:latin typeface="+mj-lt"/>
                <a:cs typeface="Arial" panose="020B0604020202020204" pitchFamily="34" charset="0"/>
              </a:rPr>
              <a:t> firm </a:t>
            </a:r>
            <a:r>
              <a:rPr lang="en-US" sz="1000" dirty="0">
                <a:latin typeface="+mj-lt"/>
                <a:cs typeface="Arial" panose="020B0604020202020204" pitchFamily="34" charset="0"/>
              </a:rPr>
              <a:t>in Lithuania. The team</a:t>
            </a:r>
            <a:r>
              <a:rPr lang="en-US" sz="1000" baseline="0" dirty="0">
                <a:latin typeface="+mj-lt"/>
                <a:cs typeface="Arial" panose="020B0604020202020204" pitchFamily="34" charset="0"/>
              </a:rPr>
              <a:t> is </a:t>
            </a:r>
            <a:r>
              <a:rPr lang="en-US" sz="1000" dirty="0">
                <a:latin typeface="+mj-lt"/>
                <a:cs typeface="Arial" panose="020B0604020202020204" pitchFamily="34" charset="0"/>
              </a:rPr>
              <a:t>highest</a:t>
            </a:r>
            <a:r>
              <a:rPr lang="en-US" sz="1000" baseline="0" dirty="0">
                <a:latin typeface="+mj-lt"/>
                <a:cs typeface="Arial" panose="020B0604020202020204" pitchFamily="34" charset="0"/>
              </a:rPr>
              <a:t> </a:t>
            </a:r>
            <a:r>
              <a:rPr lang="en-US" sz="1000" dirty="0">
                <a:latin typeface="+mj-lt"/>
                <a:cs typeface="Arial" panose="020B0604020202020204" pitchFamily="34" charset="0"/>
              </a:rPr>
              <a:t>ranked for almost two decades in all legal practice areas for solid portfolio of cross-border experience and assistance</a:t>
            </a:r>
            <a:r>
              <a:rPr lang="en-US" sz="1000" baseline="0" dirty="0">
                <a:latin typeface="+mj-lt"/>
                <a:cs typeface="Arial" panose="020B0604020202020204" pitchFamily="34" charset="0"/>
              </a:rPr>
              <a:t> in the most important projects in Lithuania. </a:t>
            </a:r>
            <a:r>
              <a:rPr lang="en-US" sz="1000" dirty="0">
                <a:latin typeface="+mj-lt"/>
                <a:cs typeface="Arial" panose="020B0604020202020204" pitchFamily="34" charset="0"/>
              </a:rPr>
              <a:t>Valiunas Ellex is the first Baltic business law firm to establish a permanent presence in Brussels back in 2012. </a:t>
            </a:r>
          </a:p>
          <a:p>
            <a:pPr>
              <a:spcBef>
                <a:spcPts val="0"/>
              </a:spcBef>
            </a:pPr>
            <a:endParaRPr lang="en-US" sz="1000" dirty="0">
              <a:latin typeface="+mj-lt"/>
              <a:cs typeface="Arial" panose="020B0604020202020204" pitchFamily="34" charset="0"/>
            </a:endParaRPr>
          </a:p>
        </p:txBody>
      </p:sp>
      <p:pic>
        <p:nvPicPr>
          <p:cNvPr id="14" name="Picture 4" descr="https://www.ellexcircle.com/uploads/images/dir231/dir11/11_1.php">
            <a:extLst>
              <a:ext uri="{FF2B5EF4-FFF2-40B4-BE49-F238E27FC236}">
                <a16:creationId xmlns:a16="http://schemas.microsoft.com/office/drawing/2014/main" id="{F68BFEE8-D2ED-4876-AB8E-086731E7E4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7321" y="2449534"/>
            <a:ext cx="1217356" cy="1633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www.ellexcircle.com/uploads/images/dir231/dir11/12_1.php">
            <a:extLst>
              <a:ext uri="{FF2B5EF4-FFF2-40B4-BE49-F238E27FC236}">
                <a16:creationId xmlns:a16="http://schemas.microsoft.com/office/drawing/2014/main" id="{B4185A48-7D0F-4057-B8AE-647C877729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87321" y="3584121"/>
            <a:ext cx="1217356" cy="1633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www.ellexcircle.com/uploads/images/dir231/dir11/13_1.php">
            <a:extLst>
              <a:ext uri="{FF2B5EF4-FFF2-40B4-BE49-F238E27FC236}">
                <a16:creationId xmlns:a16="http://schemas.microsoft.com/office/drawing/2014/main" id="{95C61929-C400-49E1-8FF4-8A01CD772A8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87321" y="4676487"/>
            <a:ext cx="1217356" cy="16336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FA809F7-4A9C-4C92-A651-0B320CA0DA84}"/>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9" name="Slide Number">
            <a:extLst>
              <a:ext uri="{FF2B5EF4-FFF2-40B4-BE49-F238E27FC236}">
                <a16:creationId xmlns:a16="http://schemas.microsoft.com/office/drawing/2014/main" id="{B50B77E0-FC1E-4ECF-9F33-5E13E4828CAD}"/>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grpSp>
        <p:nvGrpSpPr>
          <p:cNvPr id="20" name="Group 19">
            <a:extLst>
              <a:ext uri="{FF2B5EF4-FFF2-40B4-BE49-F238E27FC236}">
                <a16:creationId xmlns:a16="http://schemas.microsoft.com/office/drawing/2014/main" id="{94E3BFAE-EBF3-46A5-AC0B-6A7DAFCD6261}"/>
              </a:ext>
            </a:extLst>
          </p:cNvPr>
          <p:cNvGrpSpPr/>
          <p:nvPr userDrawn="1"/>
        </p:nvGrpSpPr>
        <p:grpSpPr>
          <a:xfrm>
            <a:off x="1146522" y="1934892"/>
            <a:ext cx="2701856" cy="3735284"/>
            <a:chOff x="1146522" y="1934892"/>
            <a:chExt cx="2701856" cy="3735284"/>
          </a:xfrm>
        </p:grpSpPr>
        <p:sp>
          <p:nvSpPr>
            <p:cNvPr id="21" name="Freeform: Shape 20">
              <a:extLst>
                <a:ext uri="{FF2B5EF4-FFF2-40B4-BE49-F238E27FC236}">
                  <a16:creationId xmlns:a16="http://schemas.microsoft.com/office/drawing/2014/main" id="{159F2DD9-0E9C-4318-B785-7F06A23F1270}"/>
                </a:ext>
              </a:extLst>
            </p:cNvPr>
            <p:cNvSpPr/>
            <p:nvPr/>
          </p:nvSpPr>
          <p:spPr>
            <a:xfrm>
              <a:off x="2106754" y="4647161"/>
              <a:ext cx="37353" cy="49804"/>
            </a:xfrm>
            <a:custGeom>
              <a:avLst/>
              <a:gdLst>
                <a:gd name="connsiteX0" fmla="*/ 0 w 37352"/>
                <a:gd name="connsiteY0" fmla="*/ 61881 h 49803"/>
                <a:gd name="connsiteX1" fmla="*/ 0 w 37352"/>
                <a:gd name="connsiteY1" fmla="*/ 0 h 49803"/>
                <a:gd name="connsiteX2" fmla="*/ 7844 w 37352"/>
                <a:gd name="connsiteY2" fmla="*/ 0 h 49803"/>
                <a:gd name="connsiteX3" fmla="*/ 7844 w 37352"/>
                <a:gd name="connsiteY3" fmla="*/ 54909 h 49803"/>
                <a:gd name="connsiteX4" fmla="*/ 42333 w 37352"/>
                <a:gd name="connsiteY4" fmla="*/ 54909 h 49803"/>
                <a:gd name="connsiteX5" fmla="*/ 42333 w 37352"/>
                <a:gd name="connsiteY5" fmla="*/ 61881 h 49803"/>
                <a:gd name="connsiteX6" fmla="*/ 0 w 37352"/>
                <a:gd name="connsiteY6" fmla="*/ 61881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52" h="49803">
                  <a:moveTo>
                    <a:pt x="0" y="61881"/>
                  </a:moveTo>
                  <a:lnTo>
                    <a:pt x="0" y="0"/>
                  </a:lnTo>
                  <a:lnTo>
                    <a:pt x="7844" y="0"/>
                  </a:lnTo>
                  <a:lnTo>
                    <a:pt x="7844" y="54909"/>
                  </a:lnTo>
                  <a:lnTo>
                    <a:pt x="42333" y="54909"/>
                  </a:lnTo>
                  <a:lnTo>
                    <a:pt x="42333"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3152125-17DB-4A96-8080-C44D0D09D3C1}"/>
                </a:ext>
              </a:extLst>
            </p:cNvPr>
            <p:cNvSpPr/>
            <p:nvPr/>
          </p:nvSpPr>
          <p:spPr>
            <a:xfrm>
              <a:off x="2164153" y="4647161"/>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8C10433-7E09-41E8-9998-F807AA60E7C4}"/>
                </a:ext>
              </a:extLst>
            </p:cNvPr>
            <p:cNvSpPr/>
            <p:nvPr/>
          </p:nvSpPr>
          <p:spPr>
            <a:xfrm>
              <a:off x="2187436" y="4647161"/>
              <a:ext cx="49804" cy="49804"/>
            </a:xfrm>
            <a:custGeom>
              <a:avLst/>
              <a:gdLst>
                <a:gd name="connsiteX0" fmla="*/ 50551 w 49803"/>
                <a:gd name="connsiteY0" fmla="*/ 6972 h 49803"/>
                <a:gd name="connsiteX1" fmla="*/ 29135 w 49803"/>
                <a:gd name="connsiteY1" fmla="*/ 6972 h 49803"/>
                <a:gd name="connsiteX2" fmla="*/ 29135 w 49803"/>
                <a:gd name="connsiteY2" fmla="*/ 61881 h 49803"/>
                <a:gd name="connsiteX3" fmla="*/ 21291 w 49803"/>
                <a:gd name="connsiteY3" fmla="*/ 61881 h 49803"/>
                <a:gd name="connsiteX4" fmla="*/ 21291 w 49803"/>
                <a:gd name="connsiteY4" fmla="*/ 6972 h 49803"/>
                <a:gd name="connsiteX5" fmla="*/ 0 w 49803"/>
                <a:gd name="connsiteY5" fmla="*/ 6972 h 49803"/>
                <a:gd name="connsiteX6" fmla="*/ 0 w 49803"/>
                <a:gd name="connsiteY6" fmla="*/ 0 h 49803"/>
                <a:gd name="connsiteX7" fmla="*/ 50551 w 49803"/>
                <a:gd name="connsiteY7" fmla="*/ 0 h 49803"/>
                <a:gd name="connsiteX8" fmla="*/ 50551 w 49803"/>
                <a:gd name="connsiteY8" fmla="*/ 697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03" h="49803">
                  <a:moveTo>
                    <a:pt x="50551" y="6972"/>
                  </a:moveTo>
                  <a:lnTo>
                    <a:pt x="29135" y="6972"/>
                  </a:lnTo>
                  <a:lnTo>
                    <a:pt x="29135" y="61881"/>
                  </a:lnTo>
                  <a:lnTo>
                    <a:pt x="21291" y="61881"/>
                  </a:lnTo>
                  <a:lnTo>
                    <a:pt x="21291" y="6972"/>
                  </a:lnTo>
                  <a:lnTo>
                    <a:pt x="0" y="6972"/>
                  </a:lnTo>
                  <a:lnTo>
                    <a:pt x="0" y="0"/>
                  </a:lnTo>
                  <a:lnTo>
                    <a:pt x="50551" y="0"/>
                  </a:lnTo>
                  <a:lnTo>
                    <a:pt x="50551" y="6972"/>
                  </a:lnTo>
                  <a:close/>
                </a:path>
              </a:pathLst>
            </a:custGeom>
            <a:solidFill>
              <a:srgbClr val="0B1F3E"/>
            </a:solidFill>
            <a:ln w="1240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6DCBF6E-9010-43E6-9332-D586FD531BED}"/>
                </a:ext>
              </a:extLst>
            </p:cNvPr>
            <p:cNvSpPr/>
            <p:nvPr/>
          </p:nvSpPr>
          <p:spPr>
            <a:xfrm>
              <a:off x="2253426" y="4647161"/>
              <a:ext cx="49804" cy="49804"/>
            </a:xfrm>
            <a:custGeom>
              <a:avLst/>
              <a:gdLst>
                <a:gd name="connsiteX0" fmla="*/ 49804 w 49803"/>
                <a:gd name="connsiteY0" fmla="*/ 0 h 49803"/>
                <a:gd name="connsiteX1" fmla="*/ 49804 w 49803"/>
                <a:gd name="connsiteY1" fmla="*/ 61881 h 49803"/>
                <a:gd name="connsiteX2" fmla="*/ 41960 w 49803"/>
                <a:gd name="connsiteY2" fmla="*/ 61881 h 49803"/>
                <a:gd name="connsiteX3" fmla="*/ 41960 w 49803"/>
                <a:gd name="connsiteY3" fmla="*/ 33742 h 49803"/>
                <a:gd name="connsiteX4" fmla="*/ 7844 w 49803"/>
                <a:gd name="connsiteY4" fmla="*/ 33742 h 49803"/>
                <a:gd name="connsiteX5" fmla="*/ 7844 w 49803"/>
                <a:gd name="connsiteY5" fmla="*/ 61881 h 49803"/>
                <a:gd name="connsiteX6" fmla="*/ 0 w 49803"/>
                <a:gd name="connsiteY6" fmla="*/ 61881 h 49803"/>
                <a:gd name="connsiteX7" fmla="*/ 0 w 49803"/>
                <a:gd name="connsiteY7" fmla="*/ 0 h 49803"/>
                <a:gd name="connsiteX8" fmla="*/ 7844 w 49803"/>
                <a:gd name="connsiteY8" fmla="*/ 0 h 49803"/>
                <a:gd name="connsiteX9" fmla="*/ 7844 w 49803"/>
                <a:gd name="connsiteY9" fmla="*/ 26770 h 49803"/>
                <a:gd name="connsiteX10" fmla="*/ 41960 w 49803"/>
                <a:gd name="connsiteY10" fmla="*/ 26770 h 49803"/>
                <a:gd name="connsiteX11" fmla="*/ 41960 w 49803"/>
                <a:gd name="connsiteY11" fmla="*/ 0 h 49803"/>
                <a:gd name="connsiteX12" fmla="*/ 49804 w 49803"/>
                <a:gd name="connsiteY12" fmla="*/ 0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49804" y="0"/>
                  </a:moveTo>
                  <a:lnTo>
                    <a:pt x="49804" y="61881"/>
                  </a:lnTo>
                  <a:lnTo>
                    <a:pt x="41960" y="61881"/>
                  </a:lnTo>
                  <a:lnTo>
                    <a:pt x="41960" y="33742"/>
                  </a:lnTo>
                  <a:lnTo>
                    <a:pt x="7844" y="33742"/>
                  </a:lnTo>
                  <a:lnTo>
                    <a:pt x="7844" y="61881"/>
                  </a:lnTo>
                  <a:lnTo>
                    <a:pt x="0" y="61881"/>
                  </a:lnTo>
                  <a:lnTo>
                    <a:pt x="0" y="0"/>
                  </a:lnTo>
                  <a:lnTo>
                    <a:pt x="7844" y="0"/>
                  </a:lnTo>
                  <a:lnTo>
                    <a:pt x="7844" y="26770"/>
                  </a:lnTo>
                  <a:lnTo>
                    <a:pt x="41960" y="26770"/>
                  </a:lnTo>
                  <a:lnTo>
                    <a:pt x="41960" y="0"/>
                  </a:lnTo>
                  <a:lnTo>
                    <a:pt x="49804" y="0"/>
                  </a:lnTo>
                  <a:close/>
                </a:path>
              </a:pathLst>
            </a:custGeom>
            <a:solidFill>
              <a:srgbClr val="0B1F3E"/>
            </a:solidFill>
            <a:ln w="1240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738D1C-C159-4268-A15A-50C096A69A90}"/>
                </a:ext>
              </a:extLst>
            </p:cNvPr>
            <p:cNvSpPr/>
            <p:nvPr/>
          </p:nvSpPr>
          <p:spPr>
            <a:xfrm>
              <a:off x="2387772" y="4647161"/>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843 w 49803"/>
                <a:gd name="connsiteY9" fmla="*/ 37602 h 49803"/>
                <a:gd name="connsiteX10" fmla="*/ 28637 w 49803"/>
                <a:gd name="connsiteY10" fmla="*/ 8965 h 49803"/>
                <a:gd name="connsiteX11" fmla="*/ 17182 w 49803"/>
                <a:gd name="connsiteY11" fmla="*/ 37602 h 49803"/>
                <a:gd name="connsiteX12" fmla="*/ 39843 w 49803"/>
                <a:gd name="connsiteY12" fmla="*/ 3760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843" y="37602"/>
                  </a:moveTo>
                  <a:lnTo>
                    <a:pt x="28637" y="8965"/>
                  </a:lnTo>
                  <a:lnTo>
                    <a:pt x="17182" y="37602"/>
                  </a:lnTo>
                  <a:lnTo>
                    <a:pt x="39843" y="37602"/>
                  </a:lnTo>
                  <a:close/>
                </a:path>
              </a:pathLst>
            </a:custGeom>
            <a:solidFill>
              <a:srgbClr val="0B1F3E"/>
            </a:solidFill>
            <a:ln w="1240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71C8D0B-3D69-49EC-8CA6-0724E1E21C19}"/>
                </a:ext>
              </a:extLst>
            </p:cNvPr>
            <p:cNvSpPr/>
            <p:nvPr/>
          </p:nvSpPr>
          <p:spPr>
            <a:xfrm>
              <a:off x="2459863" y="4647161"/>
              <a:ext cx="49804" cy="49804"/>
            </a:xfrm>
            <a:custGeom>
              <a:avLst/>
              <a:gdLst>
                <a:gd name="connsiteX0" fmla="*/ 7844 w 49803"/>
                <a:gd name="connsiteY0" fmla="*/ 14692 h 49803"/>
                <a:gd name="connsiteX1" fmla="*/ 7844 w 49803"/>
                <a:gd name="connsiteY1" fmla="*/ 61881 h 49803"/>
                <a:gd name="connsiteX2" fmla="*/ 0 w 49803"/>
                <a:gd name="connsiteY2" fmla="*/ 61881 h 49803"/>
                <a:gd name="connsiteX3" fmla="*/ 0 w 49803"/>
                <a:gd name="connsiteY3" fmla="*/ 0 h 49803"/>
                <a:gd name="connsiteX4" fmla="*/ 6101 w 49803"/>
                <a:gd name="connsiteY4" fmla="*/ 0 h 49803"/>
                <a:gd name="connsiteX5" fmla="*/ 44450 w 49803"/>
                <a:gd name="connsiteY5" fmla="*/ 48185 h 49803"/>
                <a:gd name="connsiteX6" fmla="*/ 44450 w 49803"/>
                <a:gd name="connsiteY6" fmla="*/ 125 h 49803"/>
                <a:gd name="connsiteX7" fmla="*/ 52294 w 49803"/>
                <a:gd name="connsiteY7" fmla="*/ 125 h 49803"/>
                <a:gd name="connsiteX8" fmla="*/ 52294 w 49803"/>
                <a:gd name="connsiteY8" fmla="*/ 61881 h 49803"/>
                <a:gd name="connsiteX9" fmla="*/ 45695 w 49803"/>
                <a:gd name="connsiteY9" fmla="*/ 61881 h 49803"/>
                <a:gd name="connsiteX10" fmla="*/ 7844 w 49803"/>
                <a:gd name="connsiteY10" fmla="*/ 1469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03" h="49803">
                  <a:moveTo>
                    <a:pt x="7844" y="14692"/>
                  </a:moveTo>
                  <a:lnTo>
                    <a:pt x="7844" y="61881"/>
                  </a:lnTo>
                  <a:lnTo>
                    <a:pt x="0" y="61881"/>
                  </a:lnTo>
                  <a:lnTo>
                    <a:pt x="0" y="0"/>
                  </a:lnTo>
                  <a:lnTo>
                    <a:pt x="6101" y="0"/>
                  </a:lnTo>
                  <a:lnTo>
                    <a:pt x="44450" y="48185"/>
                  </a:lnTo>
                  <a:lnTo>
                    <a:pt x="44450" y="125"/>
                  </a:lnTo>
                  <a:lnTo>
                    <a:pt x="52294" y="125"/>
                  </a:lnTo>
                  <a:lnTo>
                    <a:pt x="52294" y="61881"/>
                  </a:lnTo>
                  <a:lnTo>
                    <a:pt x="45695" y="61881"/>
                  </a:lnTo>
                  <a:lnTo>
                    <a:pt x="7844" y="14692"/>
                  </a:lnTo>
                  <a:close/>
                </a:path>
              </a:pathLst>
            </a:custGeom>
            <a:solidFill>
              <a:srgbClr val="0B1F3E"/>
            </a:solidFill>
            <a:ln w="1240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E92CF96-2574-48A8-802D-98B9154497EC}"/>
                </a:ext>
              </a:extLst>
            </p:cNvPr>
            <p:cNvSpPr/>
            <p:nvPr/>
          </p:nvSpPr>
          <p:spPr>
            <a:xfrm>
              <a:off x="2533572" y="4647161"/>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01BE9D-E668-442A-8A5D-A1B214797DCE}"/>
                </a:ext>
              </a:extLst>
            </p:cNvPr>
            <p:cNvSpPr/>
            <p:nvPr/>
          </p:nvSpPr>
          <p:spPr>
            <a:xfrm>
              <a:off x="2556109" y="4647161"/>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968 w 49803"/>
                <a:gd name="connsiteY9" fmla="*/ 37602 h 49803"/>
                <a:gd name="connsiteX10" fmla="*/ 28762 w 49803"/>
                <a:gd name="connsiteY10" fmla="*/ 8965 h 49803"/>
                <a:gd name="connsiteX11" fmla="*/ 17307 w 49803"/>
                <a:gd name="connsiteY11" fmla="*/ 37602 h 49803"/>
                <a:gd name="connsiteX12" fmla="*/ 39968 w 49803"/>
                <a:gd name="connsiteY12" fmla="*/ 3760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968" y="37602"/>
                  </a:moveTo>
                  <a:lnTo>
                    <a:pt x="28762" y="8965"/>
                  </a:lnTo>
                  <a:lnTo>
                    <a:pt x="17307" y="37602"/>
                  </a:lnTo>
                  <a:lnTo>
                    <a:pt x="39968" y="37602"/>
                  </a:lnTo>
                  <a:close/>
                </a:path>
              </a:pathLst>
            </a:custGeom>
            <a:solidFill>
              <a:srgbClr val="0B1F3E"/>
            </a:solidFill>
            <a:ln w="1240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DC2168-44BD-4541-A668-E30CC914923F}"/>
                </a:ext>
              </a:extLst>
            </p:cNvPr>
            <p:cNvSpPr/>
            <p:nvPr/>
          </p:nvSpPr>
          <p:spPr>
            <a:xfrm>
              <a:off x="2646627" y="5053311"/>
              <a:ext cx="24902" cy="24902"/>
            </a:xfrm>
            <a:custGeom>
              <a:avLst/>
              <a:gdLst>
                <a:gd name="connsiteX0" fmla="*/ 2615 w 24901"/>
                <a:gd name="connsiteY0" fmla="*/ 0 h 24901"/>
                <a:gd name="connsiteX1" fmla="*/ 16062 w 24901"/>
                <a:gd name="connsiteY1" fmla="*/ 32123 h 24901"/>
                <a:gd name="connsiteX2" fmla="*/ 29509 w 24901"/>
                <a:gd name="connsiteY2" fmla="*/ 0 h 24901"/>
                <a:gd name="connsiteX3" fmla="*/ 32248 w 24901"/>
                <a:gd name="connsiteY3" fmla="*/ 0 h 24901"/>
                <a:gd name="connsiteX4" fmla="*/ 17307 w 24901"/>
                <a:gd name="connsiteY4" fmla="*/ 35361 h 24901"/>
                <a:gd name="connsiteX5" fmla="*/ 14941 w 24901"/>
                <a:gd name="connsiteY5" fmla="*/ 35361 h 24901"/>
                <a:gd name="connsiteX6" fmla="*/ 0 w 24901"/>
                <a:gd name="connsiteY6" fmla="*/ 0 h 24901"/>
                <a:gd name="connsiteX7" fmla="*/ 2615 w 24901"/>
                <a:gd name="connsiteY7" fmla="*/ 0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1" h="24901">
                  <a:moveTo>
                    <a:pt x="2615" y="0"/>
                  </a:moveTo>
                  <a:lnTo>
                    <a:pt x="16062" y="32123"/>
                  </a:lnTo>
                  <a:lnTo>
                    <a:pt x="29509" y="0"/>
                  </a:lnTo>
                  <a:lnTo>
                    <a:pt x="32248" y="0"/>
                  </a:lnTo>
                  <a:lnTo>
                    <a:pt x="17307" y="35361"/>
                  </a:lnTo>
                  <a:lnTo>
                    <a:pt x="14941" y="35361"/>
                  </a:lnTo>
                  <a:lnTo>
                    <a:pt x="0" y="0"/>
                  </a:lnTo>
                  <a:lnTo>
                    <a:pt x="2615" y="0"/>
                  </a:lnTo>
                  <a:close/>
                </a:path>
              </a:pathLst>
            </a:custGeom>
            <a:solidFill>
              <a:srgbClr val="0B1F3E"/>
            </a:solidFill>
            <a:ln w="1240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0C2EB26-4CDA-4955-B937-80102D3DD7CE}"/>
                </a:ext>
              </a:extLst>
            </p:cNvPr>
            <p:cNvSpPr/>
            <p:nvPr/>
          </p:nvSpPr>
          <p:spPr>
            <a:xfrm>
              <a:off x="2687964" y="5053311"/>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084FFAC-4ECB-4FF3-88F9-7491858CB6CE}"/>
                </a:ext>
              </a:extLst>
            </p:cNvPr>
            <p:cNvSpPr/>
            <p:nvPr/>
          </p:nvSpPr>
          <p:spPr>
            <a:xfrm>
              <a:off x="2703528" y="5053311"/>
              <a:ext cx="12451" cy="24902"/>
            </a:xfrm>
            <a:custGeom>
              <a:avLst/>
              <a:gdLst>
                <a:gd name="connsiteX0" fmla="*/ 0 w 12450"/>
                <a:gd name="connsiteY0" fmla="*/ 35361 h 24901"/>
                <a:gd name="connsiteX1" fmla="*/ 0 w 12450"/>
                <a:gd name="connsiteY1" fmla="*/ 0 h 24901"/>
                <a:gd name="connsiteX2" fmla="*/ 2490 w 12450"/>
                <a:gd name="connsiteY2" fmla="*/ 0 h 24901"/>
                <a:gd name="connsiteX3" fmla="*/ 2490 w 12450"/>
                <a:gd name="connsiteY3" fmla="*/ 33119 h 24901"/>
                <a:gd name="connsiteX4" fmla="*/ 23657 w 12450"/>
                <a:gd name="connsiteY4" fmla="*/ 33119 h 24901"/>
                <a:gd name="connsiteX5" fmla="*/ 23657 w 12450"/>
                <a:gd name="connsiteY5" fmla="*/ 35361 h 24901"/>
                <a:gd name="connsiteX6" fmla="*/ 0 w 12450"/>
                <a:gd name="connsiteY6" fmla="*/ 3536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24901">
                  <a:moveTo>
                    <a:pt x="0" y="35361"/>
                  </a:moveTo>
                  <a:lnTo>
                    <a:pt x="0" y="0"/>
                  </a:lnTo>
                  <a:lnTo>
                    <a:pt x="2490" y="0"/>
                  </a:lnTo>
                  <a:lnTo>
                    <a:pt x="2490" y="33119"/>
                  </a:lnTo>
                  <a:lnTo>
                    <a:pt x="23657" y="33119"/>
                  </a:lnTo>
                  <a:lnTo>
                    <a:pt x="23657"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30330D1-FD8F-4EB3-BE22-D8A52E6C70C7}"/>
                </a:ext>
              </a:extLst>
            </p:cNvPr>
            <p:cNvSpPr/>
            <p:nvPr/>
          </p:nvSpPr>
          <p:spPr>
            <a:xfrm>
              <a:off x="2736274" y="5053436"/>
              <a:ext cx="24902" cy="24902"/>
            </a:xfrm>
            <a:custGeom>
              <a:avLst/>
              <a:gdLst>
                <a:gd name="connsiteX0" fmla="*/ 2490 w 24901"/>
                <a:gd name="connsiteY0" fmla="*/ 4731 h 24901"/>
                <a:gd name="connsiteX1" fmla="*/ 2490 w 24901"/>
                <a:gd name="connsiteY1" fmla="*/ 35361 h 24901"/>
                <a:gd name="connsiteX2" fmla="*/ 0 w 24901"/>
                <a:gd name="connsiteY2" fmla="*/ 35361 h 24901"/>
                <a:gd name="connsiteX3" fmla="*/ 0 w 24901"/>
                <a:gd name="connsiteY3" fmla="*/ 0 h 24901"/>
                <a:gd name="connsiteX4" fmla="*/ 1992 w 24901"/>
                <a:gd name="connsiteY4" fmla="*/ 0 h 24901"/>
                <a:gd name="connsiteX5" fmla="*/ 26769 w 24901"/>
                <a:gd name="connsiteY5" fmla="*/ 31127 h 24901"/>
                <a:gd name="connsiteX6" fmla="*/ 26769 w 24901"/>
                <a:gd name="connsiteY6" fmla="*/ 0 h 24901"/>
                <a:gd name="connsiteX7" fmla="*/ 29260 w 24901"/>
                <a:gd name="connsiteY7" fmla="*/ 0 h 24901"/>
                <a:gd name="connsiteX8" fmla="*/ 29260 w 24901"/>
                <a:gd name="connsiteY8" fmla="*/ 35361 h 24901"/>
                <a:gd name="connsiteX9" fmla="*/ 26894 w 24901"/>
                <a:gd name="connsiteY9" fmla="*/ 35361 h 24901"/>
                <a:gd name="connsiteX10" fmla="*/ 2490 w 24901"/>
                <a:gd name="connsiteY10" fmla="*/ 47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01" h="24901">
                  <a:moveTo>
                    <a:pt x="2490" y="4731"/>
                  </a:moveTo>
                  <a:lnTo>
                    <a:pt x="2490" y="35361"/>
                  </a:lnTo>
                  <a:lnTo>
                    <a:pt x="0" y="35361"/>
                  </a:lnTo>
                  <a:lnTo>
                    <a:pt x="0" y="0"/>
                  </a:lnTo>
                  <a:lnTo>
                    <a:pt x="1992" y="0"/>
                  </a:lnTo>
                  <a:lnTo>
                    <a:pt x="26769" y="31127"/>
                  </a:lnTo>
                  <a:lnTo>
                    <a:pt x="26769" y="0"/>
                  </a:lnTo>
                  <a:lnTo>
                    <a:pt x="29260" y="0"/>
                  </a:lnTo>
                  <a:lnTo>
                    <a:pt x="29260" y="35361"/>
                  </a:lnTo>
                  <a:lnTo>
                    <a:pt x="26894" y="35361"/>
                  </a:lnTo>
                  <a:lnTo>
                    <a:pt x="2490" y="4731"/>
                  </a:lnTo>
                  <a:close/>
                </a:path>
              </a:pathLst>
            </a:custGeom>
            <a:solidFill>
              <a:srgbClr val="0B1F3E"/>
            </a:solidFill>
            <a:ln w="1240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322B419-8BAF-46D8-9327-69C5F7D1396F}"/>
                </a:ext>
              </a:extLst>
            </p:cNvPr>
            <p:cNvSpPr/>
            <p:nvPr/>
          </p:nvSpPr>
          <p:spPr>
            <a:xfrm>
              <a:off x="2778482" y="5053311"/>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02D94DE-7EF8-4F09-A01A-CC974C012102}"/>
                </a:ext>
              </a:extLst>
            </p:cNvPr>
            <p:cNvSpPr/>
            <p:nvPr/>
          </p:nvSpPr>
          <p:spPr>
            <a:xfrm>
              <a:off x="2793424" y="5053436"/>
              <a:ext cx="24902" cy="24902"/>
            </a:xfrm>
            <a:custGeom>
              <a:avLst/>
              <a:gdLst>
                <a:gd name="connsiteX0" fmla="*/ 14692 w 24901"/>
                <a:gd name="connsiteY0" fmla="*/ 33244 h 24901"/>
                <a:gd name="connsiteX1" fmla="*/ 20669 w 24901"/>
                <a:gd name="connsiteY1" fmla="*/ 31874 h 24901"/>
                <a:gd name="connsiteX2" fmla="*/ 24404 w 24901"/>
                <a:gd name="connsiteY2" fmla="*/ 28388 h 24901"/>
                <a:gd name="connsiteX3" fmla="*/ 26396 w 24901"/>
                <a:gd name="connsiteY3" fmla="*/ 23408 h 24901"/>
                <a:gd name="connsiteX4" fmla="*/ 27019 w 24901"/>
                <a:gd name="connsiteY4" fmla="*/ 17805 h 24901"/>
                <a:gd name="connsiteX5" fmla="*/ 27019 w 24901"/>
                <a:gd name="connsiteY5" fmla="*/ 0 h 24901"/>
                <a:gd name="connsiteX6" fmla="*/ 29509 w 24901"/>
                <a:gd name="connsiteY6" fmla="*/ 0 h 24901"/>
                <a:gd name="connsiteX7" fmla="*/ 29509 w 24901"/>
                <a:gd name="connsiteY7" fmla="*/ 17805 h 24901"/>
                <a:gd name="connsiteX8" fmla="*/ 28762 w 24901"/>
                <a:gd name="connsiteY8" fmla="*/ 24528 h 24901"/>
                <a:gd name="connsiteX9" fmla="*/ 26272 w 24901"/>
                <a:gd name="connsiteY9" fmla="*/ 30256 h 24901"/>
                <a:gd name="connsiteX10" fmla="*/ 21789 w 24901"/>
                <a:gd name="connsiteY10" fmla="*/ 34116 h 24901"/>
                <a:gd name="connsiteX11" fmla="*/ 14941 w 24901"/>
                <a:gd name="connsiteY11" fmla="*/ 35610 h 24901"/>
                <a:gd name="connsiteX12" fmla="*/ 7844 w 24901"/>
                <a:gd name="connsiteY12" fmla="*/ 34116 h 24901"/>
                <a:gd name="connsiteX13" fmla="*/ 3237 w 24901"/>
                <a:gd name="connsiteY13" fmla="*/ 30131 h 24901"/>
                <a:gd name="connsiteX14" fmla="*/ 747 w 24901"/>
                <a:gd name="connsiteY14" fmla="*/ 24404 h 24901"/>
                <a:gd name="connsiteX15" fmla="*/ 0 w 24901"/>
                <a:gd name="connsiteY15" fmla="*/ 17805 h 24901"/>
                <a:gd name="connsiteX16" fmla="*/ 0 w 24901"/>
                <a:gd name="connsiteY16" fmla="*/ 0 h 24901"/>
                <a:gd name="connsiteX17" fmla="*/ 2490 w 24901"/>
                <a:gd name="connsiteY17" fmla="*/ 0 h 24901"/>
                <a:gd name="connsiteX18" fmla="*/ 2490 w 24901"/>
                <a:gd name="connsiteY18" fmla="*/ 17805 h 24901"/>
                <a:gd name="connsiteX19" fmla="*/ 3113 w 24901"/>
                <a:gd name="connsiteY19" fmla="*/ 23532 h 24901"/>
                <a:gd name="connsiteX20" fmla="*/ 5105 w 24901"/>
                <a:gd name="connsiteY20" fmla="*/ 28513 h 24901"/>
                <a:gd name="connsiteX21" fmla="*/ 8840 w 24901"/>
                <a:gd name="connsiteY21" fmla="*/ 31999 h 24901"/>
                <a:gd name="connsiteX22" fmla="*/ 14692 w 24901"/>
                <a:gd name="connsiteY22" fmla="*/ 3324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01" h="24901">
                  <a:moveTo>
                    <a:pt x="14692" y="33244"/>
                  </a:moveTo>
                  <a:cubicBezTo>
                    <a:pt x="17058" y="33244"/>
                    <a:pt x="19050" y="32746"/>
                    <a:pt x="20669" y="31874"/>
                  </a:cubicBezTo>
                  <a:cubicBezTo>
                    <a:pt x="22287" y="31003"/>
                    <a:pt x="23532" y="29758"/>
                    <a:pt x="24404" y="28388"/>
                  </a:cubicBezTo>
                  <a:cubicBezTo>
                    <a:pt x="25275" y="26894"/>
                    <a:pt x="26022" y="25275"/>
                    <a:pt x="26396" y="23408"/>
                  </a:cubicBezTo>
                  <a:cubicBezTo>
                    <a:pt x="26769" y="21540"/>
                    <a:pt x="27019" y="19673"/>
                    <a:pt x="27019" y="17805"/>
                  </a:cubicBezTo>
                  <a:lnTo>
                    <a:pt x="27019" y="0"/>
                  </a:lnTo>
                  <a:lnTo>
                    <a:pt x="29509" y="0"/>
                  </a:lnTo>
                  <a:lnTo>
                    <a:pt x="29509" y="17805"/>
                  </a:lnTo>
                  <a:cubicBezTo>
                    <a:pt x="29509" y="20170"/>
                    <a:pt x="29260" y="22412"/>
                    <a:pt x="28762" y="24528"/>
                  </a:cubicBezTo>
                  <a:cubicBezTo>
                    <a:pt x="28264" y="26645"/>
                    <a:pt x="27392" y="28637"/>
                    <a:pt x="26272" y="30256"/>
                  </a:cubicBezTo>
                  <a:cubicBezTo>
                    <a:pt x="25151" y="31874"/>
                    <a:pt x="23657" y="33244"/>
                    <a:pt x="21789" y="34116"/>
                  </a:cubicBezTo>
                  <a:cubicBezTo>
                    <a:pt x="19922" y="34987"/>
                    <a:pt x="17680" y="35610"/>
                    <a:pt x="14941" y="35610"/>
                  </a:cubicBezTo>
                  <a:cubicBezTo>
                    <a:pt x="12077" y="35610"/>
                    <a:pt x="9712" y="35112"/>
                    <a:pt x="7844" y="34116"/>
                  </a:cubicBezTo>
                  <a:cubicBezTo>
                    <a:pt x="5976" y="33120"/>
                    <a:pt x="4482" y="31750"/>
                    <a:pt x="3237" y="30131"/>
                  </a:cubicBezTo>
                  <a:cubicBezTo>
                    <a:pt x="1992" y="28513"/>
                    <a:pt x="1245" y="26521"/>
                    <a:pt x="747" y="24404"/>
                  </a:cubicBezTo>
                  <a:cubicBezTo>
                    <a:pt x="249" y="22287"/>
                    <a:pt x="0" y="20046"/>
                    <a:pt x="0" y="17805"/>
                  </a:cubicBezTo>
                  <a:lnTo>
                    <a:pt x="0" y="0"/>
                  </a:lnTo>
                  <a:lnTo>
                    <a:pt x="2490" y="0"/>
                  </a:lnTo>
                  <a:lnTo>
                    <a:pt x="2490" y="17805"/>
                  </a:lnTo>
                  <a:cubicBezTo>
                    <a:pt x="2490" y="19797"/>
                    <a:pt x="2615" y="21665"/>
                    <a:pt x="3113" y="23532"/>
                  </a:cubicBezTo>
                  <a:cubicBezTo>
                    <a:pt x="3486" y="25400"/>
                    <a:pt x="4109" y="27019"/>
                    <a:pt x="5105" y="28513"/>
                  </a:cubicBezTo>
                  <a:cubicBezTo>
                    <a:pt x="6101" y="30007"/>
                    <a:pt x="7346" y="31127"/>
                    <a:pt x="8840" y="31999"/>
                  </a:cubicBezTo>
                  <a:cubicBezTo>
                    <a:pt x="10459" y="32746"/>
                    <a:pt x="12327" y="33244"/>
                    <a:pt x="14692" y="33244"/>
                  </a:cubicBezTo>
                  <a:close/>
                </a:path>
              </a:pathLst>
            </a:custGeom>
            <a:solidFill>
              <a:srgbClr val="0B1F3E"/>
            </a:solidFill>
            <a:ln w="1240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9A1FEA1-92DB-4CB7-893B-B5375DC9405E}"/>
                </a:ext>
              </a:extLst>
            </p:cNvPr>
            <p:cNvSpPr/>
            <p:nvPr/>
          </p:nvSpPr>
          <p:spPr>
            <a:xfrm>
              <a:off x="2832644" y="5053560"/>
              <a:ext cx="24902" cy="24902"/>
            </a:xfrm>
            <a:custGeom>
              <a:avLst/>
              <a:gdLst>
                <a:gd name="connsiteX0" fmla="*/ 23283 w 24901"/>
                <a:gd name="connsiteY0" fmla="*/ 5728 h 24901"/>
                <a:gd name="connsiteX1" fmla="*/ 13572 w 24901"/>
                <a:gd name="connsiteY1" fmla="*/ 1868 h 24901"/>
                <a:gd name="connsiteX2" fmla="*/ 5977 w 24901"/>
                <a:gd name="connsiteY2" fmla="*/ 3860 h 24901"/>
                <a:gd name="connsiteX3" fmla="*/ 3611 w 24901"/>
                <a:gd name="connsiteY3" fmla="*/ 9214 h 24901"/>
                <a:gd name="connsiteX4" fmla="*/ 4233 w 24901"/>
                <a:gd name="connsiteY4" fmla="*/ 12077 h 24901"/>
                <a:gd name="connsiteX5" fmla="*/ 6101 w 24901"/>
                <a:gd name="connsiteY5" fmla="*/ 13945 h 24901"/>
                <a:gd name="connsiteX6" fmla="*/ 9338 w 24901"/>
                <a:gd name="connsiteY6" fmla="*/ 15315 h 24901"/>
                <a:gd name="connsiteX7" fmla="*/ 14070 w 24901"/>
                <a:gd name="connsiteY7" fmla="*/ 16435 h 24901"/>
                <a:gd name="connsiteX8" fmla="*/ 19175 w 24901"/>
                <a:gd name="connsiteY8" fmla="*/ 17805 h 24901"/>
                <a:gd name="connsiteX9" fmla="*/ 23159 w 24901"/>
                <a:gd name="connsiteY9" fmla="*/ 19673 h 24901"/>
                <a:gd name="connsiteX10" fmla="*/ 25649 w 24901"/>
                <a:gd name="connsiteY10" fmla="*/ 22412 h 24901"/>
                <a:gd name="connsiteX11" fmla="*/ 26521 w 24901"/>
                <a:gd name="connsiteY11" fmla="*/ 26396 h 24901"/>
                <a:gd name="connsiteX12" fmla="*/ 25649 w 24901"/>
                <a:gd name="connsiteY12" fmla="*/ 30505 h 24901"/>
                <a:gd name="connsiteX13" fmla="*/ 23034 w 24901"/>
                <a:gd name="connsiteY13" fmla="*/ 33369 h 24901"/>
                <a:gd name="connsiteX14" fmla="*/ 19050 w 24901"/>
                <a:gd name="connsiteY14" fmla="*/ 35112 h 24901"/>
                <a:gd name="connsiteX15" fmla="*/ 13945 w 24901"/>
                <a:gd name="connsiteY15" fmla="*/ 35734 h 24901"/>
                <a:gd name="connsiteX16" fmla="*/ 0 w 24901"/>
                <a:gd name="connsiteY16" fmla="*/ 30505 h 24901"/>
                <a:gd name="connsiteX17" fmla="*/ 1370 w 24901"/>
                <a:gd name="connsiteY17" fmla="*/ 28513 h 24901"/>
                <a:gd name="connsiteX18" fmla="*/ 6848 w 24901"/>
                <a:gd name="connsiteY18" fmla="*/ 32248 h 24901"/>
                <a:gd name="connsiteX19" fmla="*/ 14070 w 24901"/>
                <a:gd name="connsiteY19" fmla="*/ 33618 h 24901"/>
                <a:gd name="connsiteX20" fmla="*/ 21291 w 24901"/>
                <a:gd name="connsiteY20" fmla="*/ 31874 h 24901"/>
                <a:gd name="connsiteX21" fmla="*/ 23906 w 24901"/>
                <a:gd name="connsiteY21" fmla="*/ 26770 h 24901"/>
                <a:gd name="connsiteX22" fmla="*/ 23159 w 24901"/>
                <a:gd name="connsiteY22" fmla="*/ 23781 h 24901"/>
                <a:gd name="connsiteX23" fmla="*/ 21042 w 24901"/>
                <a:gd name="connsiteY23" fmla="*/ 21665 h 24901"/>
                <a:gd name="connsiteX24" fmla="*/ 17556 w 24901"/>
                <a:gd name="connsiteY24" fmla="*/ 20171 h 24901"/>
                <a:gd name="connsiteX25" fmla="*/ 12700 w 24901"/>
                <a:gd name="connsiteY25" fmla="*/ 18925 h 24901"/>
                <a:gd name="connsiteX26" fmla="*/ 7720 w 24901"/>
                <a:gd name="connsiteY26" fmla="*/ 17680 h 24901"/>
                <a:gd name="connsiteX27" fmla="*/ 4109 w 24901"/>
                <a:gd name="connsiteY27" fmla="*/ 15937 h 24901"/>
                <a:gd name="connsiteX28" fmla="*/ 1868 w 24901"/>
                <a:gd name="connsiteY28" fmla="*/ 13447 h 24901"/>
                <a:gd name="connsiteX29" fmla="*/ 1121 w 24901"/>
                <a:gd name="connsiteY29" fmla="*/ 9836 h 24901"/>
                <a:gd name="connsiteX30" fmla="*/ 1992 w 24901"/>
                <a:gd name="connsiteY30" fmla="*/ 5603 h 24901"/>
                <a:gd name="connsiteX31" fmla="*/ 4607 w 24901"/>
                <a:gd name="connsiteY31" fmla="*/ 2490 h 24901"/>
                <a:gd name="connsiteX32" fmla="*/ 8591 w 24901"/>
                <a:gd name="connsiteY32" fmla="*/ 623 h 24901"/>
                <a:gd name="connsiteX33" fmla="*/ 13696 w 24901"/>
                <a:gd name="connsiteY33" fmla="*/ 0 h 24901"/>
                <a:gd name="connsiteX34" fmla="*/ 19797 w 24901"/>
                <a:gd name="connsiteY34" fmla="*/ 996 h 24901"/>
                <a:gd name="connsiteX35" fmla="*/ 24653 w 24901"/>
                <a:gd name="connsiteY35" fmla="*/ 4109 h 24901"/>
                <a:gd name="connsiteX36" fmla="*/ 23283 w 24901"/>
                <a:gd name="connsiteY36" fmla="*/ 5728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901" h="24901">
                  <a:moveTo>
                    <a:pt x="23283" y="5728"/>
                  </a:moveTo>
                  <a:cubicBezTo>
                    <a:pt x="21042" y="3113"/>
                    <a:pt x="17805" y="1868"/>
                    <a:pt x="13572" y="1868"/>
                  </a:cubicBezTo>
                  <a:cubicBezTo>
                    <a:pt x="10085" y="1868"/>
                    <a:pt x="7595" y="2490"/>
                    <a:pt x="5977" y="3860"/>
                  </a:cubicBezTo>
                  <a:cubicBezTo>
                    <a:pt x="4358" y="5105"/>
                    <a:pt x="3611" y="6972"/>
                    <a:pt x="3611" y="9214"/>
                  </a:cubicBezTo>
                  <a:cubicBezTo>
                    <a:pt x="3611" y="10334"/>
                    <a:pt x="3860" y="11330"/>
                    <a:pt x="4233" y="12077"/>
                  </a:cubicBezTo>
                  <a:cubicBezTo>
                    <a:pt x="4607" y="12824"/>
                    <a:pt x="5230" y="13447"/>
                    <a:pt x="6101" y="13945"/>
                  </a:cubicBezTo>
                  <a:cubicBezTo>
                    <a:pt x="6973" y="14443"/>
                    <a:pt x="7969" y="14941"/>
                    <a:pt x="9338" y="15315"/>
                  </a:cubicBezTo>
                  <a:cubicBezTo>
                    <a:pt x="10583" y="15688"/>
                    <a:pt x="12202" y="16062"/>
                    <a:pt x="14070" y="16435"/>
                  </a:cubicBezTo>
                  <a:cubicBezTo>
                    <a:pt x="15937" y="16809"/>
                    <a:pt x="17681" y="17307"/>
                    <a:pt x="19175" y="17805"/>
                  </a:cubicBezTo>
                  <a:cubicBezTo>
                    <a:pt x="20669" y="18303"/>
                    <a:pt x="22038" y="18925"/>
                    <a:pt x="23159" y="19673"/>
                  </a:cubicBezTo>
                  <a:cubicBezTo>
                    <a:pt x="24280" y="20420"/>
                    <a:pt x="25027" y="21291"/>
                    <a:pt x="25649" y="22412"/>
                  </a:cubicBezTo>
                  <a:cubicBezTo>
                    <a:pt x="26272" y="23532"/>
                    <a:pt x="26521" y="24777"/>
                    <a:pt x="26521" y="26396"/>
                  </a:cubicBezTo>
                  <a:cubicBezTo>
                    <a:pt x="26521" y="28015"/>
                    <a:pt x="26272" y="29260"/>
                    <a:pt x="25649" y="30505"/>
                  </a:cubicBezTo>
                  <a:cubicBezTo>
                    <a:pt x="25027" y="31626"/>
                    <a:pt x="24155" y="32622"/>
                    <a:pt x="23034" y="33369"/>
                  </a:cubicBezTo>
                  <a:cubicBezTo>
                    <a:pt x="21914" y="34116"/>
                    <a:pt x="20544" y="34738"/>
                    <a:pt x="19050" y="35112"/>
                  </a:cubicBezTo>
                  <a:cubicBezTo>
                    <a:pt x="17556" y="35485"/>
                    <a:pt x="15813" y="35734"/>
                    <a:pt x="13945" y="35734"/>
                  </a:cubicBezTo>
                  <a:cubicBezTo>
                    <a:pt x="8467" y="35734"/>
                    <a:pt x="3735" y="33991"/>
                    <a:pt x="0" y="30505"/>
                  </a:cubicBezTo>
                  <a:lnTo>
                    <a:pt x="1370" y="28513"/>
                  </a:lnTo>
                  <a:cubicBezTo>
                    <a:pt x="2864" y="30131"/>
                    <a:pt x="4731" y="31376"/>
                    <a:pt x="6848" y="32248"/>
                  </a:cubicBezTo>
                  <a:cubicBezTo>
                    <a:pt x="8965" y="33120"/>
                    <a:pt x="11455" y="33618"/>
                    <a:pt x="14070" y="33618"/>
                  </a:cubicBezTo>
                  <a:cubicBezTo>
                    <a:pt x="17182" y="33618"/>
                    <a:pt x="19548" y="33120"/>
                    <a:pt x="21291" y="31874"/>
                  </a:cubicBezTo>
                  <a:cubicBezTo>
                    <a:pt x="23034" y="30754"/>
                    <a:pt x="23906" y="29011"/>
                    <a:pt x="23906" y="26770"/>
                  </a:cubicBezTo>
                  <a:cubicBezTo>
                    <a:pt x="23906" y="25649"/>
                    <a:pt x="23657" y="24653"/>
                    <a:pt x="23159" y="23781"/>
                  </a:cubicBezTo>
                  <a:cubicBezTo>
                    <a:pt x="22661" y="23034"/>
                    <a:pt x="22038" y="22287"/>
                    <a:pt x="21042" y="21665"/>
                  </a:cubicBezTo>
                  <a:cubicBezTo>
                    <a:pt x="20046" y="21042"/>
                    <a:pt x="18925" y="20544"/>
                    <a:pt x="17556" y="20171"/>
                  </a:cubicBezTo>
                  <a:cubicBezTo>
                    <a:pt x="16186" y="19797"/>
                    <a:pt x="14568" y="19299"/>
                    <a:pt x="12700" y="18925"/>
                  </a:cubicBezTo>
                  <a:cubicBezTo>
                    <a:pt x="10832" y="18552"/>
                    <a:pt x="9089" y="18054"/>
                    <a:pt x="7720" y="17680"/>
                  </a:cubicBezTo>
                  <a:cubicBezTo>
                    <a:pt x="6225" y="17182"/>
                    <a:pt x="5105" y="16684"/>
                    <a:pt x="4109" y="15937"/>
                  </a:cubicBezTo>
                  <a:cubicBezTo>
                    <a:pt x="3113" y="15315"/>
                    <a:pt x="2366" y="14443"/>
                    <a:pt x="1868" y="13447"/>
                  </a:cubicBezTo>
                  <a:cubicBezTo>
                    <a:pt x="1370" y="12451"/>
                    <a:pt x="1121" y="11330"/>
                    <a:pt x="1121" y="9836"/>
                  </a:cubicBezTo>
                  <a:cubicBezTo>
                    <a:pt x="1121" y="8218"/>
                    <a:pt x="1370" y="6848"/>
                    <a:pt x="1992" y="5603"/>
                  </a:cubicBezTo>
                  <a:cubicBezTo>
                    <a:pt x="2615" y="4358"/>
                    <a:pt x="3486" y="3362"/>
                    <a:pt x="4607" y="2490"/>
                  </a:cubicBezTo>
                  <a:cubicBezTo>
                    <a:pt x="5728" y="1619"/>
                    <a:pt x="6973" y="996"/>
                    <a:pt x="8591" y="623"/>
                  </a:cubicBezTo>
                  <a:cubicBezTo>
                    <a:pt x="10085" y="125"/>
                    <a:pt x="11829" y="0"/>
                    <a:pt x="13696" y="0"/>
                  </a:cubicBezTo>
                  <a:cubicBezTo>
                    <a:pt x="15937" y="0"/>
                    <a:pt x="18054" y="374"/>
                    <a:pt x="19797" y="996"/>
                  </a:cubicBezTo>
                  <a:cubicBezTo>
                    <a:pt x="21540" y="1619"/>
                    <a:pt x="23283" y="2739"/>
                    <a:pt x="24653" y="4109"/>
                  </a:cubicBezTo>
                  <a:lnTo>
                    <a:pt x="23283" y="5728"/>
                  </a:lnTo>
                  <a:close/>
                </a:path>
              </a:pathLst>
            </a:custGeom>
            <a:solidFill>
              <a:srgbClr val="0B1F3E"/>
            </a:solidFill>
            <a:ln w="1240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38C636D-76DD-4536-89CD-CC2FA34B09A2}"/>
                </a:ext>
              </a:extLst>
            </p:cNvPr>
            <p:cNvSpPr/>
            <p:nvPr/>
          </p:nvSpPr>
          <p:spPr>
            <a:xfrm>
              <a:off x="2288911" y="3781820"/>
              <a:ext cx="24902" cy="24902"/>
            </a:xfrm>
            <a:custGeom>
              <a:avLst/>
              <a:gdLst>
                <a:gd name="connsiteX0" fmla="*/ 0 w 24901"/>
                <a:gd name="connsiteY0" fmla="*/ 35361 h 24901"/>
                <a:gd name="connsiteX1" fmla="*/ 0 w 24901"/>
                <a:gd name="connsiteY1" fmla="*/ 0 h 24901"/>
                <a:gd name="connsiteX2" fmla="*/ 14692 w 24901"/>
                <a:gd name="connsiteY2" fmla="*/ 0 h 24901"/>
                <a:gd name="connsiteX3" fmla="*/ 18801 w 24901"/>
                <a:gd name="connsiteY3" fmla="*/ 996 h 24901"/>
                <a:gd name="connsiteX4" fmla="*/ 22038 w 24901"/>
                <a:gd name="connsiteY4" fmla="*/ 3486 h 24901"/>
                <a:gd name="connsiteX5" fmla="*/ 24155 w 24901"/>
                <a:gd name="connsiteY5" fmla="*/ 6972 h 24901"/>
                <a:gd name="connsiteX6" fmla="*/ 24902 w 24901"/>
                <a:gd name="connsiteY6" fmla="*/ 10957 h 24901"/>
                <a:gd name="connsiteX7" fmla="*/ 24279 w 24901"/>
                <a:gd name="connsiteY7" fmla="*/ 14692 h 24901"/>
                <a:gd name="connsiteX8" fmla="*/ 22536 w 24901"/>
                <a:gd name="connsiteY8" fmla="*/ 17929 h 24901"/>
                <a:gd name="connsiteX9" fmla="*/ 19922 w 24901"/>
                <a:gd name="connsiteY9" fmla="*/ 20295 h 24901"/>
                <a:gd name="connsiteX10" fmla="*/ 16560 w 24901"/>
                <a:gd name="connsiteY10" fmla="*/ 21540 h 24901"/>
                <a:gd name="connsiteX11" fmla="*/ 25400 w 24901"/>
                <a:gd name="connsiteY11" fmla="*/ 35236 h 24901"/>
                <a:gd name="connsiteX12" fmla="*/ 22412 w 24901"/>
                <a:gd name="connsiteY12" fmla="*/ 35236 h 24901"/>
                <a:gd name="connsiteX13" fmla="*/ 13821 w 24901"/>
                <a:gd name="connsiteY13" fmla="*/ 21914 h 24901"/>
                <a:gd name="connsiteX14" fmla="*/ 2366 w 24901"/>
                <a:gd name="connsiteY14" fmla="*/ 21914 h 24901"/>
                <a:gd name="connsiteX15" fmla="*/ 2366 w 24901"/>
                <a:gd name="connsiteY15" fmla="*/ 35236 h 24901"/>
                <a:gd name="connsiteX16" fmla="*/ 0 w 24901"/>
                <a:gd name="connsiteY16" fmla="*/ 35236 h 24901"/>
                <a:gd name="connsiteX17" fmla="*/ 2490 w 24901"/>
                <a:gd name="connsiteY17" fmla="*/ 19673 h 24901"/>
                <a:gd name="connsiteX18" fmla="*/ 14941 w 24901"/>
                <a:gd name="connsiteY18" fmla="*/ 19673 h 24901"/>
                <a:gd name="connsiteX19" fmla="*/ 18054 w 24901"/>
                <a:gd name="connsiteY19" fmla="*/ 18925 h 24901"/>
                <a:gd name="connsiteX20" fmla="*/ 20420 w 24901"/>
                <a:gd name="connsiteY20" fmla="*/ 16933 h 24901"/>
                <a:gd name="connsiteX21" fmla="*/ 21914 w 24901"/>
                <a:gd name="connsiteY21" fmla="*/ 14194 h 24901"/>
                <a:gd name="connsiteX22" fmla="*/ 22412 w 24901"/>
                <a:gd name="connsiteY22" fmla="*/ 10957 h 24901"/>
                <a:gd name="connsiteX23" fmla="*/ 21789 w 24901"/>
                <a:gd name="connsiteY23" fmla="*/ 7720 h 24901"/>
                <a:gd name="connsiteX24" fmla="*/ 20046 w 24901"/>
                <a:gd name="connsiteY24" fmla="*/ 4980 h 24901"/>
                <a:gd name="connsiteX25" fmla="*/ 17556 w 24901"/>
                <a:gd name="connsiteY25" fmla="*/ 3113 h 24901"/>
                <a:gd name="connsiteX26" fmla="*/ 14443 w 24901"/>
                <a:gd name="connsiteY26" fmla="*/ 2366 h 24901"/>
                <a:gd name="connsiteX27" fmla="*/ 2366 w 24901"/>
                <a:gd name="connsiteY27" fmla="*/ 2366 h 24901"/>
                <a:gd name="connsiteX28" fmla="*/ 2366 w 24901"/>
                <a:gd name="connsiteY28" fmla="*/ 19673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01" h="24901">
                  <a:moveTo>
                    <a:pt x="0" y="35361"/>
                  </a:moveTo>
                  <a:lnTo>
                    <a:pt x="0" y="0"/>
                  </a:lnTo>
                  <a:lnTo>
                    <a:pt x="14692" y="0"/>
                  </a:lnTo>
                  <a:cubicBezTo>
                    <a:pt x="16186" y="0"/>
                    <a:pt x="17556" y="374"/>
                    <a:pt x="18801" y="996"/>
                  </a:cubicBezTo>
                  <a:cubicBezTo>
                    <a:pt x="20046" y="1619"/>
                    <a:pt x="21167" y="2490"/>
                    <a:pt x="22038" y="3486"/>
                  </a:cubicBezTo>
                  <a:cubicBezTo>
                    <a:pt x="22910" y="4482"/>
                    <a:pt x="23657" y="5728"/>
                    <a:pt x="24155" y="6972"/>
                  </a:cubicBezTo>
                  <a:cubicBezTo>
                    <a:pt x="24653" y="8342"/>
                    <a:pt x="24902" y="9587"/>
                    <a:pt x="24902" y="10957"/>
                  </a:cubicBezTo>
                  <a:cubicBezTo>
                    <a:pt x="24902" y="12202"/>
                    <a:pt x="24653" y="13571"/>
                    <a:pt x="24279" y="14692"/>
                  </a:cubicBezTo>
                  <a:cubicBezTo>
                    <a:pt x="23906" y="15937"/>
                    <a:pt x="23283" y="16933"/>
                    <a:pt x="22536" y="17929"/>
                  </a:cubicBezTo>
                  <a:cubicBezTo>
                    <a:pt x="21789" y="18925"/>
                    <a:pt x="20918" y="19673"/>
                    <a:pt x="19922" y="20295"/>
                  </a:cubicBezTo>
                  <a:cubicBezTo>
                    <a:pt x="18925" y="20918"/>
                    <a:pt x="17805" y="21291"/>
                    <a:pt x="16560" y="21540"/>
                  </a:cubicBezTo>
                  <a:lnTo>
                    <a:pt x="25400" y="35236"/>
                  </a:lnTo>
                  <a:lnTo>
                    <a:pt x="22412" y="35236"/>
                  </a:lnTo>
                  <a:lnTo>
                    <a:pt x="13821" y="21914"/>
                  </a:lnTo>
                  <a:lnTo>
                    <a:pt x="2366" y="21914"/>
                  </a:lnTo>
                  <a:lnTo>
                    <a:pt x="2366" y="35236"/>
                  </a:lnTo>
                  <a:lnTo>
                    <a:pt x="0" y="35236"/>
                  </a:lnTo>
                  <a:close/>
                  <a:moveTo>
                    <a:pt x="2490" y="19673"/>
                  </a:moveTo>
                  <a:lnTo>
                    <a:pt x="14941" y="19673"/>
                  </a:lnTo>
                  <a:cubicBezTo>
                    <a:pt x="16062" y="19673"/>
                    <a:pt x="17058" y="19423"/>
                    <a:pt x="18054" y="18925"/>
                  </a:cubicBezTo>
                  <a:cubicBezTo>
                    <a:pt x="19050" y="18428"/>
                    <a:pt x="19797" y="17805"/>
                    <a:pt x="20420" y="16933"/>
                  </a:cubicBezTo>
                  <a:cubicBezTo>
                    <a:pt x="21042" y="16062"/>
                    <a:pt x="21540" y="15190"/>
                    <a:pt x="21914" y="14194"/>
                  </a:cubicBezTo>
                  <a:cubicBezTo>
                    <a:pt x="22287" y="13198"/>
                    <a:pt x="22412" y="12077"/>
                    <a:pt x="22412" y="10957"/>
                  </a:cubicBezTo>
                  <a:cubicBezTo>
                    <a:pt x="22412" y="9836"/>
                    <a:pt x="22163" y="8716"/>
                    <a:pt x="21789" y="7720"/>
                  </a:cubicBezTo>
                  <a:cubicBezTo>
                    <a:pt x="21416" y="6724"/>
                    <a:pt x="20793" y="5728"/>
                    <a:pt x="20046" y="4980"/>
                  </a:cubicBezTo>
                  <a:cubicBezTo>
                    <a:pt x="19299" y="4233"/>
                    <a:pt x="18552" y="3486"/>
                    <a:pt x="17556" y="3113"/>
                  </a:cubicBezTo>
                  <a:cubicBezTo>
                    <a:pt x="16560" y="2615"/>
                    <a:pt x="15564" y="2366"/>
                    <a:pt x="14443" y="2366"/>
                  </a:cubicBezTo>
                  <a:lnTo>
                    <a:pt x="2366" y="2366"/>
                  </a:lnTo>
                  <a:lnTo>
                    <a:pt x="2366" y="19673"/>
                  </a:lnTo>
                  <a:close/>
                </a:path>
              </a:pathLst>
            </a:custGeom>
            <a:solidFill>
              <a:srgbClr val="0B1F3E"/>
            </a:solidFill>
            <a:ln w="1240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ADFED6-F92C-46DA-AC94-4D67792CBCCC}"/>
                </a:ext>
              </a:extLst>
            </p:cNvPr>
            <p:cNvSpPr/>
            <p:nvPr/>
          </p:nvSpPr>
          <p:spPr>
            <a:xfrm>
              <a:off x="2325019" y="3781820"/>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C7A15A1-AF5A-4C7C-B12A-20A2735ADB5F}"/>
                </a:ext>
              </a:extLst>
            </p:cNvPr>
            <p:cNvSpPr/>
            <p:nvPr/>
          </p:nvSpPr>
          <p:spPr>
            <a:xfrm>
              <a:off x="2338092" y="3781447"/>
              <a:ext cx="24902" cy="24902"/>
            </a:xfrm>
            <a:custGeom>
              <a:avLst/>
              <a:gdLst>
                <a:gd name="connsiteX0" fmla="*/ 28513 w 24901"/>
                <a:gd name="connsiteY0" fmla="*/ 30131 h 24901"/>
                <a:gd name="connsiteX1" fmla="*/ 16560 w 24901"/>
                <a:gd name="connsiteY1" fmla="*/ 35859 h 24901"/>
                <a:gd name="connsiteX2" fmla="*/ 9961 w 24901"/>
                <a:gd name="connsiteY2" fmla="*/ 34365 h 24901"/>
                <a:gd name="connsiteX3" fmla="*/ 4731 w 24901"/>
                <a:gd name="connsiteY3" fmla="*/ 30256 h 24901"/>
                <a:gd name="connsiteX4" fmla="*/ 1245 w 24901"/>
                <a:gd name="connsiteY4" fmla="*/ 24528 h 24901"/>
                <a:gd name="connsiteX5" fmla="*/ 0 w 24901"/>
                <a:gd name="connsiteY5" fmla="*/ 17929 h 24901"/>
                <a:gd name="connsiteX6" fmla="*/ 1245 w 24901"/>
                <a:gd name="connsiteY6" fmla="*/ 11206 h 24901"/>
                <a:gd name="connsiteX7" fmla="*/ 4607 w 24901"/>
                <a:gd name="connsiteY7" fmla="*/ 5478 h 24901"/>
                <a:gd name="connsiteX8" fmla="*/ 9712 w 24901"/>
                <a:gd name="connsiteY8" fmla="*/ 1494 h 24901"/>
                <a:gd name="connsiteX9" fmla="*/ 16186 w 24901"/>
                <a:gd name="connsiteY9" fmla="*/ 0 h 24901"/>
                <a:gd name="connsiteX10" fmla="*/ 20918 w 24901"/>
                <a:gd name="connsiteY10" fmla="*/ 623 h 24901"/>
                <a:gd name="connsiteX11" fmla="*/ 24653 w 24901"/>
                <a:gd name="connsiteY11" fmla="*/ 2241 h 24901"/>
                <a:gd name="connsiteX12" fmla="*/ 27517 w 24901"/>
                <a:gd name="connsiteY12" fmla="*/ 4731 h 24901"/>
                <a:gd name="connsiteX13" fmla="*/ 29633 w 24901"/>
                <a:gd name="connsiteY13" fmla="*/ 7844 h 24901"/>
                <a:gd name="connsiteX14" fmla="*/ 27517 w 24901"/>
                <a:gd name="connsiteY14" fmla="*/ 9089 h 24901"/>
                <a:gd name="connsiteX15" fmla="*/ 22785 w 24901"/>
                <a:gd name="connsiteY15" fmla="*/ 3984 h 24901"/>
                <a:gd name="connsiteX16" fmla="*/ 16062 w 24901"/>
                <a:gd name="connsiteY16" fmla="*/ 2366 h 24901"/>
                <a:gd name="connsiteX17" fmla="*/ 10334 w 24901"/>
                <a:gd name="connsiteY17" fmla="*/ 3735 h 24901"/>
                <a:gd name="connsiteX18" fmla="*/ 5976 w 24901"/>
                <a:gd name="connsiteY18" fmla="*/ 7222 h 24901"/>
                <a:gd name="connsiteX19" fmla="*/ 3237 w 24901"/>
                <a:gd name="connsiteY19" fmla="*/ 12202 h 24901"/>
                <a:gd name="connsiteX20" fmla="*/ 2241 w 24901"/>
                <a:gd name="connsiteY20" fmla="*/ 17929 h 24901"/>
                <a:gd name="connsiteX21" fmla="*/ 3362 w 24901"/>
                <a:gd name="connsiteY21" fmla="*/ 23906 h 24901"/>
                <a:gd name="connsiteX22" fmla="*/ 6350 w 24901"/>
                <a:gd name="connsiteY22" fmla="*/ 28886 h 24901"/>
                <a:gd name="connsiteX23" fmla="*/ 10832 w 24901"/>
                <a:gd name="connsiteY23" fmla="*/ 32248 h 24901"/>
                <a:gd name="connsiteX24" fmla="*/ 16435 w 24901"/>
                <a:gd name="connsiteY24" fmla="*/ 33493 h 24901"/>
                <a:gd name="connsiteX25" fmla="*/ 22536 w 24901"/>
                <a:gd name="connsiteY25" fmla="*/ 31999 h 24901"/>
                <a:gd name="connsiteX26" fmla="*/ 28139 w 24901"/>
                <a:gd name="connsiteY26" fmla="*/ 27268 h 24901"/>
                <a:gd name="connsiteX27" fmla="*/ 28139 w 24901"/>
                <a:gd name="connsiteY27" fmla="*/ 20420 h 24901"/>
                <a:gd name="connsiteX28" fmla="*/ 20171 w 24901"/>
                <a:gd name="connsiteY28" fmla="*/ 20420 h 24901"/>
                <a:gd name="connsiteX29" fmla="*/ 20171 w 24901"/>
                <a:gd name="connsiteY29" fmla="*/ 18427 h 24901"/>
                <a:gd name="connsiteX30" fmla="*/ 30380 w 24901"/>
                <a:gd name="connsiteY30" fmla="*/ 18427 h 24901"/>
                <a:gd name="connsiteX31" fmla="*/ 30380 w 24901"/>
                <a:gd name="connsiteY31" fmla="*/ 35610 h 24901"/>
                <a:gd name="connsiteX32" fmla="*/ 28513 w 24901"/>
                <a:gd name="connsiteY32" fmla="*/ 35610 h 24901"/>
                <a:gd name="connsiteX33" fmla="*/ 28513 w 24901"/>
                <a:gd name="connsiteY33" fmla="*/ 301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901" h="24901">
                  <a:moveTo>
                    <a:pt x="28513" y="30131"/>
                  </a:moveTo>
                  <a:cubicBezTo>
                    <a:pt x="25151" y="33991"/>
                    <a:pt x="21167" y="35859"/>
                    <a:pt x="16560" y="35859"/>
                  </a:cubicBezTo>
                  <a:cubicBezTo>
                    <a:pt x="14194" y="35859"/>
                    <a:pt x="11953" y="35361"/>
                    <a:pt x="9961" y="34365"/>
                  </a:cubicBezTo>
                  <a:cubicBezTo>
                    <a:pt x="7969" y="33369"/>
                    <a:pt x="6225" y="31999"/>
                    <a:pt x="4731" y="30256"/>
                  </a:cubicBezTo>
                  <a:cubicBezTo>
                    <a:pt x="3237" y="28513"/>
                    <a:pt x="2117" y="26645"/>
                    <a:pt x="1245" y="24528"/>
                  </a:cubicBezTo>
                  <a:cubicBezTo>
                    <a:pt x="374" y="22412"/>
                    <a:pt x="0" y="20170"/>
                    <a:pt x="0" y="17929"/>
                  </a:cubicBezTo>
                  <a:cubicBezTo>
                    <a:pt x="0" y="15564"/>
                    <a:pt x="374" y="13323"/>
                    <a:pt x="1245" y="11206"/>
                  </a:cubicBezTo>
                  <a:cubicBezTo>
                    <a:pt x="2117" y="9089"/>
                    <a:pt x="3237" y="7097"/>
                    <a:pt x="4607" y="5478"/>
                  </a:cubicBezTo>
                  <a:cubicBezTo>
                    <a:pt x="6101" y="3860"/>
                    <a:pt x="7720" y="2490"/>
                    <a:pt x="9712" y="1494"/>
                  </a:cubicBezTo>
                  <a:cubicBezTo>
                    <a:pt x="11704" y="498"/>
                    <a:pt x="13821" y="0"/>
                    <a:pt x="16186" y="0"/>
                  </a:cubicBezTo>
                  <a:cubicBezTo>
                    <a:pt x="17929" y="0"/>
                    <a:pt x="19548" y="249"/>
                    <a:pt x="20918" y="623"/>
                  </a:cubicBezTo>
                  <a:cubicBezTo>
                    <a:pt x="22287" y="996"/>
                    <a:pt x="23532" y="1494"/>
                    <a:pt x="24653" y="2241"/>
                  </a:cubicBezTo>
                  <a:cubicBezTo>
                    <a:pt x="25773" y="2988"/>
                    <a:pt x="26770" y="3735"/>
                    <a:pt x="27517" y="4731"/>
                  </a:cubicBezTo>
                  <a:cubicBezTo>
                    <a:pt x="28264" y="5728"/>
                    <a:pt x="29011" y="6724"/>
                    <a:pt x="29633" y="7844"/>
                  </a:cubicBezTo>
                  <a:lnTo>
                    <a:pt x="27517" y="9089"/>
                  </a:lnTo>
                  <a:cubicBezTo>
                    <a:pt x="26272" y="6724"/>
                    <a:pt x="24777" y="5105"/>
                    <a:pt x="22785" y="3984"/>
                  </a:cubicBezTo>
                  <a:cubicBezTo>
                    <a:pt x="20793" y="2864"/>
                    <a:pt x="18552" y="2366"/>
                    <a:pt x="16062" y="2366"/>
                  </a:cubicBezTo>
                  <a:cubicBezTo>
                    <a:pt x="13945" y="2366"/>
                    <a:pt x="12077" y="2864"/>
                    <a:pt x="10334" y="3735"/>
                  </a:cubicBezTo>
                  <a:cubicBezTo>
                    <a:pt x="8591" y="4607"/>
                    <a:pt x="7222" y="5852"/>
                    <a:pt x="5976" y="7222"/>
                  </a:cubicBezTo>
                  <a:cubicBezTo>
                    <a:pt x="4731" y="8716"/>
                    <a:pt x="3860" y="10334"/>
                    <a:pt x="3237" y="12202"/>
                  </a:cubicBezTo>
                  <a:cubicBezTo>
                    <a:pt x="2615" y="14070"/>
                    <a:pt x="2241" y="15937"/>
                    <a:pt x="2241" y="17929"/>
                  </a:cubicBezTo>
                  <a:cubicBezTo>
                    <a:pt x="2241" y="20046"/>
                    <a:pt x="2615" y="22038"/>
                    <a:pt x="3362" y="23906"/>
                  </a:cubicBezTo>
                  <a:cubicBezTo>
                    <a:pt x="4109" y="25774"/>
                    <a:pt x="5105" y="27392"/>
                    <a:pt x="6350" y="28886"/>
                  </a:cubicBezTo>
                  <a:cubicBezTo>
                    <a:pt x="7595" y="30380"/>
                    <a:pt x="9089" y="31501"/>
                    <a:pt x="10832" y="32248"/>
                  </a:cubicBezTo>
                  <a:cubicBezTo>
                    <a:pt x="12575" y="33120"/>
                    <a:pt x="14443" y="33493"/>
                    <a:pt x="16435" y="33493"/>
                  </a:cubicBezTo>
                  <a:cubicBezTo>
                    <a:pt x="18552" y="33493"/>
                    <a:pt x="20669" y="32995"/>
                    <a:pt x="22536" y="31999"/>
                  </a:cubicBezTo>
                  <a:cubicBezTo>
                    <a:pt x="24528" y="31003"/>
                    <a:pt x="26396" y="29384"/>
                    <a:pt x="28139" y="27268"/>
                  </a:cubicBezTo>
                  <a:lnTo>
                    <a:pt x="28139" y="20420"/>
                  </a:lnTo>
                  <a:lnTo>
                    <a:pt x="20171" y="20420"/>
                  </a:lnTo>
                  <a:lnTo>
                    <a:pt x="20171" y="18427"/>
                  </a:lnTo>
                  <a:lnTo>
                    <a:pt x="30380" y="18427"/>
                  </a:lnTo>
                  <a:lnTo>
                    <a:pt x="30380" y="35610"/>
                  </a:lnTo>
                  <a:lnTo>
                    <a:pt x="28513" y="35610"/>
                  </a:lnTo>
                  <a:lnTo>
                    <a:pt x="28513" y="30131"/>
                  </a:lnTo>
                  <a:close/>
                </a:path>
              </a:pathLst>
            </a:custGeom>
            <a:solidFill>
              <a:srgbClr val="0B1F3E"/>
            </a:solidFill>
            <a:ln w="1240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0F68FFE-73F9-45A9-B165-28BD281FAA60}"/>
                </a:ext>
              </a:extLst>
            </p:cNvPr>
            <p:cNvSpPr/>
            <p:nvPr/>
          </p:nvSpPr>
          <p:spPr>
            <a:xfrm>
              <a:off x="2375819" y="3781820"/>
              <a:ext cx="24902" cy="24902"/>
            </a:xfrm>
            <a:custGeom>
              <a:avLst/>
              <a:gdLst>
                <a:gd name="connsiteX0" fmla="*/ 15190 w 24901"/>
                <a:gd name="connsiteY0" fmla="*/ 0 h 24901"/>
                <a:gd name="connsiteX1" fmla="*/ 17431 w 24901"/>
                <a:gd name="connsiteY1" fmla="*/ 0 h 24901"/>
                <a:gd name="connsiteX2" fmla="*/ 32372 w 24901"/>
                <a:gd name="connsiteY2" fmla="*/ 35361 h 24901"/>
                <a:gd name="connsiteX3" fmla="*/ 29633 w 24901"/>
                <a:gd name="connsiteY3" fmla="*/ 35361 h 24901"/>
                <a:gd name="connsiteX4" fmla="*/ 24653 w 24901"/>
                <a:gd name="connsiteY4" fmla="*/ 23657 h 24901"/>
                <a:gd name="connsiteX5" fmla="*/ 7720 w 24901"/>
                <a:gd name="connsiteY5" fmla="*/ 23657 h 24901"/>
                <a:gd name="connsiteX6" fmla="*/ 2739 w 24901"/>
                <a:gd name="connsiteY6" fmla="*/ 35361 h 24901"/>
                <a:gd name="connsiteX7" fmla="*/ 0 w 24901"/>
                <a:gd name="connsiteY7" fmla="*/ 35361 h 24901"/>
                <a:gd name="connsiteX8" fmla="*/ 15190 w 24901"/>
                <a:gd name="connsiteY8" fmla="*/ 0 h 24901"/>
                <a:gd name="connsiteX9" fmla="*/ 24030 w 24901"/>
                <a:gd name="connsiteY9" fmla="*/ 21540 h 24901"/>
                <a:gd name="connsiteX10" fmla="*/ 16311 w 24901"/>
                <a:gd name="connsiteY10" fmla="*/ 2988 h 24901"/>
                <a:gd name="connsiteX11" fmla="*/ 8467 w 24901"/>
                <a:gd name="connsiteY11" fmla="*/ 21540 h 24901"/>
                <a:gd name="connsiteX12" fmla="*/ 24030 w 24901"/>
                <a:gd name="connsiteY12" fmla="*/ 21540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1" h="24901">
                  <a:moveTo>
                    <a:pt x="15190" y="0"/>
                  </a:moveTo>
                  <a:lnTo>
                    <a:pt x="17431" y="0"/>
                  </a:lnTo>
                  <a:lnTo>
                    <a:pt x="32372" y="35361"/>
                  </a:lnTo>
                  <a:lnTo>
                    <a:pt x="29633" y="35361"/>
                  </a:lnTo>
                  <a:lnTo>
                    <a:pt x="24653" y="23657"/>
                  </a:lnTo>
                  <a:lnTo>
                    <a:pt x="7720" y="23657"/>
                  </a:lnTo>
                  <a:lnTo>
                    <a:pt x="2739" y="35361"/>
                  </a:lnTo>
                  <a:lnTo>
                    <a:pt x="0" y="35361"/>
                  </a:lnTo>
                  <a:lnTo>
                    <a:pt x="15190" y="0"/>
                  </a:lnTo>
                  <a:close/>
                  <a:moveTo>
                    <a:pt x="24030" y="21540"/>
                  </a:moveTo>
                  <a:lnTo>
                    <a:pt x="16311" y="2988"/>
                  </a:lnTo>
                  <a:lnTo>
                    <a:pt x="8467" y="21540"/>
                  </a:lnTo>
                  <a:lnTo>
                    <a:pt x="24030" y="21540"/>
                  </a:lnTo>
                  <a:close/>
                </a:path>
              </a:pathLst>
            </a:custGeom>
            <a:solidFill>
              <a:srgbClr val="0B1F3E"/>
            </a:solidFill>
            <a:ln w="1240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18BC6AD-EFFE-4E10-9876-2CAF8261CD32}"/>
                </a:ext>
              </a:extLst>
            </p:cNvPr>
            <p:cNvSpPr/>
            <p:nvPr/>
          </p:nvSpPr>
          <p:spPr>
            <a:xfrm>
              <a:off x="2401343" y="2297294"/>
              <a:ext cx="24902" cy="24902"/>
            </a:xfrm>
            <a:custGeom>
              <a:avLst/>
              <a:gdLst>
                <a:gd name="connsiteX0" fmla="*/ 28388 w 24901"/>
                <a:gd name="connsiteY0" fmla="*/ 2241 h 24901"/>
                <a:gd name="connsiteX1" fmla="*/ 15439 w 24901"/>
                <a:gd name="connsiteY1" fmla="*/ 2241 h 24901"/>
                <a:gd name="connsiteX2" fmla="*/ 15439 w 24901"/>
                <a:gd name="connsiteY2" fmla="*/ 35361 h 24901"/>
                <a:gd name="connsiteX3" fmla="*/ 12949 w 24901"/>
                <a:gd name="connsiteY3" fmla="*/ 35361 h 24901"/>
                <a:gd name="connsiteX4" fmla="*/ 12949 w 24901"/>
                <a:gd name="connsiteY4" fmla="*/ 2241 h 24901"/>
                <a:gd name="connsiteX5" fmla="*/ 0 w 24901"/>
                <a:gd name="connsiteY5" fmla="*/ 2241 h 24901"/>
                <a:gd name="connsiteX6" fmla="*/ 0 w 24901"/>
                <a:gd name="connsiteY6" fmla="*/ 0 h 24901"/>
                <a:gd name="connsiteX7" fmla="*/ 28388 w 24901"/>
                <a:gd name="connsiteY7" fmla="*/ 0 h 24901"/>
                <a:gd name="connsiteX8" fmla="*/ 28388 w 24901"/>
                <a:gd name="connsiteY8" fmla="*/ 224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01" h="24901">
                  <a:moveTo>
                    <a:pt x="28388" y="2241"/>
                  </a:moveTo>
                  <a:lnTo>
                    <a:pt x="15439" y="2241"/>
                  </a:lnTo>
                  <a:lnTo>
                    <a:pt x="15439" y="35361"/>
                  </a:lnTo>
                  <a:lnTo>
                    <a:pt x="12949" y="35361"/>
                  </a:lnTo>
                  <a:lnTo>
                    <a:pt x="12949" y="2241"/>
                  </a:lnTo>
                  <a:lnTo>
                    <a:pt x="0" y="2241"/>
                  </a:lnTo>
                  <a:lnTo>
                    <a:pt x="0" y="0"/>
                  </a:lnTo>
                  <a:lnTo>
                    <a:pt x="28388" y="0"/>
                  </a:lnTo>
                  <a:lnTo>
                    <a:pt x="28388" y="2241"/>
                  </a:lnTo>
                  <a:close/>
                </a:path>
              </a:pathLst>
            </a:custGeom>
            <a:solidFill>
              <a:srgbClr val="0B1F3E"/>
            </a:solidFill>
            <a:ln w="1240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55A4894-E6B3-4316-B631-5FB4698F6A8C}"/>
                </a:ext>
              </a:extLst>
            </p:cNvPr>
            <p:cNvSpPr/>
            <p:nvPr/>
          </p:nvSpPr>
          <p:spPr>
            <a:xfrm>
              <a:off x="2431350" y="2297294"/>
              <a:ext cx="24902" cy="24902"/>
            </a:xfrm>
            <a:custGeom>
              <a:avLst/>
              <a:gdLst>
                <a:gd name="connsiteX0" fmla="*/ 15190 w 24901"/>
                <a:gd name="connsiteY0" fmla="*/ 0 h 24901"/>
                <a:gd name="connsiteX1" fmla="*/ 17431 w 24901"/>
                <a:gd name="connsiteY1" fmla="*/ 0 h 24901"/>
                <a:gd name="connsiteX2" fmla="*/ 32373 w 24901"/>
                <a:gd name="connsiteY2" fmla="*/ 35361 h 24901"/>
                <a:gd name="connsiteX3" fmla="*/ 29633 w 24901"/>
                <a:gd name="connsiteY3" fmla="*/ 35361 h 24901"/>
                <a:gd name="connsiteX4" fmla="*/ 24653 w 24901"/>
                <a:gd name="connsiteY4" fmla="*/ 23657 h 24901"/>
                <a:gd name="connsiteX5" fmla="*/ 7720 w 24901"/>
                <a:gd name="connsiteY5" fmla="*/ 23657 h 24901"/>
                <a:gd name="connsiteX6" fmla="*/ 2739 w 24901"/>
                <a:gd name="connsiteY6" fmla="*/ 35361 h 24901"/>
                <a:gd name="connsiteX7" fmla="*/ 0 w 24901"/>
                <a:gd name="connsiteY7" fmla="*/ 35361 h 24901"/>
                <a:gd name="connsiteX8" fmla="*/ 15190 w 24901"/>
                <a:gd name="connsiteY8" fmla="*/ 0 h 24901"/>
                <a:gd name="connsiteX9" fmla="*/ 24030 w 24901"/>
                <a:gd name="connsiteY9" fmla="*/ 21665 h 24901"/>
                <a:gd name="connsiteX10" fmla="*/ 16311 w 24901"/>
                <a:gd name="connsiteY10" fmla="*/ 3113 h 24901"/>
                <a:gd name="connsiteX11" fmla="*/ 8467 w 24901"/>
                <a:gd name="connsiteY11" fmla="*/ 21665 h 24901"/>
                <a:gd name="connsiteX12" fmla="*/ 24030 w 24901"/>
                <a:gd name="connsiteY12" fmla="*/ 21665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1" h="24901">
                  <a:moveTo>
                    <a:pt x="15190" y="0"/>
                  </a:moveTo>
                  <a:lnTo>
                    <a:pt x="17431" y="0"/>
                  </a:lnTo>
                  <a:lnTo>
                    <a:pt x="32373" y="35361"/>
                  </a:lnTo>
                  <a:lnTo>
                    <a:pt x="29633" y="35361"/>
                  </a:lnTo>
                  <a:lnTo>
                    <a:pt x="24653" y="23657"/>
                  </a:lnTo>
                  <a:lnTo>
                    <a:pt x="7720" y="23657"/>
                  </a:lnTo>
                  <a:lnTo>
                    <a:pt x="2739" y="35361"/>
                  </a:lnTo>
                  <a:lnTo>
                    <a:pt x="0" y="35361"/>
                  </a:lnTo>
                  <a:lnTo>
                    <a:pt x="15190" y="0"/>
                  </a:lnTo>
                  <a:close/>
                  <a:moveTo>
                    <a:pt x="24030" y="21665"/>
                  </a:moveTo>
                  <a:lnTo>
                    <a:pt x="16311" y="3113"/>
                  </a:lnTo>
                  <a:lnTo>
                    <a:pt x="8467" y="21665"/>
                  </a:lnTo>
                  <a:lnTo>
                    <a:pt x="24030" y="21665"/>
                  </a:lnTo>
                  <a:close/>
                </a:path>
              </a:pathLst>
            </a:custGeom>
            <a:solidFill>
              <a:srgbClr val="0B1F3E"/>
            </a:solidFill>
            <a:ln w="1240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808DDC1-DC25-4AA8-BF7B-81FE81D01D94}"/>
                </a:ext>
              </a:extLst>
            </p:cNvPr>
            <p:cNvSpPr/>
            <p:nvPr/>
          </p:nvSpPr>
          <p:spPr>
            <a:xfrm>
              <a:off x="2472812" y="2297294"/>
              <a:ext cx="12451" cy="24902"/>
            </a:xfrm>
            <a:custGeom>
              <a:avLst/>
              <a:gdLst>
                <a:gd name="connsiteX0" fmla="*/ 0 w 12450"/>
                <a:gd name="connsiteY0" fmla="*/ 35361 h 24901"/>
                <a:gd name="connsiteX1" fmla="*/ 0 w 12450"/>
                <a:gd name="connsiteY1" fmla="*/ 0 h 24901"/>
                <a:gd name="connsiteX2" fmla="*/ 2490 w 12450"/>
                <a:gd name="connsiteY2" fmla="*/ 0 h 24901"/>
                <a:gd name="connsiteX3" fmla="*/ 2490 w 12450"/>
                <a:gd name="connsiteY3" fmla="*/ 33120 h 24901"/>
                <a:gd name="connsiteX4" fmla="*/ 23657 w 12450"/>
                <a:gd name="connsiteY4" fmla="*/ 33120 h 24901"/>
                <a:gd name="connsiteX5" fmla="*/ 23657 w 12450"/>
                <a:gd name="connsiteY5" fmla="*/ 35361 h 24901"/>
                <a:gd name="connsiteX6" fmla="*/ 0 w 12450"/>
                <a:gd name="connsiteY6" fmla="*/ 3536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24901">
                  <a:moveTo>
                    <a:pt x="0" y="35361"/>
                  </a:moveTo>
                  <a:lnTo>
                    <a:pt x="0" y="0"/>
                  </a:lnTo>
                  <a:lnTo>
                    <a:pt x="2490" y="0"/>
                  </a:lnTo>
                  <a:lnTo>
                    <a:pt x="2490" y="33120"/>
                  </a:lnTo>
                  <a:lnTo>
                    <a:pt x="23657" y="33120"/>
                  </a:lnTo>
                  <a:lnTo>
                    <a:pt x="23657"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85C396-ACEA-4D9C-B7F4-CF097543EBE1}"/>
                </a:ext>
              </a:extLst>
            </p:cNvPr>
            <p:cNvSpPr/>
            <p:nvPr/>
          </p:nvSpPr>
          <p:spPr>
            <a:xfrm>
              <a:off x="2505433" y="2297294"/>
              <a:ext cx="12451" cy="24902"/>
            </a:xfrm>
            <a:custGeom>
              <a:avLst/>
              <a:gdLst>
                <a:gd name="connsiteX0" fmla="*/ 0 w 12450"/>
                <a:gd name="connsiteY0" fmla="*/ 35361 h 24901"/>
                <a:gd name="connsiteX1" fmla="*/ 0 w 12450"/>
                <a:gd name="connsiteY1" fmla="*/ 0 h 24901"/>
                <a:gd name="connsiteX2" fmla="*/ 2490 w 12450"/>
                <a:gd name="connsiteY2" fmla="*/ 0 h 24901"/>
                <a:gd name="connsiteX3" fmla="*/ 2490 w 12450"/>
                <a:gd name="connsiteY3" fmla="*/ 33120 h 24901"/>
                <a:gd name="connsiteX4" fmla="*/ 23657 w 12450"/>
                <a:gd name="connsiteY4" fmla="*/ 33120 h 24901"/>
                <a:gd name="connsiteX5" fmla="*/ 23657 w 12450"/>
                <a:gd name="connsiteY5" fmla="*/ 35361 h 24901"/>
                <a:gd name="connsiteX6" fmla="*/ 0 w 12450"/>
                <a:gd name="connsiteY6" fmla="*/ 3536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24901">
                  <a:moveTo>
                    <a:pt x="0" y="35361"/>
                  </a:moveTo>
                  <a:lnTo>
                    <a:pt x="0" y="0"/>
                  </a:lnTo>
                  <a:lnTo>
                    <a:pt x="2490" y="0"/>
                  </a:lnTo>
                  <a:lnTo>
                    <a:pt x="2490" y="33120"/>
                  </a:lnTo>
                  <a:lnTo>
                    <a:pt x="23657" y="33120"/>
                  </a:lnTo>
                  <a:lnTo>
                    <a:pt x="23657"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E11EEEF-3BFA-4004-9D9F-1D7B628987D6}"/>
                </a:ext>
              </a:extLst>
            </p:cNvPr>
            <p:cNvSpPr/>
            <p:nvPr/>
          </p:nvSpPr>
          <p:spPr>
            <a:xfrm>
              <a:off x="2538179" y="2297294"/>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EA12A92-01C3-4D57-8F4C-5CC872213F74}"/>
                </a:ext>
              </a:extLst>
            </p:cNvPr>
            <p:cNvSpPr/>
            <p:nvPr/>
          </p:nvSpPr>
          <p:spPr>
            <a:xfrm>
              <a:off x="2553743" y="2297294"/>
              <a:ext cx="24902" cy="24902"/>
            </a:xfrm>
            <a:custGeom>
              <a:avLst/>
              <a:gdLst>
                <a:gd name="connsiteX0" fmla="*/ 2490 w 24901"/>
                <a:gd name="connsiteY0" fmla="*/ 4731 h 24901"/>
                <a:gd name="connsiteX1" fmla="*/ 2490 w 24901"/>
                <a:gd name="connsiteY1" fmla="*/ 35361 h 24901"/>
                <a:gd name="connsiteX2" fmla="*/ 0 w 24901"/>
                <a:gd name="connsiteY2" fmla="*/ 35361 h 24901"/>
                <a:gd name="connsiteX3" fmla="*/ 0 w 24901"/>
                <a:gd name="connsiteY3" fmla="*/ 0 h 24901"/>
                <a:gd name="connsiteX4" fmla="*/ 1992 w 24901"/>
                <a:gd name="connsiteY4" fmla="*/ 0 h 24901"/>
                <a:gd name="connsiteX5" fmla="*/ 26770 w 24901"/>
                <a:gd name="connsiteY5" fmla="*/ 31127 h 24901"/>
                <a:gd name="connsiteX6" fmla="*/ 26770 w 24901"/>
                <a:gd name="connsiteY6" fmla="*/ 0 h 24901"/>
                <a:gd name="connsiteX7" fmla="*/ 29260 w 24901"/>
                <a:gd name="connsiteY7" fmla="*/ 0 h 24901"/>
                <a:gd name="connsiteX8" fmla="*/ 29260 w 24901"/>
                <a:gd name="connsiteY8" fmla="*/ 35361 h 24901"/>
                <a:gd name="connsiteX9" fmla="*/ 26894 w 24901"/>
                <a:gd name="connsiteY9" fmla="*/ 35361 h 24901"/>
                <a:gd name="connsiteX10" fmla="*/ 2490 w 24901"/>
                <a:gd name="connsiteY10" fmla="*/ 47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01" h="24901">
                  <a:moveTo>
                    <a:pt x="2490" y="4731"/>
                  </a:moveTo>
                  <a:lnTo>
                    <a:pt x="2490" y="35361"/>
                  </a:lnTo>
                  <a:lnTo>
                    <a:pt x="0" y="35361"/>
                  </a:lnTo>
                  <a:lnTo>
                    <a:pt x="0" y="0"/>
                  </a:lnTo>
                  <a:lnTo>
                    <a:pt x="1992" y="0"/>
                  </a:lnTo>
                  <a:lnTo>
                    <a:pt x="26770" y="31127"/>
                  </a:lnTo>
                  <a:lnTo>
                    <a:pt x="26770" y="0"/>
                  </a:lnTo>
                  <a:lnTo>
                    <a:pt x="29260" y="0"/>
                  </a:lnTo>
                  <a:lnTo>
                    <a:pt x="29260" y="35361"/>
                  </a:lnTo>
                  <a:lnTo>
                    <a:pt x="26894" y="35361"/>
                  </a:lnTo>
                  <a:lnTo>
                    <a:pt x="2490" y="4731"/>
                  </a:lnTo>
                  <a:close/>
                </a:path>
              </a:pathLst>
            </a:custGeom>
            <a:solidFill>
              <a:srgbClr val="0B1F3E"/>
            </a:solidFill>
            <a:ln w="1240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7A6D815-C71F-405F-A12A-5C2CB4CA92F4}"/>
                </a:ext>
              </a:extLst>
            </p:cNvPr>
            <p:cNvSpPr/>
            <p:nvPr/>
          </p:nvSpPr>
          <p:spPr>
            <a:xfrm>
              <a:off x="2595952" y="2297294"/>
              <a:ext cx="24902" cy="24902"/>
            </a:xfrm>
            <a:custGeom>
              <a:avLst/>
              <a:gdLst>
                <a:gd name="connsiteX0" fmla="*/ 2490 w 24901"/>
                <a:gd name="connsiteY0" fmla="*/ 4731 h 24901"/>
                <a:gd name="connsiteX1" fmla="*/ 2490 w 24901"/>
                <a:gd name="connsiteY1" fmla="*/ 35361 h 24901"/>
                <a:gd name="connsiteX2" fmla="*/ 0 w 24901"/>
                <a:gd name="connsiteY2" fmla="*/ 35361 h 24901"/>
                <a:gd name="connsiteX3" fmla="*/ 0 w 24901"/>
                <a:gd name="connsiteY3" fmla="*/ 0 h 24901"/>
                <a:gd name="connsiteX4" fmla="*/ 1992 w 24901"/>
                <a:gd name="connsiteY4" fmla="*/ 0 h 24901"/>
                <a:gd name="connsiteX5" fmla="*/ 26770 w 24901"/>
                <a:gd name="connsiteY5" fmla="*/ 31127 h 24901"/>
                <a:gd name="connsiteX6" fmla="*/ 26770 w 24901"/>
                <a:gd name="connsiteY6" fmla="*/ 0 h 24901"/>
                <a:gd name="connsiteX7" fmla="*/ 29260 w 24901"/>
                <a:gd name="connsiteY7" fmla="*/ 0 h 24901"/>
                <a:gd name="connsiteX8" fmla="*/ 29260 w 24901"/>
                <a:gd name="connsiteY8" fmla="*/ 35361 h 24901"/>
                <a:gd name="connsiteX9" fmla="*/ 26894 w 24901"/>
                <a:gd name="connsiteY9" fmla="*/ 35361 h 24901"/>
                <a:gd name="connsiteX10" fmla="*/ 2490 w 24901"/>
                <a:gd name="connsiteY10" fmla="*/ 47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01" h="24901">
                  <a:moveTo>
                    <a:pt x="2490" y="4731"/>
                  </a:moveTo>
                  <a:lnTo>
                    <a:pt x="2490" y="35361"/>
                  </a:lnTo>
                  <a:lnTo>
                    <a:pt x="0" y="35361"/>
                  </a:lnTo>
                  <a:lnTo>
                    <a:pt x="0" y="0"/>
                  </a:lnTo>
                  <a:lnTo>
                    <a:pt x="1992" y="0"/>
                  </a:lnTo>
                  <a:lnTo>
                    <a:pt x="26770" y="31127"/>
                  </a:lnTo>
                  <a:lnTo>
                    <a:pt x="26770" y="0"/>
                  </a:lnTo>
                  <a:lnTo>
                    <a:pt x="29260" y="0"/>
                  </a:lnTo>
                  <a:lnTo>
                    <a:pt x="29260" y="35361"/>
                  </a:lnTo>
                  <a:lnTo>
                    <a:pt x="26894" y="35361"/>
                  </a:lnTo>
                  <a:lnTo>
                    <a:pt x="2490" y="4731"/>
                  </a:lnTo>
                  <a:close/>
                </a:path>
              </a:pathLst>
            </a:custGeom>
            <a:solidFill>
              <a:srgbClr val="0B1F3E"/>
            </a:solidFill>
            <a:ln w="1240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D40E32A-425E-450E-A2CB-3699C9981EA3}"/>
                </a:ext>
              </a:extLst>
            </p:cNvPr>
            <p:cNvSpPr/>
            <p:nvPr/>
          </p:nvSpPr>
          <p:spPr>
            <a:xfrm>
              <a:off x="3010942" y="3674618"/>
              <a:ext cx="37353" cy="49804"/>
            </a:xfrm>
            <a:custGeom>
              <a:avLst/>
              <a:gdLst>
                <a:gd name="connsiteX0" fmla="*/ 0 w 37352"/>
                <a:gd name="connsiteY0" fmla="*/ 61881 h 49803"/>
                <a:gd name="connsiteX1" fmla="*/ 0 w 37352"/>
                <a:gd name="connsiteY1" fmla="*/ 0 h 49803"/>
                <a:gd name="connsiteX2" fmla="*/ 7844 w 37352"/>
                <a:gd name="connsiteY2" fmla="*/ 0 h 49803"/>
                <a:gd name="connsiteX3" fmla="*/ 7844 w 37352"/>
                <a:gd name="connsiteY3" fmla="*/ 54909 h 49803"/>
                <a:gd name="connsiteX4" fmla="*/ 42333 w 37352"/>
                <a:gd name="connsiteY4" fmla="*/ 54909 h 49803"/>
                <a:gd name="connsiteX5" fmla="*/ 42333 w 37352"/>
                <a:gd name="connsiteY5" fmla="*/ 61881 h 49803"/>
                <a:gd name="connsiteX6" fmla="*/ 0 w 37352"/>
                <a:gd name="connsiteY6" fmla="*/ 61881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52" h="49803">
                  <a:moveTo>
                    <a:pt x="0" y="61881"/>
                  </a:moveTo>
                  <a:lnTo>
                    <a:pt x="0" y="0"/>
                  </a:lnTo>
                  <a:lnTo>
                    <a:pt x="7844" y="0"/>
                  </a:lnTo>
                  <a:lnTo>
                    <a:pt x="7844" y="54909"/>
                  </a:lnTo>
                  <a:lnTo>
                    <a:pt x="42333" y="54909"/>
                  </a:lnTo>
                  <a:lnTo>
                    <a:pt x="42333"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8314996-ECA0-45FD-B148-CFFA9AB67927}"/>
                </a:ext>
              </a:extLst>
            </p:cNvPr>
            <p:cNvSpPr/>
            <p:nvPr/>
          </p:nvSpPr>
          <p:spPr>
            <a:xfrm>
              <a:off x="3061866" y="3674618"/>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843 w 49803"/>
                <a:gd name="connsiteY9" fmla="*/ 37726 h 49803"/>
                <a:gd name="connsiteX10" fmla="*/ 28637 w 49803"/>
                <a:gd name="connsiteY10" fmla="*/ 9089 h 49803"/>
                <a:gd name="connsiteX11" fmla="*/ 17182 w 49803"/>
                <a:gd name="connsiteY11" fmla="*/ 37726 h 49803"/>
                <a:gd name="connsiteX12" fmla="*/ 39843 w 49803"/>
                <a:gd name="connsiteY12" fmla="*/ 37726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843" y="37726"/>
                  </a:moveTo>
                  <a:lnTo>
                    <a:pt x="28637" y="9089"/>
                  </a:lnTo>
                  <a:lnTo>
                    <a:pt x="17182" y="37726"/>
                  </a:lnTo>
                  <a:lnTo>
                    <a:pt x="39843" y="37726"/>
                  </a:lnTo>
                  <a:close/>
                </a:path>
              </a:pathLst>
            </a:custGeom>
            <a:solidFill>
              <a:srgbClr val="0B1F3E"/>
            </a:solidFill>
            <a:ln w="1240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1804396-06AD-4C7D-8743-65CB15F0B156}"/>
                </a:ext>
              </a:extLst>
            </p:cNvPr>
            <p:cNvSpPr/>
            <p:nvPr/>
          </p:nvSpPr>
          <p:spPr>
            <a:xfrm>
              <a:off x="3122253" y="3674618"/>
              <a:ext cx="49804" cy="49804"/>
            </a:xfrm>
            <a:custGeom>
              <a:avLst/>
              <a:gdLst>
                <a:gd name="connsiteX0" fmla="*/ 50426 w 49803"/>
                <a:gd name="connsiteY0" fmla="*/ 6972 h 49803"/>
                <a:gd name="connsiteX1" fmla="*/ 29135 w 49803"/>
                <a:gd name="connsiteY1" fmla="*/ 6972 h 49803"/>
                <a:gd name="connsiteX2" fmla="*/ 29135 w 49803"/>
                <a:gd name="connsiteY2" fmla="*/ 61881 h 49803"/>
                <a:gd name="connsiteX3" fmla="*/ 21291 w 49803"/>
                <a:gd name="connsiteY3" fmla="*/ 61881 h 49803"/>
                <a:gd name="connsiteX4" fmla="*/ 21291 w 49803"/>
                <a:gd name="connsiteY4" fmla="*/ 6972 h 49803"/>
                <a:gd name="connsiteX5" fmla="*/ 0 w 49803"/>
                <a:gd name="connsiteY5" fmla="*/ 6972 h 49803"/>
                <a:gd name="connsiteX6" fmla="*/ 0 w 49803"/>
                <a:gd name="connsiteY6" fmla="*/ 0 h 49803"/>
                <a:gd name="connsiteX7" fmla="*/ 50551 w 49803"/>
                <a:gd name="connsiteY7" fmla="*/ 0 h 49803"/>
                <a:gd name="connsiteX8" fmla="*/ 50551 w 49803"/>
                <a:gd name="connsiteY8" fmla="*/ 697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03" h="49803">
                  <a:moveTo>
                    <a:pt x="50426" y="6972"/>
                  </a:moveTo>
                  <a:lnTo>
                    <a:pt x="29135" y="6972"/>
                  </a:lnTo>
                  <a:lnTo>
                    <a:pt x="29135" y="61881"/>
                  </a:lnTo>
                  <a:lnTo>
                    <a:pt x="21291" y="61881"/>
                  </a:lnTo>
                  <a:lnTo>
                    <a:pt x="21291" y="6972"/>
                  </a:lnTo>
                  <a:lnTo>
                    <a:pt x="0" y="6972"/>
                  </a:lnTo>
                  <a:lnTo>
                    <a:pt x="0" y="0"/>
                  </a:lnTo>
                  <a:lnTo>
                    <a:pt x="50551" y="0"/>
                  </a:lnTo>
                  <a:lnTo>
                    <a:pt x="50551" y="6972"/>
                  </a:lnTo>
                  <a:close/>
                </a:path>
              </a:pathLst>
            </a:custGeom>
            <a:solidFill>
              <a:srgbClr val="0B1F3E"/>
            </a:solidFill>
            <a:ln w="1240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8F9EBB9-DCEF-4C7A-B477-C82AD5B2DCB8}"/>
                </a:ext>
              </a:extLst>
            </p:cNvPr>
            <p:cNvSpPr/>
            <p:nvPr/>
          </p:nvSpPr>
          <p:spPr>
            <a:xfrm>
              <a:off x="3253984" y="3674618"/>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D7FE248-5540-4D72-B5F9-1A733A3D1FDD}"/>
                </a:ext>
              </a:extLst>
            </p:cNvPr>
            <p:cNvSpPr/>
            <p:nvPr/>
          </p:nvSpPr>
          <p:spPr>
            <a:xfrm>
              <a:off x="3276520" y="3674618"/>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967 w 49803"/>
                <a:gd name="connsiteY9" fmla="*/ 37726 h 49803"/>
                <a:gd name="connsiteX10" fmla="*/ 28762 w 49803"/>
                <a:gd name="connsiteY10" fmla="*/ 9089 h 49803"/>
                <a:gd name="connsiteX11" fmla="*/ 17307 w 49803"/>
                <a:gd name="connsiteY11" fmla="*/ 37726 h 49803"/>
                <a:gd name="connsiteX12" fmla="*/ 39967 w 49803"/>
                <a:gd name="connsiteY12" fmla="*/ 37726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967" y="37726"/>
                  </a:moveTo>
                  <a:lnTo>
                    <a:pt x="28762" y="9089"/>
                  </a:lnTo>
                  <a:lnTo>
                    <a:pt x="17307" y="37726"/>
                  </a:lnTo>
                  <a:lnTo>
                    <a:pt x="39967" y="37726"/>
                  </a:lnTo>
                  <a:close/>
                </a:path>
              </a:pathLst>
            </a:custGeom>
            <a:solidFill>
              <a:srgbClr val="0B1F3E"/>
            </a:solidFill>
            <a:ln w="1240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9ED12C2-6870-451D-A30B-D6BBE53235D0}"/>
                </a:ext>
              </a:extLst>
            </p:cNvPr>
            <p:cNvSpPr/>
            <p:nvPr/>
          </p:nvSpPr>
          <p:spPr>
            <a:xfrm>
              <a:off x="2692820" y="2639820"/>
              <a:ext cx="37353" cy="49804"/>
            </a:xfrm>
            <a:custGeom>
              <a:avLst/>
              <a:gdLst>
                <a:gd name="connsiteX0" fmla="*/ 41960 w 37352"/>
                <a:gd name="connsiteY0" fmla="*/ 54909 h 49803"/>
                <a:gd name="connsiteX1" fmla="*/ 41960 w 37352"/>
                <a:gd name="connsiteY1" fmla="*/ 61881 h 49803"/>
                <a:gd name="connsiteX2" fmla="*/ 0 w 37352"/>
                <a:gd name="connsiteY2" fmla="*/ 61881 h 49803"/>
                <a:gd name="connsiteX3" fmla="*/ 0 w 37352"/>
                <a:gd name="connsiteY3" fmla="*/ 0 h 49803"/>
                <a:gd name="connsiteX4" fmla="*/ 41213 w 37352"/>
                <a:gd name="connsiteY4" fmla="*/ 0 h 49803"/>
                <a:gd name="connsiteX5" fmla="*/ 41213 w 37352"/>
                <a:gd name="connsiteY5" fmla="*/ 6973 h 49803"/>
                <a:gd name="connsiteX6" fmla="*/ 7844 w 37352"/>
                <a:gd name="connsiteY6" fmla="*/ 6973 h 49803"/>
                <a:gd name="connsiteX7" fmla="*/ 7844 w 37352"/>
                <a:gd name="connsiteY7" fmla="*/ 27019 h 49803"/>
                <a:gd name="connsiteX8" fmla="*/ 36855 w 37352"/>
                <a:gd name="connsiteY8" fmla="*/ 27019 h 49803"/>
                <a:gd name="connsiteX9" fmla="*/ 36855 w 37352"/>
                <a:gd name="connsiteY9" fmla="*/ 33493 h 49803"/>
                <a:gd name="connsiteX10" fmla="*/ 7844 w 37352"/>
                <a:gd name="connsiteY10" fmla="*/ 33493 h 49803"/>
                <a:gd name="connsiteX11" fmla="*/ 7844 w 37352"/>
                <a:gd name="connsiteY11" fmla="*/ 54909 h 49803"/>
                <a:gd name="connsiteX12" fmla="*/ 41960 w 37352"/>
                <a:gd name="connsiteY12" fmla="*/ 54909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2" h="49803">
                  <a:moveTo>
                    <a:pt x="41960" y="54909"/>
                  </a:moveTo>
                  <a:lnTo>
                    <a:pt x="41960" y="61881"/>
                  </a:lnTo>
                  <a:lnTo>
                    <a:pt x="0" y="61881"/>
                  </a:lnTo>
                  <a:lnTo>
                    <a:pt x="0" y="0"/>
                  </a:lnTo>
                  <a:lnTo>
                    <a:pt x="41213" y="0"/>
                  </a:lnTo>
                  <a:lnTo>
                    <a:pt x="41213" y="6973"/>
                  </a:lnTo>
                  <a:lnTo>
                    <a:pt x="7844" y="6973"/>
                  </a:lnTo>
                  <a:lnTo>
                    <a:pt x="7844" y="27019"/>
                  </a:lnTo>
                  <a:lnTo>
                    <a:pt x="36855" y="27019"/>
                  </a:lnTo>
                  <a:lnTo>
                    <a:pt x="36855" y="33493"/>
                  </a:lnTo>
                  <a:lnTo>
                    <a:pt x="7844" y="33493"/>
                  </a:lnTo>
                  <a:lnTo>
                    <a:pt x="7844" y="54909"/>
                  </a:lnTo>
                  <a:lnTo>
                    <a:pt x="41960" y="54909"/>
                  </a:lnTo>
                  <a:close/>
                </a:path>
              </a:pathLst>
            </a:custGeom>
            <a:solidFill>
              <a:srgbClr val="0B1F3E"/>
            </a:solidFill>
            <a:ln w="1240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988E184-2721-45CB-A1B0-E4A46DF52AC4}"/>
                </a:ext>
              </a:extLst>
            </p:cNvPr>
            <p:cNvSpPr/>
            <p:nvPr/>
          </p:nvSpPr>
          <p:spPr>
            <a:xfrm>
              <a:off x="2805750" y="2639820"/>
              <a:ext cx="49804" cy="49804"/>
            </a:xfrm>
            <a:custGeom>
              <a:avLst/>
              <a:gdLst>
                <a:gd name="connsiteX0" fmla="*/ 50551 w 49803"/>
                <a:gd name="connsiteY0" fmla="*/ 6973 h 49803"/>
                <a:gd name="connsiteX1" fmla="*/ 29135 w 49803"/>
                <a:gd name="connsiteY1" fmla="*/ 6973 h 49803"/>
                <a:gd name="connsiteX2" fmla="*/ 29135 w 49803"/>
                <a:gd name="connsiteY2" fmla="*/ 61881 h 49803"/>
                <a:gd name="connsiteX3" fmla="*/ 21291 w 49803"/>
                <a:gd name="connsiteY3" fmla="*/ 61881 h 49803"/>
                <a:gd name="connsiteX4" fmla="*/ 21291 w 49803"/>
                <a:gd name="connsiteY4" fmla="*/ 6973 h 49803"/>
                <a:gd name="connsiteX5" fmla="*/ 0 w 49803"/>
                <a:gd name="connsiteY5" fmla="*/ 6973 h 49803"/>
                <a:gd name="connsiteX6" fmla="*/ 0 w 49803"/>
                <a:gd name="connsiteY6" fmla="*/ 0 h 49803"/>
                <a:gd name="connsiteX7" fmla="*/ 50551 w 49803"/>
                <a:gd name="connsiteY7" fmla="*/ 0 h 49803"/>
                <a:gd name="connsiteX8" fmla="*/ 50551 w 49803"/>
                <a:gd name="connsiteY8" fmla="*/ 6973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03" h="49803">
                  <a:moveTo>
                    <a:pt x="50551" y="6973"/>
                  </a:moveTo>
                  <a:lnTo>
                    <a:pt x="29135" y="6973"/>
                  </a:lnTo>
                  <a:lnTo>
                    <a:pt x="29135" y="61881"/>
                  </a:lnTo>
                  <a:lnTo>
                    <a:pt x="21291" y="61881"/>
                  </a:lnTo>
                  <a:lnTo>
                    <a:pt x="21291" y="6973"/>
                  </a:lnTo>
                  <a:lnTo>
                    <a:pt x="0" y="6973"/>
                  </a:lnTo>
                  <a:lnTo>
                    <a:pt x="0" y="0"/>
                  </a:lnTo>
                  <a:lnTo>
                    <a:pt x="50551" y="0"/>
                  </a:lnTo>
                  <a:lnTo>
                    <a:pt x="50551" y="6973"/>
                  </a:lnTo>
                  <a:close/>
                </a:path>
              </a:pathLst>
            </a:custGeom>
            <a:solidFill>
              <a:srgbClr val="0B1F3E"/>
            </a:solidFill>
            <a:ln w="12409"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F061419-2673-4E9B-8EA4-7F63C8EB8DDB}"/>
                </a:ext>
              </a:extLst>
            </p:cNvPr>
            <p:cNvSpPr/>
            <p:nvPr/>
          </p:nvSpPr>
          <p:spPr>
            <a:xfrm>
              <a:off x="3015175" y="2639820"/>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BE857E3-35B7-4AEE-86BD-E7C335485A69}"/>
                </a:ext>
              </a:extLst>
            </p:cNvPr>
            <p:cNvSpPr/>
            <p:nvPr/>
          </p:nvSpPr>
          <p:spPr>
            <a:xfrm>
              <a:off x="3037836" y="2639820"/>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843 w 49803"/>
                <a:gd name="connsiteY9" fmla="*/ 37726 h 49803"/>
                <a:gd name="connsiteX10" fmla="*/ 28637 w 49803"/>
                <a:gd name="connsiteY10" fmla="*/ 9089 h 49803"/>
                <a:gd name="connsiteX11" fmla="*/ 17182 w 49803"/>
                <a:gd name="connsiteY11" fmla="*/ 37726 h 49803"/>
                <a:gd name="connsiteX12" fmla="*/ 39843 w 49803"/>
                <a:gd name="connsiteY12" fmla="*/ 37726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843" y="37726"/>
                  </a:moveTo>
                  <a:lnTo>
                    <a:pt x="28637" y="9089"/>
                  </a:lnTo>
                  <a:lnTo>
                    <a:pt x="17182" y="37726"/>
                  </a:lnTo>
                  <a:lnTo>
                    <a:pt x="39843" y="37726"/>
                  </a:lnTo>
                  <a:close/>
                </a:path>
              </a:pathLst>
            </a:custGeom>
            <a:solidFill>
              <a:srgbClr val="0B1F3E"/>
            </a:solidFill>
            <a:ln w="1240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F823DC6-4B56-42DE-AE6E-1DEF40F1D7DA}"/>
                </a:ext>
              </a:extLst>
            </p:cNvPr>
            <p:cNvSpPr/>
            <p:nvPr/>
          </p:nvSpPr>
          <p:spPr>
            <a:xfrm>
              <a:off x="2317175" y="3670633"/>
              <a:ext cx="49804" cy="49804"/>
            </a:xfrm>
            <a:custGeom>
              <a:avLst/>
              <a:gdLst>
                <a:gd name="connsiteX0" fmla="*/ 57274 w 49803"/>
                <a:gd name="connsiteY0" fmla="*/ 28637 h 49803"/>
                <a:gd name="connsiteX1" fmla="*/ 28637 w 49803"/>
                <a:gd name="connsiteY1" fmla="*/ 57274 h 49803"/>
                <a:gd name="connsiteX2" fmla="*/ 0 w 49803"/>
                <a:gd name="connsiteY2" fmla="*/ 28637 h 49803"/>
                <a:gd name="connsiteX3" fmla="*/ 28637 w 49803"/>
                <a:gd name="connsiteY3" fmla="*/ 0 h 49803"/>
                <a:gd name="connsiteX4" fmla="*/ 57274 w 49803"/>
                <a:gd name="connsiteY4" fmla="*/ 28637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3" h="49803">
                  <a:moveTo>
                    <a:pt x="57274" y="28637"/>
                  </a:moveTo>
                  <a:cubicBezTo>
                    <a:pt x="57274" y="44453"/>
                    <a:pt x="44453" y="57274"/>
                    <a:pt x="28637" y="57274"/>
                  </a:cubicBezTo>
                  <a:cubicBezTo>
                    <a:pt x="12821" y="57274"/>
                    <a:pt x="0" y="44453"/>
                    <a:pt x="0" y="28637"/>
                  </a:cubicBezTo>
                  <a:cubicBezTo>
                    <a:pt x="0" y="12821"/>
                    <a:pt x="12821" y="0"/>
                    <a:pt x="28637" y="0"/>
                  </a:cubicBezTo>
                  <a:cubicBezTo>
                    <a:pt x="44453" y="0"/>
                    <a:pt x="57274" y="12821"/>
                    <a:pt x="57274" y="28637"/>
                  </a:cubicBezTo>
                  <a:close/>
                </a:path>
              </a:pathLst>
            </a:custGeom>
            <a:solidFill>
              <a:schemeClr val="tx2"/>
            </a:solidFill>
            <a:ln w="1240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9619EBF-4462-4111-95BE-321A6E5AD14A}"/>
                </a:ext>
              </a:extLst>
            </p:cNvPr>
            <p:cNvSpPr/>
            <p:nvPr/>
          </p:nvSpPr>
          <p:spPr>
            <a:xfrm>
              <a:off x="3278762" y="4455541"/>
              <a:ext cx="12451" cy="12451"/>
            </a:xfrm>
            <a:custGeom>
              <a:avLst/>
              <a:gdLst>
                <a:gd name="connsiteX0" fmla="*/ 0 w 0"/>
                <a:gd name="connsiteY0" fmla="*/ 3611 h 0"/>
                <a:gd name="connsiteX1" fmla="*/ 1494 w 0"/>
                <a:gd name="connsiteY1" fmla="*/ 5728 h 0"/>
                <a:gd name="connsiteX2" fmla="*/ 3486 w 0"/>
                <a:gd name="connsiteY2" fmla="*/ 0 h 0"/>
              </a:gdLst>
              <a:ahLst/>
              <a:cxnLst>
                <a:cxn ang="0">
                  <a:pos x="connsiteX0" y="connsiteY0"/>
                </a:cxn>
                <a:cxn ang="0">
                  <a:pos x="connsiteX1" y="connsiteY1"/>
                </a:cxn>
                <a:cxn ang="0">
                  <a:pos x="connsiteX2" y="connsiteY2"/>
                </a:cxn>
              </a:cxnLst>
              <a:rect l="l" t="t" r="r" b="b"/>
              <a:pathLst>
                <a:path>
                  <a:moveTo>
                    <a:pt x="0" y="3611"/>
                  </a:moveTo>
                  <a:lnTo>
                    <a:pt x="1494" y="5728"/>
                  </a:lnTo>
                  <a:lnTo>
                    <a:pt x="3486" y="0"/>
                  </a:lnTo>
                  <a:close/>
                </a:path>
              </a:pathLst>
            </a:custGeom>
            <a:solidFill>
              <a:srgbClr val="8EC542"/>
            </a:solidFill>
            <a:ln w="12409" cap="flat">
              <a:noFill/>
              <a:prstDash val="solid"/>
              <a:miter/>
            </a:ln>
          </p:spPr>
          <p:txBody>
            <a:bodyPr rtlCol="0" anchor="ctr"/>
            <a:lstStyle/>
            <a:p>
              <a:endParaRPr lang="en-US"/>
            </a:p>
          </p:txBody>
        </p:sp>
        <p:grpSp>
          <p:nvGrpSpPr>
            <p:cNvPr id="58" name="Group 57">
              <a:extLst>
                <a:ext uri="{FF2B5EF4-FFF2-40B4-BE49-F238E27FC236}">
                  <a16:creationId xmlns:a16="http://schemas.microsoft.com/office/drawing/2014/main" id="{7F990C9E-DFF0-4D65-A302-36ACFACB223B}"/>
                </a:ext>
              </a:extLst>
            </p:cNvPr>
            <p:cNvGrpSpPr/>
            <p:nvPr userDrawn="1"/>
          </p:nvGrpSpPr>
          <p:grpSpPr>
            <a:xfrm>
              <a:off x="1146522" y="1934892"/>
              <a:ext cx="2701856" cy="3735284"/>
              <a:chOff x="1146522" y="1934892"/>
              <a:chExt cx="2701856" cy="3735284"/>
            </a:xfrm>
          </p:grpSpPr>
          <p:sp>
            <p:nvSpPr>
              <p:cNvPr id="59" name="Freeform: Shape 58">
                <a:extLst>
                  <a:ext uri="{FF2B5EF4-FFF2-40B4-BE49-F238E27FC236}">
                    <a16:creationId xmlns:a16="http://schemas.microsoft.com/office/drawing/2014/main" id="{F7D31263-1D57-41CD-9C90-8B0A614646EA}"/>
                  </a:ext>
                </a:extLst>
              </p:cNvPr>
              <p:cNvSpPr/>
              <p:nvPr/>
            </p:nvSpPr>
            <p:spPr>
              <a:xfrm>
                <a:off x="2323649" y="4647037"/>
                <a:ext cx="49804" cy="62255"/>
              </a:xfrm>
              <a:custGeom>
                <a:avLst/>
                <a:gdLst>
                  <a:gd name="connsiteX0" fmla="*/ 26396 w 49803"/>
                  <a:gd name="connsiteY0" fmla="*/ 55407 h 62254"/>
                  <a:gd name="connsiteX1" fmla="*/ 35361 w 49803"/>
                  <a:gd name="connsiteY1" fmla="*/ 53290 h 62254"/>
                  <a:gd name="connsiteX2" fmla="*/ 41088 w 49803"/>
                  <a:gd name="connsiteY2" fmla="*/ 47812 h 62254"/>
                  <a:gd name="connsiteX3" fmla="*/ 44076 w 49803"/>
                  <a:gd name="connsiteY3" fmla="*/ 40092 h 62254"/>
                  <a:gd name="connsiteX4" fmla="*/ 44948 w 49803"/>
                  <a:gd name="connsiteY4" fmla="*/ 31376 h 62254"/>
                  <a:gd name="connsiteX5" fmla="*/ 44948 w 49803"/>
                  <a:gd name="connsiteY5" fmla="*/ 124 h 62254"/>
                  <a:gd name="connsiteX6" fmla="*/ 52792 w 49803"/>
                  <a:gd name="connsiteY6" fmla="*/ 124 h 62254"/>
                  <a:gd name="connsiteX7" fmla="*/ 52792 w 49803"/>
                  <a:gd name="connsiteY7" fmla="*/ 31376 h 62254"/>
                  <a:gd name="connsiteX8" fmla="*/ 51298 w 49803"/>
                  <a:gd name="connsiteY8" fmla="*/ 43329 h 62254"/>
                  <a:gd name="connsiteX9" fmla="*/ 46691 w 49803"/>
                  <a:gd name="connsiteY9" fmla="*/ 53166 h 62254"/>
                  <a:gd name="connsiteX10" fmla="*/ 38598 w 49803"/>
                  <a:gd name="connsiteY10" fmla="*/ 59889 h 62254"/>
                  <a:gd name="connsiteX11" fmla="*/ 26396 w 49803"/>
                  <a:gd name="connsiteY11" fmla="*/ 62379 h 62254"/>
                  <a:gd name="connsiteX12" fmla="*/ 13945 w 49803"/>
                  <a:gd name="connsiteY12" fmla="*/ 59765 h 62254"/>
                  <a:gd name="connsiteX13" fmla="*/ 5852 w 49803"/>
                  <a:gd name="connsiteY13" fmla="*/ 52792 h 62254"/>
                  <a:gd name="connsiteX14" fmla="*/ 1370 w 49803"/>
                  <a:gd name="connsiteY14" fmla="*/ 42831 h 62254"/>
                  <a:gd name="connsiteX15" fmla="*/ 0 w 49803"/>
                  <a:gd name="connsiteY15" fmla="*/ 31252 h 62254"/>
                  <a:gd name="connsiteX16" fmla="*/ 0 w 49803"/>
                  <a:gd name="connsiteY16" fmla="*/ 0 h 62254"/>
                  <a:gd name="connsiteX17" fmla="*/ 7844 w 49803"/>
                  <a:gd name="connsiteY17" fmla="*/ 0 h 62254"/>
                  <a:gd name="connsiteX18" fmla="*/ 7844 w 49803"/>
                  <a:gd name="connsiteY18" fmla="*/ 31252 h 62254"/>
                  <a:gd name="connsiteX19" fmla="*/ 8716 w 49803"/>
                  <a:gd name="connsiteY19" fmla="*/ 40217 h 62254"/>
                  <a:gd name="connsiteX20" fmla="*/ 11828 w 49803"/>
                  <a:gd name="connsiteY20" fmla="*/ 47812 h 62254"/>
                  <a:gd name="connsiteX21" fmla="*/ 17556 w 49803"/>
                  <a:gd name="connsiteY21" fmla="*/ 53166 h 62254"/>
                  <a:gd name="connsiteX22" fmla="*/ 26396 w 49803"/>
                  <a:gd name="connsiteY22" fmla="*/ 55407 h 6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803" h="62254">
                    <a:moveTo>
                      <a:pt x="26396" y="55407"/>
                    </a:moveTo>
                    <a:cubicBezTo>
                      <a:pt x="30007" y="55407"/>
                      <a:pt x="32995" y="54660"/>
                      <a:pt x="35361" y="53290"/>
                    </a:cubicBezTo>
                    <a:cubicBezTo>
                      <a:pt x="37726" y="51920"/>
                      <a:pt x="39594" y="50053"/>
                      <a:pt x="41088" y="47812"/>
                    </a:cubicBezTo>
                    <a:cubicBezTo>
                      <a:pt x="42582" y="45571"/>
                      <a:pt x="43454" y="43080"/>
                      <a:pt x="44076" y="40092"/>
                    </a:cubicBezTo>
                    <a:cubicBezTo>
                      <a:pt x="44699" y="37228"/>
                      <a:pt x="44948" y="34365"/>
                      <a:pt x="44948" y="31376"/>
                    </a:cubicBezTo>
                    <a:lnTo>
                      <a:pt x="44948" y="124"/>
                    </a:lnTo>
                    <a:lnTo>
                      <a:pt x="52792" y="124"/>
                    </a:lnTo>
                    <a:lnTo>
                      <a:pt x="52792" y="31376"/>
                    </a:lnTo>
                    <a:cubicBezTo>
                      <a:pt x="52792" y="35610"/>
                      <a:pt x="52294" y="39469"/>
                      <a:pt x="51298" y="43329"/>
                    </a:cubicBezTo>
                    <a:cubicBezTo>
                      <a:pt x="50302" y="47065"/>
                      <a:pt x="48808" y="50426"/>
                      <a:pt x="46691" y="53166"/>
                    </a:cubicBezTo>
                    <a:cubicBezTo>
                      <a:pt x="44574" y="55905"/>
                      <a:pt x="41835" y="58270"/>
                      <a:pt x="38598" y="59889"/>
                    </a:cubicBezTo>
                    <a:cubicBezTo>
                      <a:pt x="35236" y="61508"/>
                      <a:pt x="31252" y="62379"/>
                      <a:pt x="26396" y="62379"/>
                    </a:cubicBezTo>
                    <a:cubicBezTo>
                      <a:pt x="21416" y="62379"/>
                      <a:pt x="17307" y="61508"/>
                      <a:pt x="13945" y="59765"/>
                    </a:cubicBezTo>
                    <a:cubicBezTo>
                      <a:pt x="10583" y="58021"/>
                      <a:pt x="7844" y="55656"/>
                      <a:pt x="5852" y="52792"/>
                    </a:cubicBezTo>
                    <a:cubicBezTo>
                      <a:pt x="3735" y="49928"/>
                      <a:pt x="2241" y="46567"/>
                      <a:pt x="1370" y="42831"/>
                    </a:cubicBezTo>
                    <a:cubicBezTo>
                      <a:pt x="498" y="39096"/>
                      <a:pt x="0" y="35236"/>
                      <a:pt x="0" y="31252"/>
                    </a:cubicBezTo>
                    <a:lnTo>
                      <a:pt x="0" y="0"/>
                    </a:lnTo>
                    <a:lnTo>
                      <a:pt x="7844" y="0"/>
                    </a:lnTo>
                    <a:lnTo>
                      <a:pt x="7844" y="31252"/>
                    </a:lnTo>
                    <a:cubicBezTo>
                      <a:pt x="7844" y="34365"/>
                      <a:pt x="8093" y="37353"/>
                      <a:pt x="8716" y="40217"/>
                    </a:cubicBezTo>
                    <a:cubicBezTo>
                      <a:pt x="9338" y="43080"/>
                      <a:pt x="10334" y="45571"/>
                      <a:pt x="11828" y="47812"/>
                    </a:cubicBezTo>
                    <a:cubicBezTo>
                      <a:pt x="13198" y="50053"/>
                      <a:pt x="15190" y="51796"/>
                      <a:pt x="17556" y="53166"/>
                    </a:cubicBezTo>
                    <a:cubicBezTo>
                      <a:pt x="19922" y="54660"/>
                      <a:pt x="22785" y="55407"/>
                      <a:pt x="26396" y="55407"/>
                    </a:cubicBezTo>
                    <a:close/>
                  </a:path>
                </a:pathLst>
              </a:custGeom>
              <a:solidFill>
                <a:srgbClr val="0B1F3E"/>
              </a:solidFill>
              <a:ln w="1240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22BC899-49BE-4EFF-B70C-D34A38C2E2E8}"/>
                  </a:ext>
                </a:extLst>
              </p:cNvPr>
              <p:cNvSpPr/>
              <p:nvPr/>
            </p:nvSpPr>
            <p:spPr>
              <a:xfrm>
                <a:off x="3181520" y="3674618"/>
                <a:ext cx="49804" cy="49804"/>
              </a:xfrm>
              <a:custGeom>
                <a:avLst/>
                <a:gdLst>
                  <a:gd name="connsiteX0" fmla="*/ 8342 w 49803"/>
                  <a:gd name="connsiteY0" fmla="*/ 0 h 49803"/>
                  <a:gd name="connsiteX1" fmla="*/ 28762 w 49803"/>
                  <a:gd name="connsiteY1" fmla="*/ 52045 h 49803"/>
                  <a:gd name="connsiteX2" fmla="*/ 49181 w 49803"/>
                  <a:gd name="connsiteY2" fmla="*/ 0 h 49803"/>
                  <a:gd name="connsiteX3" fmla="*/ 57524 w 49803"/>
                  <a:gd name="connsiteY3" fmla="*/ 0 h 49803"/>
                  <a:gd name="connsiteX4" fmla="*/ 32248 w 49803"/>
                  <a:gd name="connsiteY4" fmla="*/ 61881 h 49803"/>
                  <a:gd name="connsiteX5" fmla="*/ 25400 w 49803"/>
                  <a:gd name="connsiteY5" fmla="*/ 61881 h 49803"/>
                  <a:gd name="connsiteX6" fmla="*/ 0 w 49803"/>
                  <a:gd name="connsiteY6" fmla="*/ 0 h 49803"/>
                  <a:gd name="connsiteX7" fmla="*/ 8342 w 49803"/>
                  <a:gd name="connsiteY7" fmla="*/ 0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3" h="49803">
                    <a:moveTo>
                      <a:pt x="8342" y="0"/>
                    </a:moveTo>
                    <a:lnTo>
                      <a:pt x="28762" y="52045"/>
                    </a:lnTo>
                    <a:lnTo>
                      <a:pt x="49181" y="0"/>
                    </a:lnTo>
                    <a:lnTo>
                      <a:pt x="57524" y="0"/>
                    </a:lnTo>
                    <a:lnTo>
                      <a:pt x="32248" y="61881"/>
                    </a:lnTo>
                    <a:lnTo>
                      <a:pt x="25400" y="61881"/>
                    </a:lnTo>
                    <a:lnTo>
                      <a:pt x="0" y="0"/>
                    </a:lnTo>
                    <a:lnTo>
                      <a:pt x="8342" y="0"/>
                    </a:lnTo>
                    <a:close/>
                  </a:path>
                </a:pathLst>
              </a:custGeom>
              <a:solidFill>
                <a:srgbClr val="0B1F3E"/>
              </a:solidFill>
              <a:ln w="1240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AD61343-D0DD-4AE4-BC21-413FD4173583}"/>
                  </a:ext>
                </a:extLst>
              </p:cNvPr>
              <p:cNvSpPr/>
              <p:nvPr/>
            </p:nvSpPr>
            <p:spPr>
              <a:xfrm>
                <a:off x="2747480" y="2639322"/>
                <a:ext cx="37353" cy="62255"/>
              </a:xfrm>
              <a:custGeom>
                <a:avLst/>
                <a:gdLst>
                  <a:gd name="connsiteX0" fmla="*/ 40839 w 37352"/>
                  <a:gd name="connsiteY0" fmla="*/ 13447 h 62254"/>
                  <a:gd name="connsiteX1" fmla="*/ 38100 w 37352"/>
                  <a:gd name="connsiteY1" fmla="*/ 11081 h 62254"/>
                  <a:gd name="connsiteX2" fmla="*/ 34240 w 37352"/>
                  <a:gd name="connsiteY2" fmla="*/ 9089 h 62254"/>
                  <a:gd name="connsiteX3" fmla="*/ 29509 w 37352"/>
                  <a:gd name="connsiteY3" fmla="*/ 7595 h 62254"/>
                  <a:gd name="connsiteX4" fmla="*/ 24155 w 37352"/>
                  <a:gd name="connsiteY4" fmla="*/ 6972 h 62254"/>
                  <a:gd name="connsiteX5" fmla="*/ 13571 w 37352"/>
                  <a:gd name="connsiteY5" fmla="*/ 9712 h 62254"/>
                  <a:gd name="connsiteX6" fmla="*/ 10210 w 37352"/>
                  <a:gd name="connsiteY6" fmla="*/ 17058 h 62254"/>
                  <a:gd name="connsiteX7" fmla="*/ 11206 w 37352"/>
                  <a:gd name="connsiteY7" fmla="*/ 21291 h 62254"/>
                  <a:gd name="connsiteX8" fmla="*/ 14194 w 37352"/>
                  <a:gd name="connsiteY8" fmla="*/ 24155 h 62254"/>
                  <a:gd name="connsiteX9" fmla="*/ 19299 w 37352"/>
                  <a:gd name="connsiteY9" fmla="*/ 26147 h 62254"/>
                  <a:gd name="connsiteX10" fmla="*/ 26521 w 37352"/>
                  <a:gd name="connsiteY10" fmla="*/ 28015 h 62254"/>
                  <a:gd name="connsiteX11" fmla="*/ 35236 w 37352"/>
                  <a:gd name="connsiteY11" fmla="*/ 30380 h 62254"/>
                  <a:gd name="connsiteX12" fmla="*/ 41835 w 37352"/>
                  <a:gd name="connsiteY12" fmla="*/ 33742 h 62254"/>
                  <a:gd name="connsiteX13" fmla="*/ 46068 w 37352"/>
                  <a:gd name="connsiteY13" fmla="*/ 38598 h 62254"/>
                  <a:gd name="connsiteX14" fmla="*/ 47563 w 37352"/>
                  <a:gd name="connsiteY14" fmla="*/ 45695 h 62254"/>
                  <a:gd name="connsiteX15" fmla="*/ 45820 w 37352"/>
                  <a:gd name="connsiteY15" fmla="*/ 53415 h 62254"/>
                  <a:gd name="connsiteX16" fmla="*/ 41088 w 37352"/>
                  <a:gd name="connsiteY16" fmla="*/ 58768 h 62254"/>
                  <a:gd name="connsiteX17" fmla="*/ 33991 w 37352"/>
                  <a:gd name="connsiteY17" fmla="*/ 61881 h 62254"/>
                  <a:gd name="connsiteX18" fmla="*/ 25151 w 37352"/>
                  <a:gd name="connsiteY18" fmla="*/ 62877 h 62254"/>
                  <a:gd name="connsiteX19" fmla="*/ 11579 w 37352"/>
                  <a:gd name="connsiteY19" fmla="*/ 60636 h 62254"/>
                  <a:gd name="connsiteX20" fmla="*/ 0 w 37352"/>
                  <a:gd name="connsiteY20" fmla="*/ 54162 h 62254"/>
                  <a:gd name="connsiteX21" fmla="*/ 3735 w 37352"/>
                  <a:gd name="connsiteY21" fmla="*/ 47563 h 62254"/>
                  <a:gd name="connsiteX22" fmla="*/ 7346 w 37352"/>
                  <a:gd name="connsiteY22" fmla="*/ 50551 h 62254"/>
                  <a:gd name="connsiteX23" fmla="*/ 12451 w 37352"/>
                  <a:gd name="connsiteY23" fmla="*/ 53166 h 62254"/>
                  <a:gd name="connsiteX24" fmla="*/ 18552 w 37352"/>
                  <a:gd name="connsiteY24" fmla="*/ 55033 h 62254"/>
                  <a:gd name="connsiteX25" fmla="*/ 25400 w 37352"/>
                  <a:gd name="connsiteY25" fmla="*/ 55780 h 62254"/>
                  <a:gd name="connsiteX26" fmla="*/ 35734 w 37352"/>
                  <a:gd name="connsiteY26" fmla="*/ 53415 h 62254"/>
                  <a:gd name="connsiteX27" fmla="*/ 39345 w 37352"/>
                  <a:gd name="connsiteY27" fmla="*/ 46317 h 62254"/>
                  <a:gd name="connsiteX28" fmla="*/ 38225 w 37352"/>
                  <a:gd name="connsiteY28" fmla="*/ 41960 h 62254"/>
                  <a:gd name="connsiteX29" fmla="*/ 34738 w 37352"/>
                  <a:gd name="connsiteY29" fmla="*/ 38847 h 62254"/>
                  <a:gd name="connsiteX30" fmla="*/ 29135 w 37352"/>
                  <a:gd name="connsiteY30" fmla="*/ 36481 h 62254"/>
                  <a:gd name="connsiteX31" fmla="*/ 21540 w 37352"/>
                  <a:gd name="connsiteY31" fmla="*/ 34489 h 62254"/>
                  <a:gd name="connsiteX32" fmla="*/ 13198 w 37352"/>
                  <a:gd name="connsiteY32" fmla="*/ 31999 h 62254"/>
                  <a:gd name="connsiteX33" fmla="*/ 7222 w 37352"/>
                  <a:gd name="connsiteY33" fmla="*/ 28886 h 62254"/>
                  <a:gd name="connsiteX34" fmla="*/ 3611 w 37352"/>
                  <a:gd name="connsiteY34" fmla="*/ 24404 h 62254"/>
                  <a:gd name="connsiteX35" fmla="*/ 2366 w 37352"/>
                  <a:gd name="connsiteY35" fmla="*/ 18178 h 62254"/>
                  <a:gd name="connsiteX36" fmla="*/ 3984 w 37352"/>
                  <a:gd name="connsiteY36" fmla="*/ 10334 h 62254"/>
                  <a:gd name="connsiteX37" fmla="*/ 8591 w 37352"/>
                  <a:gd name="connsiteY37" fmla="*/ 4607 h 62254"/>
                  <a:gd name="connsiteX38" fmla="*/ 15688 w 37352"/>
                  <a:gd name="connsiteY38" fmla="*/ 1121 h 62254"/>
                  <a:gd name="connsiteX39" fmla="*/ 24528 w 37352"/>
                  <a:gd name="connsiteY39" fmla="*/ 0 h 62254"/>
                  <a:gd name="connsiteX40" fmla="*/ 35859 w 37352"/>
                  <a:gd name="connsiteY40" fmla="*/ 1868 h 62254"/>
                  <a:gd name="connsiteX41" fmla="*/ 44823 w 37352"/>
                  <a:gd name="connsiteY41" fmla="*/ 6972 h 62254"/>
                  <a:gd name="connsiteX42" fmla="*/ 40839 w 37352"/>
                  <a:gd name="connsiteY42" fmla="*/ 13447 h 6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352" h="62254">
                    <a:moveTo>
                      <a:pt x="40839" y="13447"/>
                    </a:moveTo>
                    <a:cubicBezTo>
                      <a:pt x="40092" y="12575"/>
                      <a:pt x="39221" y="11828"/>
                      <a:pt x="38100" y="11081"/>
                    </a:cubicBezTo>
                    <a:cubicBezTo>
                      <a:pt x="36979" y="10334"/>
                      <a:pt x="35610" y="9587"/>
                      <a:pt x="34240" y="9089"/>
                    </a:cubicBezTo>
                    <a:cubicBezTo>
                      <a:pt x="32746" y="8467"/>
                      <a:pt x="31252" y="7969"/>
                      <a:pt x="29509" y="7595"/>
                    </a:cubicBezTo>
                    <a:cubicBezTo>
                      <a:pt x="27766" y="7222"/>
                      <a:pt x="26022" y="6972"/>
                      <a:pt x="24155" y="6972"/>
                    </a:cubicBezTo>
                    <a:cubicBezTo>
                      <a:pt x="19299" y="6972"/>
                      <a:pt x="15813" y="7844"/>
                      <a:pt x="13571" y="9712"/>
                    </a:cubicBezTo>
                    <a:cubicBezTo>
                      <a:pt x="11330" y="11455"/>
                      <a:pt x="10210" y="13945"/>
                      <a:pt x="10210" y="17058"/>
                    </a:cubicBezTo>
                    <a:cubicBezTo>
                      <a:pt x="10210" y="18676"/>
                      <a:pt x="10583" y="20171"/>
                      <a:pt x="11206" y="21291"/>
                    </a:cubicBezTo>
                    <a:cubicBezTo>
                      <a:pt x="11828" y="22412"/>
                      <a:pt x="12824" y="23283"/>
                      <a:pt x="14194" y="24155"/>
                    </a:cubicBezTo>
                    <a:cubicBezTo>
                      <a:pt x="15564" y="24902"/>
                      <a:pt x="17307" y="25649"/>
                      <a:pt x="19299" y="26147"/>
                    </a:cubicBezTo>
                    <a:cubicBezTo>
                      <a:pt x="21291" y="26770"/>
                      <a:pt x="23781" y="27392"/>
                      <a:pt x="26521" y="28015"/>
                    </a:cubicBezTo>
                    <a:cubicBezTo>
                      <a:pt x="29758" y="28762"/>
                      <a:pt x="32622" y="29509"/>
                      <a:pt x="35236" y="30380"/>
                    </a:cubicBezTo>
                    <a:cubicBezTo>
                      <a:pt x="37851" y="31252"/>
                      <a:pt x="39968" y="32372"/>
                      <a:pt x="41835" y="33742"/>
                    </a:cubicBezTo>
                    <a:cubicBezTo>
                      <a:pt x="43703" y="35112"/>
                      <a:pt x="45073" y="36730"/>
                      <a:pt x="46068" y="38598"/>
                    </a:cubicBezTo>
                    <a:cubicBezTo>
                      <a:pt x="47065" y="40466"/>
                      <a:pt x="47563" y="42831"/>
                      <a:pt x="47563" y="45695"/>
                    </a:cubicBezTo>
                    <a:cubicBezTo>
                      <a:pt x="47563" y="48683"/>
                      <a:pt x="46940" y="51173"/>
                      <a:pt x="45820" y="53415"/>
                    </a:cubicBezTo>
                    <a:cubicBezTo>
                      <a:pt x="44699" y="55531"/>
                      <a:pt x="43080" y="57399"/>
                      <a:pt x="41088" y="58768"/>
                    </a:cubicBezTo>
                    <a:cubicBezTo>
                      <a:pt x="39096" y="60138"/>
                      <a:pt x="36730" y="61259"/>
                      <a:pt x="33991" y="61881"/>
                    </a:cubicBezTo>
                    <a:cubicBezTo>
                      <a:pt x="31252" y="62504"/>
                      <a:pt x="28264" y="62877"/>
                      <a:pt x="25151" y="62877"/>
                    </a:cubicBezTo>
                    <a:cubicBezTo>
                      <a:pt x="20420" y="62877"/>
                      <a:pt x="15813" y="62130"/>
                      <a:pt x="11579" y="60636"/>
                    </a:cubicBezTo>
                    <a:cubicBezTo>
                      <a:pt x="7346" y="59142"/>
                      <a:pt x="3486" y="57025"/>
                      <a:pt x="0" y="54162"/>
                    </a:cubicBezTo>
                    <a:lnTo>
                      <a:pt x="3735" y="47563"/>
                    </a:lnTo>
                    <a:cubicBezTo>
                      <a:pt x="4731" y="48559"/>
                      <a:pt x="5852" y="49555"/>
                      <a:pt x="7346" y="50551"/>
                    </a:cubicBezTo>
                    <a:cubicBezTo>
                      <a:pt x="8840" y="51547"/>
                      <a:pt x="10459" y="52418"/>
                      <a:pt x="12451" y="53166"/>
                    </a:cubicBezTo>
                    <a:cubicBezTo>
                      <a:pt x="14319" y="53913"/>
                      <a:pt x="16311" y="54535"/>
                      <a:pt x="18552" y="55033"/>
                    </a:cubicBezTo>
                    <a:cubicBezTo>
                      <a:pt x="20793" y="55531"/>
                      <a:pt x="23034" y="55780"/>
                      <a:pt x="25400" y="55780"/>
                    </a:cubicBezTo>
                    <a:cubicBezTo>
                      <a:pt x="29758" y="55780"/>
                      <a:pt x="33244" y="55033"/>
                      <a:pt x="35734" y="53415"/>
                    </a:cubicBezTo>
                    <a:cubicBezTo>
                      <a:pt x="38225" y="51796"/>
                      <a:pt x="39345" y="49430"/>
                      <a:pt x="39345" y="46317"/>
                    </a:cubicBezTo>
                    <a:cubicBezTo>
                      <a:pt x="39345" y="44574"/>
                      <a:pt x="38972" y="43080"/>
                      <a:pt x="38225" y="41960"/>
                    </a:cubicBezTo>
                    <a:cubicBezTo>
                      <a:pt x="37477" y="40839"/>
                      <a:pt x="36232" y="39719"/>
                      <a:pt x="34738" y="38847"/>
                    </a:cubicBezTo>
                    <a:cubicBezTo>
                      <a:pt x="33244" y="37975"/>
                      <a:pt x="31376" y="37228"/>
                      <a:pt x="29135" y="36481"/>
                    </a:cubicBezTo>
                    <a:cubicBezTo>
                      <a:pt x="26894" y="35734"/>
                      <a:pt x="24404" y="35112"/>
                      <a:pt x="21540" y="34489"/>
                    </a:cubicBezTo>
                    <a:cubicBezTo>
                      <a:pt x="18428" y="33742"/>
                      <a:pt x="15688" y="32870"/>
                      <a:pt x="13198" y="31999"/>
                    </a:cubicBezTo>
                    <a:cubicBezTo>
                      <a:pt x="10708" y="31127"/>
                      <a:pt x="8840" y="30131"/>
                      <a:pt x="7222" y="28886"/>
                    </a:cubicBezTo>
                    <a:cubicBezTo>
                      <a:pt x="5603" y="27641"/>
                      <a:pt x="4482" y="26147"/>
                      <a:pt x="3611" y="24404"/>
                    </a:cubicBezTo>
                    <a:cubicBezTo>
                      <a:pt x="2739" y="22661"/>
                      <a:pt x="2366" y="20544"/>
                      <a:pt x="2366" y="18178"/>
                    </a:cubicBezTo>
                    <a:cubicBezTo>
                      <a:pt x="2366" y="15190"/>
                      <a:pt x="2864" y="12575"/>
                      <a:pt x="3984" y="10334"/>
                    </a:cubicBezTo>
                    <a:cubicBezTo>
                      <a:pt x="5105" y="8093"/>
                      <a:pt x="6599" y="6101"/>
                      <a:pt x="8591" y="4607"/>
                    </a:cubicBezTo>
                    <a:cubicBezTo>
                      <a:pt x="10583" y="2988"/>
                      <a:pt x="12949" y="1868"/>
                      <a:pt x="15688" y="1121"/>
                    </a:cubicBezTo>
                    <a:cubicBezTo>
                      <a:pt x="18428" y="374"/>
                      <a:pt x="21416" y="0"/>
                      <a:pt x="24528" y="0"/>
                    </a:cubicBezTo>
                    <a:cubicBezTo>
                      <a:pt x="28762" y="0"/>
                      <a:pt x="32497" y="623"/>
                      <a:pt x="35859" y="1868"/>
                    </a:cubicBezTo>
                    <a:cubicBezTo>
                      <a:pt x="39221" y="3113"/>
                      <a:pt x="42209" y="4856"/>
                      <a:pt x="44823" y="6972"/>
                    </a:cubicBezTo>
                    <a:lnTo>
                      <a:pt x="40839" y="13447"/>
                    </a:lnTo>
                    <a:close/>
                  </a:path>
                </a:pathLst>
              </a:custGeom>
              <a:solidFill>
                <a:srgbClr val="0B1F3E"/>
              </a:solidFill>
              <a:ln w="1240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30950B7-F895-489E-B9C0-5BDF52D0DF8E}"/>
                  </a:ext>
                </a:extLst>
              </p:cNvPr>
              <p:cNvSpPr/>
              <p:nvPr/>
            </p:nvSpPr>
            <p:spPr>
              <a:xfrm>
                <a:off x="2865639" y="2639322"/>
                <a:ext cx="49804" cy="62255"/>
              </a:xfrm>
              <a:custGeom>
                <a:avLst/>
                <a:gdLst>
                  <a:gd name="connsiteX0" fmla="*/ 29260 w 49803"/>
                  <a:gd name="connsiteY0" fmla="*/ 62877 h 62254"/>
                  <a:gd name="connsiteX1" fmla="*/ 17307 w 49803"/>
                  <a:gd name="connsiteY1" fmla="*/ 60263 h 62254"/>
                  <a:gd name="connsiteX2" fmla="*/ 8093 w 49803"/>
                  <a:gd name="connsiteY2" fmla="*/ 53166 h 62254"/>
                  <a:gd name="connsiteX3" fmla="*/ 2117 w 49803"/>
                  <a:gd name="connsiteY3" fmla="*/ 43080 h 62254"/>
                  <a:gd name="connsiteX4" fmla="*/ 0 w 49803"/>
                  <a:gd name="connsiteY4" fmla="*/ 31501 h 62254"/>
                  <a:gd name="connsiteX5" fmla="*/ 2241 w 49803"/>
                  <a:gd name="connsiteY5" fmla="*/ 19672 h 62254"/>
                  <a:gd name="connsiteX6" fmla="*/ 8342 w 49803"/>
                  <a:gd name="connsiteY6" fmla="*/ 9587 h 62254"/>
                  <a:gd name="connsiteX7" fmla="*/ 17680 w 49803"/>
                  <a:gd name="connsiteY7" fmla="*/ 2615 h 62254"/>
                  <a:gd name="connsiteX8" fmla="*/ 29260 w 49803"/>
                  <a:gd name="connsiteY8" fmla="*/ 0 h 62254"/>
                  <a:gd name="connsiteX9" fmla="*/ 41088 w 49803"/>
                  <a:gd name="connsiteY9" fmla="*/ 2739 h 62254"/>
                  <a:gd name="connsiteX10" fmla="*/ 50177 w 49803"/>
                  <a:gd name="connsiteY10" fmla="*/ 9961 h 62254"/>
                  <a:gd name="connsiteX11" fmla="*/ 56154 w 49803"/>
                  <a:gd name="connsiteY11" fmla="*/ 20046 h 62254"/>
                  <a:gd name="connsiteX12" fmla="*/ 58270 w 49803"/>
                  <a:gd name="connsiteY12" fmla="*/ 31501 h 62254"/>
                  <a:gd name="connsiteX13" fmla="*/ 56029 w 49803"/>
                  <a:gd name="connsiteY13" fmla="*/ 43329 h 62254"/>
                  <a:gd name="connsiteX14" fmla="*/ 49928 w 49803"/>
                  <a:gd name="connsiteY14" fmla="*/ 53290 h 62254"/>
                  <a:gd name="connsiteX15" fmla="*/ 40715 w 49803"/>
                  <a:gd name="connsiteY15" fmla="*/ 60138 h 62254"/>
                  <a:gd name="connsiteX16" fmla="*/ 29260 w 49803"/>
                  <a:gd name="connsiteY16" fmla="*/ 62877 h 62254"/>
                  <a:gd name="connsiteX17" fmla="*/ 8093 w 49803"/>
                  <a:gd name="connsiteY17" fmla="*/ 31501 h 62254"/>
                  <a:gd name="connsiteX18" fmla="*/ 9587 w 49803"/>
                  <a:gd name="connsiteY18" fmla="*/ 40590 h 62254"/>
                  <a:gd name="connsiteX19" fmla="*/ 13945 w 49803"/>
                  <a:gd name="connsiteY19" fmla="*/ 48434 h 62254"/>
                  <a:gd name="connsiteX20" fmla="*/ 20669 w 49803"/>
                  <a:gd name="connsiteY20" fmla="*/ 53788 h 62254"/>
                  <a:gd name="connsiteX21" fmla="*/ 29384 w 49803"/>
                  <a:gd name="connsiteY21" fmla="*/ 55780 h 62254"/>
                  <a:gd name="connsiteX22" fmla="*/ 38224 w 49803"/>
                  <a:gd name="connsiteY22" fmla="*/ 53664 h 62254"/>
                  <a:gd name="connsiteX23" fmla="*/ 44948 w 49803"/>
                  <a:gd name="connsiteY23" fmla="*/ 48061 h 62254"/>
                  <a:gd name="connsiteX24" fmla="*/ 49181 w 49803"/>
                  <a:gd name="connsiteY24" fmla="*/ 40217 h 62254"/>
                  <a:gd name="connsiteX25" fmla="*/ 50675 w 49803"/>
                  <a:gd name="connsiteY25" fmla="*/ 31376 h 62254"/>
                  <a:gd name="connsiteX26" fmla="*/ 49181 w 49803"/>
                  <a:gd name="connsiteY26" fmla="*/ 22287 h 62254"/>
                  <a:gd name="connsiteX27" fmla="*/ 44823 w 49803"/>
                  <a:gd name="connsiteY27" fmla="*/ 14568 h 62254"/>
                  <a:gd name="connsiteX28" fmla="*/ 38100 w 49803"/>
                  <a:gd name="connsiteY28" fmla="*/ 9214 h 62254"/>
                  <a:gd name="connsiteX29" fmla="*/ 29509 w 49803"/>
                  <a:gd name="connsiteY29" fmla="*/ 7222 h 62254"/>
                  <a:gd name="connsiteX30" fmla="*/ 20669 w 49803"/>
                  <a:gd name="connsiteY30" fmla="*/ 9338 h 62254"/>
                  <a:gd name="connsiteX31" fmla="*/ 13945 w 49803"/>
                  <a:gd name="connsiteY31" fmla="*/ 14817 h 62254"/>
                  <a:gd name="connsiteX32" fmla="*/ 9712 w 49803"/>
                  <a:gd name="connsiteY32" fmla="*/ 22536 h 62254"/>
                  <a:gd name="connsiteX33" fmla="*/ 8093 w 49803"/>
                  <a:gd name="connsiteY33" fmla="*/ 31501 h 6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803" h="62254">
                    <a:moveTo>
                      <a:pt x="29260" y="62877"/>
                    </a:moveTo>
                    <a:cubicBezTo>
                      <a:pt x="24902" y="62877"/>
                      <a:pt x="20918" y="62006"/>
                      <a:pt x="17307" y="60263"/>
                    </a:cubicBezTo>
                    <a:cubicBezTo>
                      <a:pt x="13696" y="58519"/>
                      <a:pt x="10708" y="56154"/>
                      <a:pt x="8093" y="53166"/>
                    </a:cubicBezTo>
                    <a:cubicBezTo>
                      <a:pt x="5478" y="50177"/>
                      <a:pt x="3611" y="46816"/>
                      <a:pt x="2117" y="43080"/>
                    </a:cubicBezTo>
                    <a:cubicBezTo>
                      <a:pt x="747" y="39345"/>
                      <a:pt x="0" y="35485"/>
                      <a:pt x="0" y="31501"/>
                    </a:cubicBezTo>
                    <a:cubicBezTo>
                      <a:pt x="0" y="27392"/>
                      <a:pt x="747" y="23408"/>
                      <a:pt x="2241" y="19672"/>
                    </a:cubicBezTo>
                    <a:cubicBezTo>
                      <a:pt x="3735" y="15937"/>
                      <a:pt x="5727" y="12575"/>
                      <a:pt x="8342" y="9587"/>
                    </a:cubicBezTo>
                    <a:cubicBezTo>
                      <a:pt x="10957" y="6599"/>
                      <a:pt x="14070" y="4358"/>
                      <a:pt x="17680" y="2615"/>
                    </a:cubicBezTo>
                    <a:cubicBezTo>
                      <a:pt x="21291" y="872"/>
                      <a:pt x="25151" y="0"/>
                      <a:pt x="29260" y="0"/>
                    </a:cubicBezTo>
                    <a:cubicBezTo>
                      <a:pt x="33618" y="0"/>
                      <a:pt x="37602" y="872"/>
                      <a:pt x="41088" y="2739"/>
                    </a:cubicBezTo>
                    <a:cubicBezTo>
                      <a:pt x="44574" y="4607"/>
                      <a:pt x="47687" y="6972"/>
                      <a:pt x="50177" y="9961"/>
                    </a:cubicBezTo>
                    <a:cubicBezTo>
                      <a:pt x="52667" y="12949"/>
                      <a:pt x="54660" y="16311"/>
                      <a:pt x="56154" y="20046"/>
                    </a:cubicBezTo>
                    <a:cubicBezTo>
                      <a:pt x="57523" y="23781"/>
                      <a:pt x="58270" y="27641"/>
                      <a:pt x="58270" y="31501"/>
                    </a:cubicBezTo>
                    <a:cubicBezTo>
                      <a:pt x="58270" y="35610"/>
                      <a:pt x="57523" y="39594"/>
                      <a:pt x="56029" y="43329"/>
                    </a:cubicBezTo>
                    <a:cubicBezTo>
                      <a:pt x="54535" y="47065"/>
                      <a:pt x="52543" y="50426"/>
                      <a:pt x="49928" y="53290"/>
                    </a:cubicBezTo>
                    <a:cubicBezTo>
                      <a:pt x="47314" y="56154"/>
                      <a:pt x="44201" y="58519"/>
                      <a:pt x="40715" y="60138"/>
                    </a:cubicBezTo>
                    <a:cubicBezTo>
                      <a:pt x="37228" y="61757"/>
                      <a:pt x="33493" y="62877"/>
                      <a:pt x="29260" y="62877"/>
                    </a:cubicBezTo>
                    <a:close/>
                    <a:moveTo>
                      <a:pt x="8093" y="31501"/>
                    </a:moveTo>
                    <a:cubicBezTo>
                      <a:pt x="8093" y="34614"/>
                      <a:pt x="8591" y="37726"/>
                      <a:pt x="9587" y="40590"/>
                    </a:cubicBezTo>
                    <a:cubicBezTo>
                      <a:pt x="10583" y="43578"/>
                      <a:pt x="12077" y="46193"/>
                      <a:pt x="13945" y="48434"/>
                    </a:cubicBezTo>
                    <a:cubicBezTo>
                      <a:pt x="15813" y="50675"/>
                      <a:pt x="18054" y="52543"/>
                      <a:pt x="20669" y="53788"/>
                    </a:cubicBezTo>
                    <a:cubicBezTo>
                      <a:pt x="23283" y="55033"/>
                      <a:pt x="26147" y="55780"/>
                      <a:pt x="29384" y="55780"/>
                    </a:cubicBezTo>
                    <a:cubicBezTo>
                      <a:pt x="32746" y="55780"/>
                      <a:pt x="35610" y="55033"/>
                      <a:pt x="38224" y="53664"/>
                    </a:cubicBezTo>
                    <a:cubicBezTo>
                      <a:pt x="40839" y="52294"/>
                      <a:pt x="43080" y="50426"/>
                      <a:pt x="44948" y="48061"/>
                    </a:cubicBezTo>
                    <a:cubicBezTo>
                      <a:pt x="46816" y="45819"/>
                      <a:pt x="48185" y="43205"/>
                      <a:pt x="49181" y="40217"/>
                    </a:cubicBezTo>
                    <a:cubicBezTo>
                      <a:pt x="50177" y="37228"/>
                      <a:pt x="50675" y="34365"/>
                      <a:pt x="50675" y="31376"/>
                    </a:cubicBezTo>
                    <a:cubicBezTo>
                      <a:pt x="50675" y="28264"/>
                      <a:pt x="50177" y="25151"/>
                      <a:pt x="49181" y="22287"/>
                    </a:cubicBezTo>
                    <a:cubicBezTo>
                      <a:pt x="48185" y="19299"/>
                      <a:pt x="46691" y="16809"/>
                      <a:pt x="44823" y="14568"/>
                    </a:cubicBezTo>
                    <a:cubicBezTo>
                      <a:pt x="42956" y="12326"/>
                      <a:pt x="40715" y="10583"/>
                      <a:pt x="38100" y="9214"/>
                    </a:cubicBezTo>
                    <a:cubicBezTo>
                      <a:pt x="35485" y="7844"/>
                      <a:pt x="32621" y="7222"/>
                      <a:pt x="29509" y="7222"/>
                    </a:cubicBezTo>
                    <a:cubicBezTo>
                      <a:pt x="26147" y="7222"/>
                      <a:pt x="23283" y="7969"/>
                      <a:pt x="20669" y="9338"/>
                    </a:cubicBezTo>
                    <a:cubicBezTo>
                      <a:pt x="18054" y="10708"/>
                      <a:pt x="15813" y="12575"/>
                      <a:pt x="13945" y="14817"/>
                    </a:cubicBezTo>
                    <a:cubicBezTo>
                      <a:pt x="12077" y="17058"/>
                      <a:pt x="10708" y="19672"/>
                      <a:pt x="9712" y="22536"/>
                    </a:cubicBezTo>
                    <a:cubicBezTo>
                      <a:pt x="8591" y="25524"/>
                      <a:pt x="8093" y="28388"/>
                      <a:pt x="8093" y="31501"/>
                    </a:cubicBezTo>
                    <a:close/>
                  </a:path>
                </a:pathLst>
              </a:custGeom>
              <a:solidFill>
                <a:srgbClr val="0B1F3E"/>
              </a:solidFill>
              <a:ln w="1240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029F552-FBA3-4634-BBF2-40C9AF0641BC}"/>
                  </a:ext>
                </a:extLst>
              </p:cNvPr>
              <p:cNvSpPr/>
              <p:nvPr/>
            </p:nvSpPr>
            <p:spPr>
              <a:xfrm>
                <a:off x="2941590" y="2639820"/>
                <a:ext cx="49804" cy="49804"/>
              </a:xfrm>
              <a:custGeom>
                <a:avLst/>
                <a:gdLst>
                  <a:gd name="connsiteX0" fmla="*/ 7844 w 49803"/>
                  <a:gd name="connsiteY0" fmla="*/ 14692 h 49803"/>
                  <a:gd name="connsiteX1" fmla="*/ 7844 w 49803"/>
                  <a:gd name="connsiteY1" fmla="*/ 61881 h 49803"/>
                  <a:gd name="connsiteX2" fmla="*/ 0 w 49803"/>
                  <a:gd name="connsiteY2" fmla="*/ 61881 h 49803"/>
                  <a:gd name="connsiteX3" fmla="*/ 0 w 49803"/>
                  <a:gd name="connsiteY3" fmla="*/ 0 h 49803"/>
                  <a:gd name="connsiteX4" fmla="*/ 6101 w 49803"/>
                  <a:gd name="connsiteY4" fmla="*/ 0 h 49803"/>
                  <a:gd name="connsiteX5" fmla="*/ 44450 w 49803"/>
                  <a:gd name="connsiteY5" fmla="*/ 48185 h 49803"/>
                  <a:gd name="connsiteX6" fmla="*/ 44450 w 49803"/>
                  <a:gd name="connsiteY6" fmla="*/ 125 h 49803"/>
                  <a:gd name="connsiteX7" fmla="*/ 52294 w 49803"/>
                  <a:gd name="connsiteY7" fmla="*/ 125 h 49803"/>
                  <a:gd name="connsiteX8" fmla="*/ 52294 w 49803"/>
                  <a:gd name="connsiteY8" fmla="*/ 61881 h 49803"/>
                  <a:gd name="connsiteX9" fmla="*/ 45695 w 49803"/>
                  <a:gd name="connsiteY9" fmla="*/ 61881 h 49803"/>
                  <a:gd name="connsiteX10" fmla="*/ 7844 w 49803"/>
                  <a:gd name="connsiteY10" fmla="*/ 1469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03" h="49803">
                    <a:moveTo>
                      <a:pt x="7844" y="14692"/>
                    </a:moveTo>
                    <a:lnTo>
                      <a:pt x="7844" y="61881"/>
                    </a:lnTo>
                    <a:lnTo>
                      <a:pt x="0" y="61881"/>
                    </a:lnTo>
                    <a:lnTo>
                      <a:pt x="0" y="0"/>
                    </a:lnTo>
                    <a:lnTo>
                      <a:pt x="6101" y="0"/>
                    </a:lnTo>
                    <a:lnTo>
                      <a:pt x="44450" y="48185"/>
                    </a:lnTo>
                    <a:lnTo>
                      <a:pt x="44450" y="125"/>
                    </a:lnTo>
                    <a:lnTo>
                      <a:pt x="52294" y="125"/>
                    </a:lnTo>
                    <a:lnTo>
                      <a:pt x="52294" y="61881"/>
                    </a:lnTo>
                    <a:lnTo>
                      <a:pt x="45695" y="61881"/>
                    </a:lnTo>
                    <a:lnTo>
                      <a:pt x="7844" y="14692"/>
                    </a:lnTo>
                    <a:close/>
                  </a:path>
                </a:pathLst>
              </a:custGeom>
              <a:solidFill>
                <a:srgbClr val="0B1F3E"/>
              </a:solidFill>
              <a:ln w="12409"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165DE1D-566E-4576-9329-C9623FDAEB0A}"/>
                  </a:ext>
                </a:extLst>
              </p:cNvPr>
              <p:cNvSpPr/>
              <p:nvPr/>
            </p:nvSpPr>
            <p:spPr>
              <a:xfrm>
                <a:off x="2726562" y="5139721"/>
                <a:ext cx="49804" cy="49804"/>
              </a:xfrm>
              <a:custGeom>
                <a:avLst/>
                <a:gdLst>
                  <a:gd name="connsiteX0" fmla="*/ 57274 w 49803"/>
                  <a:gd name="connsiteY0" fmla="*/ 28637 h 49803"/>
                  <a:gd name="connsiteX1" fmla="*/ 28637 w 49803"/>
                  <a:gd name="connsiteY1" fmla="*/ 57274 h 49803"/>
                  <a:gd name="connsiteX2" fmla="*/ 0 w 49803"/>
                  <a:gd name="connsiteY2" fmla="*/ 28637 h 49803"/>
                  <a:gd name="connsiteX3" fmla="*/ 28637 w 49803"/>
                  <a:gd name="connsiteY3" fmla="*/ 0 h 49803"/>
                  <a:gd name="connsiteX4" fmla="*/ 57274 w 49803"/>
                  <a:gd name="connsiteY4" fmla="*/ 28637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3" h="49803">
                    <a:moveTo>
                      <a:pt x="57274" y="28637"/>
                    </a:moveTo>
                    <a:cubicBezTo>
                      <a:pt x="57274" y="44453"/>
                      <a:pt x="44453" y="57274"/>
                      <a:pt x="28637" y="57274"/>
                    </a:cubicBezTo>
                    <a:cubicBezTo>
                      <a:pt x="12821" y="57274"/>
                      <a:pt x="0" y="44453"/>
                      <a:pt x="0" y="28637"/>
                    </a:cubicBezTo>
                    <a:cubicBezTo>
                      <a:pt x="0" y="12821"/>
                      <a:pt x="12821" y="0"/>
                      <a:pt x="28637" y="0"/>
                    </a:cubicBezTo>
                    <a:cubicBezTo>
                      <a:pt x="44453" y="0"/>
                      <a:pt x="57274" y="12822"/>
                      <a:pt x="57274" y="28637"/>
                    </a:cubicBezTo>
                    <a:close/>
                  </a:path>
                </a:pathLst>
              </a:custGeom>
              <a:solidFill>
                <a:schemeClr val="tx2"/>
              </a:solidFill>
              <a:ln w="12409"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3AB1CF3-230E-4341-9581-0A593C2836C4}"/>
                  </a:ext>
                </a:extLst>
              </p:cNvPr>
              <p:cNvSpPr/>
              <p:nvPr/>
            </p:nvSpPr>
            <p:spPr>
              <a:xfrm>
                <a:off x="2492235" y="2190216"/>
                <a:ext cx="49804" cy="49804"/>
              </a:xfrm>
              <a:custGeom>
                <a:avLst/>
                <a:gdLst>
                  <a:gd name="connsiteX0" fmla="*/ 57274 w 49803"/>
                  <a:gd name="connsiteY0" fmla="*/ 28637 h 49803"/>
                  <a:gd name="connsiteX1" fmla="*/ 28637 w 49803"/>
                  <a:gd name="connsiteY1" fmla="*/ 57274 h 49803"/>
                  <a:gd name="connsiteX2" fmla="*/ 0 w 49803"/>
                  <a:gd name="connsiteY2" fmla="*/ 28637 h 49803"/>
                  <a:gd name="connsiteX3" fmla="*/ 28637 w 49803"/>
                  <a:gd name="connsiteY3" fmla="*/ 0 h 49803"/>
                  <a:gd name="connsiteX4" fmla="*/ 57274 w 49803"/>
                  <a:gd name="connsiteY4" fmla="*/ 28637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3" h="49803">
                    <a:moveTo>
                      <a:pt x="57274" y="28637"/>
                    </a:moveTo>
                    <a:cubicBezTo>
                      <a:pt x="57274" y="44453"/>
                      <a:pt x="44453" y="57274"/>
                      <a:pt x="28637" y="57274"/>
                    </a:cubicBezTo>
                    <a:cubicBezTo>
                      <a:pt x="12821" y="57274"/>
                      <a:pt x="0" y="44453"/>
                      <a:pt x="0" y="28637"/>
                    </a:cubicBezTo>
                    <a:cubicBezTo>
                      <a:pt x="0" y="12821"/>
                      <a:pt x="12821" y="0"/>
                      <a:pt x="28637" y="0"/>
                    </a:cubicBezTo>
                    <a:cubicBezTo>
                      <a:pt x="44453" y="0"/>
                      <a:pt x="57274" y="12821"/>
                      <a:pt x="57274" y="28637"/>
                    </a:cubicBezTo>
                    <a:close/>
                  </a:path>
                </a:pathLst>
              </a:custGeom>
              <a:solidFill>
                <a:schemeClr val="tx2"/>
              </a:solidFill>
              <a:ln w="12409"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06EE127-4A0E-4F43-A068-1C3FA711C771}"/>
                  </a:ext>
                </a:extLst>
              </p:cNvPr>
              <p:cNvSpPr/>
              <p:nvPr/>
            </p:nvSpPr>
            <p:spPr>
              <a:xfrm>
                <a:off x="1394979" y="2387826"/>
                <a:ext cx="385979" cy="273921"/>
              </a:xfrm>
              <a:custGeom>
                <a:avLst/>
                <a:gdLst>
                  <a:gd name="connsiteX0" fmla="*/ 62831 w 385979"/>
                  <a:gd name="connsiteY0" fmla="*/ 177537 h 273920"/>
                  <a:gd name="connsiteX1" fmla="*/ 93710 w 385979"/>
                  <a:gd name="connsiteY1" fmla="*/ 184758 h 273920"/>
                  <a:gd name="connsiteX2" fmla="*/ 94955 w 385979"/>
                  <a:gd name="connsiteY2" fmla="*/ 185381 h 273920"/>
                  <a:gd name="connsiteX3" fmla="*/ 131560 w 385979"/>
                  <a:gd name="connsiteY3" fmla="*/ 216508 h 273920"/>
                  <a:gd name="connsiteX4" fmla="*/ 137039 w 385979"/>
                  <a:gd name="connsiteY4" fmla="*/ 232072 h 273920"/>
                  <a:gd name="connsiteX5" fmla="*/ 151855 w 385979"/>
                  <a:gd name="connsiteY5" fmla="*/ 263822 h 273920"/>
                  <a:gd name="connsiteX6" fmla="*/ 200290 w 385979"/>
                  <a:gd name="connsiteY6" fmla="*/ 285237 h 273920"/>
                  <a:gd name="connsiteX7" fmla="*/ 240755 w 385979"/>
                  <a:gd name="connsiteY7" fmla="*/ 271168 h 273920"/>
                  <a:gd name="connsiteX8" fmla="*/ 269392 w 385979"/>
                  <a:gd name="connsiteY8" fmla="*/ 246390 h 273920"/>
                  <a:gd name="connsiteX9" fmla="*/ 301142 w 385979"/>
                  <a:gd name="connsiteY9" fmla="*/ 221115 h 273920"/>
                  <a:gd name="connsiteX10" fmla="*/ 316955 w 385979"/>
                  <a:gd name="connsiteY10" fmla="*/ 214018 h 273920"/>
                  <a:gd name="connsiteX11" fmla="*/ 376346 w 385979"/>
                  <a:gd name="connsiteY11" fmla="*/ 168074 h 273920"/>
                  <a:gd name="connsiteX12" fmla="*/ 374229 w 385979"/>
                  <a:gd name="connsiteY12" fmla="*/ 77929 h 273920"/>
                  <a:gd name="connsiteX13" fmla="*/ 269268 w 385979"/>
                  <a:gd name="connsiteY13" fmla="*/ 733 h 273920"/>
                  <a:gd name="connsiteX14" fmla="*/ 194562 w 385979"/>
                  <a:gd name="connsiteY14" fmla="*/ 28125 h 273920"/>
                  <a:gd name="connsiteX15" fmla="*/ 158081 w 385979"/>
                  <a:gd name="connsiteY15" fmla="*/ 50163 h 273920"/>
                  <a:gd name="connsiteX16" fmla="*/ 117740 w 385979"/>
                  <a:gd name="connsiteY16" fmla="*/ 50661 h 273920"/>
                  <a:gd name="connsiteX17" fmla="*/ 48015 w 385979"/>
                  <a:gd name="connsiteY17" fmla="*/ 62116 h 273920"/>
                  <a:gd name="connsiteX18" fmla="*/ 12903 w 385979"/>
                  <a:gd name="connsiteY18" fmla="*/ 85649 h 273920"/>
                  <a:gd name="connsiteX19" fmla="*/ 3440 w 385979"/>
                  <a:gd name="connsiteY19" fmla="*/ 146036 h 273920"/>
                  <a:gd name="connsiteX20" fmla="*/ 62831 w 385979"/>
                  <a:gd name="connsiteY20" fmla="*/ 177537 h 273920"/>
                  <a:gd name="connsiteX21" fmla="*/ 36311 w 385979"/>
                  <a:gd name="connsiteY21" fmla="*/ 101959 h 273920"/>
                  <a:gd name="connsiteX22" fmla="*/ 53493 w 385979"/>
                  <a:gd name="connsiteY22" fmla="*/ 90504 h 273920"/>
                  <a:gd name="connsiteX23" fmla="*/ 58847 w 385979"/>
                  <a:gd name="connsiteY23" fmla="*/ 90504 h 273920"/>
                  <a:gd name="connsiteX24" fmla="*/ 62831 w 385979"/>
                  <a:gd name="connsiteY24" fmla="*/ 87018 h 273920"/>
                  <a:gd name="connsiteX25" fmla="*/ 115374 w 385979"/>
                  <a:gd name="connsiteY25" fmla="*/ 79299 h 273920"/>
                  <a:gd name="connsiteX26" fmla="*/ 164929 w 385979"/>
                  <a:gd name="connsiteY26" fmla="*/ 78053 h 273920"/>
                  <a:gd name="connsiteX27" fmla="*/ 212865 w 385979"/>
                  <a:gd name="connsiteY27" fmla="*/ 50163 h 273920"/>
                  <a:gd name="connsiteX28" fmla="*/ 265782 w 385979"/>
                  <a:gd name="connsiteY28" fmla="*/ 29246 h 273920"/>
                  <a:gd name="connsiteX29" fmla="*/ 349079 w 385979"/>
                  <a:gd name="connsiteY29" fmla="*/ 91251 h 273920"/>
                  <a:gd name="connsiteX30" fmla="*/ 351693 w 385979"/>
                  <a:gd name="connsiteY30" fmla="*/ 154502 h 273920"/>
                  <a:gd name="connsiteX31" fmla="*/ 305874 w 385979"/>
                  <a:gd name="connsiteY31" fmla="*/ 188244 h 273920"/>
                  <a:gd name="connsiteX32" fmla="*/ 288940 w 385979"/>
                  <a:gd name="connsiteY32" fmla="*/ 195839 h 273920"/>
                  <a:gd name="connsiteX33" fmla="*/ 249346 w 385979"/>
                  <a:gd name="connsiteY33" fmla="*/ 226842 h 273920"/>
                  <a:gd name="connsiteX34" fmla="*/ 225067 w 385979"/>
                  <a:gd name="connsiteY34" fmla="*/ 248009 h 273920"/>
                  <a:gd name="connsiteX35" fmla="*/ 223822 w 385979"/>
                  <a:gd name="connsiteY35" fmla="*/ 249005 h 273920"/>
                  <a:gd name="connsiteX36" fmla="*/ 173271 w 385979"/>
                  <a:gd name="connsiteY36" fmla="*/ 245021 h 273920"/>
                  <a:gd name="connsiteX37" fmla="*/ 164680 w 385979"/>
                  <a:gd name="connsiteY37" fmla="*/ 224726 h 273920"/>
                  <a:gd name="connsiteX38" fmla="*/ 156089 w 385979"/>
                  <a:gd name="connsiteY38" fmla="*/ 202065 h 273920"/>
                  <a:gd name="connsiteX39" fmla="*/ 107157 w 385979"/>
                  <a:gd name="connsiteY39" fmla="*/ 159856 h 273920"/>
                  <a:gd name="connsiteX40" fmla="*/ 66691 w 385979"/>
                  <a:gd name="connsiteY40" fmla="*/ 149522 h 273920"/>
                  <a:gd name="connsiteX41" fmla="*/ 29836 w 385979"/>
                  <a:gd name="connsiteY41" fmla="*/ 135701 h 273920"/>
                  <a:gd name="connsiteX42" fmla="*/ 36311 w 385979"/>
                  <a:gd name="connsiteY42" fmla="*/ 101959 h 2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979" h="273920">
                    <a:moveTo>
                      <a:pt x="62831" y="177537"/>
                    </a:moveTo>
                    <a:cubicBezTo>
                      <a:pt x="74411" y="179031"/>
                      <a:pt x="86239" y="180649"/>
                      <a:pt x="93710" y="184758"/>
                    </a:cubicBezTo>
                    <a:lnTo>
                      <a:pt x="94955" y="185381"/>
                    </a:lnTo>
                    <a:cubicBezTo>
                      <a:pt x="110145" y="192104"/>
                      <a:pt x="122969" y="203061"/>
                      <a:pt x="131560" y="216508"/>
                    </a:cubicBezTo>
                    <a:cubicBezTo>
                      <a:pt x="133802" y="220492"/>
                      <a:pt x="135420" y="226095"/>
                      <a:pt x="137039" y="232072"/>
                    </a:cubicBezTo>
                    <a:cubicBezTo>
                      <a:pt x="139903" y="242530"/>
                      <a:pt x="143264" y="254359"/>
                      <a:pt x="151855" y="263822"/>
                    </a:cubicBezTo>
                    <a:cubicBezTo>
                      <a:pt x="164680" y="278016"/>
                      <a:pt x="182360" y="285237"/>
                      <a:pt x="200290" y="285237"/>
                    </a:cubicBezTo>
                    <a:cubicBezTo>
                      <a:pt x="214484" y="285237"/>
                      <a:pt x="228802" y="280630"/>
                      <a:pt x="240755" y="271168"/>
                    </a:cubicBezTo>
                    <a:cubicBezTo>
                      <a:pt x="252335" y="263697"/>
                      <a:pt x="261050" y="254857"/>
                      <a:pt x="269392" y="246390"/>
                    </a:cubicBezTo>
                    <a:cubicBezTo>
                      <a:pt x="278980" y="236554"/>
                      <a:pt x="288069" y="227340"/>
                      <a:pt x="301142" y="221115"/>
                    </a:cubicBezTo>
                    <a:cubicBezTo>
                      <a:pt x="306496" y="218500"/>
                      <a:pt x="311850" y="216259"/>
                      <a:pt x="316955" y="214018"/>
                    </a:cubicBezTo>
                    <a:cubicBezTo>
                      <a:pt x="338495" y="204680"/>
                      <a:pt x="360782" y="195092"/>
                      <a:pt x="376346" y="168074"/>
                    </a:cubicBezTo>
                    <a:cubicBezTo>
                      <a:pt x="390914" y="140931"/>
                      <a:pt x="390167" y="108932"/>
                      <a:pt x="374229" y="77929"/>
                    </a:cubicBezTo>
                    <a:cubicBezTo>
                      <a:pt x="353436" y="37712"/>
                      <a:pt x="310356" y="5962"/>
                      <a:pt x="269268" y="733"/>
                    </a:cubicBezTo>
                    <a:cubicBezTo>
                      <a:pt x="232413" y="-3749"/>
                      <a:pt x="212243" y="13184"/>
                      <a:pt x="194562" y="28125"/>
                    </a:cubicBezTo>
                    <a:cubicBezTo>
                      <a:pt x="183356" y="37588"/>
                      <a:pt x="172773" y="46553"/>
                      <a:pt x="158081" y="50163"/>
                    </a:cubicBezTo>
                    <a:cubicBezTo>
                      <a:pt x="146128" y="53152"/>
                      <a:pt x="132308" y="51906"/>
                      <a:pt x="117740" y="50661"/>
                    </a:cubicBezTo>
                    <a:cubicBezTo>
                      <a:pt x="94830" y="48669"/>
                      <a:pt x="69057" y="46553"/>
                      <a:pt x="48015" y="62116"/>
                    </a:cubicBezTo>
                    <a:cubicBezTo>
                      <a:pt x="34568" y="63859"/>
                      <a:pt x="21992" y="72202"/>
                      <a:pt x="12903" y="85649"/>
                    </a:cubicBezTo>
                    <a:cubicBezTo>
                      <a:pt x="327" y="103951"/>
                      <a:pt x="-3532" y="128106"/>
                      <a:pt x="3440" y="146036"/>
                    </a:cubicBezTo>
                    <a:cubicBezTo>
                      <a:pt x="14023" y="171187"/>
                      <a:pt x="41042" y="174673"/>
                      <a:pt x="62831" y="177537"/>
                    </a:cubicBezTo>
                    <a:close/>
                    <a:moveTo>
                      <a:pt x="36311" y="101959"/>
                    </a:moveTo>
                    <a:cubicBezTo>
                      <a:pt x="38676" y="98473"/>
                      <a:pt x="45026" y="90504"/>
                      <a:pt x="53493" y="90504"/>
                    </a:cubicBezTo>
                    <a:lnTo>
                      <a:pt x="58847" y="90504"/>
                    </a:lnTo>
                    <a:lnTo>
                      <a:pt x="62831" y="87018"/>
                    </a:lnTo>
                    <a:cubicBezTo>
                      <a:pt x="75531" y="75937"/>
                      <a:pt x="93959" y="77431"/>
                      <a:pt x="115374" y="79299"/>
                    </a:cubicBezTo>
                    <a:cubicBezTo>
                      <a:pt x="131560" y="80668"/>
                      <a:pt x="148369" y="82162"/>
                      <a:pt x="164929" y="78053"/>
                    </a:cubicBezTo>
                    <a:cubicBezTo>
                      <a:pt x="186096" y="72824"/>
                      <a:pt x="200290" y="60747"/>
                      <a:pt x="212865" y="50163"/>
                    </a:cubicBezTo>
                    <a:cubicBezTo>
                      <a:pt x="228678" y="36716"/>
                      <a:pt x="241253" y="26133"/>
                      <a:pt x="265782" y="29246"/>
                    </a:cubicBezTo>
                    <a:cubicBezTo>
                      <a:pt x="297532" y="33230"/>
                      <a:pt x="332643" y="59377"/>
                      <a:pt x="349079" y="91251"/>
                    </a:cubicBezTo>
                    <a:cubicBezTo>
                      <a:pt x="357296" y="107064"/>
                      <a:pt x="364269" y="130970"/>
                      <a:pt x="351693" y="154502"/>
                    </a:cubicBezTo>
                    <a:cubicBezTo>
                      <a:pt x="340985" y="173054"/>
                      <a:pt x="325546" y="179778"/>
                      <a:pt x="305874" y="188244"/>
                    </a:cubicBezTo>
                    <a:cubicBezTo>
                      <a:pt x="300395" y="190610"/>
                      <a:pt x="294668" y="193100"/>
                      <a:pt x="288940" y="195839"/>
                    </a:cubicBezTo>
                    <a:cubicBezTo>
                      <a:pt x="271509" y="204306"/>
                      <a:pt x="260179" y="215761"/>
                      <a:pt x="249346" y="226842"/>
                    </a:cubicBezTo>
                    <a:cubicBezTo>
                      <a:pt x="241627" y="234686"/>
                      <a:pt x="234281" y="242157"/>
                      <a:pt x="225067" y="248009"/>
                    </a:cubicBezTo>
                    <a:lnTo>
                      <a:pt x="223822" y="249005"/>
                    </a:lnTo>
                    <a:cubicBezTo>
                      <a:pt x="208632" y="261331"/>
                      <a:pt x="186469" y="259588"/>
                      <a:pt x="173271" y="245021"/>
                    </a:cubicBezTo>
                    <a:cubicBezTo>
                      <a:pt x="169162" y="240414"/>
                      <a:pt x="167046" y="232819"/>
                      <a:pt x="164680" y="224726"/>
                    </a:cubicBezTo>
                    <a:cubicBezTo>
                      <a:pt x="162563" y="217380"/>
                      <a:pt x="160447" y="209660"/>
                      <a:pt x="156089" y="202065"/>
                    </a:cubicBezTo>
                    <a:cubicBezTo>
                      <a:pt x="144260" y="183513"/>
                      <a:pt x="127327" y="168821"/>
                      <a:pt x="107157" y="159856"/>
                    </a:cubicBezTo>
                    <a:cubicBezTo>
                      <a:pt x="95079" y="153257"/>
                      <a:pt x="80636" y="151390"/>
                      <a:pt x="66691" y="149522"/>
                    </a:cubicBezTo>
                    <a:cubicBezTo>
                      <a:pt x="46271" y="146907"/>
                      <a:pt x="33571" y="144542"/>
                      <a:pt x="29836" y="135701"/>
                    </a:cubicBezTo>
                    <a:cubicBezTo>
                      <a:pt x="26350" y="126861"/>
                      <a:pt x="29089" y="112294"/>
                      <a:pt x="36311" y="101959"/>
                    </a:cubicBezTo>
                    <a:close/>
                  </a:path>
                </a:pathLst>
              </a:custGeom>
              <a:solidFill>
                <a:schemeClr val="tx2"/>
              </a:solidFill>
              <a:ln w="12409"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8E43036-7FF0-4EDA-925E-57E7C98ADC26}"/>
                  </a:ext>
                </a:extLst>
              </p:cNvPr>
              <p:cNvSpPr/>
              <p:nvPr/>
            </p:nvSpPr>
            <p:spPr>
              <a:xfrm>
                <a:off x="1344428" y="2654350"/>
                <a:ext cx="535391" cy="547842"/>
              </a:xfrm>
              <a:custGeom>
                <a:avLst/>
                <a:gdLst>
                  <a:gd name="connsiteX0" fmla="*/ 61461 w 535390"/>
                  <a:gd name="connsiteY0" fmla="*/ 365846 h 547841"/>
                  <a:gd name="connsiteX1" fmla="*/ 64823 w 535390"/>
                  <a:gd name="connsiteY1" fmla="*/ 368959 h 547841"/>
                  <a:gd name="connsiteX2" fmla="*/ 66691 w 535390"/>
                  <a:gd name="connsiteY2" fmla="*/ 433829 h 547841"/>
                  <a:gd name="connsiteX3" fmla="*/ 53742 w 535390"/>
                  <a:gd name="connsiteY3" fmla="*/ 480271 h 547841"/>
                  <a:gd name="connsiteX4" fmla="*/ 93958 w 535390"/>
                  <a:gd name="connsiteY4" fmla="*/ 558089 h 547841"/>
                  <a:gd name="connsiteX5" fmla="*/ 102550 w 535390"/>
                  <a:gd name="connsiteY5" fmla="*/ 558836 h 547841"/>
                  <a:gd name="connsiteX6" fmla="*/ 150735 w 535390"/>
                  <a:gd name="connsiteY6" fmla="*/ 501313 h 547841"/>
                  <a:gd name="connsiteX7" fmla="*/ 153349 w 535390"/>
                  <a:gd name="connsiteY7" fmla="*/ 491975 h 547841"/>
                  <a:gd name="connsiteX8" fmla="*/ 159699 w 535390"/>
                  <a:gd name="connsiteY8" fmla="*/ 465205 h 547841"/>
                  <a:gd name="connsiteX9" fmla="*/ 206639 w 535390"/>
                  <a:gd name="connsiteY9" fmla="*/ 368959 h 547841"/>
                  <a:gd name="connsiteX10" fmla="*/ 256817 w 535390"/>
                  <a:gd name="connsiteY10" fmla="*/ 364601 h 547841"/>
                  <a:gd name="connsiteX11" fmla="*/ 316332 w 535390"/>
                  <a:gd name="connsiteY11" fmla="*/ 359621 h 547841"/>
                  <a:gd name="connsiteX12" fmla="*/ 317826 w 535390"/>
                  <a:gd name="connsiteY12" fmla="*/ 358999 h 547841"/>
                  <a:gd name="connsiteX13" fmla="*/ 382696 w 535390"/>
                  <a:gd name="connsiteY13" fmla="*/ 307203 h 547841"/>
                  <a:gd name="connsiteX14" fmla="*/ 405730 w 535390"/>
                  <a:gd name="connsiteY14" fmla="*/ 273834 h 547841"/>
                  <a:gd name="connsiteX15" fmla="*/ 421792 w 535390"/>
                  <a:gd name="connsiteY15" fmla="*/ 249555 h 547841"/>
                  <a:gd name="connsiteX16" fmla="*/ 477697 w 535390"/>
                  <a:gd name="connsiteY16" fmla="*/ 208591 h 547841"/>
                  <a:gd name="connsiteX17" fmla="*/ 529368 w 535390"/>
                  <a:gd name="connsiteY17" fmla="*/ 146336 h 547841"/>
                  <a:gd name="connsiteX18" fmla="*/ 533850 w 535390"/>
                  <a:gd name="connsiteY18" fmla="*/ 56939 h 547841"/>
                  <a:gd name="connsiteX19" fmla="*/ 532730 w 535390"/>
                  <a:gd name="connsiteY19" fmla="*/ 53701 h 547841"/>
                  <a:gd name="connsiteX20" fmla="*/ 465619 w 535390"/>
                  <a:gd name="connsiteY20" fmla="*/ 1158 h 547841"/>
                  <a:gd name="connsiteX21" fmla="*/ 378089 w 535390"/>
                  <a:gd name="connsiteY21" fmla="*/ 29671 h 547841"/>
                  <a:gd name="connsiteX22" fmla="*/ 355926 w 535390"/>
                  <a:gd name="connsiteY22" fmla="*/ 42869 h 547841"/>
                  <a:gd name="connsiteX23" fmla="*/ 270513 w 535390"/>
                  <a:gd name="connsiteY23" fmla="*/ 60051 h 547841"/>
                  <a:gd name="connsiteX24" fmla="*/ 145630 w 535390"/>
                  <a:gd name="connsiteY24" fmla="*/ 105497 h 547841"/>
                  <a:gd name="connsiteX25" fmla="*/ 136167 w 535390"/>
                  <a:gd name="connsiteY25" fmla="*/ 116828 h 547841"/>
                  <a:gd name="connsiteX26" fmla="*/ 68434 w 535390"/>
                  <a:gd name="connsiteY26" fmla="*/ 175471 h 547841"/>
                  <a:gd name="connsiteX27" fmla="*/ 13401 w 535390"/>
                  <a:gd name="connsiteY27" fmla="*/ 229384 h 547841"/>
                  <a:gd name="connsiteX28" fmla="*/ 61461 w 535390"/>
                  <a:gd name="connsiteY28" fmla="*/ 365846 h 547841"/>
                  <a:gd name="connsiteX29" fmla="*/ 37680 w 535390"/>
                  <a:gd name="connsiteY29" fmla="*/ 244325 h 547841"/>
                  <a:gd name="connsiteX30" fmla="*/ 39050 w 535390"/>
                  <a:gd name="connsiteY30" fmla="*/ 242333 h 547841"/>
                  <a:gd name="connsiteX31" fmla="*/ 39797 w 535390"/>
                  <a:gd name="connsiteY31" fmla="*/ 239967 h 547841"/>
                  <a:gd name="connsiteX32" fmla="*/ 77399 w 535390"/>
                  <a:gd name="connsiteY32" fmla="*/ 202490 h 547841"/>
                  <a:gd name="connsiteX33" fmla="*/ 78893 w 535390"/>
                  <a:gd name="connsiteY33" fmla="*/ 201992 h 547841"/>
                  <a:gd name="connsiteX34" fmla="*/ 158081 w 535390"/>
                  <a:gd name="connsiteY34" fmla="*/ 135006 h 547841"/>
                  <a:gd name="connsiteX35" fmla="*/ 167294 w 535390"/>
                  <a:gd name="connsiteY35" fmla="*/ 123925 h 547841"/>
                  <a:gd name="connsiteX36" fmla="*/ 272505 w 535390"/>
                  <a:gd name="connsiteY36" fmla="*/ 88564 h 547841"/>
                  <a:gd name="connsiteX37" fmla="*/ 369000 w 535390"/>
                  <a:gd name="connsiteY37" fmla="*/ 68269 h 547841"/>
                  <a:gd name="connsiteX38" fmla="*/ 393279 w 535390"/>
                  <a:gd name="connsiteY38" fmla="*/ 53826 h 547841"/>
                  <a:gd name="connsiteX39" fmla="*/ 460265 w 535390"/>
                  <a:gd name="connsiteY39" fmla="*/ 29297 h 547841"/>
                  <a:gd name="connsiteX40" fmla="*/ 506458 w 535390"/>
                  <a:gd name="connsiteY40" fmla="*/ 64658 h 547841"/>
                  <a:gd name="connsiteX41" fmla="*/ 502101 w 535390"/>
                  <a:gd name="connsiteY41" fmla="*/ 138741 h 547841"/>
                  <a:gd name="connsiteX42" fmla="*/ 501727 w 535390"/>
                  <a:gd name="connsiteY42" fmla="*/ 140360 h 547841"/>
                  <a:gd name="connsiteX43" fmla="*/ 466740 w 535390"/>
                  <a:gd name="connsiteY43" fmla="*/ 182693 h 547841"/>
                  <a:gd name="connsiteX44" fmla="*/ 400003 w 535390"/>
                  <a:gd name="connsiteY44" fmla="*/ 231750 h 547841"/>
                  <a:gd name="connsiteX45" fmla="*/ 381700 w 535390"/>
                  <a:gd name="connsiteY45" fmla="*/ 259017 h 547841"/>
                  <a:gd name="connsiteX46" fmla="*/ 360658 w 535390"/>
                  <a:gd name="connsiteY46" fmla="*/ 289522 h 547841"/>
                  <a:gd name="connsiteX47" fmla="*/ 306247 w 535390"/>
                  <a:gd name="connsiteY47" fmla="*/ 333350 h 547841"/>
                  <a:gd name="connsiteX48" fmla="*/ 257937 w 535390"/>
                  <a:gd name="connsiteY48" fmla="*/ 336587 h 547841"/>
                  <a:gd name="connsiteX49" fmla="*/ 195683 w 535390"/>
                  <a:gd name="connsiteY49" fmla="*/ 343061 h 547841"/>
                  <a:gd name="connsiteX50" fmla="*/ 131934 w 535390"/>
                  <a:gd name="connsiteY50" fmla="*/ 459353 h 547841"/>
                  <a:gd name="connsiteX51" fmla="*/ 126082 w 535390"/>
                  <a:gd name="connsiteY51" fmla="*/ 484380 h 547841"/>
                  <a:gd name="connsiteX52" fmla="*/ 123343 w 535390"/>
                  <a:gd name="connsiteY52" fmla="*/ 494340 h 547841"/>
                  <a:gd name="connsiteX53" fmla="*/ 98939 w 535390"/>
                  <a:gd name="connsiteY53" fmla="*/ 530323 h 547841"/>
                  <a:gd name="connsiteX54" fmla="*/ 82130 w 535390"/>
                  <a:gd name="connsiteY54" fmla="*/ 482761 h 547841"/>
                  <a:gd name="connsiteX55" fmla="*/ 93211 w 535390"/>
                  <a:gd name="connsiteY55" fmla="*/ 444163 h 547841"/>
                  <a:gd name="connsiteX56" fmla="*/ 83998 w 535390"/>
                  <a:gd name="connsiteY56" fmla="*/ 348042 h 547841"/>
                  <a:gd name="connsiteX57" fmla="*/ 80760 w 535390"/>
                  <a:gd name="connsiteY57" fmla="*/ 345053 h 547841"/>
                  <a:gd name="connsiteX58" fmla="*/ 37680 w 535390"/>
                  <a:gd name="connsiteY58" fmla="*/ 244325 h 54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5390" h="547841">
                    <a:moveTo>
                      <a:pt x="61461" y="365846"/>
                    </a:moveTo>
                    <a:lnTo>
                      <a:pt x="64823" y="368959"/>
                    </a:lnTo>
                    <a:cubicBezTo>
                      <a:pt x="83873" y="386266"/>
                      <a:pt x="78270" y="403946"/>
                      <a:pt x="66691" y="433829"/>
                    </a:cubicBezTo>
                    <a:cubicBezTo>
                      <a:pt x="60963" y="448770"/>
                      <a:pt x="54987" y="464084"/>
                      <a:pt x="53742" y="480271"/>
                    </a:cubicBezTo>
                    <a:cubicBezTo>
                      <a:pt x="51127" y="508285"/>
                      <a:pt x="59718" y="551988"/>
                      <a:pt x="93958" y="558089"/>
                    </a:cubicBezTo>
                    <a:cubicBezTo>
                      <a:pt x="96947" y="558587"/>
                      <a:pt x="99810" y="558836"/>
                      <a:pt x="102550" y="558836"/>
                    </a:cubicBezTo>
                    <a:cubicBezTo>
                      <a:pt x="135545" y="558836"/>
                      <a:pt x="145381" y="521857"/>
                      <a:pt x="150735" y="501313"/>
                    </a:cubicBezTo>
                    <a:cubicBezTo>
                      <a:pt x="151606" y="498076"/>
                      <a:pt x="152353" y="494963"/>
                      <a:pt x="153349" y="491975"/>
                    </a:cubicBezTo>
                    <a:cubicBezTo>
                      <a:pt x="155466" y="484130"/>
                      <a:pt x="157458" y="475041"/>
                      <a:pt x="159699" y="465205"/>
                    </a:cubicBezTo>
                    <a:cubicBezTo>
                      <a:pt x="168042" y="427479"/>
                      <a:pt x="178376" y="380414"/>
                      <a:pt x="206639" y="368959"/>
                    </a:cubicBezTo>
                    <a:cubicBezTo>
                      <a:pt x="220585" y="362983"/>
                      <a:pt x="238140" y="363730"/>
                      <a:pt x="256817" y="364601"/>
                    </a:cubicBezTo>
                    <a:cubicBezTo>
                      <a:pt x="276489" y="365473"/>
                      <a:pt x="296909" y="366345"/>
                      <a:pt x="316332" y="359621"/>
                    </a:cubicBezTo>
                    <a:lnTo>
                      <a:pt x="317826" y="358999"/>
                    </a:lnTo>
                    <a:cubicBezTo>
                      <a:pt x="342977" y="346797"/>
                      <a:pt x="365514" y="328867"/>
                      <a:pt x="382696" y="307203"/>
                    </a:cubicBezTo>
                    <a:cubicBezTo>
                      <a:pt x="391661" y="296246"/>
                      <a:pt x="398882" y="284915"/>
                      <a:pt x="405730" y="273834"/>
                    </a:cubicBezTo>
                    <a:cubicBezTo>
                      <a:pt x="411209" y="264994"/>
                      <a:pt x="416563" y="256652"/>
                      <a:pt x="421792" y="249555"/>
                    </a:cubicBezTo>
                    <a:cubicBezTo>
                      <a:pt x="437480" y="231874"/>
                      <a:pt x="456530" y="218054"/>
                      <a:pt x="477697" y="208591"/>
                    </a:cubicBezTo>
                    <a:cubicBezTo>
                      <a:pt x="504466" y="197759"/>
                      <a:pt x="523641" y="174475"/>
                      <a:pt x="529368" y="146336"/>
                    </a:cubicBezTo>
                    <a:cubicBezTo>
                      <a:pt x="538457" y="117450"/>
                      <a:pt x="539951" y="86572"/>
                      <a:pt x="533850" y="56939"/>
                    </a:cubicBezTo>
                    <a:lnTo>
                      <a:pt x="532730" y="53701"/>
                    </a:lnTo>
                    <a:cubicBezTo>
                      <a:pt x="520030" y="26932"/>
                      <a:pt x="495003" y="7384"/>
                      <a:pt x="465619" y="1158"/>
                    </a:cubicBezTo>
                    <a:cubicBezTo>
                      <a:pt x="432375" y="-4818"/>
                      <a:pt x="403489" y="13485"/>
                      <a:pt x="378089" y="29671"/>
                    </a:cubicBezTo>
                    <a:cubicBezTo>
                      <a:pt x="370245" y="34651"/>
                      <a:pt x="362899" y="39383"/>
                      <a:pt x="355926" y="42869"/>
                    </a:cubicBezTo>
                    <a:cubicBezTo>
                      <a:pt x="330900" y="55818"/>
                      <a:pt x="301516" y="57810"/>
                      <a:pt x="270513" y="60051"/>
                    </a:cubicBezTo>
                    <a:cubicBezTo>
                      <a:pt x="225440" y="63288"/>
                      <a:pt x="178749" y="66526"/>
                      <a:pt x="145630" y="105497"/>
                    </a:cubicBezTo>
                    <a:cubicBezTo>
                      <a:pt x="142393" y="109357"/>
                      <a:pt x="139280" y="113092"/>
                      <a:pt x="136167" y="116828"/>
                    </a:cubicBezTo>
                    <a:cubicBezTo>
                      <a:pt x="115125" y="142227"/>
                      <a:pt x="98565" y="162398"/>
                      <a:pt x="68434" y="175471"/>
                    </a:cubicBezTo>
                    <a:cubicBezTo>
                      <a:pt x="42411" y="183565"/>
                      <a:pt x="21992" y="203611"/>
                      <a:pt x="13401" y="229384"/>
                    </a:cubicBezTo>
                    <a:cubicBezTo>
                      <a:pt x="-25322" y="285413"/>
                      <a:pt x="28964" y="335715"/>
                      <a:pt x="61461" y="365846"/>
                    </a:cubicBezTo>
                    <a:close/>
                    <a:moveTo>
                      <a:pt x="37680" y="244325"/>
                    </a:moveTo>
                    <a:lnTo>
                      <a:pt x="39050" y="242333"/>
                    </a:lnTo>
                    <a:lnTo>
                      <a:pt x="39797" y="239967"/>
                    </a:lnTo>
                    <a:cubicBezTo>
                      <a:pt x="45275" y="221914"/>
                      <a:pt x="59345" y="207844"/>
                      <a:pt x="77399" y="202490"/>
                    </a:cubicBezTo>
                    <a:lnTo>
                      <a:pt x="78893" y="201992"/>
                    </a:lnTo>
                    <a:cubicBezTo>
                      <a:pt x="115748" y="186304"/>
                      <a:pt x="136292" y="161402"/>
                      <a:pt x="158081" y="135006"/>
                    </a:cubicBezTo>
                    <a:cubicBezTo>
                      <a:pt x="161069" y="131395"/>
                      <a:pt x="164182" y="127660"/>
                      <a:pt x="167294" y="123925"/>
                    </a:cubicBezTo>
                    <a:cubicBezTo>
                      <a:pt x="192570" y="94167"/>
                      <a:pt x="231417" y="91428"/>
                      <a:pt x="272505" y="88564"/>
                    </a:cubicBezTo>
                    <a:cubicBezTo>
                      <a:pt x="305002" y="86198"/>
                      <a:pt x="338744" y="83833"/>
                      <a:pt x="369000" y="68269"/>
                    </a:cubicBezTo>
                    <a:cubicBezTo>
                      <a:pt x="376968" y="64160"/>
                      <a:pt x="384937" y="59055"/>
                      <a:pt x="393279" y="53826"/>
                    </a:cubicBezTo>
                    <a:cubicBezTo>
                      <a:pt x="415442" y="39756"/>
                      <a:pt x="438227" y="25313"/>
                      <a:pt x="460265" y="29297"/>
                    </a:cubicBezTo>
                    <a:cubicBezTo>
                      <a:pt x="480187" y="33406"/>
                      <a:pt x="497245" y="46604"/>
                      <a:pt x="506458" y="64658"/>
                    </a:cubicBezTo>
                    <a:cubicBezTo>
                      <a:pt x="511190" y="89311"/>
                      <a:pt x="509820" y="114835"/>
                      <a:pt x="502101" y="138741"/>
                    </a:cubicBezTo>
                    <a:lnTo>
                      <a:pt x="501727" y="140360"/>
                    </a:lnTo>
                    <a:cubicBezTo>
                      <a:pt x="498116" y="159410"/>
                      <a:pt x="485167" y="175223"/>
                      <a:pt x="466740" y="182693"/>
                    </a:cubicBezTo>
                    <a:cubicBezTo>
                      <a:pt x="441464" y="194023"/>
                      <a:pt x="419177" y="210210"/>
                      <a:pt x="400003" y="231750"/>
                    </a:cubicBezTo>
                    <a:cubicBezTo>
                      <a:pt x="393155" y="240715"/>
                      <a:pt x="387427" y="250053"/>
                      <a:pt x="381700" y="259017"/>
                    </a:cubicBezTo>
                    <a:cubicBezTo>
                      <a:pt x="374976" y="269725"/>
                      <a:pt x="368626" y="279935"/>
                      <a:pt x="360658" y="289522"/>
                    </a:cubicBezTo>
                    <a:cubicBezTo>
                      <a:pt x="346090" y="307825"/>
                      <a:pt x="327289" y="323015"/>
                      <a:pt x="306247" y="333350"/>
                    </a:cubicBezTo>
                    <a:cubicBezTo>
                      <a:pt x="292053" y="338081"/>
                      <a:pt x="275493" y="337334"/>
                      <a:pt x="257937" y="336587"/>
                    </a:cubicBezTo>
                    <a:cubicBezTo>
                      <a:pt x="237020" y="335715"/>
                      <a:pt x="215355" y="334719"/>
                      <a:pt x="195683" y="343061"/>
                    </a:cubicBezTo>
                    <a:cubicBezTo>
                      <a:pt x="153723" y="359995"/>
                      <a:pt x="141646" y="415152"/>
                      <a:pt x="131934" y="459353"/>
                    </a:cubicBezTo>
                    <a:cubicBezTo>
                      <a:pt x="129942" y="468567"/>
                      <a:pt x="128074" y="477283"/>
                      <a:pt x="126082" y="484380"/>
                    </a:cubicBezTo>
                    <a:cubicBezTo>
                      <a:pt x="125210" y="487368"/>
                      <a:pt x="124214" y="490729"/>
                      <a:pt x="123343" y="494340"/>
                    </a:cubicBezTo>
                    <a:cubicBezTo>
                      <a:pt x="115499" y="524223"/>
                      <a:pt x="109896" y="532316"/>
                      <a:pt x="98939" y="530323"/>
                    </a:cubicBezTo>
                    <a:cubicBezTo>
                      <a:pt x="85492" y="527958"/>
                      <a:pt x="80387" y="500815"/>
                      <a:pt x="82130" y="482761"/>
                    </a:cubicBezTo>
                    <a:cubicBezTo>
                      <a:pt x="83002" y="470559"/>
                      <a:pt x="87982" y="457735"/>
                      <a:pt x="93211" y="444163"/>
                    </a:cubicBezTo>
                    <a:cubicBezTo>
                      <a:pt x="104417" y="415277"/>
                      <a:pt x="118362" y="379294"/>
                      <a:pt x="83998" y="348042"/>
                    </a:cubicBezTo>
                    <a:lnTo>
                      <a:pt x="80760" y="345053"/>
                    </a:lnTo>
                    <a:cubicBezTo>
                      <a:pt x="42785" y="309693"/>
                      <a:pt x="13276" y="277818"/>
                      <a:pt x="37680" y="244325"/>
                    </a:cubicBezTo>
                    <a:close/>
                  </a:path>
                </a:pathLst>
              </a:custGeom>
              <a:solidFill>
                <a:schemeClr val="tx2"/>
              </a:solidFill>
              <a:ln w="12409"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E8A8453-4EDC-46FA-ACAC-120D64ABD9D8}"/>
                  </a:ext>
                </a:extLst>
              </p:cNvPr>
              <p:cNvSpPr/>
              <p:nvPr/>
            </p:nvSpPr>
            <p:spPr>
              <a:xfrm>
                <a:off x="1146522" y="1934892"/>
                <a:ext cx="2701856" cy="3735284"/>
              </a:xfrm>
              <a:custGeom>
                <a:avLst/>
                <a:gdLst>
                  <a:gd name="connsiteX0" fmla="*/ 2678214 w 2701856"/>
                  <a:gd name="connsiteY0" fmla="*/ 1828625 h 3735284"/>
                  <a:gd name="connsiteX1" fmla="*/ 2595415 w 2701856"/>
                  <a:gd name="connsiteY1" fmla="*/ 1747196 h 3735284"/>
                  <a:gd name="connsiteX2" fmla="*/ 2572007 w 2701856"/>
                  <a:gd name="connsiteY2" fmla="*/ 1730014 h 3735284"/>
                  <a:gd name="connsiteX3" fmla="*/ 2470781 w 2701856"/>
                  <a:gd name="connsiteY3" fmla="*/ 1587700 h 3735284"/>
                  <a:gd name="connsiteX4" fmla="*/ 2448494 w 2701856"/>
                  <a:gd name="connsiteY4" fmla="*/ 1479003 h 3735284"/>
                  <a:gd name="connsiteX5" fmla="*/ 2377897 w 2701856"/>
                  <a:gd name="connsiteY5" fmla="*/ 1285017 h 3735284"/>
                  <a:gd name="connsiteX6" fmla="*/ 2286009 w 2701856"/>
                  <a:gd name="connsiteY6" fmla="*/ 1229859 h 3735284"/>
                  <a:gd name="connsiteX7" fmla="*/ 2283768 w 2701856"/>
                  <a:gd name="connsiteY7" fmla="*/ 1228988 h 3735284"/>
                  <a:gd name="connsiteX8" fmla="*/ 2285262 w 2701856"/>
                  <a:gd name="connsiteY8" fmla="*/ 1183044 h 3735284"/>
                  <a:gd name="connsiteX9" fmla="*/ 2318257 w 2701856"/>
                  <a:gd name="connsiteY9" fmla="*/ 1095140 h 3735284"/>
                  <a:gd name="connsiteX10" fmla="*/ 2355361 w 2701856"/>
                  <a:gd name="connsiteY10" fmla="*/ 975113 h 3735284"/>
                  <a:gd name="connsiteX11" fmla="*/ 2218276 w 2701856"/>
                  <a:gd name="connsiteY11" fmla="*/ 796442 h 3735284"/>
                  <a:gd name="connsiteX12" fmla="*/ 2198977 w 2701856"/>
                  <a:gd name="connsiteY12" fmla="*/ 786730 h 3735284"/>
                  <a:gd name="connsiteX13" fmla="*/ 2138465 w 2701856"/>
                  <a:gd name="connsiteY13" fmla="*/ 737175 h 3735284"/>
                  <a:gd name="connsiteX14" fmla="*/ 2136847 w 2701856"/>
                  <a:gd name="connsiteY14" fmla="*/ 697830 h 3735284"/>
                  <a:gd name="connsiteX15" fmla="*/ 2134356 w 2701856"/>
                  <a:gd name="connsiteY15" fmla="*/ 647155 h 3735284"/>
                  <a:gd name="connsiteX16" fmla="*/ 2073347 w 2701856"/>
                  <a:gd name="connsiteY16" fmla="*/ 552528 h 3735284"/>
                  <a:gd name="connsiteX17" fmla="*/ 2010345 w 2701856"/>
                  <a:gd name="connsiteY17" fmla="*/ 399755 h 3735284"/>
                  <a:gd name="connsiteX18" fmla="*/ 2150916 w 2701856"/>
                  <a:gd name="connsiteY18" fmla="*/ 316458 h 3735284"/>
                  <a:gd name="connsiteX19" fmla="*/ 2176067 w 2701856"/>
                  <a:gd name="connsiteY19" fmla="*/ 310108 h 3735284"/>
                  <a:gd name="connsiteX20" fmla="*/ 2316016 w 2701856"/>
                  <a:gd name="connsiteY20" fmla="*/ 140028 h 3735284"/>
                  <a:gd name="connsiteX21" fmla="*/ 2304810 w 2701856"/>
                  <a:gd name="connsiteY21" fmla="*/ 48389 h 3735284"/>
                  <a:gd name="connsiteX22" fmla="*/ 2211303 w 2701856"/>
                  <a:gd name="connsiteY22" fmla="*/ 35814 h 3735284"/>
                  <a:gd name="connsiteX23" fmla="*/ 2206821 w 2701856"/>
                  <a:gd name="connsiteY23" fmla="*/ 36312 h 3735284"/>
                  <a:gd name="connsiteX24" fmla="*/ 2000509 w 2701856"/>
                  <a:gd name="connsiteY24" fmla="*/ 36312 h 3735284"/>
                  <a:gd name="connsiteX25" fmla="*/ 1887454 w 2701856"/>
                  <a:gd name="connsiteY25" fmla="*/ 18756 h 3735284"/>
                  <a:gd name="connsiteX26" fmla="*/ 1768672 w 2701856"/>
                  <a:gd name="connsiteY26" fmla="*/ 577 h 3735284"/>
                  <a:gd name="connsiteX27" fmla="*/ 1501724 w 2701856"/>
                  <a:gd name="connsiteY27" fmla="*/ 54615 h 3735284"/>
                  <a:gd name="connsiteX28" fmla="*/ 1236145 w 2701856"/>
                  <a:gd name="connsiteY28" fmla="*/ 118363 h 3735284"/>
                  <a:gd name="connsiteX29" fmla="*/ 1062703 w 2701856"/>
                  <a:gd name="connsiteY29" fmla="*/ 171902 h 3735284"/>
                  <a:gd name="connsiteX30" fmla="*/ 959858 w 2701856"/>
                  <a:gd name="connsiteY30" fmla="*/ 223325 h 3735284"/>
                  <a:gd name="connsiteX31" fmla="*/ 772721 w 2701856"/>
                  <a:gd name="connsiteY31" fmla="*/ 438477 h 3735284"/>
                  <a:gd name="connsiteX32" fmla="*/ 861371 w 2701856"/>
                  <a:gd name="connsiteY32" fmla="*/ 835787 h 3735284"/>
                  <a:gd name="connsiteX33" fmla="*/ 1028712 w 2701856"/>
                  <a:gd name="connsiteY33" fmla="*/ 970133 h 3735284"/>
                  <a:gd name="connsiteX34" fmla="*/ 1095325 w 2701856"/>
                  <a:gd name="connsiteY34" fmla="*/ 953448 h 3735284"/>
                  <a:gd name="connsiteX35" fmla="*/ 1150233 w 2701856"/>
                  <a:gd name="connsiteY35" fmla="*/ 942865 h 3735284"/>
                  <a:gd name="connsiteX36" fmla="*/ 1159074 w 2701856"/>
                  <a:gd name="connsiteY36" fmla="*/ 973494 h 3735284"/>
                  <a:gd name="connsiteX37" fmla="*/ 1131308 w 2701856"/>
                  <a:gd name="connsiteY37" fmla="*/ 1060153 h 3735284"/>
                  <a:gd name="connsiteX38" fmla="*/ 1099807 w 2701856"/>
                  <a:gd name="connsiteY38" fmla="*/ 1162500 h 3735284"/>
                  <a:gd name="connsiteX39" fmla="*/ 1111760 w 2701856"/>
                  <a:gd name="connsiteY39" fmla="*/ 1227743 h 3735284"/>
                  <a:gd name="connsiteX40" fmla="*/ 1113254 w 2701856"/>
                  <a:gd name="connsiteY40" fmla="*/ 1231478 h 3735284"/>
                  <a:gd name="connsiteX41" fmla="*/ 1110266 w 2701856"/>
                  <a:gd name="connsiteY41" fmla="*/ 1239322 h 3735284"/>
                  <a:gd name="connsiteX42" fmla="*/ 1157081 w 2701856"/>
                  <a:gd name="connsiteY42" fmla="*/ 1448498 h 3735284"/>
                  <a:gd name="connsiteX43" fmla="*/ 1173019 w 2701856"/>
                  <a:gd name="connsiteY43" fmla="*/ 1483983 h 3735284"/>
                  <a:gd name="connsiteX44" fmla="*/ 1193189 w 2701856"/>
                  <a:gd name="connsiteY44" fmla="*/ 1519842 h 3735284"/>
                  <a:gd name="connsiteX45" fmla="*/ 1225811 w 2701856"/>
                  <a:gd name="connsiteY45" fmla="*/ 1597287 h 3735284"/>
                  <a:gd name="connsiteX46" fmla="*/ 1152848 w 2701856"/>
                  <a:gd name="connsiteY46" fmla="*/ 1643231 h 3735284"/>
                  <a:gd name="connsiteX47" fmla="*/ 1113130 w 2701856"/>
                  <a:gd name="connsiteY47" fmla="*/ 1662281 h 3735284"/>
                  <a:gd name="connsiteX48" fmla="*/ 1104040 w 2701856"/>
                  <a:gd name="connsiteY48" fmla="*/ 1667884 h 3735284"/>
                  <a:gd name="connsiteX49" fmla="*/ 902584 w 2701856"/>
                  <a:gd name="connsiteY49" fmla="*/ 1731010 h 3735284"/>
                  <a:gd name="connsiteX50" fmla="*/ 775958 w 2701856"/>
                  <a:gd name="connsiteY50" fmla="*/ 1616461 h 3735284"/>
                  <a:gd name="connsiteX51" fmla="*/ 764876 w 2701856"/>
                  <a:gd name="connsiteY51" fmla="*/ 1598283 h 3735284"/>
                  <a:gd name="connsiteX52" fmla="*/ 754791 w 2701856"/>
                  <a:gd name="connsiteY52" fmla="*/ 1581225 h 3735284"/>
                  <a:gd name="connsiteX53" fmla="*/ 429697 w 2701856"/>
                  <a:gd name="connsiteY53" fmla="*/ 1367816 h 3735284"/>
                  <a:gd name="connsiteX54" fmla="*/ 241688 w 2701856"/>
                  <a:gd name="connsiteY54" fmla="*/ 1441401 h 3735284"/>
                  <a:gd name="connsiteX55" fmla="*/ 119419 w 2701856"/>
                  <a:gd name="connsiteY55" fmla="*/ 1654437 h 3735284"/>
                  <a:gd name="connsiteX56" fmla="*/ 106595 w 2701856"/>
                  <a:gd name="connsiteY56" fmla="*/ 1789903 h 3735284"/>
                  <a:gd name="connsiteX57" fmla="*/ 107591 w 2701856"/>
                  <a:gd name="connsiteY57" fmla="*/ 1858757 h 3735284"/>
                  <a:gd name="connsiteX58" fmla="*/ 53305 w 2701856"/>
                  <a:gd name="connsiteY58" fmla="*/ 2034066 h 3735284"/>
                  <a:gd name="connsiteX59" fmla="*/ 78082 w 2701856"/>
                  <a:gd name="connsiteY59" fmla="*/ 2415190 h 3735284"/>
                  <a:gd name="connsiteX60" fmla="*/ 79825 w 2701856"/>
                  <a:gd name="connsiteY60" fmla="*/ 2413446 h 3735284"/>
                  <a:gd name="connsiteX61" fmla="*/ 75592 w 2701856"/>
                  <a:gd name="connsiteY61" fmla="*/ 2418427 h 3735284"/>
                  <a:gd name="connsiteX62" fmla="*/ 97381 w 2701856"/>
                  <a:gd name="connsiteY62" fmla="*/ 2613533 h 3735284"/>
                  <a:gd name="connsiteX63" fmla="*/ 119668 w 2701856"/>
                  <a:gd name="connsiteY63" fmla="*/ 2658481 h 3735284"/>
                  <a:gd name="connsiteX64" fmla="*/ 138345 w 2701856"/>
                  <a:gd name="connsiteY64" fmla="*/ 2758711 h 3735284"/>
                  <a:gd name="connsiteX65" fmla="*/ 160756 w 2701856"/>
                  <a:gd name="connsiteY65" fmla="*/ 2873260 h 3735284"/>
                  <a:gd name="connsiteX66" fmla="*/ 192506 w 2701856"/>
                  <a:gd name="connsiteY66" fmla="*/ 2970253 h 3735284"/>
                  <a:gd name="connsiteX67" fmla="*/ 194000 w 2701856"/>
                  <a:gd name="connsiteY67" fmla="*/ 2978097 h 3735284"/>
                  <a:gd name="connsiteX68" fmla="*/ 201596 w 2701856"/>
                  <a:gd name="connsiteY68" fmla="*/ 2980836 h 3735284"/>
                  <a:gd name="connsiteX69" fmla="*/ 268084 w 2701856"/>
                  <a:gd name="connsiteY69" fmla="*/ 3014454 h 3735284"/>
                  <a:gd name="connsiteX70" fmla="*/ 505025 w 2701856"/>
                  <a:gd name="connsiteY70" fmla="*/ 3073845 h 3735284"/>
                  <a:gd name="connsiteX71" fmla="*/ 526316 w 2701856"/>
                  <a:gd name="connsiteY71" fmla="*/ 3069487 h 3735284"/>
                  <a:gd name="connsiteX72" fmla="*/ 754044 w 2701856"/>
                  <a:gd name="connsiteY72" fmla="*/ 3115431 h 3735284"/>
                  <a:gd name="connsiteX73" fmla="*/ 785047 w 2701856"/>
                  <a:gd name="connsiteY73" fmla="*/ 3178682 h 3735284"/>
                  <a:gd name="connsiteX74" fmla="*/ 830991 w 2701856"/>
                  <a:gd name="connsiteY74" fmla="*/ 3260734 h 3735284"/>
                  <a:gd name="connsiteX75" fmla="*/ 875316 w 2701856"/>
                  <a:gd name="connsiteY75" fmla="*/ 3289869 h 3735284"/>
                  <a:gd name="connsiteX76" fmla="*/ 924249 w 2701856"/>
                  <a:gd name="connsiteY76" fmla="*/ 3333447 h 3735284"/>
                  <a:gd name="connsiteX77" fmla="*/ 923751 w 2701856"/>
                  <a:gd name="connsiteY77" fmla="*/ 3433926 h 3735284"/>
                  <a:gd name="connsiteX78" fmla="*/ 918521 w 2701856"/>
                  <a:gd name="connsiteY78" fmla="*/ 3478501 h 3735284"/>
                  <a:gd name="connsiteX79" fmla="*/ 918521 w 2701856"/>
                  <a:gd name="connsiteY79" fmla="*/ 3494811 h 3735284"/>
                  <a:gd name="connsiteX80" fmla="*/ 924996 w 2701856"/>
                  <a:gd name="connsiteY80" fmla="*/ 3499045 h 3735284"/>
                  <a:gd name="connsiteX81" fmla="*/ 1092710 w 2701856"/>
                  <a:gd name="connsiteY81" fmla="*/ 3723909 h 3735284"/>
                  <a:gd name="connsiteX82" fmla="*/ 1097815 w 2701856"/>
                  <a:gd name="connsiteY82" fmla="*/ 3736111 h 3735284"/>
                  <a:gd name="connsiteX83" fmla="*/ 1110266 w 2701856"/>
                  <a:gd name="connsiteY83" fmla="*/ 3731877 h 3735284"/>
                  <a:gd name="connsiteX84" fmla="*/ 1247102 w 2701856"/>
                  <a:gd name="connsiteY84" fmla="*/ 3700750 h 3735284"/>
                  <a:gd name="connsiteX85" fmla="*/ 1337869 w 2701856"/>
                  <a:gd name="connsiteY85" fmla="*/ 3701124 h 3735284"/>
                  <a:gd name="connsiteX86" fmla="*/ 1531606 w 2701856"/>
                  <a:gd name="connsiteY86" fmla="*/ 3677840 h 3735284"/>
                  <a:gd name="connsiteX87" fmla="*/ 1654746 w 2701856"/>
                  <a:gd name="connsiteY87" fmla="*/ 3568272 h 3735284"/>
                  <a:gd name="connsiteX88" fmla="*/ 1678901 w 2701856"/>
                  <a:gd name="connsiteY88" fmla="*/ 3517721 h 3735284"/>
                  <a:gd name="connsiteX89" fmla="*/ 1720985 w 2701856"/>
                  <a:gd name="connsiteY89" fmla="*/ 3447622 h 3735284"/>
                  <a:gd name="connsiteX90" fmla="*/ 1800796 w 2701856"/>
                  <a:gd name="connsiteY90" fmla="*/ 3454719 h 3735284"/>
                  <a:gd name="connsiteX91" fmla="*/ 1840639 w 2701856"/>
                  <a:gd name="connsiteY91" fmla="*/ 3463559 h 3735284"/>
                  <a:gd name="connsiteX92" fmla="*/ 1962284 w 2701856"/>
                  <a:gd name="connsiteY92" fmla="*/ 3453474 h 3735284"/>
                  <a:gd name="connsiteX93" fmla="*/ 1970876 w 2701856"/>
                  <a:gd name="connsiteY93" fmla="*/ 3450984 h 3735284"/>
                  <a:gd name="connsiteX94" fmla="*/ 1972370 w 2701856"/>
                  <a:gd name="connsiteY94" fmla="*/ 3442268 h 3735284"/>
                  <a:gd name="connsiteX95" fmla="*/ 1957304 w 2701856"/>
                  <a:gd name="connsiteY95" fmla="*/ 3259239 h 3735284"/>
                  <a:gd name="connsiteX96" fmla="*/ 1978346 w 2701856"/>
                  <a:gd name="connsiteY96" fmla="*/ 2963654 h 3735284"/>
                  <a:gd name="connsiteX97" fmla="*/ 2083059 w 2701856"/>
                  <a:gd name="connsiteY97" fmla="*/ 2907874 h 3735284"/>
                  <a:gd name="connsiteX98" fmla="*/ 2230976 w 2701856"/>
                  <a:gd name="connsiteY98" fmla="*/ 2811005 h 3735284"/>
                  <a:gd name="connsiteX99" fmla="*/ 2214790 w 2701856"/>
                  <a:gd name="connsiteY99" fmla="*/ 2656987 h 3735284"/>
                  <a:gd name="connsiteX100" fmla="*/ 2181048 w 2701856"/>
                  <a:gd name="connsiteY100" fmla="*/ 2611168 h 3735284"/>
                  <a:gd name="connsiteX101" fmla="*/ 2169468 w 2701856"/>
                  <a:gd name="connsiteY101" fmla="*/ 2568585 h 3735284"/>
                  <a:gd name="connsiteX102" fmla="*/ 2152410 w 2701856"/>
                  <a:gd name="connsiteY102" fmla="*/ 2510688 h 3735284"/>
                  <a:gd name="connsiteX103" fmla="*/ 2143944 w 2701856"/>
                  <a:gd name="connsiteY103" fmla="*/ 2497988 h 3735284"/>
                  <a:gd name="connsiteX104" fmla="*/ 2144317 w 2701856"/>
                  <a:gd name="connsiteY104" fmla="*/ 2498362 h 3735284"/>
                  <a:gd name="connsiteX105" fmla="*/ 2144566 w 2701856"/>
                  <a:gd name="connsiteY105" fmla="*/ 2497615 h 3735284"/>
                  <a:gd name="connsiteX106" fmla="*/ 2255753 w 2701856"/>
                  <a:gd name="connsiteY106" fmla="*/ 2371736 h 3735284"/>
                  <a:gd name="connsiteX107" fmla="*/ 2318631 w 2701856"/>
                  <a:gd name="connsiteY107" fmla="*/ 2369246 h 3735284"/>
                  <a:gd name="connsiteX108" fmla="*/ 2427701 w 2701856"/>
                  <a:gd name="connsiteY108" fmla="*/ 2348079 h 3735284"/>
                  <a:gd name="connsiteX109" fmla="*/ 2495559 w 2701856"/>
                  <a:gd name="connsiteY109" fmla="*/ 2269763 h 3735284"/>
                  <a:gd name="connsiteX110" fmla="*/ 2564910 w 2701856"/>
                  <a:gd name="connsiteY110" fmla="*/ 2192816 h 3735284"/>
                  <a:gd name="connsiteX111" fmla="*/ 2654682 w 2701856"/>
                  <a:gd name="connsiteY111" fmla="*/ 2164552 h 3735284"/>
                  <a:gd name="connsiteX112" fmla="*/ 2667631 w 2701856"/>
                  <a:gd name="connsiteY112" fmla="*/ 2164054 h 3735284"/>
                  <a:gd name="connsiteX113" fmla="*/ 2668378 w 2701856"/>
                  <a:gd name="connsiteY113" fmla="*/ 2151105 h 3735284"/>
                  <a:gd name="connsiteX114" fmla="*/ 2676595 w 2701856"/>
                  <a:gd name="connsiteY114" fmla="*/ 2103418 h 3735284"/>
                  <a:gd name="connsiteX115" fmla="*/ 2685187 w 2701856"/>
                  <a:gd name="connsiteY115" fmla="*/ 2076399 h 3735284"/>
                  <a:gd name="connsiteX116" fmla="*/ 2678214 w 2701856"/>
                  <a:gd name="connsiteY116" fmla="*/ 1828625 h 3735284"/>
                  <a:gd name="connsiteX117" fmla="*/ 1156832 w 2701856"/>
                  <a:gd name="connsiteY117" fmla="*/ 1072729 h 3735284"/>
                  <a:gd name="connsiteX118" fmla="*/ 1187586 w 2701856"/>
                  <a:gd name="connsiteY118" fmla="*/ 973121 h 3735284"/>
                  <a:gd name="connsiteX119" fmla="*/ 1166295 w 2701856"/>
                  <a:gd name="connsiteY119" fmla="*/ 919333 h 3735284"/>
                  <a:gd name="connsiteX120" fmla="*/ 1085613 w 2701856"/>
                  <a:gd name="connsiteY120" fmla="*/ 926803 h 3735284"/>
                  <a:gd name="connsiteX121" fmla="*/ 1028837 w 2701856"/>
                  <a:gd name="connsiteY121" fmla="*/ 941745 h 3735284"/>
                  <a:gd name="connsiteX122" fmla="*/ 887518 w 2701856"/>
                  <a:gd name="connsiteY122" fmla="*/ 824457 h 3735284"/>
                  <a:gd name="connsiteX123" fmla="*/ 801233 w 2701856"/>
                  <a:gd name="connsiteY123" fmla="*/ 439847 h 3735284"/>
                  <a:gd name="connsiteX124" fmla="*/ 971313 w 2701856"/>
                  <a:gd name="connsiteY124" fmla="*/ 249347 h 3735284"/>
                  <a:gd name="connsiteX125" fmla="*/ 1079014 w 2701856"/>
                  <a:gd name="connsiteY125" fmla="*/ 195186 h 3735284"/>
                  <a:gd name="connsiteX126" fmla="*/ 1235896 w 2701856"/>
                  <a:gd name="connsiteY126" fmla="*/ 146627 h 3735284"/>
                  <a:gd name="connsiteX127" fmla="*/ 1512681 w 2701856"/>
                  <a:gd name="connsiteY127" fmla="*/ 80886 h 3735284"/>
                  <a:gd name="connsiteX128" fmla="*/ 1767676 w 2701856"/>
                  <a:gd name="connsiteY128" fmla="*/ 28841 h 3735284"/>
                  <a:gd name="connsiteX129" fmla="*/ 1881976 w 2701856"/>
                  <a:gd name="connsiteY129" fmla="*/ 46521 h 3735284"/>
                  <a:gd name="connsiteX130" fmla="*/ 1999015 w 2701856"/>
                  <a:gd name="connsiteY130" fmla="*/ 64700 h 3735284"/>
                  <a:gd name="connsiteX131" fmla="*/ 2209560 w 2701856"/>
                  <a:gd name="connsiteY131" fmla="*/ 64700 h 3735284"/>
                  <a:gd name="connsiteX132" fmla="*/ 2214416 w 2701856"/>
                  <a:gd name="connsiteY132" fmla="*/ 64202 h 3735284"/>
                  <a:gd name="connsiteX133" fmla="*/ 2284515 w 2701856"/>
                  <a:gd name="connsiteY133" fmla="*/ 68062 h 3735284"/>
                  <a:gd name="connsiteX134" fmla="*/ 2288250 w 2701856"/>
                  <a:gd name="connsiteY134" fmla="*/ 135795 h 3735284"/>
                  <a:gd name="connsiteX135" fmla="*/ 2168970 w 2701856"/>
                  <a:gd name="connsiteY135" fmla="*/ 282840 h 3735284"/>
                  <a:gd name="connsiteX136" fmla="*/ 2144566 w 2701856"/>
                  <a:gd name="connsiteY136" fmla="*/ 288941 h 3735284"/>
                  <a:gd name="connsiteX137" fmla="*/ 1984198 w 2701856"/>
                  <a:gd name="connsiteY137" fmla="*/ 389794 h 3735284"/>
                  <a:gd name="connsiteX138" fmla="*/ 2051558 w 2701856"/>
                  <a:gd name="connsiteY138" fmla="*/ 570333 h 3735284"/>
                  <a:gd name="connsiteX139" fmla="*/ 2107711 w 2701856"/>
                  <a:gd name="connsiteY139" fmla="*/ 655871 h 3735284"/>
                  <a:gd name="connsiteX140" fmla="*/ 2108957 w 2701856"/>
                  <a:gd name="connsiteY140" fmla="*/ 695589 h 3735284"/>
                  <a:gd name="connsiteX141" fmla="*/ 2112443 w 2701856"/>
                  <a:gd name="connsiteY141" fmla="*/ 747385 h 3735284"/>
                  <a:gd name="connsiteX142" fmla="*/ 2187149 w 2701856"/>
                  <a:gd name="connsiteY142" fmla="*/ 812255 h 3735284"/>
                  <a:gd name="connsiteX143" fmla="*/ 2205327 w 2701856"/>
                  <a:gd name="connsiteY143" fmla="*/ 821344 h 3735284"/>
                  <a:gd name="connsiteX144" fmla="*/ 2327595 w 2701856"/>
                  <a:gd name="connsiteY144" fmla="*/ 977105 h 3735284"/>
                  <a:gd name="connsiteX145" fmla="*/ 2294725 w 2701856"/>
                  <a:gd name="connsiteY145" fmla="*/ 1080324 h 3735284"/>
                  <a:gd name="connsiteX146" fmla="*/ 2257621 w 2701856"/>
                  <a:gd name="connsiteY146" fmla="*/ 1182795 h 3735284"/>
                  <a:gd name="connsiteX147" fmla="*/ 2256500 w 2701856"/>
                  <a:gd name="connsiteY147" fmla="*/ 1221766 h 3735284"/>
                  <a:gd name="connsiteX148" fmla="*/ 2088661 w 2701856"/>
                  <a:gd name="connsiteY148" fmla="*/ 1226498 h 3735284"/>
                  <a:gd name="connsiteX149" fmla="*/ 2026282 w 2701856"/>
                  <a:gd name="connsiteY149" fmla="*/ 1242808 h 3735284"/>
                  <a:gd name="connsiteX150" fmla="*/ 1876248 w 2701856"/>
                  <a:gd name="connsiteY150" fmla="*/ 1225626 h 3735284"/>
                  <a:gd name="connsiteX151" fmla="*/ 1728456 w 2701856"/>
                  <a:gd name="connsiteY151" fmla="*/ 1147310 h 3735284"/>
                  <a:gd name="connsiteX152" fmla="*/ 1645781 w 2701856"/>
                  <a:gd name="connsiteY152" fmla="*/ 1104354 h 3735284"/>
                  <a:gd name="connsiteX153" fmla="*/ 1611292 w 2701856"/>
                  <a:gd name="connsiteY153" fmla="*/ 1080697 h 3735284"/>
                  <a:gd name="connsiteX154" fmla="*/ 1345464 w 2701856"/>
                  <a:gd name="connsiteY154" fmla="*/ 1065009 h 3735284"/>
                  <a:gd name="connsiteX155" fmla="*/ 1294664 w 2701856"/>
                  <a:gd name="connsiteY155" fmla="*/ 1091405 h 3735284"/>
                  <a:gd name="connsiteX156" fmla="*/ 1132429 w 2701856"/>
                  <a:gd name="connsiteY156" fmla="*/ 1200351 h 3735284"/>
                  <a:gd name="connsiteX157" fmla="*/ 1128693 w 2701856"/>
                  <a:gd name="connsiteY157" fmla="*/ 1162873 h 3735284"/>
                  <a:gd name="connsiteX158" fmla="*/ 1156832 w 2701856"/>
                  <a:gd name="connsiteY158" fmla="*/ 1072729 h 3735284"/>
                  <a:gd name="connsiteX159" fmla="*/ 2156021 w 2701856"/>
                  <a:gd name="connsiteY159" fmla="*/ 2624739 h 3735284"/>
                  <a:gd name="connsiteX160" fmla="*/ 2193001 w 2701856"/>
                  <a:gd name="connsiteY160" fmla="*/ 2675290 h 3735284"/>
                  <a:gd name="connsiteX161" fmla="*/ 2206946 w 2701856"/>
                  <a:gd name="connsiteY161" fmla="*/ 2795690 h 3735284"/>
                  <a:gd name="connsiteX162" fmla="*/ 2073222 w 2701856"/>
                  <a:gd name="connsiteY162" fmla="*/ 2881229 h 3735284"/>
                  <a:gd name="connsiteX163" fmla="*/ 1957429 w 2701856"/>
                  <a:gd name="connsiteY163" fmla="*/ 2944230 h 3735284"/>
                  <a:gd name="connsiteX164" fmla="*/ 1929040 w 2701856"/>
                  <a:gd name="connsiteY164" fmla="*/ 3264220 h 3735284"/>
                  <a:gd name="connsiteX165" fmla="*/ 1945351 w 2701856"/>
                  <a:gd name="connsiteY165" fmla="*/ 3428697 h 3735284"/>
                  <a:gd name="connsiteX166" fmla="*/ 1843253 w 2701856"/>
                  <a:gd name="connsiteY166" fmla="*/ 3435545 h 3735284"/>
                  <a:gd name="connsiteX167" fmla="*/ 1807768 w 2701856"/>
                  <a:gd name="connsiteY167" fmla="*/ 3427452 h 3735284"/>
                  <a:gd name="connsiteX168" fmla="*/ 1706666 w 2701856"/>
                  <a:gd name="connsiteY168" fmla="*/ 3423094 h 3735284"/>
                  <a:gd name="connsiteX169" fmla="*/ 1652380 w 2701856"/>
                  <a:gd name="connsiteY169" fmla="*/ 3507013 h 3735284"/>
                  <a:gd name="connsiteX170" fmla="*/ 1630591 w 2701856"/>
                  <a:gd name="connsiteY170" fmla="*/ 3553206 h 3735284"/>
                  <a:gd name="connsiteX171" fmla="*/ 1519280 w 2701856"/>
                  <a:gd name="connsiteY171" fmla="*/ 3652440 h 3735284"/>
                  <a:gd name="connsiteX172" fmla="*/ 1338741 w 2701856"/>
                  <a:gd name="connsiteY172" fmla="*/ 3672984 h 3735284"/>
                  <a:gd name="connsiteX173" fmla="*/ 1244363 w 2701856"/>
                  <a:gd name="connsiteY173" fmla="*/ 3672735 h 3735284"/>
                  <a:gd name="connsiteX174" fmla="*/ 1113254 w 2701856"/>
                  <a:gd name="connsiteY174" fmla="*/ 3701124 h 3735284"/>
                  <a:gd name="connsiteX175" fmla="*/ 946536 w 2701856"/>
                  <a:gd name="connsiteY175" fmla="*/ 3479870 h 3735284"/>
                  <a:gd name="connsiteX176" fmla="*/ 946536 w 2701856"/>
                  <a:gd name="connsiteY176" fmla="*/ 3479621 h 3735284"/>
                  <a:gd name="connsiteX177" fmla="*/ 951516 w 2701856"/>
                  <a:gd name="connsiteY177" fmla="*/ 3438408 h 3735284"/>
                  <a:gd name="connsiteX178" fmla="*/ 950147 w 2701856"/>
                  <a:gd name="connsiteY178" fmla="*/ 3323237 h 3735284"/>
                  <a:gd name="connsiteX179" fmla="*/ 888141 w 2701856"/>
                  <a:gd name="connsiteY179" fmla="*/ 3265216 h 3735284"/>
                  <a:gd name="connsiteX180" fmla="*/ 850415 w 2701856"/>
                  <a:gd name="connsiteY180" fmla="*/ 3240812 h 3735284"/>
                  <a:gd name="connsiteX181" fmla="*/ 811319 w 2701856"/>
                  <a:gd name="connsiteY181" fmla="*/ 3169219 h 3735284"/>
                  <a:gd name="connsiteX182" fmla="*/ 776207 w 2701856"/>
                  <a:gd name="connsiteY182" fmla="*/ 3098498 h 3735284"/>
                  <a:gd name="connsiteX183" fmla="*/ 520340 w 2701856"/>
                  <a:gd name="connsiteY183" fmla="*/ 3042095 h 3735284"/>
                  <a:gd name="connsiteX184" fmla="*/ 499173 w 2701856"/>
                  <a:gd name="connsiteY184" fmla="*/ 3046328 h 3735284"/>
                  <a:gd name="connsiteX185" fmla="*/ 282900 w 2701856"/>
                  <a:gd name="connsiteY185" fmla="*/ 2990797 h 3735284"/>
                  <a:gd name="connsiteX186" fmla="*/ 218404 w 2701856"/>
                  <a:gd name="connsiteY186" fmla="*/ 2957304 h 3735284"/>
                  <a:gd name="connsiteX187" fmla="*/ 186156 w 2701856"/>
                  <a:gd name="connsiteY187" fmla="*/ 2861556 h 3735284"/>
                  <a:gd name="connsiteX188" fmla="*/ 166359 w 2701856"/>
                  <a:gd name="connsiteY188" fmla="*/ 2756968 h 3735284"/>
                  <a:gd name="connsiteX189" fmla="*/ 145317 w 2701856"/>
                  <a:gd name="connsiteY189" fmla="*/ 2647026 h 3735284"/>
                  <a:gd name="connsiteX190" fmla="*/ 122407 w 2701856"/>
                  <a:gd name="connsiteY190" fmla="*/ 2600709 h 3735284"/>
                  <a:gd name="connsiteX191" fmla="*/ 98502 w 2701856"/>
                  <a:gd name="connsiteY191" fmla="*/ 2435111 h 3735284"/>
                  <a:gd name="connsiteX192" fmla="*/ 126516 w 2701856"/>
                  <a:gd name="connsiteY192" fmla="*/ 2406350 h 3735284"/>
                  <a:gd name="connsiteX193" fmla="*/ 153659 w 2701856"/>
                  <a:gd name="connsiteY193" fmla="*/ 2384560 h 3735284"/>
                  <a:gd name="connsiteX194" fmla="*/ 400188 w 2701856"/>
                  <a:gd name="connsiteY194" fmla="*/ 2251211 h 3735284"/>
                  <a:gd name="connsiteX195" fmla="*/ 576245 w 2701856"/>
                  <a:gd name="connsiteY195" fmla="*/ 2249094 h 3735284"/>
                  <a:gd name="connsiteX196" fmla="*/ 784051 w 2701856"/>
                  <a:gd name="connsiteY196" fmla="*/ 2243616 h 3735284"/>
                  <a:gd name="connsiteX197" fmla="*/ 869340 w 2701856"/>
                  <a:gd name="connsiteY197" fmla="*/ 2222698 h 3735284"/>
                  <a:gd name="connsiteX198" fmla="*/ 980527 w 2701856"/>
                  <a:gd name="connsiteY198" fmla="*/ 2200660 h 3735284"/>
                  <a:gd name="connsiteX199" fmla="*/ 1086609 w 2701856"/>
                  <a:gd name="connsiteY199" fmla="*/ 2218465 h 3735284"/>
                  <a:gd name="connsiteX200" fmla="*/ 1185968 w 2701856"/>
                  <a:gd name="connsiteY200" fmla="*/ 2236519 h 3735284"/>
                  <a:gd name="connsiteX201" fmla="*/ 1340733 w 2701856"/>
                  <a:gd name="connsiteY201" fmla="*/ 2164054 h 3735284"/>
                  <a:gd name="connsiteX202" fmla="*/ 1505957 w 2701856"/>
                  <a:gd name="connsiteY202" fmla="*/ 2174388 h 3735284"/>
                  <a:gd name="connsiteX203" fmla="*/ 1523264 w 2701856"/>
                  <a:gd name="connsiteY203" fmla="*/ 2196427 h 3735284"/>
                  <a:gd name="connsiteX204" fmla="*/ 1577675 w 2701856"/>
                  <a:gd name="connsiteY204" fmla="*/ 2228550 h 3735284"/>
                  <a:gd name="connsiteX205" fmla="*/ 1641921 w 2701856"/>
                  <a:gd name="connsiteY205" fmla="*/ 2229920 h 3735284"/>
                  <a:gd name="connsiteX206" fmla="*/ 1688613 w 2701856"/>
                  <a:gd name="connsiteY206" fmla="*/ 2228799 h 3735284"/>
                  <a:gd name="connsiteX207" fmla="*/ 1794819 w 2701856"/>
                  <a:gd name="connsiteY207" fmla="*/ 2291676 h 3735284"/>
                  <a:gd name="connsiteX208" fmla="*/ 1863050 w 2701856"/>
                  <a:gd name="connsiteY208" fmla="*/ 2347830 h 3735284"/>
                  <a:gd name="connsiteX209" fmla="*/ 1947219 w 2701856"/>
                  <a:gd name="connsiteY209" fmla="*/ 2386552 h 3735284"/>
                  <a:gd name="connsiteX210" fmla="*/ 2051184 w 2701856"/>
                  <a:gd name="connsiteY210" fmla="*/ 2439469 h 3735284"/>
                  <a:gd name="connsiteX211" fmla="*/ 2119913 w 2701856"/>
                  <a:gd name="connsiteY211" fmla="*/ 2513303 h 3735284"/>
                  <a:gd name="connsiteX212" fmla="*/ 2127509 w 2701856"/>
                  <a:gd name="connsiteY212" fmla="*/ 2524509 h 3735284"/>
                  <a:gd name="connsiteX213" fmla="*/ 2141329 w 2701856"/>
                  <a:gd name="connsiteY213" fmla="*/ 2573317 h 3735284"/>
                  <a:gd name="connsiteX214" fmla="*/ 2156021 w 2701856"/>
                  <a:gd name="connsiteY214" fmla="*/ 2624739 h 3735284"/>
                  <a:gd name="connsiteX215" fmla="*/ 2657919 w 2701856"/>
                  <a:gd name="connsiteY215" fmla="*/ 2067808 h 3735284"/>
                  <a:gd name="connsiteX216" fmla="*/ 2649079 w 2701856"/>
                  <a:gd name="connsiteY216" fmla="*/ 2095325 h 3735284"/>
                  <a:gd name="connsiteX217" fmla="*/ 2640737 w 2701856"/>
                  <a:gd name="connsiteY217" fmla="*/ 2137160 h 3735284"/>
                  <a:gd name="connsiteX218" fmla="*/ 2549596 w 2701856"/>
                  <a:gd name="connsiteY218" fmla="*/ 2168910 h 3735284"/>
                  <a:gd name="connsiteX219" fmla="*/ 2471279 w 2701856"/>
                  <a:gd name="connsiteY219" fmla="*/ 2254697 h 3735284"/>
                  <a:gd name="connsiteX220" fmla="*/ 2411390 w 2701856"/>
                  <a:gd name="connsiteY220" fmla="*/ 2324796 h 3735284"/>
                  <a:gd name="connsiteX221" fmla="*/ 2319751 w 2701856"/>
                  <a:gd name="connsiteY221" fmla="*/ 2340982 h 3735284"/>
                  <a:gd name="connsiteX222" fmla="*/ 2249403 w 2701856"/>
                  <a:gd name="connsiteY222" fmla="*/ 2344095 h 3735284"/>
                  <a:gd name="connsiteX223" fmla="*/ 2123898 w 2701856"/>
                  <a:gd name="connsiteY223" fmla="*/ 2471841 h 3735284"/>
                  <a:gd name="connsiteX224" fmla="*/ 2068491 w 2701856"/>
                  <a:gd name="connsiteY224" fmla="*/ 2417431 h 3735284"/>
                  <a:gd name="connsiteX225" fmla="*/ 1957553 w 2701856"/>
                  <a:gd name="connsiteY225" fmla="*/ 2360405 h 3735284"/>
                  <a:gd name="connsiteX226" fmla="*/ 1877618 w 2701856"/>
                  <a:gd name="connsiteY226" fmla="*/ 2323800 h 3735284"/>
                  <a:gd name="connsiteX227" fmla="*/ 1814616 w 2701856"/>
                  <a:gd name="connsiteY227" fmla="*/ 2271630 h 3735284"/>
                  <a:gd name="connsiteX228" fmla="*/ 1692597 w 2701856"/>
                  <a:gd name="connsiteY228" fmla="*/ 2201033 h 3735284"/>
                  <a:gd name="connsiteX229" fmla="*/ 1639556 w 2701856"/>
                  <a:gd name="connsiteY229" fmla="*/ 2202029 h 3735284"/>
                  <a:gd name="connsiteX230" fmla="*/ 1584647 w 2701856"/>
                  <a:gd name="connsiteY230" fmla="*/ 2201282 h 3735284"/>
                  <a:gd name="connsiteX231" fmla="*/ 1546921 w 2701856"/>
                  <a:gd name="connsiteY231" fmla="*/ 2180863 h 3735284"/>
                  <a:gd name="connsiteX232" fmla="*/ 1526875 w 2701856"/>
                  <a:gd name="connsiteY232" fmla="*/ 2155463 h 3735284"/>
                  <a:gd name="connsiteX233" fmla="*/ 1321807 w 2701856"/>
                  <a:gd name="connsiteY233" fmla="*/ 2143385 h 3735284"/>
                  <a:gd name="connsiteX234" fmla="*/ 1187337 w 2701856"/>
                  <a:gd name="connsiteY234" fmla="*/ 2208504 h 3735284"/>
                  <a:gd name="connsiteX235" fmla="*/ 1093706 w 2701856"/>
                  <a:gd name="connsiteY235" fmla="*/ 2191197 h 3735284"/>
                  <a:gd name="connsiteX236" fmla="*/ 980527 w 2701856"/>
                  <a:gd name="connsiteY236" fmla="*/ 2172521 h 3735284"/>
                  <a:gd name="connsiteX237" fmla="*/ 860998 w 2701856"/>
                  <a:gd name="connsiteY237" fmla="*/ 2195804 h 3735284"/>
                  <a:gd name="connsiteX238" fmla="*/ 780191 w 2701856"/>
                  <a:gd name="connsiteY238" fmla="*/ 2215726 h 3735284"/>
                  <a:gd name="connsiteX239" fmla="*/ 576992 w 2701856"/>
                  <a:gd name="connsiteY239" fmla="*/ 2220955 h 3735284"/>
                  <a:gd name="connsiteX240" fmla="*/ 397324 w 2701856"/>
                  <a:gd name="connsiteY240" fmla="*/ 2223196 h 3735284"/>
                  <a:gd name="connsiteX241" fmla="*/ 135855 w 2701856"/>
                  <a:gd name="connsiteY241" fmla="*/ 2362647 h 3735284"/>
                  <a:gd name="connsiteX242" fmla="*/ 108960 w 2701856"/>
                  <a:gd name="connsiteY242" fmla="*/ 2384187 h 3735284"/>
                  <a:gd name="connsiteX243" fmla="*/ 97755 w 2701856"/>
                  <a:gd name="connsiteY243" fmla="*/ 2394147 h 3735284"/>
                  <a:gd name="connsiteX244" fmla="*/ 77460 w 2701856"/>
                  <a:gd name="connsiteY244" fmla="*/ 2048758 h 3735284"/>
                  <a:gd name="connsiteX245" fmla="*/ 135730 w 2701856"/>
                  <a:gd name="connsiteY245" fmla="*/ 1860500 h 3735284"/>
                  <a:gd name="connsiteX246" fmla="*/ 134734 w 2701856"/>
                  <a:gd name="connsiteY246" fmla="*/ 1788533 h 3735284"/>
                  <a:gd name="connsiteX247" fmla="*/ 145815 w 2701856"/>
                  <a:gd name="connsiteY247" fmla="*/ 1664522 h 3735284"/>
                  <a:gd name="connsiteX248" fmla="*/ 263228 w 2701856"/>
                  <a:gd name="connsiteY248" fmla="*/ 1459828 h 3735284"/>
                  <a:gd name="connsiteX249" fmla="*/ 433681 w 2701856"/>
                  <a:gd name="connsiteY249" fmla="*/ 1396080 h 3735284"/>
                  <a:gd name="connsiteX250" fmla="*/ 730263 w 2701856"/>
                  <a:gd name="connsiteY250" fmla="*/ 1595917 h 3735284"/>
                  <a:gd name="connsiteX251" fmla="*/ 740722 w 2701856"/>
                  <a:gd name="connsiteY251" fmla="*/ 1613473 h 3735284"/>
                  <a:gd name="connsiteX252" fmla="*/ 751803 w 2701856"/>
                  <a:gd name="connsiteY252" fmla="*/ 1631652 h 3735284"/>
                  <a:gd name="connsiteX253" fmla="*/ 897728 w 2701856"/>
                  <a:gd name="connsiteY253" fmla="*/ 1759398 h 3735284"/>
                  <a:gd name="connsiteX254" fmla="*/ 1119106 w 2701856"/>
                  <a:gd name="connsiteY254" fmla="*/ 1692412 h 3735284"/>
                  <a:gd name="connsiteX255" fmla="*/ 1128195 w 2701856"/>
                  <a:gd name="connsiteY255" fmla="*/ 1686809 h 3735284"/>
                  <a:gd name="connsiteX256" fmla="*/ 1164303 w 2701856"/>
                  <a:gd name="connsiteY256" fmla="*/ 1669627 h 3735284"/>
                  <a:gd name="connsiteX257" fmla="*/ 1253203 w 2701856"/>
                  <a:gd name="connsiteY257" fmla="*/ 1605754 h 3735284"/>
                  <a:gd name="connsiteX258" fmla="*/ 1217469 w 2701856"/>
                  <a:gd name="connsiteY258" fmla="*/ 1505399 h 3735284"/>
                  <a:gd name="connsiteX259" fmla="*/ 1199290 w 2701856"/>
                  <a:gd name="connsiteY259" fmla="*/ 1473400 h 3735284"/>
                  <a:gd name="connsiteX260" fmla="*/ 1182979 w 2701856"/>
                  <a:gd name="connsiteY260" fmla="*/ 1437043 h 3735284"/>
                  <a:gd name="connsiteX261" fmla="*/ 1137533 w 2701856"/>
                  <a:gd name="connsiteY261" fmla="*/ 1247913 h 3735284"/>
                  <a:gd name="connsiteX262" fmla="*/ 1144257 w 2701856"/>
                  <a:gd name="connsiteY262" fmla="*/ 1233097 h 3735284"/>
                  <a:gd name="connsiteX263" fmla="*/ 1306866 w 2701856"/>
                  <a:gd name="connsiteY263" fmla="*/ 1116805 h 3735284"/>
                  <a:gd name="connsiteX264" fmla="*/ 1359036 w 2701856"/>
                  <a:gd name="connsiteY264" fmla="*/ 1089662 h 3735284"/>
                  <a:gd name="connsiteX265" fmla="*/ 1595479 w 2701856"/>
                  <a:gd name="connsiteY265" fmla="*/ 1104478 h 3735284"/>
                  <a:gd name="connsiteX266" fmla="*/ 1628724 w 2701856"/>
                  <a:gd name="connsiteY266" fmla="*/ 1127264 h 3735284"/>
                  <a:gd name="connsiteX267" fmla="*/ 1720860 w 2701856"/>
                  <a:gd name="connsiteY267" fmla="*/ 1174702 h 3735284"/>
                  <a:gd name="connsiteX268" fmla="*/ 1857074 w 2701856"/>
                  <a:gd name="connsiteY268" fmla="*/ 1247042 h 3735284"/>
                  <a:gd name="connsiteX269" fmla="*/ 2033753 w 2701856"/>
                  <a:gd name="connsiteY269" fmla="*/ 1270076 h 3735284"/>
                  <a:gd name="connsiteX270" fmla="*/ 2094265 w 2701856"/>
                  <a:gd name="connsiteY270" fmla="*/ 1254263 h 3735284"/>
                  <a:gd name="connsiteX271" fmla="*/ 2257994 w 2701856"/>
                  <a:gd name="connsiteY271" fmla="*/ 1250902 h 3735284"/>
                  <a:gd name="connsiteX272" fmla="*/ 2357727 w 2701856"/>
                  <a:gd name="connsiteY272" fmla="*/ 1304690 h 3735284"/>
                  <a:gd name="connsiteX273" fmla="*/ 2420853 w 2701856"/>
                  <a:gd name="connsiteY273" fmla="*/ 1483236 h 3735284"/>
                  <a:gd name="connsiteX274" fmla="*/ 2444261 w 2701856"/>
                  <a:gd name="connsiteY274" fmla="*/ 1596913 h 3735284"/>
                  <a:gd name="connsiteX275" fmla="*/ 2555074 w 2701856"/>
                  <a:gd name="connsiteY275" fmla="*/ 1752675 h 3735284"/>
                  <a:gd name="connsiteX276" fmla="*/ 2579104 w 2701856"/>
                  <a:gd name="connsiteY276" fmla="*/ 1770355 h 3735284"/>
                  <a:gd name="connsiteX277" fmla="*/ 2654059 w 2701856"/>
                  <a:gd name="connsiteY277" fmla="*/ 1843318 h 3735284"/>
                  <a:gd name="connsiteX278" fmla="*/ 2657919 w 2701856"/>
                  <a:gd name="connsiteY278" fmla="*/ 2067808 h 373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2701856" h="3735284">
                    <a:moveTo>
                      <a:pt x="2678214" y="1828625"/>
                    </a:moveTo>
                    <a:cubicBezTo>
                      <a:pt x="2656051" y="1790775"/>
                      <a:pt x="2625297" y="1768612"/>
                      <a:pt x="2595415" y="1747196"/>
                    </a:cubicBezTo>
                    <a:cubicBezTo>
                      <a:pt x="2587696" y="1741593"/>
                      <a:pt x="2579852" y="1735990"/>
                      <a:pt x="2572007" y="1730014"/>
                    </a:cubicBezTo>
                    <a:cubicBezTo>
                      <a:pt x="2524694" y="1693533"/>
                      <a:pt x="2489707" y="1644352"/>
                      <a:pt x="2470781" y="1587700"/>
                    </a:cubicBezTo>
                    <a:cubicBezTo>
                      <a:pt x="2459077" y="1552962"/>
                      <a:pt x="2453723" y="1515360"/>
                      <a:pt x="2448494" y="1479003"/>
                    </a:cubicBezTo>
                    <a:cubicBezTo>
                      <a:pt x="2438907" y="1411519"/>
                      <a:pt x="2428946" y="1341669"/>
                      <a:pt x="2377897" y="1285017"/>
                    </a:cubicBezTo>
                    <a:cubicBezTo>
                      <a:pt x="2352248" y="1259244"/>
                      <a:pt x="2320623" y="1240318"/>
                      <a:pt x="2286009" y="1229859"/>
                    </a:cubicBezTo>
                    <a:lnTo>
                      <a:pt x="2283768" y="1228988"/>
                    </a:lnTo>
                    <a:cubicBezTo>
                      <a:pt x="2285137" y="1213300"/>
                      <a:pt x="2285262" y="1197861"/>
                      <a:pt x="2285262" y="1183044"/>
                    </a:cubicBezTo>
                    <a:cubicBezTo>
                      <a:pt x="2286134" y="1147310"/>
                      <a:pt x="2301697" y="1121910"/>
                      <a:pt x="2318257" y="1095140"/>
                    </a:cubicBezTo>
                    <a:cubicBezTo>
                      <a:pt x="2338428" y="1062270"/>
                      <a:pt x="2359221" y="1028403"/>
                      <a:pt x="2355361" y="975113"/>
                    </a:cubicBezTo>
                    <a:cubicBezTo>
                      <a:pt x="2348762" y="880361"/>
                      <a:pt x="2285636" y="833297"/>
                      <a:pt x="2218276" y="796442"/>
                    </a:cubicBezTo>
                    <a:cubicBezTo>
                      <a:pt x="2212050" y="793080"/>
                      <a:pt x="2205451" y="789967"/>
                      <a:pt x="2198977" y="786730"/>
                    </a:cubicBezTo>
                    <a:cubicBezTo>
                      <a:pt x="2172830" y="774030"/>
                      <a:pt x="2148053" y="762077"/>
                      <a:pt x="2138465" y="737175"/>
                    </a:cubicBezTo>
                    <a:cubicBezTo>
                      <a:pt x="2134481" y="726966"/>
                      <a:pt x="2135602" y="712772"/>
                      <a:pt x="2136847" y="697830"/>
                    </a:cubicBezTo>
                    <a:cubicBezTo>
                      <a:pt x="2138216" y="681146"/>
                      <a:pt x="2139461" y="663839"/>
                      <a:pt x="2134356" y="647155"/>
                    </a:cubicBezTo>
                    <a:cubicBezTo>
                      <a:pt x="2123898" y="615779"/>
                      <a:pt x="2099369" y="585025"/>
                      <a:pt x="2073347" y="552528"/>
                    </a:cubicBezTo>
                    <a:cubicBezTo>
                      <a:pt x="2032881" y="501853"/>
                      <a:pt x="1991170" y="449559"/>
                      <a:pt x="2010345" y="399755"/>
                    </a:cubicBezTo>
                    <a:cubicBezTo>
                      <a:pt x="2030640" y="345842"/>
                      <a:pt x="2094513" y="330154"/>
                      <a:pt x="2150916" y="316458"/>
                    </a:cubicBezTo>
                    <a:cubicBezTo>
                      <a:pt x="2159632" y="314341"/>
                      <a:pt x="2167974" y="312225"/>
                      <a:pt x="2176067" y="310108"/>
                    </a:cubicBezTo>
                    <a:cubicBezTo>
                      <a:pt x="2252516" y="288941"/>
                      <a:pt x="2302195" y="228554"/>
                      <a:pt x="2316016" y="140028"/>
                    </a:cubicBezTo>
                    <a:cubicBezTo>
                      <a:pt x="2323362" y="91843"/>
                      <a:pt x="2320000" y="64451"/>
                      <a:pt x="2304810" y="48389"/>
                    </a:cubicBezTo>
                    <a:cubicBezTo>
                      <a:pt x="2285760" y="28343"/>
                      <a:pt x="2254508" y="31580"/>
                      <a:pt x="2211303" y="35814"/>
                    </a:cubicBezTo>
                    <a:lnTo>
                      <a:pt x="2206821" y="36312"/>
                    </a:lnTo>
                    <a:cubicBezTo>
                      <a:pt x="2138465" y="41043"/>
                      <a:pt x="2069114" y="41043"/>
                      <a:pt x="2000509" y="36312"/>
                    </a:cubicBezTo>
                    <a:cubicBezTo>
                      <a:pt x="1961662" y="34195"/>
                      <a:pt x="1923935" y="26351"/>
                      <a:pt x="1887454" y="18756"/>
                    </a:cubicBezTo>
                    <a:cubicBezTo>
                      <a:pt x="1849603" y="10787"/>
                      <a:pt x="1810383" y="2694"/>
                      <a:pt x="1768672" y="577"/>
                    </a:cubicBezTo>
                    <a:cubicBezTo>
                      <a:pt x="1663337" y="-4403"/>
                      <a:pt x="1578173" y="23612"/>
                      <a:pt x="1501724" y="54615"/>
                    </a:cubicBezTo>
                    <a:cubicBezTo>
                      <a:pt x="1404731" y="93088"/>
                      <a:pt x="1333885" y="118363"/>
                      <a:pt x="1236145" y="118363"/>
                    </a:cubicBezTo>
                    <a:cubicBezTo>
                      <a:pt x="1173766" y="116122"/>
                      <a:pt x="1111884" y="135297"/>
                      <a:pt x="1062703" y="171902"/>
                    </a:cubicBezTo>
                    <a:cubicBezTo>
                      <a:pt x="1029584" y="193069"/>
                      <a:pt x="994098" y="208508"/>
                      <a:pt x="959858" y="223325"/>
                    </a:cubicBezTo>
                    <a:cubicBezTo>
                      <a:pt x="867099" y="263666"/>
                      <a:pt x="779569" y="301766"/>
                      <a:pt x="772721" y="438477"/>
                    </a:cubicBezTo>
                    <a:cubicBezTo>
                      <a:pt x="765250" y="585149"/>
                      <a:pt x="816922" y="735681"/>
                      <a:pt x="861371" y="835787"/>
                    </a:cubicBezTo>
                    <a:cubicBezTo>
                      <a:pt x="889137" y="900532"/>
                      <a:pt x="953259" y="970133"/>
                      <a:pt x="1028712" y="970133"/>
                    </a:cubicBezTo>
                    <a:cubicBezTo>
                      <a:pt x="1050501" y="970133"/>
                      <a:pt x="1073287" y="961666"/>
                      <a:pt x="1095325" y="953448"/>
                    </a:cubicBezTo>
                    <a:cubicBezTo>
                      <a:pt x="1116740" y="945480"/>
                      <a:pt x="1140895" y="936515"/>
                      <a:pt x="1150233" y="942865"/>
                    </a:cubicBezTo>
                    <a:cubicBezTo>
                      <a:pt x="1155587" y="946476"/>
                      <a:pt x="1158700" y="957433"/>
                      <a:pt x="1159074" y="973494"/>
                    </a:cubicBezTo>
                    <a:cubicBezTo>
                      <a:pt x="1159074" y="1004248"/>
                      <a:pt x="1145627" y="1031391"/>
                      <a:pt x="1131308" y="1060153"/>
                    </a:cubicBezTo>
                    <a:cubicBezTo>
                      <a:pt x="1115869" y="1091280"/>
                      <a:pt x="1099807" y="1123528"/>
                      <a:pt x="1099807" y="1162500"/>
                    </a:cubicBezTo>
                    <a:cubicBezTo>
                      <a:pt x="1099558" y="1184912"/>
                      <a:pt x="1103667" y="1206950"/>
                      <a:pt x="1111760" y="1227743"/>
                    </a:cubicBezTo>
                    <a:lnTo>
                      <a:pt x="1113254" y="1231478"/>
                    </a:lnTo>
                    <a:cubicBezTo>
                      <a:pt x="1112134" y="1234093"/>
                      <a:pt x="1111137" y="1236707"/>
                      <a:pt x="1110266" y="1239322"/>
                    </a:cubicBezTo>
                    <a:cubicBezTo>
                      <a:pt x="1090718" y="1304939"/>
                      <a:pt x="1127448" y="1384500"/>
                      <a:pt x="1157081" y="1448498"/>
                    </a:cubicBezTo>
                    <a:cubicBezTo>
                      <a:pt x="1162933" y="1461074"/>
                      <a:pt x="1168412" y="1473026"/>
                      <a:pt x="1173019" y="1483983"/>
                    </a:cubicBezTo>
                    <a:cubicBezTo>
                      <a:pt x="1177252" y="1493944"/>
                      <a:pt x="1184598" y="1505897"/>
                      <a:pt x="1193189" y="1519842"/>
                    </a:cubicBezTo>
                    <a:cubicBezTo>
                      <a:pt x="1208130" y="1544121"/>
                      <a:pt x="1230791" y="1580603"/>
                      <a:pt x="1225811" y="1597287"/>
                    </a:cubicBezTo>
                    <a:cubicBezTo>
                      <a:pt x="1220955" y="1613722"/>
                      <a:pt x="1179991" y="1631402"/>
                      <a:pt x="1152848" y="1643231"/>
                    </a:cubicBezTo>
                    <a:cubicBezTo>
                      <a:pt x="1137658" y="1649830"/>
                      <a:pt x="1123339" y="1656055"/>
                      <a:pt x="1113130" y="1662281"/>
                    </a:cubicBezTo>
                    <a:lnTo>
                      <a:pt x="1104040" y="1667884"/>
                    </a:lnTo>
                    <a:cubicBezTo>
                      <a:pt x="1042782" y="1705610"/>
                      <a:pt x="979406" y="1744706"/>
                      <a:pt x="902584" y="1731010"/>
                    </a:cubicBezTo>
                    <a:cubicBezTo>
                      <a:pt x="838213" y="1719306"/>
                      <a:pt x="809326" y="1671744"/>
                      <a:pt x="775958" y="1616461"/>
                    </a:cubicBezTo>
                    <a:cubicBezTo>
                      <a:pt x="772223" y="1610360"/>
                      <a:pt x="768612" y="1604259"/>
                      <a:pt x="764876" y="1598283"/>
                    </a:cubicBezTo>
                    <a:lnTo>
                      <a:pt x="754791" y="1581225"/>
                    </a:lnTo>
                    <a:cubicBezTo>
                      <a:pt x="680708" y="1456840"/>
                      <a:pt x="610609" y="1339303"/>
                      <a:pt x="429697" y="1367816"/>
                    </a:cubicBezTo>
                    <a:cubicBezTo>
                      <a:pt x="359225" y="1377901"/>
                      <a:pt x="281780" y="1394461"/>
                      <a:pt x="241688" y="1441401"/>
                    </a:cubicBezTo>
                    <a:cubicBezTo>
                      <a:pt x="189518" y="1505399"/>
                      <a:pt x="148430" y="1577116"/>
                      <a:pt x="119419" y="1654437"/>
                    </a:cubicBezTo>
                    <a:cubicBezTo>
                      <a:pt x="101988" y="1702622"/>
                      <a:pt x="104354" y="1746947"/>
                      <a:pt x="106595" y="1789903"/>
                    </a:cubicBezTo>
                    <a:cubicBezTo>
                      <a:pt x="107840" y="1812066"/>
                      <a:pt x="108960" y="1834976"/>
                      <a:pt x="107591" y="1858757"/>
                    </a:cubicBezTo>
                    <a:cubicBezTo>
                      <a:pt x="104478" y="1920513"/>
                      <a:pt x="85677" y="1981025"/>
                      <a:pt x="53305" y="2034066"/>
                    </a:cubicBezTo>
                    <a:cubicBezTo>
                      <a:pt x="-33852" y="2186341"/>
                      <a:pt x="-5962" y="2286696"/>
                      <a:pt x="78082" y="2415190"/>
                    </a:cubicBezTo>
                    <a:lnTo>
                      <a:pt x="79825" y="2413446"/>
                    </a:lnTo>
                    <a:cubicBezTo>
                      <a:pt x="78456" y="2415190"/>
                      <a:pt x="76962" y="2416684"/>
                      <a:pt x="75592" y="2418427"/>
                    </a:cubicBezTo>
                    <a:cubicBezTo>
                      <a:pt x="29772" y="2482300"/>
                      <a:pt x="64137" y="2549037"/>
                      <a:pt x="97381" y="2613533"/>
                    </a:cubicBezTo>
                    <a:cubicBezTo>
                      <a:pt x="104976" y="2628225"/>
                      <a:pt x="112820" y="2643415"/>
                      <a:pt x="119668" y="2658481"/>
                    </a:cubicBezTo>
                    <a:cubicBezTo>
                      <a:pt x="133613" y="2689733"/>
                      <a:pt x="135855" y="2723226"/>
                      <a:pt x="138345" y="2758711"/>
                    </a:cubicBezTo>
                    <a:cubicBezTo>
                      <a:pt x="140959" y="2796189"/>
                      <a:pt x="143574" y="2835036"/>
                      <a:pt x="160756" y="2873260"/>
                    </a:cubicBezTo>
                    <a:cubicBezTo>
                      <a:pt x="175449" y="2904014"/>
                      <a:pt x="186156" y="2936635"/>
                      <a:pt x="192506" y="2970253"/>
                    </a:cubicBezTo>
                    <a:lnTo>
                      <a:pt x="194000" y="2978097"/>
                    </a:lnTo>
                    <a:lnTo>
                      <a:pt x="201596" y="2980836"/>
                    </a:lnTo>
                    <a:cubicBezTo>
                      <a:pt x="224754" y="2989303"/>
                      <a:pt x="247041" y="3000509"/>
                      <a:pt x="268084" y="3014454"/>
                    </a:cubicBezTo>
                    <a:cubicBezTo>
                      <a:pt x="335194" y="3055168"/>
                      <a:pt x="408904" y="3093268"/>
                      <a:pt x="505025" y="3073845"/>
                    </a:cubicBezTo>
                    <a:cubicBezTo>
                      <a:pt x="512122" y="3072475"/>
                      <a:pt x="519219" y="3070981"/>
                      <a:pt x="526316" y="3069487"/>
                    </a:cubicBezTo>
                    <a:cubicBezTo>
                      <a:pt x="615465" y="3051184"/>
                      <a:pt x="692412" y="3035371"/>
                      <a:pt x="754044" y="3115431"/>
                    </a:cubicBezTo>
                    <a:cubicBezTo>
                      <a:pt x="768114" y="3133609"/>
                      <a:pt x="776331" y="3155523"/>
                      <a:pt x="785047" y="3178682"/>
                    </a:cubicBezTo>
                    <a:cubicBezTo>
                      <a:pt x="795879" y="3207692"/>
                      <a:pt x="807210" y="3237824"/>
                      <a:pt x="830991" y="3260734"/>
                    </a:cubicBezTo>
                    <a:cubicBezTo>
                      <a:pt x="844687" y="3273932"/>
                      <a:pt x="860251" y="3282025"/>
                      <a:pt x="875316" y="3289869"/>
                    </a:cubicBezTo>
                    <a:cubicBezTo>
                      <a:pt x="896732" y="3300950"/>
                      <a:pt x="915284" y="3310662"/>
                      <a:pt x="924249" y="3333447"/>
                    </a:cubicBezTo>
                    <a:cubicBezTo>
                      <a:pt x="934832" y="3358473"/>
                      <a:pt x="928980" y="3398565"/>
                      <a:pt x="923751" y="3433926"/>
                    </a:cubicBezTo>
                    <a:cubicBezTo>
                      <a:pt x="921509" y="3449614"/>
                      <a:pt x="919268" y="3464556"/>
                      <a:pt x="918521" y="3478501"/>
                    </a:cubicBezTo>
                    <a:lnTo>
                      <a:pt x="918521" y="3494811"/>
                    </a:lnTo>
                    <a:lnTo>
                      <a:pt x="924996" y="3499045"/>
                    </a:lnTo>
                    <a:cubicBezTo>
                      <a:pt x="992106" y="3542623"/>
                      <a:pt x="1047015" y="3616083"/>
                      <a:pt x="1092710" y="3723909"/>
                    </a:cubicBezTo>
                    <a:lnTo>
                      <a:pt x="1097815" y="3736111"/>
                    </a:lnTo>
                    <a:lnTo>
                      <a:pt x="1110266" y="3731877"/>
                    </a:lnTo>
                    <a:cubicBezTo>
                      <a:pt x="1154716" y="3716563"/>
                      <a:pt x="1201033" y="3706104"/>
                      <a:pt x="1247102" y="3700750"/>
                    </a:cubicBezTo>
                    <a:cubicBezTo>
                      <a:pt x="1276860" y="3698758"/>
                      <a:pt x="1307862" y="3700003"/>
                      <a:pt x="1337869" y="3701124"/>
                    </a:cubicBezTo>
                    <a:cubicBezTo>
                      <a:pt x="1402614" y="3703489"/>
                      <a:pt x="1469600" y="3706104"/>
                      <a:pt x="1531606" y="3677840"/>
                    </a:cubicBezTo>
                    <a:cubicBezTo>
                      <a:pt x="1581908" y="3653187"/>
                      <a:pt x="1624490" y="3615336"/>
                      <a:pt x="1654746" y="3568272"/>
                    </a:cubicBezTo>
                    <a:cubicBezTo>
                      <a:pt x="1663711" y="3554327"/>
                      <a:pt x="1671057" y="3536522"/>
                      <a:pt x="1678901" y="3517721"/>
                    </a:cubicBezTo>
                    <a:cubicBezTo>
                      <a:pt x="1690729" y="3489333"/>
                      <a:pt x="1704176" y="3457085"/>
                      <a:pt x="1720985" y="3447622"/>
                    </a:cubicBezTo>
                    <a:cubicBezTo>
                      <a:pt x="1738541" y="3437786"/>
                      <a:pt x="1773030" y="3447124"/>
                      <a:pt x="1800796" y="3454719"/>
                    </a:cubicBezTo>
                    <a:cubicBezTo>
                      <a:pt x="1815488" y="3458704"/>
                      <a:pt x="1829433" y="3462439"/>
                      <a:pt x="1840639" y="3463559"/>
                    </a:cubicBezTo>
                    <a:cubicBezTo>
                      <a:pt x="1881602" y="3468166"/>
                      <a:pt x="1922566" y="3464804"/>
                      <a:pt x="1962284" y="3453474"/>
                    </a:cubicBezTo>
                    <a:lnTo>
                      <a:pt x="1970876" y="3450984"/>
                    </a:lnTo>
                    <a:lnTo>
                      <a:pt x="1972370" y="3442268"/>
                    </a:lnTo>
                    <a:cubicBezTo>
                      <a:pt x="1980961" y="3392340"/>
                      <a:pt x="1969381" y="3327719"/>
                      <a:pt x="1957304" y="3259239"/>
                    </a:cubicBezTo>
                    <a:cubicBezTo>
                      <a:pt x="1937382" y="3146558"/>
                      <a:pt x="1916714" y="3030142"/>
                      <a:pt x="1978346" y="2963654"/>
                    </a:cubicBezTo>
                    <a:cubicBezTo>
                      <a:pt x="2004493" y="2936262"/>
                      <a:pt x="2042718" y="2922441"/>
                      <a:pt x="2083059" y="2907874"/>
                    </a:cubicBezTo>
                    <a:cubicBezTo>
                      <a:pt x="2137967" y="2888077"/>
                      <a:pt x="2194744" y="2867533"/>
                      <a:pt x="2230976" y="2811005"/>
                    </a:cubicBezTo>
                    <a:cubicBezTo>
                      <a:pt x="2280157" y="2734183"/>
                      <a:pt x="2246913" y="2694962"/>
                      <a:pt x="2214790" y="2656987"/>
                    </a:cubicBezTo>
                    <a:cubicBezTo>
                      <a:pt x="2202837" y="2642918"/>
                      <a:pt x="2190635" y="2628474"/>
                      <a:pt x="2181048" y="2611168"/>
                    </a:cubicBezTo>
                    <a:cubicBezTo>
                      <a:pt x="2174698" y="2599588"/>
                      <a:pt x="2172207" y="2584523"/>
                      <a:pt x="2169468" y="2568585"/>
                    </a:cubicBezTo>
                    <a:cubicBezTo>
                      <a:pt x="2166106" y="2549286"/>
                      <a:pt x="2162745" y="2529365"/>
                      <a:pt x="2152410" y="2510688"/>
                    </a:cubicBezTo>
                    <a:cubicBezTo>
                      <a:pt x="2149796" y="2506082"/>
                      <a:pt x="2146807" y="2501724"/>
                      <a:pt x="2143944" y="2497988"/>
                    </a:cubicBezTo>
                    <a:lnTo>
                      <a:pt x="2144317" y="2498362"/>
                    </a:lnTo>
                    <a:lnTo>
                      <a:pt x="2144566" y="2497615"/>
                    </a:lnTo>
                    <a:cubicBezTo>
                      <a:pt x="2165733" y="2440839"/>
                      <a:pt x="2185779" y="2387175"/>
                      <a:pt x="2255753" y="2371736"/>
                    </a:cubicBezTo>
                    <a:cubicBezTo>
                      <a:pt x="2276297" y="2367254"/>
                      <a:pt x="2296841" y="2368250"/>
                      <a:pt x="2318631" y="2369246"/>
                    </a:cubicBezTo>
                    <a:cubicBezTo>
                      <a:pt x="2354614" y="2370989"/>
                      <a:pt x="2391718" y="2372732"/>
                      <a:pt x="2427701" y="2348079"/>
                    </a:cubicBezTo>
                    <a:cubicBezTo>
                      <a:pt x="2460322" y="2325667"/>
                      <a:pt x="2478252" y="2297279"/>
                      <a:pt x="2495559" y="2269763"/>
                    </a:cubicBezTo>
                    <a:cubicBezTo>
                      <a:pt x="2513737" y="2240876"/>
                      <a:pt x="2530919" y="2213733"/>
                      <a:pt x="2564910" y="2192816"/>
                    </a:cubicBezTo>
                    <a:cubicBezTo>
                      <a:pt x="2591680" y="2175509"/>
                      <a:pt x="2622807" y="2165797"/>
                      <a:pt x="2654682" y="2164552"/>
                    </a:cubicBezTo>
                    <a:lnTo>
                      <a:pt x="2667631" y="2164054"/>
                    </a:lnTo>
                    <a:lnTo>
                      <a:pt x="2668378" y="2151105"/>
                    </a:lnTo>
                    <a:cubicBezTo>
                      <a:pt x="2669249" y="2134919"/>
                      <a:pt x="2671989" y="2118857"/>
                      <a:pt x="2676595" y="2103418"/>
                    </a:cubicBezTo>
                    <a:cubicBezTo>
                      <a:pt x="2679459" y="2094080"/>
                      <a:pt x="2682447" y="2085115"/>
                      <a:pt x="2685187" y="2076399"/>
                    </a:cubicBezTo>
                    <a:cubicBezTo>
                      <a:pt x="2712828" y="1989990"/>
                      <a:pt x="2734866" y="1921634"/>
                      <a:pt x="2678214" y="1828625"/>
                    </a:cubicBezTo>
                    <a:close/>
                    <a:moveTo>
                      <a:pt x="1156832" y="1072729"/>
                    </a:moveTo>
                    <a:cubicBezTo>
                      <a:pt x="1171898" y="1042348"/>
                      <a:pt x="1187586" y="1010972"/>
                      <a:pt x="1187586" y="973121"/>
                    </a:cubicBezTo>
                    <a:cubicBezTo>
                      <a:pt x="1186964" y="946227"/>
                      <a:pt x="1179991" y="928671"/>
                      <a:pt x="1166295" y="919333"/>
                    </a:cubicBezTo>
                    <a:cubicBezTo>
                      <a:pt x="1144880" y="904890"/>
                      <a:pt x="1116118" y="915473"/>
                      <a:pt x="1085613" y="926803"/>
                    </a:cubicBezTo>
                    <a:cubicBezTo>
                      <a:pt x="1065941" y="934149"/>
                      <a:pt x="1045521" y="941745"/>
                      <a:pt x="1028837" y="941745"/>
                    </a:cubicBezTo>
                    <a:cubicBezTo>
                      <a:pt x="969072" y="941745"/>
                      <a:pt x="912545" y="882852"/>
                      <a:pt x="887518" y="824457"/>
                    </a:cubicBezTo>
                    <a:cubicBezTo>
                      <a:pt x="844189" y="726841"/>
                      <a:pt x="794012" y="580916"/>
                      <a:pt x="801233" y="439847"/>
                    </a:cubicBezTo>
                    <a:cubicBezTo>
                      <a:pt x="807210" y="320691"/>
                      <a:pt x="879674" y="289190"/>
                      <a:pt x="971313" y="249347"/>
                    </a:cubicBezTo>
                    <a:cubicBezTo>
                      <a:pt x="1006674" y="234033"/>
                      <a:pt x="1043155" y="218095"/>
                      <a:pt x="1079014" y="195186"/>
                    </a:cubicBezTo>
                    <a:cubicBezTo>
                      <a:pt x="1123837" y="161817"/>
                      <a:pt x="1179369" y="144635"/>
                      <a:pt x="1235896" y="146627"/>
                    </a:cubicBezTo>
                    <a:cubicBezTo>
                      <a:pt x="1339239" y="146627"/>
                      <a:pt x="1412575" y="120605"/>
                      <a:pt x="1512681" y="80886"/>
                    </a:cubicBezTo>
                    <a:cubicBezTo>
                      <a:pt x="1597596" y="46397"/>
                      <a:pt x="1673547" y="24359"/>
                      <a:pt x="1767676" y="28841"/>
                    </a:cubicBezTo>
                    <a:cubicBezTo>
                      <a:pt x="1807145" y="30833"/>
                      <a:pt x="1845121" y="38802"/>
                      <a:pt x="1881976" y="46521"/>
                    </a:cubicBezTo>
                    <a:cubicBezTo>
                      <a:pt x="1919453" y="54366"/>
                      <a:pt x="1958176" y="62459"/>
                      <a:pt x="1999015" y="64700"/>
                    </a:cubicBezTo>
                    <a:cubicBezTo>
                      <a:pt x="2068740" y="69556"/>
                      <a:pt x="2139337" y="69556"/>
                      <a:pt x="2209560" y="64700"/>
                    </a:cubicBezTo>
                    <a:lnTo>
                      <a:pt x="2214416" y="64202"/>
                    </a:lnTo>
                    <a:cubicBezTo>
                      <a:pt x="2248283" y="60840"/>
                      <a:pt x="2275177" y="58101"/>
                      <a:pt x="2284515" y="68062"/>
                    </a:cubicBezTo>
                    <a:cubicBezTo>
                      <a:pt x="2292733" y="76653"/>
                      <a:pt x="2293853" y="98815"/>
                      <a:pt x="2288250" y="135795"/>
                    </a:cubicBezTo>
                    <a:cubicBezTo>
                      <a:pt x="2276297" y="212617"/>
                      <a:pt x="2233840" y="264787"/>
                      <a:pt x="2168970" y="282840"/>
                    </a:cubicBezTo>
                    <a:cubicBezTo>
                      <a:pt x="2161126" y="284957"/>
                      <a:pt x="2152908" y="286949"/>
                      <a:pt x="2144566" y="288941"/>
                    </a:cubicBezTo>
                    <a:cubicBezTo>
                      <a:pt x="2084553" y="303633"/>
                      <a:pt x="2009722" y="321936"/>
                      <a:pt x="1984198" y="389794"/>
                    </a:cubicBezTo>
                    <a:cubicBezTo>
                      <a:pt x="1959172" y="454663"/>
                      <a:pt x="2008228" y="516171"/>
                      <a:pt x="2051558" y="570333"/>
                    </a:cubicBezTo>
                    <a:cubicBezTo>
                      <a:pt x="2075962" y="600838"/>
                      <a:pt x="2098871" y="629724"/>
                      <a:pt x="2107711" y="655871"/>
                    </a:cubicBezTo>
                    <a:cubicBezTo>
                      <a:pt x="2111198" y="667077"/>
                      <a:pt x="2110077" y="680897"/>
                      <a:pt x="2108957" y="695589"/>
                    </a:cubicBezTo>
                    <a:cubicBezTo>
                      <a:pt x="2107587" y="713021"/>
                      <a:pt x="2106217" y="731075"/>
                      <a:pt x="2112443" y="747385"/>
                    </a:cubicBezTo>
                    <a:cubicBezTo>
                      <a:pt x="2126014" y="782746"/>
                      <a:pt x="2158511" y="798434"/>
                      <a:pt x="2187149" y="812255"/>
                    </a:cubicBezTo>
                    <a:cubicBezTo>
                      <a:pt x="2193374" y="815243"/>
                      <a:pt x="2199599" y="818231"/>
                      <a:pt x="2205327" y="821344"/>
                    </a:cubicBezTo>
                    <a:cubicBezTo>
                      <a:pt x="2274928" y="859319"/>
                      <a:pt x="2322241" y="900407"/>
                      <a:pt x="2327595" y="977105"/>
                    </a:cubicBezTo>
                    <a:cubicBezTo>
                      <a:pt x="2330833" y="1021306"/>
                      <a:pt x="2313277" y="1049943"/>
                      <a:pt x="2294725" y="1080324"/>
                    </a:cubicBezTo>
                    <a:cubicBezTo>
                      <a:pt x="2277044" y="1109210"/>
                      <a:pt x="2258742" y="1139092"/>
                      <a:pt x="2257621" y="1182795"/>
                    </a:cubicBezTo>
                    <a:cubicBezTo>
                      <a:pt x="2257621" y="1194499"/>
                      <a:pt x="2257123" y="1210311"/>
                      <a:pt x="2256500" y="1221766"/>
                    </a:cubicBezTo>
                    <a:cubicBezTo>
                      <a:pt x="2200845" y="1212055"/>
                      <a:pt x="2143197" y="1213673"/>
                      <a:pt x="2088661" y="1226498"/>
                    </a:cubicBezTo>
                    <a:cubicBezTo>
                      <a:pt x="2065378" y="1231229"/>
                      <a:pt x="2044585" y="1237330"/>
                      <a:pt x="2026282" y="1242808"/>
                    </a:cubicBezTo>
                    <a:cubicBezTo>
                      <a:pt x="1966767" y="1260364"/>
                      <a:pt x="1930783" y="1270948"/>
                      <a:pt x="1876248" y="1225626"/>
                    </a:cubicBezTo>
                    <a:cubicBezTo>
                      <a:pt x="1834289" y="1187775"/>
                      <a:pt x="1783115" y="1160757"/>
                      <a:pt x="1728456" y="1147310"/>
                    </a:cubicBezTo>
                    <a:cubicBezTo>
                      <a:pt x="1692597" y="1137847"/>
                      <a:pt x="1671928" y="1123030"/>
                      <a:pt x="1645781" y="1104354"/>
                    </a:cubicBezTo>
                    <a:cubicBezTo>
                      <a:pt x="1635198" y="1096759"/>
                      <a:pt x="1624117" y="1088790"/>
                      <a:pt x="1611292" y="1080697"/>
                    </a:cubicBezTo>
                    <a:cubicBezTo>
                      <a:pt x="1524135" y="1023547"/>
                      <a:pt x="1429757" y="1017944"/>
                      <a:pt x="1345464" y="1065009"/>
                    </a:cubicBezTo>
                    <a:cubicBezTo>
                      <a:pt x="1331519" y="1073102"/>
                      <a:pt x="1313714" y="1081942"/>
                      <a:pt x="1294664" y="1091405"/>
                    </a:cubicBezTo>
                    <a:cubicBezTo>
                      <a:pt x="1237764" y="1119793"/>
                      <a:pt x="1168536" y="1154282"/>
                      <a:pt x="1132429" y="1200351"/>
                    </a:cubicBezTo>
                    <a:cubicBezTo>
                      <a:pt x="1130810" y="1189518"/>
                      <a:pt x="1128569" y="1170967"/>
                      <a:pt x="1128693" y="1162873"/>
                    </a:cubicBezTo>
                    <a:cubicBezTo>
                      <a:pt x="1128320" y="1130127"/>
                      <a:pt x="1142140" y="1102237"/>
                      <a:pt x="1156832" y="1072729"/>
                    </a:cubicBezTo>
                    <a:close/>
                    <a:moveTo>
                      <a:pt x="2156021" y="2624739"/>
                    </a:moveTo>
                    <a:cubicBezTo>
                      <a:pt x="2166978" y="2644536"/>
                      <a:pt x="2180799" y="2660847"/>
                      <a:pt x="2193001" y="2675290"/>
                    </a:cubicBezTo>
                    <a:cubicBezTo>
                      <a:pt x="2224252" y="2712145"/>
                      <a:pt x="2244921" y="2736548"/>
                      <a:pt x="2206946" y="2795690"/>
                    </a:cubicBezTo>
                    <a:cubicBezTo>
                      <a:pt x="2175818" y="2844125"/>
                      <a:pt x="2123649" y="2863050"/>
                      <a:pt x="2073222" y="2881229"/>
                    </a:cubicBezTo>
                    <a:cubicBezTo>
                      <a:pt x="2031512" y="2896294"/>
                      <a:pt x="1988307" y="2911858"/>
                      <a:pt x="1957429" y="2944230"/>
                    </a:cubicBezTo>
                    <a:cubicBezTo>
                      <a:pt x="1885960" y="3021177"/>
                      <a:pt x="1908870" y="3150294"/>
                      <a:pt x="1929040" y="3264220"/>
                    </a:cubicBezTo>
                    <a:cubicBezTo>
                      <a:pt x="1939997" y="3325976"/>
                      <a:pt x="1950331" y="3384496"/>
                      <a:pt x="1945351" y="3428697"/>
                    </a:cubicBezTo>
                    <a:cubicBezTo>
                      <a:pt x="1911983" y="3437163"/>
                      <a:pt x="1877743" y="3439404"/>
                      <a:pt x="1843253" y="3435545"/>
                    </a:cubicBezTo>
                    <a:cubicBezTo>
                      <a:pt x="1834164" y="3434673"/>
                      <a:pt x="1821340" y="3431187"/>
                      <a:pt x="1807768" y="3427452"/>
                    </a:cubicBezTo>
                    <a:cubicBezTo>
                      <a:pt x="1773279" y="3418113"/>
                      <a:pt x="1734308" y="3407530"/>
                      <a:pt x="1706666" y="3423094"/>
                    </a:cubicBezTo>
                    <a:cubicBezTo>
                      <a:pt x="1681391" y="3437288"/>
                      <a:pt x="1666699" y="3472773"/>
                      <a:pt x="1652380" y="3507013"/>
                    </a:cubicBezTo>
                    <a:cubicBezTo>
                      <a:pt x="1645034" y="3524693"/>
                      <a:pt x="1638062" y="3541253"/>
                      <a:pt x="1630591" y="3553206"/>
                    </a:cubicBezTo>
                    <a:cubicBezTo>
                      <a:pt x="1603199" y="3595913"/>
                      <a:pt x="1564601" y="3630278"/>
                      <a:pt x="1519280" y="3652440"/>
                    </a:cubicBezTo>
                    <a:cubicBezTo>
                      <a:pt x="1463873" y="3677716"/>
                      <a:pt x="1403112" y="3675350"/>
                      <a:pt x="1338741" y="3672984"/>
                    </a:cubicBezTo>
                    <a:cubicBezTo>
                      <a:pt x="1307987" y="3671864"/>
                      <a:pt x="1276237" y="3670619"/>
                      <a:pt x="1244363" y="3672735"/>
                    </a:cubicBezTo>
                    <a:cubicBezTo>
                      <a:pt x="1199913" y="3677840"/>
                      <a:pt x="1155836" y="3687427"/>
                      <a:pt x="1113254" y="3701124"/>
                    </a:cubicBezTo>
                    <a:cubicBezTo>
                      <a:pt x="1067808" y="3597780"/>
                      <a:pt x="1013148" y="3525192"/>
                      <a:pt x="946536" y="3479870"/>
                    </a:cubicBezTo>
                    <a:lnTo>
                      <a:pt x="946536" y="3479621"/>
                    </a:lnTo>
                    <a:cubicBezTo>
                      <a:pt x="947158" y="3467668"/>
                      <a:pt x="949275" y="3453474"/>
                      <a:pt x="951516" y="3438408"/>
                    </a:cubicBezTo>
                    <a:cubicBezTo>
                      <a:pt x="957244" y="3399312"/>
                      <a:pt x="963718" y="3355112"/>
                      <a:pt x="950147" y="3323237"/>
                    </a:cubicBezTo>
                    <a:cubicBezTo>
                      <a:pt x="937447" y="3290865"/>
                      <a:pt x="911175" y="3277169"/>
                      <a:pt x="888141" y="3265216"/>
                    </a:cubicBezTo>
                    <a:cubicBezTo>
                      <a:pt x="874196" y="3257994"/>
                      <a:pt x="861122" y="3251146"/>
                      <a:pt x="850415" y="3240812"/>
                    </a:cubicBezTo>
                    <a:cubicBezTo>
                      <a:pt x="831116" y="3222260"/>
                      <a:pt x="821528" y="3196487"/>
                      <a:pt x="811319" y="3169219"/>
                    </a:cubicBezTo>
                    <a:cubicBezTo>
                      <a:pt x="802229" y="3145064"/>
                      <a:pt x="792891" y="3120038"/>
                      <a:pt x="776207" y="3098498"/>
                    </a:cubicBezTo>
                    <a:cubicBezTo>
                      <a:pt x="703742" y="3004493"/>
                      <a:pt x="610485" y="3023543"/>
                      <a:pt x="520340" y="3042095"/>
                    </a:cubicBezTo>
                    <a:cubicBezTo>
                      <a:pt x="513367" y="3043589"/>
                      <a:pt x="506270" y="3044958"/>
                      <a:pt x="499173" y="3046328"/>
                    </a:cubicBezTo>
                    <a:cubicBezTo>
                      <a:pt x="421106" y="3062016"/>
                      <a:pt x="360594" y="3037737"/>
                      <a:pt x="282900" y="2990797"/>
                    </a:cubicBezTo>
                    <a:cubicBezTo>
                      <a:pt x="262730" y="2977350"/>
                      <a:pt x="241065" y="2966144"/>
                      <a:pt x="218404" y="2957304"/>
                    </a:cubicBezTo>
                    <a:cubicBezTo>
                      <a:pt x="211432" y="2924060"/>
                      <a:pt x="200599" y="2891812"/>
                      <a:pt x="186156" y="2861556"/>
                    </a:cubicBezTo>
                    <a:cubicBezTo>
                      <a:pt x="171215" y="2828187"/>
                      <a:pt x="168850" y="2793574"/>
                      <a:pt x="166359" y="2756968"/>
                    </a:cubicBezTo>
                    <a:cubicBezTo>
                      <a:pt x="163869" y="2720611"/>
                      <a:pt x="161254" y="2683010"/>
                      <a:pt x="145317" y="2647026"/>
                    </a:cubicBezTo>
                    <a:cubicBezTo>
                      <a:pt x="138220" y="2631338"/>
                      <a:pt x="130127" y="2615774"/>
                      <a:pt x="122407" y="2600709"/>
                    </a:cubicBezTo>
                    <a:cubicBezTo>
                      <a:pt x="90409" y="2538579"/>
                      <a:pt x="62767" y="2484915"/>
                      <a:pt x="98502" y="2435111"/>
                    </a:cubicBezTo>
                    <a:cubicBezTo>
                      <a:pt x="106346" y="2424279"/>
                      <a:pt x="115684" y="2414567"/>
                      <a:pt x="126516" y="2406350"/>
                    </a:cubicBezTo>
                    <a:cubicBezTo>
                      <a:pt x="135605" y="2399128"/>
                      <a:pt x="144570" y="2391906"/>
                      <a:pt x="153659" y="2384560"/>
                    </a:cubicBezTo>
                    <a:cubicBezTo>
                      <a:pt x="229361" y="2323675"/>
                      <a:pt x="307553" y="2260673"/>
                      <a:pt x="400188" y="2251211"/>
                    </a:cubicBezTo>
                    <a:cubicBezTo>
                      <a:pt x="457214" y="2245732"/>
                      <a:pt x="517725" y="2247475"/>
                      <a:pt x="576245" y="2249094"/>
                    </a:cubicBezTo>
                    <a:cubicBezTo>
                      <a:pt x="645223" y="2251086"/>
                      <a:pt x="716442" y="2253078"/>
                      <a:pt x="784051" y="2243616"/>
                    </a:cubicBezTo>
                    <a:cubicBezTo>
                      <a:pt x="814058" y="2239756"/>
                      <a:pt x="842197" y="2231040"/>
                      <a:pt x="869340" y="2222698"/>
                    </a:cubicBezTo>
                    <a:cubicBezTo>
                      <a:pt x="906195" y="2211368"/>
                      <a:pt x="941057" y="2200660"/>
                      <a:pt x="980527" y="2200660"/>
                    </a:cubicBezTo>
                    <a:cubicBezTo>
                      <a:pt x="1016884" y="2200660"/>
                      <a:pt x="1050750" y="2209251"/>
                      <a:pt x="1086609" y="2218465"/>
                    </a:cubicBezTo>
                    <a:cubicBezTo>
                      <a:pt x="1118483" y="2226558"/>
                      <a:pt x="1151478" y="2235024"/>
                      <a:pt x="1185968" y="2236519"/>
                    </a:cubicBezTo>
                    <a:cubicBezTo>
                      <a:pt x="1258059" y="2239756"/>
                      <a:pt x="1303878" y="2197672"/>
                      <a:pt x="1340733" y="2164054"/>
                    </a:cubicBezTo>
                    <a:cubicBezTo>
                      <a:pt x="1393525" y="2115869"/>
                      <a:pt x="1425524" y="2086858"/>
                      <a:pt x="1505957" y="2174388"/>
                    </a:cubicBezTo>
                    <a:cubicBezTo>
                      <a:pt x="1514797" y="2183851"/>
                      <a:pt x="1519529" y="2190824"/>
                      <a:pt x="1523264" y="2196427"/>
                    </a:cubicBezTo>
                    <a:cubicBezTo>
                      <a:pt x="1534594" y="2213235"/>
                      <a:pt x="1541691" y="2219834"/>
                      <a:pt x="1577675" y="2228550"/>
                    </a:cubicBezTo>
                    <a:cubicBezTo>
                      <a:pt x="1598717" y="2233904"/>
                      <a:pt x="1620755" y="2231912"/>
                      <a:pt x="1641921" y="2229920"/>
                    </a:cubicBezTo>
                    <a:cubicBezTo>
                      <a:pt x="1658481" y="2228425"/>
                      <a:pt x="1674169" y="2226931"/>
                      <a:pt x="1688613" y="2228799"/>
                    </a:cubicBezTo>
                    <a:cubicBezTo>
                      <a:pt x="1738043" y="2236270"/>
                      <a:pt x="1764314" y="2261918"/>
                      <a:pt x="1794819" y="2291676"/>
                    </a:cubicBezTo>
                    <a:cubicBezTo>
                      <a:pt x="1814367" y="2310726"/>
                      <a:pt x="1834662" y="2330523"/>
                      <a:pt x="1863050" y="2347830"/>
                    </a:cubicBezTo>
                    <a:cubicBezTo>
                      <a:pt x="1889820" y="2363767"/>
                      <a:pt x="1918955" y="2375347"/>
                      <a:pt x="1947219" y="2386552"/>
                    </a:cubicBezTo>
                    <a:cubicBezTo>
                      <a:pt x="1985070" y="2401618"/>
                      <a:pt x="2020804" y="2415812"/>
                      <a:pt x="2051184" y="2439469"/>
                    </a:cubicBezTo>
                    <a:cubicBezTo>
                      <a:pt x="2077580" y="2460262"/>
                      <a:pt x="2100490" y="2484791"/>
                      <a:pt x="2119913" y="2513303"/>
                    </a:cubicBezTo>
                    <a:cubicBezTo>
                      <a:pt x="2122777" y="2516914"/>
                      <a:pt x="2125392" y="2520774"/>
                      <a:pt x="2127509" y="2524509"/>
                    </a:cubicBezTo>
                    <a:cubicBezTo>
                      <a:pt x="2135353" y="2538703"/>
                      <a:pt x="2138465" y="2556259"/>
                      <a:pt x="2141329" y="2573317"/>
                    </a:cubicBezTo>
                    <a:cubicBezTo>
                      <a:pt x="2144442" y="2590872"/>
                      <a:pt x="2147555" y="2609051"/>
                      <a:pt x="2156021" y="2624739"/>
                    </a:cubicBezTo>
                    <a:close/>
                    <a:moveTo>
                      <a:pt x="2657919" y="2067808"/>
                    </a:moveTo>
                    <a:cubicBezTo>
                      <a:pt x="2655055" y="2076648"/>
                      <a:pt x="2652192" y="2085738"/>
                      <a:pt x="2649079" y="2095325"/>
                    </a:cubicBezTo>
                    <a:cubicBezTo>
                      <a:pt x="2644970" y="2109021"/>
                      <a:pt x="2642231" y="2122966"/>
                      <a:pt x="2640737" y="2137160"/>
                    </a:cubicBezTo>
                    <a:cubicBezTo>
                      <a:pt x="2608240" y="2140397"/>
                      <a:pt x="2576863" y="2151230"/>
                      <a:pt x="2549596" y="2168910"/>
                    </a:cubicBezTo>
                    <a:cubicBezTo>
                      <a:pt x="2510251" y="2193065"/>
                      <a:pt x="2490454" y="2224441"/>
                      <a:pt x="2471279" y="2254697"/>
                    </a:cubicBezTo>
                    <a:cubicBezTo>
                      <a:pt x="2454720" y="2280844"/>
                      <a:pt x="2439156" y="2305621"/>
                      <a:pt x="2411390" y="2324796"/>
                    </a:cubicBezTo>
                    <a:cubicBezTo>
                      <a:pt x="2383251" y="2344095"/>
                      <a:pt x="2353867" y="2342601"/>
                      <a:pt x="2319751" y="2340982"/>
                    </a:cubicBezTo>
                    <a:cubicBezTo>
                      <a:pt x="2297090" y="2339861"/>
                      <a:pt x="2273683" y="2338741"/>
                      <a:pt x="2249403" y="2344095"/>
                    </a:cubicBezTo>
                    <a:cubicBezTo>
                      <a:pt x="2176939" y="2360156"/>
                      <a:pt x="2144566" y="2420544"/>
                      <a:pt x="2123898" y="2471841"/>
                    </a:cubicBezTo>
                    <a:cubicBezTo>
                      <a:pt x="2107463" y="2451795"/>
                      <a:pt x="2089035" y="2433492"/>
                      <a:pt x="2068491" y="2417431"/>
                    </a:cubicBezTo>
                    <a:cubicBezTo>
                      <a:pt x="2034873" y="2391159"/>
                      <a:pt x="1995528" y="2375596"/>
                      <a:pt x="1957553" y="2360405"/>
                    </a:cubicBezTo>
                    <a:cubicBezTo>
                      <a:pt x="1929040" y="2349075"/>
                      <a:pt x="1902271" y="2338492"/>
                      <a:pt x="1877618" y="2323800"/>
                    </a:cubicBezTo>
                    <a:cubicBezTo>
                      <a:pt x="1852093" y="2308236"/>
                      <a:pt x="1833043" y="2289560"/>
                      <a:pt x="1814616" y="2271630"/>
                    </a:cubicBezTo>
                    <a:cubicBezTo>
                      <a:pt x="1782119" y="2239880"/>
                      <a:pt x="1751365" y="2209874"/>
                      <a:pt x="1692597" y="2201033"/>
                    </a:cubicBezTo>
                    <a:cubicBezTo>
                      <a:pt x="1674667" y="2198792"/>
                      <a:pt x="1656863" y="2200411"/>
                      <a:pt x="1639556" y="2202029"/>
                    </a:cubicBezTo>
                    <a:cubicBezTo>
                      <a:pt x="1619759" y="2203773"/>
                      <a:pt x="1601082" y="2205516"/>
                      <a:pt x="1584647" y="2201282"/>
                    </a:cubicBezTo>
                    <a:cubicBezTo>
                      <a:pt x="1556010" y="2194310"/>
                      <a:pt x="1554267" y="2191695"/>
                      <a:pt x="1546921" y="2180863"/>
                    </a:cubicBezTo>
                    <a:cubicBezTo>
                      <a:pt x="1542812" y="2174762"/>
                      <a:pt x="1537209" y="2166420"/>
                      <a:pt x="1526875" y="2155463"/>
                    </a:cubicBezTo>
                    <a:cubicBezTo>
                      <a:pt x="1427392" y="2047264"/>
                      <a:pt x="1373728" y="2096072"/>
                      <a:pt x="1321807" y="2143385"/>
                    </a:cubicBezTo>
                    <a:cubicBezTo>
                      <a:pt x="1285326" y="2176630"/>
                      <a:pt x="1247475" y="2210994"/>
                      <a:pt x="1187337" y="2208504"/>
                    </a:cubicBezTo>
                    <a:cubicBezTo>
                      <a:pt x="1155712" y="2207010"/>
                      <a:pt x="1125581" y="2199415"/>
                      <a:pt x="1093706" y="2191197"/>
                    </a:cubicBezTo>
                    <a:cubicBezTo>
                      <a:pt x="1057723" y="2181983"/>
                      <a:pt x="1020495" y="2172521"/>
                      <a:pt x="980527" y="2172521"/>
                    </a:cubicBezTo>
                    <a:cubicBezTo>
                      <a:pt x="936824" y="2172521"/>
                      <a:pt x="898351" y="2184349"/>
                      <a:pt x="860998" y="2195804"/>
                    </a:cubicBezTo>
                    <a:cubicBezTo>
                      <a:pt x="833730" y="2204146"/>
                      <a:pt x="807957" y="2212115"/>
                      <a:pt x="780191" y="2215726"/>
                    </a:cubicBezTo>
                    <a:cubicBezTo>
                      <a:pt x="714824" y="2224939"/>
                      <a:pt x="644725" y="2222947"/>
                      <a:pt x="576992" y="2220955"/>
                    </a:cubicBezTo>
                    <a:cubicBezTo>
                      <a:pt x="517601" y="2219212"/>
                      <a:pt x="456217" y="2217469"/>
                      <a:pt x="397324" y="2223196"/>
                    </a:cubicBezTo>
                    <a:cubicBezTo>
                      <a:pt x="296347" y="2233406"/>
                      <a:pt x="214794" y="2299147"/>
                      <a:pt x="135855" y="2362647"/>
                    </a:cubicBezTo>
                    <a:cubicBezTo>
                      <a:pt x="126890" y="2369868"/>
                      <a:pt x="117801" y="2377214"/>
                      <a:pt x="108960" y="2384187"/>
                    </a:cubicBezTo>
                    <a:cubicBezTo>
                      <a:pt x="104976" y="2387300"/>
                      <a:pt x="101490" y="2390786"/>
                      <a:pt x="97755" y="2394147"/>
                    </a:cubicBezTo>
                    <a:cubicBezTo>
                      <a:pt x="22426" y="2276611"/>
                      <a:pt x="-981" y="2185594"/>
                      <a:pt x="77460" y="2048758"/>
                    </a:cubicBezTo>
                    <a:cubicBezTo>
                      <a:pt x="112198" y="1991982"/>
                      <a:pt x="132368" y="1926863"/>
                      <a:pt x="135730" y="1860500"/>
                    </a:cubicBezTo>
                    <a:cubicBezTo>
                      <a:pt x="137224" y="1835224"/>
                      <a:pt x="135979" y="1811443"/>
                      <a:pt x="134734" y="1788533"/>
                    </a:cubicBezTo>
                    <a:cubicBezTo>
                      <a:pt x="132493" y="1746698"/>
                      <a:pt x="130376" y="1707104"/>
                      <a:pt x="145815" y="1664522"/>
                    </a:cubicBezTo>
                    <a:cubicBezTo>
                      <a:pt x="173705" y="1590190"/>
                      <a:pt x="213299" y="1521212"/>
                      <a:pt x="263228" y="1459828"/>
                    </a:cubicBezTo>
                    <a:cubicBezTo>
                      <a:pt x="297094" y="1420110"/>
                      <a:pt x="371925" y="1404920"/>
                      <a:pt x="433681" y="1396080"/>
                    </a:cubicBezTo>
                    <a:cubicBezTo>
                      <a:pt x="595917" y="1370431"/>
                      <a:pt x="655184" y="1470038"/>
                      <a:pt x="730263" y="1595917"/>
                    </a:cubicBezTo>
                    <a:lnTo>
                      <a:pt x="740722" y="1613473"/>
                    </a:lnTo>
                    <a:cubicBezTo>
                      <a:pt x="744457" y="1619574"/>
                      <a:pt x="748068" y="1625551"/>
                      <a:pt x="751803" y="1631652"/>
                    </a:cubicBezTo>
                    <a:cubicBezTo>
                      <a:pt x="785670" y="1687681"/>
                      <a:pt x="820657" y="1745453"/>
                      <a:pt x="897728" y="1759398"/>
                    </a:cubicBezTo>
                    <a:cubicBezTo>
                      <a:pt x="985258" y="1774837"/>
                      <a:pt x="1056353" y="1731134"/>
                      <a:pt x="1119106" y="1692412"/>
                    </a:cubicBezTo>
                    <a:lnTo>
                      <a:pt x="1128195" y="1686809"/>
                    </a:lnTo>
                    <a:cubicBezTo>
                      <a:pt x="1136662" y="1681704"/>
                      <a:pt x="1150109" y="1675852"/>
                      <a:pt x="1164303" y="1669627"/>
                    </a:cubicBezTo>
                    <a:cubicBezTo>
                      <a:pt x="1201905" y="1653316"/>
                      <a:pt x="1244612" y="1634764"/>
                      <a:pt x="1253203" y="1605754"/>
                    </a:cubicBezTo>
                    <a:cubicBezTo>
                      <a:pt x="1261794" y="1576992"/>
                      <a:pt x="1238262" y="1538892"/>
                      <a:pt x="1217469" y="1505399"/>
                    </a:cubicBezTo>
                    <a:cubicBezTo>
                      <a:pt x="1209873" y="1492948"/>
                      <a:pt x="1202527" y="1481369"/>
                      <a:pt x="1199290" y="1473400"/>
                    </a:cubicBezTo>
                    <a:cubicBezTo>
                      <a:pt x="1194559" y="1462194"/>
                      <a:pt x="1188956" y="1449992"/>
                      <a:pt x="1182979" y="1437043"/>
                    </a:cubicBezTo>
                    <a:cubicBezTo>
                      <a:pt x="1155463" y="1377403"/>
                      <a:pt x="1121098" y="1303071"/>
                      <a:pt x="1137533" y="1247913"/>
                    </a:cubicBezTo>
                    <a:cubicBezTo>
                      <a:pt x="1139028" y="1242933"/>
                      <a:pt x="1141269" y="1238077"/>
                      <a:pt x="1144257" y="1233097"/>
                    </a:cubicBezTo>
                    <a:cubicBezTo>
                      <a:pt x="1170404" y="1184787"/>
                      <a:pt x="1246106" y="1147061"/>
                      <a:pt x="1306866" y="1116805"/>
                    </a:cubicBezTo>
                    <a:cubicBezTo>
                      <a:pt x="1326165" y="1107218"/>
                      <a:pt x="1344468" y="1098004"/>
                      <a:pt x="1359036" y="1089662"/>
                    </a:cubicBezTo>
                    <a:cubicBezTo>
                      <a:pt x="1433368" y="1048076"/>
                      <a:pt x="1517287" y="1053305"/>
                      <a:pt x="1595479" y="1104478"/>
                    </a:cubicBezTo>
                    <a:cubicBezTo>
                      <a:pt x="1607806" y="1112322"/>
                      <a:pt x="1618514" y="1119918"/>
                      <a:pt x="1628724" y="1127264"/>
                    </a:cubicBezTo>
                    <a:cubicBezTo>
                      <a:pt x="1654870" y="1146065"/>
                      <a:pt x="1679648" y="1163869"/>
                      <a:pt x="1720860" y="1174702"/>
                    </a:cubicBezTo>
                    <a:cubicBezTo>
                      <a:pt x="1771287" y="1187028"/>
                      <a:pt x="1818227" y="1211930"/>
                      <a:pt x="1857074" y="1247042"/>
                    </a:cubicBezTo>
                    <a:cubicBezTo>
                      <a:pt x="1923686" y="1302573"/>
                      <a:pt x="1972245" y="1288254"/>
                      <a:pt x="2033753" y="1270076"/>
                    </a:cubicBezTo>
                    <a:cubicBezTo>
                      <a:pt x="2052429" y="1264598"/>
                      <a:pt x="2071728" y="1258870"/>
                      <a:pt x="2094265" y="1254263"/>
                    </a:cubicBezTo>
                    <a:cubicBezTo>
                      <a:pt x="2147679" y="1241688"/>
                      <a:pt x="2204082" y="1240567"/>
                      <a:pt x="2257994" y="1250902"/>
                    </a:cubicBezTo>
                    <a:cubicBezTo>
                      <a:pt x="2257994" y="1250902"/>
                      <a:pt x="2330085" y="1270823"/>
                      <a:pt x="2357727" y="1304690"/>
                    </a:cubicBezTo>
                    <a:cubicBezTo>
                      <a:pt x="2402550" y="1354493"/>
                      <a:pt x="2411390" y="1416997"/>
                      <a:pt x="2420853" y="1483236"/>
                    </a:cubicBezTo>
                    <a:cubicBezTo>
                      <a:pt x="2426207" y="1520838"/>
                      <a:pt x="2431685" y="1559810"/>
                      <a:pt x="2444261" y="1596913"/>
                    </a:cubicBezTo>
                    <a:cubicBezTo>
                      <a:pt x="2464929" y="1658919"/>
                      <a:pt x="2503154" y="1712832"/>
                      <a:pt x="2555074" y="1752675"/>
                    </a:cubicBezTo>
                    <a:cubicBezTo>
                      <a:pt x="2563167" y="1758900"/>
                      <a:pt x="2571136" y="1764628"/>
                      <a:pt x="2579104" y="1770355"/>
                    </a:cubicBezTo>
                    <a:cubicBezTo>
                      <a:pt x="2607742" y="1791024"/>
                      <a:pt x="2634885" y="1810447"/>
                      <a:pt x="2654059" y="1843318"/>
                    </a:cubicBezTo>
                    <a:cubicBezTo>
                      <a:pt x="2703863" y="1925245"/>
                      <a:pt x="2684689" y="1985009"/>
                      <a:pt x="2657919" y="2067808"/>
                    </a:cubicBezTo>
                    <a:close/>
                  </a:path>
                </a:pathLst>
              </a:custGeom>
              <a:solidFill>
                <a:schemeClr val="tx2"/>
              </a:solidFill>
              <a:ln w="12409" cap="flat">
                <a:noFill/>
                <a:prstDash val="solid"/>
                <a:miter/>
              </a:ln>
            </p:spPr>
            <p:txBody>
              <a:bodyPr rtlCol="0" anchor="ctr"/>
              <a:lstStyle/>
              <a:p>
                <a:endParaRPr lang="en-US"/>
              </a:p>
            </p:txBody>
          </p:sp>
        </p:grpSp>
      </p:grpSp>
      <p:pic>
        <p:nvPicPr>
          <p:cNvPr id="70" name="Graphic 69">
            <a:extLst>
              <a:ext uri="{FF2B5EF4-FFF2-40B4-BE49-F238E27FC236}">
                <a16:creationId xmlns:a16="http://schemas.microsoft.com/office/drawing/2014/main" id="{10959B62-1FA5-4C34-B483-00102B070F3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5444051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57FCF3-28C4-400B-87E3-1BB242BE32CD}"/>
              </a:ext>
            </a:extLst>
          </p:cNvPr>
          <p:cNvSpPr/>
          <p:nvPr userDrawn="1"/>
        </p:nvSpPr>
        <p:spPr>
          <a:xfrm>
            <a:off x="0" y="0"/>
            <a:ext cx="12192000" cy="4455886"/>
          </a:xfrm>
          <a:prstGeom prst="rect">
            <a:avLst/>
          </a:prstGeom>
          <a:solidFill>
            <a:schemeClr val="bg1">
              <a:alpha val="85000"/>
            </a:schemeClr>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pic>
        <p:nvPicPr>
          <p:cNvPr id="9" name="Picture 8">
            <a:extLst>
              <a:ext uri="{FF2B5EF4-FFF2-40B4-BE49-F238E27FC236}">
                <a16:creationId xmlns:a16="http://schemas.microsoft.com/office/drawing/2014/main" id="{0E6BDDDD-0CDB-4D5B-B4C7-09EA8FCBE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876" y="391122"/>
            <a:ext cx="3341740" cy="1423823"/>
          </a:xfrm>
          <a:prstGeom prst="rect">
            <a:avLst/>
          </a:prstGeom>
        </p:spPr>
      </p:pic>
      <p:pic>
        <p:nvPicPr>
          <p:cNvPr id="16" name="Graphic 15">
            <a:extLst>
              <a:ext uri="{FF2B5EF4-FFF2-40B4-BE49-F238E27FC236}">
                <a16:creationId xmlns:a16="http://schemas.microsoft.com/office/drawing/2014/main" id="{67090C80-2298-40B5-861B-E057CD1310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309" y="4878221"/>
            <a:ext cx="1912982" cy="278190"/>
          </a:xfrm>
          <a:prstGeom prst="rect">
            <a:avLst/>
          </a:prstGeom>
        </p:spPr>
      </p:pic>
      <p:sp>
        <p:nvSpPr>
          <p:cNvPr id="12" name="TextBox 11">
            <a:extLst>
              <a:ext uri="{FF2B5EF4-FFF2-40B4-BE49-F238E27FC236}">
                <a16:creationId xmlns:a16="http://schemas.microsoft.com/office/drawing/2014/main" id="{B7F6E240-9673-44FD-B3A1-2FCC0EBAAF9A}"/>
              </a:ext>
            </a:extLst>
          </p:cNvPr>
          <p:cNvSpPr txBox="1"/>
          <p:nvPr userDrawn="1"/>
        </p:nvSpPr>
        <p:spPr>
          <a:xfrm>
            <a:off x="1099963" y="5354805"/>
            <a:ext cx="2635431" cy="954107"/>
          </a:xfrm>
          <a:prstGeom prst="rect">
            <a:avLst/>
          </a:prstGeom>
          <a:noFill/>
        </p:spPr>
        <p:txBody>
          <a:bodyPr wrap="square" rtlCol="0">
            <a:spAutoFit/>
          </a:bodyPr>
          <a:lstStyle/>
          <a:p>
            <a:r>
              <a:rPr lang="fi-FI" sz="1400" dirty="0"/>
              <a:t>Roosikrantsi 2, </a:t>
            </a:r>
            <a:endParaRPr lang="lt-LT" sz="1400" dirty="0"/>
          </a:p>
          <a:p>
            <a:r>
              <a:rPr lang="fi-FI" sz="1400" dirty="0"/>
              <a:t>EE-10119 Tallinn, Estonia</a:t>
            </a:r>
          </a:p>
          <a:p>
            <a:r>
              <a:rPr lang="fi-FI" sz="1400" dirty="0"/>
              <a:t>+372 6407170</a:t>
            </a:r>
            <a:endParaRPr lang="et-EE" sz="1400" dirty="0"/>
          </a:p>
          <a:p>
            <a:r>
              <a:rPr lang="fi-FI" sz="1400" dirty="0"/>
              <a:t>contact@ellex.ee</a:t>
            </a:r>
            <a:endParaRPr lang="en-US" sz="1400" dirty="0"/>
          </a:p>
        </p:txBody>
      </p:sp>
    </p:spTree>
    <p:extLst>
      <p:ext uri="{BB962C8B-B14F-4D97-AF65-F5344CB8AC3E}">
        <p14:creationId xmlns:p14="http://schemas.microsoft.com/office/powerpoint/2010/main" val="11736222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BE258-AD1C-4CD3-AA08-76FCC532D34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4" name="Slide Number">
            <a:extLst>
              <a:ext uri="{FF2B5EF4-FFF2-40B4-BE49-F238E27FC236}">
                <a16:creationId xmlns:a16="http://schemas.microsoft.com/office/drawing/2014/main" id="{9C00EA3A-DB91-4538-A3B4-D7A941E6D0D4}"/>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7" name="Graphic 6">
            <a:extLst>
              <a:ext uri="{FF2B5EF4-FFF2-40B4-BE49-F238E27FC236}">
                <a16:creationId xmlns:a16="http://schemas.microsoft.com/office/drawing/2014/main" id="{F4BB3559-EC65-48E1-882E-0A9A827EDE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76990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00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F3CBCCE-4D9C-4B89-857D-FDA755BB619F}"/>
              </a:ext>
            </a:extLst>
          </p:cNvPr>
          <p:cNvSpPr>
            <a:spLocks noGrp="1"/>
          </p:cNvSpPr>
          <p:nvPr>
            <p:ph type="title" hasCustomPrompt="1"/>
          </p:nvPr>
        </p:nvSpPr>
        <p:spPr>
          <a:xfrm>
            <a:off x="0" y="759044"/>
            <a:ext cx="12192000" cy="768158"/>
          </a:xfrm>
        </p:spPr>
        <p:txBody>
          <a:bodyPr/>
          <a:lstStyle>
            <a:lvl1pPr algn="ctr">
              <a:defRPr>
                <a:latin typeface="+mn-lt"/>
              </a:defRPr>
            </a:lvl1pPr>
          </a:lstStyle>
          <a:p>
            <a:r>
              <a:rPr lang="en-US" dirty="0"/>
              <a:t>LOREM IPSUM DOLOR SIT AMET</a:t>
            </a:r>
          </a:p>
        </p:txBody>
      </p:sp>
      <p:sp>
        <p:nvSpPr>
          <p:cNvPr id="29" name="Text Placeholder 2">
            <a:extLst>
              <a:ext uri="{FF2B5EF4-FFF2-40B4-BE49-F238E27FC236}">
                <a16:creationId xmlns:a16="http://schemas.microsoft.com/office/drawing/2014/main" id="{7F895335-6FF1-4625-B050-127CF0EA7A53}"/>
              </a:ext>
            </a:extLst>
          </p:cNvPr>
          <p:cNvSpPr>
            <a:spLocks noGrp="1"/>
          </p:cNvSpPr>
          <p:nvPr>
            <p:ph type="body" idx="15" hasCustomPrompt="1"/>
          </p:nvPr>
        </p:nvSpPr>
        <p:spPr>
          <a:xfrm>
            <a:off x="1350480" y="1905479"/>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0" name="Text Placeholder 3">
            <a:extLst>
              <a:ext uri="{FF2B5EF4-FFF2-40B4-BE49-F238E27FC236}">
                <a16:creationId xmlns:a16="http://schemas.microsoft.com/office/drawing/2014/main" id="{04305BFF-0D02-470C-97B9-C57D3BF74C51}"/>
              </a:ext>
            </a:extLst>
          </p:cNvPr>
          <p:cNvSpPr>
            <a:spLocks noGrp="1"/>
          </p:cNvSpPr>
          <p:nvPr>
            <p:ph type="body" sz="half" idx="16" hasCustomPrompt="1"/>
          </p:nvPr>
        </p:nvSpPr>
        <p:spPr>
          <a:xfrm>
            <a:off x="1350479" y="2301051"/>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dosed du</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1" name="Text Placeholder 2">
            <a:extLst>
              <a:ext uri="{FF2B5EF4-FFF2-40B4-BE49-F238E27FC236}">
                <a16:creationId xmlns:a16="http://schemas.microsoft.com/office/drawing/2014/main" id="{99822340-3196-4EC3-AF32-72273D28CF75}"/>
              </a:ext>
            </a:extLst>
          </p:cNvPr>
          <p:cNvSpPr>
            <a:spLocks noGrp="1"/>
          </p:cNvSpPr>
          <p:nvPr>
            <p:ph type="body" idx="17" hasCustomPrompt="1"/>
          </p:nvPr>
        </p:nvSpPr>
        <p:spPr>
          <a:xfrm>
            <a:off x="4776686" y="1905479"/>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2" name="Text Placeholder 3">
            <a:extLst>
              <a:ext uri="{FF2B5EF4-FFF2-40B4-BE49-F238E27FC236}">
                <a16:creationId xmlns:a16="http://schemas.microsoft.com/office/drawing/2014/main" id="{186A1593-126E-4C0B-8BF0-CB0027DA7D84}"/>
              </a:ext>
            </a:extLst>
          </p:cNvPr>
          <p:cNvSpPr>
            <a:spLocks noGrp="1"/>
          </p:cNvSpPr>
          <p:nvPr>
            <p:ph type="body" sz="half" idx="18" hasCustomPrompt="1"/>
          </p:nvPr>
        </p:nvSpPr>
        <p:spPr>
          <a:xfrm>
            <a:off x="4776685" y="2301051"/>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sed do</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3" name="Text Placeholder 2">
            <a:extLst>
              <a:ext uri="{FF2B5EF4-FFF2-40B4-BE49-F238E27FC236}">
                <a16:creationId xmlns:a16="http://schemas.microsoft.com/office/drawing/2014/main" id="{18B5459B-00E7-4CD9-8A37-993C4C612902}"/>
              </a:ext>
            </a:extLst>
          </p:cNvPr>
          <p:cNvSpPr>
            <a:spLocks noGrp="1"/>
          </p:cNvSpPr>
          <p:nvPr>
            <p:ph type="body" idx="19" hasCustomPrompt="1"/>
          </p:nvPr>
        </p:nvSpPr>
        <p:spPr>
          <a:xfrm>
            <a:off x="8033984" y="1905479"/>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4" name="Text Placeholder 3">
            <a:extLst>
              <a:ext uri="{FF2B5EF4-FFF2-40B4-BE49-F238E27FC236}">
                <a16:creationId xmlns:a16="http://schemas.microsoft.com/office/drawing/2014/main" id="{71D56A45-0118-47BB-B50D-25153E36F55B}"/>
              </a:ext>
            </a:extLst>
          </p:cNvPr>
          <p:cNvSpPr>
            <a:spLocks noGrp="1"/>
          </p:cNvSpPr>
          <p:nvPr>
            <p:ph type="body" sz="half" idx="20" hasCustomPrompt="1"/>
          </p:nvPr>
        </p:nvSpPr>
        <p:spPr>
          <a:xfrm>
            <a:off x="8033983" y="2301051"/>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sed do </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25" name="Picture Placeholder 37">
            <a:extLst>
              <a:ext uri="{FF2B5EF4-FFF2-40B4-BE49-F238E27FC236}">
                <a16:creationId xmlns:a16="http://schemas.microsoft.com/office/drawing/2014/main" id="{FC244638-6115-4F09-B103-0461E311EBA9}"/>
              </a:ext>
            </a:extLst>
          </p:cNvPr>
          <p:cNvSpPr>
            <a:spLocks noGrp="1"/>
          </p:cNvSpPr>
          <p:nvPr>
            <p:ph type="pic" sz="quarter" idx="10"/>
          </p:nvPr>
        </p:nvSpPr>
        <p:spPr>
          <a:xfrm>
            <a:off x="-29146" y="3539878"/>
            <a:ext cx="12221146" cy="3326532"/>
          </a:xfrm>
          <a:pattFill prst="pct5">
            <a:fgClr>
              <a:schemeClr val="accent1"/>
            </a:fgClr>
            <a:bgClr>
              <a:schemeClr val="bg1"/>
            </a:bgClr>
          </a:pattFill>
        </p:spPr>
        <p:txBody>
          <a:bodyPr/>
          <a:lstStyle/>
          <a:p>
            <a:endParaRPr lang="en-US" dirty="0"/>
          </a:p>
        </p:txBody>
      </p:sp>
      <p:sp>
        <p:nvSpPr>
          <p:cNvPr id="15" name="Rectangle 14">
            <a:extLst>
              <a:ext uri="{FF2B5EF4-FFF2-40B4-BE49-F238E27FC236}">
                <a16:creationId xmlns:a16="http://schemas.microsoft.com/office/drawing/2014/main" id="{55921BFC-C9D1-46A1-AB6D-4ED3AB320CE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A9EAEC59-203E-4EC9-816B-D42D3C4085EA}"/>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14" name="Picture 13">
            <a:extLst>
              <a:ext uri="{FF2B5EF4-FFF2-40B4-BE49-F238E27FC236}">
                <a16:creationId xmlns:a16="http://schemas.microsoft.com/office/drawing/2014/main" id="{086896F5-D760-4C63-8090-E9668CBE43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455657" y="-25538"/>
            <a:ext cx="1277126" cy="869492"/>
          </a:xfrm>
          <a:prstGeom prst="rect">
            <a:avLst/>
          </a:prstGeom>
        </p:spPr>
      </p:pic>
    </p:spTree>
    <p:extLst>
      <p:ext uri="{BB962C8B-B14F-4D97-AF65-F5344CB8AC3E}">
        <p14:creationId xmlns:p14="http://schemas.microsoft.com/office/powerpoint/2010/main" val="229457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3" name="Picture Placeholder 37">
            <a:extLst>
              <a:ext uri="{FF2B5EF4-FFF2-40B4-BE49-F238E27FC236}">
                <a16:creationId xmlns:a16="http://schemas.microsoft.com/office/drawing/2014/main" id="{730AED85-5CD2-4C54-8E26-86CD26E86BBB}"/>
              </a:ext>
            </a:extLst>
          </p:cNvPr>
          <p:cNvSpPr>
            <a:spLocks noGrp="1"/>
          </p:cNvSpPr>
          <p:nvPr>
            <p:ph type="pic" sz="quarter" idx="10"/>
          </p:nvPr>
        </p:nvSpPr>
        <p:spPr>
          <a:xfrm>
            <a:off x="0" y="-6350"/>
            <a:ext cx="5343218" cy="6872760"/>
          </a:xfrm>
          <a:pattFill prst="pct5">
            <a:fgClr>
              <a:schemeClr val="accent1"/>
            </a:fgClr>
            <a:bgClr>
              <a:schemeClr val="bg1"/>
            </a:bgClr>
          </a:pattFill>
        </p:spPr>
        <p:txBody>
          <a:bodyPr/>
          <a:lstStyle/>
          <a:p>
            <a:endParaRPr lang="en-US"/>
          </a:p>
        </p:txBody>
      </p:sp>
      <p:sp>
        <p:nvSpPr>
          <p:cNvPr id="5" name="Rectangle 4">
            <a:extLst>
              <a:ext uri="{FF2B5EF4-FFF2-40B4-BE49-F238E27FC236}">
                <a16:creationId xmlns:a16="http://schemas.microsoft.com/office/drawing/2014/main" id="{7B313057-64E0-4164-88AE-DE154C84AAB6}"/>
              </a:ext>
            </a:extLst>
          </p:cNvPr>
          <p:cNvSpPr/>
          <p:nvPr userDrawn="1"/>
        </p:nvSpPr>
        <p:spPr>
          <a:xfrm>
            <a:off x="5685446" y="3838982"/>
            <a:ext cx="6506553" cy="18737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7B1989B7-3F65-49CF-8338-7AC11BBA1A5F}"/>
              </a:ext>
            </a:extLst>
          </p:cNvPr>
          <p:cNvSpPr>
            <a:spLocks noGrp="1"/>
          </p:cNvSpPr>
          <p:nvPr>
            <p:ph type="body" sz="half" idx="12" hasCustomPrompt="1"/>
          </p:nvPr>
        </p:nvSpPr>
        <p:spPr>
          <a:xfrm>
            <a:off x="5903605" y="2110221"/>
            <a:ext cx="5728007" cy="1598709"/>
          </a:xfrm>
          <a:prstGeom prst="rect">
            <a:avLst/>
          </a:prstGeom>
        </p:spPr>
        <p:txBody>
          <a:bodyPr>
            <a:normAutofit/>
          </a:bodyPr>
          <a:lstStyle>
            <a:lvl1pPr marL="0" indent="0" algn="l">
              <a:lnSpc>
                <a:spcPct val="100000"/>
              </a:lnSpc>
              <a:buNone/>
              <a:defRPr lang="lt-LT" sz="1400" b="0" dirty="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9" name="Text Placeholder 3">
            <a:extLst>
              <a:ext uri="{FF2B5EF4-FFF2-40B4-BE49-F238E27FC236}">
                <a16:creationId xmlns:a16="http://schemas.microsoft.com/office/drawing/2014/main" id="{C9CEE525-CC11-4546-B3BB-82D5E569C694}"/>
              </a:ext>
            </a:extLst>
          </p:cNvPr>
          <p:cNvSpPr>
            <a:spLocks noGrp="1"/>
          </p:cNvSpPr>
          <p:nvPr>
            <p:ph type="body" sz="half" idx="13" hasCustomPrompt="1"/>
          </p:nvPr>
        </p:nvSpPr>
        <p:spPr>
          <a:xfrm>
            <a:off x="5903605" y="4101198"/>
            <a:ext cx="5728007" cy="1497497"/>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3" name="Rectangle 12">
            <a:extLst>
              <a:ext uri="{FF2B5EF4-FFF2-40B4-BE49-F238E27FC236}">
                <a16:creationId xmlns:a16="http://schemas.microsoft.com/office/drawing/2014/main" id="{A19B9119-6B3C-45F1-BBAF-E5D5E9EB6E1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D3B2F5E5-11E9-4977-A532-7C56B27BAC6E}"/>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4" name="Text Placeholder 9">
            <a:extLst>
              <a:ext uri="{FF2B5EF4-FFF2-40B4-BE49-F238E27FC236}">
                <a16:creationId xmlns:a16="http://schemas.microsoft.com/office/drawing/2014/main" id="{4B1BA58A-ED13-48B8-AEF2-0B0F920FD18D}"/>
              </a:ext>
            </a:extLst>
          </p:cNvPr>
          <p:cNvSpPr>
            <a:spLocks noGrp="1"/>
          </p:cNvSpPr>
          <p:nvPr>
            <p:ph type="body" sz="quarter" idx="14" hasCustomPrompt="1"/>
          </p:nvPr>
        </p:nvSpPr>
        <p:spPr>
          <a:xfrm>
            <a:off x="9762002" y="662245"/>
            <a:ext cx="2288972" cy="684452"/>
          </a:xfrm>
        </p:spPr>
        <p:txBody>
          <a:bodyPr>
            <a:normAutofit/>
          </a:bodyPr>
          <a:lstStyle>
            <a:lvl1pPr marL="0" indent="0">
              <a:buNone/>
              <a:defRPr sz="4400">
                <a:solidFill>
                  <a:schemeClr val="tx2"/>
                </a:solidFill>
              </a:defRPr>
            </a:lvl1pPr>
          </a:lstStyle>
          <a:p>
            <a:pPr lvl="0"/>
            <a:r>
              <a:rPr lang="en-US" dirty="0"/>
              <a:t>LOREM.</a:t>
            </a:r>
          </a:p>
        </p:txBody>
      </p:sp>
      <p:sp>
        <p:nvSpPr>
          <p:cNvPr id="15" name="Text Placeholder 9">
            <a:extLst>
              <a:ext uri="{FF2B5EF4-FFF2-40B4-BE49-F238E27FC236}">
                <a16:creationId xmlns:a16="http://schemas.microsoft.com/office/drawing/2014/main" id="{D89029FB-E43D-4422-A5EB-098AB87A5812}"/>
              </a:ext>
            </a:extLst>
          </p:cNvPr>
          <p:cNvSpPr>
            <a:spLocks noGrp="1"/>
          </p:cNvSpPr>
          <p:nvPr>
            <p:ph type="body" sz="quarter" idx="15" hasCustomPrompt="1"/>
          </p:nvPr>
        </p:nvSpPr>
        <p:spPr>
          <a:xfrm>
            <a:off x="5685446" y="662245"/>
            <a:ext cx="4274453" cy="684452"/>
          </a:xfrm>
        </p:spPr>
        <p:txBody>
          <a:bodyPr>
            <a:normAutofit/>
          </a:bodyPr>
          <a:lstStyle>
            <a:lvl1pPr marL="0" indent="0">
              <a:buNone/>
              <a:defRPr sz="4400">
                <a:solidFill>
                  <a:schemeClr val="tx1"/>
                </a:solidFill>
              </a:defRPr>
            </a:lvl1pPr>
          </a:lstStyle>
          <a:p>
            <a:pPr lvl="0"/>
            <a:r>
              <a:rPr lang="en-US" dirty="0"/>
              <a:t>LOREM IPSUM.</a:t>
            </a:r>
          </a:p>
        </p:txBody>
      </p:sp>
      <p:pic>
        <p:nvPicPr>
          <p:cNvPr id="11" name="Picture 10">
            <a:extLst>
              <a:ext uri="{FF2B5EF4-FFF2-40B4-BE49-F238E27FC236}">
                <a16:creationId xmlns:a16="http://schemas.microsoft.com/office/drawing/2014/main" id="{94868470-19F9-4111-AC19-1EB77B9261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20444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3" name="Picture Placeholder 37">
            <a:extLst>
              <a:ext uri="{FF2B5EF4-FFF2-40B4-BE49-F238E27FC236}">
                <a16:creationId xmlns:a16="http://schemas.microsoft.com/office/drawing/2014/main" id="{730AED85-5CD2-4C54-8E26-86CD26E86BBB}"/>
              </a:ext>
            </a:extLst>
          </p:cNvPr>
          <p:cNvSpPr>
            <a:spLocks noGrp="1"/>
          </p:cNvSpPr>
          <p:nvPr>
            <p:ph type="pic" sz="quarter" idx="10"/>
          </p:nvPr>
        </p:nvSpPr>
        <p:spPr>
          <a:xfrm>
            <a:off x="0" y="-6350"/>
            <a:ext cx="5343218" cy="6872760"/>
          </a:xfrm>
          <a:pattFill prst="pct5">
            <a:fgClr>
              <a:schemeClr val="accent1"/>
            </a:fgClr>
            <a:bgClr>
              <a:schemeClr val="bg1"/>
            </a:bgClr>
          </a:pattFill>
        </p:spPr>
        <p:txBody>
          <a:bodyPr/>
          <a:lstStyle/>
          <a:p>
            <a:endParaRPr lang="en-US"/>
          </a:p>
        </p:txBody>
      </p:sp>
      <p:sp>
        <p:nvSpPr>
          <p:cNvPr id="13" name="Rectangle 12">
            <a:extLst>
              <a:ext uri="{FF2B5EF4-FFF2-40B4-BE49-F238E27FC236}">
                <a16:creationId xmlns:a16="http://schemas.microsoft.com/office/drawing/2014/main" id="{A19B9119-6B3C-45F1-BBAF-E5D5E9EB6E1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D3B2F5E5-11E9-4977-A532-7C56B27BAC6E}"/>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8" name="Picture 7">
            <a:extLst>
              <a:ext uri="{FF2B5EF4-FFF2-40B4-BE49-F238E27FC236}">
                <a16:creationId xmlns:a16="http://schemas.microsoft.com/office/drawing/2014/main" id="{52128350-8021-4169-8FD9-96A38B929A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54305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0" name="Picture Placeholder 37">
            <a:extLst>
              <a:ext uri="{FF2B5EF4-FFF2-40B4-BE49-F238E27FC236}">
                <a16:creationId xmlns:a16="http://schemas.microsoft.com/office/drawing/2014/main" id="{41B51638-0DAD-47ED-8128-D4908DF92966}"/>
              </a:ext>
            </a:extLst>
          </p:cNvPr>
          <p:cNvSpPr>
            <a:spLocks noGrp="1"/>
          </p:cNvSpPr>
          <p:nvPr>
            <p:ph type="pic" sz="quarter" idx="10"/>
          </p:nvPr>
        </p:nvSpPr>
        <p:spPr>
          <a:xfrm>
            <a:off x="6937298" y="-6350"/>
            <a:ext cx="5254702" cy="6872760"/>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9378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37">
            <a:extLst>
              <a:ext uri="{FF2B5EF4-FFF2-40B4-BE49-F238E27FC236}">
                <a16:creationId xmlns:a16="http://schemas.microsoft.com/office/drawing/2014/main" id="{41B51638-0DAD-47ED-8128-D4908DF92966}"/>
              </a:ext>
            </a:extLst>
          </p:cNvPr>
          <p:cNvSpPr>
            <a:spLocks noGrp="1"/>
          </p:cNvSpPr>
          <p:nvPr>
            <p:ph type="pic" sz="quarter" idx="10"/>
          </p:nvPr>
        </p:nvSpPr>
        <p:spPr>
          <a:xfrm>
            <a:off x="6937298" y="-6350"/>
            <a:ext cx="5254702" cy="6872760"/>
          </a:xfrm>
          <a:pattFill prst="pct5">
            <a:fgClr>
              <a:schemeClr val="accent1"/>
            </a:fgClr>
            <a:bgClr>
              <a:schemeClr val="bg1"/>
            </a:bgClr>
          </a:pattFill>
        </p:spPr>
        <p:txBody>
          <a:bodyPr/>
          <a:lstStyle/>
          <a:p>
            <a:endParaRPr lang="en-US"/>
          </a:p>
        </p:txBody>
      </p:sp>
      <p:sp>
        <p:nvSpPr>
          <p:cNvPr id="8" name="Rectangle 7">
            <a:extLst>
              <a:ext uri="{FF2B5EF4-FFF2-40B4-BE49-F238E27FC236}">
                <a16:creationId xmlns:a16="http://schemas.microsoft.com/office/drawing/2014/main" id="{73B685F8-F830-4FCC-B008-D336B23E0A0C}"/>
              </a:ext>
            </a:extLst>
          </p:cNvPr>
          <p:cNvSpPr/>
          <p:nvPr userDrawn="1"/>
        </p:nvSpPr>
        <p:spPr>
          <a:xfrm>
            <a:off x="1095125" y="4249100"/>
            <a:ext cx="1413491" cy="1129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EB39F5C-2009-4605-803E-09D43408C9F3}"/>
              </a:ext>
            </a:extLst>
          </p:cNvPr>
          <p:cNvCxnSpPr>
            <a:cxnSpLocks/>
          </p:cNvCxnSpPr>
          <p:nvPr/>
        </p:nvCxnSpPr>
        <p:spPr>
          <a:xfrm>
            <a:off x="955599" y="3160741"/>
            <a:ext cx="263897" cy="0"/>
          </a:xfrm>
          <a:prstGeom prst="line">
            <a:avLst/>
          </a:prstGeom>
          <a:ln w="28575">
            <a:solidFill>
              <a:srgbClr val="0B1E3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369D99-571A-459B-89AD-397044B1D407}"/>
              </a:ext>
            </a:extLst>
          </p:cNvPr>
          <p:cNvCxnSpPr>
            <a:cxnSpLocks/>
          </p:cNvCxnSpPr>
          <p:nvPr/>
        </p:nvCxnSpPr>
        <p:spPr>
          <a:xfrm>
            <a:off x="955597" y="3818483"/>
            <a:ext cx="263897" cy="0"/>
          </a:xfrm>
          <a:prstGeom prst="line">
            <a:avLst/>
          </a:prstGeom>
          <a:ln w="28575">
            <a:solidFill>
              <a:srgbClr val="0B1E3B"/>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ABAB38E2-C751-4F9C-BF72-26DD13CEC34E}"/>
              </a:ext>
            </a:extLst>
          </p:cNvPr>
          <p:cNvSpPr>
            <a:spLocks noGrp="1"/>
          </p:cNvSpPr>
          <p:nvPr userDrawn="1">
            <p:ph type="title" hasCustomPrompt="1"/>
          </p:nvPr>
        </p:nvSpPr>
        <p:spPr>
          <a:xfrm>
            <a:off x="802897" y="739187"/>
            <a:ext cx="4212664" cy="651251"/>
          </a:xfrm>
        </p:spPr>
        <p:txBody>
          <a:bodyPr/>
          <a:lstStyle>
            <a:lvl1pPr algn="l">
              <a:defRPr>
                <a:solidFill>
                  <a:schemeClr val="tx1"/>
                </a:solidFill>
                <a:latin typeface="+mn-lt"/>
              </a:defRPr>
            </a:lvl1pPr>
          </a:lstStyle>
          <a:p>
            <a:r>
              <a:rPr lang="en-US" dirty="0"/>
              <a:t>LOREM IPSUM </a:t>
            </a:r>
          </a:p>
        </p:txBody>
      </p:sp>
      <p:cxnSp>
        <p:nvCxnSpPr>
          <p:cNvPr id="35" name="Straight Connector 34">
            <a:extLst>
              <a:ext uri="{FF2B5EF4-FFF2-40B4-BE49-F238E27FC236}">
                <a16:creationId xmlns:a16="http://schemas.microsoft.com/office/drawing/2014/main" id="{BF14DE82-3EAA-421C-98C4-BAA4E3DEE09D}"/>
              </a:ext>
            </a:extLst>
          </p:cNvPr>
          <p:cNvCxnSpPr>
            <a:cxnSpLocks/>
          </p:cNvCxnSpPr>
          <p:nvPr userDrawn="1"/>
        </p:nvCxnSpPr>
        <p:spPr>
          <a:xfrm>
            <a:off x="955599" y="2503516"/>
            <a:ext cx="263897" cy="0"/>
          </a:xfrm>
          <a:prstGeom prst="line">
            <a:avLst/>
          </a:prstGeom>
          <a:ln w="28575">
            <a:solidFill>
              <a:srgbClr val="0B1E3B"/>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C5BBC392-9423-40D5-90AD-C48840B34A6B}"/>
              </a:ext>
            </a:extLst>
          </p:cNvPr>
          <p:cNvSpPr>
            <a:spLocks noGrp="1"/>
          </p:cNvSpPr>
          <p:nvPr>
            <p:ph type="body" sz="half" idx="12" hasCustomPrompt="1"/>
          </p:nvPr>
        </p:nvSpPr>
        <p:spPr>
          <a:xfrm>
            <a:off x="1396863" y="2192026"/>
            <a:ext cx="4851537" cy="639436"/>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eismond</a:t>
            </a:r>
            <a:r>
              <a:rPr lang="en-US" sz="1400" dirty="0">
                <a:latin typeface="+mj-lt"/>
              </a:rPr>
              <a:t> </a:t>
            </a:r>
            <a:r>
              <a:rPr lang="en-US" sz="1400" dirty="0" err="1">
                <a:latin typeface="+mj-lt"/>
              </a:rPr>
              <a:t>tempr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labor.</a:t>
            </a:r>
            <a:endParaRPr lang="en-US" sz="1400" b="1" dirty="0">
              <a:latin typeface="+mj-lt"/>
              <a:ea typeface="Roboto" panose="02000000000000000000" pitchFamily="2" charset="0"/>
            </a:endParaRPr>
          </a:p>
        </p:txBody>
      </p:sp>
      <p:sp>
        <p:nvSpPr>
          <p:cNvPr id="37" name="Text Placeholder 3">
            <a:extLst>
              <a:ext uri="{FF2B5EF4-FFF2-40B4-BE49-F238E27FC236}">
                <a16:creationId xmlns:a16="http://schemas.microsoft.com/office/drawing/2014/main" id="{8D93CCCC-3A9C-4708-8D13-04A824B09DB6}"/>
              </a:ext>
            </a:extLst>
          </p:cNvPr>
          <p:cNvSpPr>
            <a:spLocks noGrp="1"/>
          </p:cNvSpPr>
          <p:nvPr>
            <p:ph type="body" sz="half" idx="22" hasCustomPrompt="1"/>
          </p:nvPr>
        </p:nvSpPr>
        <p:spPr>
          <a:xfrm>
            <a:off x="1396863" y="2897135"/>
            <a:ext cx="4851537" cy="591531"/>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eimsor</a:t>
            </a:r>
            <a:r>
              <a:rPr lang="en-US" sz="1400" dirty="0">
                <a:latin typeface="+mj-lt"/>
              </a:rPr>
              <a:t> </a:t>
            </a:r>
            <a:r>
              <a:rPr lang="en-US" sz="1400" dirty="0" err="1">
                <a:latin typeface="+mj-lt"/>
              </a:rPr>
              <a:t>tempor</a:t>
            </a:r>
            <a:r>
              <a:rPr lang="en-US" sz="1400" b="1" dirty="0">
                <a:latin typeface="+mj-lt"/>
              </a:rPr>
              <a:t>.</a:t>
            </a:r>
            <a:endParaRPr lang="en-US" sz="1400" b="1" dirty="0">
              <a:latin typeface="+mj-lt"/>
              <a:ea typeface="Roboto" panose="02000000000000000000" pitchFamily="2" charset="0"/>
            </a:endParaRPr>
          </a:p>
        </p:txBody>
      </p:sp>
      <p:sp>
        <p:nvSpPr>
          <p:cNvPr id="38" name="Text Placeholder 3">
            <a:extLst>
              <a:ext uri="{FF2B5EF4-FFF2-40B4-BE49-F238E27FC236}">
                <a16:creationId xmlns:a16="http://schemas.microsoft.com/office/drawing/2014/main" id="{3DEB09DE-9464-40F8-B36B-FBB966744E6A}"/>
              </a:ext>
            </a:extLst>
          </p:cNvPr>
          <p:cNvSpPr>
            <a:spLocks noGrp="1"/>
          </p:cNvSpPr>
          <p:nvPr>
            <p:ph type="body" sz="half" idx="23" hasCustomPrompt="1"/>
          </p:nvPr>
        </p:nvSpPr>
        <p:spPr>
          <a:xfrm>
            <a:off x="1396863" y="3618910"/>
            <a:ext cx="4851537" cy="421121"/>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endParaRPr lang="en-US" sz="1400" b="1" dirty="0">
              <a:latin typeface="+mj-lt"/>
              <a:ea typeface="Roboto" panose="02000000000000000000" pitchFamily="2" charset="0"/>
            </a:endParaRPr>
          </a:p>
        </p:txBody>
      </p:sp>
      <p:sp>
        <p:nvSpPr>
          <p:cNvPr id="20" name="Slide Number">
            <a:extLst>
              <a:ext uri="{FF2B5EF4-FFF2-40B4-BE49-F238E27FC236}">
                <a16:creationId xmlns:a16="http://schemas.microsoft.com/office/drawing/2014/main" id="{BA57FDE3-F2AA-470A-9F8A-30DD0B8528FA}"/>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6" name="Rectangle 15">
            <a:extLst>
              <a:ext uri="{FF2B5EF4-FFF2-40B4-BE49-F238E27FC236}">
                <a16:creationId xmlns:a16="http://schemas.microsoft.com/office/drawing/2014/main" id="{E2753F60-D9D0-4D04-9714-7EBBF11F6065}"/>
              </a:ext>
            </a:extLst>
          </p:cNvPr>
          <p:cNvSpPr/>
          <p:nvPr userDrawn="1"/>
        </p:nvSpPr>
        <p:spPr>
          <a:xfrm>
            <a:off x="385764"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B28790B9-032D-4C6B-B352-D5795A67D5B6}"/>
              </a:ext>
            </a:extLst>
          </p:cNvPr>
          <p:cNvSpPr txBox="1">
            <a:spLocks/>
          </p:cNvSpPr>
          <p:nvPr userDrawn="1"/>
        </p:nvSpPr>
        <p:spPr>
          <a:xfrm>
            <a:off x="297180"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8" name="Text Placeholder 9">
            <a:extLst>
              <a:ext uri="{FF2B5EF4-FFF2-40B4-BE49-F238E27FC236}">
                <a16:creationId xmlns:a16="http://schemas.microsoft.com/office/drawing/2014/main" id="{F5431720-2DDF-4CE3-AA61-25C0E5EE7FD0}"/>
              </a:ext>
            </a:extLst>
          </p:cNvPr>
          <p:cNvSpPr>
            <a:spLocks noGrp="1"/>
          </p:cNvSpPr>
          <p:nvPr>
            <p:ph type="body" sz="quarter" idx="14" hasCustomPrompt="1"/>
          </p:nvPr>
        </p:nvSpPr>
        <p:spPr>
          <a:xfrm>
            <a:off x="789249" y="1400560"/>
            <a:ext cx="2288972" cy="684452"/>
          </a:xfrm>
        </p:spPr>
        <p:txBody>
          <a:bodyPr>
            <a:normAutofit/>
          </a:bodyPr>
          <a:lstStyle>
            <a:lvl1pPr marL="0" indent="0">
              <a:buNone/>
              <a:defRPr sz="4400">
                <a:solidFill>
                  <a:schemeClr val="tx2"/>
                </a:solidFill>
              </a:defRPr>
            </a:lvl1pPr>
          </a:lstStyle>
          <a:p>
            <a:pPr lvl="0"/>
            <a:r>
              <a:rPr lang="en-US" dirty="0"/>
              <a:t>LOREM.</a:t>
            </a:r>
          </a:p>
        </p:txBody>
      </p:sp>
      <p:pic>
        <p:nvPicPr>
          <p:cNvPr id="19" name="Picture 18">
            <a:extLst>
              <a:ext uri="{FF2B5EF4-FFF2-40B4-BE49-F238E27FC236}">
                <a16:creationId xmlns:a16="http://schemas.microsoft.com/office/drawing/2014/main" id="{39073268-3894-4231-A9A7-E38DC0300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5457437" y="5877194"/>
            <a:ext cx="1277126" cy="869492"/>
          </a:xfrm>
          <a:prstGeom prst="rect">
            <a:avLst/>
          </a:prstGeom>
        </p:spPr>
      </p:pic>
    </p:spTree>
    <p:extLst>
      <p:ext uri="{BB962C8B-B14F-4D97-AF65-F5344CB8AC3E}">
        <p14:creationId xmlns:p14="http://schemas.microsoft.com/office/powerpoint/2010/main" val="2951112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F784DACC-0A57-449C-90D4-67BB4F249F7C}"/>
              </a:ext>
            </a:extLst>
          </p:cNvPr>
          <p:cNvSpPr>
            <a:spLocks noGrp="1"/>
          </p:cNvSpPr>
          <p:nvPr>
            <p:ph type="body" sz="quarter" idx="14" hasCustomPrompt="1"/>
          </p:nvPr>
        </p:nvSpPr>
        <p:spPr>
          <a:xfrm>
            <a:off x="4869161" y="662245"/>
            <a:ext cx="2288972" cy="684452"/>
          </a:xfrm>
        </p:spPr>
        <p:txBody>
          <a:bodyPr>
            <a:normAutofit/>
          </a:bodyPr>
          <a:lstStyle>
            <a:lvl1pPr marL="0" indent="0">
              <a:buNone/>
              <a:defRPr sz="4400">
                <a:solidFill>
                  <a:schemeClr val="tx2"/>
                </a:solidFill>
              </a:defRPr>
            </a:lvl1pPr>
          </a:lstStyle>
          <a:p>
            <a:pPr lvl="0"/>
            <a:r>
              <a:rPr lang="en-US" dirty="0"/>
              <a:t>LOREM.</a:t>
            </a:r>
          </a:p>
        </p:txBody>
      </p:sp>
      <p:sp>
        <p:nvSpPr>
          <p:cNvPr id="18" name="Text Placeholder 9">
            <a:extLst>
              <a:ext uri="{FF2B5EF4-FFF2-40B4-BE49-F238E27FC236}">
                <a16:creationId xmlns:a16="http://schemas.microsoft.com/office/drawing/2014/main" id="{56EA252A-8C53-4E81-946D-04C6B8F9D6D1}"/>
              </a:ext>
            </a:extLst>
          </p:cNvPr>
          <p:cNvSpPr>
            <a:spLocks noGrp="1"/>
          </p:cNvSpPr>
          <p:nvPr>
            <p:ph type="body" sz="quarter" idx="15" hasCustomPrompt="1"/>
          </p:nvPr>
        </p:nvSpPr>
        <p:spPr>
          <a:xfrm>
            <a:off x="792605" y="662245"/>
            <a:ext cx="4274453" cy="684452"/>
          </a:xfrm>
        </p:spPr>
        <p:txBody>
          <a:bodyPr>
            <a:normAutofit/>
          </a:bodyPr>
          <a:lstStyle>
            <a:lvl1pPr marL="0" indent="0">
              <a:buNone/>
              <a:defRPr sz="4400">
                <a:solidFill>
                  <a:schemeClr val="tx1"/>
                </a:solidFill>
              </a:defRPr>
            </a:lvl1pPr>
          </a:lstStyle>
          <a:p>
            <a:pPr lvl="0"/>
            <a:r>
              <a:rPr lang="en-US" dirty="0"/>
              <a:t>LOREM IPSUM.</a:t>
            </a:r>
          </a:p>
        </p:txBody>
      </p:sp>
      <p:pic>
        <p:nvPicPr>
          <p:cNvPr id="12" name="Picture 11">
            <a:extLst>
              <a:ext uri="{FF2B5EF4-FFF2-40B4-BE49-F238E27FC236}">
                <a16:creationId xmlns:a16="http://schemas.microsoft.com/office/drawing/2014/main" id="{2F81A22E-67FD-41AD-9771-05B5F7258C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7783544" y="5877194"/>
            <a:ext cx="1277126" cy="869492"/>
          </a:xfrm>
          <a:prstGeom prst="rect">
            <a:avLst/>
          </a:prstGeom>
        </p:spPr>
      </p:pic>
      <p:sp>
        <p:nvSpPr>
          <p:cNvPr id="20" name="Picture Placeholder 37">
            <a:extLst>
              <a:ext uri="{FF2B5EF4-FFF2-40B4-BE49-F238E27FC236}">
                <a16:creationId xmlns:a16="http://schemas.microsoft.com/office/drawing/2014/main" id="{811E8390-F50A-4E3B-9BA1-284F9FB2E887}"/>
              </a:ext>
            </a:extLst>
          </p:cNvPr>
          <p:cNvSpPr>
            <a:spLocks noGrp="1"/>
          </p:cNvSpPr>
          <p:nvPr>
            <p:ph type="pic" sz="quarter" idx="10"/>
          </p:nvPr>
        </p:nvSpPr>
        <p:spPr>
          <a:xfrm>
            <a:off x="9224358" y="-6350"/>
            <a:ext cx="2967642" cy="6872760"/>
          </a:xfrm>
          <a:pattFill prst="pct5">
            <a:fgClr>
              <a:schemeClr val="accent1"/>
            </a:fgClr>
            <a:bgClr>
              <a:schemeClr val="bg1"/>
            </a:bgClr>
          </a:pattFill>
        </p:spPr>
        <p:txBody>
          <a:bodyPr/>
          <a:lstStyle/>
          <a:p>
            <a:endParaRPr lang="en-US"/>
          </a:p>
        </p:txBody>
      </p:sp>
      <p:sp>
        <p:nvSpPr>
          <p:cNvPr id="7" name="Rectangle 6">
            <a:extLst>
              <a:ext uri="{FF2B5EF4-FFF2-40B4-BE49-F238E27FC236}">
                <a16:creationId xmlns:a16="http://schemas.microsoft.com/office/drawing/2014/main" id="{5BF6F846-680C-40D4-AB75-353A4D2F52E9}"/>
              </a:ext>
            </a:extLst>
          </p:cNvPr>
          <p:cNvSpPr/>
          <p:nvPr userDrawn="1"/>
        </p:nvSpPr>
        <p:spPr>
          <a:xfrm>
            <a:off x="825903" y="4087511"/>
            <a:ext cx="4043257" cy="27704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97168179-D25B-40F6-9F03-F8479AFB8CE6}"/>
              </a:ext>
            </a:extLst>
          </p:cNvPr>
          <p:cNvSpPr>
            <a:spLocks noGrp="1"/>
          </p:cNvSpPr>
          <p:nvPr>
            <p:ph type="body" sz="half" idx="12" hasCustomPrompt="1"/>
          </p:nvPr>
        </p:nvSpPr>
        <p:spPr>
          <a:xfrm>
            <a:off x="914804" y="1760273"/>
            <a:ext cx="3840314" cy="2278932"/>
          </a:xfrm>
          <a:prstGeom prst="rect">
            <a:avLst/>
          </a:prstGeom>
        </p:spPr>
        <p:txBody>
          <a:bodyPr>
            <a:normAutofit/>
          </a:bodyPr>
          <a:lstStyle>
            <a:lvl1pPr marL="0" indent="0" algn="just" fontAlgn="base">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26" name="Text Placeholder 3">
            <a:extLst>
              <a:ext uri="{FF2B5EF4-FFF2-40B4-BE49-F238E27FC236}">
                <a16:creationId xmlns:a16="http://schemas.microsoft.com/office/drawing/2014/main" id="{4D859E4A-FF69-4E0C-9F3B-71106287B3B2}"/>
              </a:ext>
            </a:extLst>
          </p:cNvPr>
          <p:cNvSpPr>
            <a:spLocks noGrp="1"/>
          </p:cNvSpPr>
          <p:nvPr>
            <p:ph type="body" sz="half" idx="13" hasCustomPrompt="1"/>
          </p:nvPr>
        </p:nvSpPr>
        <p:spPr>
          <a:xfrm>
            <a:off x="5211940" y="1760273"/>
            <a:ext cx="3555596" cy="2278932"/>
          </a:xfrm>
          <a:prstGeom prst="rect">
            <a:avLst/>
          </a:prstGeom>
        </p:spPr>
        <p:txBody>
          <a:bodyPr>
            <a:normAutofit/>
          </a:bodyPr>
          <a:lstStyle>
            <a:lvl1pPr marL="0" indent="0" algn="l">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5" name="Rectangle 14">
            <a:extLst>
              <a:ext uri="{FF2B5EF4-FFF2-40B4-BE49-F238E27FC236}">
                <a16:creationId xmlns:a16="http://schemas.microsoft.com/office/drawing/2014/main" id="{6DD560DE-4A4A-43DB-A91B-C4CF776C1D37}"/>
              </a:ext>
            </a:extLst>
          </p:cNvPr>
          <p:cNvSpPr/>
          <p:nvPr userDrawn="1"/>
        </p:nvSpPr>
        <p:spPr>
          <a:xfrm>
            <a:off x="340581" y="-33646"/>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1A4D25B5-846E-463D-9D78-6AB5B58138C0}"/>
              </a:ext>
            </a:extLst>
          </p:cNvPr>
          <p:cNvSpPr txBox="1">
            <a:spLocks/>
          </p:cNvSpPr>
          <p:nvPr userDrawn="1"/>
        </p:nvSpPr>
        <p:spPr>
          <a:xfrm>
            <a:off x="251997" y="111812"/>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9" name="Text Placeholder 3">
            <a:extLst>
              <a:ext uri="{FF2B5EF4-FFF2-40B4-BE49-F238E27FC236}">
                <a16:creationId xmlns:a16="http://schemas.microsoft.com/office/drawing/2014/main" id="{477E8930-224C-4833-92C0-312C2EF101E6}"/>
              </a:ext>
            </a:extLst>
          </p:cNvPr>
          <p:cNvSpPr>
            <a:spLocks noGrp="1"/>
          </p:cNvSpPr>
          <p:nvPr>
            <p:ph type="body" sz="half" idx="16" hasCustomPrompt="1"/>
          </p:nvPr>
        </p:nvSpPr>
        <p:spPr>
          <a:xfrm>
            <a:off x="870354" y="4220995"/>
            <a:ext cx="3840314" cy="2278932"/>
          </a:xfrm>
          <a:prstGeom prst="rect">
            <a:avLst/>
          </a:prstGeom>
        </p:spPr>
        <p:txBody>
          <a:bodyPr>
            <a:normAutofit/>
          </a:bodyPr>
          <a:lstStyle>
            <a:lvl1pPr marL="0" indent="0" algn="just" fontAlgn="base">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21" name="Text Placeholder 3">
            <a:extLst>
              <a:ext uri="{FF2B5EF4-FFF2-40B4-BE49-F238E27FC236}">
                <a16:creationId xmlns:a16="http://schemas.microsoft.com/office/drawing/2014/main" id="{DC4A9ED2-858B-4C68-86FA-1828C796B9E1}"/>
              </a:ext>
            </a:extLst>
          </p:cNvPr>
          <p:cNvSpPr>
            <a:spLocks noGrp="1"/>
          </p:cNvSpPr>
          <p:nvPr>
            <p:ph type="body" sz="half" idx="17" hasCustomPrompt="1"/>
          </p:nvPr>
        </p:nvSpPr>
        <p:spPr>
          <a:xfrm>
            <a:off x="5167490" y="4220995"/>
            <a:ext cx="3600046" cy="1974760"/>
          </a:xfrm>
          <a:prstGeom prst="rect">
            <a:avLst/>
          </a:prstGeom>
        </p:spPr>
        <p:txBody>
          <a:bodyPr>
            <a:normAutofit/>
          </a:bodyPr>
          <a:lstStyle>
            <a:lvl1pPr marL="0" indent="0" algn="just" fontAlgn="base">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a:t>
            </a:r>
            <a:endParaRPr lang="lt-LT" sz="1400" dirty="0">
              <a:latin typeface="+mj-lt"/>
            </a:endParaRPr>
          </a:p>
        </p:txBody>
      </p:sp>
    </p:spTree>
    <p:extLst>
      <p:ext uri="{BB962C8B-B14F-4D97-AF65-F5344CB8AC3E}">
        <p14:creationId xmlns:p14="http://schemas.microsoft.com/office/powerpoint/2010/main" val="81532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81A22E-67FD-41AD-9771-05B5F7258C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7783544" y="5877194"/>
            <a:ext cx="1277126" cy="869492"/>
          </a:xfrm>
          <a:prstGeom prst="rect">
            <a:avLst/>
          </a:prstGeom>
        </p:spPr>
      </p:pic>
      <p:sp>
        <p:nvSpPr>
          <p:cNvPr id="20" name="Picture Placeholder 37">
            <a:extLst>
              <a:ext uri="{FF2B5EF4-FFF2-40B4-BE49-F238E27FC236}">
                <a16:creationId xmlns:a16="http://schemas.microsoft.com/office/drawing/2014/main" id="{811E8390-F50A-4E3B-9BA1-284F9FB2E887}"/>
              </a:ext>
            </a:extLst>
          </p:cNvPr>
          <p:cNvSpPr>
            <a:spLocks noGrp="1"/>
          </p:cNvSpPr>
          <p:nvPr>
            <p:ph type="pic" sz="quarter" idx="10"/>
          </p:nvPr>
        </p:nvSpPr>
        <p:spPr>
          <a:xfrm>
            <a:off x="9224358" y="-6350"/>
            <a:ext cx="2967642" cy="6872760"/>
          </a:xfrm>
          <a:pattFill prst="pct5">
            <a:fgClr>
              <a:schemeClr val="accent1"/>
            </a:fgClr>
            <a:bgClr>
              <a:schemeClr val="bg1"/>
            </a:bgClr>
          </a:pattFill>
        </p:spPr>
        <p:txBody>
          <a:bodyPr/>
          <a:lstStyle/>
          <a:p>
            <a:endParaRPr lang="en-US"/>
          </a:p>
        </p:txBody>
      </p:sp>
      <p:sp>
        <p:nvSpPr>
          <p:cNvPr id="15" name="Rectangle 14">
            <a:extLst>
              <a:ext uri="{FF2B5EF4-FFF2-40B4-BE49-F238E27FC236}">
                <a16:creationId xmlns:a16="http://schemas.microsoft.com/office/drawing/2014/main" id="{6DD560DE-4A4A-43DB-A91B-C4CF776C1D37}"/>
              </a:ext>
            </a:extLst>
          </p:cNvPr>
          <p:cNvSpPr/>
          <p:nvPr userDrawn="1"/>
        </p:nvSpPr>
        <p:spPr>
          <a:xfrm>
            <a:off x="340581" y="-33646"/>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1A4D25B5-846E-463D-9D78-6AB5B58138C0}"/>
              </a:ext>
            </a:extLst>
          </p:cNvPr>
          <p:cNvSpPr txBox="1">
            <a:spLocks/>
          </p:cNvSpPr>
          <p:nvPr userDrawn="1"/>
        </p:nvSpPr>
        <p:spPr>
          <a:xfrm>
            <a:off x="251997" y="111812"/>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Tree>
    <p:extLst>
      <p:ext uri="{BB962C8B-B14F-4D97-AF65-F5344CB8AC3E}">
        <p14:creationId xmlns:p14="http://schemas.microsoft.com/office/powerpoint/2010/main" val="367919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6E16A520-FA0F-48E9-A7BB-E7E1DAE2A4AE}"/>
              </a:ext>
            </a:extLst>
          </p:cNvPr>
          <p:cNvSpPr>
            <a:spLocks noGrp="1"/>
          </p:cNvSpPr>
          <p:nvPr>
            <p:ph type="pic" sz="quarter" idx="10"/>
          </p:nvPr>
        </p:nvSpPr>
        <p:spPr>
          <a:xfrm>
            <a:off x="0" y="979088"/>
            <a:ext cx="5329238" cy="1503762"/>
          </a:xfrm>
          <a:pattFill prst="pct5">
            <a:fgClr>
              <a:schemeClr val="accent1"/>
            </a:fgClr>
            <a:bgClr>
              <a:schemeClr val="bg1"/>
            </a:bgClr>
          </a:pattFill>
        </p:spPr>
        <p:txBody>
          <a:bodyPr/>
          <a:lstStyle/>
          <a:p>
            <a:endParaRPr lang="en-US"/>
          </a:p>
        </p:txBody>
      </p:sp>
      <p:sp>
        <p:nvSpPr>
          <p:cNvPr id="53" name="Picture Placeholder 37">
            <a:extLst>
              <a:ext uri="{FF2B5EF4-FFF2-40B4-BE49-F238E27FC236}">
                <a16:creationId xmlns:a16="http://schemas.microsoft.com/office/drawing/2014/main" id="{31F987AA-E9D1-4008-8D99-E07E9E43E637}"/>
              </a:ext>
            </a:extLst>
          </p:cNvPr>
          <p:cNvSpPr>
            <a:spLocks noGrp="1"/>
          </p:cNvSpPr>
          <p:nvPr>
            <p:ph type="pic" sz="quarter" idx="19"/>
          </p:nvPr>
        </p:nvSpPr>
        <p:spPr>
          <a:xfrm>
            <a:off x="0" y="4612201"/>
            <a:ext cx="5329238" cy="1503762"/>
          </a:xfrm>
          <a:pattFill prst="pct5">
            <a:fgClr>
              <a:schemeClr val="accent1"/>
            </a:fgClr>
            <a:bgClr>
              <a:schemeClr val="bg1"/>
            </a:bgClr>
          </a:pattFill>
        </p:spPr>
        <p:txBody>
          <a:bodyPr/>
          <a:lstStyle/>
          <a:p>
            <a:endParaRPr lang="en-US"/>
          </a:p>
        </p:txBody>
      </p:sp>
      <p:sp>
        <p:nvSpPr>
          <p:cNvPr id="51" name="Picture Placeholder 37">
            <a:extLst>
              <a:ext uri="{FF2B5EF4-FFF2-40B4-BE49-F238E27FC236}">
                <a16:creationId xmlns:a16="http://schemas.microsoft.com/office/drawing/2014/main" id="{43A99785-3B80-4367-9C4D-552FD9039CF2}"/>
              </a:ext>
            </a:extLst>
          </p:cNvPr>
          <p:cNvSpPr>
            <a:spLocks noGrp="1"/>
          </p:cNvSpPr>
          <p:nvPr>
            <p:ph type="pic" sz="quarter" idx="18"/>
          </p:nvPr>
        </p:nvSpPr>
        <p:spPr>
          <a:xfrm>
            <a:off x="6861579" y="2805832"/>
            <a:ext cx="5339945" cy="1503762"/>
          </a:xfrm>
          <a:pattFill prst="pct5">
            <a:fgClr>
              <a:schemeClr val="accent1"/>
            </a:fgClr>
            <a:bgClr>
              <a:schemeClr val="bg1"/>
            </a:bgClr>
          </a:pattFill>
        </p:spPr>
        <p:txBody>
          <a:bodyPr/>
          <a:lstStyle/>
          <a:p>
            <a:endParaRPr lang="en-US"/>
          </a:p>
        </p:txBody>
      </p:sp>
      <p:sp>
        <p:nvSpPr>
          <p:cNvPr id="41" name="Text Placeholder 2">
            <a:extLst>
              <a:ext uri="{FF2B5EF4-FFF2-40B4-BE49-F238E27FC236}">
                <a16:creationId xmlns:a16="http://schemas.microsoft.com/office/drawing/2014/main" id="{FBC16D4F-79CA-4AFC-82A2-0EC39D622FA4}"/>
              </a:ext>
            </a:extLst>
          </p:cNvPr>
          <p:cNvSpPr>
            <a:spLocks noGrp="1"/>
          </p:cNvSpPr>
          <p:nvPr>
            <p:ph type="body" idx="11" hasCustomPrompt="1"/>
          </p:nvPr>
        </p:nvSpPr>
        <p:spPr>
          <a:xfrm>
            <a:off x="6771423" y="939233"/>
            <a:ext cx="5419727" cy="380840"/>
          </a:xfrm>
        </p:spPr>
        <p:txBody>
          <a:bodyPr anchor="b">
            <a:normAutofit/>
          </a:bodyPr>
          <a:lstStyle>
            <a:lvl1pPr marL="0" indent="0" algn="l">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2" name="Text Placeholder 3">
            <a:extLst>
              <a:ext uri="{FF2B5EF4-FFF2-40B4-BE49-F238E27FC236}">
                <a16:creationId xmlns:a16="http://schemas.microsoft.com/office/drawing/2014/main" id="{2C91AEE8-3056-4BA6-B560-307486766ECB}"/>
              </a:ext>
            </a:extLst>
          </p:cNvPr>
          <p:cNvSpPr>
            <a:spLocks noGrp="1"/>
          </p:cNvSpPr>
          <p:nvPr>
            <p:ph type="body" sz="half" idx="12" hasCustomPrompt="1"/>
          </p:nvPr>
        </p:nvSpPr>
        <p:spPr>
          <a:xfrm>
            <a:off x="6768252" y="1408687"/>
            <a:ext cx="4251315" cy="1017072"/>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eismut</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43" name="Text Placeholder 2">
            <a:extLst>
              <a:ext uri="{FF2B5EF4-FFF2-40B4-BE49-F238E27FC236}">
                <a16:creationId xmlns:a16="http://schemas.microsoft.com/office/drawing/2014/main" id="{21BC707E-81E6-439C-8DE7-7BD03D80F6C5}"/>
              </a:ext>
            </a:extLst>
          </p:cNvPr>
          <p:cNvSpPr>
            <a:spLocks noGrp="1"/>
          </p:cNvSpPr>
          <p:nvPr>
            <p:ph type="body" idx="13" hasCustomPrompt="1"/>
          </p:nvPr>
        </p:nvSpPr>
        <p:spPr>
          <a:xfrm>
            <a:off x="1152699" y="2791562"/>
            <a:ext cx="4248144" cy="380840"/>
          </a:xfrm>
        </p:spPr>
        <p:txBody>
          <a:bodyPr anchor="b">
            <a:normAutofit/>
          </a:bodyPr>
          <a:lstStyle>
            <a:lvl1pPr marL="0" indent="0" algn="r">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4" name="Text Placeholder 3">
            <a:extLst>
              <a:ext uri="{FF2B5EF4-FFF2-40B4-BE49-F238E27FC236}">
                <a16:creationId xmlns:a16="http://schemas.microsoft.com/office/drawing/2014/main" id="{ED3B400D-0D63-469A-95B2-A04046CC0224}"/>
              </a:ext>
            </a:extLst>
          </p:cNvPr>
          <p:cNvSpPr>
            <a:spLocks noGrp="1"/>
          </p:cNvSpPr>
          <p:nvPr>
            <p:ph type="body" sz="half" idx="14" hasCustomPrompt="1"/>
          </p:nvPr>
        </p:nvSpPr>
        <p:spPr>
          <a:xfrm>
            <a:off x="1149527" y="3273716"/>
            <a:ext cx="4251315" cy="1017072"/>
          </a:xfrm>
          <a:prstGeom prst="rect">
            <a:avLst/>
          </a:prstGeom>
        </p:spPr>
        <p:txBody>
          <a:bodyPr>
            <a:normAutofit/>
          </a:bodyPr>
          <a:lstStyle>
            <a:lvl1pPr marL="0" indent="0" algn="r">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45" name="Text Placeholder 2">
            <a:extLst>
              <a:ext uri="{FF2B5EF4-FFF2-40B4-BE49-F238E27FC236}">
                <a16:creationId xmlns:a16="http://schemas.microsoft.com/office/drawing/2014/main" id="{22C71E9A-42F5-4381-877B-30445CCA82AF}"/>
              </a:ext>
            </a:extLst>
          </p:cNvPr>
          <p:cNvSpPr>
            <a:spLocks noGrp="1"/>
          </p:cNvSpPr>
          <p:nvPr>
            <p:ph type="body" idx="15" hasCustomPrompt="1"/>
          </p:nvPr>
        </p:nvSpPr>
        <p:spPr>
          <a:xfrm>
            <a:off x="6771423" y="4544599"/>
            <a:ext cx="5419727" cy="380840"/>
          </a:xfrm>
        </p:spPr>
        <p:txBody>
          <a:bodyPr anchor="b">
            <a:normAutofit/>
          </a:bodyPr>
          <a:lstStyle>
            <a:lvl1pPr marL="0" indent="0" algn="l">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6" name="Text Placeholder 3">
            <a:extLst>
              <a:ext uri="{FF2B5EF4-FFF2-40B4-BE49-F238E27FC236}">
                <a16:creationId xmlns:a16="http://schemas.microsoft.com/office/drawing/2014/main" id="{8D5D199D-28BF-4CE0-B54B-143175909A98}"/>
              </a:ext>
            </a:extLst>
          </p:cNvPr>
          <p:cNvSpPr>
            <a:spLocks noGrp="1"/>
          </p:cNvSpPr>
          <p:nvPr>
            <p:ph type="body" sz="half" idx="16" hasCustomPrompt="1"/>
          </p:nvPr>
        </p:nvSpPr>
        <p:spPr>
          <a:xfrm>
            <a:off x="6768252" y="5014053"/>
            <a:ext cx="4251315" cy="1017072"/>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eismut</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52" name="Text Placeholder 2">
            <a:extLst>
              <a:ext uri="{FF2B5EF4-FFF2-40B4-BE49-F238E27FC236}">
                <a16:creationId xmlns:a16="http://schemas.microsoft.com/office/drawing/2014/main" id="{91AF639F-B382-45B7-8812-8AD60AA93B5F}"/>
              </a:ext>
            </a:extLst>
          </p:cNvPr>
          <p:cNvSpPr>
            <a:spLocks noGrp="1"/>
          </p:cNvSpPr>
          <p:nvPr>
            <p:ph type="body" idx="17" hasCustomPrompt="1"/>
          </p:nvPr>
        </p:nvSpPr>
        <p:spPr>
          <a:xfrm>
            <a:off x="6842531" y="3336839"/>
            <a:ext cx="2272893" cy="380840"/>
          </a:xfrm>
        </p:spPr>
        <p:txBody>
          <a:bodyPr anchor="b">
            <a:normAutofit/>
          </a:bodyPr>
          <a:lstStyle>
            <a:lvl1pPr marL="0" indent="0" algn="l">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55" name="Text Placeholder 2">
            <a:extLst>
              <a:ext uri="{FF2B5EF4-FFF2-40B4-BE49-F238E27FC236}">
                <a16:creationId xmlns:a16="http://schemas.microsoft.com/office/drawing/2014/main" id="{693B240E-6D3B-42DF-AF44-D10F80233E77}"/>
              </a:ext>
            </a:extLst>
          </p:cNvPr>
          <p:cNvSpPr>
            <a:spLocks noGrp="1"/>
          </p:cNvSpPr>
          <p:nvPr>
            <p:ph type="body" idx="20" hasCustomPrompt="1"/>
          </p:nvPr>
        </p:nvSpPr>
        <p:spPr>
          <a:xfrm>
            <a:off x="2819400" y="5140656"/>
            <a:ext cx="2458162" cy="380840"/>
          </a:xfrm>
        </p:spPr>
        <p:txBody>
          <a:bodyPr anchor="b">
            <a:normAutofit/>
          </a:bodyPr>
          <a:lstStyle>
            <a:lvl1pPr marL="0" indent="0" algn="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8" name="Text Placeholder 2">
            <a:extLst>
              <a:ext uri="{FF2B5EF4-FFF2-40B4-BE49-F238E27FC236}">
                <a16:creationId xmlns:a16="http://schemas.microsoft.com/office/drawing/2014/main" id="{BB8863DA-1404-4023-BBD5-CFE7088357B2}"/>
              </a:ext>
            </a:extLst>
          </p:cNvPr>
          <p:cNvSpPr>
            <a:spLocks noGrp="1"/>
          </p:cNvSpPr>
          <p:nvPr>
            <p:ph type="body" idx="1" hasCustomPrompt="1"/>
          </p:nvPr>
        </p:nvSpPr>
        <p:spPr>
          <a:xfrm>
            <a:off x="2819400" y="1507543"/>
            <a:ext cx="2458162" cy="380840"/>
          </a:xfrm>
        </p:spPr>
        <p:txBody>
          <a:bodyPr anchor="b">
            <a:normAutofit/>
          </a:bodyPr>
          <a:lstStyle>
            <a:lvl1pPr marL="0" indent="0" algn="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3" name="Rectangle 22">
            <a:extLst>
              <a:ext uri="{FF2B5EF4-FFF2-40B4-BE49-F238E27FC236}">
                <a16:creationId xmlns:a16="http://schemas.microsoft.com/office/drawing/2014/main" id="{1A9B20C6-0896-4627-B5DD-49488F1172ED}"/>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4" name="Slide Number">
            <a:extLst>
              <a:ext uri="{FF2B5EF4-FFF2-40B4-BE49-F238E27FC236}">
                <a16:creationId xmlns:a16="http://schemas.microsoft.com/office/drawing/2014/main" id="{B9EC9024-974E-4A60-A535-9E01BB2825CE}"/>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22" name="Picture 21">
            <a:extLst>
              <a:ext uri="{FF2B5EF4-FFF2-40B4-BE49-F238E27FC236}">
                <a16:creationId xmlns:a16="http://schemas.microsoft.com/office/drawing/2014/main" id="{42505492-0F73-46FB-B1C1-C10A420CA5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7307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83A6D7-CC68-4B70-94FB-19B716E5CBF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45180"/>
            <a:ext cx="12192000" cy="6903180"/>
          </a:xfrm>
          <a:prstGeom prst="rect">
            <a:avLst/>
          </a:prstGeom>
        </p:spPr>
      </p:pic>
      <p:pic>
        <p:nvPicPr>
          <p:cNvPr id="8" name="Graphic 7">
            <a:extLst>
              <a:ext uri="{FF2B5EF4-FFF2-40B4-BE49-F238E27FC236}">
                <a16:creationId xmlns:a16="http://schemas.microsoft.com/office/drawing/2014/main" id="{F1C2C3D4-C31F-4576-ADD7-79BEC3C2632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3915" y="1012503"/>
            <a:ext cx="10924170" cy="4832996"/>
          </a:xfrm>
          <a:prstGeom prst="rect">
            <a:avLst/>
          </a:prstGeom>
        </p:spPr>
      </p:pic>
      <p:pic>
        <p:nvPicPr>
          <p:cNvPr id="15" name="Picture 14">
            <a:extLst>
              <a:ext uri="{FF2B5EF4-FFF2-40B4-BE49-F238E27FC236}">
                <a16:creationId xmlns:a16="http://schemas.microsoft.com/office/drawing/2014/main" id="{374A1156-14D6-4568-80A7-247E3BB7E08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9204" b="-1"/>
          <a:stretch/>
        </p:blipFill>
        <p:spPr>
          <a:xfrm>
            <a:off x="8996887" y="1012501"/>
            <a:ext cx="2157713" cy="1469012"/>
          </a:xfrm>
          <a:prstGeom prst="rect">
            <a:avLst/>
          </a:prstGeom>
        </p:spPr>
      </p:pic>
      <p:sp>
        <p:nvSpPr>
          <p:cNvPr id="22" name="Text Placeholder 3">
            <a:extLst>
              <a:ext uri="{FF2B5EF4-FFF2-40B4-BE49-F238E27FC236}">
                <a16:creationId xmlns:a16="http://schemas.microsoft.com/office/drawing/2014/main" id="{94B9722D-87C2-44F5-A800-522F3B7E82A0}"/>
              </a:ext>
            </a:extLst>
          </p:cNvPr>
          <p:cNvSpPr>
            <a:spLocks noGrp="1"/>
          </p:cNvSpPr>
          <p:nvPr>
            <p:ph type="body" sz="quarter" idx="10" hasCustomPrompt="1"/>
          </p:nvPr>
        </p:nvSpPr>
        <p:spPr>
          <a:xfrm>
            <a:off x="1533399" y="3034514"/>
            <a:ext cx="9555364" cy="665043"/>
          </a:xfrm>
        </p:spPr>
        <p:txBody>
          <a:bodyPr>
            <a:noAutofit/>
          </a:bodyPr>
          <a:lstStyle>
            <a:lvl1pPr marL="0" indent="0">
              <a:buNone/>
              <a:defRPr sz="4400">
                <a:solidFill>
                  <a:schemeClr val="bg1"/>
                </a:solidFill>
              </a:defRPr>
            </a:lvl1pPr>
          </a:lstStyle>
          <a:p>
            <a:pPr lvl="0"/>
            <a:r>
              <a:rPr lang="en-US" dirty="0"/>
              <a:t>LOREM IPSUM DOLOR SIT AMET.</a:t>
            </a:r>
          </a:p>
        </p:txBody>
      </p:sp>
      <p:sp>
        <p:nvSpPr>
          <p:cNvPr id="23" name="Text Placeholder 3">
            <a:extLst>
              <a:ext uri="{FF2B5EF4-FFF2-40B4-BE49-F238E27FC236}">
                <a16:creationId xmlns:a16="http://schemas.microsoft.com/office/drawing/2014/main" id="{EAD48FCC-9E0A-486C-A52A-1A4B48132945}"/>
              </a:ext>
            </a:extLst>
          </p:cNvPr>
          <p:cNvSpPr>
            <a:spLocks noGrp="1"/>
          </p:cNvSpPr>
          <p:nvPr>
            <p:ph type="body" sz="quarter" idx="11" hasCustomPrompt="1"/>
          </p:nvPr>
        </p:nvSpPr>
        <p:spPr>
          <a:xfrm>
            <a:off x="1544130" y="3740707"/>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24" name="Text Placeholder 2">
            <a:extLst>
              <a:ext uri="{FF2B5EF4-FFF2-40B4-BE49-F238E27FC236}">
                <a16:creationId xmlns:a16="http://schemas.microsoft.com/office/drawing/2014/main" id="{4F541AF4-1CB2-4174-8F93-E9A5E372D99E}"/>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25" name="Text Placeholder 2">
            <a:extLst>
              <a:ext uri="{FF2B5EF4-FFF2-40B4-BE49-F238E27FC236}">
                <a16:creationId xmlns:a16="http://schemas.microsoft.com/office/drawing/2014/main" id="{B2A066DA-DD9A-4CF1-83EC-CCED5899AB4D}"/>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1592811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740BDFC-E8F9-4178-9D13-4D8475544978}"/>
              </a:ext>
            </a:extLst>
          </p:cNvPr>
          <p:cNvGraphicFramePr>
            <a:graphicFrameLocks noGrp="1"/>
          </p:cNvGraphicFramePr>
          <p:nvPr userDrawn="1">
            <p:extLst>
              <p:ext uri="{D42A27DB-BD31-4B8C-83A1-F6EECF244321}">
                <p14:modId xmlns:p14="http://schemas.microsoft.com/office/powerpoint/2010/main" val="3794230152"/>
              </p:ext>
            </p:extLst>
          </p:nvPr>
        </p:nvGraphicFramePr>
        <p:xfrm>
          <a:off x="910453" y="2102574"/>
          <a:ext cx="10801132" cy="3546988"/>
        </p:xfrm>
        <a:graphic>
          <a:graphicData uri="http://schemas.openxmlformats.org/drawingml/2006/table">
            <a:tbl>
              <a:tblPr firstRow="1" bandRow="1">
                <a:tableStyleId>{5202B0CA-FC54-4496-8BCA-5EF66A818D29}</a:tableStyleId>
              </a:tblPr>
              <a:tblGrid>
                <a:gridCol w="1594808">
                  <a:extLst>
                    <a:ext uri="{9D8B030D-6E8A-4147-A177-3AD203B41FA5}">
                      <a16:colId xmlns:a16="http://schemas.microsoft.com/office/drawing/2014/main" val="3786634743"/>
                    </a:ext>
                  </a:extLst>
                </a:gridCol>
                <a:gridCol w="1410560">
                  <a:extLst>
                    <a:ext uri="{9D8B030D-6E8A-4147-A177-3AD203B41FA5}">
                      <a16:colId xmlns:a16="http://schemas.microsoft.com/office/drawing/2014/main" val="20001"/>
                    </a:ext>
                  </a:extLst>
                </a:gridCol>
                <a:gridCol w="1399792">
                  <a:extLst>
                    <a:ext uri="{9D8B030D-6E8A-4147-A177-3AD203B41FA5}">
                      <a16:colId xmlns:a16="http://schemas.microsoft.com/office/drawing/2014/main" val="4269023666"/>
                    </a:ext>
                  </a:extLst>
                </a:gridCol>
                <a:gridCol w="1227510">
                  <a:extLst>
                    <a:ext uri="{9D8B030D-6E8A-4147-A177-3AD203B41FA5}">
                      <a16:colId xmlns:a16="http://schemas.microsoft.com/office/drawing/2014/main" val="20003"/>
                    </a:ext>
                  </a:extLst>
                </a:gridCol>
                <a:gridCol w="1378257">
                  <a:extLst>
                    <a:ext uri="{9D8B030D-6E8A-4147-A177-3AD203B41FA5}">
                      <a16:colId xmlns:a16="http://schemas.microsoft.com/office/drawing/2014/main" val="20004"/>
                    </a:ext>
                  </a:extLst>
                </a:gridCol>
                <a:gridCol w="1238277">
                  <a:extLst>
                    <a:ext uri="{9D8B030D-6E8A-4147-A177-3AD203B41FA5}">
                      <a16:colId xmlns:a16="http://schemas.microsoft.com/office/drawing/2014/main" val="20005"/>
                    </a:ext>
                  </a:extLst>
                </a:gridCol>
                <a:gridCol w="1324418">
                  <a:extLst>
                    <a:ext uri="{9D8B030D-6E8A-4147-A177-3AD203B41FA5}">
                      <a16:colId xmlns:a16="http://schemas.microsoft.com/office/drawing/2014/main" val="20006"/>
                    </a:ext>
                  </a:extLst>
                </a:gridCol>
                <a:gridCol w="1227510">
                  <a:extLst>
                    <a:ext uri="{9D8B030D-6E8A-4147-A177-3AD203B41FA5}">
                      <a16:colId xmlns:a16="http://schemas.microsoft.com/office/drawing/2014/main" val="20007"/>
                    </a:ext>
                  </a:extLst>
                </a:gridCol>
              </a:tblGrid>
              <a:tr h="5138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Professional</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Associate‘s Assistant</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Junior associate</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Associate</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Senior associate</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noProof="0" dirty="0">
                          <a:ln>
                            <a:noFill/>
                          </a:ln>
                          <a:solidFill>
                            <a:schemeClr val="bg1"/>
                          </a:solidFill>
                          <a:effectLst/>
                        </a:rPr>
                        <a:t>Associate partner</a:t>
                      </a:r>
                      <a:endParaRPr kumimoji="0" lang="en-US" sz="1500" b="1" i="0" u="none" strike="noStrike" cap="none" normalizeH="0" baseline="0" noProof="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Partner</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51693110"/>
                  </a:ext>
                </a:extLst>
              </a:tr>
              <a:tr h="68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Hourly rate</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100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160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190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240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280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EUR</a:t>
                      </a:r>
                      <a:endParaRPr kumimoji="0" lang="en-GB" sz="1500" u="none" strike="noStrike" cap="none" normalizeH="0" baseline="0" dirty="0">
                        <a:ln>
                          <a:noFill/>
                        </a:ln>
                        <a:solidFill>
                          <a:schemeClr val="accent3"/>
                        </a:solidFill>
                        <a:effectLst/>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(without VAT)</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20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Legal services</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Hours</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303" marR="92303" marT="46151" marB="46151"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Total</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4375">
                <a:tc>
                  <a:txBody>
                    <a:bodyPr/>
                    <a:lstStyle/>
                    <a:p>
                      <a:r>
                        <a:rPr lang="lt-LT" sz="1500" dirty="0">
                          <a:solidFill>
                            <a:schemeClr val="accent3"/>
                          </a:solidFill>
                        </a:rPr>
                        <a:t>Line</a:t>
                      </a:r>
                      <a:r>
                        <a:rPr lang="lt-LT" sz="1500" baseline="0" dirty="0">
                          <a:solidFill>
                            <a:schemeClr val="accent3"/>
                          </a:solidFill>
                        </a:rPr>
                        <a:t> </a:t>
                      </a:r>
                      <a:r>
                        <a:rPr lang="en-US" sz="1500" dirty="0">
                          <a:solidFill>
                            <a:schemeClr val="accent3"/>
                          </a:solidFill>
                        </a:rPr>
                        <a:t>1</a:t>
                      </a:r>
                      <a:endParaRPr lang="lt-LT" sz="1500" dirty="0">
                        <a:solidFill>
                          <a:schemeClr val="accent3"/>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accent3"/>
                          </a:solidFill>
                          <a:effectLst/>
                        </a:rPr>
                        <a:t>x</a:t>
                      </a:r>
                      <a:endParaRPr kumimoji="0" lang="en-GB" sz="1500" b="1" i="0" u="none" strike="noStrike" kern="1200" cap="none" normalizeH="0" baseline="0" dirty="0">
                        <a:ln>
                          <a:noFill/>
                        </a:ln>
                        <a:solidFill>
                          <a:schemeClr val="accent3"/>
                        </a:solidFill>
                        <a:effectLst/>
                        <a:latin typeface="+mn-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3833430"/>
                  </a:ext>
                </a:extLst>
              </a:tr>
              <a:tr h="434375">
                <a:tc>
                  <a:txBody>
                    <a:bodyPr/>
                    <a:lstStyle/>
                    <a:p>
                      <a:r>
                        <a:rPr lang="lt-LT" sz="1500" dirty="0">
                          <a:solidFill>
                            <a:schemeClr val="accent3"/>
                          </a:solidFill>
                        </a:rPr>
                        <a:t>Line 2</a:t>
                      </a:r>
                      <a:endParaRPr lang="lt-LT" sz="1500" dirty="0">
                        <a:solidFill>
                          <a:schemeClr val="accent3"/>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accent3"/>
                          </a:solidFill>
                          <a:effectLst/>
                        </a:rPr>
                        <a:t>x</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465977"/>
                  </a:ext>
                </a:extLst>
              </a:tr>
              <a:tr h="434375">
                <a:tc>
                  <a:txBody>
                    <a:bodyPr/>
                    <a:lstStyle/>
                    <a:p>
                      <a:r>
                        <a:rPr lang="lt-LT" sz="1500" dirty="0">
                          <a:solidFill>
                            <a:schemeClr val="accent3"/>
                          </a:solidFill>
                        </a:rPr>
                        <a:t>Line</a:t>
                      </a:r>
                      <a:r>
                        <a:rPr lang="lt-LT" sz="1500" baseline="0" dirty="0">
                          <a:solidFill>
                            <a:schemeClr val="accent3"/>
                          </a:solidFill>
                        </a:rPr>
                        <a:t> 3</a:t>
                      </a:r>
                      <a:endParaRPr lang="lt-LT" sz="1500" dirty="0">
                        <a:solidFill>
                          <a:schemeClr val="accent3"/>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accent3"/>
                          </a:solidFill>
                          <a:effectLst/>
                        </a:rPr>
                        <a:t>x</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52047"/>
                  </a:ext>
                </a:extLst>
              </a:tr>
              <a:tr h="434375">
                <a:tc>
                  <a:txBody>
                    <a:bodyPr/>
                    <a:lstStyle/>
                    <a:p>
                      <a:endParaRPr lang="en-US" sz="1500" b="1" noProof="0" dirty="0">
                        <a:solidFill>
                          <a:schemeClr val="accent3"/>
                        </a:solidFill>
                        <a:latin typeface="+mj-lt"/>
                        <a:cs typeface="Arial" panose="020B0604020202020204" pitchFamily="34" charset="0"/>
                      </a:endParaRPr>
                    </a:p>
                  </a:txBody>
                  <a:tcPr marL="123032" marR="123032" marT="61516" marB="61516" anchor="ctr">
                    <a:lnL>
                      <a:noFill/>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500" noProof="0" dirty="0">
                        <a:solidFill>
                          <a:schemeClr val="accent3"/>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500" noProof="0" dirty="0">
                        <a:solidFill>
                          <a:schemeClr val="accent3"/>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lt-LT" sz="1800" dirty="0">
                        <a:solidFill>
                          <a:schemeClr val="accent3"/>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lt-LT" sz="1800" dirty="0">
                        <a:solidFill>
                          <a:schemeClr val="accent3"/>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0" dirty="0">
                          <a:solidFill>
                            <a:schemeClr val="accent3"/>
                          </a:solidFill>
                        </a:rPr>
                        <a:t>Total:</a:t>
                      </a:r>
                      <a:endParaRPr lang="en-US" sz="1800" b="1" kern="1200" noProof="0" dirty="0">
                        <a:solidFill>
                          <a:schemeClr val="accent3"/>
                        </a:solidFill>
                        <a:latin typeface="+mn-lt"/>
                        <a:ea typeface="+mn-ea"/>
                        <a:cs typeface="Arial" panose="020B0604020202020204" pitchFamily="34" charset="0"/>
                      </a:endParaRPr>
                    </a:p>
                  </a:txBody>
                  <a:tcPr marL="92293" marR="92293" marT="46109" marB="46109" anchor="ctr" horzOverflow="overflow">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lt-LT" sz="1500" noProof="0" dirty="0">
                          <a:solidFill>
                            <a:schemeClr val="tx1"/>
                          </a:solidFill>
                        </a:rPr>
                        <a:t>x</a:t>
                      </a:r>
                      <a:endParaRPr lang="en-US" sz="1500" b="1" noProof="0" dirty="0">
                        <a:solidFill>
                          <a:schemeClr val="tx1"/>
                        </a:solidFill>
                        <a:latin typeface="+mj-lt"/>
                        <a:cs typeface="Arial" panose="020B0604020202020204" pitchFamily="34" charset="0"/>
                      </a:endParaRPr>
                    </a:p>
                  </a:txBody>
                  <a:tcPr marL="123032" marR="123032" marT="61516" marB="6151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3473133"/>
                  </a:ext>
                </a:extLst>
              </a:tr>
            </a:tbl>
          </a:graphicData>
        </a:graphic>
      </p:graphicFrame>
      <p:sp>
        <p:nvSpPr>
          <p:cNvPr id="16" name="Title 1">
            <a:extLst>
              <a:ext uri="{FF2B5EF4-FFF2-40B4-BE49-F238E27FC236}">
                <a16:creationId xmlns:a16="http://schemas.microsoft.com/office/drawing/2014/main" id="{CB1B42D2-35B7-428A-BCD8-F57CD175FC19}"/>
              </a:ext>
            </a:extLst>
          </p:cNvPr>
          <p:cNvSpPr>
            <a:spLocks noGrp="1"/>
          </p:cNvSpPr>
          <p:nvPr>
            <p:ph type="title" hasCustomPrompt="1"/>
          </p:nvPr>
        </p:nvSpPr>
        <p:spPr>
          <a:xfrm>
            <a:off x="815801" y="477270"/>
            <a:ext cx="10990437" cy="1325563"/>
          </a:xfrm>
        </p:spPr>
        <p:txBody>
          <a:bodyPr/>
          <a:lstStyle>
            <a:lvl1pPr algn="l">
              <a:defRPr>
                <a:latin typeface="+mn-lt"/>
              </a:defRPr>
            </a:lvl1pPr>
          </a:lstStyle>
          <a:p>
            <a:r>
              <a:rPr lang="en-US" dirty="0"/>
              <a:t>LOREM IPSUM: COST ESTIMATE</a:t>
            </a:r>
          </a:p>
        </p:txBody>
      </p:sp>
      <p:sp>
        <p:nvSpPr>
          <p:cNvPr id="15" name="Rectangle 14">
            <a:extLst>
              <a:ext uri="{FF2B5EF4-FFF2-40B4-BE49-F238E27FC236}">
                <a16:creationId xmlns:a16="http://schemas.microsoft.com/office/drawing/2014/main" id="{5E9DD1E7-6C6A-4021-8D14-E1CEF38717F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072B5CEC-3D62-4126-8348-98DCDC4F1E6D}"/>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8" name="Picture 7">
            <a:extLst>
              <a:ext uri="{FF2B5EF4-FFF2-40B4-BE49-F238E27FC236}">
                <a16:creationId xmlns:a16="http://schemas.microsoft.com/office/drawing/2014/main" id="{5AB58E7E-7CE8-4D02-BAF3-AAF8E96EEA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006584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B1B42D2-35B7-428A-BCD8-F57CD175FC19}"/>
              </a:ext>
            </a:extLst>
          </p:cNvPr>
          <p:cNvSpPr>
            <a:spLocks noGrp="1"/>
          </p:cNvSpPr>
          <p:nvPr>
            <p:ph type="title" hasCustomPrompt="1"/>
          </p:nvPr>
        </p:nvSpPr>
        <p:spPr>
          <a:xfrm>
            <a:off x="815801" y="477270"/>
            <a:ext cx="12192000" cy="1325563"/>
          </a:xfrm>
        </p:spPr>
        <p:txBody>
          <a:bodyPr/>
          <a:lstStyle>
            <a:lvl1pPr algn="l">
              <a:defRPr>
                <a:latin typeface="+mn-lt"/>
              </a:defRPr>
            </a:lvl1pPr>
          </a:lstStyle>
          <a:p>
            <a:r>
              <a:rPr lang="en-US" dirty="0"/>
              <a:t>LOREM IPSUM: COST ESTIMATE</a:t>
            </a:r>
          </a:p>
        </p:txBody>
      </p:sp>
      <p:graphicFrame>
        <p:nvGraphicFramePr>
          <p:cNvPr id="17" name="Table 16">
            <a:extLst>
              <a:ext uri="{FF2B5EF4-FFF2-40B4-BE49-F238E27FC236}">
                <a16:creationId xmlns:a16="http://schemas.microsoft.com/office/drawing/2014/main" id="{34F0B774-93D8-4733-9513-1F37844BAA25}"/>
              </a:ext>
            </a:extLst>
          </p:cNvPr>
          <p:cNvGraphicFramePr>
            <a:graphicFrameLocks noGrp="1"/>
          </p:cNvGraphicFramePr>
          <p:nvPr userDrawn="1">
            <p:extLst>
              <p:ext uri="{D42A27DB-BD31-4B8C-83A1-F6EECF244321}">
                <p14:modId xmlns:p14="http://schemas.microsoft.com/office/powerpoint/2010/main" val="1202055167"/>
              </p:ext>
            </p:extLst>
          </p:nvPr>
        </p:nvGraphicFramePr>
        <p:xfrm>
          <a:off x="896619" y="2130330"/>
          <a:ext cx="10801132" cy="3546988"/>
        </p:xfrm>
        <a:graphic>
          <a:graphicData uri="http://schemas.openxmlformats.org/drawingml/2006/table">
            <a:tbl>
              <a:tblPr firstRow="1" bandRow="1">
                <a:tableStyleId>{5202B0CA-FC54-4496-8BCA-5EF66A818D29}</a:tableStyleId>
              </a:tblPr>
              <a:tblGrid>
                <a:gridCol w="1594808">
                  <a:extLst>
                    <a:ext uri="{9D8B030D-6E8A-4147-A177-3AD203B41FA5}">
                      <a16:colId xmlns:a16="http://schemas.microsoft.com/office/drawing/2014/main" val="3786634743"/>
                    </a:ext>
                  </a:extLst>
                </a:gridCol>
                <a:gridCol w="1410560">
                  <a:extLst>
                    <a:ext uri="{9D8B030D-6E8A-4147-A177-3AD203B41FA5}">
                      <a16:colId xmlns:a16="http://schemas.microsoft.com/office/drawing/2014/main" val="20001"/>
                    </a:ext>
                  </a:extLst>
                </a:gridCol>
                <a:gridCol w="1399792">
                  <a:extLst>
                    <a:ext uri="{9D8B030D-6E8A-4147-A177-3AD203B41FA5}">
                      <a16:colId xmlns:a16="http://schemas.microsoft.com/office/drawing/2014/main" val="4269023666"/>
                    </a:ext>
                  </a:extLst>
                </a:gridCol>
                <a:gridCol w="1227510">
                  <a:extLst>
                    <a:ext uri="{9D8B030D-6E8A-4147-A177-3AD203B41FA5}">
                      <a16:colId xmlns:a16="http://schemas.microsoft.com/office/drawing/2014/main" val="20003"/>
                    </a:ext>
                  </a:extLst>
                </a:gridCol>
                <a:gridCol w="1378257">
                  <a:extLst>
                    <a:ext uri="{9D8B030D-6E8A-4147-A177-3AD203B41FA5}">
                      <a16:colId xmlns:a16="http://schemas.microsoft.com/office/drawing/2014/main" val="20004"/>
                    </a:ext>
                  </a:extLst>
                </a:gridCol>
                <a:gridCol w="1238277">
                  <a:extLst>
                    <a:ext uri="{9D8B030D-6E8A-4147-A177-3AD203B41FA5}">
                      <a16:colId xmlns:a16="http://schemas.microsoft.com/office/drawing/2014/main" val="20005"/>
                    </a:ext>
                  </a:extLst>
                </a:gridCol>
                <a:gridCol w="1324418">
                  <a:extLst>
                    <a:ext uri="{9D8B030D-6E8A-4147-A177-3AD203B41FA5}">
                      <a16:colId xmlns:a16="http://schemas.microsoft.com/office/drawing/2014/main" val="20006"/>
                    </a:ext>
                  </a:extLst>
                </a:gridCol>
                <a:gridCol w="1227510">
                  <a:extLst>
                    <a:ext uri="{9D8B030D-6E8A-4147-A177-3AD203B41FA5}">
                      <a16:colId xmlns:a16="http://schemas.microsoft.com/office/drawing/2014/main" val="20007"/>
                    </a:ext>
                  </a:extLst>
                </a:gridCol>
              </a:tblGrid>
              <a:tr h="5138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Professional</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Associate‘s Assistant</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Junior associate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Associate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Senior associate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noProof="0" dirty="0">
                          <a:ln>
                            <a:noFill/>
                          </a:ln>
                          <a:solidFill>
                            <a:schemeClr val="tx1"/>
                          </a:solidFill>
                          <a:effectLst/>
                        </a:rPr>
                        <a:t>Associate partner</a:t>
                      </a:r>
                      <a:endParaRPr kumimoji="0" lang="en-US" sz="1500" b="1" i="0" u="none" strike="noStrike" cap="none" normalizeH="0" baseline="0" noProof="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Partner</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693110"/>
                  </a:ext>
                </a:extLst>
              </a:tr>
              <a:tr h="68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Hourly rate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100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160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190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240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280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EUR</a:t>
                      </a:r>
                      <a:endParaRPr kumimoji="0" lang="en-GB" sz="1500" u="none" strike="noStrike" cap="none" normalizeH="0" baseline="0" dirty="0">
                        <a:ln>
                          <a:noFill/>
                        </a:ln>
                        <a:solidFill>
                          <a:schemeClr val="tx1"/>
                        </a:solidFill>
                        <a:effectLst/>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(without VAT)</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20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Legal services</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Hours</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303" marR="92303" marT="46151" marB="46151"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Total</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4375">
                <a:tc>
                  <a:txBody>
                    <a:bodyPr/>
                    <a:lstStyle/>
                    <a:p>
                      <a:r>
                        <a:rPr lang="lt-LT" sz="1500" dirty="0">
                          <a:solidFill>
                            <a:schemeClr val="tx1"/>
                          </a:solidFill>
                        </a:rPr>
                        <a:t>Line</a:t>
                      </a:r>
                      <a:r>
                        <a:rPr lang="lt-LT" sz="1500" baseline="0" dirty="0">
                          <a:solidFill>
                            <a:schemeClr val="tx1"/>
                          </a:solidFill>
                        </a:rPr>
                        <a:t> </a:t>
                      </a:r>
                      <a:r>
                        <a:rPr lang="en-US" sz="1500" dirty="0">
                          <a:solidFill>
                            <a:schemeClr val="tx1"/>
                          </a:solidFill>
                        </a:rPr>
                        <a:t>1</a:t>
                      </a:r>
                      <a:endParaRPr lang="lt-LT" sz="1500" dirty="0">
                        <a:solidFill>
                          <a:schemeClr val="tx1"/>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tx1"/>
                          </a:solidFill>
                          <a:effectLst/>
                        </a:rPr>
                        <a:t>x</a:t>
                      </a:r>
                      <a:endParaRPr kumimoji="0" lang="en-GB" sz="1500" b="1" i="0" u="none" strike="noStrike" kern="1200" cap="none" normalizeH="0" baseline="0" dirty="0">
                        <a:ln>
                          <a:noFill/>
                        </a:ln>
                        <a:solidFill>
                          <a:schemeClr val="tx1"/>
                        </a:solidFill>
                        <a:effectLst/>
                        <a:latin typeface="+mn-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833430"/>
                  </a:ext>
                </a:extLst>
              </a:tr>
              <a:tr h="434375">
                <a:tc>
                  <a:txBody>
                    <a:bodyPr/>
                    <a:lstStyle/>
                    <a:p>
                      <a:r>
                        <a:rPr lang="lt-LT" sz="1500" dirty="0">
                          <a:solidFill>
                            <a:schemeClr val="tx1"/>
                          </a:solidFill>
                        </a:rPr>
                        <a:t>Line 2</a:t>
                      </a:r>
                      <a:endParaRPr lang="lt-LT" sz="1500" dirty="0">
                        <a:solidFill>
                          <a:schemeClr val="tx1"/>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a:solidFill>
                          <a:schemeClr val="tx1"/>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tx1"/>
                          </a:solidFill>
                          <a:effectLst/>
                        </a:rPr>
                        <a:t>x</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465977"/>
                  </a:ext>
                </a:extLst>
              </a:tr>
              <a:tr h="434375">
                <a:tc>
                  <a:txBody>
                    <a:bodyPr/>
                    <a:lstStyle/>
                    <a:p>
                      <a:r>
                        <a:rPr lang="lt-LT" sz="1500" dirty="0">
                          <a:solidFill>
                            <a:schemeClr val="tx1"/>
                          </a:solidFill>
                        </a:rPr>
                        <a:t>Line</a:t>
                      </a:r>
                      <a:r>
                        <a:rPr lang="lt-LT" sz="1500" baseline="0" dirty="0">
                          <a:solidFill>
                            <a:schemeClr val="tx1"/>
                          </a:solidFill>
                        </a:rPr>
                        <a:t> 3</a:t>
                      </a:r>
                      <a:endParaRPr lang="lt-LT" sz="1500" dirty="0">
                        <a:solidFill>
                          <a:schemeClr val="tx1"/>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tx1"/>
                          </a:solidFill>
                          <a:effectLst/>
                        </a:rPr>
                        <a:t>x</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52047"/>
                  </a:ext>
                </a:extLst>
              </a:tr>
              <a:tr h="434375">
                <a:tc>
                  <a:txBody>
                    <a:bodyPr/>
                    <a:lstStyle/>
                    <a:p>
                      <a:r>
                        <a:rPr lang="en-US" sz="1500" noProof="0" dirty="0">
                          <a:solidFill>
                            <a:schemeClr val="tx1"/>
                          </a:solidFill>
                        </a:rPr>
                        <a:t>Total</a:t>
                      </a:r>
                      <a:endParaRPr lang="en-US" sz="1500" b="1" noProof="0" dirty="0">
                        <a:solidFill>
                          <a:schemeClr val="tx1"/>
                        </a:solidFill>
                        <a:latin typeface="+mj-lt"/>
                        <a:cs typeface="Arial" panose="020B0604020202020204" pitchFamily="34" charset="0"/>
                      </a:endParaRPr>
                    </a:p>
                  </a:txBody>
                  <a:tcPr marL="123032" marR="123032" marT="61516" marB="61516" anchor="ctr">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noProof="0" dirty="0">
                        <a:solidFill>
                          <a:schemeClr val="tx1"/>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noProof="0" dirty="0">
                        <a:solidFill>
                          <a:schemeClr val="tx1"/>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t-LT" sz="1500" noProof="0" dirty="0">
                          <a:solidFill>
                            <a:schemeClr val="tx1"/>
                          </a:solidFill>
                        </a:rPr>
                        <a:t>x</a:t>
                      </a:r>
                      <a:endParaRPr lang="en-US" sz="1500" b="1" noProof="0" dirty="0">
                        <a:solidFill>
                          <a:schemeClr val="tx1"/>
                        </a:solidFill>
                        <a:latin typeface="+mj-lt"/>
                        <a:cs typeface="Arial" panose="020B0604020202020204" pitchFamily="34" charset="0"/>
                      </a:endParaRPr>
                    </a:p>
                  </a:txBody>
                  <a:tcPr marL="123032" marR="123032" marT="61516" marB="6151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73133"/>
                  </a:ext>
                </a:extLst>
              </a:tr>
            </a:tbl>
          </a:graphicData>
        </a:graphic>
      </p:graphicFrame>
      <p:sp>
        <p:nvSpPr>
          <p:cNvPr id="10" name="Rectangle 9">
            <a:extLst>
              <a:ext uri="{FF2B5EF4-FFF2-40B4-BE49-F238E27FC236}">
                <a16:creationId xmlns:a16="http://schemas.microsoft.com/office/drawing/2014/main" id="{170A29FB-F24E-4C20-BC1D-511E45D5B417}"/>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5" name="Slide Number">
            <a:extLst>
              <a:ext uri="{FF2B5EF4-FFF2-40B4-BE49-F238E27FC236}">
                <a16:creationId xmlns:a16="http://schemas.microsoft.com/office/drawing/2014/main" id="{6E096786-3EA6-441D-88AE-B49703C318AA}"/>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8" name="Picture 7">
            <a:extLst>
              <a:ext uri="{FF2B5EF4-FFF2-40B4-BE49-F238E27FC236}">
                <a16:creationId xmlns:a16="http://schemas.microsoft.com/office/drawing/2014/main" id="{F613E35A-A331-4900-B734-7992BBDDF6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2089486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Picture Placeholder 37">
            <a:extLst>
              <a:ext uri="{FF2B5EF4-FFF2-40B4-BE49-F238E27FC236}">
                <a16:creationId xmlns:a16="http://schemas.microsoft.com/office/drawing/2014/main" id="{E6771671-F2A1-494C-9B1A-CBA742FF571F}"/>
              </a:ext>
            </a:extLst>
          </p:cNvPr>
          <p:cNvSpPr>
            <a:spLocks noGrp="1"/>
          </p:cNvSpPr>
          <p:nvPr>
            <p:ph type="pic" sz="quarter" idx="10"/>
          </p:nvPr>
        </p:nvSpPr>
        <p:spPr>
          <a:xfrm>
            <a:off x="472445" y="563881"/>
            <a:ext cx="2169253" cy="2226080"/>
          </a:xfrm>
          <a:noFill/>
        </p:spPr>
        <p:txBody>
          <a:bodyPr/>
          <a:lstStyle/>
          <a:p>
            <a:endParaRPr lang="en-US" dirty="0"/>
          </a:p>
        </p:txBody>
      </p:sp>
      <p:sp>
        <p:nvSpPr>
          <p:cNvPr id="29" name="Rectangle 28">
            <a:extLst>
              <a:ext uri="{FF2B5EF4-FFF2-40B4-BE49-F238E27FC236}">
                <a16:creationId xmlns:a16="http://schemas.microsoft.com/office/drawing/2014/main" id="{10E89800-8FA8-4D9E-B934-3A97C1F73F4A}"/>
              </a:ext>
            </a:extLst>
          </p:cNvPr>
          <p:cNvSpPr/>
          <p:nvPr userDrawn="1"/>
        </p:nvSpPr>
        <p:spPr>
          <a:xfrm>
            <a:off x="-22632" y="3027050"/>
            <a:ext cx="2743200" cy="1667498"/>
          </a:xfrm>
          <a:prstGeom prst="rect">
            <a:avLst/>
          </a:prstGeom>
          <a:solidFill>
            <a:srgbClr val="0B1E3B">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33" name="Rectangle 32">
            <a:extLst>
              <a:ext uri="{FF2B5EF4-FFF2-40B4-BE49-F238E27FC236}">
                <a16:creationId xmlns:a16="http://schemas.microsoft.com/office/drawing/2014/main" id="{B9CD561D-AE07-4D84-AF04-5DBFFBD9E656}"/>
              </a:ext>
            </a:extLst>
          </p:cNvPr>
          <p:cNvSpPr/>
          <p:nvPr userDrawn="1"/>
        </p:nvSpPr>
        <p:spPr>
          <a:xfrm>
            <a:off x="-22633" y="2789962"/>
            <a:ext cx="2743200" cy="580782"/>
          </a:xfrm>
          <a:prstGeom prst="rect">
            <a:avLst/>
          </a:prstGeom>
          <a:solidFill>
            <a:schemeClr val="bg1">
              <a:alpha val="85000"/>
            </a:schemeClr>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8" name="Rectangle 7">
            <a:extLst>
              <a:ext uri="{FF2B5EF4-FFF2-40B4-BE49-F238E27FC236}">
                <a16:creationId xmlns:a16="http://schemas.microsoft.com/office/drawing/2014/main" id="{196DEF79-BB22-4B6E-89A6-00CCAD455B19}"/>
              </a:ext>
            </a:extLst>
          </p:cNvPr>
          <p:cNvSpPr/>
          <p:nvPr userDrawn="1"/>
        </p:nvSpPr>
        <p:spPr>
          <a:xfrm>
            <a:off x="7892233" y="656066"/>
            <a:ext cx="3875904"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8A45E4-2648-4014-89EF-6AC0D2D86AA8}"/>
              </a:ext>
            </a:extLst>
          </p:cNvPr>
          <p:cNvSpPr/>
          <p:nvPr userDrawn="1"/>
        </p:nvSpPr>
        <p:spPr>
          <a:xfrm>
            <a:off x="3005693" y="656066"/>
            <a:ext cx="4449782"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9A9EA3-CDF1-4076-A745-ED62AAC9141A}"/>
              </a:ext>
            </a:extLst>
          </p:cNvPr>
          <p:cNvSpPr/>
          <p:nvPr userDrawn="1"/>
        </p:nvSpPr>
        <p:spPr>
          <a:xfrm>
            <a:off x="3005694" y="3717409"/>
            <a:ext cx="4449786"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6FF0CF-4B80-46EE-A8AA-979465D0505F}"/>
              </a:ext>
            </a:extLst>
          </p:cNvPr>
          <p:cNvSpPr/>
          <p:nvPr userDrawn="1"/>
        </p:nvSpPr>
        <p:spPr>
          <a:xfrm>
            <a:off x="3005694" y="1849292"/>
            <a:ext cx="4449786"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045E144-AA8E-4AAC-A18A-1D913663274D}"/>
              </a:ext>
            </a:extLst>
          </p:cNvPr>
          <p:cNvCxnSpPr>
            <a:cxnSpLocks/>
          </p:cNvCxnSpPr>
          <p:nvPr userDrawn="1"/>
        </p:nvCxnSpPr>
        <p:spPr>
          <a:xfrm>
            <a:off x="7709891" y="1079500"/>
            <a:ext cx="0" cy="4624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3274F3-4CB3-41A1-9AD8-B23ABB0794A1}"/>
              </a:ext>
            </a:extLst>
          </p:cNvPr>
          <p:cNvCxnSpPr>
            <a:cxnSpLocks/>
          </p:cNvCxnSpPr>
          <p:nvPr userDrawn="1"/>
        </p:nvCxnSpPr>
        <p:spPr>
          <a:xfrm>
            <a:off x="7700133" y="1079500"/>
            <a:ext cx="0" cy="4624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AF9C7430-EABA-4EBD-B1FD-66B40DED8A18}"/>
              </a:ext>
            </a:extLst>
          </p:cNvPr>
          <p:cNvSpPr>
            <a:spLocks noGrp="1"/>
          </p:cNvSpPr>
          <p:nvPr>
            <p:ph type="body" sz="half" idx="12" hasCustomPrompt="1"/>
          </p:nvPr>
        </p:nvSpPr>
        <p:spPr>
          <a:xfrm>
            <a:off x="2967457" y="977772"/>
            <a:ext cx="2560971" cy="708290"/>
          </a:xfrm>
          <a:prstGeom prst="rect">
            <a:avLst/>
          </a:prstGeom>
        </p:spPr>
        <p:txBody>
          <a:bodyPr>
            <a:normAutofit/>
          </a:bodyPr>
          <a:lstStyle>
            <a:lvl1pPr marL="0" indent="0">
              <a:buFont typeface="Arial" panose="020B0604020202020204" pitchFamily="34" charset="0"/>
              <a:buChar char="•"/>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indent="-171450">
              <a:lnSpc>
                <a:spcPct val="100000"/>
              </a:lnSpc>
              <a:spcBef>
                <a:spcPts val="0"/>
              </a:spcBef>
            </a:pPr>
            <a:r>
              <a:rPr lang="en-US" sz="1000" dirty="0">
                <a:ea typeface="Roboto Light" panose="02000000000000000000" pitchFamily="2" charset="0"/>
              </a:rPr>
              <a:t>Privatization</a:t>
            </a:r>
          </a:p>
          <a:p>
            <a:pPr marL="171450" indent="-171450">
              <a:lnSpc>
                <a:spcPct val="100000"/>
              </a:lnSpc>
              <a:spcBef>
                <a:spcPts val="0"/>
              </a:spcBef>
            </a:pPr>
            <a:r>
              <a:rPr lang="en-US" sz="1000" dirty="0">
                <a:ea typeface="Roboto Light" panose="02000000000000000000" pitchFamily="2" charset="0"/>
              </a:rPr>
              <a:t>Banking &amp; Finance</a:t>
            </a:r>
          </a:p>
          <a:p>
            <a:pPr marL="171450" indent="-171450">
              <a:lnSpc>
                <a:spcPct val="100000"/>
              </a:lnSpc>
              <a:spcBef>
                <a:spcPts val="0"/>
              </a:spcBef>
            </a:pPr>
            <a:r>
              <a:rPr lang="en-US" sz="1000" dirty="0">
                <a:ea typeface="Roboto Light" panose="02000000000000000000" pitchFamily="2" charset="0"/>
              </a:rPr>
              <a:t>Financial Restructuring &amp; Refinancing</a:t>
            </a:r>
          </a:p>
          <a:p>
            <a:pPr marL="171450" indent="-171450">
              <a:lnSpc>
                <a:spcPct val="100000"/>
              </a:lnSpc>
              <a:spcBef>
                <a:spcPts val="0"/>
              </a:spcBef>
            </a:pPr>
            <a:r>
              <a:rPr lang="en-US" sz="1000" dirty="0">
                <a:ea typeface="Roboto Light" panose="02000000000000000000" pitchFamily="2" charset="0"/>
              </a:rPr>
              <a:t>Finance Regulatory</a:t>
            </a:r>
          </a:p>
        </p:txBody>
      </p:sp>
      <p:sp>
        <p:nvSpPr>
          <p:cNvPr id="43" name="Text Placeholder 3">
            <a:extLst>
              <a:ext uri="{FF2B5EF4-FFF2-40B4-BE49-F238E27FC236}">
                <a16:creationId xmlns:a16="http://schemas.microsoft.com/office/drawing/2014/main" id="{B3F7B2D1-3324-466A-8C1F-7895867D711D}"/>
              </a:ext>
            </a:extLst>
          </p:cNvPr>
          <p:cNvSpPr>
            <a:spLocks noGrp="1"/>
          </p:cNvSpPr>
          <p:nvPr>
            <p:ph type="body" sz="half" idx="13" hasCustomPrompt="1"/>
          </p:nvPr>
        </p:nvSpPr>
        <p:spPr>
          <a:xfrm>
            <a:off x="5701355" y="977772"/>
            <a:ext cx="1754120" cy="708290"/>
          </a:xfrm>
          <a:prstGeom prst="rect">
            <a:avLst/>
          </a:prstGeom>
        </p:spPr>
        <p:txBody>
          <a:bodyPr>
            <a:normAutofit/>
          </a:bodyPr>
          <a:lstStyle>
            <a:lvl1pPr marL="0" indent="0">
              <a:buFont typeface="Arial" panose="020B0604020202020204" pitchFamily="34" charset="0"/>
              <a:buChar char="•"/>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indent="-171450">
              <a:lnSpc>
                <a:spcPct val="100000"/>
              </a:lnSpc>
              <a:spcBef>
                <a:spcPts val="0"/>
              </a:spcBef>
            </a:pPr>
            <a:r>
              <a:rPr lang="en-US" sz="1000" dirty="0">
                <a:ea typeface="Roboto Light" panose="02000000000000000000" pitchFamily="2" charset="0"/>
              </a:rPr>
              <a:t>Capital Markets</a:t>
            </a:r>
          </a:p>
          <a:p>
            <a:pPr marL="171450" indent="-171450">
              <a:lnSpc>
                <a:spcPct val="100000"/>
              </a:lnSpc>
              <a:spcBef>
                <a:spcPts val="0"/>
              </a:spcBef>
            </a:pPr>
            <a:r>
              <a:rPr lang="en-US" sz="1000" dirty="0">
                <a:ea typeface="Roboto Light" panose="02000000000000000000" pitchFamily="2" charset="0"/>
              </a:rPr>
              <a:t>Investment Services</a:t>
            </a:r>
          </a:p>
          <a:p>
            <a:pPr marL="171450" indent="-171450">
              <a:lnSpc>
                <a:spcPct val="100000"/>
              </a:lnSpc>
              <a:spcBef>
                <a:spcPts val="0"/>
              </a:spcBef>
            </a:pPr>
            <a:r>
              <a:rPr lang="en-US" sz="1000" dirty="0">
                <a:ea typeface="Roboto Light" panose="02000000000000000000" pitchFamily="2" charset="0"/>
              </a:rPr>
              <a:t>Insurance</a:t>
            </a:r>
          </a:p>
          <a:p>
            <a:pPr marL="171450" indent="-171450">
              <a:lnSpc>
                <a:spcPct val="100000"/>
              </a:lnSpc>
              <a:spcBef>
                <a:spcPts val="0"/>
              </a:spcBef>
            </a:pPr>
            <a:r>
              <a:rPr lang="en-US" sz="1000" dirty="0">
                <a:ea typeface="Roboto Light" panose="02000000000000000000" pitchFamily="2" charset="0"/>
              </a:rPr>
              <a:t>Litigation</a:t>
            </a:r>
            <a:endParaRPr lang="lt-LT" sz="1000" dirty="0">
              <a:ea typeface="Roboto Light" panose="02000000000000000000" pitchFamily="2" charset="0"/>
            </a:endParaRPr>
          </a:p>
        </p:txBody>
      </p:sp>
      <p:sp>
        <p:nvSpPr>
          <p:cNvPr id="51" name="Text Placeholder 3">
            <a:extLst>
              <a:ext uri="{FF2B5EF4-FFF2-40B4-BE49-F238E27FC236}">
                <a16:creationId xmlns:a16="http://schemas.microsoft.com/office/drawing/2014/main" id="{CFB4363A-FA85-427E-8ECD-D63230B151F9}"/>
              </a:ext>
            </a:extLst>
          </p:cNvPr>
          <p:cNvSpPr>
            <a:spLocks noGrp="1"/>
          </p:cNvSpPr>
          <p:nvPr>
            <p:ph type="body" sz="half" idx="15" hasCustomPrompt="1"/>
          </p:nvPr>
        </p:nvSpPr>
        <p:spPr>
          <a:xfrm>
            <a:off x="3151576" y="618467"/>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52" name="Text Placeholder 3">
            <a:extLst>
              <a:ext uri="{FF2B5EF4-FFF2-40B4-BE49-F238E27FC236}">
                <a16:creationId xmlns:a16="http://schemas.microsoft.com/office/drawing/2014/main" id="{97104C36-2DBC-4180-BF50-02E8821D8E9F}"/>
              </a:ext>
            </a:extLst>
          </p:cNvPr>
          <p:cNvSpPr>
            <a:spLocks noGrp="1"/>
          </p:cNvSpPr>
          <p:nvPr>
            <p:ph type="body" sz="half" idx="16" hasCustomPrompt="1"/>
          </p:nvPr>
        </p:nvSpPr>
        <p:spPr>
          <a:xfrm>
            <a:off x="3151576" y="1817938"/>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53" name="Text Placeholder 3">
            <a:extLst>
              <a:ext uri="{FF2B5EF4-FFF2-40B4-BE49-F238E27FC236}">
                <a16:creationId xmlns:a16="http://schemas.microsoft.com/office/drawing/2014/main" id="{6BB4BAB0-DB8D-4D09-82FC-FBF2B89D6AC1}"/>
              </a:ext>
            </a:extLst>
          </p:cNvPr>
          <p:cNvSpPr>
            <a:spLocks noGrp="1"/>
          </p:cNvSpPr>
          <p:nvPr>
            <p:ph type="body" sz="half" idx="17" hasCustomPrompt="1"/>
          </p:nvPr>
        </p:nvSpPr>
        <p:spPr>
          <a:xfrm>
            <a:off x="3151576" y="3690090"/>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54" name="Text Placeholder 3">
            <a:extLst>
              <a:ext uri="{FF2B5EF4-FFF2-40B4-BE49-F238E27FC236}">
                <a16:creationId xmlns:a16="http://schemas.microsoft.com/office/drawing/2014/main" id="{1C18291E-E05C-4483-8C58-94A360FEF60C}"/>
              </a:ext>
            </a:extLst>
          </p:cNvPr>
          <p:cNvSpPr>
            <a:spLocks noGrp="1"/>
          </p:cNvSpPr>
          <p:nvPr>
            <p:ph type="body" sz="half" idx="18" hasCustomPrompt="1"/>
          </p:nvPr>
        </p:nvSpPr>
        <p:spPr>
          <a:xfrm>
            <a:off x="7885924" y="618467"/>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60" name="Text Placeholder 3">
            <a:extLst>
              <a:ext uri="{FF2B5EF4-FFF2-40B4-BE49-F238E27FC236}">
                <a16:creationId xmlns:a16="http://schemas.microsoft.com/office/drawing/2014/main" id="{841F60EA-EE34-41AC-AD93-139151A3AAEC}"/>
              </a:ext>
            </a:extLst>
          </p:cNvPr>
          <p:cNvSpPr>
            <a:spLocks noGrp="1"/>
          </p:cNvSpPr>
          <p:nvPr>
            <p:ph type="body" sz="half" idx="19" hasCustomPrompt="1"/>
          </p:nvPr>
        </p:nvSpPr>
        <p:spPr>
          <a:xfrm>
            <a:off x="493029" y="3519147"/>
            <a:ext cx="2220912" cy="1371600"/>
          </a:xfrm>
          <a:prstGeom prst="rect">
            <a:avLst/>
          </a:prstGeom>
        </p:spPr>
        <p:txBody>
          <a:bodyPr>
            <a:normAutofit/>
          </a:bodyPr>
          <a:lstStyle>
            <a:lvl1pPr marL="0" indent="0">
              <a:lnSpc>
                <a:spcPct val="50000"/>
              </a:lnSpc>
              <a:buNone/>
              <a:defRPr lang="lt-LT" sz="1000" u="none" dirty="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50000"/>
              </a:lnSpc>
              <a:buNone/>
            </a:pPr>
            <a:r>
              <a:rPr lang="en-US" sz="1400" b="1" spc="100" dirty="0">
                <a:solidFill>
                  <a:schemeClr val="bg1"/>
                </a:solidFill>
              </a:rPr>
              <a:t>Contact details</a:t>
            </a:r>
            <a:r>
              <a:rPr lang="en-US" sz="1400" b="1" spc="300" dirty="0">
                <a:solidFill>
                  <a:schemeClr val="bg1"/>
                </a:solidFill>
              </a:rPr>
              <a:t>:</a:t>
            </a:r>
          </a:p>
          <a:p>
            <a:pPr marL="0" indent="0">
              <a:lnSpc>
                <a:spcPct val="50000"/>
              </a:lnSpc>
              <a:buNone/>
            </a:pPr>
            <a:endParaRPr lang="en-US" sz="700" b="1" spc="300" dirty="0">
              <a:solidFill>
                <a:schemeClr val="bg1"/>
              </a:solidFill>
            </a:endParaRPr>
          </a:p>
          <a:p>
            <a:pPr marL="0" indent="0">
              <a:lnSpc>
                <a:spcPct val="50000"/>
              </a:lnSpc>
              <a:buNone/>
            </a:pPr>
            <a:r>
              <a:rPr lang="de-DE" sz="1100" b="1" dirty="0">
                <a:solidFill>
                  <a:schemeClr val="bg1"/>
                </a:solidFill>
              </a:rPr>
              <a:t>T: </a:t>
            </a:r>
            <a:r>
              <a:rPr lang="de-DE" sz="1100" dirty="0">
                <a:solidFill>
                  <a:schemeClr val="bg1"/>
                </a:solidFill>
              </a:rPr>
              <a:t>+370 11223344</a:t>
            </a:r>
          </a:p>
          <a:p>
            <a:pPr marL="0" indent="0">
              <a:lnSpc>
                <a:spcPct val="50000"/>
              </a:lnSpc>
              <a:buNone/>
            </a:pPr>
            <a:r>
              <a:rPr lang="de-DE" sz="1100" b="1" dirty="0">
                <a:solidFill>
                  <a:schemeClr val="bg1"/>
                </a:solidFill>
              </a:rPr>
              <a:t>M:</a:t>
            </a:r>
            <a:r>
              <a:rPr lang="de-DE" sz="1100" dirty="0">
                <a:solidFill>
                  <a:schemeClr val="bg1"/>
                </a:solidFill>
              </a:rPr>
              <a:t> +370 55667788</a:t>
            </a:r>
          </a:p>
          <a:p>
            <a:pPr marL="0" indent="0">
              <a:lnSpc>
                <a:spcPct val="50000"/>
              </a:lnSpc>
              <a:buNone/>
            </a:pPr>
            <a:r>
              <a:rPr lang="de-DE" sz="1100" b="1" dirty="0">
                <a:solidFill>
                  <a:schemeClr val="bg1"/>
                </a:solidFill>
              </a:rPr>
              <a:t>E:</a:t>
            </a:r>
            <a:r>
              <a:rPr lang="de-DE" sz="1100" dirty="0">
                <a:solidFill>
                  <a:schemeClr val="bg1"/>
                </a:solidFill>
              </a:rPr>
              <a:t> name.surname@ellex.lt </a:t>
            </a:r>
            <a:r>
              <a:rPr lang="lt-LT" sz="1100" dirty="0">
                <a:solidFill>
                  <a:schemeClr val="bg1"/>
                </a:solidFill>
                <a:latin typeface="+mj-lt"/>
              </a:rPr>
              <a:t> </a:t>
            </a:r>
          </a:p>
        </p:txBody>
      </p:sp>
      <p:sp>
        <p:nvSpPr>
          <p:cNvPr id="62" name="Text Placeholder 3">
            <a:extLst>
              <a:ext uri="{FF2B5EF4-FFF2-40B4-BE49-F238E27FC236}">
                <a16:creationId xmlns:a16="http://schemas.microsoft.com/office/drawing/2014/main" id="{56165273-3B7E-4F53-8852-4B115C6D6058}"/>
              </a:ext>
            </a:extLst>
          </p:cNvPr>
          <p:cNvSpPr>
            <a:spLocks noGrp="1"/>
          </p:cNvSpPr>
          <p:nvPr>
            <p:ph type="body" sz="half" idx="20" hasCustomPrompt="1"/>
          </p:nvPr>
        </p:nvSpPr>
        <p:spPr>
          <a:xfrm>
            <a:off x="479455" y="2809663"/>
            <a:ext cx="2169863" cy="232626"/>
          </a:xfrm>
          <a:prstGeom prst="rect">
            <a:avLst/>
          </a:prstGeom>
        </p:spPr>
        <p:txBody>
          <a:bodyPr>
            <a:normAutofit/>
          </a:bodyPr>
          <a:lstStyle>
            <a:lvl1pPr marL="0" indent="0">
              <a:buNone/>
              <a:defRPr sz="1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a:t>
            </a:r>
          </a:p>
        </p:txBody>
      </p:sp>
      <p:sp>
        <p:nvSpPr>
          <p:cNvPr id="64" name="Text Placeholder 3">
            <a:extLst>
              <a:ext uri="{FF2B5EF4-FFF2-40B4-BE49-F238E27FC236}">
                <a16:creationId xmlns:a16="http://schemas.microsoft.com/office/drawing/2014/main" id="{14885993-FFAE-42BC-8A7E-AE164DBCF324}"/>
              </a:ext>
            </a:extLst>
          </p:cNvPr>
          <p:cNvSpPr>
            <a:spLocks noGrp="1"/>
          </p:cNvSpPr>
          <p:nvPr>
            <p:ph type="body" sz="half" idx="21" hasCustomPrompt="1"/>
          </p:nvPr>
        </p:nvSpPr>
        <p:spPr>
          <a:xfrm>
            <a:off x="479455" y="3031048"/>
            <a:ext cx="2169863" cy="232626"/>
          </a:xfrm>
          <a:prstGeom prst="rect">
            <a:avLst/>
          </a:prstGeom>
        </p:spPr>
        <p:txBody>
          <a:bodyPr>
            <a:noAutofit/>
          </a:bodyPr>
          <a:lstStyle>
            <a:lvl1pPr marL="0" indent="0">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Job Title</a:t>
            </a:r>
          </a:p>
        </p:txBody>
      </p:sp>
      <p:sp>
        <p:nvSpPr>
          <p:cNvPr id="65" name="Text Placeholder 3">
            <a:extLst>
              <a:ext uri="{FF2B5EF4-FFF2-40B4-BE49-F238E27FC236}">
                <a16:creationId xmlns:a16="http://schemas.microsoft.com/office/drawing/2014/main" id="{C1A59810-2290-48FE-BD43-C6B40CBE7FA7}"/>
              </a:ext>
            </a:extLst>
          </p:cNvPr>
          <p:cNvSpPr>
            <a:spLocks noGrp="1"/>
          </p:cNvSpPr>
          <p:nvPr>
            <p:ph type="body" sz="half" idx="2" hasCustomPrompt="1"/>
          </p:nvPr>
        </p:nvSpPr>
        <p:spPr>
          <a:xfrm>
            <a:off x="2967458" y="4035237"/>
            <a:ext cx="4473150" cy="2301781"/>
          </a:xfrm>
          <a:prstGeom prst="rect">
            <a:avLst/>
          </a:prstGeom>
        </p:spPr>
        <p:txBody>
          <a:bodyPr>
            <a:normAutofit/>
          </a:bodyPr>
          <a:lstStyle>
            <a:lvl1pPr marL="0" indent="0">
              <a:buFont typeface="Arial" panose="020B0604020202020204" pitchFamily="34" charset="0"/>
              <a:buChar char="•"/>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indent="-171450">
              <a:lnSpc>
                <a:spcPct val="110000"/>
              </a:lnSpc>
              <a:spcBef>
                <a:spcPts val="0"/>
              </a:spcBef>
              <a:tabLst>
                <a:tab pos="1071007" algn="l"/>
              </a:tabLst>
            </a:pPr>
            <a:r>
              <a:rPr lang="en-US" sz="1000" dirty="0">
                <a:ea typeface="Roboto Light" panose="02000000000000000000" pitchFamily="2" charset="0"/>
              </a:rPr>
              <a:t>Co-author of section on Lithuania in Comparative Implementation of EU Directives (II) – Money Laundering, The British Institute Of International and Comparative Law, 2006;</a:t>
            </a:r>
          </a:p>
          <a:p>
            <a:pPr marL="171450" indent="-171450">
              <a:lnSpc>
                <a:spcPct val="110000"/>
              </a:lnSpc>
              <a:spcBef>
                <a:spcPts val="0"/>
              </a:spcBef>
              <a:tabLst>
                <a:tab pos="1071007" algn="l"/>
              </a:tabLst>
            </a:pPr>
            <a:r>
              <a:rPr lang="en-US" sz="1000" dirty="0">
                <a:ea typeface="Roboto Light" panose="02000000000000000000" pitchFamily="2" charset="0"/>
              </a:rPr>
              <a:t>Global </a:t>
            </a:r>
            <a:r>
              <a:rPr lang="en-US" sz="1000" dirty="0" err="1">
                <a:ea typeface="Roboto Light" panose="02000000000000000000" pitchFamily="2" charset="0"/>
              </a:rPr>
              <a:t>Securitisation</a:t>
            </a:r>
            <a:r>
              <a:rPr lang="en-US" sz="1000" dirty="0">
                <a:ea typeface="Roboto Light" panose="02000000000000000000" pitchFamily="2" charset="0"/>
              </a:rPr>
              <a:t> and Structured Finance, Globe White Page, 2003, 2004;</a:t>
            </a:r>
          </a:p>
          <a:p>
            <a:pPr marL="171450" indent="-171450">
              <a:lnSpc>
                <a:spcPct val="110000"/>
              </a:lnSpc>
              <a:spcBef>
                <a:spcPts val="0"/>
              </a:spcBef>
              <a:tabLst>
                <a:tab pos="1071007" algn="l"/>
              </a:tabLst>
            </a:pPr>
            <a:r>
              <a:rPr lang="en-US" sz="1000" dirty="0">
                <a:ea typeface="Roboto Light" panose="02000000000000000000" pitchFamily="2" charset="0"/>
              </a:rPr>
              <a:t>Getting the Deal Through / Securities Finance, Law Business Research, 2004;</a:t>
            </a:r>
          </a:p>
          <a:p>
            <a:pPr marL="171450" indent="-171450">
              <a:lnSpc>
                <a:spcPct val="110000"/>
              </a:lnSpc>
              <a:spcBef>
                <a:spcPts val="0"/>
              </a:spcBef>
              <a:tabLst>
                <a:tab pos="1071007" algn="l"/>
              </a:tabLst>
            </a:pPr>
            <a:r>
              <a:rPr lang="en-US" sz="1000" dirty="0">
                <a:ea typeface="Roboto Light" panose="02000000000000000000" pitchFamily="2" charset="0"/>
              </a:rPr>
              <a:t>Laying the Foundation Stone: Lithuania's new Concessions Laws, Infrastructure Journal, 2003;</a:t>
            </a:r>
          </a:p>
          <a:p>
            <a:pPr marL="171450" indent="-171450">
              <a:lnSpc>
                <a:spcPct val="110000"/>
              </a:lnSpc>
              <a:spcBef>
                <a:spcPts val="0"/>
              </a:spcBef>
              <a:tabLst>
                <a:tab pos="1071007" algn="l"/>
              </a:tabLst>
            </a:pPr>
            <a:r>
              <a:rPr lang="en-US" sz="1000" dirty="0">
                <a:ea typeface="Roboto Light" panose="02000000000000000000" pitchFamily="2" charset="0"/>
              </a:rPr>
              <a:t>The European Restructuring and Insolvency Guide, Globe White Page, Deutsche Bank, Linklaters, 2002, 2003;</a:t>
            </a:r>
          </a:p>
          <a:p>
            <a:pPr marL="171450" indent="-171450">
              <a:lnSpc>
                <a:spcPct val="110000"/>
              </a:lnSpc>
              <a:spcBef>
                <a:spcPts val="0"/>
              </a:spcBef>
              <a:tabLst>
                <a:tab pos="1071007" algn="l"/>
              </a:tabLst>
            </a:pPr>
            <a:r>
              <a:rPr lang="en-US" sz="1000" spc="-10" dirty="0">
                <a:ea typeface="Roboto Light" panose="02000000000000000000" pitchFamily="2" charset="0"/>
              </a:rPr>
              <a:t>Apartment Ownership and Mortgage in Lithuania, The World Bank study, 2002.</a:t>
            </a:r>
          </a:p>
        </p:txBody>
      </p:sp>
      <p:sp>
        <p:nvSpPr>
          <p:cNvPr id="67" name="Text Placeholder 3">
            <a:extLst>
              <a:ext uri="{FF2B5EF4-FFF2-40B4-BE49-F238E27FC236}">
                <a16:creationId xmlns:a16="http://schemas.microsoft.com/office/drawing/2014/main" id="{A511E363-75C3-441C-8B73-57529891EBD7}"/>
              </a:ext>
            </a:extLst>
          </p:cNvPr>
          <p:cNvSpPr>
            <a:spLocks noGrp="1"/>
          </p:cNvSpPr>
          <p:nvPr>
            <p:ph type="body" sz="half" idx="22" hasCustomPrompt="1"/>
          </p:nvPr>
        </p:nvSpPr>
        <p:spPr>
          <a:xfrm>
            <a:off x="7897482" y="977772"/>
            <a:ext cx="4015113" cy="4454904"/>
          </a:xfrm>
          <a:prstGeom prst="rect">
            <a:avLst/>
          </a:prstGeom>
        </p:spPr>
        <p:txBody>
          <a:bodyPr>
            <a:normAutofit/>
          </a:bodyPr>
          <a:lstStyle>
            <a:lvl1pPr marL="0" indent="0" algn="just">
              <a:lnSpc>
                <a:spcPct val="100000"/>
              </a:lnSpc>
              <a:spcBef>
                <a:spcPts val="0"/>
              </a:spcBef>
              <a:buClr>
                <a:srgbClr val="94D600"/>
              </a:buClr>
              <a:buFont typeface="Arial" panose="020B0604020202020204" pitchFamily="34" charset="0"/>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spcBef>
                <a:spcPts val="0"/>
              </a:spcBef>
              <a:buClr>
                <a:srgbClr val="94D600"/>
              </a:buClr>
              <a:buNone/>
            </a:pPr>
            <a:r>
              <a:rPr lang="en-GB" sz="1000" b="1" dirty="0">
                <a:solidFill>
                  <a:srgbClr val="051E41"/>
                </a:solidFill>
              </a:rPr>
              <a:t>Chambers and partners (2016):</a:t>
            </a:r>
          </a:p>
          <a:p>
            <a:pPr marL="0" indent="0" algn="just">
              <a:lnSpc>
                <a:spcPct val="100000"/>
              </a:lnSpc>
              <a:spcBef>
                <a:spcPts val="0"/>
              </a:spcBef>
              <a:buClr>
                <a:srgbClr val="94D600"/>
              </a:buClr>
              <a:buNone/>
            </a:pPr>
            <a:r>
              <a:rPr lang="lt-LT" sz="1000" dirty="0">
                <a:solidFill>
                  <a:srgbClr val="051E41"/>
                </a:solidFill>
              </a:rPr>
              <a:t>Market commentators describe Giedrius Stasevičius as a "rainmaker who has contacts, weight in the market and international experience." He continues to offer strategic advice.</a:t>
            </a:r>
            <a:endParaRPr lang="en-GB" sz="1000" dirty="0">
              <a:solidFill>
                <a:srgbClr val="051E41"/>
              </a:solidFill>
            </a:endParaRPr>
          </a:p>
          <a:p>
            <a:pPr marL="0" indent="0">
              <a:lnSpc>
                <a:spcPct val="100000"/>
              </a:lnSpc>
              <a:spcBef>
                <a:spcPts val="0"/>
              </a:spcBef>
              <a:buClr>
                <a:srgbClr val="94D600"/>
              </a:buClr>
              <a:buNone/>
            </a:pPr>
            <a:endParaRPr lang="en-GB" sz="800" b="1" dirty="0">
              <a:solidFill>
                <a:srgbClr val="051E41"/>
              </a:solidFill>
            </a:endParaRPr>
          </a:p>
          <a:p>
            <a:pPr marL="0" indent="0">
              <a:lnSpc>
                <a:spcPct val="100000"/>
              </a:lnSpc>
              <a:spcBef>
                <a:spcPts val="0"/>
              </a:spcBef>
              <a:buClr>
                <a:srgbClr val="94D600"/>
              </a:buClr>
              <a:buNone/>
            </a:pPr>
            <a:r>
              <a:rPr lang="en-GB" sz="1000" b="1" dirty="0">
                <a:solidFill>
                  <a:srgbClr val="051E41"/>
                </a:solidFill>
              </a:rPr>
              <a:t>Chambers Europe (2014):</a:t>
            </a:r>
          </a:p>
          <a:p>
            <a:pPr marL="0" indent="0" algn="just">
              <a:lnSpc>
                <a:spcPct val="100000"/>
              </a:lnSpc>
              <a:spcBef>
                <a:spcPts val="0"/>
              </a:spcBef>
              <a:buClr>
                <a:srgbClr val="94D600"/>
              </a:buClr>
              <a:buNone/>
            </a:pPr>
            <a:r>
              <a:rPr lang="en-US" sz="1000" dirty="0">
                <a:solidFill>
                  <a:srgbClr val="051E41"/>
                </a:solidFill>
              </a:rPr>
              <a:t>Clients value </a:t>
            </a: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trustworthy and fair opinions. He will always tell us if an issue is worth fighting for. He has particular experience in advising on tax and finance issues. </a:t>
            </a:r>
          </a:p>
          <a:p>
            <a:pPr marL="0" indent="0" algn="just">
              <a:lnSpc>
                <a:spcPct val="100000"/>
              </a:lnSpc>
              <a:spcBef>
                <a:spcPts val="0"/>
              </a:spcBef>
              <a:buClr>
                <a:srgbClr val="94D600"/>
              </a:buClr>
              <a:buNone/>
            </a:pPr>
            <a:endParaRPr lang="en-GB" sz="800" dirty="0">
              <a:solidFill>
                <a:srgbClr val="051E41"/>
              </a:solidFill>
            </a:endParaRPr>
          </a:p>
          <a:p>
            <a:pPr marL="0" indent="0" algn="just">
              <a:lnSpc>
                <a:spcPct val="100000"/>
              </a:lnSpc>
              <a:spcBef>
                <a:spcPts val="0"/>
              </a:spcBef>
              <a:buNone/>
            </a:pPr>
            <a:r>
              <a:rPr lang="en-GB" sz="1000" b="1" dirty="0">
                <a:solidFill>
                  <a:srgbClr val="051E41"/>
                </a:solidFill>
              </a:rPr>
              <a:t>Chambers Europe (2014):</a:t>
            </a:r>
          </a:p>
          <a:p>
            <a:pPr marL="0" indent="0" algn="just">
              <a:lnSpc>
                <a:spcPct val="100000"/>
              </a:lnSpc>
              <a:spcBef>
                <a:spcPts val="0"/>
              </a:spcBef>
              <a:buNone/>
            </a:pP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is widely considered to be one of the leading banking practitioners in Lithuania, with interviewees describing him as a pioneer of this area. </a:t>
            </a:r>
          </a:p>
          <a:p>
            <a:pPr marL="0" indent="0" algn="just">
              <a:lnSpc>
                <a:spcPct val="100000"/>
              </a:lnSpc>
              <a:spcBef>
                <a:spcPts val="0"/>
              </a:spcBef>
              <a:buNone/>
            </a:pPr>
            <a:endParaRPr lang="en-GB" sz="800" dirty="0">
              <a:solidFill>
                <a:srgbClr val="051E41"/>
              </a:solidFill>
            </a:endParaRPr>
          </a:p>
          <a:p>
            <a:pPr marL="0" indent="0" algn="just">
              <a:lnSpc>
                <a:spcPct val="100000"/>
              </a:lnSpc>
              <a:spcBef>
                <a:spcPts val="0"/>
              </a:spcBef>
              <a:buNone/>
            </a:pPr>
            <a:r>
              <a:rPr lang="en-GB" sz="1000" b="1" dirty="0">
                <a:solidFill>
                  <a:srgbClr val="051E41"/>
                </a:solidFill>
              </a:rPr>
              <a:t>IFLR 1000 (2011): </a:t>
            </a:r>
          </a:p>
          <a:p>
            <a:pPr marL="0" indent="0" algn="just">
              <a:lnSpc>
                <a:spcPct val="100000"/>
              </a:lnSpc>
              <a:spcBef>
                <a:spcPts val="0"/>
              </a:spcBef>
              <a:buNone/>
            </a:pPr>
            <a:r>
              <a:rPr lang="en-US" sz="1000" dirty="0">
                <a:solidFill>
                  <a:srgbClr val="051E41"/>
                </a:solidFill>
              </a:rPr>
              <a:t>An international client which engages a number of listed firms considers </a:t>
            </a: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the most experienced capital markets lawyers in the Lithuanian market. </a:t>
            </a:r>
          </a:p>
          <a:p>
            <a:pPr marL="0" indent="0" algn="just">
              <a:lnSpc>
                <a:spcPct val="100000"/>
              </a:lnSpc>
              <a:spcBef>
                <a:spcPts val="0"/>
              </a:spcBef>
              <a:buNone/>
            </a:pPr>
            <a:endParaRPr lang="lt-LT" sz="800" dirty="0">
              <a:solidFill>
                <a:srgbClr val="051E41"/>
              </a:solidFill>
            </a:endParaRPr>
          </a:p>
          <a:p>
            <a:pPr marL="0" indent="0" algn="just">
              <a:lnSpc>
                <a:spcPct val="100000"/>
              </a:lnSpc>
              <a:spcBef>
                <a:spcPts val="0"/>
              </a:spcBef>
              <a:buNone/>
            </a:pPr>
            <a:r>
              <a:rPr lang="en-US" sz="1000" b="1" dirty="0">
                <a:solidFill>
                  <a:srgbClr val="051E41"/>
                </a:solidFill>
              </a:rPr>
              <a:t>Legal 500, EMEA (2011):</a:t>
            </a:r>
          </a:p>
          <a:p>
            <a:pPr marL="0" indent="0" algn="just">
              <a:lnSpc>
                <a:spcPct val="100000"/>
              </a:lnSpc>
              <a:spcBef>
                <a:spcPts val="0"/>
              </a:spcBef>
              <a:buNone/>
            </a:pP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is one of the most experienced capital markets lawyer in Lithuania. </a:t>
            </a:r>
          </a:p>
          <a:p>
            <a:pPr marL="0" indent="0" algn="just">
              <a:lnSpc>
                <a:spcPct val="100000"/>
              </a:lnSpc>
              <a:spcBef>
                <a:spcPts val="0"/>
              </a:spcBef>
              <a:buNone/>
            </a:pPr>
            <a:endParaRPr lang="lt-LT" sz="800" dirty="0">
              <a:solidFill>
                <a:srgbClr val="051E41"/>
              </a:solidFill>
            </a:endParaRPr>
          </a:p>
          <a:p>
            <a:pPr marL="0" indent="0" algn="just">
              <a:lnSpc>
                <a:spcPct val="100000"/>
              </a:lnSpc>
              <a:spcBef>
                <a:spcPts val="0"/>
              </a:spcBef>
              <a:buNone/>
            </a:pPr>
            <a:r>
              <a:rPr lang="en-US" sz="1000" b="1" dirty="0">
                <a:solidFill>
                  <a:srgbClr val="051E41"/>
                </a:solidFill>
              </a:rPr>
              <a:t>Chambers Europe (2011): </a:t>
            </a:r>
          </a:p>
          <a:p>
            <a:pPr marL="0" indent="0" algn="just">
              <a:lnSpc>
                <a:spcPct val="100000"/>
              </a:lnSpc>
              <a:spcBef>
                <a:spcPts val="0"/>
              </a:spcBef>
              <a:buNone/>
            </a:pP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is a historically recognized name in the field. </a:t>
            </a:r>
          </a:p>
          <a:p>
            <a:pPr marL="0" indent="0" algn="just">
              <a:lnSpc>
                <a:spcPct val="100000"/>
              </a:lnSpc>
              <a:spcBef>
                <a:spcPts val="0"/>
              </a:spcBef>
              <a:buNone/>
            </a:pPr>
            <a:endParaRPr lang="en-US" sz="800" dirty="0">
              <a:solidFill>
                <a:srgbClr val="051E41"/>
              </a:solidFill>
            </a:endParaRPr>
          </a:p>
          <a:p>
            <a:pPr marL="0" indent="0" algn="just">
              <a:lnSpc>
                <a:spcPct val="100000"/>
              </a:lnSpc>
              <a:spcBef>
                <a:spcPts val="0"/>
              </a:spcBef>
              <a:buNone/>
            </a:pPr>
            <a:r>
              <a:rPr lang="en-US" sz="1000" b="1" dirty="0">
                <a:solidFill>
                  <a:srgbClr val="051E41"/>
                </a:solidFill>
              </a:rPr>
              <a:t>Chambers Europe (2011): </a:t>
            </a:r>
          </a:p>
          <a:p>
            <a:pPr marL="0" indent="0" algn="just">
              <a:lnSpc>
                <a:spcPct val="100000"/>
              </a:lnSpc>
              <a:spcBef>
                <a:spcPts val="0"/>
              </a:spcBef>
              <a:buNone/>
            </a:pPr>
            <a:r>
              <a:rPr lang="en-US" sz="1000" dirty="0">
                <a:solidFill>
                  <a:srgbClr val="051E41"/>
                </a:solidFill>
              </a:rPr>
              <a:t>Peers strongly recommend partner </a:t>
            </a: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for his corporate work.</a:t>
            </a:r>
            <a:endParaRPr lang="lt-LT" sz="1000" dirty="0"/>
          </a:p>
        </p:txBody>
      </p:sp>
      <p:sp>
        <p:nvSpPr>
          <p:cNvPr id="69" name="Text Placeholder 3">
            <a:extLst>
              <a:ext uri="{FF2B5EF4-FFF2-40B4-BE49-F238E27FC236}">
                <a16:creationId xmlns:a16="http://schemas.microsoft.com/office/drawing/2014/main" id="{DEB2EBDF-2A27-4E64-98A5-CA1D7B459FA2}"/>
              </a:ext>
            </a:extLst>
          </p:cNvPr>
          <p:cNvSpPr>
            <a:spLocks noGrp="1"/>
          </p:cNvSpPr>
          <p:nvPr>
            <p:ph type="body" sz="half" idx="23" hasCustomPrompt="1"/>
          </p:nvPr>
        </p:nvSpPr>
        <p:spPr>
          <a:xfrm>
            <a:off x="3138876" y="2171990"/>
            <a:ext cx="4430323" cy="1794810"/>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err="1">
                <a:ea typeface="Roboto Light" panose="02000000000000000000" pitchFamily="2" charset="0"/>
              </a:rPr>
              <a:t>Giedrius</a:t>
            </a:r>
            <a:r>
              <a:rPr lang="en-US" sz="1000" dirty="0">
                <a:ea typeface="Roboto Light" panose="02000000000000000000" pitchFamily="2" charset="0"/>
              </a:rPr>
              <a:t> has 19 year experience in wide range of complex financing projects, including secured lending, mezzanine and subordinate lending, loan syndications, securitization, issuance of mortgage and corporate bonds.</a:t>
            </a:r>
          </a:p>
          <a:p>
            <a:pPr marL="0" indent="0">
              <a:lnSpc>
                <a:spcPct val="110000"/>
              </a:lnSpc>
              <a:spcBef>
                <a:spcPts val="0"/>
              </a:spcBef>
              <a:buNone/>
              <a:tabLst>
                <a:tab pos="1071007" algn="l"/>
              </a:tabLst>
            </a:pPr>
            <a:r>
              <a:rPr lang="en-US" sz="1000" dirty="0" err="1">
                <a:ea typeface="Roboto Light" panose="02000000000000000000" pitchFamily="2" charset="0"/>
              </a:rPr>
              <a:t>Giedrius</a:t>
            </a:r>
            <a:r>
              <a:rPr lang="en-US" sz="1000" dirty="0">
                <a:ea typeface="Roboto Light" panose="02000000000000000000" pitchFamily="2" charset="0"/>
              </a:rPr>
              <a:t>  holds a master degree in Law Center, University of Houston, USA (1994) and Vilnius University (1992). He was awarded an exchange student lawyer at McRoberts in Glasgow, </a:t>
            </a:r>
            <a:r>
              <a:rPr lang="en-US" sz="1000" dirty="0" err="1">
                <a:ea typeface="Roboto Light" panose="02000000000000000000" pitchFamily="2" charset="0"/>
              </a:rPr>
              <a:t>Scotlandat</a:t>
            </a:r>
            <a:r>
              <a:rPr lang="en-US" sz="1000" dirty="0">
                <a:ea typeface="Roboto Light" panose="02000000000000000000" pitchFamily="2" charset="0"/>
              </a:rPr>
              <a:t> (1996). He was an intern at </a:t>
            </a:r>
            <a:r>
              <a:rPr lang="en-US" sz="1000" dirty="0" err="1">
                <a:ea typeface="Roboto Light" panose="02000000000000000000" pitchFamily="2" charset="0"/>
              </a:rPr>
              <a:t>Jenkens</a:t>
            </a:r>
            <a:r>
              <a:rPr lang="en-US" sz="1000" dirty="0">
                <a:ea typeface="Roboto Light" panose="02000000000000000000" pitchFamily="2" charset="0"/>
              </a:rPr>
              <a:t> &amp; Gilchrist in Houston, USA. (1994).</a:t>
            </a:r>
            <a:endParaRPr lang="lt-LT" sz="1000" dirty="0">
              <a:ea typeface="Roboto Light" panose="02000000000000000000" pitchFamily="2" charset="0"/>
            </a:endParaRPr>
          </a:p>
        </p:txBody>
      </p:sp>
      <p:sp>
        <p:nvSpPr>
          <p:cNvPr id="28" name="Text Placeholder 3">
            <a:extLst>
              <a:ext uri="{FF2B5EF4-FFF2-40B4-BE49-F238E27FC236}">
                <a16:creationId xmlns:a16="http://schemas.microsoft.com/office/drawing/2014/main" id="{E5B3B324-3F05-4EFF-A047-24D9337A059F}"/>
              </a:ext>
            </a:extLst>
          </p:cNvPr>
          <p:cNvSpPr>
            <a:spLocks noGrp="1"/>
          </p:cNvSpPr>
          <p:nvPr>
            <p:ph type="body" sz="half" idx="24" hasCustomPrompt="1"/>
          </p:nvPr>
        </p:nvSpPr>
        <p:spPr>
          <a:xfrm>
            <a:off x="7944823" y="5696770"/>
            <a:ext cx="4012456" cy="238126"/>
          </a:xfrm>
          <a:prstGeom prst="rect">
            <a:avLst/>
          </a:prstGeom>
        </p:spPr>
        <p:txBody>
          <a:bodyPr>
            <a:normAutofit/>
          </a:bodyPr>
          <a:lstStyle>
            <a:lvl1pPr marL="0" indent="0">
              <a:buFont typeface="Arial" panose="020B0604020202020204" pitchFamily="34" charse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en-GB" sz="1000" i="1" kern="1200" dirty="0">
                <a:solidFill>
                  <a:srgbClr val="041E41"/>
                </a:solidFill>
                <a:latin typeface="+mn-lt"/>
                <a:ea typeface="+mn-ea"/>
                <a:cs typeface="+mn-cs"/>
              </a:rPr>
              <a:t>For more details please see expert’</a:t>
            </a:r>
            <a:r>
              <a:rPr lang="lt-LT" sz="1000" i="1" kern="1200" dirty="0">
                <a:solidFill>
                  <a:srgbClr val="041E41"/>
                </a:solidFill>
                <a:latin typeface="+mn-lt"/>
                <a:ea typeface="+mn-ea"/>
                <a:cs typeface="+mn-cs"/>
              </a:rPr>
              <a:t>s</a:t>
            </a:r>
            <a:r>
              <a:rPr lang="en-GB" sz="1000" i="1" kern="1200" dirty="0">
                <a:solidFill>
                  <a:srgbClr val="041E41"/>
                </a:solidFill>
                <a:latin typeface="+mn-lt"/>
                <a:ea typeface="+mn-ea"/>
                <a:cs typeface="+mn-cs"/>
              </a:rPr>
              <a:t> CV</a:t>
            </a:r>
            <a:r>
              <a:rPr lang="lt-LT" sz="1000" i="1" kern="1200" dirty="0">
                <a:solidFill>
                  <a:srgbClr val="041E41"/>
                </a:solidFill>
                <a:latin typeface="+mn-lt"/>
                <a:ea typeface="+mn-ea"/>
                <a:cs typeface="+mn-cs"/>
              </a:rPr>
              <a:t> here.</a:t>
            </a:r>
            <a:r>
              <a:rPr lang="en-US" sz="1000" i="1" kern="1200" dirty="0">
                <a:solidFill>
                  <a:schemeClr val="tx1"/>
                </a:solidFill>
                <a:latin typeface="+mn-lt"/>
                <a:ea typeface="+mn-ea"/>
                <a:cs typeface="+mn-cs"/>
              </a:rPr>
              <a:t> </a:t>
            </a:r>
            <a:endParaRPr lang="lt-LT" sz="1000" kern="1200" dirty="0">
              <a:solidFill>
                <a:schemeClr val="tx1"/>
              </a:solidFill>
              <a:latin typeface="+mn-lt"/>
              <a:ea typeface="+mn-ea"/>
              <a:cs typeface="+mn-cs"/>
            </a:endParaRPr>
          </a:p>
        </p:txBody>
      </p:sp>
      <p:pic>
        <p:nvPicPr>
          <p:cNvPr id="34" name="Picture 33">
            <a:extLst>
              <a:ext uri="{FF2B5EF4-FFF2-40B4-BE49-F238E27FC236}">
                <a16:creationId xmlns:a16="http://schemas.microsoft.com/office/drawing/2014/main" id="{1AB4078E-D644-40D1-BB33-91787E9741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43915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Picture Placeholder 37">
            <a:extLst>
              <a:ext uri="{FF2B5EF4-FFF2-40B4-BE49-F238E27FC236}">
                <a16:creationId xmlns:a16="http://schemas.microsoft.com/office/drawing/2014/main" id="{F668D3A0-75B5-487E-A04B-5DA89B894DA3}"/>
              </a:ext>
            </a:extLst>
          </p:cNvPr>
          <p:cNvSpPr>
            <a:spLocks noGrp="1"/>
          </p:cNvSpPr>
          <p:nvPr>
            <p:ph type="pic" sz="quarter" idx="28"/>
          </p:nvPr>
        </p:nvSpPr>
        <p:spPr>
          <a:xfrm>
            <a:off x="472445" y="2372142"/>
            <a:ext cx="1536805" cy="1577065"/>
          </a:xfrm>
          <a:noFill/>
        </p:spPr>
        <p:txBody>
          <a:bodyPr/>
          <a:lstStyle/>
          <a:p>
            <a:endParaRPr lang="en-US" dirty="0"/>
          </a:p>
        </p:txBody>
      </p:sp>
      <p:sp>
        <p:nvSpPr>
          <p:cNvPr id="86" name="Picture Placeholder 37">
            <a:extLst>
              <a:ext uri="{FF2B5EF4-FFF2-40B4-BE49-F238E27FC236}">
                <a16:creationId xmlns:a16="http://schemas.microsoft.com/office/drawing/2014/main" id="{366ABEA6-08F3-4363-8686-4F20ACD01E96}"/>
              </a:ext>
            </a:extLst>
          </p:cNvPr>
          <p:cNvSpPr>
            <a:spLocks noGrp="1"/>
          </p:cNvSpPr>
          <p:nvPr>
            <p:ph type="pic" sz="quarter" idx="33"/>
          </p:nvPr>
        </p:nvSpPr>
        <p:spPr>
          <a:xfrm>
            <a:off x="472445" y="4144073"/>
            <a:ext cx="1536805" cy="1577065"/>
          </a:xfrm>
          <a:noFill/>
        </p:spPr>
        <p:txBody>
          <a:bodyPr/>
          <a:lstStyle/>
          <a:p>
            <a:endParaRPr lang="en-US" dirty="0"/>
          </a:p>
        </p:txBody>
      </p:sp>
      <p:sp>
        <p:nvSpPr>
          <p:cNvPr id="61" name="Picture Placeholder 37">
            <a:extLst>
              <a:ext uri="{FF2B5EF4-FFF2-40B4-BE49-F238E27FC236}">
                <a16:creationId xmlns:a16="http://schemas.microsoft.com/office/drawing/2014/main" id="{E6771671-F2A1-494C-9B1A-CBA742FF571F}"/>
              </a:ext>
            </a:extLst>
          </p:cNvPr>
          <p:cNvSpPr>
            <a:spLocks noGrp="1"/>
          </p:cNvSpPr>
          <p:nvPr>
            <p:ph type="pic" sz="quarter" idx="10"/>
          </p:nvPr>
        </p:nvSpPr>
        <p:spPr>
          <a:xfrm>
            <a:off x="472445" y="609451"/>
            <a:ext cx="1536805" cy="1577065"/>
          </a:xfrm>
          <a:noFill/>
        </p:spPr>
        <p:txBody>
          <a:bodyPr/>
          <a:lstStyle/>
          <a:p>
            <a:endParaRPr lang="en-US" dirty="0"/>
          </a:p>
        </p:txBody>
      </p:sp>
      <p:sp>
        <p:nvSpPr>
          <p:cNvPr id="9" name="Rectangle 8">
            <a:extLst>
              <a:ext uri="{FF2B5EF4-FFF2-40B4-BE49-F238E27FC236}">
                <a16:creationId xmlns:a16="http://schemas.microsoft.com/office/drawing/2014/main" id="{058A45E4-2648-4014-89EF-6AC0D2D86AA8}"/>
              </a:ext>
            </a:extLst>
          </p:cNvPr>
          <p:cNvSpPr/>
          <p:nvPr userDrawn="1"/>
        </p:nvSpPr>
        <p:spPr>
          <a:xfrm>
            <a:off x="2354818" y="656066"/>
            <a:ext cx="9098990"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045E144-AA8E-4AAC-A18A-1D913663274D}"/>
              </a:ext>
            </a:extLst>
          </p:cNvPr>
          <p:cNvCxnSpPr>
            <a:cxnSpLocks/>
          </p:cNvCxnSpPr>
          <p:nvPr userDrawn="1"/>
        </p:nvCxnSpPr>
        <p:spPr>
          <a:xfrm>
            <a:off x="7709891" y="1079500"/>
            <a:ext cx="0" cy="4624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56165273-3B7E-4F53-8852-4B115C6D6058}"/>
              </a:ext>
            </a:extLst>
          </p:cNvPr>
          <p:cNvSpPr>
            <a:spLocks noGrp="1"/>
          </p:cNvSpPr>
          <p:nvPr>
            <p:ph type="body" sz="half" idx="20" hasCustomPrompt="1"/>
          </p:nvPr>
        </p:nvSpPr>
        <p:spPr>
          <a:xfrm>
            <a:off x="2463791" y="659962"/>
            <a:ext cx="7575556" cy="232626"/>
          </a:xfrm>
          <a:prstGeom prst="rect">
            <a:avLst/>
          </a:prstGeom>
        </p:spPr>
        <p:txBody>
          <a:bodyPr>
            <a:no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 | Job Title | T: +370 11223344 | M: +370 55667788 | E: </a:t>
            </a:r>
            <a:r>
              <a:rPr lang="en-US" dirty="0" err="1"/>
              <a:t>name.surname@ellex.lt</a:t>
            </a:r>
            <a:endParaRPr lang="en-US" dirty="0"/>
          </a:p>
        </p:txBody>
      </p:sp>
      <p:sp>
        <p:nvSpPr>
          <p:cNvPr id="16" name="Text Placeholder 15">
            <a:extLst>
              <a:ext uri="{FF2B5EF4-FFF2-40B4-BE49-F238E27FC236}">
                <a16:creationId xmlns:a16="http://schemas.microsoft.com/office/drawing/2014/main" id="{2C5CDA07-A5E1-4F3C-A428-0FAE51530DD1}"/>
              </a:ext>
            </a:extLst>
          </p:cNvPr>
          <p:cNvSpPr>
            <a:spLocks noGrp="1"/>
          </p:cNvSpPr>
          <p:nvPr>
            <p:ph type="body" sz="quarter" idx="25" hasCustomPrompt="1"/>
          </p:nvPr>
        </p:nvSpPr>
        <p:spPr>
          <a:xfrm>
            <a:off x="2354818" y="987500"/>
            <a:ext cx="9098981" cy="906628"/>
          </a:xfrm>
        </p:spPr>
        <p:txBody>
          <a:bodyPr>
            <a:normAutofit/>
          </a:bodyPr>
          <a:lstStyle>
            <a:lvl1pPr marL="171450" indent="-171450">
              <a:lnSpc>
                <a:spcPts val="800"/>
              </a:lnSpc>
              <a:buFont typeface="Arial" panose="020B0604020202020204" pitchFamily="34" charset="0"/>
              <a:buChar char="•"/>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45" name="Text Placeholder 15">
            <a:extLst>
              <a:ext uri="{FF2B5EF4-FFF2-40B4-BE49-F238E27FC236}">
                <a16:creationId xmlns:a16="http://schemas.microsoft.com/office/drawing/2014/main" id="{12B49344-ABDA-4242-934F-DB360B963C36}"/>
              </a:ext>
            </a:extLst>
          </p:cNvPr>
          <p:cNvSpPr>
            <a:spLocks noGrp="1"/>
          </p:cNvSpPr>
          <p:nvPr>
            <p:ph type="body" sz="quarter" idx="26" hasCustomPrompt="1"/>
          </p:nvPr>
        </p:nvSpPr>
        <p:spPr>
          <a:xfrm>
            <a:off x="8461614" y="1917943"/>
            <a:ext cx="2992185" cy="228966"/>
          </a:xfrm>
        </p:spPr>
        <p:txBody>
          <a:bodyPr>
            <a:noAutofit/>
          </a:bodyPr>
          <a:lstStyle>
            <a:lvl1pPr marL="0" indent="0">
              <a:lnSpc>
                <a:spcPts val="1200"/>
              </a:lnSpc>
              <a:buNone/>
              <a:defRPr sz="1000">
                <a:latin typeface="+mn-lt"/>
              </a:defRPr>
            </a:lvl1pPr>
            <a:lvl2pPr>
              <a:lnSpc>
                <a:spcPts val="1200"/>
              </a:lnSpc>
              <a:defRPr sz="1000"/>
            </a:lvl2pPr>
            <a:lvl3pPr>
              <a:lnSpc>
                <a:spcPts val="1200"/>
              </a:lnSpc>
              <a:defRPr sz="1000"/>
            </a:lvl3pPr>
            <a:lvl4pPr>
              <a:lnSpc>
                <a:spcPts val="1200"/>
              </a:lnSpc>
              <a:defRPr sz="1000"/>
            </a:lvl4pPr>
            <a:lvl5pPr>
              <a:lnSpc>
                <a:spcPts val="1200"/>
              </a:lnSpc>
              <a:defRPr sz="1000"/>
            </a:lvl5pPr>
          </a:lstStyle>
          <a:p>
            <a:r>
              <a:rPr lang="en-GB" i="1" dirty="0">
                <a:solidFill>
                  <a:srgbClr val="041E41"/>
                </a:solidFill>
              </a:rPr>
              <a:t>For more details please see expert’</a:t>
            </a:r>
            <a:r>
              <a:rPr lang="lt-LT" i="1" dirty="0">
                <a:solidFill>
                  <a:srgbClr val="041E41"/>
                </a:solidFill>
              </a:rPr>
              <a:t>s</a:t>
            </a:r>
            <a:r>
              <a:rPr lang="en-GB" i="1" dirty="0">
                <a:solidFill>
                  <a:srgbClr val="041E41"/>
                </a:solidFill>
              </a:rPr>
              <a:t> </a:t>
            </a:r>
            <a:r>
              <a:rPr lang="en-GB" i="1" dirty="0"/>
              <a:t>CV</a:t>
            </a:r>
            <a:r>
              <a:rPr lang="lt-LT" i="1" dirty="0"/>
              <a:t> here</a:t>
            </a:r>
            <a:endParaRPr lang="lt-LT" dirty="0"/>
          </a:p>
        </p:txBody>
      </p:sp>
      <p:cxnSp>
        <p:nvCxnSpPr>
          <p:cNvPr id="47" name="Straight Connector 46">
            <a:extLst>
              <a:ext uri="{FF2B5EF4-FFF2-40B4-BE49-F238E27FC236}">
                <a16:creationId xmlns:a16="http://schemas.microsoft.com/office/drawing/2014/main" id="{B39A35FB-7133-440B-A325-81E08AD8150E}"/>
              </a:ext>
            </a:extLst>
          </p:cNvPr>
          <p:cNvCxnSpPr>
            <a:cxnSpLocks/>
          </p:cNvCxnSpPr>
          <p:nvPr userDrawn="1"/>
        </p:nvCxnSpPr>
        <p:spPr>
          <a:xfrm flipH="1">
            <a:off x="472445" y="2185687"/>
            <a:ext cx="11033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FECCFB77-1B82-4E92-99B1-D12E761BB6CE}"/>
              </a:ext>
            </a:extLst>
          </p:cNvPr>
          <p:cNvSpPr/>
          <p:nvPr userDrawn="1"/>
        </p:nvSpPr>
        <p:spPr>
          <a:xfrm>
            <a:off x="2354818" y="2418757"/>
            <a:ext cx="9098990"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3">
            <a:extLst>
              <a:ext uri="{FF2B5EF4-FFF2-40B4-BE49-F238E27FC236}">
                <a16:creationId xmlns:a16="http://schemas.microsoft.com/office/drawing/2014/main" id="{9418F00A-B3E8-4685-B4F6-E2C3AF30A3D2}"/>
              </a:ext>
            </a:extLst>
          </p:cNvPr>
          <p:cNvSpPr>
            <a:spLocks noGrp="1"/>
          </p:cNvSpPr>
          <p:nvPr>
            <p:ph type="body" sz="half" idx="29" hasCustomPrompt="1"/>
          </p:nvPr>
        </p:nvSpPr>
        <p:spPr>
          <a:xfrm>
            <a:off x="2463791" y="2422653"/>
            <a:ext cx="7575556" cy="232626"/>
          </a:xfrm>
          <a:prstGeom prst="rect">
            <a:avLst/>
          </a:prstGeom>
        </p:spPr>
        <p:txBody>
          <a:bodyPr>
            <a:no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 | Job Title | T: +370 11223344 | M: +370 55667788 | E: </a:t>
            </a:r>
            <a:r>
              <a:rPr lang="en-US" dirty="0" err="1"/>
              <a:t>name.surname@ellex.lt</a:t>
            </a:r>
            <a:endParaRPr lang="en-US" dirty="0"/>
          </a:p>
        </p:txBody>
      </p:sp>
      <p:sp>
        <p:nvSpPr>
          <p:cNvPr id="82" name="Text Placeholder 15">
            <a:extLst>
              <a:ext uri="{FF2B5EF4-FFF2-40B4-BE49-F238E27FC236}">
                <a16:creationId xmlns:a16="http://schemas.microsoft.com/office/drawing/2014/main" id="{FEA22290-804C-4946-B5D8-622A989672DB}"/>
              </a:ext>
            </a:extLst>
          </p:cNvPr>
          <p:cNvSpPr>
            <a:spLocks noGrp="1"/>
          </p:cNvSpPr>
          <p:nvPr>
            <p:ph type="body" sz="quarter" idx="30" hasCustomPrompt="1"/>
          </p:nvPr>
        </p:nvSpPr>
        <p:spPr>
          <a:xfrm>
            <a:off x="2354818" y="2750191"/>
            <a:ext cx="9098981" cy="873974"/>
          </a:xfrm>
        </p:spPr>
        <p:txBody>
          <a:bodyPr>
            <a:normAutofit/>
          </a:bodyPr>
          <a:lstStyle>
            <a:lvl1pPr marL="171450" indent="-171450">
              <a:lnSpc>
                <a:spcPts val="800"/>
              </a:lnSpc>
              <a:buFont typeface="Arial" panose="020B0604020202020204" pitchFamily="34" charset="0"/>
              <a:buChar char="•"/>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cxnSp>
        <p:nvCxnSpPr>
          <p:cNvPr id="85" name="Straight Connector 84">
            <a:extLst>
              <a:ext uri="{FF2B5EF4-FFF2-40B4-BE49-F238E27FC236}">
                <a16:creationId xmlns:a16="http://schemas.microsoft.com/office/drawing/2014/main" id="{E968607E-B6DD-4B99-A716-4F3E41259BD4}"/>
              </a:ext>
            </a:extLst>
          </p:cNvPr>
          <p:cNvCxnSpPr>
            <a:cxnSpLocks/>
          </p:cNvCxnSpPr>
          <p:nvPr userDrawn="1"/>
        </p:nvCxnSpPr>
        <p:spPr>
          <a:xfrm flipH="1">
            <a:off x="472445" y="3948378"/>
            <a:ext cx="11033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43807744-C2B3-45BA-9C33-D4DC14B7DD3C}"/>
              </a:ext>
            </a:extLst>
          </p:cNvPr>
          <p:cNvSpPr/>
          <p:nvPr userDrawn="1"/>
        </p:nvSpPr>
        <p:spPr>
          <a:xfrm>
            <a:off x="2354818" y="4190688"/>
            <a:ext cx="9098990"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3">
            <a:extLst>
              <a:ext uri="{FF2B5EF4-FFF2-40B4-BE49-F238E27FC236}">
                <a16:creationId xmlns:a16="http://schemas.microsoft.com/office/drawing/2014/main" id="{3E5D439A-AD3C-488C-BEEC-0FD07E20B9C0}"/>
              </a:ext>
            </a:extLst>
          </p:cNvPr>
          <p:cNvSpPr>
            <a:spLocks noGrp="1"/>
          </p:cNvSpPr>
          <p:nvPr>
            <p:ph type="body" sz="half" idx="34" hasCustomPrompt="1"/>
          </p:nvPr>
        </p:nvSpPr>
        <p:spPr>
          <a:xfrm>
            <a:off x="2463791" y="4194584"/>
            <a:ext cx="7575556" cy="232626"/>
          </a:xfrm>
          <a:prstGeom prst="rect">
            <a:avLst/>
          </a:prstGeom>
        </p:spPr>
        <p:txBody>
          <a:bodyPr>
            <a:no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 | Job Title | T: +370 11223344 | M: +370 55667788 | E: </a:t>
            </a:r>
            <a:r>
              <a:rPr lang="en-US" dirty="0" err="1"/>
              <a:t>name.surname@ellex.lt</a:t>
            </a:r>
            <a:endParaRPr lang="en-US" dirty="0"/>
          </a:p>
        </p:txBody>
      </p:sp>
      <p:sp>
        <p:nvSpPr>
          <p:cNvPr id="89" name="Text Placeholder 15">
            <a:extLst>
              <a:ext uri="{FF2B5EF4-FFF2-40B4-BE49-F238E27FC236}">
                <a16:creationId xmlns:a16="http://schemas.microsoft.com/office/drawing/2014/main" id="{7D12A934-19C3-474B-A25E-4FBEFC16A2C0}"/>
              </a:ext>
            </a:extLst>
          </p:cNvPr>
          <p:cNvSpPr>
            <a:spLocks noGrp="1"/>
          </p:cNvSpPr>
          <p:nvPr>
            <p:ph type="body" sz="quarter" idx="35" hasCustomPrompt="1"/>
          </p:nvPr>
        </p:nvSpPr>
        <p:spPr>
          <a:xfrm>
            <a:off x="2354818" y="4522122"/>
            <a:ext cx="9098981" cy="936311"/>
          </a:xfrm>
        </p:spPr>
        <p:txBody>
          <a:bodyPr>
            <a:normAutofit/>
          </a:bodyPr>
          <a:lstStyle>
            <a:lvl1pPr marL="171450" indent="-171450">
              <a:lnSpc>
                <a:spcPts val="800"/>
              </a:lnSpc>
              <a:buFont typeface="Arial" panose="020B0604020202020204" pitchFamily="34" charset="0"/>
              <a:buChar char="•"/>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cxnSp>
        <p:nvCxnSpPr>
          <p:cNvPr id="92" name="Straight Connector 91">
            <a:extLst>
              <a:ext uri="{FF2B5EF4-FFF2-40B4-BE49-F238E27FC236}">
                <a16:creationId xmlns:a16="http://schemas.microsoft.com/office/drawing/2014/main" id="{3B491E66-FFEA-4E26-A31E-CB3F60443640}"/>
              </a:ext>
            </a:extLst>
          </p:cNvPr>
          <p:cNvCxnSpPr>
            <a:cxnSpLocks/>
          </p:cNvCxnSpPr>
          <p:nvPr userDrawn="1"/>
        </p:nvCxnSpPr>
        <p:spPr>
          <a:xfrm flipH="1">
            <a:off x="472445" y="5720309"/>
            <a:ext cx="11033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2359507-6DD0-47E0-97D7-0A9D3ECDE7DD}"/>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FE95CDAC-5C76-4EFA-9B87-13B9F2F1341D}"/>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9" name="Text Placeholder 15">
            <a:extLst>
              <a:ext uri="{FF2B5EF4-FFF2-40B4-BE49-F238E27FC236}">
                <a16:creationId xmlns:a16="http://schemas.microsoft.com/office/drawing/2014/main" id="{C8366C45-A3C8-4418-9BFE-457F01165A0C}"/>
              </a:ext>
            </a:extLst>
          </p:cNvPr>
          <p:cNvSpPr>
            <a:spLocks noGrp="1"/>
          </p:cNvSpPr>
          <p:nvPr>
            <p:ph type="body" sz="quarter" idx="36" hasCustomPrompt="1"/>
          </p:nvPr>
        </p:nvSpPr>
        <p:spPr>
          <a:xfrm>
            <a:off x="8461614" y="3676712"/>
            <a:ext cx="2992185" cy="279281"/>
          </a:xfrm>
        </p:spPr>
        <p:txBody>
          <a:bodyPr>
            <a:normAutofit/>
          </a:bodyPr>
          <a:lstStyle>
            <a:lvl1pPr marL="0" indent="0">
              <a:lnSpc>
                <a:spcPts val="1200"/>
              </a:lnSpc>
              <a:buNone/>
              <a:defRPr sz="1000">
                <a:latin typeface="+mn-lt"/>
              </a:defRPr>
            </a:lvl1pPr>
            <a:lvl2pPr>
              <a:lnSpc>
                <a:spcPts val="1200"/>
              </a:lnSpc>
              <a:defRPr sz="1000"/>
            </a:lvl2pPr>
            <a:lvl3pPr>
              <a:lnSpc>
                <a:spcPts val="1200"/>
              </a:lnSpc>
              <a:defRPr sz="1000"/>
            </a:lvl3pPr>
            <a:lvl4pPr>
              <a:lnSpc>
                <a:spcPts val="1200"/>
              </a:lnSpc>
              <a:defRPr sz="1000"/>
            </a:lvl4pPr>
            <a:lvl5pPr>
              <a:lnSpc>
                <a:spcPts val="1200"/>
              </a:lnSpc>
              <a:defRPr sz="1000"/>
            </a:lvl5pPr>
          </a:lstStyle>
          <a:p>
            <a:r>
              <a:rPr lang="en-GB" i="1" dirty="0">
                <a:solidFill>
                  <a:srgbClr val="041E41"/>
                </a:solidFill>
              </a:rPr>
              <a:t>For more details please see expert’</a:t>
            </a:r>
            <a:r>
              <a:rPr lang="lt-LT" i="1" dirty="0">
                <a:solidFill>
                  <a:srgbClr val="041E41"/>
                </a:solidFill>
              </a:rPr>
              <a:t>s</a:t>
            </a:r>
            <a:r>
              <a:rPr lang="en-GB" i="1" dirty="0">
                <a:solidFill>
                  <a:srgbClr val="041E41"/>
                </a:solidFill>
              </a:rPr>
              <a:t> </a:t>
            </a:r>
            <a:r>
              <a:rPr lang="en-GB" i="1" dirty="0"/>
              <a:t>CV</a:t>
            </a:r>
            <a:r>
              <a:rPr lang="lt-LT" i="1" dirty="0"/>
              <a:t> here</a:t>
            </a:r>
            <a:endParaRPr lang="lt-LT" dirty="0"/>
          </a:p>
        </p:txBody>
      </p:sp>
      <p:sp>
        <p:nvSpPr>
          <p:cNvPr id="33" name="Text Placeholder 15">
            <a:extLst>
              <a:ext uri="{FF2B5EF4-FFF2-40B4-BE49-F238E27FC236}">
                <a16:creationId xmlns:a16="http://schemas.microsoft.com/office/drawing/2014/main" id="{10FD50AA-035B-4EC8-9053-258A439AE117}"/>
              </a:ext>
            </a:extLst>
          </p:cNvPr>
          <p:cNvSpPr>
            <a:spLocks noGrp="1"/>
          </p:cNvSpPr>
          <p:nvPr>
            <p:ph type="body" sz="quarter" idx="37" hasCustomPrompt="1"/>
          </p:nvPr>
        </p:nvSpPr>
        <p:spPr>
          <a:xfrm>
            <a:off x="8461614" y="5458433"/>
            <a:ext cx="2992185" cy="176438"/>
          </a:xfrm>
        </p:spPr>
        <p:txBody>
          <a:bodyPr>
            <a:noAutofit/>
          </a:bodyPr>
          <a:lstStyle>
            <a:lvl1pPr marL="0" indent="0">
              <a:lnSpc>
                <a:spcPts val="1200"/>
              </a:lnSpc>
              <a:buNone/>
              <a:defRPr sz="1000">
                <a:latin typeface="+mn-lt"/>
              </a:defRPr>
            </a:lvl1pPr>
            <a:lvl2pPr>
              <a:lnSpc>
                <a:spcPts val="1200"/>
              </a:lnSpc>
              <a:defRPr sz="1000"/>
            </a:lvl2pPr>
            <a:lvl3pPr>
              <a:lnSpc>
                <a:spcPts val="1200"/>
              </a:lnSpc>
              <a:defRPr sz="1000"/>
            </a:lvl3pPr>
            <a:lvl4pPr>
              <a:lnSpc>
                <a:spcPts val="1200"/>
              </a:lnSpc>
              <a:defRPr sz="1000"/>
            </a:lvl4pPr>
            <a:lvl5pPr>
              <a:lnSpc>
                <a:spcPts val="1200"/>
              </a:lnSpc>
              <a:defRPr sz="1000"/>
            </a:lvl5pPr>
          </a:lstStyle>
          <a:p>
            <a:r>
              <a:rPr lang="en-GB" i="1" dirty="0">
                <a:solidFill>
                  <a:srgbClr val="041E41"/>
                </a:solidFill>
              </a:rPr>
              <a:t>For more details please see expert’</a:t>
            </a:r>
            <a:r>
              <a:rPr lang="lt-LT" i="1" dirty="0">
                <a:solidFill>
                  <a:srgbClr val="041E41"/>
                </a:solidFill>
              </a:rPr>
              <a:t>s</a:t>
            </a:r>
            <a:r>
              <a:rPr lang="en-GB" i="1" dirty="0">
                <a:solidFill>
                  <a:srgbClr val="041E41"/>
                </a:solidFill>
              </a:rPr>
              <a:t> </a:t>
            </a:r>
            <a:r>
              <a:rPr lang="en-GB" i="1" dirty="0"/>
              <a:t>CV</a:t>
            </a:r>
            <a:r>
              <a:rPr lang="lt-LT" i="1" dirty="0"/>
              <a:t> here</a:t>
            </a:r>
            <a:endParaRPr lang="lt-LT" dirty="0"/>
          </a:p>
        </p:txBody>
      </p:sp>
      <p:pic>
        <p:nvPicPr>
          <p:cNvPr id="26" name="Picture 25">
            <a:extLst>
              <a:ext uri="{FF2B5EF4-FFF2-40B4-BE49-F238E27FC236}">
                <a16:creationId xmlns:a16="http://schemas.microsoft.com/office/drawing/2014/main" id="{48685F5A-497B-4A9B-9319-21EEEA5ABB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86568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8" name="Rectangle 27">
            <a:extLst>
              <a:ext uri="{FF2B5EF4-FFF2-40B4-BE49-F238E27FC236}">
                <a16:creationId xmlns:a16="http://schemas.microsoft.com/office/drawing/2014/main" id="{3E1C42E8-F375-4B97-A10E-6FB9CFEAF5DE}"/>
              </a:ext>
            </a:extLst>
          </p:cNvPr>
          <p:cNvSpPr/>
          <p:nvPr userDrawn="1"/>
        </p:nvSpPr>
        <p:spPr>
          <a:xfrm>
            <a:off x="692917" y="1988291"/>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BF7512-5870-448B-BF66-35CF7D8B7DE3}"/>
              </a:ext>
            </a:extLst>
          </p:cNvPr>
          <p:cNvSpPr/>
          <p:nvPr userDrawn="1"/>
        </p:nvSpPr>
        <p:spPr>
          <a:xfrm>
            <a:off x="6218775" y="1987819"/>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37">
            <a:extLst>
              <a:ext uri="{FF2B5EF4-FFF2-40B4-BE49-F238E27FC236}">
                <a16:creationId xmlns:a16="http://schemas.microsoft.com/office/drawing/2014/main" id="{5A886339-14B1-43A6-A8EC-7FA4B9E647FF}"/>
              </a:ext>
            </a:extLst>
          </p:cNvPr>
          <p:cNvSpPr>
            <a:spLocks noGrp="1"/>
          </p:cNvSpPr>
          <p:nvPr>
            <p:ph type="pic" sz="quarter" idx="10"/>
          </p:nvPr>
        </p:nvSpPr>
        <p:spPr>
          <a:xfrm>
            <a:off x="699473" y="620934"/>
            <a:ext cx="1381179" cy="1366414"/>
          </a:xfrm>
          <a:noFill/>
        </p:spPr>
        <p:txBody>
          <a:bodyPr/>
          <a:lstStyle/>
          <a:p>
            <a:endParaRPr lang="en-US" dirty="0"/>
          </a:p>
        </p:txBody>
      </p:sp>
      <p:sp>
        <p:nvSpPr>
          <p:cNvPr id="46" name="Text Placeholder 3">
            <a:extLst>
              <a:ext uri="{FF2B5EF4-FFF2-40B4-BE49-F238E27FC236}">
                <a16:creationId xmlns:a16="http://schemas.microsoft.com/office/drawing/2014/main" id="{FB2D8435-90B0-4CEE-848E-4F9075BDD5A8}"/>
              </a:ext>
            </a:extLst>
          </p:cNvPr>
          <p:cNvSpPr>
            <a:spLocks noGrp="1"/>
          </p:cNvSpPr>
          <p:nvPr>
            <p:ph type="body" sz="half" idx="2" hasCustomPrompt="1"/>
          </p:nvPr>
        </p:nvSpPr>
        <p:spPr>
          <a:xfrm>
            <a:off x="680423" y="2883559"/>
            <a:ext cx="4473150" cy="2725672"/>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a:t>
            </a:r>
            <a:r>
              <a:rPr lang="lt-LT" dirty="0"/>
              <a:t>e.</a:t>
            </a:r>
          </a:p>
        </p:txBody>
      </p:sp>
      <p:sp>
        <p:nvSpPr>
          <p:cNvPr id="48" name="Text Placeholder 3">
            <a:extLst>
              <a:ext uri="{FF2B5EF4-FFF2-40B4-BE49-F238E27FC236}">
                <a16:creationId xmlns:a16="http://schemas.microsoft.com/office/drawing/2014/main" id="{5458021F-78F7-4BC2-8F28-4657193BD62E}"/>
              </a:ext>
            </a:extLst>
          </p:cNvPr>
          <p:cNvSpPr>
            <a:spLocks noGrp="1"/>
          </p:cNvSpPr>
          <p:nvPr>
            <p:ph type="body" sz="half" idx="24" hasCustomPrompt="1"/>
          </p:nvPr>
        </p:nvSpPr>
        <p:spPr>
          <a:xfrm>
            <a:off x="686773" y="2064040"/>
            <a:ext cx="1922471" cy="745623"/>
          </a:xfrm>
          <a:prstGeom prst="rect">
            <a:avLst/>
          </a:prstGeom>
        </p:spPr>
        <p:txBody>
          <a:bodyPr>
            <a:normAutofit/>
          </a:bodyPr>
          <a:lstStyle>
            <a:lvl1pPr marL="0" marR="0" indent="0" algn="l" defTabSz="914400" rtl="0" eaLnBrk="1" fontAlgn="auto" latinLnBrk="0" hangingPunct="1">
              <a:lnSpc>
                <a:spcPts val="1000"/>
              </a:lnSpc>
              <a:spcBef>
                <a:spcPts val="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Full Name </a:t>
            </a:r>
            <a:br>
              <a:rPr lang="en-US" dirty="0"/>
            </a:br>
            <a:r>
              <a:rPr lang="en-US" dirty="0"/>
              <a:t>Job Title </a:t>
            </a:r>
            <a:br>
              <a:rPr lang="en-US" dirty="0"/>
            </a:br>
            <a:r>
              <a:rPr lang="en-US" dirty="0"/>
              <a:t>T: +370 11223344</a:t>
            </a:r>
            <a:br>
              <a:rPr lang="en-US" dirty="0"/>
            </a:br>
            <a:r>
              <a:rPr lang="en-US" dirty="0"/>
              <a:t>M: +370 55667788 </a:t>
            </a:r>
            <a:br>
              <a:rPr lang="en-US" dirty="0"/>
            </a:br>
            <a:r>
              <a:rPr lang="en-US" dirty="0"/>
              <a:t>E: </a:t>
            </a:r>
            <a:r>
              <a:rPr lang="en-US" dirty="0" err="1"/>
              <a:t>name.surname@ellex.lt</a:t>
            </a:r>
            <a:endParaRPr lang="en-US" dirty="0"/>
          </a:p>
        </p:txBody>
      </p:sp>
      <p:sp>
        <p:nvSpPr>
          <p:cNvPr id="49" name="Picture Placeholder 37">
            <a:extLst>
              <a:ext uri="{FF2B5EF4-FFF2-40B4-BE49-F238E27FC236}">
                <a16:creationId xmlns:a16="http://schemas.microsoft.com/office/drawing/2014/main" id="{0FAA07F4-9209-4272-BFD4-5220884FFCAC}"/>
              </a:ext>
            </a:extLst>
          </p:cNvPr>
          <p:cNvSpPr>
            <a:spLocks noGrp="1"/>
          </p:cNvSpPr>
          <p:nvPr>
            <p:ph type="pic" sz="quarter" idx="25"/>
          </p:nvPr>
        </p:nvSpPr>
        <p:spPr>
          <a:xfrm>
            <a:off x="6237825" y="620934"/>
            <a:ext cx="1381179" cy="1366414"/>
          </a:xfrm>
          <a:noFill/>
        </p:spPr>
        <p:txBody>
          <a:bodyPr/>
          <a:lstStyle/>
          <a:p>
            <a:endParaRPr lang="en-US" dirty="0"/>
          </a:p>
        </p:txBody>
      </p:sp>
      <p:sp>
        <p:nvSpPr>
          <p:cNvPr id="55" name="Text Placeholder 3">
            <a:extLst>
              <a:ext uri="{FF2B5EF4-FFF2-40B4-BE49-F238E27FC236}">
                <a16:creationId xmlns:a16="http://schemas.microsoft.com/office/drawing/2014/main" id="{D88086A8-5682-46A3-8528-6F332CFCD18B}"/>
              </a:ext>
            </a:extLst>
          </p:cNvPr>
          <p:cNvSpPr>
            <a:spLocks noGrp="1"/>
          </p:cNvSpPr>
          <p:nvPr>
            <p:ph type="body" sz="half" idx="27" hasCustomPrompt="1"/>
          </p:nvPr>
        </p:nvSpPr>
        <p:spPr>
          <a:xfrm>
            <a:off x="6225125" y="2064040"/>
            <a:ext cx="1922471" cy="745623"/>
          </a:xfrm>
          <a:prstGeom prst="rect">
            <a:avLst/>
          </a:prstGeom>
        </p:spPr>
        <p:txBody>
          <a:bodyPr>
            <a:normAutofit/>
          </a:bodyPr>
          <a:lstStyle>
            <a:lvl1pPr marL="0" marR="0" indent="0" algn="l" defTabSz="914400" rtl="0" eaLnBrk="1" fontAlgn="auto" latinLnBrk="0" hangingPunct="1">
              <a:lnSpc>
                <a:spcPts val="1000"/>
              </a:lnSpc>
              <a:spcBef>
                <a:spcPts val="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Full Name </a:t>
            </a:r>
            <a:br>
              <a:rPr lang="en-US" dirty="0"/>
            </a:br>
            <a:r>
              <a:rPr lang="en-US" dirty="0"/>
              <a:t>Job Title </a:t>
            </a:r>
            <a:br>
              <a:rPr lang="en-US" dirty="0"/>
            </a:br>
            <a:r>
              <a:rPr lang="en-US" dirty="0"/>
              <a:t>T: +370 11223344</a:t>
            </a:r>
            <a:br>
              <a:rPr lang="en-US" dirty="0"/>
            </a:br>
            <a:r>
              <a:rPr lang="en-US" dirty="0"/>
              <a:t>M: +370 55667788 </a:t>
            </a:r>
            <a:br>
              <a:rPr lang="en-US" dirty="0"/>
            </a:br>
            <a:r>
              <a:rPr lang="en-US" dirty="0"/>
              <a:t>E: </a:t>
            </a:r>
            <a:r>
              <a:rPr lang="en-US" dirty="0" err="1"/>
              <a:t>name.surname@ellex.lt</a:t>
            </a:r>
            <a:endParaRPr lang="en-US" dirty="0"/>
          </a:p>
        </p:txBody>
      </p:sp>
      <p:sp>
        <p:nvSpPr>
          <p:cNvPr id="14" name="Text Placeholder 3">
            <a:extLst>
              <a:ext uri="{FF2B5EF4-FFF2-40B4-BE49-F238E27FC236}">
                <a16:creationId xmlns:a16="http://schemas.microsoft.com/office/drawing/2014/main" id="{1C08C941-F0E4-42AD-B925-DE05BDE795D8}"/>
              </a:ext>
            </a:extLst>
          </p:cNvPr>
          <p:cNvSpPr>
            <a:spLocks noGrp="1"/>
          </p:cNvSpPr>
          <p:nvPr>
            <p:ph type="body" sz="half" idx="28" hasCustomPrompt="1"/>
          </p:nvPr>
        </p:nvSpPr>
        <p:spPr>
          <a:xfrm>
            <a:off x="699473" y="5679261"/>
            <a:ext cx="4473150" cy="228534"/>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lang="lt-LT" i="1" dirty="0"/>
              <a:t>For</a:t>
            </a:r>
            <a:r>
              <a:rPr lang="en-US" i="1" dirty="0"/>
              <a:t> more details please see expert’s CV</a:t>
            </a:r>
            <a:r>
              <a:rPr lang="lt-LT" i="1" dirty="0"/>
              <a:t> here.</a:t>
            </a:r>
            <a:endParaRPr lang="en-US" dirty="0"/>
          </a:p>
          <a:p>
            <a:pPr>
              <a:lnSpc>
                <a:spcPts val="1000"/>
              </a:lnSpc>
            </a:pPr>
            <a:endParaRPr lang="en-US" dirty="0"/>
          </a:p>
        </p:txBody>
      </p:sp>
      <p:sp>
        <p:nvSpPr>
          <p:cNvPr id="15" name="Text Placeholder 3">
            <a:extLst>
              <a:ext uri="{FF2B5EF4-FFF2-40B4-BE49-F238E27FC236}">
                <a16:creationId xmlns:a16="http://schemas.microsoft.com/office/drawing/2014/main" id="{791CD5B7-59F4-4730-A755-88A24DEE1C26}"/>
              </a:ext>
            </a:extLst>
          </p:cNvPr>
          <p:cNvSpPr>
            <a:spLocks noGrp="1"/>
          </p:cNvSpPr>
          <p:nvPr>
            <p:ph type="body" sz="half" idx="29" hasCustomPrompt="1"/>
          </p:nvPr>
        </p:nvSpPr>
        <p:spPr>
          <a:xfrm>
            <a:off x="6268085" y="2883559"/>
            <a:ext cx="4473150" cy="2725672"/>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a:t>
            </a:r>
            <a:r>
              <a:rPr lang="lt-LT" dirty="0"/>
              <a:t>e.</a:t>
            </a:r>
          </a:p>
        </p:txBody>
      </p:sp>
      <p:sp>
        <p:nvSpPr>
          <p:cNvPr id="16" name="Text Placeholder 3">
            <a:extLst>
              <a:ext uri="{FF2B5EF4-FFF2-40B4-BE49-F238E27FC236}">
                <a16:creationId xmlns:a16="http://schemas.microsoft.com/office/drawing/2014/main" id="{633CA84C-5226-45B4-B76E-75BC6E8B016F}"/>
              </a:ext>
            </a:extLst>
          </p:cNvPr>
          <p:cNvSpPr>
            <a:spLocks noGrp="1"/>
          </p:cNvSpPr>
          <p:nvPr>
            <p:ph type="body" sz="half" idx="30" hasCustomPrompt="1"/>
          </p:nvPr>
        </p:nvSpPr>
        <p:spPr>
          <a:xfrm>
            <a:off x="6287135" y="5679261"/>
            <a:ext cx="4473150" cy="228534"/>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lang="lt-LT" i="1" dirty="0"/>
              <a:t>For</a:t>
            </a:r>
            <a:r>
              <a:rPr lang="en-US" i="1" dirty="0"/>
              <a:t> more details please see expert’s CV</a:t>
            </a:r>
            <a:r>
              <a:rPr lang="lt-LT" i="1" dirty="0"/>
              <a:t> here.</a:t>
            </a:r>
            <a:endParaRPr lang="en-US" dirty="0"/>
          </a:p>
          <a:p>
            <a:pPr>
              <a:lnSpc>
                <a:spcPts val="1000"/>
              </a:lnSpc>
            </a:pPr>
            <a:endParaRPr lang="en-US" dirty="0"/>
          </a:p>
        </p:txBody>
      </p:sp>
      <p:pic>
        <p:nvPicPr>
          <p:cNvPr id="18" name="Picture 17">
            <a:extLst>
              <a:ext uri="{FF2B5EF4-FFF2-40B4-BE49-F238E27FC236}">
                <a16:creationId xmlns:a16="http://schemas.microsoft.com/office/drawing/2014/main" id="{8B24EE33-0D96-4644-BF94-400F94EA32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10222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61" name="Picture Placeholder 37">
            <a:extLst>
              <a:ext uri="{FF2B5EF4-FFF2-40B4-BE49-F238E27FC236}">
                <a16:creationId xmlns:a16="http://schemas.microsoft.com/office/drawing/2014/main" id="{E6771671-F2A1-494C-9B1A-CBA742FF571F}"/>
              </a:ext>
            </a:extLst>
          </p:cNvPr>
          <p:cNvSpPr>
            <a:spLocks noGrp="1"/>
          </p:cNvSpPr>
          <p:nvPr>
            <p:ph type="pic" sz="quarter" idx="10"/>
          </p:nvPr>
        </p:nvSpPr>
        <p:spPr>
          <a:xfrm>
            <a:off x="472445" y="563881"/>
            <a:ext cx="2169253" cy="2226080"/>
          </a:xfrm>
          <a:noFill/>
        </p:spPr>
        <p:txBody>
          <a:bodyPr/>
          <a:lstStyle/>
          <a:p>
            <a:endParaRPr lang="en-US" dirty="0"/>
          </a:p>
        </p:txBody>
      </p:sp>
      <p:cxnSp>
        <p:nvCxnSpPr>
          <p:cNvPr id="15" name="Straight Connector 14">
            <a:extLst>
              <a:ext uri="{FF2B5EF4-FFF2-40B4-BE49-F238E27FC236}">
                <a16:creationId xmlns:a16="http://schemas.microsoft.com/office/drawing/2014/main" id="{4045E144-AA8E-4AAC-A18A-1D913663274D}"/>
              </a:ext>
            </a:extLst>
          </p:cNvPr>
          <p:cNvCxnSpPr>
            <a:cxnSpLocks/>
          </p:cNvCxnSpPr>
          <p:nvPr userDrawn="1"/>
        </p:nvCxnSpPr>
        <p:spPr>
          <a:xfrm>
            <a:off x="7709891" y="1079500"/>
            <a:ext cx="0" cy="4624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3274F3-4CB3-41A1-9AD8-B23ABB0794A1}"/>
              </a:ext>
            </a:extLst>
          </p:cNvPr>
          <p:cNvCxnSpPr>
            <a:cxnSpLocks/>
          </p:cNvCxnSpPr>
          <p:nvPr userDrawn="1"/>
        </p:nvCxnSpPr>
        <p:spPr>
          <a:xfrm>
            <a:off x="7700133" y="1079500"/>
            <a:ext cx="0" cy="4624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13BCFD-2438-48AD-AD70-2E16FBBDD4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273137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8" name="Rectangle 27">
            <a:extLst>
              <a:ext uri="{FF2B5EF4-FFF2-40B4-BE49-F238E27FC236}">
                <a16:creationId xmlns:a16="http://schemas.microsoft.com/office/drawing/2014/main" id="{3E1C42E8-F375-4B97-A10E-6FB9CFEAF5DE}"/>
              </a:ext>
            </a:extLst>
          </p:cNvPr>
          <p:cNvSpPr/>
          <p:nvPr userDrawn="1"/>
        </p:nvSpPr>
        <p:spPr>
          <a:xfrm>
            <a:off x="692917" y="1988291"/>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BF7512-5870-448B-BF66-35CF7D8B7DE3}"/>
              </a:ext>
            </a:extLst>
          </p:cNvPr>
          <p:cNvSpPr/>
          <p:nvPr userDrawn="1"/>
        </p:nvSpPr>
        <p:spPr>
          <a:xfrm>
            <a:off x="6218775" y="1987819"/>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37">
            <a:extLst>
              <a:ext uri="{FF2B5EF4-FFF2-40B4-BE49-F238E27FC236}">
                <a16:creationId xmlns:a16="http://schemas.microsoft.com/office/drawing/2014/main" id="{5A886339-14B1-43A6-A8EC-7FA4B9E647FF}"/>
              </a:ext>
            </a:extLst>
          </p:cNvPr>
          <p:cNvSpPr>
            <a:spLocks noGrp="1"/>
          </p:cNvSpPr>
          <p:nvPr>
            <p:ph type="pic" sz="quarter" idx="10"/>
          </p:nvPr>
        </p:nvSpPr>
        <p:spPr>
          <a:xfrm>
            <a:off x="699473" y="620934"/>
            <a:ext cx="1381179" cy="1366414"/>
          </a:xfrm>
          <a:noFill/>
        </p:spPr>
        <p:txBody>
          <a:bodyPr/>
          <a:lstStyle/>
          <a:p>
            <a:endParaRPr lang="en-US" dirty="0"/>
          </a:p>
        </p:txBody>
      </p:sp>
      <p:sp>
        <p:nvSpPr>
          <p:cNvPr id="49" name="Picture Placeholder 37">
            <a:extLst>
              <a:ext uri="{FF2B5EF4-FFF2-40B4-BE49-F238E27FC236}">
                <a16:creationId xmlns:a16="http://schemas.microsoft.com/office/drawing/2014/main" id="{0FAA07F4-9209-4272-BFD4-5220884FFCAC}"/>
              </a:ext>
            </a:extLst>
          </p:cNvPr>
          <p:cNvSpPr>
            <a:spLocks noGrp="1"/>
          </p:cNvSpPr>
          <p:nvPr>
            <p:ph type="pic" sz="quarter" idx="25"/>
          </p:nvPr>
        </p:nvSpPr>
        <p:spPr>
          <a:xfrm>
            <a:off x="6237825" y="620934"/>
            <a:ext cx="1381179" cy="1366414"/>
          </a:xfrm>
          <a:noFill/>
        </p:spPr>
        <p:txBody>
          <a:bodyPr/>
          <a:lstStyle/>
          <a:p>
            <a:endParaRPr lang="en-US" dirty="0"/>
          </a:p>
        </p:txBody>
      </p:sp>
      <p:pic>
        <p:nvPicPr>
          <p:cNvPr id="11" name="Picture 10">
            <a:extLst>
              <a:ext uri="{FF2B5EF4-FFF2-40B4-BE49-F238E27FC236}">
                <a16:creationId xmlns:a16="http://schemas.microsoft.com/office/drawing/2014/main" id="{18913DF3-562C-443D-8995-E1DF963393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073378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40A57D-3751-4337-BD00-ABA5CCC242BF}"/>
              </a:ext>
            </a:extLst>
          </p:cNvPr>
          <p:cNvCxnSpPr>
            <a:cxnSpLocks/>
          </p:cNvCxnSpPr>
          <p:nvPr userDrawn="1"/>
        </p:nvCxnSpPr>
        <p:spPr>
          <a:xfrm flipV="1">
            <a:off x="10135197"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698C3F2-2AC6-430B-801E-0DDC8B1BCDCF}"/>
              </a:ext>
            </a:extLst>
          </p:cNvPr>
          <p:cNvCxnSpPr>
            <a:cxnSpLocks/>
          </p:cNvCxnSpPr>
          <p:nvPr userDrawn="1"/>
        </p:nvCxnSpPr>
        <p:spPr>
          <a:xfrm flipV="1">
            <a:off x="8149190"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CF8CCB-E321-40FA-A10E-E6645DAE0320}"/>
              </a:ext>
            </a:extLst>
          </p:cNvPr>
          <p:cNvSpPr txBox="1"/>
          <p:nvPr/>
        </p:nvSpPr>
        <p:spPr>
          <a:xfrm>
            <a:off x="7453675" y="2977239"/>
            <a:ext cx="1381598" cy="246221"/>
          </a:xfrm>
          <a:prstGeom prst="rect">
            <a:avLst/>
          </a:prstGeom>
          <a:noFill/>
        </p:spPr>
        <p:txBody>
          <a:bodyPr wrap="square" rtlCol="0">
            <a:spAutoFit/>
          </a:bodyPr>
          <a:lstStyle/>
          <a:p>
            <a:pPr algn="ctr"/>
            <a:r>
              <a:rPr lang="lt-LT" sz="1000" dirty="0"/>
              <a:t>Lorem ipsum</a:t>
            </a:r>
            <a:endParaRPr lang="en-US" sz="1000" dirty="0"/>
          </a:p>
        </p:txBody>
      </p:sp>
      <p:sp>
        <p:nvSpPr>
          <p:cNvPr id="6" name="Rectangle 5">
            <a:extLst>
              <a:ext uri="{FF2B5EF4-FFF2-40B4-BE49-F238E27FC236}">
                <a16:creationId xmlns:a16="http://schemas.microsoft.com/office/drawing/2014/main" id="{0FF4EA5E-1995-4772-8B42-B34451C8CABA}"/>
              </a:ext>
            </a:extLst>
          </p:cNvPr>
          <p:cNvSpPr/>
          <p:nvPr/>
        </p:nvSpPr>
        <p:spPr>
          <a:xfrm>
            <a:off x="7522298" y="2943225"/>
            <a:ext cx="1252776"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7CD01DE-4E81-4F6B-B2B2-0B4EEB118D9B}"/>
              </a:ext>
            </a:extLst>
          </p:cNvPr>
          <p:cNvCxnSpPr>
            <a:cxnSpLocks/>
          </p:cNvCxnSpPr>
          <p:nvPr userDrawn="1"/>
        </p:nvCxnSpPr>
        <p:spPr>
          <a:xfrm flipV="1">
            <a:off x="6161905"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33A86E-3451-40DB-B1D1-3AEA7E666D87}"/>
              </a:ext>
            </a:extLst>
          </p:cNvPr>
          <p:cNvSpPr txBox="1"/>
          <p:nvPr userDrawn="1"/>
        </p:nvSpPr>
        <p:spPr>
          <a:xfrm>
            <a:off x="5519014" y="2977239"/>
            <a:ext cx="1276350" cy="246221"/>
          </a:xfrm>
          <a:prstGeom prst="rect">
            <a:avLst/>
          </a:prstGeom>
          <a:noFill/>
        </p:spPr>
        <p:txBody>
          <a:bodyPr wrap="square" rtlCol="0">
            <a:spAutoFit/>
          </a:bodyPr>
          <a:lstStyle/>
          <a:p>
            <a:pPr algn="ctr"/>
            <a:r>
              <a:rPr lang="lt-LT" sz="1000" dirty="0"/>
              <a:t>Lorem ipsum</a:t>
            </a:r>
            <a:endParaRPr lang="en-US" sz="1000" dirty="0"/>
          </a:p>
        </p:txBody>
      </p:sp>
      <p:sp>
        <p:nvSpPr>
          <p:cNvPr id="10" name="Rectangle 9">
            <a:extLst>
              <a:ext uri="{FF2B5EF4-FFF2-40B4-BE49-F238E27FC236}">
                <a16:creationId xmlns:a16="http://schemas.microsoft.com/office/drawing/2014/main" id="{6162158B-712C-41C8-8FAA-F34F394B0C44}"/>
              </a:ext>
            </a:extLst>
          </p:cNvPr>
          <p:cNvSpPr/>
          <p:nvPr userDrawn="1"/>
        </p:nvSpPr>
        <p:spPr>
          <a:xfrm>
            <a:off x="5646434" y="2943225"/>
            <a:ext cx="1029934"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C110C38-0F19-4E49-BB38-9DCEC49F8E12}"/>
              </a:ext>
            </a:extLst>
          </p:cNvPr>
          <p:cNvCxnSpPr>
            <a:cxnSpLocks/>
          </p:cNvCxnSpPr>
          <p:nvPr userDrawn="1"/>
        </p:nvCxnSpPr>
        <p:spPr>
          <a:xfrm flipV="1">
            <a:off x="4175460"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8D6B0E-887C-4AE9-B4CA-556ED5FDE377}"/>
              </a:ext>
            </a:extLst>
          </p:cNvPr>
          <p:cNvSpPr txBox="1"/>
          <p:nvPr userDrawn="1"/>
        </p:nvSpPr>
        <p:spPr>
          <a:xfrm>
            <a:off x="3532569" y="2977239"/>
            <a:ext cx="1276350" cy="246221"/>
          </a:xfrm>
          <a:prstGeom prst="rect">
            <a:avLst/>
          </a:prstGeom>
          <a:noFill/>
        </p:spPr>
        <p:txBody>
          <a:bodyPr wrap="square" rtlCol="0">
            <a:spAutoFit/>
          </a:bodyPr>
          <a:lstStyle/>
          <a:p>
            <a:pPr algn="ctr"/>
            <a:r>
              <a:rPr lang="lt-LT" sz="1000" dirty="0"/>
              <a:t>Lorem ipsum</a:t>
            </a:r>
            <a:endParaRPr lang="en-US" sz="1000" dirty="0"/>
          </a:p>
        </p:txBody>
      </p:sp>
      <p:sp>
        <p:nvSpPr>
          <p:cNvPr id="14" name="Rectangle 13">
            <a:extLst>
              <a:ext uri="{FF2B5EF4-FFF2-40B4-BE49-F238E27FC236}">
                <a16:creationId xmlns:a16="http://schemas.microsoft.com/office/drawing/2014/main" id="{384E0AB8-C967-459A-91C2-8141FA26BD27}"/>
              </a:ext>
            </a:extLst>
          </p:cNvPr>
          <p:cNvSpPr/>
          <p:nvPr userDrawn="1"/>
        </p:nvSpPr>
        <p:spPr>
          <a:xfrm>
            <a:off x="3659989" y="2943225"/>
            <a:ext cx="1029934"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95CEC80-7535-458F-A854-23C97419EAF0}"/>
              </a:ext>
            </a:extLst>
          </p:cNvPr>
          <p:cNvCxnSpPr>
            <a:cxnSpLocks/>
          </p:cNvCxnSpPr>
          <p:nvPr userDrawn="1"/>
        </p:nvCxnSpPr>
        <p:spPr>
          <a:xfrm flipV="1">
            <a:off x="2203209"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CF631C-B6B1-4C39-86EC-54E6906A8429}"/>
              </a:ext>
            </a:extLst>
          </p:cNvPr>
          <p:cNvCxnSpPr>
            <a:cxnSpLocks/>
            <a:stCxn id="31" idx="6"/>
            <a:endCxn id="35" idx="2"/>
          </p:cNvCxnSpPr>
          <p:nvPr userDrawn="1"/>
        </p:nvCxnSpPr>
        <p:spPr>
          <a:xfrm>
            <a:off x="1433513"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F93045D-B7E9-4DF1-8492-B930BCF2EB26}"/>
              </a:ext>
            </a:extLst>
          </p:cNvPr>
          <p:cNvSpPr/>
          <p:nvPr userDrawn="1"/>
        </p:nvSpPr>
        <p:spPr>
          <a:xfrm>
            <a:off x="2155890"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8ED0361-39B9-4E06-B790-D7EEE0BC7B35}"/>
              </a:ext>
            </a:extLst>
          </p:cNvPr>
          <p:cNvSpPr txBox="1"/>
          <p:nvPr userDrawn="1"/>
        </p:nvSpPr>
        <p:spPr>
          <a:xfrm>
            <a:off x="570440" y="2322301"/>
            <a:ext cx="1276350" cy="230832"/>
          </a:xfrm>
          <a:prstGeom prst="rect">
            <a:avLst/>
          </a:prstGeom>
          <a:noFill/>
          <a:ln>
            <a:solidFill>
              <a:schemeClr val="tx1"/>
            </a:solidFill>
          </a:ln>
        </p:spPr>
        <p:txBody>
          <a:bodyPr wrap="square" rtlCol="0">
            <a:spAutoFit/>
          </a:bodyPr>
          <a:lstStyle/>
          <a:p>
            <a:pPr algn="ctr"/>
            <a:r>
              <a:rPr lang="lt-LT" sz="900" b="1" dirty="0"/>
              <a:t>Lorem </a:t>
            </a:r>
            <a:endParaRPr lang="en-US" sz="900" b="1" dirty="0"/>
          </a:p>
        </p:txBody>
      </p:sp>
      <p:sp>
        <p:nvSpPr>
          <p:cNvPr id="25" name="TextBox 24">
            <a:extLst>
              <a:ext uri="{FF2B5EF4-FFF2-40B4-BE49-F238E27FC236}">
                <a16:creationId xmlns:a16="http://schemas.microsoft.com/office/drawing/2014/main" id="{FC5FF9E4-F9DC-4718-9F91-2FC238509471}"/>
              </a:ext>
            </a:extLst>
          </p:cNvPr>
          <p:cNvSpPr txBox="1"/>
          <p:nvPr userDrawn="1"/>
        </p:nvSpPr>
        <p:spPr>
          <a:xfrm>
            <a:off x="2551640"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6" name="TextBox 25">
            <a:extLst>
              <a:ext uri="{FF2B5EF4-FFF2-40B4-BE49-F238E27FC236}">
                <a16:creationId xmlns:a16="http://schemas.microsoft.com/office/drawing/2014/main" id="{532B2A77-EED8-445E-B379-8FEF1BFF4129}"/>
              </a:ext>
            </a:extLst>
          </p:cNvPr>
          <p:cNvSpPr txBox="1"/>
          <p:nvPr userDrawn="1"/>
        </p:nvSpPr>
        <p:spPr>
          <a:xfrm>
            <a:off x="4600552"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7" name="TextBox 26">
            <a:extLst>
              <a:ext uri="{FF2B5EF4-FFF2-40B4-BE49-F238E27FC236}">
                <a16:creationId xmlns:a16="http://schemas.microsoft.com/office/drawing/2014/main" id="{3A890334-7A95-45E9-8AAA-A9E9347FFEC6}"/>
              </a:ext>
            </a:extLst>
          </p:cNvPr>
          <p:cNvSpPr txBox="1"/>
          <p:nvPr userDrawn="1"/>
        </p:nvSpPr>
        <p:spPr>
          <a:xfrm>
            <a:off x="6515530"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8" name="TextBox 27">
            <a:extLst>
              <a:ext uri="{FF2B5EF4-FFF2-40B4-BE49-F238E27FC236}">
                <a16:creationId xmlns:a16="http://schemas.microsoft.com/office/drawing/2014/main" id="{1C1B49EA-CF87-4E5F-ACCE-EBA43D9CBBF3}"/>
              </a:ext>
            </a:extLst>
          </p:cNvPr>
          <p:cNvSpPr txBox="1"/>
          <p:nvPr userDrawn="1"/>
        </p:nvSpPr>
        <p:spPr>
          <a:xfrm>
            <a:off x="8498220"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9" name="TextBox 28">
            <a:extLst>
              <a:ext uri="{FF2B5EF4-FFF2-40B4-BE49-F238E27FC236}">
                <a16:creationId xmlns:a16="http://schemas.microsoft.com/office/drawing/2014/main" id="{C41F2307-61E0-4195-B57D-614D1CD2F26C}"/>
              </a:ext>
            </a:extLst>
          </p:cNvPr>
          <p:cNvSpPr txBox="1"/>
          <p:nvPr userDrawn="1"/>
        </p:nvSpPr>
        <p:spPr>
          <a:xfrm>
            <a:off x="10495198"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31" name="Oval 30">
            <a:extLst>
              <a:ext uri="{FF2B5EF4-FFF2-40B4-BE49-F238E27FC236}">
                <a16:creationId xmlns:a16="http://schemas.microsoft.com/office/drawing/2014/main" id="{06C6EE91-BF8B-4DA3-87DE-1728C12EE61E}"/>
              </a:ext>
            </a:extLst>
          </p:cNvPr>
          <p:cNvSpPr/>
          <p:nvPr/>
        </p:nvSpPr>
        <p:spPr>
          <a:xfrm>
            <a:off x="980737" y="3532815"/>
            <a:ext cx="452776" cy="452770"/>
          </a:xfrm>
          <a:prstGeom prst="ellipse">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Oval 31">
            <a:extLst>
              <a:ext uri="{FF2B5EF4-FFF2-40B4-BE49-F238E27FC236}">
                <a16:creationId xmlns:a16="http://schemas.microsoft.com/office/drawing/2014/main" id="{5312A3EF-8E65-4A65-9068-A66476360BC5}"/>
              </a:ext>
            </a:extLst>
          </p:cNvPr>
          <p:cNvSpPr/>
          <p:nvPr/>
        </p:nvSpPr>
        <p:spPr>
          <a:xfrm>
            <a:off x="1057104"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5D6137D-2AA5-499C-9D03-9D4D0442CED4}"/>
              </a:ext>
            </a:extLst>
          </p:cNvPr>
          <p:cNvSpPr/>
          <p:nvPr/>
        </p:nvSpPr>
        <p:spPr>
          <a:xfrm>
            <a:off x="1142393"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03B5356-0764-42FC-B684-A1D3ADA69A8C}"/>
              </a:ext>
            </a:extLst>
          </p:cNvPr>
          <p:cNvSpPr/>
          <p:nvPr userDrawn="1"/>
        </p:nvSpPr>
        <p:spPr>
          <a:xfrm>
            <a:off x="2965346" y="3532815"/>
            <a:ext cx="452776" cy="452770"/>
          </a:xfrm>
          <a:prstGeom prst="ellipse">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6" name="Oval 35">
            <a:extLst>
              <a:ext uri="{FF2B5EF4-FFF2-40B4-BE49-F238E27FC236}">
                <a16:creationId xmlns:a16="http://schemas.microsoft.com/office/drawing/2014/main" id="{24326DEE-BC8C-482D-B016-BBCC86BF31A4}"/>
              </a:ext>
            </a:extLst>
          </p:cNvPr>
          <p:cNvSpPr/>
          <p:nvPr userDrawn="1"/>
        </p:nvSpPr>
        <p:spPr>
          <a:xfrm>
            <a:off x="3041713"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175154F-CFB3-4B20-BDE5-46F1826B8E28}"/>
              </a:ext>
            </a:extLst>
          </p:cNvPr>
          <p:cNvSpPr/>
          <p:nvPr userDrawn="1"/>
        </p:nvSpPr>
        <p:spPr>
          <a:xfrm>
            <a:off x="3127002"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E71A7F-283C-452A-837A-8D4428640CBB}"/>
              </a:ext>
            </a:extLst>
          </p:cNvPr>
          <p:cNvSpPr/>
          <p:nvPr userDrawn="1"/>
        </p:nvSpPr>
        <p:spPr>
          <a:xfrm>
            <a:off x="5027247"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A96E3D6-A0F1-4632-99B4-76F97CF120C9}"/>
              </a:ext>
            </a:extLst>
          </p:cNvPr>
          <p:cNvSpPr/>
          <p:nvPr userDrawn="1"/>
        </p:nvSpPr>
        <p:spPr>
          <a:xfrm>
            <a:off x="5112536"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389F637-F2A7-456E-AF7C-56E8534340B0}"/>
              </a:ext>
            </a:extLst>
          </p:cNvPr>
          <p:cNvSpPr/>
          <p:nvPr userDrawn="1"/>
        </p:nvSpPr>
        <p:spPr>
          <a:xfrm>
            <a:off x="4950880" y="3532815"/>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E1729B4-300F-4154-9D15-030A47C96F0D}"/>
              </a:ext>
            </a:extLst>
          </p:cNvPr>
          <p:cNvSpPr/>
          <p:nvPr userDrawn="1"/>
        </p:nvSpPr>
        <p:spPr>
          <a:xfrm>
            <a:off x="7003684"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D4F3E0E-5612-46F4-BD0D-664D82BC20E2}"/>
              </a:ext>
            </a:extLst>
          </p:cNvPr>
          <p:cNvSpPr/>
          <p:nvPr userDrawn="1"/>
        </p:nvSpPr>
        <p:spPr>
          <a:xfrm>
            <a:off x="7088973"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6E4670D-67D8-4CEA-9411-1FCF8B97699C}"/>
              </a:ext>
            </a:extLst>
          </p:cNvPr>
          <p:cNvSpPr/>
          <p:nvPr userDrawn="1"/>
        </p:nvSpPr>
        <p:spPr>
          <a:xfrm>
            <a:off x="6927317" y="3532815"/>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A66A8F-ABE0-4D90-B576-3C37512C8CA6}"/>
              </a:ext>
            </a:extLst>
          </p:cNvPr>
          <p:cNvSpPr/>
          <p:nvPr userDrawn="1"/>
        </p:nvSpPr>
        <p:spPr>
          <a:xfrm>
            <a:off x="8986374"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9D7DAA8-A856-43A0-9F68-FE9C084C429E}"/>
              </a:ext>
            </a:extLst>
          </p:cNvPr>
          <p:cNvSpPr/>
          <p:nvPr userDrawn="1"/>
        </p:nvSpPr>
        <p:spPr>
          <a:xfrm>
            <a:off x="9071663"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A3F969A-C04F-45CC-B73B-2326E4C120F9}"/>
              </a:ext>
            </a:extLst>
          </p:cNvPr>
          <p:cNvSpPr/>
          <p:nvPr userDrawn="1"/>
        </p:nvSpPr>
        <p:spPr>
          <a:xfrm>
            <a:off x="8910007" y="3532815"/>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E97B848-A5FC-41CD-932A-D10BA98E4B66}"/>
              </a:ext>
            </a:extLst>
          </p:cNvPr>
          <p:cNvSpPr/>
          <p:nvPr userDrawn="1"/>
        </p:nvSpPr>
        <p:spPr>
          <a:xfrm>
            <a:off x="10983352" y="3611874"/>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F26D44C-DC1F-4FE8-B7B9-D39825D33983}"/>
              </a:ext>
            </a:extLst>
          </p:cNvPr>
          <p:cNvSpPr/>
          <p:nvPr userDrawn="1"/>
        </p:nvSpPr>
        <p:spPr>
          <a:xfrm>
            <a:off x="11068641" y="3695672"/>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D49D992-4464-4472-A3D3-5835CA4A062A}"/>
              </a:ext>
            </a:extLst>
          </p:cNvPr>
          <p:cNvSpPr/>
          <p:nvPr userDrawn="1"/>
        </p:nvSpPr>
        <p:spPr>
          <a:xfrm>
            <a:off x="10906985" y="3535508"/>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D83E5274-8B04-4372-9F65-123264713202}"/>
              </a:ext>
            </a:extLst>
          </p:cNvPr>
          <p:cNvCxnSpPr>
            <a:cxnSpLocks/>
          </p:cNvCxnSpPr>
          <p:nvPr userDrawn="1"/>
        </p:nvCxnSpPr>
        <p:spPr>
          <a:xfrm>
            <a:off x="3415988"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B18577E-3405-46BE-82DE-7290E6D12225}"/>
              </a:ext>
            </a:extLst>
          </p:cNvPr>
          <p:cNvCxnSpPr>
            <a:cxnSpLocks/>
          </p:cNvCxnSpPr>
          <p:nvPr userDrawn="1"/>
        </p:nvCxnSpPr>
        <p:spPr>
          <a:xfrm>
            <a:off x="5403656"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81C72D-4D54-4417-926A-956CC604E171}"/>
              </a:ext>
            </a:extLst>
          </p:cNvPr>
          <p:cNvCxnSpPr>
            <a:cxnSpLocks/>
          </p:cNvCxnSpPr>
          <p:nvPr userDrawn="1"/>
        </p:nvCxnSpPr>
        <p:spPr>
          <a:xfrm>
            <a:off x="7383895"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92DA14B-6723-4257-842B-6E498BAB6583}"/>
              </a:ext>
            </a:extLst>
          </p:cNvPr>
          <p:cNvCxnSpPr>
            <a:cxnSpLocks/>
          </p:cNvCxnSpPr>
          <p:nvPr userDrawn="1"/>
        </p:nvCxnSpPr>
        <p:spPr>
          <a:xfrm>
            <a:off x="9362783"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Arc 58">
            <a:extLst>
              <a:ext uri="{FF2B5EF4-FFF2-40B4-BE49-F238E27FC236}">
                <a16:creationId xmlns:a16="http://schemas.microsoft.com/office/drawing/2014/main" id="{5622A962-6F66-4613-B6B4-1C0CAECDC2C1}"/>
              </a:ext>
            </a:extLst>
          </p:cNvPr>
          <p:cNvSpPr/>
          <p:nvPr userDrawn="1"/>
        </p:nvSpPr>
        <p:spPr>
          <a:xfrm>
            <a:off x="897774"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98012256-78EF-44CB-878F-DA6304354169}"/>
              </a:ext>
            </a:extLst>
          </p:cNvPr>
          <p:cNvCxnSpPr/>
          <p:nvPr userDrawn="1"/>
        </p:nvCxnSpPr>
        <p:spPr>
          <a:xfrm flipV="1">
            <a:off x="3193088"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1" name="Arc 60">
            <a:extLst>
              <a:ext uri="{FF2B5EF4-FFF2-40B4-BE49-F238E27FC236}">
                <a16:creationId xmlns:a16="http://schemas.microsoft.com/office/drawing/2014/main" id="{933C294C-C724-40BA-BF69-090FDC995E6D}"/>
              </a:ext>
            </a:extLst>
          </p:cNvPr>
          <p:cNvSpPr/>
          <p:nvPr userDrawn="1"/>
        </p:nvSpPr>
        <p:spPr>
          <a:xfrm>
            <a:off x="2883737"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F1592648-0A66-4B6B-AD27-10B7DCE7A5A5}"/>
              </a:ext>
            </a:extLst>
          </p:cNvPr>
          <p:cNvCxnSpPr/>
          <p:nvPr userDrawn="1"/>
        </p:nvCxnSpPr>
        <p:spPr>
          <a:xfrm flipV="1">
            <a:off x="5167938"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3" name="Arc 62">
            <a:extLst>
              <a:ext uri="{FF2B5EF4-FFF2-40B4-BE49-F238E27FC236}">
                <a16:creationId xmlns:a16="http://schemas.microsoft.com/office/drawing/2014/main" id="{872E4EDE-BDA1-4BD0-A2BA-980EF6E65C8C}"/>
              </a:ext>
            </a:extLst>
          </p:cNvPr>
          <p:cNvSpPr/>
          <p:nvPr userDrawn="1"/>
        </p:nvSpPr>
        <p:spPr>
          <a:xfrm>
            <a:off x="4858587"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32724337-EFF1-42B3-BBA7-6BB35591FC3E}"/>
              </a:ext>
            </a:extLst>
          </p:cNvPr>
          <p:cNvCxnSpPr/>
          <p:nvPr userDrawn="1"/>
        </p:nvCxnSpPr>
        <p:spPr>
          <a:xfrm flipV="1">
            <a:off x="7142788"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5" name="Arc 64">
            <a:extLst>
              <a:ext uri="{FF2B5EF4-FFF2-40B4-BE49-F238E27FC236}">
                <a16:creationId xmlns:a16="http://schemas.microsoft.com/office/drawing/2014/main" id="{E6E06DFF-F510-41BD-AE4D-19303FD9B6A8}"/>
              </a:ext>
            </a:extLst>
          </p:cNvPr>
          <p:cNvSpPr/>
          <p:nvPr userDrawn="1"/>
        </p:nvSpPr>
        <p:spPr>
          <a:xfrm>
            <a:off x="6833437"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65054D79-2C3E-4CBB-BCEE-419B884FD649}"/>
              </a:ext>
            </a:extLst>
          </p:cNvPr>
          <p:cNvCxnSpPr/>
          <p:nvPr userDrawn="1"/>
        </p:nvCxnSpPr>
        <p:spPr>
          <a:xfrm flipV="1">
            <a:off x="9144624"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7" name="Arc 66">
            <a:extLst>
              <a:ext uri="{FF2B5EF4-FFF2-40B4-BE49-F238E27FC236}">
                <a16:creationId xmlns:a16="http://schemas.microsoft.com/office/drawing/2014/main" id="{CBFE9FDA-9786-4E7E-B633-8A782B956F90}"/>
              </a:ext>
            </a:extLst>
          </p:cNvPr>
          <p:cNvSpPr/>
          <p:nvPr userDrawn="1"/>
        </p:nvSpPr>
        <p:spPr>
          <a:xfrm>
            <a:off x="8835273"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772AAF0E-E738-410B-A832-0C6399E4B20A}"/>
              </a:ext>
            </a:extLst>
          </p:cNvPr>
          <p:cNvCxnSpPr/>
          <p:nvPr userDrawn="1"/>
        </p:nvCxnSpPr>
        <p:spPr>
          <a:xfrm flipV="1">
            <a:off x="11125824"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9" name="Arc 68">
            <a:extLst>
              <a:ext uri="{FF2B5EF4-FFF2-40B4-BE49-F238E27FC236}">
                <a16:creationId xmlns:a16="http://schemas.microsoft.com/office/drawing/2014/main" id="{995C2EBF-4C3D-4FAC-A187-3282EDBC78B7}"/>
              </a:ext>
            </a:extLst>
          </p:cNvPr>
          <p:cNvSpPr/>
          <p:nvPr userDrawn="1"/>
        </p:nvSpPr>
        <p:spPr>
          <a:xfrm rot="16200000">
            <a:off x="10812698"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3B68E540-8337-4617-857A-F4C516384AEE}"/>
              </a:ext>
            </a:extLst>
          </p:cNvPr>
          <p:cNvSpPr txBox="1"/>
          <p:nvPr userDrawn="1"/>
        </p:nvSpPr>
        <p:spPr>
          <a:xfrm>
            <a:off x="1560318" y="2977239"/>
            <a:ext cx="1276350" cy="246221"/>
          </a:xfrm>
          <a:prstGeom prst="rect">
            <a:avLst/>
          </a:prstGeom>
          <a:noFill/>
        </p:spPr>
        <p:txBody>
          <a:bodyPr wrap="square" rtlCol="0">
            <a:spAutoFit/>
          </a:bodyPr>
          <a:lstStyle/>
          <a:p>
            <a:pPr algn="ctr"/>
            <a:r>
              <a:rPr lang="lt-LT" sz="1000" dirty="0"/>
              <a:t>Lorem ipsum</a:t>
            </a:r>
            <a:endParaRPr lang="en-US" sz="1000" dirty="0"/>
          </a:p>
        </p:txBody>
      </p:sp>
      <p:sp>
        <p:nvSpPr>
          <p:cNvPr id="77" name="Rectangle 76">
            <a:extLst>
              <a:ext uri="{FF2B5EF4-FFF2-40B4-BE49-F238E27FC236}">
                <a16:creationId xmlns:a16="http://schemas.microsoft.com/office/drawing/2014/main" id="{EC762F86-5B9F-400C-A345-A204E70C13D6}"/>
              </a:ext>
            </a:extLst>
          </p:cNvPr>
          <p:cNvSpPr/>
          <p:nvPr userDrawn="1"/>
        </p:nvSpPr>
        <p:spPr>
          <a:xfrm>
            <a:off x="1687738" y="2943225"/>
            <a:ext cx="1029934"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2F35FFC9-333C-4ECB-B5A5-C7904C4BA861}"/>
              </a:ext>
            </a:extLst>
          </p:cNvPr>
          <p:cNvSpPr txBox="1"/>
          <p:nvPr userDrawn="1"/>
        </p:nvSpPr>
        <p:spPr>
          <a:xfrm>
            <a:off x="1055815" y="4686544"/>
            <a:ext cx="1276350" cy="215444"/>
          </a:xfrm>
          <a:prstGeom prst="rect">
            <a:avLst/>
          </a:prstGeom>
          <a:noFill/>
        </p:spPr>
        <p:txBody>
          <a:bodyPr wrap="square" rtlCol="0">
            <a:spAutoFit/>
          </a:bodyPr>
          <a:lstStyle/>
          <a:p>
            <a:pPr algn="ctr"/>
            <a:r>
              <a:rPr lang="lt-LT" sz="800" b="1" dirty="0"/>
              <a:t>Task 1</a:t>
            </a:r>
            <a:endParaRPr lang="en-US" sz="800" b="1" dirty="0"/>
          </a:p>
        </p:txBody>
      </p:sp>
      <p:sp>
        <p:nvSpPr>
          <p:cNvPr id="81" name="TextBox 80">
            <a:extLst>
              <a:ext uri="{FF2B5EF4-FFF2-40B4-BE49-F238E27FC236}">
                <a16:creationId xmlns:a16="http://schemas.microsoft.com/office/drawing/2014/main" id="{DDBF3EA3-575F-4822-8EEA-928CB272FE43}"/>
              </a:ext>
            </a:extLst>
          </p:cNvPr>
          <p:cNvSpPr txBox="1"/>
          <p:nvPr userDrawn="1"/>
        </p:nvSpPr>
        <p:spPr>
          <a:xfrm>
            <a:off x="867208" y="4204146"/>
            <a:ext cx="652608" cy="261610"/>
          </a:xfrm>
          <a:prstGeom prst="rect">
            <a:avLst/>
          </a:prstGeom>
          <a:noFill/>
        </p:spPr>
        <p:txBody>
          <a:bodyPr wrap="square" rtlCol="0">
            <a:spAutoFit/>
          </a:bodyPr>
          <a:lstStyle/>
          <a:p>
            <a:pPr algn="ctr"/>
            <a:r>
              <a:rPr lang="en-US" sz="1100" b="1" dirty="0"/>
              <a:t>Day 0 </a:t>
            </a:r>
            <a:endParaRPr lang="en-US" sz="400" dirty="0"/>
          </a:p>
        </p:txBody>
      </p:sp>
      <p:sp>
        <p:nvSpPr>
          <p:cNvPr id="82" name="TextBox 81">
            <a:extLst>
              <a:ext uri="{FF2B5EF4-FFF2-40B4-BE49-F238E27FC236}">
                <a16:creationId xmlns:a16="http://schemas.microsoft.com/office/drawing/2014/main" id="{02920429-BCF8-4485-A4D8-D570F59D4DD0}"/>
              </a:ext>
            </a:extLst>
          </p:cNvPr>
          <p:cNvSpPr txBox="1"/>
          <p:nvPr userDrawn="1"/>
        </p:nvSpPr>
        <p:spPr>
          <a:xfrm>
            <a:off x="1874487" y="4204146"/>
            <a:ext cx="652608" cy="261610"/>
          </a:xfrm>
          <a:prstGeom prst="rect">
            <a:avLst/>
          </a:prstGeom>
          <a:noFill/>
        </p:spPr>
        <p:txBody>
          <a:bodyPr wrap="square" rtlCol="0">
            <a:spAutoFit/>
          </a:bodyPr>
          <a:lstStyle/>
          <a:p>
            <a:pPr algn="ctr"/>
            <a:r>
              <a:rPr lang="en-US" sz="1100" b="1" dirty="0"/>
              <a:t>Day 42 </a:t>
            </a:r>
            <a:endParaRPr lang="en-US" sz="400" dirty="0"/>
          </a:p>
        </p:txBody>
      </p:sp>
      <p:sp>
        <p:nvSpPr>
          <p:cNvPr id="83" name="TextBox 82">
            <a:extLst>
              <a:ext uri="{FF2B5EF4-FFF2-40B4-BE49-F238E27FC236}">
                <a16:creationId xmlns:a16="http://schemas.microsoft.com/office/drawing/2014/main" id="{603049E8-FA9B-4D9E-A0CF-5F9362433539}"/>
              </a:ext>
            </a:extLst>
          </p:cNvPr>
          <p:cNvSpPr txBox="1"/>
          <p:nvPr userDrawn="1"/>
        </p:nvSpPr>
        <p:spPr>
          <a:xfrm>
            <a:off x="2886873" y="4204146"/>
            <a:ext cx="652608" cy="261610"/>
          </a:xfrm>
          <a:prstGeom prst="rect">
            <a:avLst/>
          </a:prstGeom>
          <a:noFill/>
        </p:spPr>
        <p:txBody>
          <a:bodyPr wrap="square" rtlCol="0">
            <a:spAutoFit/>
          </a:bodyPr>
          <a:lstStyle/>
          <a:p>
            <a:pPr algn="ctr"/>
            <a:r>
              <a:rPr lang="en-US" sz="1100" b="1" dirty="0"/>
              <a:t>Day 72 </a:t>
            </a:r>
            <a:endParaRPr lang="en-US" sz="400" dirty="0"/>
          </a:p>
        </p:txBody>
      </p:sp>
      <p:sp>
        <p:nvSpPr>
          <p:cNvPr id="84" name="TextBox 83">
            <a:extLst>
              <a:ext uri="{FF2B5EF4-FFF2-40B4-BE49-F238E27FC236}">
                <a16:creationId xmlns:a16="http://schemas.microsoft.com/office/drawing/2014/main" id="{E5186444-C122-4733-B5CB-E1189D0E1CD6}"/>
              </a:ext>
            </a:extLst>
          </p:cNvPr>
          <p:cNvSpPr txBox="1"/>
          <p:nvPr userDrawn="1"/>
        </p:nvSpPr>
        <p:spPr>
          <a:xfrm>
            <a:off x="3841027" y="4204146"/>
            <a:ext cx="652608" cy="261610"/>
          </a:xfrm>
          <a:prstGeom prst="rect">
            <a:avLst/>
          </a:prstGeom>
          <a:noFill/>
        </p:spPr>
        <p:txBody>
          <a:bodyPr wrap="square" rtlCol="0">
            <a:spAutoFit/>
          </a:bodyPr>
          <a:lstStyle/>
          <a:p>
            <a:pPr algn="ctr"/>
            <a:r>
              <a:rPr lang="en-US" sz="1100" b="1" dirty="0"/>
              <a:t>Day 86 </a:t>
            </a:r>
            <a:endParaRPr lang="en-US" sz="400" dirty="0"/>
          </a:p>
        </p:txBody>
      </p:sp>
      <p:sp>
        <p:nvSpPr>
          <p:cNvPr id="85" name="TextBox 84">
            <a:extLst>
              <a:ext uri="{FF2B5EF4-FFF2-40B4-BE49-F238E27FC236}">
                <a16:creationId xmlns:a16="http://schemas.microsoft.com/office/drawing/2014/main" id="{E92A8067-9D39-4E32-942C-3E299661C141}"/>
              </a:ext>
            </a:extLst>
          </p:cNvPr>
          <p:cNvSpPr txBox="1"/>
          <p:nvPr userDrawn="1"/>
        </p:nvSpPr>
        <p:spPr>
          <a:xfrm>
            <a:off x="4765906" y="4204146"/>
            <a:ext cx="829804" cy="261610"/>
          </a:xfrm>
          <a:prstGeom prst="rect">
            <a:avLst/>
          </a:prstGeom>
          <a:noFill/>
        </p:spPr>
        <p:txBody>
          <a:bodyPr wrap="square" rtlCol="0">
            <a:spAutoFit/>
          </a:bodyPr>
          <a:lstStyle/>
          <a:p>
            <a:pPr algn="ctr"/>
            <a:r>
              <a:rPr lang="en-US" sz="1100" b="1" dirty="0"/>
              <a:t>Day 100 </a:t>
            </a:r>
            <a:endParaRPr lang="en-US" sz="400" dirty="0"/>
          </a:p>
        </p:txBody>
      </p:sp>
      <p:sp>
        <p:nvSpPr>
          <p:cNvPr id="86" name="TextBox 85">
            <a:extLst>
              <a:ext uri="{FF2B5EF4-FFF2-40B4-BE49-F238E27FC236}">
                <a16:creationId xmlns:a16="http://schemas.microsoft.com/office/drawing/2014/main" id="{18DF74F7-46D1-457B-BA88-CCCA628096AB}"/>
              </a:ext>
            </a:extLst>
          </p:cNvPr>
          <p:cNvSpPr txBox="1"/>
          <p:nvPr userDrawn="1"/>
        </p:nvSpPr>
        <p:spPr>
          <a:xfrm>
            <a:off x="5770579" y="4204146"/>
            <a:ext cx="773220" cy="261610"/>
          </a:xfrm>
          <a:prstGeom prst="rect">
            <a:avLst/>
          </a:prstGeom>
          <a:noFill/>
        </p:spPr>
        <p:txBody>
          <a:bodyPr wrap="square" rtlCol="0">
            <a:spAutoFit/>
          </a:bodyPr>
          <a:lstStyle/>
          <a:p>
            <a:pPr algn="ctr"/>
            <a:r>
              <a:rPr lang="en-US" sz="1100" b="1" dirty="0"/>
              <a:t>Day 110 </a:t>
            </a:r>
            <a:endParaRPr lang="en-US" sz="400" dirty="0"/>
          </a:p>
        </p:txBody>
      </p:sp>
      <p:sp>
        <p:nvSpPr>
          <p:cNvPr id="87" name="TextBox 86">
            <a:extLst>
              <a:ext uri="{FF2B5EF4-FFF2-40B4-BE49-F238E27FC236}">
                <a16:creationId xmlns:a16="http://schemas.microsoft.com/office/drawing/2014/main" id="{A8390843-ACCA-4CDC-B4BF-BDB608800182}"/>
              </a:ext>
            </a:extLst>
          </p:cNvPr>
          <p:cNvSpPr txBox="1"/>
          <p:nvPr userDrawn="1"/>
        </p:nvSpPr>
        <p:spPr>
          <a:xfrm>
            <a:off x="6746300" y="4204146"/>
            <a:ext cx="803702" cy="261610"/>
          </a:xfrm>
          <a:prstGeom prst="rect">
            <a:avLst/>
          </a:prstGeom>
          <a:noFill/>
        </p:spPr>
        <p:txBody>
          <a:bodyPr wrap="square" rtlCol="0">
            <a:spAutoFit/>
          </a:bodyPr>
          <a:lstStyle/>
          <a:p>
            <a:pPr algn="ctr"/>
            <a:r>
              <a:rPr lang="en-US" sz="1100" b="1" dirty="0"/>
              <a:t>Day 120 </a:t>
            </a:r>
            <a:endParaRPr lang="en-US" sz="400" dirty="0"/>
          </a:p>
        </p:txBody>
      </p:sp>
      <p:sp>
        <p:nvSpPr>
          <p:cNvPr id="88" name="TextBox 87">
            <a:extLst>
              <a:ext uri="{FF2B5EF4-FFF2-40B4-BE49-F238E27FC236}">
                <a16:creationId xmlns:a16="http://schemas.microsoft.com/office/drawing/2014/main" id="{32140BA4-41A8-45B5-B6DB-0AD82554C002}"/>
              </a:ext>
            </a:extLst>
          </p:cNvPr>
          <p:cNvSpPr txBox="1"/>
          <p:nvPr userDrawn="1"/>
        </p:nvSpPr>
        <p:spPr>
          <a:xfrm>
            <a:off x="8726948" y="4204146"/>
            <a:ext cx="815032" cy="261610"/>
          </a:xfrm>
          <a:prstGeom prst="rect">
            <a:avLst/>
          </a:prstGeom>
          <a:noFill/>
        </p:spPr>
        <p:txBody>
          <a:bodyPr wrap="square" rtlCol="0">
            <a:spAutoFit/>
          </a:bodyPr>
          <a:lstStyle/>
          <a:p>
            <a:pPr algn="ctr"/>
            <a:r>
              <a:rPr lang="en-US" sz="1100" b="1" dirty="0"/>
              <a:t>Day 140 </a:t>
            </a:r>
            <a:endParaRPr lang="en-US" sz="400" dirty="0"/>
          </a:p>
        </p:txBody>
      </p:sp>
      <p:sp>
        <p:nvSpPr>
          <p:cNvPr id="89" name="TextBox 88">
            <a:extLst>
              <a:ext uri="{FF2B5EF4-FFF2-40B4-BE49-F238E27FC236}">
                <a16:creationId xmlns:a16="http://schemas.microsoft.com/office/drawing/2014/main" id="{5B4D196B-2591-43A1-9706-5B35BB78ECA5}"/>
              </a:ext>
            </a:extLst>
          </p:cNvPr>
          <p:cNvSpPr txBox="1"/>
          <p:nvPr userDrawn="1"/>
        </p:nvSpPr>
        <p:spPr>
          <a:xfrm>
            <a:off x="9695530" y="4204146"/>
            <a:ext cx="866338" cy="261610"/>
          </a:xfrm>
          <a:prstGeom prst="rect">
            <a:avLst/>
          </a:prstGeom>
          <a:noFill/>
        </p:spPr>
        <p:txBody>
          <a:bodyPr wrap="square" rtlCol="0">
            <a:spAutoFit/>
          </a:bodyPr>
          <a:lstStyle/>
          <a:p>
            <a:pPr algn="ctr"/>
            <a:r>
              <a:rPr lang="en-US" sz="1100" b="1" dirty="0"/>
              <a:t>Day 150 </a:t>
            </a:r>
            <a:endParaRPr lang="en-US" sz="400" dirty="0"/>
          </a:p>
        </p:txBody>
      </p:sp>
      <p:sp>
        <p:nvSpPr>
          <p:cNvPr id="90" name="TextBox 89">
            <a:extLst>
              <a:ext uri="{FF2B5EF4-FFF2-40B4-BE49-F238E27FC236}">
                <a16:creationId xmlns:a16="http://schemas.microsoft.com/office/drawing/2014/main" id="{B3EA641D-287B-42FC-A8B8-1F35893B0BB4}"/>
              </a:ext>
            </a:extLst>
          </p:cNvPr>
          <p:cNvSpPr txBox="1"/>
          <p:nvPr userDrawn="1"/>
        </p:nvSpPr>
        <p:spPr>
          <a:xfrm>
            <a:off x="10682285" y="4204146"/>
            <a:ext cx="902176" cy="261610"/>
          </a:xfrm>
          <a:prstGeom prst="rect">
            <a:avLst/>
          </a:prstGeom>
          <a:noFill/>
        </p:spPr>
        <p:txBody>
          <a:bodyPr wrap="square" rtlCol="0">
            <a:spAutoFit/>
          </a:bodyPr>
          <a:lstStyle/>
          <a:p>
            <a:pPr algn="ctr"/>
            <a:r>
              <a:rPr lang="en-US" sz="1100" b="1" dirty="0"/>
              <a:t>Day 152 </a:t>
            </a:r>
            <a:endParaRPr lang="en-US" sz="400" dirty="0"/>
          </a:p>
        </p:txBody>
      </p:sp>
      <p:sp>
        <p:nvSpPr>
          <p:cNvPr id="91" name="TextBox 90">
            <a:extLst>
              <a:ext uri="{FF2B5EF4-FFF2-40B4-BE49-F238E27FC236}">
                <a16:creationId xmlns:a16="http://schemas.microsoft.com/office/drawing/2014/main" id="{165F8B9F-77F5-41A7-A170-B6248D05A27B}"/>
              </a:ext>
            </a:extLst>
          </p:cNvPr>
          <p:cNvSpPr txBox="1"/>
          <p:nvPr userDrawn="1"/>
        </p:nvSpPr>
        <p:spPr>
          <a:xfrm>
            <a:off x="3044047" y="4688198"/>
            <a:ext cx="1276350" cy="215444"/>
          </a:xfrm>
          <a:prstGeom prst="rect">
            <a:avLst/>
          </a:prstGeom>
          <a:noFill/>
        </p:spPr>
        <p:txBody>
          <a:bodyPr wrap="square" rtlCol="0">
            <a:spAutoFit/>
          </a:bodyPr>
          <a:lstStyle/>
          <a:p>
            <a:pPr algn="ctr"/>
            <a:r>
              <a:rPr lang="lt-LT" sz="800" b="1" dirty="0"/>
              <a:t>Task 2</a:t>
            </a:r>
            <a:endParaRPr lang="en-US" sz="800" b="1" dirty="0"/>
          </a:p>
        </p:txBody>
      </p:sp>
      <p:sp>
        <p:nvSpPr>
          <p:cNvPr id="92" name="TextBox 91">
            <a:extLst>
              <a:ext uri="{FF2B5EF4-FFF2-40B4-BE49-F238E27FC236}">
                <a16:creationId xmlns:a16="http://schemas.microsoft.com/office/drawing/2014/main" id="{2DD52B92-D90E-4FEC-8BEC-6022CB93CA7F}"/>
              </a:ext>
            </a:extLst>
          </p:cNvPr>
          <p:cNvSpPr txBox="1"/>
          <p:nvPr userDrawn="1"/>
        </p:nvSpPr>
        <p:spPr>
          <a:xfrm>
            <a:off x="5155665" y="4696745"/>
            <a:ext cx="1006240" cy="215444"/>
          </a:xfrm>
          <a:prstGeom prst="rect">
            <a:avLst/>
          </a:prstGeom>
          <a:noFill/>
        </p:spPr>
        <p:txBody>
          <a:bodyPr wrap="square" rtlCol="0">
            <a:spAutoFit/>
          </a:bodyPr>
          <a:lstStyle/>
          <a:p>
            <a:pPr algn="ctr"/>
            <a:r>
              <a:rPr lang="lt-LT" sz="800" b="1" dirty="0"/>
              <a:t>Task3</a:t>
            </a:r>
            <a:endParaRPr lang="en-US" sz="800" b="1" dirty="0"/>
          </a:p>
        </p:txBody>
      </p:sp>
      <p:sp>
        <p:nvSpPr>
          <p:cNvPr id="93" name="TextBox 92">
            <a:extLst>
              <a:ext uri="{FF2B5EF4-FFF2-40B4-BE49-F238E27FC236}">
                <a16:creationId xmlns:a16="http://schemas.microsoft.com/office/drawing/2014/main" id="{B8B1F1A7-11FA-44B8-B3AB-EEDC400CEA4A}"/>
              </a:ext>
            </a:extLst>
          </p:cNvPr>
          <p:cNvSpPr txBox="1"/>
          <p:nvPr userDrawn="1"/>
        </p:nvSpPr>
        <p:spPr>
          <a:xfrm>
            <a:off x="9007049" y="4699126"/>
            <a:ext cx="1276350" cy="215444"/>
          </a:xfrm>
          <a:prstGeom prst="rect">
            <a:avLst/>
          </a:prstGeom>
          <a:noFill/>
        </p:spPr>
        <p:txBody>
          <a:bodyPr wrap="square" rtlCol="0">
            <a:spAutoFit/>
          </a:bodyPr>
          <a:lstStyle/>
          <a:p>
            <a:pPr algn="ctr"/>
            <a:r>
              <a:rPr lang="lt-LT" sz="800" b="1" dirty="0"/>
              <a:t>Approval</a:t>
            </a:r>
            <a:endParaRPr lang="en-US" sz="800" b="1" dirty="0"/>
          </a:p>
        </p:txBody>
      </p:sp>
      <p:cxnSp>
        <p:nvCxnSpPr>
          <p:cNvPr id="94" name="Straight Connector 93">
            <a:extLst>
              <a:ext uri="{FF2B5EF4-FFF2-40B4-BE49-F238E27FC236}">
                <a16:creationId xmlns:a16="http://schemas.microsoft.com/office/drawing/2014/main" id="{38AB669C-8B18-4F16-A380-30ED5F0C5E5A}"/>
              </a:ext>
            </a:extLst>
          </p:cNvPr>
          <p:cNvCxnSpPr>
            <a:cxnSpLocks/>
          </p:cNvCxnSpPr>
          <p:nvPr userDrawn="1"/>
        </p:nvCxnSpPr>
        <p:spPr>
          <a:xfrm>
            <a:off x="1192468"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3610CF5-4253-4B79-B89C-FCA9FE991332}"/>
              </a:ext>
            </a:extLst>
          </p:cNvPr>
          <p:cNvSpPr txBox="1"/>
          <p:nvPr userDrawn="1"/>
        </p:nvSpPr>
        <p:spPr>
          <a:xfrm>
            <a:off x="2072834" y="4570155"/>
            <a:ext cx="1249610" cy="338554"/>
          </a:xfrm>
          <a:prstGeom prst="rect">
            <a:avLst/>
          </a:prstGeom>
          <a:noFill/>
        </p:spPr>
        <p:txBody>
          <a:bodyPr wrap="square" rtlCol="0">
            <a:spAutoFit/>
          </a:bodyPr>
          <a:lstStyle/>
          <a:p>
            <a:pPr algn="ctr"/>
            <a:r>
              <a:rPr lang="lt-LT" sz="800" b="1" dirty="0"/>
              <a:t>Review and comments</a:t>
            </a:r>
            <a:endParaRPr lang="en-US" sz="800" b="1" dirty="0"/>
          </a:p>
        </p:txBody>
      </p:sp>
      <p:cxnSp>
        <p:nvCxnSpPr>
          <p:cNvPr id="96" name="Straight Connector 95">
            <a:extLst>
              <a:ext uri="{FF2B5EF4-FFF2-40B4-BE49-F238E27FC236}">
                <a16:creationId xmlns:a16="http://schemas.microsoft.com/office/drawing/2014/main" id="{981B4F90-BA50-48D8-BF73-D60959EB0D97}"/>
              </a:ext>
            </a:extLst>
          </p:cNvPr>
          <p:cNvCxnSpPr>
            <a:cxnSpLocks/>
          </p:cNvCxnSpPr>
          <p:nvPr userDrawn="1"/>
        </p:nvCxnSpPr>
        <p:spPr>
          <a:xfrm>
            <a:off x="2198493" y="390445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C210C6-FE15-48BF-9E28-1143A04587E6}"/>
              </a:ext>
            </a:extLst>
          </p:cNvPr>
          <p:cNvCxnSpPr>
            <a:cxnSpLocks/>
          </p:cNvCxnSpPr>
          <p:nvPr userDrawn="1"/>
        </p:nvCxnSpPr>
        <p:spPr>
          <a:xfrm>
            <a:off x="3186895"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5334AF-018B-422E-B9B4-B18C4232CA2B}"/>
              </a:ext>
            </a:extLst>
          </p:cNvPr>
          <p:cNvCxnSpPr>
            <a:cxnSpLocks/>
          </p:cNvCxnSpPr>
          <p:nvPr userDrawn="1"/>
        </p:nvCxnSpPr>
        <p:spPr>
          <a:xfrm>
            <a:off x="4177680" y="390445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E7EC6B-D64D-4B95-86DC-7E7A440C86DF}"/>
              </a:ext>
            </a:extLst>
          </p:cNvPr>
          <p:cNvCxnSpPr>
            <a:cxnSpLocks/>
          </p:cNvCxnSpPr>
          <p:nvPr userDrawn="1"/>
        </p:nvCxnSpPr>
        <p:spPr>
          <a:xfrm>
            <a:off x="5162587"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64899B-859A-411E-8F4F-1E7072631A06}"/>
              </a:ext>
            </a:extLst>
          </p:cNvPr>
          <p:cNvCxnSpPr>
            <a:cxnSpLocks/>
          </p:cNvCxnSpPr>
          <p:nvPr userDrawn="1"/>
        </p:nvCxnSpPr>
        <p:spPr>
          <a:xfrm>
            <a:off x="6168612" y="390445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54FE01C-4807-4066-BE98-4E41E4E850EC}"/>
              </a:ext>
            </a:extLst>
          </p:cNvPr>
          <p:cNvCxnSpPr>
            <a:cxnSpLocks/>
          </p:cNvCxnSpPr>
          <p:nvPr userDrawn="1"/>
        </p:nvCxnSpPr>
        <p:spPr>
          <a:xfrm>
            <a:off x="7158027"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BA7A80-DC15-43A2-8B44-E38B4659AF69}"/>
              </a:ext>
            </a:extLst>
          </p:cNvPr>
          <p:cNvCxnSpPr>
            <a:cxnSpLocks/>
          </p:cNvCxnSpPr>
          <p:nvPr userDrawn="1"/>
        </p:nvCxnSpPr>
        <p:spPr>
          <a:xfrm>
            <a:off x="9134464" y="405155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11F12B-3B52-4DEC-9CA9-8C37ECEE88D4}"/>
              </a:ext>
            </a:extLst>
          </p:cNvPr>
          <p:cNvCxnSpPr>
            <a:cxnSpLocks/>
          </p:cNvCxnSpPr>
          <p:nvPr userDrawn="1"/>
        </p:nvCxnSpPr>
        <p:spPr>
          <a:xfrm>
            <a:off x="10132869" y="389683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FE59C1B-3DF7-49A3-A4FF-1DF61244B7BB}"/>
              </a:ext>
            </a:extLst>
          </p:cNvPr>
          <p:cNvCxnSpPr>
            <a:cxnSpLocks/>
          </p:cNvCxnSpPr>
          <p:nvPr userDrawn="1"/>
        </p:nvCxnSpPr>
        <p:spPr>
          <a:xfrm>
            <a:off x="11139077" y="405155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2F0F73A-6E56-4469-8364-265D3D6077E8}"/>
              </a:ext>
            </a:extLst>
          </p:cNvPr>
          <p:cNvSpPr txBox="1"/>
          <p:nvPr userDrawn="1"/>
        </p:nvSpPr>
        <p:spPr>
          <a:xfrm>
            <a:off x="4002270" y="4591469"/>
            <a:ext cx="1249610" cy="338554"/>
          </a:xfrm>
          <a:prstGeom prst="rect">
            <a:avLst/>
          </a:prstGeom>
          <a:noFill/>
        </p:spPr>
        <p:txBody>
          <a:bodyPr wrap="square" rtlCol="0">
            <a:spAutoFit/>
          </a:bodyPr>
          <a:lstStyle/>
          <a:p>
            <a:pPr algn="ctr"/>
            <a:r>
              <a:rPr lang="lt-LT" sz="800" b="1" dirty="0"/>
              <a:t>Review and comments</a:t>
            </a:r>
            <a:endParaRPr lang="en-US" sz="800" b="1" dirty="0"/>
          </a:p>
        </p:txBody>
      </p:sp>
      <p:sp>
        <p:nvSpPr>
          <p:cNvPr id="106" name="TextBox 105">
            <a:extLst>
              <a:ext uri="{FF2B5EF4-FFF2-40B4-BE49-F238E27FC236}">
                <a16:creationId xmlns:a16="http://schemas.microsoft.com/office/drawing/2014/main" id="{8E35520E-965E-4F4D-9B9F-1486331D2213}"/>
              </a:ext>
            </a:extLst>
          </p:cNvPr>
          <p:cNvSpPr txBox="1"/>
          <p:nvPr userDrawn="1"/>
        </p:nvSpPr>
        <p:spPr>
          <a:xfrm>
            <a:off x="10561868" y="4695257"/>
            <a:ext cx="1249610" cy="215444"/>
          </a:xfrm>
          <a:prstGeom prst="rect">
            <a:avLst/>
          </a:prstGeom>
          <a:noFill/>
        </p:spPr>
        <p:txBody>
          <a:bodyPr wrap="square" rtlCol="0">
            <a:spAutoFit/>
          </a:bodyPr>
          <a:lstStyle/>
          <a:p>
            <a:pPr algn="ctr"/>
            <a:r>
              <a:rPr lang="lt-LT" sz="800" b="1" dirty="0"/>
              <a:t>Launch</a:t>
            </a:r>
            <a:endParaRPr lang="en-US" sz="800" b="1" dirty="0"/>
          </a:p>
        </p:txBody>
      </p:sp>
      <p:sp>
        <p:nvSpPr>
          <p:cNvPr id="107" name="TextBox 106">
            <a:extLst>
              <a:ext uri="{FF2B5EF4-FFF2-40B4-BE49-F238E27FC236}">
                <a16:creationId xmlns:a16="http://schemas.microsoft.com/office/drawing/2014/main" id="{A8DAC0FA-1363-47C1-A9C0-FC28295057D8}"/>
              </a:ext>
            </a:extLst>
          </p:cNvPr>
          <p:cNvSpPr txBox="1"/>
          <p:nvPr userDrawn="1"/>
        </p:nvSpPr>
        <p:spPr>
          <a:xfrm>
            <a:off x="943856" y="5694028"/>
            <a:ext cx="10509956" cy="246221"/>
          </a:xfrm>
          <a:prstGeom prst="rect">
            <a:avLst/>
          </a:prstGeom>
          <a:noFill/>
        </p:spPr>
        <p:txBody>
          <a:bodyPr wrap="square" rtlCol="0">
            <a:spAutoFit/>
          </a:bodyPr>
          <a:lstStyle/>
          <a:p>
            <a:r>
              <a:rPr lang="lt-LT" sz="1000" dirty="0">
                <a:latin typeface="+mj-lt"/>
              </a:rPr>
              <a:t>L</a:t>
            </a:r>
            <a:r>
              <a:rPr lang="en-US" sz="1000" dirty="0" err="1">
                <a:latin typeface="+mj-lt"/>
              </a:rPr>
              <a:t>orem</a:t>
            </a:r>
            <a:r>
              <a:rPr lang="en-US" sz="1000" dirty="0">
                <a:latin typeface="+mj-lt"/>
              </a:rPr>
              <a:t> ipsum dolor sit </a:t>
            </a:r>
            <a:r>
              <a:rPr lang="en-US" sz="1000" dirty="0" err="1">
                <a:latin typeface="+mj-lt"/>
              </a:rPr>
              <a:t>amet</a:t>
            </a:r>
            <a:r>
              <a:rPr lang="en-US" sz="1000" dirty="0">
                <a:latin typeface="+mj-lt"/>
              </a:rPr>
              <a:t>, </a:t>
            </a:r>
            <a:r>
              <a:rPr lang="en-US" sz="1000" dirty="0" err="1">
                <a:latin typeface="+mj-lt"/>
              </a:rPr>
              <a:t>consectetur</a:t>
            </a:r>
            <a:r>
              <a:rPr lang="en-US" sz="1000" dirty="0">
                <a:latin typeface="+mj-lt"/>
              </a:rPr>
              <a:t> </a:t>
            </a:r>
            <a:r>
              <a:rPr lang="en-US" sz="1000" dirty="0" err="1">
                <a:latin typeface="+mj-lt"/>
              </a:rPr>
              <a:t>adipiscing</a:t>
            </a:r>
            <a:r>
              <a:rPr lang="en-US" sz="1000" dirty="0">
                <a:latin typeface="+mj-lt"/>
              </a:rPr>
              <a:t> </a:t>
            </a:r>
            <a:r>
              <a:rPr lang="en-US" sz="1000" dirty="0" err="1">
                <a:latin typeface="+mj-lt"/>
              </a:rPr>
              <a:t>elit</a:t>
            </a:r>
            <a:r>
              <a:rPr lang="en-US" sz="1000" dirty="0">
                <a:latin typeface="+mj-lt"/>
              </a:rPr>
              <a:t>, sed do </a:t>
            </a:r>
            <a:r>
              <a:rPr lang="en-US" sz="1000" dirty="0" err="1">
                <a:latin typeface="+mj-lt"/>
              </a:rPr>
              <a:t>eiusmod</a:t>
            </a:r>
            <a:r>
              <a:rPr lang="en-US" sz="1000" dirty="0">
                <a:latin typeface="+mj-lt"/>
              </a:rPr>
              <a:t> </a:t>
            </a:r>
            <a:r>
              <a:rPr lang="en-US" sz="1000" dirty="0" err="1">
                <a:latin typeface="+mj-lt"/>
              </a:rPr>
              <a:t>tempor</a:t>
            </a:r>
            <a:r>
              <a:rPr lang="en-US" sz="1000" dirty="0">
                <a:latin typeface="+mj-lt"/>
              </a:rPr>
              <a:t> </a:t>
            </a:r>
            <a:r>
              <a:rPr lang="en-US" sz="1000" dirty="0" err="1">
                <a:latin typeface="+mj-lt"/>
              </a:rPr>
              <a:t>incididunt</a:t>
            </a:r>
            <a:r>
              <a:rPr lang="en-US" sz="1000" dirty="0">
                <a:latin typeface="+mj-lt"/>
              </a:rPr>
              <a:t> </a:t>
            </a:r>
            <a:r>
              <a:rPr lang="en-US" sz="1000" dirty="0" err="1">
                <a:latin typeface="+mj-lt"/>
              </a:rPr>
              <a:t>ut</a:t>
            </a:r>
            <a:r>
              <a:rPr lang="en-US" sz="1000" dirty="0">
                <a:latin typeface="+mj-lt"/>
              </a:rPr>
              <a:t> </a:t>
            </a:r>
            <a:r>
              <a:rPr lang="en-US" sz="1000" dirty="0" err="1">
                <a:latin typeface="+mj-lt"/>
              </a:rPr>
              <a:t>labore</a:t>
            </a:r>
            <a:r>
              <a:rPr lang="en-US" sz="1000" dirty="0">
                <a:latin typeface="+mj-lt"/>
              </a:rPr>
              <a:t> et dolore magna </a:t>
            </a:r>
            <a:r>
              <a:rPr lang="en-US" sz="1000" dirty="0" err="1">
                <a:latin typeface="+mj-lt"/>
              </a:rPr>
              <a:t>aliqua</a:t>
            </a:r>
            <a:r>
              <a:rPr lang="lt-LT" sz="1000" dirty="0">
                <a:latin typeface="+mj-lt"/>
              </a:rPr>
              <a:t>.</a:t>
            </a:r>
            <a:endParaRPr lang="en-US" sz="1000" dirty="0">
              <a:latin typeface="+mj-lt"/>
            </a:endParaRPr>
          </a:p>
        </p:txBody>
      </p:sp>
      <p:sp>
        <p:nvSpPr>
          <p:cNvPr id="108" name="Arc 107">
            <a:extLst>
              <a:ext uri="{FF2B5EF4-FFF2-40B4-BE49-F238E27FC236}">
                <a16:creationId xmlns:a16="http://schemas.microsoft.com/office/drawing/2014/main" id="{D778C502-971C-4DCE-8810-573406DF7133}"/>
              </a:ext>
            </a:extLst>
          </p:cNvPr>
          <p:cNvSpPr/>
          <p:nvPr userDrawn="1"/>
        </p:nvSpPr>
        <p:spPr>
          <a:xfrm rot="8100000">
            <a:off x="1036432" y="3322891"/>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 108">
            <a:extLst>
              <a:ext uri="{FF2B5EF4-FFF2-40B4-BE49-F238E27FC236}">
                <a16:creationId xmlns:a16="http://schemas.microsoft.com/office/drawing/2014/main" id="{9881DB79-2E29-4563-87EA-71AA729885E0}"/>
              </a:ext>
            </a:extLst>
          </p:cNvPr>
          <p:cNvSpPr/>
          <p:nvPr userDrawn="1"/>
        </p:nvSpPr>
        <p:spPr>
          <a:xfrm rot="8100000">
            <a:off x="3017548" y="3322890"/>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 109">
            <a:extLst>
              <a:ext uri="{FF2B5EF4-FFF2-40B4-BE49-F238E27FC236}">
                <a16:creationId xmlns:a16="http://schemas.microsoft.com/office/drawing/2014/main" id="{5FD4866D-A590-482C-AE19-618289C7D3A6}"/>
              </a:ext>
            </a:extLst>
          </p:cNvPr>
          <p:cNvSpPr/>
          <p:nvPr userDrawn="1"/>
        </p:nvSpPr>
        <p:spPr>
          <a:xfrm rot="8100000">
            <a:off x="4992156" y="3322889"/>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A20E046-2304-4590-97D6-412C185652EC}"/>
              </a:ext>
            </a:extLst>
          </p:cNvPr>
          <p:cNvSpPr/>
          <p:nvPr userDrawn="1"/>
        </p:nvSpPr>
        <p:spPr>
          <a:xfrm rot="8100000">
            <a:off x="8977442" y="3322888"/>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TextBox 111">
            <a:extLst>
              <a:ext uri="{FF2B5EF4-FFF2-40B4-BE49-F238E27FC236}">
                <a16:creationId xmlns:a16="http://schemas.microsoft.com/office/drawing/2014/main" id="{6970E964-EC6B-4626-BA4E-3D73C4B5BE85}"/>
              </a:ext>
            </a:extLst>
          </p:cNvPr>
          <p:cNvSpPr txBox="1"/>
          <p:nvPr userDrawn="1"/>
        </p:nvSpPr>
        <p:spPr>
          <a:xfrm>
            <a:off x="6096000" y="4580656"/>
            <a:ext cx="1249610" cy="338554"/>
          </a:xfrm>
          <a:prstGeom prst="rect">
            <a:avLst/>
          </a:prstGeom>
          <a:noFill/>
        </p:spPr>
        <p:txBody>
          <a:bodyPr wrap="square" rtlCol="0">
            <a:spAutoFit/>
          </a:bodyPr>
          <a:lstStyle/>
          <a:p>
            <a:pPr algn="ctr"/>
            <a:r>
              <a:rPr lang="lt-LT" sz="800" b="1" dirty="0"/>
              <a:t>Review and comments</a:t>
            </a:r>
            <a:endParaRPr lang="en-US" sz="800" b="1" dirty="0"/>
          </a:p>
        </p:txBody>
      </p:sp>
      <p:sp>
        <p:nvSpPr>
          <p:cNvPr id="113" name="TextBox 112">
            <a:extLst>
              <a:ext uri="{FF2B5EF4-FFF2-40B4-BE49-F238E27FC236}">
                <a16:creationId xmlns:a16="http://schemas.microsoft.com/office/drawing/2014/main" id="{BBB4DECF-E32F-44E0-B960-FB377A171BED}"/>
              </a:ext>
            </a:extLst>
          </p:cNvPr>
          <p:cNvSpPr txBox="1"/>
          <p:nvPr userDrawn="1"/>
        </p:nvSpPr>
        <p:spPr>
          <a:xfrm>
            <a:off x="7477338" y="4570155"/>
            <a:ext cx="1249610" cy="215444"/>
          </a:xfrm>
          <a:prstGeom prst="rect">
            <a:avLst/>
          </a:prstGeom>
          <a:noFill/>
        </p:spPr>
        <p:txBody>
          <a:bodyPr wrap="square" rtlCol="0">
            <a:spAutoFit/>
          </a:bodyPr>
          <a:lstStyle/>
          <a:p>
            <a:pPr algn="ctr"/>
            <a:r>
              <a:rPr lang="lt-LT" sz="800" b="1" dirty="0"/>
              <a:t>Test</a:t>
            </a:r>
            <a:endParaRPr lang="en-US" sz="800" b="1" dirty="0"/>
          </a:p>
        </p:txBody>
      </p:sp>
      <p:sp>
        <p:nvSpPr>
          <p:cNvPr id="117" name="TextBox 116">
            <a:extLst>
              <a:ext uri="{FF2B5EF4-FFF2-40B4-BE49-F238E27FC236}">
                <a16:creationId xmlns:a16="http://schemas.microsoft.com/office/drawing/2014/main" id="{6A14B95A-7879-4009-BBE3-F432D64DCCE2}"/>
              </a:ext>
            </a:extLst>
          </p:cNvPr>
          <p:cNvSpPr txBox="1"/>
          <p:nvPr userDrawn="1"/>
        </p:nvSpPr>
        <p:spPr>
          <a:xfrm>
            <a:off x="9453677" y="2977239"/>
            <a:ext cx="1381598" cy="246221"/>
          </a:xfrm>
          <a:prstGeom prst="rect">
            <a:avLst/>
          </a:prstGeom>
          <a:noFill/>
        </p:spPr>
        <p:txBody>
          <a:bodyPr wrap="square" rtlCol="0">
            <a:spAutoFit/>
          </a:bodyPr>
          <a:lstStyle/>
          <a:p>
            <a:pPr algn="ctr"/>
            <a:r>
              <a:rPr lang="lt-LT" sz="1000" dirty="0"/>
              <a:t>Lorem ipsum</a:t>
            </a:r>
            <a:endParaRPr lang="en-US" sz="1000" dirty="0"/>
          </a:p>
        </p:txBody>
      </p:sp>
      <p:sp>
        <p:nvSpPr>
          <p:cNvPr id="118" name="Rectangle 117">
            <a:extLst>
              <a:ext uri="{FF2B5EF4-FFF2-40B4-BE49-F238E27FC236}">
                <a16:creationId xmlns:a16="http://schemas.microsoft.com/office/drawing/2014/main" id="{123ADDF8-1ECC-4310-AE4E-AD7B9325E554}"/>
              </a:ext>
            </a:extLst>
          </p:cNvPr>
          <p:cNvSpPr/>
          <p:nvPr userDrawn="1"/>
        </p:nvSpPr>
        <p:spPr>
          <a:xfrm>
            <a:off x="9522300" y="2943225"/>
            <a:ext cx="1252776"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2EB006AC-A6DD-4457-9ED1-5AEAD20E5ED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23" name="Slide Number">
            <a:extLst>
              <a:ext uri="{FF2B5EF4-FFF2-40B4-BE49-F238E27FC236}">
                <a16:creationId xmlns:a16="http://schemas.microsoft.com/office/drawing/2014/main" id="{C7EBD36E-0D48-4132-935A-A5F552D833E9}"/>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0" name="Oval 19">
            <a:extLst>
              <a:ext uri="{FF2B5EF4-FFF2-40B4-BE49-F238E27FC236}">
                <a16:creationId xmlns:a16="http://schemas.microsoft.com/office/drawing/2014/main" id="{65444860-95B5-4125-B4A0-60E355B31A99}"/>
              </a:ext>
            </a:extLst>
          </p:cNvPr>
          <p:cNvSpPr/>
          <p:nvPr userDrawn="1"/>
        </p:nvSpPr>
        <p:spPr>
          <a:xfrm>
            <a:off x="4133073"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F36610E-DD0B-4EEB-A93E-067D51929D57}"/>
              </a:ext>
            </a:extLst>
          </p:cNvPr>
          <p:cNvSpPr/>
          <p:nvPr userDrawn="1"/>
        </p:nvSpPr>
        <p:spPr>
          <a:xfrm>
            <a:off x="6119780"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F0DF546-37EB-4D34-A00C-C403B3924C51}"/>
              </a:ext>
            </a:extLst>
          </p:cNvPr>
          <p:cNvSpPr/>
          <p:nvPr userDrawn="1"/>
        </p:nvSpPr>
        <p:spPr>
          <a:xfrm>
            <a:off x="8100980"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F2B65F-C1DA-44A4-8A04-F4F257BCF0EE}"/>
              </a:ext>
            </a:extLst>
          </p:cNvPr>
          <p:cNvSpPr/>
          <p:nvPr userDrawn="1"/>
        </p:nvSpPr>
        <p:spPr>
          <a:xfrm>
            <a:off x="10089114"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28E5D4FB-7D83-4102-B1AC-DF76E07B1178}"/>
              </a:ext>
            </a:extLst>
          </p:cNvPr>
          <p:cNvCxnSpPr/>
          <p:nvPr userDrawn="1"/>
        </p:nvCxnSpPr>
        <p:spPr>
          <a:xfrm flipV="1">
            <a:off x="1200196"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5" name="Title 1">
            <a:extLst>
              <a:ext uri="{FF2B5EF4-FFF2-40B4-BE49-F238E27FC236}">
                <a16:creationId xmlns:a16="http://schemas.microsoft.com/office/drawing/2014/main" id="{37C6E2A2-BCF1-4569-89CE-EAF376F25787}"/>
              </a:ext>
            </a:extLst>
          </p:cNvPr>
          <p:cNvSpPr>
            <a:spLocks noGrp="1"/>
          </p:cNvSpPr>
          <p:nvPr>
            <p:ph type="title" hasCustomPrompt="1"/>
          </p:nvPr>
        </p:nvSpPr>
        <p:spPr>
          <a:xfrm>
            <a:off x="0" y="1244898"/>
            <a:ext cx="12192000" cy="513330"/>
          </a:xfrm>
        </p:spPr>
        <p:txBody>
          <a:bodyPr/>
          <a:lstStyle>
            <a:lvl1pPr algn="ctr">
              <a:defRPr>
                <a:latin typeface="+mn-lt"/>
              </a:defRPr>
            </a:lvl1pPr>
          </a:lstStyle>
          <a:p>
            <a:r>
              <a:rPr lang="en-US" dirty="0"/>
              <a:t>LOREM IPSUM</a:t>
            </a:r>
            <a:r>
              <a:rPr lang="lt-LT" dirty="0"/>
              <a:t>: TIMETABLE</a:t>
            </a:r>
            <a:endParaRPr lang="en-US" dirty="0"/>
          </a:p>
        </p:txBody>
      </p:sp>
      <p:sp>
        <p:nvSpPr>
          <p:cNvPr id="116" name="Content Placeholder 9">
            <a:extLst>
              <a:ext uri="{FF2B5EF4-FFF2-40B4-BE49-F238E27FC236}">
                <a16:creationId xmlns:a16="http://schemas.microsoft.com/office/drawing/2014/main" id="{8435520B-CEC5-4E91-9AE3-6CA5A72FA704}"/>
              </a:ext>
            </a:extLst>
          </p:cNvPr>
          <p:cNvSpPr>
            <a:spLocks noGrp="1"/>
          </p:cNvSpPr>
          <p:nvPr>
            <p:ph sz="quarter" idx="13" hasCustomPrompt="1"/>
          </p:nvPr>
        </p:nvSpPr>
        <p:spPr>
          <a:xfrm>
            <a:off x="639" y="806914"/>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120" name="Picture 119">
            <a:extLst>
              <a:ext uri="{FF2B5EF4-FFF2-40B4-BE49-F238E27FC236}">
                <a16:creationId xmlns:a16="http://schemas.microsoft.com/office/drawing/2014/main" id="{7004CA61-CC26-4CE9-95B1-D8225A079E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124700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2" name="Arrow: Chevron 41">
            <a:extLst>
              <a:ext uri="{FF2B5EF4-FFF2-40B4-BE49-F238E27FC236}">
                <a16:creationId xmlns:a16="http://schemas.microsoft.com/office/drawing/2014/main" id="{F72A685F-E206-45CF-8F20-9D78B1CBB88D}"/>
              </a:ext>
            </a:extLst>
          </p:cNvPr>
          <p:cNvSpPr/>
          <p:nvPr userDrawn="1"/>
        </p:nvSpPr>
        <p:spPr>
          <a:xfrm>
            <a:off x="9236516"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Arrow: Chevron 42">
            <a:extLst>
              <a:ext uri="{FF2B5EF4-FFF2-40B4-BE49-F238E27FC236}">
                <a16:creationId xmlns:a16="http://schemas.microsoft.com/office/drawing/2014/main" id="{EFF54E47-59D4-46EE-9900-5B7C2B0EE41E}"/>
              </a:ext>
            </a:extLst>
          </p:cNvPr>
          <p:cNvSpPr/>
          <p:nvPr userDrawn="1"/>
        </p:nvSpPr>
        <p:spPr>
          <a:xfrm>
            <a:off x="8189294"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hevron 43">
            <a:extLst>
              <a:ext uri="{FF2B5EF4-FFF2-40B4-BE49-F238E27FC236}">
                <a16:creationId xmlns:a16="http://schemas.microsoft.com/office/drawing/2014/main" id="{85FAEF24-4346-4A16-8317-18B45F254A63}"/>
              </a:ext>
            </a:extLst>
          </p:cNvPr>
          <p:cNvSpPr/>
          <p:nvPr userDrawn="1"/>
        </p:nvSpPr>
        <p:spPr>
          <a:xfrm>
            <a:off x="7141185"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rrow: Chevron 48">
            <a:extLst>
              <a:ext uri="{FF2B5EF4-FFF2-40B4-BE49-F238E27FC236}">
                <a16:creationId xmlns:a16="http://schemas.microsoft.com/office/drawing/2014/main" id="{D7C96737-5DAE-4AC5-8F36-EDB6B1A5CBAB}"/>
              </a:ext>
            </a:extLst>
          </p:cNvPr>
          <p:cNvSpPr/>
          <p:nvPr userDrawn="1"/>
        </p:nvSpPr>
        <p:spPr>
          <a:xfrm>
            <a:off x="6093967"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a:extLst>
              <a:ext uri="{FF2B5EF4-FFF2-40B4-BE49-F238E27FC236}">
                <a16:creationId xmlns:a16="http://schemas.microsoft.com/office/drawing/2014/main" id="{DCD50CA6-F5E3-4BAB-80A9-9622F676C6A3}"/>
              </a:ext>
            </a:extLst>
          </p:cNvPr>
          <p:cNvSpPr/>
          <p:nvPr userDrawn="1"/>
        </p:nvSpPr>
        <p:spPr>
          <a:xfrm>
            <a:off x="5046070"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a:extLst>
              <a:ext uri="{FF2B5EF4-FFF2-40B4-BE49-F238E27FC236}">
                <a16:creationId xmlns:a16="http://schemas.microsoft.com/office/drawing/2014/main" id="{E900FA85-F5FF-4237-9966-54EB46AE9AF2}"/>
              </a:ext>
            </a:extLst>
          </p:cNvPr>
          <p:cNvSpPr/>
          <p:nvPr userDrawn="1"/>
        </p:nvSpPr>
        <p:spPr>
          <a:xfrm>
            <a:off x="3998852"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Arrow: Chevron 66">
            <a:extLst>
              <a:ext uri="{FF2B5EF4-FFF2-40B4-BE49-F238E27FC236}">
                <a16:creationId xmlns:a16="http://schemas.microsoft.com/office/drawing/2014/main" id="{7BE2F72B-5600-4820-8A6B-109C628D9639}"/>
              </a:ext>
            </a:extLst>
          </p:cNvPr>
          <p:cNvSpPr/>
          <p:nvPr userDrawn="1"/>
        </p:nvSpPr>
        <p:spPr>
          <a:xfrm>
            <a:off x="1903172"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Arrow: Chevron 67">
            <a:extLst>
              <a:ext uri="{FF2B5EF4-FFF2-40B4-BE49-F238E27FC236}">
                <a16:creationId xmlns:a16="http://schemas.microsoft.com/office/drawing/2014/main" id="{2DD4063C-B9DA-4CCB-BC7B-967AC669EEBF}"/>
              </a:ext>
            </a:extLst>
          </p:cNvPr>
          <p:cNvSpPr/>
          <p:nvPr userDrawn="1"/>
        </p:nvSpPr>
        <p:spPr>
          <a:xfrm>
            <a:off x="2950863"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a:extLst>
              <a:ext uri="{FF2B5EF4-FFF2-40B4-BE49-F238E27FC236}">
                <a16:creationId xmlns:a16="http://schemas.microsoft.com/office/drawing/2014/main" id="{9AFA2071-1C98-4497-BFA6-8538859F66FE}"/>
              </a:ext>
            </a:extLst>
          </p:cNvPr>
          <p:cNvCxnSpPr/>
          <p:nvPr userDrawn="1"/>
        </p:nvCxnSpPr>
        <p:spPr>
          <a:xfrm flipV="1">
            <a:off x="2454530"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8AADFE-9C1C-4257-9D54-AD5D66EA069E}"/>
              </a:ext>
            </a:extLst>
          </p:cNvPr>
          <p:cNvCxnSpPr/>
          <p:nvPr userDrawn="1"/>
        </p:nvCxnSpPr>
        <p:spPr>
          <a:xfrm flipV="1">
            <a:off x="3498833"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74C88EF-1E7D-45DC-A125-8A8DB4ACEAC4}"/>
              </a:ext>
            </a:extLst>
          </p:cNvPr>
          <p:cNvCxnSpPr/>
          <p:nvPr userDrawn="1"/>
        </p:nvCxnSpPr>
        <p:spPr>
          <a:xfrm flipV="1">
            <a:off x="4534245"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FDBA785-E96C-4342-983B-53EEBC96B6C7}"/>
              </a:ext>
            </a:extLst>
          </p:cNvPr>
          <p:cNvCxnSpPr/>
          <p:nvPr userDrawn="1"/>
        </p:nvCxnSpPr>
        <p:spPr>
          <a:xfrm flipV="1">
            <a:off x="5601408"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814FB08-0148-4383-A68D-06ECA57F126E}"/>
              </a:ext>
            </a:extLst>
          </p:cNvPr>
          <p:cNvCxnSpPr/>
          <p:nvPr userDrawn="1"/>
        </p:nvCxnSpPr>
        <p:spPr>
          <a:xfrm flipV="1">
            <a:off x="6683626"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783B8D8-2BC5-4B4E-92B2-A2799DE33696}"/>
              </a:ext>
            </a:extLst>
          </p:cNvPr>
          <p:cNvCxnSpPr/>
          <p:nvPr userDrawn="1"/>
        </p:nvCxnSpPr>
        <p:spPr>
          <a:xfrm flipV="1">
            <a:off x="7720309"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CA705D5-446D-472A-ADBA-F2088E495908}"/>
              </a:ext>
            </a:extLst>
          </p:cNvPr>
          <p:cNvCxnSpPr/>
          <p:nvPr userDrawn="1"/>
        </p:nvCxnSpPr>
        <p:spPr>
          <a:xfrm flipV="1">
            <a:off x="8780898"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CF09A4E-59B6-4EB3-A71F-247EE907243A}"/>
              </a:ext>
            </a:extLst>
          </p:cNvPr>
          <p:cNvCxnSpPr/>
          <p:nvPr userDrawn="1"/>
        </p:nvCxnSpPr>
        <p:spPr>
          <a:xfrm flipV="1">
            <a:off x="9825201"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 Placeholder 3">
            <a:extLst>
              <a:ext uri="{FF2B5EF4-FFF2-40B4-BE49-F238E27FC236}">
                <a16:creationId xmlns:a16="http://schemas.microsoft.com/office/drawing/2014/main" id="{9AC2A2F3-09C0-4104-B8B0-1347A061EF1B}"/>
              </a:ext>
            </a:extLst>
          </p:cNvPr>
          <p:cNvSpPr>
            <a:spLocks noGrp="1"/>
          </p:cNvSpPr>
          <p:nvPr userDrawn="1">
            <p:ph type="body" sz="half" idx="23" hasCustomPrompt="1"/>
          </p:nvPr>
        </p:nvSpPr>
        <p:spPr>
          <a:xfrm>
            <a:off x="2018806"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46" name="Text Placeholder 3">
            <a:extLst>
              <a:ext uri="{FF2B5EF4-FFF2-40B4-BE49-F238E27FC236}">
                <a16:creationId xmlns:a16="http://schemas.microsoft.com/office/drawing/2014/main" id="{0121B269-6998-4979-ACC1-92F543237027}"/>
              </a:ext>
            </a:extLst>
          </p:cNvPr>
          <p:cNvSpPr>
            <a:spLocks noGrp="1"/>
          </p:cNvSpPr>
          <p:nvPr userDrawn="1">
            <p:ph type="body" sz="half" idx="24" hasCustomPrompt="1"/>
          </p:nvPr>
        </p:nvSpPr>
        <p:spPr>
          <a:xfrm>
            <a:off x="4142680"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47" name="Text Placeholder 3">
            <a:extLst>
              <a:ext uri="{FF2B5EF4-FFF2-40B4-BE49-F238E27FC236}">
                <a16:creationId xmlns:a16="http://schemas.microsoft.com/office/drawing/2014/main" id="{F3AF10A0-629E-42BF-AB92-34E64C5855DF}"/>
              </a:ext>
            </a:extLst>
          </p:cNvPr>
          <p:cNvSpPr>
            <a:spLocks noGrp="1"/>
          </p:cNvSpPr>
          <p:nvPr userDrawn="1">
            <p:ph type="body" sz="half" idx="25" hasCustomPrompt="1"/>
          </p:nvPr>
        </p:nvSpPr>
        <p:spPr>
          <a:xfrm>
            <a:off x="6158777"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48" name="Text Placeholder 3">
            <a:extLst>
              <a:ext uri="{FF2B5EF4-FFF2-40B4-BE49-F238E27FC236}">
                <a16:creationId xmlns:a16="http://schemas.microsoft.com/office/drawing/2014/main" id="{6065211C-9772-44FE-BDB3-544E8C3065B3}"/>
              </a:ext>
            </a:extLst>
          </p:cNvPr>
          <p:cNvSpPr>
            <a:spLocks noGrp="1"/>
          </p:cNvSpPr>
          <p:nvPr userDrawn="1">
            <p:ph type="body" sz="half" idx="26" hasCustomPrompt="1"/>
          </p:nvPr>
        </p:nvSpPr>
        <p:spPr>
          <a:xfrm>
            <a:off x="8249262"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0" name="Text Placeholder 3">
            <a:extLst>
              <a:ext uri="{FF2B5EF4-FFF2-40B4-BE49-F238E27FC236}">
                <a16:creationId xmlns:a16="http://schemas.microsoft.com/office/drawing/2014/main" id="{7C88E55F-E873-4B57-AC4F-587BF59F1BC1}"/>
              </a:ext>
            </a:extLst>
          </p:cNvPr>
          <p:cNvSpPr>
            <a:spLocks noGrp="1"/>
          </p:cNvSpPr>
          <p:nvPr userDrawn="1">
            <p:ph type="body" sz="half" idx="27" hasCustomPrompt="1"/>
          </p:nvPr>
        </p:nvSpPr>
        <p:spPr>
          <a:xfrm>
            <a:off x="2771055"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1" name="Text Placeholder 3">
            <a:extLst>
              <a:ext uri="{FF2B5EF4-FFF2-40B4-BE49-F238E27FC236}">
                <a16:creationId xmlns:a16="http://schemas.microsoft.com/office/drawing/2014/main" id="{80F9C03A-AD98-4DDF-9F54-C47DEB1EFFED}"/>
              </a:ext>
            </a:extLst>
          </p:cNvPr>
          <p:cNvSpPr>
            <a:spLocks noGrp="1"/>
          </p:cNvSpPr>
          <p:nvPr userDrawn="1">
            <p:ph type="body" sz="half" idx="28" hasCustomPrompt="1"/>
          </p:nvPr>
        </p:nvSpPr>
        <p:spPr>
          <a:xfrm>
            <a:off x="4866354"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2" name="Text Placeholder 3">
            <a:extLst>
              <a:ext uri="{FF2B5EF4-FFF2-40B4-BE49-F238E27FC236}">
                <a16:creationId xmlns:a16="http://schemas.microsoft.com/office/drawing/2014/main" id="{E45970CF-49C3-42D7-9190-49D8D2910472}"/>
              </a:ext>
            </a:extLst>
          </p:cNvPr>
          <p:cNvSpPr>
            <a:spLocks noGrp="1"/>
          </p:cNvSpPr>
          <p:nvPr userDrawn="1">
            <p:ph type="body" sz="half" idx="29" hasCustomPrompt="1"/>
          </p:nvPr>
        </p:nvSpPr>
        <p:spPr>
          <a:xfrm>
            <a:off x="6987226"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3" name="Text Placeholder 3">
            <a:extLst>
              <a:ext uri="{FF2B5EF4-FFF2-40B4-BE49-F238E27FC236}">
                <a16:creationId xmlns:a16="http://schemas.microsoft.com/office/drawing/2014/main" id="{3F07182E-FDB6-4273-8C31-69C3314A22DA}"/>
              </a:ext>
            </a:extLst>
          </p:cNvPr>
          <p:cNvSpPr>
            <a:spLocks noGrp="1"/>
          </p:cNvSpPr>
          <p:nvPr userDrawn="1">
            <p:ph type="body" sz="half" idx="30" hasCustomPrompt="1"/>
          </p:nvPr>
        </p:nvSpPr>
        <p:spPr>
          <a:xfrm>
            <a:off x="9077711"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4" name="Text Placeholder 3">
            <a:extLst>
              <a:ext uri="{FF2B5EF4-FFF2-40B4-BE49-F238E27FC236}">
                <a16:creationId xmlns:a16="http://schemas.microsoft.com/office/drawing/2014/main" id="{8DC96B39-0942-49E2-B316-313A53C855E4}"/>
              </a:ext>
            </a:extLst>
          </p:cNvPr>
          <p:cNvSpPr>
            <a:spLocks noGrp="1"/>
          </p:cNvSpPr>
          <p:nvPr userDrawn="1">
            <p:ph type="body" sz="half" idx="31" hasCustomPrompt="1"/>
          </p:nvPr>
        </p:nvSpPr>
        <p:spPr>
          <a:xfrm>
            <a:off x="227053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6" name="Text Placeholder 3">
            <a:extLst>
              <a:ext uri="{FF2B5EF4-FFF2-40B4-BE49-F238E27FC236}">
                <a16:creationId xmlns:a16="http://schemas.microsoft.com/office/drawing/2014/main" id="{E241324A-D110-4221-8F6B-4DA0F6D33E03}"/>
              </a:ext>
            </a:extLst>
          </p:cNvPr>
          <p:cNvSpPr>
            <a:spLocks noGrp="1"/>
          </p:cNvSpPr>
          <p:nvPr userDrawn="1">
            <p:ph type="body" sz="half" idx="32" hasCustomPrompt="1"/>
          </p:nvPr>
        </p:nvSpPr>
        <p:spPr>
          <a:xfrm>
            <a:off x="332214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7" name="Text Placeholder 3">
            <a:extLst>
              <a:ext uri="{FF2B5EF4-FFF2-40B4-BE49-F238E27FC236}">
                <a16:creationId xmlns:a16="http://schemas.microsoft.com/office/drawing/2014/main" id="{93521D2D-C584-4E5C-BBC7-EF745ED32BF8}"/>
              </a:ext>
            </a:extLst>
          </p:cNvPr>
          <p:cNvSpPr>
            <a:spLocks noGrp="1"/>
          </p:cNvSpPr>
          <p:nvPr userDrawn="1">
            <p:ph type="body" sz="half" idx="33" hasCustomPrompt="1"/>
          </p:nvPr>
        </p:nvSpPr>
        <p:spPr>
          <a:xfrm>
            <a:off x="4350312"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8" name="Text Placeholder 3">
            <a:extLst>
              <a:ext uri="{FF2B5EF4-FFF2-40B4-BE49-F238E27FC236}">
                <a16:creationId xmlns:a16="http://schemas.microsoft.com/office/drawing/2014/main" id="{2987660B-1511-423B-B912-F365E05F0B24}"/>
              </a:ext>
            </a:extLst>
          </p:cNvPr>
          <p:cNvSpPr>
            <a:spLocks noGrp="1"/>
          </p:cNvSpPr>
          <p:nvPr userDrawn="1">
            <p:ph type="body" sz="half" idx="34" hasCustomPrompt="1"/>
          </p:nvPr>
        </p:nvSpPr>
        <p:spPr>
          <a:xfrm>
            <a:off x="538549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9" name="Text Placeholder 3">
            <a:extLst>
              <a:ext uri="{FF2B5EF4-FFF2-40B4-BE49-F238E27FC236}">
                <a16:creationId xmlns:a16="http://schemas.microsoft.com/office/drawing/2014/main" id="{59F83004-E4B9-47F2-A449-C28678354579}"/>
              </a:ext>
            </a:extLst>
          </p:cNvPr>
          <p:cNvSpPr>
            <a:spLocks noGrp="1"/>
          </p:cNvSpPr>
          <p:nvPr userDrawn="1">
            <p:ph type="body" sz="half" idx="35" hasCustomPrompt="1"/>
          </p:nvPr>
        </p:nvSpPr>
        <p:spPr>
          <a:xfrm>
            <a:off x="6431137"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60" name="Text Placeholder 3">
            <a:extLst>
              <a:ext uri="{FF2B5EF4-FFF2-40B4-BE49-F238E27FC236}">
                <a16:creationId xmlns:a16="http://schemas.microsoft.com/office/drawing/2014/main" id="{B3E7CC83-2815-46C4-8E97-164D249FCF5C}"/>
              </a:ext>
            </a:extLst>
          </p:cNvPr>
          <p:cNvSpPr>
            <a:spLocks noGrp="1"/>
          </p:cNvSpPr>
          <p:nvPr userDrawn="1">
            <p:ph type="body" sz="half" idx="36" hasCustomPrompt="1"/>
          </p:nvPr>
        </p:nvSpPr>
        <p:spPr>
          <a:xfrm>
            <a:off x="746645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61" name="Text Placeholder 3">
            <a:extLst>
              <a:ext uri="{FF2B5EF4-FFF2-40B4-BE49-F238E27FC236}">
                <a16:creationId xmlns:a16="http://schemas.microsoft.com/office/drawing/2014/main" id="{D1F0A15B-BB02-4BCB-A396-B739AA8ADE9F}"/>
              </a:ext>
            </a:extLst>
          </p:cNvPr>
          <p:cNvSpPr>
            <a:spLocks noGrp="1"/>
          </p:cNvSpPr>
          <p:nvPr userDrawn="1">
            <p:ph type="body" sz="half" idx="37" hasCustomPrompt="1"/>
          </p:nvPr>
        </p:nvSpPr>
        <p:spPr>
          <a:xfrm>
            <a:off x="8495587"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41" name="Text Placeholder 3">
            <a:extLst>
              <a:ext uri="{FF2B5EF4-FFF2-40B4-BE49-F238E27FC236}">
                <a16:creationId xmlns:a16="http://schemas.microsoft.com/office/drawing/2014/main" id="{FD2EF17F-3693-46BA-878D-C86C3D4C424A}"/>
              </a:ext>
            </a:extLst>
          </p:cNvPr>
          <p:cNvSpPr>
            <a:spLocks noGrp="1"/>
          </p:cNvSpPr>
          <p:nvPr userDrawn="1">
            <p:ph type="body" sz="half" idx="39" hasCustomPrompt="1"/>
          </p:nvPr>
        </p:nvSpPr>
        <p:spPr>
          <a:xfrm>
            <a:off x="9490126"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78" name="Rectangle 77">
            <a:extLst>
              <a:ext uri="{FF2B5EF4-FFF2-40B4-BE49-F238E27FC236}">
                <a16:creationId xmlns:a16="http://schemas.microsoft.com/office/drawing/2014/main" id="{BAC71B3D-43CD-4D4B-A2F4-D92291AF42D7}"/>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79" name="Slide Number">
            <a:extLst>
              <a:ext uri="{FF2B5EF4-FFF2-40B4-BE49-F238E27FC236}">
                <a16:creationId xmlns:a16="http://schemas.microsoft.com/office/drawing/2014/main" id="{6F2AC798-476B-42ED-8298-7E1459F63A03}"/>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64" name="Title 1">
            <a:extLst>
              <a:ext uri="{FF2B5EF4-FFF2-40B4-BE49-F238E27FC236}">
                <a16:creationId xmlns:a16="http://schemas.microsoft.com/office/drawing/2014/main" id="{02B2013D-CE1D-424A-BF59-F8BAB109F378}"/>
              </a:ext>
            </a:extLst>
          </p:cNvPr>
          <p:cNvSpPr>
            <a:spLocks noGrp="1"/>
          </p:cNvSpPr>
          <p:nvPr>
            <p:ph type="title" hasCustomPrompt="1"/>
          </p:nvPr>
        </p:nvSpPr>
        <p:spPr>
          <a:xfrm>
            <a:off x="-23733" y="1280663"/>
            <a:ext cx="12192000" cy="513330"/>
          </a:xfrm>
        </p:spPr>
        <p:txBody>
          <a:bodyPr/>
          <a:lstStyle>
            <a:lvl1pPr algn="ctr">
              <a:defRPr>
                <a:latin typeface="+mn-lt"/>
              </a:defRPr>
            </a:lvl1pPr>
          </a:lstStyle>
          <a:p>
            <a:r>
              <a:rPr lang="en-US" dirty="0"/>
              <a:t>LOREM IPSUM</a:t>
            </a:r>
          </a:p>
        </p:txBody>
      </p:sp>
      <p:sp>
        <p:nvSpPr>
          <p:cNvPr id="75" name="Content Placeholder 9">
            <a:extLst>
              <a:ext uri="{FF2B5EF4-FFF2-40B4-BE49-F238E27FC236}">
                <a16:creationId xmlns:a16="http://schemas.microsoft.com/office/drawing/2014/main" id="{3D04B195-B6D9-4E38-B232-EB5B11A00526}"/>
              </a:ext>
            </a:extLst>
          </p:cNvPr>
          <p:cNvSpPr>
            <a:spLocks noGrp="1"/>
          </p:cNvSpPr>
          <p:nvPr>
            <p:ph sz="quarter" idx="13" hasCustomPrompt="1"/>
          </p:nvPr>
        </p:nvSpPr>
        <p:spPr>
          <a:xfrm>
            <a:off x="-23094" y="84267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40" name="Picture 39">
            <a:extLst>
              <a:ext uri="{FF2B5EF4-FFF2-40B4-BE49-F238E27FC236}">
                <a16:creationId xmlns:a16="http://schemas.microsoft.com/office/drawing/2014/main" id="{519E08B7-74FC-4919-B542-1AF608CCEE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744518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6" name="Slide Number">
            <a:extLst>
              <a:ext uri="{FF2B5EF4-FFF2-40B4-BE49-F238E27FC236}">
                <a16:creationId xmlns:a16="http://schemas.microsoft.com/office/drawing/2014/main" id="{2F643835-7BA6-41AF-96C1-F8E78C5C53B3}"/>
              </a:ext>
            </a:extLst>
          </p:cNvPr>
          <p:cNvSpPr txBox="1">
            <a:spLocks/>
          </p:cNvSpPr>
          <p:nvPr userDrawn="1"/>
        </p:nvSpPr>
        <p:spPr>
          <a:xfrm>
            <a:off x="11275174" y="101600"/>
            <a:ext cx="688534" cy="349250"/>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mtClean="0">
                <a:solidFill>
                  <a:schemeClr val="bg1"/>
                </a:solidFill>
              </a:rPr>
              <a:pPr algn="ctr"/>
              <a:t>‹#›</a:t>
            </a:fld>
            <a:endParaRPr lang="en-US" dirty="0">
              <a:solidFill>
                <a:schemeClr val="bg1"/>
              </a:solidFill>
            </a:endParaRPr>
          </a:p>
        </p:txBody>
      </p:sp>
      <p:sp>
        <p:nvSpPr>
          <p:cNvPr id="27" name="Rectangle 26">
            <a:extLst>
              <a:ext uri="{FF2B5EF4-FFF2-40B4-BE49-F238E27FC236}">
                <a16:creationId xmlns:a16="http://schemas.microsoft.com/office/drawing/2014/main" id="{E2A13784-A569-4E7C-B2C0-A082B6B9C32C}"/>
              </a:ext>
            </a:extLst>
          </p:cNvPr>
          <p:cNvSpPr/>
          <p:nvPr userDrawn="1"/>
        </p:nvSpPr>
        <p:spPr>
          <a:xfrm>
            <a:off x="11453812" y="-6350"/>
            <a:ext cx="314325"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8" name="Slide Number">
            <a:extLst>
              <a:ext uri="{FF2B5EF4-FFF2-40B4-BE49-F238E27FC236}">
                <a16:creationId xmlns:a16="http://schemas.microsoft.com/office/drawing/2014/main" id="{9F1D0C58-DDB5-45DC-A7FF-5B8E98DE2951}"/>
              </a:ext>
            </a:extLst>
          </p:cNvPr>
          <p:cNvSpPr txBox="1">
            <a:spLocks/>
          </p:cNvSpPr>
          <p:nvPr userDrawn="1"/>
        </p:nvSpPr>
        <p:spPr>
          <a:xfrm>
            <a:off x="11318584" y="101600"/>
            <a:ext cx="594016" cy="349250"/>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mtClean="0">
                <a:solidFill>
                  <a:schemeClr val="bg1"/>
                </a:solidFill>
              </a:rPr>
              <a:pPr algn="ctr"/>
              <a:t>‹#›</a:t>
            </a:fld>
            <a:endParaRPr lang="en-US" dirty="0">
              <a:solidFill>
                <a:schemeClr val="bg1"/>
              </a:solidFill>
            </a:endParaRPr>
          </a:p>
        </p:txBody>
      </p:sp>
      <p:sp>
        <p:nvSpPr>
          <p:cNvPr id="35" name="Text Placeholder 3">
            <a:extLst>
              <a:ext uri="{FF2B5EF4-FFF2-40B4-BE49-F238E27FC236}">
                <a16:creationId xmlns:a16="http://schemas.microsoft.com/office/drawing/2014/main" id="{5D221749-A0A7-417A-A6AF-7935C037645E}"/>
              </a:ext>
            </a:extLst>
          </p:cNvPr>
          <p:cNvSpPr>
            <a:spLocks noGrp="1"/>
          </p:cNvSpPr>
          <p:nvPr>
            <p:ph type="body" sz="half" idx="12" hasCustomPrompt="1"/>
          </p:nvPr>
        </p:nvSpPr>
        <p:spPr>
          <a:xfrm>
            <a:off x="906714" y="4403318"/>
            <a:ext cx="6008436" cy="2032703"/>
          </a:xfrm>
          <a:prstGeom prst="rect">
            <a:avLst/>
          </a:prstGeom>
        </p:spPr>
        <p:txBody>
          <a:bodyPr>
            <a:normAutofit/>
          </a:bodyPr>
          <a:lstStyle>
            <a:lvl1pPr marL="0" indent="0" algn="l">
              <a:lnSpc>
                <a:spcPct val="100000"/>
              </a:lnSpc>
              <a:spcBef>
                <a:spcPts val="0"/>
              </a:spcBef>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a:t>
            </a:r>
          </a:p>
          <a:p>
            <a:pPr marL="0" indent="0">
              <a:lnSpc>
                <a:spcPct val="100000"/>
              </a:lnSpc>
              <a:buNone/>
            </a:pPr>
            <a:r>
              <a:rPr lang="en-US" sz="1400" dirty="0">
                <a:latin typeface="+mj-lt"/>
              </a:rPr>
              <a:t>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a:t>
            </a:r>
            <a:endParaRPr lang="lt-LT" sz="1400" dirty="0">
              <a:latin typeface="+mj-lt"/>
            </a:endParaRPr>
          </a:p>
        </p:txBody>
      </p:sp>
      <p:sp>
        <p:nvSpPr>
          <p:cNvPr id="38" name="Text Placeholder 3">
            <a:extLst>
              <a:ext uri="{FF2B5EF4-FFF2-40B4-BE49-F238E27FC236}">
                <a16:creationId xmlns:a16="http://schemas.microsoft.com/office/drawing/2014/main" id="{B357E832-083C-47B1-9BF1-2633BA63D90A}"/>
              </a:ext>
            </a:extLst>
          </p:cNvPr>
          <p:cNvSpPr>
            <a:spLocks noGrp="1"/>
          </p:cNvSpPr>
          <p:nvPr>
            <p:ph type="body" sz="half" idx="40" hasCustomPrompt="1"/>
          </p:nvPr>
        </p:nvSpPr>
        <p:spPr>
          <a:xfrm>
            <a:off x="8814372" y="1836073"/>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SEO Strategy </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39" name="Text Placeholder 3">
            <a:extLst>
              <a:ext uri="{FF2B5EF4-FFF2-40B4-BE49-F238E27FC236}">
                <a16:creationId xmlns:a16="http://schemas.microsoft.com/office/drawing/2014/main" id="{0E9E8626-0804-48DC-9811-02513FADAE30}"/>
              </a:ext>
            </a:extLst>
          </p:cNvPr>
          <p:cNvSpPr>
            <a:spLocks noGrp="1"/>
          </p:cNvSpPr>
          <p:nvPr>
            <p:ph type="body" sz="half" idx="41" hasCustomPrompt="1"/>
          </p:nvPr>
        </p:nvSpPr>
        <p:spPr>
          <a:xfrm>
            <a:off x="8814372" y="2871280"/>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Inbound Marketing</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40" name="Text Placeholder 3">
            <a:extLst>
              <a:ext uri="{FF2B5EF4-FFF2-40B4-BE49-F238E27FC236}">
                <a16:creationId xmlns:a16="http://schemas.microsoft.com/office/drawing/2014/main" id="{D1231D87-868D-4E73-A02E-89A5A6D2ACB1}"/>
              </a:ext>
            </a:extLst>
          </p:cNvPr>
          <p:cNvSpPr>
            <a:spLocks noGrp="1"/>
          </p:cNvSpPr>
          <p:nvPr>
            <p:ph type="body" sz="half" idx="42" hasCustomPrompt="1"/>
          </p:nvPr>
        </p:nvSpPr>
        <p:spPr>
          <a:xfrm>
            <a:off x="8814372" y="3898256"/>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Visitors</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41" name="Text Placeholder 3">
            <a:extLst>
              <a:ext uri="{FF2B5EF4-FFF2-40B4-BE49-F238E27FC236}">
                <a16:creationId xmlns:a16="http://schemas.microsoft.com/office/drawing/2014/main" id="{8D8974EE-6DE3-48BC-9791-674529D904DA}"/>
              </a:ext>
            </a:extLst>
          </p:cNvPr>
          <p:cNvSpPr>
            <a:spLocks noGrp="1"/>
          </p:cNvSpPr>
          <p:nvPr>
            <p:ph type="body" sz="half" idx="43" hasCustomPrompt="1"/>
          </p:nvPr>
        </p:nvSpPr>
        <p:spPr>
          <a:xfrm>
            <a:off x="8814372" y="4925232"/>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Customers</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43" name="Chart Placeholder 42">
            <a:extLst>
              <a:ext uri="{FF2B5EF4-FFF2-40B4-BE49-F238E27FC236}">
                <a16:creationId xmlns:a16="http://schemas.microsoft.com/office/drawing/2014/main" id="{99C7D1EA-2E92-436B-AA35-86D0A5B503FA}"/>
              </a:ext>
            </a:extLst>
          </p:cNvPr>
          <p:cNvSpPr>
            <a:spLocks noGrp="1"/>
          </p:cNvSpPr>
          <p:nvPr>
            <p:ph type="chart" sz="quarter" idx="44"/>
          </p:nvPr>
        </p:nvSpPr>
        <p:spPr>
          <a:xfrm>
            <a:off x="906463" y="1836073"/>
            <a:ext cx="6008687" cy="2334290"/>
          </a:xfrm>
        </p:spPr>
        <p:txBody>
          <a:bodyPr/>
          <a:lstStyle>
            <a:lvl1pPr marL="0" indent="0">
              <a:buNone/>
              <a:defRPr/>
            </a:lvl1pPr>
          </a:lstStyle>
          <a:p>
            <a:endParaRPr lang="en-US"/>
          </a:p>
        </p:txBody>
      </p:sp>
      <p:sp>
        <p:nvSpPr>
          <p:cNvPr id="15" name="Rectangle 14">
            <a:extLst>
              <a:ext uri="{FF2B5EF4-FFF2-40B4-BE49-F238E27FC236}">
                <a16:creationId xmlns:a16="http://schemas.microsoft.com/office/drawing/2014/main" id="{877732BC-2E39-414B-868B-AD70CA02C90D}"/>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B2E30C2-CD27-4A8A-9D66-3C7917494029}"/>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9" name="Title 1">
            <a:extLst>
              <a:ext uri="{FF2B5EF4-FFF2-40B4-BE49-F238E27FC236}">
                <a16:creationId xmlns:a16="http://schemas.microsoft.com/office/drawing/2014/main" id="{6DB8A361-91AE-4B1C-B75E-80B66EA3D527}"/>
              </a:ext>
            </a:extLst>
          </p:cNvPr>
          <p:cNvSpPr>
            <a:spLocks noGrp="1"/>
          </p:cNvSpPr>
          <p:nvPr>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20" name="Content Placeholder 9">
            <a:extLst>
              <a:ext uri="{FF2B5EF4-FFF2-40B4-BE49-F238E27FC236}">
                <a16:creationId xmlns:a16="http://schemas.microsoft.com/office/drawing/2014/main" id="{CBD43983-4DED-42B9-A882-CFAE78861250}"/>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21" name="Picture Placeholder 37">
            <a:extLst>
              <a:ext uri="{FF2B5EF4-FFF2-40B4-BE49-F238E27FC236}">
                <a16:creationId xmlns:a16="http://schemas.microsoft.com/office/drawing/2014/main" id="{3EA78225-AFB3-428F-BD02-C53B1FE64FB7}"/>
              </a:ext>
            </a:extLst>
          </p:cNvPr>
          <p:cNvSpPr>
            <a:spLocks noGrp="1"/>
          </p:cNvSpPr>
          <p:nvPr>
            <p:ph type="pic" sz="quarter" idx="10"/>
          </p:nvPr>
        </p:nvSpPr>
        <p:spPr>
          <a:xfrm>
            <a:off x="7637911" y="1887282"/>
            <a:ext cx="1055714" cy="825240"/>
          </a:xfrm>
          <a:noFill/>
        </p:spPr>
        <p:txBody>
          <a:bodyPr/>
          <a:lstStyle>
            <a:lvl1pPr marL="0" indent="0">
              <a:buNone/>
              <a:defRPr/>
            </a:lvl1pPr>
          </a:lstStyle>
          <a:p>
            <a:endParaRPr lang="en-US" dirty="0"/>
          </a:p>
        </p:txBody>
      </p:sp>
      <p:sp>
        <p:nvSpPr>
          <p:cNvPr id="22" name="Picture Placeholder 37">
            <a:extLst>
              <a:ext uri="{FF2B5EF4-FFF2-40B4-BE49-F238E27FC236}">
                <a16:creationId xmlns:a16="http://schemas.microsoft.com/office/drawing/2014/main" id="{AB9564CA-A91F-46AA-88F9-4391B83C374A}"/>
              </a:ext>
            </a:extLst>
          </p:cNvPr>
          <p:cNvSpPr>
            <a:spLocks noGrp="1"/>
          </p:cNvSpPr>
          <p:nvPr>
            <p:ph type="pic" sz="quarter" idx="45"/>
          </p:nvPr>
        </p:nvSpPr>
        <p:spPr>
          <a:xfrm>
            <a:off x="7637911" y="2922489"/>
            <a:ext cx="1055714" cy="825240"/>
          </a:xfrm>
          <a:noFill/>
        </p:spPr>
        <p:txBody>
          <a:bodyPr/>
          <a:lstStyle>
            <a:lvl1pPr marL="0" indent="0">
              <a:buNone/>
              <a:defRPr/>
            </a:lvl1pPr>
          </a:lstStyle>
          <a:p>
            <a:endParaRPr lang="en-US" dirty="0"/>
          </a:p>
        </p:txBody>
      </p:sp>
      <p:sp>
        <p:nvSpPr>
          <p:cNvPr id="23" name="Picture Placeholder 37">
            <a:extLst>
              <a:ext uri="{FF2B5EF4-FFF2-40B4-BE49-F238E27FC236}">
                <a16:creationId xmlns:a16="http://schemas.microsoft.com/office/drawing/2014/main" id="{12988160-709D-4E16-85C9-D893422C87CD}"/>
              </a:ext>
            </a:extLst>
          </p:cNvPr>
          <p:cNvSpPr>
            <a:spLocks noGrp="1"/>
          </p:cNvSpPr>
          <p:nvPr>
            <p:ph type="pic" sz="quarter" idx="46"/>
          </p:nvPr>
        </p:nvSpPr>
        <p:spPr>
          <a:xfrm>
            <a:off x="7637911" y="3920548"/>
            <a:ext cx="1055714" cy="825240"/>
          </a:xfrm>
          <a:noFill/>
        </p:spPr>
        <p:txBody>
          <a:bodyPr/>
          <a:lstStyle>
            <a:lvl1pPr marL="0" indent="0">
              <a:buNone/>
              <a:defRPr/>
            </a:lvl1pPr>
          </a:lstStyle>
          <a:p>
            <a:endParaRPr lang="en-US" dirty="0"/>
          </a:p>
        </p:txBody>
      </p:sp>
      <p:sp>
        <p:nvSpPr>
          <p:cNvPr id="24" name="Picture Placeholder 37">
            <a:extLst>
              <a:ext uri="{FF2B5EF4-FFF2-40B4-BE49-F238E27FC236}">
                <a16:creationId xmlns:a16="http://schemas.microsoft.com/office/drawing/2014/main" id="{A584B5BC-F4FC-48F6-B23A-1F00F63427D0}"/>
              </a:ext>
            </a:extLst>
          </p:cNvPr>
          <p:cNvSpPr>
            <a:spLocks noGrp="1"/>
          </p:cNvSpPr>
          <p:nvPr>
            <p:ph type="pic" sz="quarter" idx="47"/>
          </p:nvPr>
        </p:nvSpPr>
        <p:spPr>
          <a:xfrm>
            <a:off x="7637911" y="4955755"/>
            <a:ext cx="1055714" cy="825240"/>
          </a:xfrm>
          <a:noFill/>
        </p:spPr>
        <p:txBody>
          <a:bodyPr/>
          <a:lstStyle>
            <a:lvl1pPr marL="0" indent="0">
              <a:buNone/>
              <a:defRPr/>
            </a:lvl1pPr>
          </a:lstStyle>
          <a:p>
            <a:endParaRPr lang="en-US" dirty="0"/>
          </a:p>
        </p:txBody>
      </p:sp>
      <p:pic>
        <p:nvPicPr>
          <p:cNvPr id="25" name="Picture 24">
            <a:extLst>
              <a:ext uri="{FF2B5EF4-FFF2-40B4-BE49-F238E27FC236}">
                <a16:creationId xmlns:a16="http://schemas.microsoft.com/office/drawing/2014/main" id="{91AB16F3-F551-4289-BAFF-573CB364D7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09897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B924DB-C48B-4F51-B361-150ADDDCF35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766F100-C5F0-47B6-A1F5-328E8A612DFF}"/>
              </a:ext>
            </a:extLst>
          </p:cNvPr>
          <p:cNvSpPr/>
          <p:nvPr userDrawn="1"/>
        </p:nvSpPr>
        <p:spPr>
          <a:xfrm>
            <a:off x="633915" y="1012502"/>
            <a:ext cx="10924170" cy="4832996"/>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id="{7043B6F9-C5DB-4B99-B722-C83C7A01E2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204" b="-1"/>
          <a:stretch/>
        </p:blipFill>
        <p:spPr>
          <a:xfrm>
            <a:off x="8996887" y="1012501"/>
            <a:ext cx="2157713" cy="1469012"/>
          </a:xfrm>
          <a:prstGeom prst="rect">
            <a:avLst/>
          </a:prstGeom>
        </p:spPr>
      </p:pic>
      <p:sp>
        <p:nvSpPr>
          <p:cNvPr id="18" name="Text Placeholder 3">
            <a:extLst>
              <a:ext uri="{FF2B5EF4-FFF2-40B4-BE49-F238E27FC236}">
                <a16:creationId xmlns:a16="http://schemas.microsoft.com/office/drawing/2014/main" id="{72ED381D-DBBC-42F0-8BE0-F75F75A82AA9}"/>
              </a:ext>
            </a:extLst>
          </p:cNvPr>
          <p:cNvSpPr>
            <a:spLocks noGrp="1"/>
          </p:cNvSpPr>
          <p:nvPr>
            <p:ph type="body" sz="quarter" idx="10" hasCustomPrompt="1"/>
          </p:nvPr>
        </p:nvSpPr>
        <p:spPr>
          <a:xfrm>
            <a:off x="1546282" y="3034513"/>
            <a:ext cx="9555364" cy="665043"/>
          </a:xfrm>
        </p:spPr>
        <p:txBody>
          <a:bodyPr>
            <a:noAutofit/>
          </a:bodyPr>
          <a:lstStyle>
            <a:lvl1pPr marL="0" indent="0">
              <a:buNone/>
              <a:defRPr sz="4400"/>
            </a:lvl1pPr>
          </a:lstStyle>
          <a:p>
            <a:pPr lvl="0"/>
            <a:r>
              <a:rPr lang="en-US" dirty="0"/>
              <a:t>LOREM IPSUM DOLOR SIT AMET.</a:t>
            </a:r>
          </a:p>
        </p:txBody>
      </p:sp>
      <p:sp>
        <p:nvSpPr>
          <p:cNvPr id="19" name="Text Placeholder 3">
            <a:extLst>
              <a:ext uri="{FF2B5EF4-FFF2-40B4-BE49-F238E27FC236}">
                <a16:creationId xmlns:a16="http://schemas.microsoft.com/office/drawing/2014/main" id="{DC5092EF-1D0A-4EE4-B2CA-4C6BC5C23E25}"/>
              </a:ext>
            </a:extLst>
          </p:cNvPr>
          <p:cNvSpPr>
            <a:spLocks noGrp="1"/>
          </p:cNvSpPr>
          <p:nvPr>
            <p:ph type="body" sz="quarter" idx="11" hasCustomPrompt="1"/>
          </p:nvPr>
        </p:nvSpPr>
        <p:spPr>
          <a:xfrm>
            <a:off x="1557013" y="3740706"/>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20" name="Text Placeholder 2">
            <a:extLst>
              <a:ext uri="{FF2B5EF4-FFF2-40B4-BE49-F238E27FC236}">
                <a16:creationId xmlns:a16="http://schemas.microsoft.com/office/drawing/2014/main" id="{E5EB4310-29E5-42AA-AA0B-2FE7679E565A}"/>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21" name="Text Placeholder 2">
            <a:extLst>
              <a:ext uri="{FF2B5EF4-FFF2-40B4-BE49-F238E27FC236}">
                <a16:creationId xmlns:a16="http://schemas.microsoft.com/office/drawing/2014/main" id="{8CB9D37E-159A-49AE-A627-C939ACFEBA0E}"/>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3288580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0FE033C-806B-48D0-90F7-12118E59AACC}"/>
              </a:ext>
            </a:extLst>
          </p:cNvPr>
          <p:cNvCxnSpPr>
            <a:cxnSpLocks/>
          </p:cNvCxnSpPr>
          <p:nvPr userDrawn="1"/>
        </p:nvCxnSpPr>
        <p:spPr>
          <a:xfrm>
            <a:off x="6114232" y="1859502"/>
            <a:ext cx="0" cy="40078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07703D75-1024-4773-857D-7C73F50FC69A}"/>
              </a:ext>
            </a:extLst>
          </p:cNvPr>
          <p:cNvSpPr>
            <a:spLocks noGrp="1"/>
          </p:cNvSpPr>
          <p:nvPr>
            <p:ph type="body" sz="half" idx="41" hasCustomPrompt="1"/>
          </p:nvPr>
        </p:nvSpPr>
        <p:spPr>
          <a:xfrm>
            <a:off x="1678675" y="2280357"/>
            <a:ext cx="3798151"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lt-LT" sz="1400" dirty="0">
                <a:latin typeface="+mj-lt"/>
              </a:rPr>
              <a:t>Lorem </a:t>
            </a:r>
            <a:r>
              <a:rPr lang="en-US" sz="1400" dirty="0">
                <a:latin typeface="+mj-lt"/>
              </a:rPr>
              <a:t>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lt-LT" sz="1400" dirty="0">
                <a:latin typeface="+mj-lt"/>
              </a:rPr>
              <a:t> ut labore et dolore magna aliqua.</a:t>
            </a:r>
          </a:p>
        </p:txBody>
      </p:sp>
      <p:sp>
        <p:nvSpPr>
          <p:cNvPr id="28" name="Text Placeholder 3">
            <a:extLst>
              <a:ext uri="{FF2B5EF4-FFF2-40B4-BE49-F238E27FC236}">
                <a16:creationId xmlns:a16="http://schemas.microsoft.com/office/drawing/2014/main" id="{A776FFE7-DE3F-47F5-81F5-FEB6E8A2A562}"/>
              </a:ext>
            </a:extLst>
          </p:cNvPr>
          <p:cNvSpPr>
            <a:spLocks noGrp="1"/>
          </p:cNvSpPr>
          <p:nvPr>
            <p:ph type="body" sz="half" idx="42" hasCustomPrompt="1"/>
          </p:nvPr>
        </p:nvSpPr>
        <p:spPr>
          <a:xfrm>
            <a:off x="7953374" y="2280357"/>
            <a:ext cx="3666224"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lt-LT" sz="1400" dirty="0">
                <a:latin typeface="+mj-lt"/>
              </a:rPr>
              <a:t>Lorem </a:t>
            </a:r>
            <a:r>
              <a:rPr lang="en-US" sz="1400" dirty="0">
                <a:latin typeface="+mj-lt"/>
              </a:rPr>
              <a:t>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lt-LT" sz="1400" dirty="0">
                <a:latin typeface="+mj-lt"/>
              </a:rPr>
              <a:t> ut labore et dolore magna aliqua.</a:t>
            </a:r>
          </a:p>
        </p:txBody>
      </p:sp>
      <p:sp>
        <p:nvSpPr>
          <p:cNvPr id="31" name="Text Placeholder 2">
            <a:extLst>
              <a:ext uri="{FF2B5EF4-FFF2-40B4-BE49-F238E27FC236}">
                <a16:creationId xmlns:a16="http://schemas.microsoft.com/office/drawing/2014/main" id="{1656F344-B7F4-4758-9FFF-52333EB0E0D1}"/>
              </a:ext>
            </a:extLst>
          </p:cNvPr>
          <p:cNvSpPr>
            <a:spLocks noGrp="1"/>
          </p:cNvSpPr>
          <p:nvPr>
            <p:ph type="body" idx="13" hasCustomPrompt="1"/>
          </p:nvPr>
        </p:nvSpPr>
        <p:spPr>
          <a:xfrm>
            <a:off x="1678675" y="1864823"/>
            <a:ext cx="3798147" cy="380840"/>
          </a:xfrm>
        </p:spPr>
        <p:txBody>
          <a:bodyPr anchor="ctr">
            <a:noAutofit/>
          </a:bodyPr>
          <a:lstStyle>
            <a:lvl1pPr marL="0" indent="0" algn="l">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Lorem</a:t>
            </a:r>
            <a:endParaRPr lang="en-US" dirty="0"/>
          </a:p>
        </p:txBody>
      </p:sp>
      <p:sp>
        <p:nvSpPr>
          <p:cNvPr id="32" name="Text Placeholder 2">
            <a:extLst>
              <a:ext uri="{FF2B5EF4-FFF2-40B4-BE49-F238E27FC236}">
                <a16:creationId xmlns:a16="http://schemas.microsoft.com/office/drawing/2014/main" id="{956B1F40-8554-44DE-9E61-EC2494009CDD}"/>
              </a:ext>
            </a:extLst>
          </p:cNvPr>
          <p:cNvSpPr>
            <a:spLocks noGrp="1"/>
          </p:cNvSpPr>
          <p:nvPr>
            <p:ph type="body" idx="43" hasCustomPrompt="1"/>
          </p:nvPr>
        </p:nvSpPr>
        <p:spPr>
          <a:xfrm>
            <a:off x="7953374" y="1879328"/>
            <a:ext cx="3666219" cy="380840"/>
          </a:xfrm>
        </p:spPr>
        <p:txBody>
          <a:bodyPr anchor="ctr">
            <a:noAutofit/>
          </a:bodyPr>
          <a:lstStyle>
            <a:lvl1pPr marL="0" indent="0" algn="l">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Lorem</a:t>
            </a:r>
            <a:endParaRPr lang="en-US" dirty="0"/>
          </a:p>
        </p:txBody>
      </p:sp>
      <p:sp>
        <p:nvSpPr>
          <p:cNvPr id="34" name="Chart Placeholder 33">
            <a:extLst>
              <a:ext uri="{FF2B5EF4-FFF2-40B4-BE49-F238E27FC236}">
                <a16:creationId xmlns:a16="http://schemas.microsoft.com/office/drawing/2014/main" id="{128132BE-F2AD-44D7-A7EC-E441CEDCB6CC}"/>
              </a:ext>
            </a:extLst>
          </p:cNvPr>
          <p:cNvSpPr>
            <a:spLocks noGrp="1"/>
          </p:cNvSpPr>
          <p:nvPr>
            <p:ph type="chart" sz="quarter" idx="44"/>
          </p:nvPr>
        </p:nvSpPr>
        <p:spPr>
          <a:xfrm>
            <a:off x="572402" y="3429000"/>
            <a:ext cx="4904473" cy="2438400"/>
          </a:xfrm>
        </p:spPr>
        <p:txBody>
          <a:bodyPr/>
          <a:lstStyle/>
          <a:p>
            <a:endParaRPr lang="en-US"/>
          </a:p>
        </p:txBody>
      </p:sp>
      <p:sp>
        <p:nvSpPr>
          <p:cNvPr id="35" name="Chart Placeholder 33">
            <a:extLst>
              <a:ext uri="{FF2B5EF4-FFF2-40B4-BE49-F238E27FC236}">
                <a16:creationId xmlns:a16="http://schemas.microsoft.com/office/drawing/2014/main" id="{8C3386A5-354C-4A56-A841-FB1EF42967B2}"/>
              </a:ext>
            </a:extLst>
          </p:cNvPr>
          <p:cNvSpPr>
            <a:spLocks noGrp="1"/>
          </p:cNvSpPr>
          <p:nvPr>
            <p:ph type="chart" sz="quarter" idx="45"/>
          </p:nvPr>
        </p:nvSpPr>
        <p:spPr>
          <a:xfrm>
            <a:off x="6817605" y="3429000"/>
            <a:ext cx="4801983" cy="2438400"/>
          </a:xfrm>
        </p:spPr>
        <p:txBody>
          <a:bodyPr/>
          <a:lstStyle/>
          <a:p>
            <a:endParaRPr lang="en-US"/>
          </a:p>
        </p:txBody>
      </p:sp>
      <p:sp>
        <p:nvSpPr>
          <p:cNvPr id="16" name="Rectangle 15">
            <a:extLst>
              <a:ext uri="{FF2B5EF4-FFF2-40B4-BE49-F238E27FC236}">
                <a16:creationId xmlns:a16="http://schemas.microsoft.com/office/drawing/2014/main" id="{4926414A-C863-47C1-AD48-E710FA3A42D5}"/>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8" name="Slide Number">
            <a:extLst>
              <a:ext uri="{FF2B5EF4-FFF2-40B4-BE49-F238E27FC236}">
                <a16:creationId xmlns:a16="http://schemas.microsoft.com/office/drawing/2014/main" id="{DCA0E1F8-104D-4B9C-9077-5ACF8F740964}"/>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0" name="Title 1">
            <a:extLst>
              <a:ext uri="{FF2B5EF4-FFF2-40B4-BE49-F238E27FC236}">
                <a16:creationId xmlns:a16="http://schemas.microsoft.com/office/drawing/2014/main" id="{35EE681F-C07C-451C-B587-3B97F13E1482}"/>
              </a:ext>
            </a:extLst>
          </p:cNvPr>
          <p:cNvSpPr>
            <a:spLocks noGrp="1"/>
          </p:cNvSpPr>
          <p:nvPr>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21" name="Content Placeholder 9">
            <a:extLst>
              <a:ext uri="{FF2B5EF4-FFF2-40B4-BE49-F238E27FC236}">
                <a16:creationId xmlns:a16="http://schemas.microsoft.com/office/drawing/2014/main" id="{3B1FEF5A-A607-43CA-9DBE-A3408A31689F}"/>
              </a:ext>
            </a:extLst>
          </p:cNvPr>
          <p:cNvSpPr>
            <a:spLocks noGrp="1"/>
          </p:cNvSpPr>
          <p:nvPr>
            <p:ph sz="quarter" idx="46"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22" name="Picture Placeholder 37">
            <a:extLst>
              <a:ext uri="{FF2B5EF4-FFF2-40B4-BE49-F238E27FC236}">
                <a16:creationId xmlns:a16="http://schemas.microsoft.com/office/drawing/2014/main" id="{92EC2282-6CBB-4703-B3F2-C5D16B0C07E3}"/>
              </a:ext>
            </a:extLst>
          </p:cNvPr>
          <p:cNvSpPr>
            <a:spLocks noGrp="1"/>
          </p:cNvSpPr>
          <p:nvPr>
            <p:ph type="pic" sz="quarter" idx="10"/>
          </p:nvPr>
        </p:nvSpPr>
        <p:spPr>
          <a:xfrm>
            <a:off x="572402" y="2331566"/>
            <a:ext cx="996724" cy="825240"/>
          </a:xfrm>
          <a:noFill/>
        </p:spPr>
        <p:txBody>
          <a:bodyPr/>
          <a:lstStyle>
            <a:lvl1pPr marL="0" indent="0">
              <a:buNone/>
              <a:defRPr/>
            </a:lvl1pPr>
          </a:lstStyle>
          <a:p>
            <a:endParaRPr lang="en-US" dirty="0"/>
          </a:p>
        </p:txBody>
      </p:sp>
      <p:sp>
        <p:nvSpPr>
          <p:cNvPr id="24" name="Picture Placeholder 37">
            <a:extLst>
              <a:ext uri="{FF2B5EF4-FFF2-40B4-BE49-F238E27FC236}">
                <a16:creationId xmlns:a16="http://schemas.microsoft.com/office/drawing/2014/main" id="{21C78427-7F45-4315-86EB-42A73DC9B92D}"/>
              </a:ext>
            </a:extLst>
          </p:cNvPr>
          <p:cNvSpPr>
            <a:spLocks noGrp="1"/>
          </p:cNvSpPr>
          <p:nvPr>
            <p:ph type="pic" sz="quarter" idx="47"/>
          </p:nvPr>
        </p:nvSpPr>
        <p:spPr>
          <a:xfrm>
            <a:off x="6817605" y="2402872"/>
            <a:ext cx="996724" cy="825240"/>
          </a:xfrm>
          <a:noFill/>
        </p:spPr>
        <p:txBody>
          <a:bodyPr/>
          <a:lstStyle>
            <a:lvl1pPr marL="0" indent="0">
              <a:buNone/>
              <a:defRPr/>
            </a:lvl1pPr>
          </a:lstStyle>
          <a:p>
            <a:endParaRPr lang="en-US" dirty="0"/>
          </a:p>
        </p:txBody>
      </p:sp>
      <p:pic>
        <p:nvPicPr>
          <p:cNvPr id="17" name="Picture 16">
            <a:extLst>
              <a:ext uri="{FF2B5EF4-FFF2-40B4-BE49-F238E27FC236}">
                <a16:creationId xmlns:a16="http://schemas.microsoft.com/office/drawing/2014/main" id="{C5D544AA-B4F2-4626-9585-7C9CE3C4F3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365512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1E3F350F-C7C2-458C-8C66-272764EEE724}"/>
              </a:ext>
            </a:extLst>
          </p:cNvPr>
          <p:cNvSpPr>
            <a:spLocks noGrp="1"/>
          </p:cNvSpPr>
          <p:nvPr>
            <p:ph type="body" idx="15" hasCustomPrompt="1"/>
          </p:nvPr>
        </p:nvSpPr>
        <p:spPr>
          <a:xfrm>
            <a:off x="1087562" y="2174500"/>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9" name="Text Placeholder 3">
            <a:extLst>
              <a:ext uri="{FF2B5EF4-FFF2-40B4-BE49-F238E27FC236}">
                <a16:creationId xmlns:a16="http://schemas.microsoft.com/office/drawing/2014/main" id="{3E4B9ECC-3F1F-4265-98B1-AEF3E1D8C3CA}"/>
              </a:ext>
            </a:extLst>
          </p:cNvPr>
          <p:cNvSpPr>
            <a:spLocks noGrp="1"/>
          </p:cNvSpPr>
          <p:nvPr>
            <p:ph type="body" sz="half" idx="16" hasCustomPrompt="1"/>
          </p:nvPr>
        </p:nvSpPr>
        <p:spPr>
          <a:xfrm>
            <a:off x="1087561" y="2570072"/>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0" name="Text Placeholder 2">
            <a:extLst>
              <a:ext uri="{FF2B5EF4-FFF2-40B4-BE49-F238E27FC236}">
                <a16:creationId xmlns:a16="http://schemas.microsoft.com/office/drawing/2014/main" id="{8755CDEE-51E8-4EFE-A517-01DB8E022292}"/>
              </a:ext>
            </a:extLst>
          </p:cNvPr>
          <p:cNvSpPr>
            <a:spLocks noGrp="1"/>
          </p:cNvSpPr>
          <p:nvPr>
            <p:ph type="body" idx="39" hasCustomPrompt="1"/>
          </p:nvPr>
        </p:nvSpPr>
        <p:spPr>
          <a:xfrm>
            <a:off x="671228" y="2186688"/>
            <a:ext cx="711340" cy="380840"/>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01.</a:t>
            </a:r>
            <a:endParaRPr lang="en-US" dirty="0"/>
          </a:p>
        </p:txBody>
      </p:sp>
      <p:sp>
        <p:nvSpPr>
          <p:cNvPr id="31" name="Text Placeholder 2">
            <a:extLst>
              <a:ext uri="{FF2B5EF4-FFF2-40B4-BE49-F238E27FC236}">
                <a16:creationId xmlns:a16="http://schemas.microsoft.com/office/drawing/2014/main" id="{7CD48E97-FC9C-4731-9E49-0E147D122190}"/>
              </a:ext>
            </a:extLst>
          </p:cNvPr>
          <p:cNvSpPr>
            <a:spLocks noGrp="1"/>
          </p:cNvSpPr>
          <p:nvPr>
            <p:ph type="body" idx="40" hasCustomPrompt="1"/>
          </p:nvPr>
        </p:nvSpPr>
        <p:spPr>
          <a:xfrm>
            <a:off x="1087562" y="4485146"/>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2" name="Text Placeholder 3">
            <a:extLst>
              <a:ext uri="{FF2B5EF4-FFF2-40B4-BE49-F238E27FC236}">
                <a16:creationId xmlns:a16="http://schemas.microsoft.com/office/drawing/2014/main" id="{FA17EA93-25FC-40E2-A876-570436C5C05E}"/>
              </a:ext>
            </a:extLst>
          </p:cNvPr>
          <p:cNvSpPr>
            <a:spLocks noGrp="1"/>
          </p:cNvSpPr>
          <p:nvPr>
            <p:ph type="body" sz="half" idx="41" hasCustomPrompt="1"/>
          </p:nvPr>
        </p:nvSpPr>
        <p:spPr>
          <a:xfrm>
            <a:off x="1087561" y="4880718"/>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3" name="Text Placeholder 2">
            <a:extLst>
              <a:ext uri="{FF2B5EF4-FFF2-40B4-BE49-F238E27FC236}">
                <a16:creationId xmlns:a16="http://schemas.microsoft.com/office/drawing/2014/main" id="{1A70BD68-2329-4EB1-AEA1-F791EDC49DCA}"/>
              </a:ext>
            </a:extLst>
          </p:cNvPr>
          <p:cNvSpPr>
            <a:spLocks noGrp="1"/>
          </p:cNvSpPr>
          <p:nvPr>
            <p:ph type="body" idx="42" hasCustomPrompt="1"/>
          </p:nvPr>
        </p:nvSpPr>
        <p:spPr>
          <a:xfrm>
            <a:off x="659901" y="4497334"/>
            <a:ext cx="711340" cy="380840"/>
          </a:xfrm>
        </p:spPr>
        <p:txBody>
          <a:bodyPr anchor="b">
            <a:noAutofit/>
          </a:bodyPr>
          <a:lstStyle>
            <a:lvl1pPr marL="0" indent="0" algn="l">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02.</a:t>
            </a:r>
            <a:endParaRPr lang="en-US" dirty="0"/>
          </a:p>
        </p:txBody>
      </p:sp>
      <p:sp>
        <p:nvSpPr>
          <p:cNvPr id="34" name="Text Placeholder 2">
            <a:extLst>
              <a:ext uri="{FF2B5EF4-FFF2-40B4-BE49-F238E27FC236}">
                <a16:creationId xmlns:a16="http://schemas.microsoft.com/office/drawing/2014/main" id="{BDC99A3D-55A0-4558-B5C7-5EEC0E18C013}"/>
              </a:ext>
            </a:extLst>
          </p:cNvPr>
          <p:cNvSpPr>
            <a:spLocks noGrp="1"/>
          </p:cNvSpPr>
          <p:nvPr>
            <p:ph type="body" idx="43" hasCustomPrompt="1"/>
          </p:nvPr>
        </p:nvSpPr>
        <p:spPr>
          <a:xfrm>
            <a:off x="8431908" y="2189232"/>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5" name="Text Placeholder 3">
            <a:extLst>
              <a:ext uri="{FF2B5EF4-FFF2-40B4-BE49-F238E27FC236}">
                <a16:creationId xmlns:a16="http://schemas.microsoft.com/office/drawing/2014/main" id="{DD57B686-FD8D-4ADC-82D0-97502F95DE22}"/>
              </a:ext>
            </a:extLst>
          </p:cNvPr>
          <p:cNvSpPr>
            <a:spLocks noGrp="1"/>
          </p:cNvSpPr>
          <p:nvPr>
            <p:ph type="body" sz="half" idx="44" hasCustomPrompt="1"/>
          </p:nvPr>
        </p:nvSpPr>
        <p:spPr>
          <a:xfrm>
            <a:off x="8431907" y="2584804"/>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6" name="Text Placeholder 2">
            <a:extLst>
              <a:ext uri="{FF2B5EF4-FFF2-40B4-BE49-F238E27FC236}">
                <a16:creationId xmlns:a16="http://schemas.microsoft.com/office/drawing/2014/main" id="{59A4DF4B-5EFC-479F-9D79-744C2D55F033}"/>
              </a:ext>
            </a:extLst>
          </p:cNvPr>
          <p:cNvSpPr>
            <a:spLocks noGrp="1"/>
          </p:cNvSpPr>
          <p:nvPr>
            <p:ph type="body" idx="45" hasCustomPrompt="1"/>
          </p:nvPr>
        </p:nvSpPr>
        <p:spPr>
          <a:xfrm>
            <a:off x="8002252" y="2201420"/>
            <a:ext cx="711340" cy="380840"/>
          </a:xfrm>
        </p:spPr>
        <p:txBody>
          <a:bodyPr anchor="b">
            <a:noAutofit/>
          </a:bodyPr>
          <a:lstStyle>
            <a:lvl1pPr marL="0" indent="0" algn="l">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03.</a:t>
            </a:r>
            <a:endParaRPr lang="en-US" dirty="0"/>
          </a:p>
        </p:txBody>
      </p:sp>
      <p:sp>
        <p:nvSpPr>
          <p:cNvPr id="37" name="Text Placeholder 2">
            <a:extLst>
              <a:ext uri="{FF2B5EF4-FFF2-40B4-BE49-F238E27FC236}">
                <a16:creationId xmlns:a16="http://schemas.microsoft.com/office/drawing/2014/main" id="{43D32219-6FCB-4D6C-A9AE-CBB833F95786}"/>
              </a:ext>
            </a:extLst>
          </p:cNvPr>
          <p:cNvSpPr>
            <a:spLocks noGrp="1"/>
          </p:cNvSpPr>
          <p:nvPr>
            <p:ph type="body" idx="46" hasCustomPrompt="1"/>
          </p:nvPr>
        </p:nvSpPr>
        <p:spPr>
          <a:xfrm>
            <a:off x="8449553" y="4486842"/>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8" name="Text Placeholder 3">
            <a:extLst>
              <a:ext uri="{FF2B5EF4-FFF2-40B4-BE49-F238E27FC236}">
                <a16:creationId xmlns:a16="http://schemas.microsoft.com/office/drawing/2014/main" id="{FE283962-BBA6-4A67-A929-6868F556E594}"/>
              </a:ext>
            </a:extLst>
          </p:cNvPr>
          <p:cNvSpPr>
            <a:spLocks noGrp="1"/>
          </p:cNvSpPr>
          <p:nvPr>
            <p:ph type="body" sz="half" idx="47" hasCustomPrompt="1"/>
          </p:nvPr>
        </p:nvSpPr>
        <p:spPr>
          <a:xfrm>
            <a:off x="8449552" y="4882414"/>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9" name="Text Placeholder 2">
            <a:extLst>
              <a:ext uri="{FF2B5EF4-FFF2-40B4-BE49-F238E27FC236}">
                <a16:creationId xmlns:a16="http://schemas.microsoft.com/office/drawing/2014/main" id="{0685733B-2072-4FBE-9E45-A4F4272F2A48}"/>
              </a:ext>
            </a:extLst>
          </p:cNvPr>
          <p:cNvSpPr>
            <a:spLocks noGrp="1"/>
          </p:cNvSpPr>
          <p:nvPr>
            <p:ph type="body" idx="48" hasCustomPrompt="1"/>
          </p:nvPr>
        </p:nvSpPr>
        <p:spPr>
          <a:xfrm>
            <a:off x="8002252" y="4499030"/>
            <a:ext cx="711340" cy="380840"/>
          </a:xfrm>
        </p:spPr>
        <p:txBody>
          <a:bodyPr anchor="b">
            <a:noAutofit/>
          </a:bodyPr>
          <a:lstStyle>
            <a:lvl1pPr marL="0" indent="0" algn="l">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04.</a:t>
            </a:r>
            <a:endParaRPr lang="en-US" dirty="0"/>
          </a:p>
        </p:txBody>
      </p:sp>
      <p:sp>
        <p:nvSpPr>
          <p:cNvPr id="41" name="Chart Placeholder 40">
            <a:extLst>
              <a:ext uri="{FF2B5EF4-FFF2-40B4-BE49-F238E27FC236}">
                <a16:creationId xmlns:a16="http://schemas.microsoft.com/office/drawing/2014/main" id="{7E5B9835-AF1D-4102-B12B-663D83FE3CFD}"/>
              </a:ext>
            </a:extLst>
          </p:cNvPr>
          <p:cNvSpPr>
            <a:spLocks noGrp="1"/>
          </p:cNvSpPr>
          <p:nvPr>
            <p:ph type="chart" sz="quarter" idx="49"/>
          </p:nvPr>
        </p:nvSpPr>
        <p:spPr>
          <a:xfrm>
            <a:off x="4232275" y="2174875"/>
            <a:ext cx="3721100" cy="3603625"/>
          </a:xfrm>
        </p:spPr>
        <p:txBody>
          <a:bodyPr/>
          <a:lstStyle/>
          <a:p>
            <a:endParaRPr lang="en-US" dirty="0"/>
          </a:p>
        </p:txBody>
      </p:sp>
      <p:sp>
        <p:nvSpPr>
          <p:cNvPr id="40" name="Rectangle 39">
            <a:extLst>
              <a:ext uri="{FF2B5EF4-FFF2-40B4-BE49-F238E27FC236}">
                <a16:creationId xmlns:a16="http://schemas.microsoft.com/office/drawing/2014/main" id="{4CA8EE92-249B-4274-862D-50BCABC638B0}"/>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42" name="Slide Number">
            <a:extLst>
              <a:ext uri="{FF2B5EF4-FFF2-40B4-BE49-F238E27FC236}">
                <a16:creationId xmlns:a16="http://schemas.microsoft.com/office/drawing/2014/main" id="{C3E4DF50-FBE9-46B7-8CEC-958125BC675D}"/>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2" name="Title 1">
            <a:extLst>
              <a:ext uri="{FF2B5EF4-FFF2-40B4-BE49-F238E27FC236}">
                <a16:creationId xmlns:a16="http://schemas.microsoft.com/office/drawing/2014/main" id="{B896EDC9-3221-4A1C-A6D4-2C5441FF01D6}"/>
              </a:ext>
            </a:extLst>
          </p:cNvPr>
          <p:cNvSpPr>
            <a:spLocks noGrp="1"/>
          </p:cNvSpPr>
          <p:nvPr>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23" name="Content Placeholder 9">
            <a:extLst>
              <a:ext uri="{FF2B5EF4-FFF2-40B4-BE49-F238E27FC236}">
                <a16:creationId xmlns:a16="http://schemas.microsoft.com/office/drawing/2014/main" id="{B035707D-5179-4046-BBB9-3B07BD33C753}"/>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21" name="Picture 20">
            <a:extLst>
              <a:ext uri="{FF2B5EF4-FFF2-40B4-BE49-F238E27FC236}">
                <a16:creationId xmlns:a16="http://schemas.microsoft.com/office/drawing/2014/main" id="{3EBE5D6D-6F41-4A65-BCFF-2430C158BC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807183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0C9D29C-0720-4867-8DD7-0E3F875800AB}"/>
              </a:ext>
            </a:extLst>
          </p:cNvPr>
          <p:cNvSpPr/>
          <p:nvPr userDrawn="1"/>
        </p:nvSpPr>
        <p:spPr>
          <a:xfrm>
            <a:off x="1820945" y="2447479"/>
            <a:ext cx="1639486" cy="1639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2824B-1CE4-4952-9D6B-D43F5862F0FD}"/>
              </a:ext>
            </a:extLst>
          </p:cNvPr>
          <p:cNvSpPr/>
          <p:nvPr userDrawn="1"/>
        </p:nvSpPr>
        <p:spPr>
          <a:xfrm>
            <a:off x="5202599" y="2447479"/>
            <a:ext cx="1639486" cy="1639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0215D7-DF2F-4106-9F54-E85EF9A551CD}"/>
              </a:ext>
            </a:extLst>
          </p:cNvPr>
          <p:cNvSpPr/>
          <p:nvPr userDrawn="1"/>
        </p:nvSpPr>
        <p:spPr>
          <a:xfrm>
            <a:off x="8576746" y="2447479"/>
            <a:ext cx="1639486" cy="1639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EEF4761E-3B0F-4F72-9A8E-C4B2FD40A52C}"/>
              </a:ext>
            </a:extLst>
          </p:cNvPr>
          <p:cNvSpPr>
            <a:spLocks noGrp="1"/>
          </p:cNvSpPr>
          <p:nvPr>
            <p:ph type="body" idx="40" hasCustomPrompt="1"/>
          </p:nvPr>
        </p:nvSpPr>
        <p:spPr>
          <a:xfrm>
            <a:off x="1745152" y="4877511"/>
            <a:ext cx="1871692" cy="380840"/>
          </a:xfrm>
        </p:spPr>
        <p:txBody>
          <a:bodyPr anchor="b">
            <a:normAutofit/>
          </a:bodyPr>
          <a:lstStyle>
            <a:lvl1pPr marL="0" indent="0" algn="l">
              <a:buNone/>
              <a:defRPr sz="1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6" name="Text Placeholder 3">
            <a:extLst>
              <a:ext uri="{FF2B5EF4-FFF2-40B4-BE49-F238E27FC236}">
                <a16:creationId xmlns:a16="http://schemas.microsoft.com/office/drawing/2014/main" id="{7FE503DB-4257-47E5-89B5-D8CDFDE74E1C}"/>
              </a:ext>
            </a:extLst>
          </p:cNvPr>
          <p:cNvSpPr>
            <a:spLocks noGrp="1"/>
          </p:cNvSpPr>
          <p:nvPr>
            <p:ph type="body" sz="half" idx="41" hasCustomPrompt="1"/>
          </p:nvPr>
        </p:nvSpPr>
        <p:spPr>
          <a:xfrm>
            <a:off x="1745152" y="5273083"/>
            <a:ext cx="2485656" cy="594317"/>
          </a:xfrm>
          <a:prstGeom prst="rect">
            <a:avLst/>
          </a:prstGeom>
        </p:spPr>
        <p:txBody>
          <a:bodyPr>
            <a:normAutofit/>
          </a:bodyPr>
          <a:lstStyle>
            <a:lvl1pPr marL="0" indent="0" algn="l">
              <a:buNone/>
              <a:defRPr lang="en-US" sz="12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endParaRPr lang="en-US" sz="1400" b="1" dirty="0">
              <a:latin typeface="+mj-lt"/>
              <a:ea typeface="Roboto" panose="02000000000000000000" pitchFamily="2" charset="0"/>
            </a:endParaRPr>
          </a:p>
        </p:txBody>
      </p:sp>
      <p:sp>
        <p:nvSpPr>
          <p:cNvPr id="37" name="Text Placeholder 2">
            <a:extLst>
              <a:ext uri="{FF2B5EF4-FFF2-40B4-BE49-F238E27FC236}">
                <a16:creationId xmlns:a16="http://schemas.microsoft.com/office/drawing/2014/main" id="{83AEBD40-CB81-4727-94ED-972A30D0DC26}"/>
              </a:ext>
            </a:extLst>
          </p:cNvPr>
          <p:cNvSpPr>
            <a:spLocks noGrp="1"/>
          </p:cNvSpPr>
          <p:nvPr>
            <p:ph type="body" idx="42" hasCustomPrompt="1"/>
          </p:nvPr>
        </p:nvSpPr>
        <p:spPr>
          <a:xfrm>
            <a:off x="5098520" y="4877511"/>
            <a:ext cx="1871692" cy="380840"/>
          </a:xfrm>
        </p:spPr>
        <p:txBody>
          <a:bodyPr anchor="b">
            <a:normAutofit/>
          </a:bodyPr>
          <a:lstStyle>
            <a:lvl1pPr marL="0" indent="0" algn="l">
              <a:buNone/>
              <a:defRPr sz="1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8" name="Text Placeholder 3">
            <a:extLst>
              <a:ext uri="{FF2B5EF4-FFF2-40B4-BE49-F238E27FC236}">
                <a16:creationId xmlns:a16="http://schemas.microsoft.com/office/drawing/2014/main" id="{07766C6F-0C3C-45A3-9AB3-19079EAA9001}"/>
              </a:ext>
            </a:extLst>
          </p:cNvPr>
          <p:cNvSpPr>
            <a:spLocks noGrp="1"/>
          </p:cNvSpPr>
          <p:nvPr>
            <p:ph type="body" sz="half" idx="43" hasCustomPrompt="1"/>
          </p:nvPr>
        </p:nvSpPr>
        <p:spPr>
          <a:xfrm>
            <a:off x="5098520" y="5273083"/>
            <a:ext cx="2485656" cy="594317"/>
          </a:xfrm>
          <a:prstGeom prst="rect">
            <a:avLst/>
          </a:prstGeom>
        </p:spPr>
        <p:txBody>
          <a:bodyPr>
            <a:normAutofit/>
          </a:bodyPr>
          <a:lstStyle>
            <a:lvl1pPr marL="0" indent="0" algn="l">
              <a:buNone/>
              <a:defRPr lang="en-US" sz="12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endParaRPr lang="en-US" sz="1400" b="1" dirty="0">
              <a:latin typeface="+mj-lt"/>
              <a:ea typeface="Roboto" panose="02000000000000000000" pitchFamily="2" charset="0"/>
            </a:endParaRPr>
          </a:p>
        </p:txBody>
      </p:sp>
      <p:sp>
        <p:nvSpPr>
          <p:cNvPr id="39" name="Text Placeholder 2">
            <a:extLst>
              <a:ext uri="{FF2B5EF4-FFF2-40B4-BE49-F238E27FC236}">
                <a16:creationId xmlns:a16="http://schemas.microsoft.com/office/drawing/2014/main" id="{FB808600-6A33-40DD-BE42-3F01A7A9197D}"/>
              </a:ext>
            </a:extLst>
          </p:cNvPr>
          <p:cNvSpPr>
            <a:spLocks noGrp="1"/>
          </p:cNvSpPr>
          <p:nvPr>
            <p:ph type="body" idx="44" hasCustomPrompt="1"/>
          </p:nvPr>
        </p:nvSpPr>
        <p:spPr>
          <a:xfrm>
            <a:off x="8575682" y="4877511"/>
            <a:ext cx="1871692" cy="380840"/>
          </a:xfrm>
        </p:spPr>
        <p:txBody>
          <a:bodyPr anchor="b">
            <a:normAutofit/>
          </a:bodyPr>
          <a:lstStyle>
            <a:lvl1pPr marL="0" indent="0" algn="l">
              <a:buNone/>
              <a:defRPr sz="1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0" name="Text Placeholder 3">
            <a:extLst>
              <a:ext uri="{FF2B5EF4-FFF2-40B4-BE49-F238E27FC236}">
                <a16:creationId xmlns:a16="http://schemas.microsoft.com/office/drawing/2014/main" id="{BA4171FB-1FD4-4A5A-A44C-D1FBA4CBBB88}"/>
              </a:ext>
            </a:extLst>
          </p:cNvPr>
          <p:cNvSpPr>
            <a:spLocks noGrp="1"/>
          </p:cNvSpPr>
          <p:nvPr>
            <p:ph type="body" sz="half" idx="45" hasCustomPrompt="1"/>
          </p:nvPr>
        </p:nvSpPr>
        <p:spPr>
          <a:xfrm>
            <a:off x="8575682" y="5273083"/>
            <a:ext cx="2485656" cy="594317"/>
          </a:xfrm>
          <a:prstGeom prst="rect">
            <a:avLst/>
          </a:prstGeom>
        </p:spPr>
        <p:txBody>
          <a:bodyPr>
            <a:normAutofit/>
          </a:bodyPr>
          <a:lstStyle>
            <a:lvl1pPr marL="0" indent="0" algn="l">
              <a:buNone/>
              <a:defRPr lang="en-US" sz="12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endParaRPr lang="en-US" sz="1400" b="1" dirty="0">
              <a:latin typeface="+mj-lt"/>
              <a:ea typeface="Roboto" panose="02000000000000000000" pitchFamily="2" charset="0"/>
            </a:endParaRPr>
          </a:p>
        </p:txBody>
      </p:sp>
      <p:sp>
        <p:nvSpPr>
          <p:cNvPr id="43" name="Chart Placeholder 41">
            <a:extLst>
              <a:ext uri="{FF2B5EF4-FFF2-40B4-BE49-F238E27FC236}">
                <a16:creationId xmlns:a16="http://schemas.microsoft.com/office/drawing/2014/main" id="{2A586044-BC44-4BE3-93B8-F7F24A1DA460}"/>
              </a:ext>
            </a:extLst>
          </p:cNvPr>
          <p:cNvSpPr>
            <a:spLocks noGrp="1"/>
          </p:cNvSpPr>
          <p:nvPr>
            <p:ph type="chart" sz="quarter" idx="47"/>
          </p:nvPr>
        </p:nvSpPr>
        <p:spPr>
          <a:xfrm>
            <a:off x="4826000" y="2120900"/>
            <a:ext cx="3165474" cy="2413000"/>
          </a:xfrm>
        </p:spPr>
        <p:txBody>
          <a:bodyPr/>
          <a:lstStyle/>
          <a:p>
            <a:endParaRPr lang="en-US"/>
          </a:p>
        </p:txBody>
      </p:sp>
      <p:sp>
        <p:nvSpPr>
          <p:cNvPr id="44" name="Chart Placeholder 41">
            <a:extLst>
              <a:ext uri="{FF2B5EF4-FFF2-40B4-BE49-F238E27FC236}">
                <a16:creationId xmlns:a16="http://schemas.microsoft.com/office/drawing/2014/main" id="{B4FAB663-9D7A-4BD3-88F8-747F6BA1FE3F}"/>
              </a:ext>
            </a:extLst>
          </p:cNvPr>
          <p:cNvSpPr>
            <a:spLocks noGrp="1"/>
          </p:cNvSpPr>
          <p:nvPr>
            <p:ph type="chart" sz="quarter" idx="48"/>
          </p:nvPr>
        </p:nvSpPr>
        <p:spPr>
          <a:xfrm>
            <a:off x="1406527" y="2120900"/>
            <a:ext cx="3165474" cy="2413000"/>
          </a:xfrm>
        </p:spPr>
        <p:txBody>
          <a:bodyPr/>
          <a:lstStyle/>
          <a:p>
            <a:endParaRPr lang="en-US"/>
          </a:p>
        </p:txBody>
      </p:sp>
      <p:sp>
        <p:nvSpPr>
          <p:cNvPr id="45" name="Chart Placeholder 41">
            <a:extLst>
              <a:ext uri="{FF2B5EF4-FFF2-40B4-BE49-F238E27FC236}">
                <a16:creationId xmlns:a16="http://schemas.microsoft.com/office/drawing/2014/main" id="{6F25F191-2353-494C-98FC-7080A0EDADC0}"/>
              </a:ext>
            </a:extLst>
          </p:cNvPr>
          <p:cNvSpPr>
            <a:spLocks noGrp="1"/>
          </p:cNvSpPr>
          <p:nvPr>
            <p:ph type="chart" sz="quarter" idx="49"/>
          </p:nvPr>
        </p:nvSpPr>
        <p:spPr>
          <a:xfrm>
            <a:off x="8237057" y="2120900"/>
            <a:ext cx="3165474" cy="2413000"/>
          </a:xfrm>
        </p:spPr>
        <p:txBody>
          <a:bodyPr/>
          <a:lstStyle/>
          <a:p>
            <a:endParaRPr lang="en-US"/>
          </a:p>
        </p:txBody>
      </p:sp>
      <p:sp>
        <p:nvSpPr>
          <p:cNvPr id="21" name="Rectangle 20">
            <a:extLst>
              <a:ext uri="{FF2B5EF4-FFF2-40B4-BE49-F238E27FC236}">
                <a16:creationId xmlns:a16="http://schemas.microsoft.com/office/drawing/2014/main" id="{DD69B3FD-7684-4802-8B46-3148375FE67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2" name="Slide Number">
            <a:extLst>
              <a:ext uri="{FF2B5EF4-FFF2-40B4-BE49-F238E27FC236}">
                <a16:creationId xmlns:a16="http://schemas.microsoft.com/office/drawing/2014/main" id="{F8C2F1E5-8AB3-489A-A8D3-926E0FB80281}"/>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3" name="Title 1">
            <a:extLst>
              <a:ext uri="{FF2B5EF4-FFF2-40B4-BE49-F238E27FC236}">
                <a16:creationId xmlns:a16="http://schemas.microsoft.com/office/drawing/2014/main" id="{854C132C-2686-4A9C-8430-F3254FC43C63}"/>
              </a:ext>
            </a:extLst>
          </p:cNvPr>
          <p:cNvSpPr>
            <a:spLocks noGrp="1"/>
          </p:cNvSpPr>
          <p:nvPr>
            <p:ph type="title" hasCustomPrompt="1"/>
          </p:nvPr>
        </p:nvSpPr>
        <p:spPr>
          <a:xfrm>
            <a:off x="0" y="929647"/>
            <a:ext cx="12192000" cy="513330"/>
          </a:xfrm>
        </p:spPr>
        <p:txBody>
          <a:bodyPr/>
          <a:lstStyle>
            <a:lvl1pPr algn="ctr">
              <a:defRPr>
                <a:latin typeface="+mn-lt"/>
              </a:defRPr>
            </a:lvl1pPr>
          </a:lstStyle>
          <a:p>
            <a:r>
              <a:rPr lang="en-US" dirty="0"/>
              <a:t>LOREM IPSUM</a:t>
            </a:r>
          </a:p>
        </p:txBody>
      </p:sp>
      <p:sp>
        <p:nvSpPr>
          <p:cNvPr id="24" name="Content Placeholder 9">
            <a:extLst>
              <a:ext uri="{FF2B5EF4-FFF2-40B4-BE49-F238E27FC236}">
                <a16:creationId xmlns:a16="http://schemas.microsoft.com/office/drawing/2014/main" id="{878C704F-5D40-4FEC-9B64-351B6108E003}"/>
              </a:ext>
            </a:extLst>
          </p:cNvPr>
          <p:cNvSpPr>
            <a:spLocks noGrp="1"/>
          </p:cNvSpPr>
          <p:nvPr>
            <p:ph sz="quarter" idx="13" hasCustomPrompt="1"/>
          </p:nvPr>
        </p:nvSpPr>
        <p:spPr>
          <a:xfrm>
            <a:off x="639" y="491663"/>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Tree>
    <p:extLst>
      <p:ext uri="{BB962C8B-B14F-4D97-AF65-F5344CB8AC3E}">
        <p14:creationId xmlns:p14="http://schemas.microsoft.com/office/powerpoint/2010/main" val="269258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11C9170B-C2E3-4002-BFAE-00A75BC77BD3}"/>
              </a:ext>
            </a:extLst>
          </p:cNvPr>
          <p:cNvSpPr>
            <a:spLocks noGrp="1"/>
          </p:cNvSpPr>
          <p:nvPr>
            <p:ph type="body" idx="15" hasCustomPrompt="1"/>
          </p:nvPr>
        </p:nvSpPr>
        <p:spPr>
          <a:xfrm>
            <a:off x="1087562" y="2038020"/>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67" name="Text Placeholder 3">
            <a:extLst>
              <a:ext uri="{FF2B5EF4-FFF2-40B4-BE49-F238E27FC236}">
                <a16:creationId xmlns:a16="http://schemas.microsoft.com/office/drawing/2014/main" id="{53E92854-D4FF-46C5-A167-77121EE5302E}"/>
              </a:ext>
            </a:extLst>
          </p:cNvPr>
          <p:cNvSpPr>
            <a:spLocks noGrp="1"/>
          </p:cNvSpPr>
          <p:nvPr>
            <p:ph type="body" sz="half" idx="16" hasCustomPrompt="1"/>
          </p:nvPr>
        </p:nvSpPr>
        <p:spPr>
          <a:xfrm>
            <a:off x="1087561" y="2433592"/>
            <a:ext cx="3032419" cy="1017072"/>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endParaRPr lang="en-US" sz="1400" b="1" dirty="0">
              <a:latin typeface="+mj-lt"/>
              <a:ea typeface="Roboto" panose="02000000000000000000" pitchFamily="2" charset="0"/>
            </a:endParaRPr>
          </a:p>
        </p:txBody>
      </p:sp>
      <p:sp>
        <p:nvSpPr>
          <p:cNvPr id="68" name="Text Placeholder 2">
            <a:extLst>
              <a:ext uri="{FF2B5EF4-FFF2-40B4-BE49-F238E27FC236}">
                <a16:creationId xmlns:a16="http://schemas.microsoft.com/office/drawing/2014/main" id="{177E8AF1-F5F4-4748-815B-117B9FA08BA2}"/>
              </a:ext>
            </a:extLst>
          </p:cNvPr>
          <p:cNvSpPr>
            <a:spLocks noGrp="1"/>
          </p:cNvSpPr>
          <p:nvPr>
            <p:ph type="body" idx="39" hasCustomPrompt="1"/>
          </p:nvPr>
        </p:nvSpPr>
        <p:spPr>
          <a:xfrm>
            <a:off x="671228" y="2050208"/>
            <a:ext cx="711340" cy="380840"/>
          </a:xfrm>
        </p:spPr>
        <p:txBody>
          <a:bodyPr anchor="b">
            <a:noAutofit/>
          </a:bodyPr>
          <a:lstStyle>
            <a:lvl1pPr marL="0" indent="0" algn="l">
              <a:buNone/>
              <a:defRPr lang="en-US" sz="2000" b="1"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01.</a:t>
            </a:r>
            <a:endParaRPr lang="en-US" dirty="0"/>
          </a:p>
        </p:txBody>
      </p:sp>
      <p:sp>
        <p:nvSpPr>
          <p:cNvPr id="69" name="Text Placeholder 2">
            <a:extLst>
              <a:ext uri="{FF2B5EF4-FFF2-40B4-BE49-F238E27FC236}">
                <a16:creationId xmlns:a16="http://schemas.microsoft.com/office/drawing/2014/main" id="{3F742F0A-E1A0-4662-9A90-F171C6E28396}"/>
              </a:ext>
            </a:extLst>
          </p:cNvPr>
          <p:cNvSpPr>
            <a:spLocks noGrp="1"/>
          </p:cNvSpPr>
          <p:nvPr>
            <p:ph type="body" idx="40" hasCustomPrompt="1"/>
          </p:nvPr>
        </p:nvSpPr>
        <p:spPr>
          <a:xfrm>
            <a:off x="1087562" y="3391996"/>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70" name="Text Placeholder 3">
            <a:extLst>
              <a:ext uri="{FF2B5EF4-FFF2-40B4-BE49-F238E27FC236}">
                <a16:creationId xmlns:a16="http://schemas.microsoft.com/office/drawing/2014/main" id="{7C7032B0-3AB5-4329-BAF0-2020545E835A}"/>
              </a:ext>
            </a:extLst>
          </p:cNvPr>
          <p:cNvSpPr>
            <a:spLocks noGrp="1"/>
          </p:cNvSpPr>
          <p:nvPr>
            <p:ph type="body" sz="half" idx="41" hasCustomPrompt="1"/>
          </p:nvPr>
        </p:nvSpPr>
        <p:spPr>
          <a:xfrm>
            <a:off x="1087561" y="3787568"/>
            <a:ext cx="3032419" cy="1017072"/>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endParaRPr lang="en-US" sz="1400" b="1" dirty="0">
              <a:latin typeface="+mj-lt"/>
              <a:ea typeface="Roboto" panose="02000000000000000000" pitchFamily="2" charset="0"/>
            </a:endParaRPr>
          </a:p>
        </p:txBody>
      </p:sp>
      <p:sp>
        <p:nvSpPr>
          <p:cNvPr id="71" name="Text Placeholder 2">
            <a:extLst>
              <a:ext uri="{FF2B5EF4-FFF2-40B4-BE49-F238E27FC236}">
                <a16:creationId xmlns:a16="http://schemas.microsoft.com/office/drawing/2014/main" id="{FB68B295-58A6-4108-9526-BAB8944150E8}"/>
              </a:ext>
            </a:extLst>
          </p:cNvPr>
          <p:cNvSpPr>
            <a:spLocks noGrp="1"/>
          </p:cNvSpPr>
          <p:nvPr>
            <p:ph type="body" idx="42" hasCustomPrompt="1"/>
          </p:nvPr>
        </p:nvSpPr>
        <p:spPr>
          <a:xfrm>
            <a:off x="659901" y="3404184"/>
            <a:ext cx="711340" cy="380840"/>
          </a:xfrm>
        </p:spPr>
        <p:txBody>
          <a:bodyPr anchor="b">
            <a:noAutofit/>
          </a:bodyPr>
          <a:lstStyle>
            <a:lvl1pPr marL="0" indent="0" algn="l">
              <a:buNone/>
              <a:defRPr lang="en-US" sz="2000" b="1"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lt-LT" dirty="0"/>
              <a:t>02.</a:t>
            </a:r>
            <a:endParaRPr lang="en-US" dirty="0"/>
          </a:p>
        </p:txBody>
      </p:sp>
      <p:sp>
        <p:nvSpPr>
          <p:cNvPr id="72" name="Text Placeholder 2">
            <a:extLst>
              <a:ext uri="{FF2B5EF4-FFF2-40B4-BE49-F238E27FC236}">
                <a16:creationId xmlns:a16="http://schemas.microsoft.com/office/drawing/2014/main" id="{8E24086A-A547-472C-B25D-8E7EEABF13CC}"/>
              </a:ext>
            </a:extLst>
          </p:cNvPr>
          <p:cNvSpPr>
            <a:spLocks noGrp="1"/>
          </p:cNvSpPr>
          <p:nvPr>
            <p:ph type="body" idx="43" hasCustomPrompt="1"/>
          </p:nvPr>
        </p:nvSpPr>
        <p:spPr>
          <a:xfrm>
            <a:off x="1087561" y="4740484"/>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73" name="Text Placeholder 3">
            <a:extLst>
              <a:ext uri="{FF2B5EF4-FFF2-40B4-BE49-F238E27FC236}">
                <a16:creationId xmlns:a16="http://schemas.microsoft.com/office/drawing/2014/main" id="{23B5526C-58DB-4010-99F5-F3D8E028CE16}"/>
              </a:ext>
            </a:extLst>
          </p:cNvPr>
          <p:cNvSpPr>
            <a:spLocks noGrp="1"/>
          </p:cNvSpPr>
          <p:nvPr>
            <p:ph type="body" sz="half" idx="44" hasCustomPrompt="1"/>
          </p:nvPr>
        </p:nvSpPr>
        <p:spPr>
          <a:xfrm>
            <a:off x="1087560" y="5136056"/>
            <a:ext cx="3032419" cy="792297"/>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endParaRPr lang="en-US" sz="1400" b="1" dirty="0">
              <a:latin typeface="+mj-lt"/>
              <a:ea typeface="Roboto" panose="02000000000000000000" pitchFamily="2" charset="0"/>
            </a:endParaRPr>
          </a:p>
        </p:txBody>
      </p:sp>
      <p:sp>
        <p:nvSpPr>
          <p:cNvPr id="74" name="Text Placeholder 2">
            <a:extLst>
              <a:ext uri="{FF2B5EF4-FFF2-40B4-BE49-F238E27FC236}">
                <a16:creationId xmlns:a16="http://schemas.microsoft.com/office/drawing/2014/main" id="{5E7D9237-C3E6-42C7-A4EF-7DAB3A1AC68E}"/>
              </a:ext>
            </a:extLst>
          </p:cNvPr>
          <p:cNvSpPr>
            <a:spLocks noGrp="1"/>
          </p:cNvSpPr>
          <p:nvPr>
            <p:ph type="body" idx="45" hasCustomPrompt="1"/>
          </p:nvPr>
        </p:nvSpPr>
        <p:spPr>
          <a:xfrm>
            <a:off x="657905" y="4752672"/>
            <a:ext cx="711340" cy="380840"/>
          </a:xfrm>
        </p:spPr>
        <p:txBody>
          <a:bodyPr anchor="b">
            <a:noAutofit/>
          </a:bodyPr>
          <a:lstStyle>
            <a:lvl1pPr marL="0" indent="0" algn="l">
              <a:buNone/>
              <a:defRPr lang="en-US" sz="2000" b="1" kern="120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lt-LT" dirty="0"/>
              <a:t>03.</a:t>
            </a:r>
            <a:endParaRPr lang="en-US" dirty="0"/>
          </a:p>
        </p:txBody>
      </p:sp>
      <p:sp>
        <p:nvSpPr>
          <p:cNvPr id="75" name="Text Placeholder 2">
            <a:extLst>
              <a:ext uri="{FF2B5EF4-FFF2-40B4-BE49-F238E27FC236}">
                <a16:creationId xmlns:a16="http://schemas.microsoft.com/office/drawing/2014/main" id="{0B645953-2FD6-4654-857D-69463F00A0DB}"/>
              </a:ext>
            </a:extLst>
          </p:cNvPr>
          <p:cNvSpPr>
            <a:spLocks noGrp="1"/>
          </p:cNvSpPr>
          <p:nvPr>
            <p:ph type="body" idx="46" hasCustomPrompt="1"/>
          </p:nvPr>
        </p:nvSpPr>
        <p:spPr>
          <a:xfrm>
            <a:off x="9387793" y="4592356"/>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76" name="Text Placeholder 3">
            <a:extLst>
              <a:ext uri="{FF2B5EF4-FFF2-40B4-BE49-F238E27FC236}">
                <a16:creationId xmlns:a16="http://schemas.microsoft.com/office/drawing/2014/main" id="{037FD6EF-7667-4171-946B-002818815905}"/>
              </a:ext>
            </a:extLst>
          </p:cNvPr>
          <p:cNvSpPr>
            <a:spLocks noGrp="1"/>
          </p:cNvSpPr>
          <p:nvPr>
            <p:ph type="body" sz="half" idx="47" hasCustomPrompt="1"/>
          </p:nvPr>
        </p:nvSpPr>
        <p:spPr>
          <a:xfrm>
            <a:off x="9387792" y="4987928"/>
            <a:ext cx="2513161" cy="1017072"/>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endParaRPr lang="en-US" sz="1400" b="1" dirty="0">
              <a:latin typeface="+mj-lt"/>
              <a:ea typeface="Roboto" panose="02000000000000000000" pitchFamily="2" charset="0"/>
            </a:endParaRPr>
          </a:p>
        </p:txBody>
      </p:sp>
      <p:sp>
        <p:nvSpPr>
          <p:cNvPr id="77" name="Text Placeholder 2">
            <a:extLst>
              <a:ext uri="{FF2B5EF4-FFF2-40B4-BE49-F238E27FC236}">
                <a16:creationId xmlns:a16="http://schemas.microsoft.com/office/drawing/2014/main" id="{4FA51F41-3F75-4276-84A8-002FE735085D}"/>
              </a:ext>
            </a:extLst>
          </p:cNvPr>
          <p:cNvSpPr>
            <a:spLocks noGrp="1"/>
          </p:cNvSpPr>
          <p:nvPr>
            <p:ph type="body" idx="48" hasCustomPrompt="1"/>
          </p:nvPr>
        </p:nvSpPr>
        <p:spPr>
          <a:xfrm>
            <a:off x="8940492" y="4604544"/>
            <a:ext cx="711340" cy="380840"/>
          </a:xfrm>
        </p:spPr>
        <p:txBody>
          <a:bodyPr anchor="b">
            <a:noAutofit/>
          </a:bodyPr>
          <a:lstStyle>
            <a:lvl1pPr marL="0" indent="0" algn="l">
              <a:buNone/>
              <a:defRPr lang="en-US" sz="2000" b="1" kern="1200" dirty="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lt-LT" dirty="0"/>
              <a:t>04.</a:t>
            </a:r>
            <a:endParaRPr lang="en-US" dirty="0"/>
          </a:p>
        </p:txBody>
      </p:sp>
      <p:sp>
        <p:nvSpPr>
          <p:cNvPr id="3" name="Chart Placeholder 2">
            <a:extLst>
              <a:ext uri="{FF2B5EF4-FFF2-40B4-BE49-F238E27FC236}">
                <a16:creationId xmlns:a16="http://schemas.microsoft.com/office/drawing/2014/main" id="{F7CB7EC4-39CA-451E-B2E4-4CF90BE2C1C2}"/>
              </a:ext>
            </a:extLst>
          </p:cNvPr>
          <p:cNvSpPr>
            <a:spLocks noGrp="1"/>
          </p:cNvSpPr>
          <p:nvPr>
            <p:ph type="chart" sz="quarter" idx="49"/>
          </p:nvPr>
        </p:nvSpPr>
        <p:spPr>
          <a:xfrm>
            <a:off x="4186238" y="2038395"/>
            <a:ext cx="4740275" cy="3971925"/>
          </a:xfrm>
        </p:spPr>
        <p:txBody>
          <a:bodyPr/>
          <a:lstStyle/>
          <a:p>
            <a:endParaRPr lang="en-US"/>
          </a:p>
        </p:txBody>
      </p:sp>
      <p:sp>
        <p:nvSpPr>
          <p:cNvPr id="22" name="Rectangle 21">
            <a:extLst>
              <a:ext uri="{FF2B5EF4-FFF2-40B4-BE49-F238E27FC236}">
                <a16:creationId xmlns:a16="http://schemas.microsoft.com/office/drawing/2014/main" id="{155F9785-2A5E-4BAA-A840-2027D3161E82}"/>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3" name="Slide Number">
            <a:extLst>
              <a:ext uri="{FF2B5EF4-FFF2-40B4-BE49-F238E27FC236}">
                <a16:creationId xmlns:a16="http://schemas.microsoft.com/office/drawing/2014/main" id="{0DC1FAD6-E1AB-48D5-A5DE-1FDC85B0199F}"/>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4" name="Title 1">
            <a:extLst>
              <a:ext uri="{FF2B5EF4-FFF2-40B4-BE49-F238E27FC236}">
                <a16:creationId xmlns:a16="http://schemas.microsoft.com/office/drawing/2014/main" id="{63B62186-FEF8-4B10-BFF0-CA78B530849E}"/>
              </a:ext>
            </a:extLst>
          </p:cNvPr>
          <p:cNvSpPr>
            <a:spLocks noGrp="1"/>
          </p:cNvSpPr>
          <p:nvPr>
            <p:ph type="title" hasCustomPrompt="1"/>
          </p:nvPr>
        </p:nvSpPr>
        <p:spPr>
          <a:xfrm>
            <a:off x="671228" y="897486"/>
            <a:ext cx="11223592" cy="513330"/>
          </a:xfrm>
        </p:spPr>
        <p:txBody>
          <a:bodyPr/>
          <a:lstStyle>
            <a:lvl1pPr algn="l">
              <a:defRPr>
                <a:latin typeface="+mn-lt"/>
              </a:defRPr>
            </a:lvl1pPr>
          </a:lstStyle>
          <a:p>
            <a:r>
              <a:rPr lang="en-US" dirty="0"/>
              <a:t>LOREM IPSUM</a:t>
            </a:r>
          </a:p>
        </p:txBody>
      </p:sp>
      <p:sp>
        <p:nvSpPr>
          <p:cNvPr id="25" name="Content Placeholder 9">
            <a:extLst>
              <a:ext uri="{FF2B5EF4-FFF2-40B4-BE49-F238E27FC236}">
                <a16:creationId xmlns:a16="http://schemas.microsoft.com/office/drawing/2014/main" id="{833920C6-F96C-42BF-8EA8-ECFCDC49427E}"/>
              </a:ext>
            </a:extLst>
          </p:cNvPr>
          <p:cNvSpPr>
            <a:spLocks noGrp="1"/>
          </p:cNvSpPr>
          <p:nvPr>
            <p:ph sz="quarter" idx="13" hasCustomPrompt="1"/>
          </p:nvPr>
        </p:nvSpPr>
        <p:spPr>
          <a:xfrm>
            <a:off x="657905" y="420477"/>
            <a:ext cx="11236915" cy="411162"/>
          </a:xfrm>
        </p:spPr>
        <p:txBody>
          <a:bodyPr anchor="ctr">
            <a:normAutofit/>
          </a:bodyPr>
          <a:lstStyle>
            <a:lvl1pPr marL="0" indent="0" algn="l">
              <a:buFont typeface="Arial" panose="020B0604020202020204" pitchFamily="34" charset="0"/>
              <a:buNone/>
              <a:defRPr sz="1400"/>
            </a:lvl1pPr>
          </a:lstStyle>
          <a:p>
            <a:pPr lvl="0"/>
            <a:r>
              <a:rPr lang="lt-LT" dirty="0"/>
              <a:t>Your great subtitle in this line</a:t>
            </a:r>
            <a:endParaRPr lang="en-US" dirty="0"/>
          </a:p>
        </p:txBody>
      </p:sp>
      <p:pic>
        <p:nvPicPr>
          <p:cNvPr id="21" name="Picture 20">
            <a:extLst>
              <a:ext uri="{FF2B5EF4-FFF2-40B4-BE49-F238E27FC236}">
                <a16:creationId xmlns:a16="http://schemas.microsoft.com/office/drawing/2014/main" id="{588AC71E-A656-4E30-A906-3735513D77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933284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29DC4A-7140-4AF6-B8DA-FAFED3E35A4B}"/>
              </a:ext>
            </a:extLst>
          </p:cNvPr>
          <p:cNvGrpSpPr/>
          <p:nvPr userDrawn="1"/>
        </p:nvGrpSpPr>
        <p:grpSpPr>
          <a:xfrm>
            <a:off x="1969905" y="2308144"/>
            <a:ext cx="8233140" cy="3559256"/>
            <a:chOff x="2722313" y="2308144"/>
            <a:chExt cx="6682465" cy="2888886"/>
          </a:xfrm>
        </p:grpSpPr>
        <p:sp>
          <p:nvSpPr>
            <p:cNvPr id="41" name="Rectangle 40">
              <a:extLst>
                <a:ext uri="{FF2B5EF4-FFF2-40B4-BE49-F238E27FC236}">
                  <a16:creationId xmlns:a16="http://schemas.microsoft.com/office/drawing/2014/main" id="{D5FF072D-9EDB-4009-92A9-45EEFE662DAE}"/>
                </a:ext>
              </a:extLst>
            </p:cNvPr>
            <p:cNvSpPr/>
            <p:nvPr userDrawn="1"/>
          </p:nvSpPr>
          <p:spPr>
            <a:xfrm>
              <a:off x="6235247" y="3888515"/>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Rectangle 13">
              <a:extLst>
                <a:ext uri="{FF2B5EF4-FFF2-40B4-BE49-F238E27FC236}">
                  <a16:creationId xmlns:a16="http://schemas.microsoft.com/office/drawing/2014/main" id="{E22660B6-2AE8-4F48-B2A0-5A0613711FC6}"/>
                </a:ext>
              </a:extLst>
            </p:cNvPr>
            <p:cNvSpPr/>
            <p:nvPr/>
          </p:nvSpPr>
          <p:spPr>
            <a:xfrm>
              <a:off x="2722313" y="2308144"/>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Rectangle 17">
              <a:extLst>
                <a:ext uri="{FF2B5EF4-FFF2-40B4-BE49-F238E27FC236}">
                  <a16:creationId xmlns:a16="http://schemas.microsoft.com/office/drawing/2014/main" id="{3625AA4C-DE4B-4F80-8AAE-55378DBF7D9A}"/>
                </a:ext>
              </a:extLst>
            </p:cNvPr>
            <p:cNvSpPr/>
            <p:nvPr/>
          </p:nvSpPr>
          <p:spPr>
            <a:xfrm>
              <a:off x="2722313" y="3888515"/>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2" name="Rectangle 21">
              <a:extLst>
                <a:ext uri="{FF2B5EF4-FFF2-40B4-BE49-F238E27FC236}">
                  <a16:creationId xmlns:a16="http://schemas.microsoft.com/office/drawing/2014/main" id="{F95EA5A1-DA80-49C0-AA58-23AA2ACB9C0D}"/>
                </a:ext>
              </a:extLst>
            </p:cNvPr>
            <p:cNvSpPr/>
            <p:nvPr userDrawn="1"/>
          </p:nvSpPr>
          <p:spPr>
            <a:xfrm>
              <a:off x="6235248" y="2308144"/>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33" name="Title 1">
            <a:extLst>
              <a:ext uri="{FF2B5EF4-FFF2-40B4-BE49-F238E27FC236}">
                <a16:creationId xmlns:a16="http://schemas.microsoft.com/office/drawing/2014/main" id="{69C410EC-6A5C-4FCA-9560-A1F77CD07F82}"/>
              </a:ext>
            </a:extLst>
          </p:cNvPr>
          <p:cNvSpPr>
            <a:spLocks noGrp="1"/>
          </p:cNvSpPr>
          <p:nvPr userDrawn="1">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37" name="Text Placeholder 3">
            <a:extLst>
              <a:ext uri="{FF2B5EF4-FFF2-40B4-BE49-F238E27FC236}">
                <a16:creationId xmlns:a16="http://schemas.microsoft.com/office/drawing/2014/main" id="{507AE176-F5D1-4DA1-8EA4-C0F164DFB227}"/>
              </a:ext>
            </a:extLst>
          </p:cNvPr>
          <p:cNvSpPr>
            <a:spLocks noGrp="1"/>
          </p:cNvSpPr>
          <p:nvPr>
            <p:ph type="body" sz="half" idx="23" hasCustomPrompt="1"/>
          </p:nvPr>
        </p:nvSpPr>
        <p:spPr>
          <a:xfrm>
            <a:off x="2093080" y="330486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20" name="Text Placeholder 3">
            <a:extLst>
              <a:ext uri="{FF2B5EF4-FFF2-40B4-BE49-F238E27FC236}">
                <a16:creationId xmlns:a16="http://schemas.microsoft.com/office/drawing/2014/main" id="{33697AAD-34C7-4378-AE60-23784F4B8E51}"/>
              </a:ext>
            </a:extLst>
          </p:cNvPr>
          <p:cNvSpPr>
            <a:spLocks noGrp="1"/>
          </p:cNvSpPr>
          <p:nvPr>
            <p:ph type="body" sz="half" idx="39" hasCustomPrompt="1"/>
          </p:nvPr>
        </p:nvSpPr>
        <p:spPr>
          <a:xfrm>
            <a:off x="6417057" y="330486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21" name="Text Placeholder 3">
            <a:extLst>
              <a:ext uri="{FF2B5EF4-FFF2-40B4-BE49-F238E27FC236}">
                <a16:creationId xmlns:a16="http://schemas.microsoft.com/office/drawing/2014/main" id="{42765367-8175-4DF6-BC70-6A08840DE407}"/>
              </a:ext>
            </a:extLst>
          </p:cNvPr>
          <p:cNvSpPr>
            <a:spLocks noGrp="1"/>
          </p:cNvSpPr>
          <p:nvPr>
            <p:ph type="body" sz="half" idx="40" hasCustomPrompt="1"/>
          </p:nvPr>
        </p:nvSpPr>
        <p:spPr>
          <a:xfrm>
            <a:off x="2093080" y="525558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23" name="Text Placeholder 3">
            <a:extLst>
              <a:ext uri="{FF2B5EF4-FFF2-40B4-BE49-F238E27FC236}">
                <a16:creationId xmlns:a16="http://schemas.microsoft.com/office/drawing/2014/main" id="{83E14F28-3C38-4FC7-943C-D00C344C41C5}"/>
              </a:ext>
            </a:extLst>
          </p:cNvPr>
          <p:cNvSpPr>
            <a:spLocks noGrp="1"/>
          </p:cNvSpPr>
          <p:nvPr>
            <p:ph type="body" sz="half" idx="41" hasCustomPrompt="1"/>
          </p:nvPr>
        </p:nvSpPr>
        <p:spPr>
          <a:xfrm>
            <a:off x="6417057" y="525558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19" name="Rectangle 18">
            <a:extLst>
              <a:ext uri="{FF2B5EF4-FFF2-40B4-BE49-F238E27FC236}">
                <a16:creationId xmlns:a16="http://schemas.microsoft.com/office/drawing/2014/main" id="{39BAAB46-8074-48D5-8A5B-2E55C94DCF7F}"/>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4" name="Slide Number">
            <a:extLst>
              <a:ext uri="{FF2B5EF4-FFF2-40B4-BE49-F238E27FC236}">
                <a16:creationId xmlns:a16="http://schemas.microsoft.com/office/drawing/2014/main" id="{2D084286-EB98-4CC2-9143-04615EC7C263}"/>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5" name="Picture Placeholder 37">
            <a:extLst>
              <a:ext uri="{FF2B5EF4-FFF2-40B4-BE49-F238E27FC236}">
                <a16:creationId xmlns:a16="http://schemas.microsoft.com/office/drawing/2014/main" id="{937863EA-8822-4361-9D09-CE96C35E1CC5}"/>
              </a:ext>
            </a:extLst>
          </p:cNvPr>
          <p:cNvSpPr>
            <a:spLocks noGrp="1"/>
          </p:cNvSpPr>
          <p:nvPr>
            <p:ph type="pic" sz="quarter" idx="10"/>
          </p:nvPr>
        </p:nvSpPr>
        <p:spPr>
          <a:xfrm>
            <a:off x="3173337" y="2514108"/>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6" name="Picture Placeholder 37">
            <a:extLst>
              <a:ext uri="{FF2B5EF4-FFF2-40B4-BE49-F238E27FC236}">
                <a16:creationId xmlns:a16="http://schemas.microsoft.com/office/drawing/2014/main" id="{E4684B71-0E9F-4044-924D-C20EF39CE4CF}"/>
              </a:ext>
            </a:extLst>
          </p:cNvPr>
          <p:cNvSpPr>
            <a:spLocks noGrp="1"/>
          </p:cNvSpPr>
          <p:nvPr>
            <p:ph type="pic" sz="quarter" idx="42"/>
          </p:nvPr>
        </p:nvSpPr>
        <p:spPr>
          <a:xfrm>
            <a:off x="7501452" y="2514108"/>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7" name="Picture Placeholder 37">
            <a:extLst>
              <a:ext uri="{FF2B5EF4-FFF2-40B4-BE49-F238E27FC236}">
                <a16:creationId xmlns:a16="http://schemas.microsoft.com/office/drawing/2014/main" id="{B60E5C21-8443-4B3D-9136-5F49B5362A99}"/>
              </a:ext>
            </a:extLst>
          </p:cNvPr>
          <p:cNvSpPr>
            <a:spLocks noGrp="1"/>
          </p:cNvSpPr>
          <p:nvPr>
            <p:ph type="pic" sz="quarter" idx="43"/>
          </p:nvPr>
        </p:nvSpPr>
        <p:spPr>
          <a:xfrm>
            <a:off x="3173337" y="4468527"/>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8" name="Picture Placeholder 37">
            <a:extLst>
              <a:ext uri="{FF2B5EF4-FFF2-40B4-BE49-F238E27FC236}">
                <a16:creationId xmlns:a16="http://schemas.microsoft.com/office/drawing/2014/main" id="{3271940B-6DAE-4C48-A140-262E65A194A3}"/>
              </a:ext>
            </a:extLst>
          </p:cNvPr>
          <p:cNvSpPr>
            <a:spLocks noGrp="1"/>
          </p:cNvSpPr>
          <p:nvPr>
            <p:ph type="pic" sz="quarter" idx="44"/>
          </p:nvPr>
        </p:nvSpPr>
        <p:spPr>
          <a:xfrm>
            <a:off x="7501452" y="4501163"/>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9" name="Content Placeholder 9">
            <a:extLst>
              <a:ext uri="{FF2B5EF4-FFF2-40B4-BE49-F238E27FC236}">
                <a16:creationId xmlns:a16="http://schemas.microsoft.com/office/drawing/2014/main" id="{1602F1B9-351F-491A-A817-1DAF804FEFCE}"/>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30" name="Picture 29">
            <a:extLst>
              <a:ext uri="{FF2B5EF4-FFF2-40B4-BE49-F238E27FC236}">
                <a16:creationId xmlns:a16="http://schemas.microsoft.com/office/drawing/2014/main" id="{A20F8235-E063-43CD-881F-412F094BBC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815771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69C410EC-6A5C-4FCA-9560-A1F77CD07F82}"/>
              </a:ext>
            </a:extLst>
          </p:cNvPr>
          <p:cNvSpPr>
            <a:spLocks noGrp="1"/>
          </p:cNvSpPr>
          <p:nvPr userDrawn="1">
            <p:ph type="title" hasCustomPrompt="1"/>
          </p:nvPr>
        </p:nvSpPr>
        <p:spPr>
          <a:xfrm>
            <a:off x="-19400" y="927697"/>
            <a:ext cx="12192000" cy="469276"/>
          </a:xfrm>
        </p:spPr>
        <p:txBody>
          <a:bodyPr/>
          <a:lstStyle>
            <a:lvl1pPr algn="ctr">
              <a:defRPr>
                <a:latin typeface="+mn-lt"/>
              </a:defRPr>
            </a:lvl1pPr>
          </a:lstStyle>
          <a:p>
            <a:r>
              <a:rPr lang="en-US" dirty="0"/>
              <a:t>LOREM IPSUM</a:t>
            </a:r>
          </a:p>
        </p:txBody>
      </p:sp>
      <p:sp>
        <p:nvSpPr>
          <p:cNvPr id="19" name="Rectangle 18">
            <a:extLst>
              <a:ext uri="{FF2B5EF4-FFF2-40B4-BE49-F238E27FC236}">
                <a16:creationId xmlns:a16="http://schemas.microsoft.com/office/drawing/2014/main" id="{39BAAB46-8074-48D5-8A5B-2E55C94DCF7F}"/>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4" name="Slide Number">
            <a:extLst>
              <a:ext uri="{FF2B5EF4-FFF2-40B4-BE49-F238E27FC236}">
                <a16:creationId xmlns:a16="http://schemas.microsoft.com/office/drawing/2014/main" id="{2D084286-EB98-4CC2-9143-04615EC7C263}"/>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grpSp>
        <p:nvGrpSpPr>
          <p:cNvPr id="29" name="Group 28">
            <a:extLst>
              <a:ext uri="{FF2B5EF4-FFF2-40B4-BE49-F238E27FC236}">
                <a16:creationId xmlns:a16="http://schemas.microsoft.com/office/drawing/2014/main" id="{CFE1DAE1-D661-49F9-8F39-14D0A0619FE9}"/>
              </a:ext>
            </a:extLst>
          </p:cNvPr>
          <p:cNvGrpSpPr/>
          <p:nvPr userDrawn="1"/>
        </p:nvGrpSpPr>
        <p:grpSpPr>
          <a:xfrm>
            <a:off x="2779672" y="2038753"/>
            <a:ext cx="5718805" cy="4072158"/>
            <a:chOff x="3524845" y="2146659"/>
            <a:chExt cx="5718805" cy="3832884"/>
          </a:xfrm>
        </p:grpSpPr>
        <p:sp>
          <p:nvSpPr>
            <p:cNvPr id="36" name="Rectangle 35">
              <a:extLst>
                <a:ext uri="{FF2B5EF4-FFF2-40B4-BE49-F238E27FC236}">
                  <a16:creationId xmlns:a16="http://schemas.microsoft.com/office/drawing/2014/main" id="{ED675507-7C77-4867-B68F-F2E55EA3C5C3}"/>
                </a:ext>
              </a:extLst>
            </p:cNvPr>
            <p:cNvSpPr/>
            <p:nvPr userDrawn="1"/>
          </p:nvSpPr>
          <p:spPr>
            <a:xfrm>
              <a:off x="3524845" y="4389929"/>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8" name="Rectangle 37">
              <a:extLst>
                <a:ext uri="{FF2B5EF4-FFF2-40B4-BE49-F238E27FC236}">
                  <a16:creationId xmlns:a16="http://schemas.microsoft.com/office/drawing/2014/main" id="{F6131E79-2461-4438-9B25-C3B362F53177}"/>
                </a:ext>
              </a:extLst>
            </p:cNvPr>
            <p:cNvSpPr/>
            <p:nvPr userDrawn="1"/>
          </p:nvSpPr>
          <p:spPr>
            <a:xfrm>
              <a:off x="6770555" y="4375344"/>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9" name="Rectangle 38">
              <a:extLst>
                <a:ext uri="{FF2B5EF4-FFF2-40B4-BE49-F238E27FC236}">
                  <a16:creationId xmlns:a16="http://schemas.microsoft.com/office/drawing/2014/main" id="{BB18D4A9-AB87-46B1-B6B9-BA8CC1F333D0}"/>
                </a:ext>
              </a:extLst>
            </p:cNvPr>
            <p:cNvSpPr/>
            <p:nvPr userDrawn="1"/>
          </p:nvSpPr>
          <p:spPr>
            <a:xfrm>
              <a:off x="3524845" y="2150688"/>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0" name="Rectangle 39">
              <a:extLst>
                <a:ext uri="{FF2B5EF4-FFF2-40B4-BE49-F238E27FC236}">
                  <a16:creationId xmlns:a16="http://schemas.microsoft.com/office/drawing/2014/main" id="{2082B0B8-1FF5-402F-A852-62A71F79D8B1}"/>
                </a:ext>
              </a:extLst>
            </p:cNvPr>
            <p:cNvSpPr/>
            <p:nvPr userDrawn="1"/>
          </p:nvSpPr>
          <p:spPr>
            <a:xfrm>
              <a:off x="6770554" y="2146659"/>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58" name="Picture Placeholder 37">
            <a:extLst>
              <a:ext uri="{FF2B5EF4-FFF2-40B4-BE49-F238E27FC236}">
                <a16:creationId xmlns:a16="http://schemas.microsoft.com/office/drawing/2014/main" id="{756EBA22-3A93-4F1B-8E52-9FE1ADB407CE}"/>
              </a:ext>
            </a:extLst>
          </p:cNvPr>
          <p:cNvSpPr>
            <a:spLocks noGrp="1"/>
          </p:cNvSpPr>
          <p:nvPr>
            <p:ph type="pic" sz="quarter" idx="10"/>
          </p:nvPr>
        </p:nvSpPr>
        <p:spPr>
          <a:xfrm>
            <a:off x="6512848" y="2220707"/>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9" name="Picture Placeholder 37">
            <a:extLst>
              <a:ext uri="{FF2B5EF4-FFF2-40B4-BE49-F238E27FC236}">
                <a16:creationId xmlns:a16="http://schemas.microsoft.com/office/drawing/2014/main" id="{EE969CF7-E8D9-48AB-99FA-C8B6A163D031}"/>
              </a:ext>
            </a:extLst>
          </p:cNvPr>
          <p:cNvSpPr>
            <a:spLocks noGrp="1"/>
          </p:cNvSpPr>
          <p:nvPr>
            <p:ph type="pic" sz="quarter" idx="39"/>
          </p:nvPr>
        </p:nvSpPr>
        <p:spPr>
          <a:xfrm>
            <a:off x="3243247" y="220931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60" name="Picture Placeholder 37">
            <a:extLst>
              <a:ext uri="{FF2B5EF4-FFF2-40B4-BE49-F238E27FC236}">
                <a16:creationId xmlns:a16="http://schemas.microsoft.com/office/drawing/2014/main" id="{4C8812B9-5115-41AF-A506-0C75DA001C49}"/>
              </a:ext>
            </a:extLst>
          </p:cNvPr>
          <p:cNvSpPr>
            <a:spLocks noGrp="1"/>
          </p:cNvSpPr>
          <p:nvPr>
            <p:ph type="pic" sz="quarter" idx="40"/>
          </p:nvPr>
        </p:nvSpPr>
        <p:spPr>
          <a:xfrm>
            <a:off x="6512848" y="4584395"/>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61" name="Picture Placeholder 37">
            <a:extLst>
              <a:ext uri="{FF2B5EF4-FFF2-40B4-BE49-F238E27FC236}">
                <a16:creationId xmlns:a16="http://schemas.microsoft.com/office/drawing/2014/main" id="{E1E3B11D-C319-438A-9FFB-9CC666D61887}"/>
              </a:ext>
            </a:extLst>
          </p:cNvPr>
          <p:cNvSpPr>
            <a:spLocks noGrp="1"/>
          </p:cNvSpPr>
          <p:nvPr>
            <p:ph type="pic" sz="quarter" idx="41"/>
          </p:nvPr>
        </p:nvSpPr>
        <p:spPr>
          <a:xfrm>
            <a:off x="3410144" y="4591617"/>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37" name="Content Placeholder 9">
            <a:extLst>
              <a:ext uri="{FF2B5EF4-FFF2-40B4-BE49-F238E27FC236}">
                <a16:creationId xmlns:a16="http://schemas.microsoft.com/office/drawing/2014/main" id="{BA268F3F-8E25-4604-846F-E9FB783C1881}"/>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50" name="Text Placeholder 3">
            <a:extLst>
              <a:ext uri="{FF2B5EF4-FFF2-40B4-BE49-F238E27FC236}">
                <a16:creationId xmlns:a16="http://schemas.microsoft.com/office/drawing/2014/main" id="{A4AE00E6-C749-4C9C-B1E5-284465506B18}"/>
              </a:ext>
            </a:extLst>
          </p:cNvPr>
          <p:cNvSpPr>
            <a:spLocks noGrp="1"/>
          </p:cNvSpPr>
          <p:nvPr>
            <p:ph type="body" sz="half" idx="23" hasCustomPrompt="1"/>
          </p:nvPr>
        </p:nvSpPr>
        <p:spPr>
          <a:xfrm>
            <a:off x="6096000" y="2820655"/>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51" name="Text Placeholder 3">
            <a:extLst>
              <a:ext uri="{FF2B5EF4-FFF2-40B4-BE49-F238E27FC236}">
                <a16:creationId xmlns:a16="http://schemas.microsoft.com/office/drawing/2014/main" id="{DC0A3CB7-42D7-41DD-8DCF-55B8428B0FB7}"/>
              </a:ext>
            </a:extLst>
          </p:cNvPr>
          <p:cNvSpPr>
            <a:spLocks noGrp="1"/>
          </p:cNvSpPr>
          <p:nvPr>
            <p:ph type="body" sz="half" idx="46" hasCustomPrompt="1"/>
          </p:nvPr>
        </p:nvSpPr>
        <p:spPr>
          <a:xfrm>
            <a:off x="2779672" y="2780206"/>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52" name="Text Placeholder 3">
            <a:extLst>
              <a:ext uri="{FF2B5EF4-FFF2-40B4-BE49-F238E27FC236}">
                <a16:creationId xmlns:a16="http://schemas.microsoft.com/office/drawing/2014/main" id="{EDF54BFC-6E62-444A-B4FD-804B2D9A3E71}"/>
              </a:ext>
            </a:extLst>
          </p:cNvPr>
          <p:cNvSpPr>
            <a:spLocks noGrp="1"/>
          </p:cNvSpPr>
          <p:nvPr>
            <p:ph type="body" sz="half" idx="47" hasCustomPrompt="1"/>
          </p:nvPr>
        </p:nvSpPr>
        <p:spPr>
          <a:xfrm>
            <a:off x="6035692" y="5190486"/>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71" name="Text Placeholder 3">
            <a:extLst>
              <a:ext uri="{FF2B5EF4-FFF2-40B4-BE49-F238E27FC236}">
                <a16:creationId xmlns:a16="http://schemas.microsoft.com/office/drawing/2014/main" id="{BD48835E-FAF3-4C21-A4CE-3435C08CDCEC}"/>
              </a:ext>
            </a:extLst>
          </p:cNvPr>
          <p:cNvSpPr>
            <a:spLocks noGrp="1"/>
          </p:cNvSpPr>
          <p:nvPr>
            <p:ph type="body" sz="half" idx="48" hasCustomPrompt="1"/>
          </p:nvPr>
        </p:nvSpPr>
        <p:spPr>
          <a:xfrm>
            <a:off x="2836816" y="5190486"/>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Tree>
    <p:extLst>
      <p:ext uri="{BB962C8B-B14F-4D97-AF65-F5344CB8AC3E}">
        <p14:creationId xmlns:p14="http://schemas.microsoft.com/office/powerpoint/2010/main" val="1247168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7" name="Straight Connector 46">
            <a:extLst>
              <a:ext uri="{FF2B5EF4-FFF2-40B4-BE49-F238E27FC236}">
                <a16:creationId xmlns:a16="http://schemas.microsoft.com/office/drawing/2014/main" id="{B39A35FB-7133-440B-A325-81E08AD8150E}"/>
              </a:ext>
            </a:extLst>
          </p:cNvPr>
          <p:cNvCxnSpPr>
            <a:cxnSpLocks/>
          </p:cNvCxnSpPr>
          <p:nvPr userDrawn="1"/>
        </p:nvCxnSpPr>
        <p:spPr>
          <a:xfrm>
            <a:off x="2746430" y="2852984"/>
            <a:ext cx="0" cy="3064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59AF162-7050-46F5-939E-EDB96E44BE80}"/>
              </a:ext>
            </a:extLst>
          </p:cNvPr>
          <p:cNvCxnSpPr>
            <a:cxnSpLocks/>
          </p:cNvCxnSpPr>
          <p:nvPr userDrawn="1"/>
        </p:nvCxnSpPr>
        <p:spPr>
          <a:xfrm>
            <a:off x="5017666" y="2852984"/>
            <a:ext cx="0" cy="3064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94C902-0897-4C44-BBDA-464E03D23D87}"/>
              </a:ext>
            </a:extLst>
          </p:cNvPr>
          <p:cNvCxnSpPr>
            <a:cxnSpLocks/>
          </p:cNvCxnSpPr>
          <p:nvPr userDrawn="1"/>
        </p:nvCxnSpPr>
        <p:spPr>
          <a:xfrm>
            <a:off x="7289659" y="2852984"/>
            <a:ext cx="0" cy="3064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1F4F786-91D1-4086-9BFB-F90CF3F9B46B}"/>
              </a:ext>
            </a:extLst>
          </p:cNvPr>
          <p:cNvCxnSpPr>
            <a:cxnSpLocks/>
          </p:cNvCxnSpPr>
          <p:nvPr userDrawn="1"/>
        </p:nvCxnSpPr>
        <p:spPr>
          <a:xfrm>
            <a:off x="9558502" y="2860525"/>
            <a:ext cx="0" cy="3056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A59AF87-56BB-416C-B7B1-EF6D75CD364B}"/>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48" name="Slide Number">
            <a:extLst>
              <a:ext uri="{FF2B5EF4-FFF2-40B4-BE49-F238E27FC236}">
                <a16:creationId xmlns:a16="http://schemas.microsoft.com/office/drawing/2014/main" id="{D494A127-F683-43A3-BFC1-B23ED15AF111}"/>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8" name="Text Placeholder 15">
            <a:extLst>
              <a:ext uri="{FF2B5EF4-FFF2-40B4-BE49-F238E27FC236}">
                <a16:creationId xmlns:a16="http://schemas.microsoft.com/office/drawing/2014/main" id="{96E6B045-364B-49B4-872B-1222D98A2074}"/>
              </a:ext>
            </a:extLst>
          </p:cNvPr>
          <p:cNvSpPr>
            <a:spLocks noGrp="1"/>
          </p:cNvSpPr>
          <p:nvPr userDrawn="1">
            <p:ph type="body" sz="quarter" idx="25" hasCustomPrompt="1"/>
          </p:nvPr>
        </p:nvSpPr>
        <p:spPr>
          <a:xfrm>
            <a:off x="677718" y="2852984"/>
            <a:ext cx="1882371" cy="305650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29" name="Text Placeholder 15">
            <a:extLst>
              <a:ext uri="{FF2B5EF4-FFF2-40B4-BE49-F238E27FC236}">
                <a16:creationId xmlns:a16="http://schemas.microsoft.com/office/drawing/2014/main" id="{6A0D47CA-0AFF-4BE6-B285-03F728B66B23}"/>
              </a:ext>
            </a:extLst>
          </p:cNvPr>
          <p:cNvSpPr>
            <a:spLocks noGrp="1"/>
          </p:cNvSpPr>
          <p:nvPr userDrawn="1">
            <p:ph type="body" sz="quarter" idx="30" hasCustomPrompt="1"/>
          </p:nvPr>
        </p:nvSpPr>
        <p:spPr>
          <a:xfrm>
            <a:off x="2940641" y="2852984"/>
            <a:ext cx="1882371" cy="305650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0" name="Text Placeholder 15">
            <a:extLst>
              <a:ext uri="{FF2B5EF4-FFF2-40B4-BE49-F238E27FC236}">
                <a16:creationId xmlns:a16="http://schemas.microsoft.com/office/drawing/2014/main" id="{C6D89E57-E4BA-4498-997F-6822B29D7DEF}"/>
              </a:ext>
            </a:extLst>
          </p:cNvPr>
          <p:cNvSpPr>
            <a:spLocks noGrp="1"/>
          </p:cNvSpPr>
          <p:nvPr userDrawn="1">
            <p:ph type="body" sz="quarter" idx="35" hasCustomPrompt="1"/>
          </p:nvPr>
        </p:nvSpPr>
        <p:spPr>
          <a:xfrm>
            <a:off x="5217021" y="2852984"/>
            <a:ext cx="1882371" cy="305650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1" name="Text Placeholder 15">
            <a:extLst>
              <a:ext uri="{FF2B5EF4-FFF2-40B4-BE49-F238E27FC236}">
                <a16:creationId xmlns:a16="http://schemas.microsoft.com/office/drawing/2014/main" id="{6FF98F14-E484-41BC-A622-A71D9D351AEE}"/>
              </a:ext>
            </a:extLst>
          </p:cNvPr>
          <p:cNvSpPr>
            <a:spLocks noGrp="1"/>
          </p:cNvSpPr>
          <p:nvPr userDrawn="1">
            <p:ph type="body" sz="quarter" idx="40" hasCustomPrompt="1"/>
          </p:nvPr>
        </p:nvSpPr>
        <p:spPr>
          <a:xfrm>
            <a:off x="7481477" y="2852984"/>
            <a:ext cx="1882371" cy="3056504"/>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2" name="Text Placeholder 15">
            <a:extLst>
              <a:ext uri="{FF2B5EF4-FFF2-40B4-BE49-F238E27FC236}">
                <a16:creationId xmlns:a16="http://schemas.microsoft.com/office/drawing/2014/main" id="{C968B080-9099-48A5-BF5E-64314F6D13C5}"/>
              </a:ext>
            </a:extLst>
          </p:cNvPr>
          <p:cNvSpPr>
            <a:spLocks noGrp="1"/>
          </p:cNvSpPr>
          <p:nvPr userDrawn="1">
            <p:ph type="body" sz="quarter" idx="45" hasCustomPrompt="1"/>
          </p:nvPr>
        </p:nvSpPr>
        <p:spPr>
          <a:xfrm>
            <a:off x="9748301" y="2852984"/>
            <a:ext cx="1882371" cy="3056504"/>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3" name="Picture Placeholder 37">
            <a:extLst>
              <a:ext uri="{FF2B5EF4-FFF2-40B4-BE49-F238E27FC236}">
                <a16:creationId xmlns:a16="http://schemas.microsoft.com/office/drawing/2014/main" id="{5E82F746-19B9-4C26-B56B-3AE7C5A3AD2A}"/>
              </a:ext>
            </a:extLst>
          </p:cNvPr>
          <p:cNvSpPr>
            <a:spLocks noGrp="1"/>
          </p:cNvSpPr>
          <p:nvPr userDrawn="1">
            <p:ph type="pic" sz="quarter" idx="10"/>
          </p:nvPr>
        </p:nvSpPr>
        <p:spPr>
          <a:xfrm>
            <a:off x="658795"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37" name="Picture Placeholder 37">
            <a:extLst>
              <a:ext uri="{FF2B5EF4-FFF2-40B4-BE49-F238E27FC236}">
                <a16:creationId xmlns:a16="http://schemas.microsoft.com/office/drawing/2014/main" id="{EE3AFBA7-6449-4C95-A5A1-1EADD4601C3B}"/>
              </a:ext>
            </a:extLst>
          </p:cNvPr>
          <p:cNvSpPr>
            <a:spLocks noGrp="1"/>
          </p:cNvSpPr>
          <p:nvPr userDrawn="1">
            <p:ph type="pic" sz="quarter" idx="46"/>
          </p:nvPr>
        </p:nvSpPr>
        <p:spPr>
          <a:xfrm>
            <a:off x="2947897"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38" name="Picture Placeholder 37">
            <a:extLst>
              <a:ext uri="{FF2B5EF4-FFF2-40B4-BE49-F238E27FC236}">
                <a16:creationId xmlns:a16="http://schemas.microsoft.com/office/drawing/2014/main" id="{A53F0F4D-7DD5-456B-99D5-3DA3BA96F095}"/>
              </a:ext>
            </a:extLst>
          </p:cNvPr>
          <p:cNvSpPr>
            <a:spLocks noGrp="1"/>
          </p:cNvSpPr>
          <p:nvPr userDrawn="1">
            <p:ph type="pic" sz="quarter" idx="47"/>
          </p:nvPr>
        </p:nvSpPr>
        <p:spPr>
          <a:xfrm>
            <a:off x="5210820"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39" name="Picture Placeholder 37">
            <a:extLst>
              <a:ext uri="{FF2B5EF4-FFF2-40B4-BE49-F238E27FC236}">
                <a16:creationId xmlns:a16="http://schemas.microsoft.com/office/drawing/2014/main" id="{63F465F2-4DC7-4F32-9045-6867F9A1554E}"/>
              </a:ext>
            </a:extLst>
          </p:cNvPr>
          <p:cNvSpPr>
            <a:spLocks noGrp="1"/>
          </p:cNvSpPr>
          <p:nvPr userDrawn="1">
            <p:ph type="pic" sz="quarter" idx="48"/>
          </p:nvPr>
        </p:nvSpPr>
        <p:spPr>
          <a:xfrm>
            <a:off x="7478063"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40" name="Picture Placeholder 37">
            <a:extLst>
              <a:ext uri="{FF2B5EF4-FFF2-40B4-BE49-F238E27FC236}">
                <a16:creationId xmlns:a16="http://schemas.microsoft.com/office/drawing/2014/main" id="{5D3EF3B4-8E6A-4B20-98DE-0E3D7EF76C09}"/>
              </a:ext>
            </a:extLst>
          </p:cNvPr>
          <p:cNvSpPr>
            <a:spLocks noGrp="1"/>
          </p:cNvSpPr>
          <p:nvPr userDrawn="1">
            <p:ph type="pic" sz="quarter" idx="49"/>
          </p:nvPr>
        </p:nvSpPr>
        <p:spPr>
          <a:xfrm>
            <a:off x="9737422"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22" name="Title 1">
            <a:extLst>
              <a:ext uri="{FF2B5EF4-FFF2-40B4-BE49-F238E27FC236}">
                <a16:creationId xmlns:a16="http://schemas.microsoft.com/office/drawing/2014/main" id="{CA1D8EED-644D-45AC-BAB9-F5A4F2F141D4}"/>
              </a:ext>
            </a:extLst>
          </p:cNvPr>
          <p:cNvSpPr>
            <a:spLocks noGrp="1"/>
          </p:cNvSpPr>
          <p:nvPr userDrawn="1">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45" name="Content Placeholder 9">
            <a:extLst>
              <a:ext uri="{FF2B5EF4-FFF2-40B4-BE49-F238E27FC236}">
                <a16:creationId xmlns:a16="http://schemas.microsoft.com/office/drawing/2014/main" id="{6CBD43A0-6D9E-4AC0-87FB-A13DA40B90A0}"/>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23" name="Picture 22">
            <a:extLst>
              <a:ext uri="{FF2B5EF4-FFF2-40B4-BE49-F238E27FC236}">
                <a16:creationId xmlns:a16="http://schemas.microsoft.com/office/drawing/2014/main" id="{66EC9B94-B809-48D5-A121-54EB19DBA0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832691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A8B68A4E-39ED-400F-A3CC-0F11BAFBFD10}"/>
              </a:ext>
            </a:extLst>
          </p:cNvPr>
          <p:cNvSpPr>
            <a:spLocks noGrp="1"/>
          </p:cNvSpPr>
          <p:nvPr userDrawn="1">
            <p:ph type="title" hasCustomPrompt="1"/>
          </p:nvPr>
        </p:nvSpPr>
        <p:spPr>
          <a:xfrm>
            <a:off x="7701" y="954941"/>
            <a:ext cx="12192000" cy="508020"/>
          </a:xfrm>
        </p:spPr>
        <p:txBody>
          <a:bodyPr/>
          <a:lstStyle>
            <a:lvl1pPr algn="ctr">
              <a:defRPr>
                <a:latin typeface="+mn-lt"/>
              </a:defRPr>
            </a:lvl1pPr>
          </a:lstStyle>
          <a:p>
            <a:r>
              <a:rPr lang="en-US" dirty="0"/>
              <a:t>LOREM IPSUM</a:t>
            </a:r>
          </a:p>
        </p:txBody>
      </p:sp>
      <p:sp>
        <p:nvSpPr>
          <p:cNvPr id="26" name="Rectangle 25">
            <a:extLst>
              <a:ext uri="{FF2B5EF4-FFF2-40B4-BE49-F238E27FC236}">
                <a16:creationId xmlns:a16="http://schemas.microsoft.com/office/drawing/2014/main" id="{D59F9862-D2BB-4C1A-875B-88C7A851EFA9}"/>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5" name="Slide Number">
            <a:extLst>
              <a:ext uri="{FF2B5EF4-FFF2-40B4-BE49-F238E27FC236}">
                <a16:creationId xmlns:a16="http://schemas.microsoft.com/office/drawing/2014/main" id="{D07603CE-D312-4706-A3E4-17B48EBDA983}"/>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grpSp>
        <p:nvGrpSpPr>
          <p:cNvPr id="44" name="Group 43">
            <a:extLst>
              <a:ext uri="{FF2B5EF4-FFF2-40B4-BE49-F238E27FC236}">
                <a16:creationId xmlns:a16="http://schemas.microsoft.com/office/drawing/2014/main" id="{27CB21F2-A6A0-4552-86F6-0DAD3D70DB75}"/>
              </a:ext>
            </a:extLst>
          </p:cNvPr>
          <p:cNvGrpSpPr/>
          <p:nvPr userDrawn="1"/>
        </p:nvGrpSpPr>
        <p:grpSpPr>
          <a:xfrm>
            <a:off x="1186958" y="1943992"/>
            <a:ext cx="10117344" cy="3923408"/>
            <a:chOff x="695799" y="1943992"/>
            <a:chExt cx="10117344" cy="3923408"/>
          </a:xfrm>
        </p:grpSpPr>
        <p:cxnSp>
          <p:nvCxnSpPr>
            <p:cNvPr id="45" name="Straight Connector 44">
              <a:extLst>
                <a:ext uri="{FF2B5EF4-FFF2-40B4-BE49-F238E27FC236}">
                  <a16:creationId xmlns:a16="http://schemas.microsoft.com/office/drawing/2014/main" id="{7AB36256-F037-4645-9381-610C83F79E87}"/>
                </a:ext>
              </a:extLst>
            </p:cNvPr>
            <p:cNvCxnSpPr/>
            <p:nvPr/>
          </p:nvCxnSpPr>
          <p:spPr>
            <a:xfrm>
              <a:off x="5762172"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7F03A49-8D99-43A1-A962-AA42C60FDD52}"/>
                </a:ext>
              </a:extLst>
            </p:cNvPr>
            <p:cNvCxnSpPr>
              <a:cxnSpLocks/>
            </p:cNvCxnSpPr>
            <p:nvPr/>
          </p:nvCxnSpPr>
          <p:spPr>
            <a:xfrm>
              <a:off x="695799" y="3893835"/>
              <a:ext cx="10117344" cy="0"/>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grpSp>
      <p:sp>
        <p:nvSpPr>
          <p:cNvPr id="47" name="Picture Placeholder 37">
            <a:extLst>
              <a:ext uri="{FF2B5EF4-FFF2-40B4-BE49-F238E27FC236}">
                <a16:creationId xmlns:a16="http://schemas.microsoft.com/office/drawing/2014/main" id="{13B3CCD2-FF32-46F7-B670-D3AD1EBDA33D}"/>
              </a:ext>
            </a:extLst>
          </p:cNvPr>
          <p:cNvSpPr>
            <a:spLocks noGrp="1"/>
          </p:cNvSpPr>
          <p:nvPr>
            <p:ph type="pic" sz="quarter" idx="10"/>
          </p:nvPr>
        </p:nvSpPr>
        <p:spPr>
          <a:xfrm>
            <a:off x="2784777"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48" name="Picture Placeholder 37">
            <a:extLst>
              <a:ext uri="{FF2B5EF4-FFF2-40B4-BE49-F238E27FC236}">
                <a16:creationId xmlns:a16="http://schemas.microsoft.com/office/drawing/2014/main" id="{4C36842B-870E-43A9-91BA-58B698606776}"/>
              </a:ext>
            </a:extLst>
          </p:cNvPr>
          <p:cNvSpPr>
            <a:spLocks noGrp="1"/>
          </p:cNvSpPr>
          <p:nvPr>
            <p:ph type="pic" sz="quarter" idx="39"/>
          </p:nvPr>
        </p:nvSpPr>
        <p:spPr>
          <a:xfrm>
            <a:off x="2784777" y="3938948"/>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49" name="Picture Placeholder 37">
            <a:extLst>
              <a:ext uri="{FF2B5EF4-FFF2-40B4-BE49-F238E27FC236}">
                <a16:creationId xmlns:a16="http://schemas.microsoft.com/office/drawing/2014/main" id="{E0241E38-140F-426C-A1AA-B2F66EF12D06}"/>
              </a:ext>
            </a:extLst>
          </p:cNvPr>
          <p:cNvSpPr>
            <a:spLocks noGrp="1"/>
          </p:cNvSpPr>
          <p:nvPr>
            <p:ph type="pic" sz="quarter" idx="40"/>
          </p:nvPr>
        </p:nvSpPr>
        <p:spPr>
          <a:xfrm>
            <a:off x="8208755" y="1822646"/>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0" name="Picture Placeholder 37">
            <a:extLst>
              <a:ext uri="{FF2B5EF4-FFF2-40B4-BE49-F238E27FC236}">
                <a16:creationId xmlns:a16="http://schemas.microsoft.com/office/drawing/2014/main" id="{80457757-4400-4E5A-AE81-D164BC285369}"/>
              </a:ext>
            </a:extLst>
          </p:cNvPr>
          <p:cNvSpPr>
            <a:spLocks noGrp="1"/>
          </p:cNvSpPr>
          <p:nvPr>
            <p:ph type="pic" sz="quarter" idx="41"/>
          </p:nvPr>
        </p:nvSpPr>
        <p:spPr>
          <a:xfrm>
            <a:off x="8233693" y="3948607"/>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16" name="Content Placeholder 9">
            <a:extLst>
              <a:ext uri="{FF2B5EF4-FFF2-40B4-BE49-F238E27FC236}">
                <a16:creationId xmlns:a16="http://schemas.microsoft.com/office/drawing/2014/main" id="{4685C03D-7F98-483F-9A62-846940C868D6}"/>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20" name="Text Placeholder 3">
            <a:extLst>
              <a:ext uri="{FF2B5EF4-FFF2-40B4-BE49-F238E27FC236}">
                <a16:creationId xmlns:a16="http://schemas.microsoft.com/office/drawing/2014/main" id="{8AD643BB-3A3B-4913-8685-F20C82709435}"/>
              </a:ext>
            </a:extLst>
          </p:cNvPr>
          <p:cNvSpPr>
            <a:spLocks noGrp="1"/>
          </p:cNvSpPr>
          <p:nvPr>
            <p:ph type="body" sz="half" idx="23" hasCustomPrompt="1"/>
          </p:nvPr>
        </p:nvSpPr>
        <p:spPr>
          <a:xfrm>
            <a:off x="1085982" y="237082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sp>
        <p:nvSpPr>
          <p:cNvPr id="22" name="Text Placeholder 3">
            <a:extLst>
              <a:ext uri="{FF2B5EF4-FFF2-40B4-BE49-F238E27FC236}">
                <a16:creationId xmlns:a16="http://schemas.microsoft.com/office/drawing/2014/main" id="{F11D8D11-3D84-422F-B1FB-5610D3901433}"/>
              </a:ext>
            </a:extLst>
          </p:cNvPr>
          <p:cNvSpPr>
            <a:spLocks noGrp="1"/>
          </p:cNvSpPr>
          <p:nvPr>
            <p:ph type="body" sz="half" idx="42" hasCustomPrompt="1"/>
          </p:nvPr>
        </p:nvSpPr>
        <p:spPr>
          <a:xfrm>
            <a:off x="6511093" y="237082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sp>
        <p:nvSpPr>
          <p:cNvPr id="23" name="Text Placeholder 3">
            <a:extLst>
              <a:ext uri="{FF2B5EF4-FFF2-40B4-BE49-F238E27FC236}">
                <a16:creationId xmlns:a16="http://schemas.microsoft.com/office/drawing/2014/main" id="{F401939A-1CB8-4C74-844B-8FF02C983940}"/>
              </a:ext>
            </a:extLst>
          </p:cNvPr>
          <p:cNvSpPr>
            <a:spLocks noGrp="1"/>
          </p:cNvSpPr>
          <p:nvPr>
            <p:ph type="body" sz="half" idx="43" hasCustomPrompt="1"/>
          </p:nvPr>
        </p:nvSpPr>
        <p:spPr>
          <a:xfrm>
            <a:off x="1085982" y="449506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sp>
        <p:nvSpPr>
          <p:cNvPr id="24" name="Text Placeholder 3">
            <a:extLst>
              <a:ext uri="{FF2B5EF4-FFF2-40B4-BE49-F238E27FC236}">
                <a16:creationId xmlns:a16="http://schemas.microsoft.com/office/drawing/2014/main" id="{63CBBF8B-1B66-4550-B503-CA1D7BC6761E}"/>
              </a:ext>
            </a:extLst>
          </p:cNvPr>
          <p:cNvSpPr>
            <a:spLocks noGrp="1"/>
          </p:cNvSpPr>
          <p:nvPr>
            <p:ph type="body" sz="half" idx="44" hasCustomPrompt="1"/>
          </p:nvPr>
        </p:nvSpPr>
        <p:spPr>
          <a:xfrm>
            <a:off x="6511093" y="449506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pic>
        <p:nvPicPr>
          <p:cNvPr id="18" name="Picture 17">
            <a:extLst>
              <a:ext uri="{FF2B5EF4-FFF2-40B4-BE49-F238E27FC236}">
                <a16:creationId xmlns:a16="http://schemas.microsoft.com/office/drawing/2014/main" id="{C118C5D4-68D9-4069-B604-C7342B894D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37339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A8B68A4E-39ED-400F-A3CC-0F11BAFBFD10}"/>
              </a:ext>
            </a:extLst>
          </p:cNvPr>
          <p:cNvSpPr>
            <a:spLocks noGrp="1"/>
          </p:cNvSpPr>
          <p:nvPr userDrawn="1">
            <p:ph type="title" hasCustomPrompt="1"/>
          </p:nvPr>
        </p:nvSpPr>
        <p:spPr>
          <a:xfrm>
            <a:off x="7701" y="954941"/>
            <a:ext cx="12192000" cy="508020"/>
          </a:xfrm>
        </p:spPr>
        <p:txBody>
          <a:bodyPr/>
          <a:lstStyle>
            <a:lvl1pPr algn="ctr">
              <a:defRPr>
                <a:latin typeface="+mn-lt"/>
              </a:defRPr>
            </a:lvl1pPr>
          </a:lstStyle>
          <a:p>
            <a:r>
              <a:rPr lang="en-US" dirty="0"/>
              <a:t>LOREM IPSUM</a:t>
            </a:r>
          </a:p>
        </p:txBody>
      </p:sp>
      <p:sp>
        <p:nvSpPr>
          <p:cNvPr id="26" name="Rectangle 25">
            <a:extLst>
              <a:ext uri="{FF2B5EF4-FFF2-40B4-BE49-F238E27FC236}">
                <a16:creationId xmlns:a16="http://schemas.microsoft.com/office/drawing/2014/main" id="{D59F9862-D2BB-4C1A-875B-88C7A851EFA9}"/>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5" name="Slide Number">
            <a:extLst>
              <a:ext uri="{FF2B5EF4-FFF2-40B4-BE49-F238E27FC236}">
                <a16:creationId xmlns:a16="http://schemas.microsoft.com/office/drawing/2014/main" id="{D07603CE-D312-4706-A3E4-17B48EBDA983}"/>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6" name="Content Placeholder 9">
            <a:extLst>
              <a:ext uri="{FF2B5EF4-FFF2-40B4-BE49-F238E27FC236}">
                <a16:creationId xmlns:a16="http://schemas.microsoft.com/office/drawing/2014/main" id="{4685C03D-7F98-483F-9A62-846940C868D6}"/>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cxnSp>
        <p:nvCxnSpPr>
          <p:cNvPr id="29" name="Straight Connector 28">
            <a:extLst>
              <a:ext uri="{FF2B5EF4-FFF2-40B4-BE49-F238E27FC236}">
                <a16:creationId xmlns:a16="http://schemas.microsoft.com/office/drawing/2014/main" id="{105D0842-B622-4DA1-A149-E5D47B8A85A8}"/>
              </a:ext>
            </a:extLst>
          </p:cNvPr>
          <p:cNvCxnSpPr/>
          <p:nvPr userDrawn="1"/>
        </p:nvCxnSpPr>
        <p:spPr>
          <a:xfrm>
            <a:off x="6052453"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1C3884F-9924-4FA5-9A9B-94D81EBC3B6D}"/>
              </a:ext>
            </a:extLst>
          </p:cNvPr>
          <p:cNvCxnSpPr>
            <a:cxnSpLocks/>
          </p:cNvCxnSpPr>
          <p:nvPr userDrawn="1"/>
        </p:nvCxnSpPr>
        <p:spPr>
          <a:xfrm>
            <a:off x="840939" y="3839868"/>
            <a:ext cx="10432112" cy="0"/>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05D3DD-9F49-4CBE-B789-74491E320805}"/>
              </a:ext>
            </a:extLst>
          </p:cNvPr>
          <p:cNvCxnSpPr/>
          <p:nvPr userDrawn="1"/>
        </p:nvCxnSpPr>
        <p:spPr>
          <a:xfrm>
            <a:off x="3381825"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BAE43F-FFCF-490D-BBAF-7BE654B29635}"/>
              </a:ext>
            </a:extLst>
          </p:cNvPr>
          <p:cNvCxnSpPr/>
          <p:nvPr userDrawn="1"/>
        </p:nvCxnSpPr>
        <p:spPr>
          <a:xfrm>
            <a:off x="8810168"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sp>
        <p:nvSpPr>
          <p:cNvPr id="53" name="Picture Placeholder 37">
            <a:extLst>
              <a:ext uri="{FF2B5EF4-FFF2-40B4-BE49-F238E27FC236}">
                <a16:creationId xmlns:a16="http://schemas.microsoft.com/office/drawing/2014/main" id="{BA606BB6-DCB1-4B05-95DD-4A8019518F42}"/>
              </a:ext>
            </a:extLst>
          </p:cNvPr>
          <p:cNvSpPr>
            <a:spLocks noGrp="1"/>
          </p:cNvSpPr>
          <p:nvPr>
            <p:ph type="pic" sz="quarter" idx="10"/>
          </p:nvPr>
        </p:nvSpPr>
        <p:spPr>
          <a:xfrm>
            <a:off x="1330284"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4" name="Picture Placeholder 37">
            <a:extLst>
              <a:ext uri="{FF2B5EF4-FFF2-40B4-BE49-F238E27FC236}">
                <a16:creationId xmlns:a16="http://schemas.microsoft.com/office/drawing/2014/main" id="{681093BC-D74D-4433-9A5F-D94270B4D8CA}"/>
              </a:ext>
            </a:extLst>
          </p:cNvPr>
          <p:cNvSpPr>
            <a:spLocks noGrp="1"/>
          </p:cNvSpPr>
          <p:nvPr>
            <p:ph type="pic" sz="quarter" idx="14"/>
          </p:nvPr>
        </p:nvSpPr>
        <p:spPr>
          <a:xfrm>
            <a:off x="3915603"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5" name="Picture Placeholder 37">
            <a:extLst>
              <a:ext uri="{FF2B5EF4-FFF2-40B4-BE49-F238E27FC236}">
                <a16:creationId xmlns:a16="http://schemas.microsoft.com/office/drawing/2014/main" id="{FFFAFC4A-01D7-4EBB-AE70-E3AE07130512}"/>
              </a:ext>
            </a:extLst>
          </p:cNvPr>
          <p:cNvSpPr>
            <a:spLocks noGrp="1"/>
          </p:cNvSpPr>
          <p:nvPr>
            <p:ph type="pic" sz="quarter" idx="15"/>
          </p:nvPr>
        </p:nvSpPr>
        <p:spPr>
          <a:xfrm>
            <a:off x="6665364"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6" name="Picture Placeholder 37">
            <a:extLst>
              <a:ext uri="{FF2B5EF4-FFF2-40B4-BE49-F238E27FC236}">
                <a16:creationId xmlns:a16="http://schemas.microsoft.com/office/drawing/2014/main" id="{40F681C3-0B51-4151-BBA0-A881F97C4F48}"/>
              </a:ext>
            </a:extLst>
          </p:cNvPr>
          <p:cNvSpPr>
            <a:spLocks noGrp="1"/>
          </p:cNvSpPr>
          <p:nvPr>
            <p:ph type="pic" sz="quarter" idx="16"/>
          </p:nvPr>
        </p:nvSpPr>
        <p:spPr>
          <a:xfrm>
            <a:off x="9434563"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7" name="Picture Placeholder 37">
            <a:extLst>
              <a:ext uri="{FF2B5EF4-FFF2-40B4-BE49-F238E27FC236}">
                <a16:creationId xmlns:a16="http://schemas.microsoft.com/office/drawing/2014/main" id="{0F6D2048-B716-49F8-9460-9E60529EC58A}"/>
              </a:ext>
            </a:extLst>
          </p:cNvPr>
          <p:cNvSpPr>
            <a:spLocks noGrp="1"/>
          </p:cNvSpPr>
          <p:nvPr>
            <p:ph type="pic" sz="quarter" idx="17"/>
          </p:nvPr>
        </p:nvSpPr>
        <p:spPr>
          <a:xfrm>
            <a:off x="1330284"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8" name="Picture Placeholder 37">
            <a:extLst>
              <a:ext uri="{FF2B5EF4-FFF2-40B4-BE49-F238E27FC236}">
                <a16:creationId xmlns:a16="http://schemas.microsoft.com/office/drawing/2014/main" id="{0C52AAED-B693-4B65-92D4-98C9B4FC6CFA}"/>
              </a:ext>
            </a:extLst>
          </p:cNvPr>
          <p:cNvSpPr>
            <a:spLocks noGrp="1"/>
          </p:cNvSpPr>
          <p:nvPr>
            <p:ph type="pic" sz="quarter" idx="18"/>
          </p:nvPr>
        </p:nvSpPr>
        <p:spPr>
          <a:xfrm>
            <a:off x="3915603"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9" name="Picture Placeholder 37">
            <a:extLst>
              <a:ext uri="{FF2B5EF4-FFF2-40B4-BE49-F238E27FC236}">
                <a16:creationId xmlns:a16="http://schemas.microsoft.com/office/drawing/2014/main" id="{DB700DE4-1841-4825-B6BC-BA6256B940E4}"/>
              </a:ext>
            </a:extLst>
          </p:cNvPr>
          <p:cNvSpPr>
            <a:spLocks noGrp="1"/>
          </p:cNvSpPr>
          <p:nvPr>
            <p:ph type="pic" sz="quarter" idx="19"/>
          </p:nvPr>
        </p:nvSpPr>
        <p:spPr>
          <a:xfrm>
            <a:off x="6665364"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60" name="Picture Placeholder 37">
            <a:extLst>
              <a:ext uri="{FF2B5EF4-FFF2-40B4-BE49-F238E27FC236}">
                <a16:creationId xmlns:a16="http://schemas.microsoft.com/office/drawing/2014/main" id="{C2DF4A88-7220-4C74-97E6-F740F47361BB}"/>
              </a:ext>
            </a:extLst>
          </p:cNvPr>
          <p:cNvSpPr>
            <a:spLocks noGrp="1"/>
          </p:cNvSpPr>
          <p:nvPr>
            <p:ph type="pic" sz="quarter" idx="20"/>
          </p:nvPr>
        </p:nvSpPr>
        <p:spPr>
          <a:xfrm>
            <a:off x="9434563"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62" name="Text Placeholder 3">
            <a:extLst>
              <a:ext uri="{FF2B5EF4-FFF2-40B4-BE49-F238E27FC236}">
                <a16:creationId xmlns:a16="http://schemas.microsoft.com/office/drawing/2014/main" id="{983230AD-DABB-47F4-9543-AFB60A1F3986}"/>
              </a:ext>
            </a:extLst>
          </p:cNvPr>
          <p:cNvSpPr>
            <a:spLocks noGrp="1"/>
          </p:cNvSpPr>
          <p:nvPr>
            <p:ph type="body" sz="half" idx="42" hasCustomPrompt="1"/>
          </p:nvPr>
        </p:nvSpPr>
        <p:spPr>
          <a:xfrm>
            <a:off x="931027"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3" name="Text Placeholder 3">
            <a:extLst>
              <a:ext uri="{FF2B5EF4-FFF2-40B4-BE49-F238E27FC236}">
                <a16:creationId xmlns:a16="http://schemas.microsoft.com/office/drawing/2014/main" id="{FFE8C4A3-73D8-4E78-94A8-2ECD25821789}"/>
              </a:ext>
            </a:extLst>
          </p:cNvPr>
          <p:cNvSpPr>
            <a:spLocks noGrp="1"/>
          </p:cNvSpPr>
          <p:nvPr>
            <p:ph type="body" sz="half" idx="43" hasCustomPrompt="1"/>
          </p:nvPr>
        </p:nvSpPr>
        <p:spPr>
          <a:xfrm>
            <a:off x="3505397"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5" name="Text Placeholder 3">
            <a:extLst>
              <a:ext uri="{FF2B5EF4-FFF2-40B4-BE49-F238E27FC236}">
                <a16:creationId xmlns:a16="http://schemas.microsoft.com/office/drawing/2014/main" id="{97FDD7EF-4524-40AC-A3EA-3B235E727DB2}"/>
              </a:ext>
            </a:extLst>
          </p:cNvPr>
          <p:cNvSpPr>
            <a:spLocks noGrp="1"/>
          </p:cNvSpPr>
          <p:nvPr>
            <p:ph type="body" sz="half" idx="44" hasCustomPrompt="1"/>
          </p:nvPr>
        </p:nvSpPr>
        <p:spPr>
          <a:xfrm>
            <a:off x="6259092"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6" name="Text Placeholder 3">
            <a:extLst>
              <a:ext uri="{FF2B5EF4-FFF2-40B4-BE49-F238E27FC236}">
                <a16:creationId xmlns:a16="http://schemas.microsoft.com/office/drawing/2014/main" id="{666A99A8-83DB-4E60-8593-ACE60D0C1D51}"/>
              </a:ext>
            </a:extLst>
          </p:cNvPr>
          <p:cNvSpPr>
            <a:spLocks noGrp="1"/>
          </p:cNvSpPr>
          <p:nvPr>
            <p:ph type="body" sz="half" idx="45" hasCustomPrompt="1"/>
          </p:nvPr>
        </p:nvSpPr>
        <p:spPr>
          <a:xfrm>
            <a:off x="9028291"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7" name="Text Placeholder 3">
            <a:extLst>
              <a:ext uri="{FF2B5EF4-FFF2-40B4-BE49-F238E27FC236}">
                <a16:creationId xmlns:a16="http://schemas.microsoft.com/office/drawing/2014/main" id="{023DEE00-35F8-476C-A161-81C41D965AAF}"/>
              </a:ext>
            </a:extLst>
          </p:cNvPr>
          <p:cNvSpPr>
            <a:spLocks noGrp="1"/>
          </p:cNvSpPr>
          <p:nvPr>
            <p:ph type="body" sz="half" idx="46" hasCustomPrompt="1"/>
          </p:nvPr>
        </p:nvSpPr>
        <p:spPr>
          <a:xfrm>
            <a:off x="9028291"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8" name="Text Placeholder 3">
            <a:extLst>
              <a:ext uri="{FF2B5EF4-FFF2-40B4-BE49-F238E27FC236}">
                <a16:creationId xmlns:a16="http://schemas.microsoft.com/office/drawing/2014/main" id="{9CB397C3-6C34-47AF-8858-1F42AE2B881E}"/>
              </a:ext>
            </a:extLst>
          </p:cNvPr>
          <p:cNvSpPr>
            <a:spLocks noGrp="1"/>
          </p:cNvSpPr>
          <p:nvPr>
            <p:ph type="body" sz="half" idx="47" hasCustomPrompt="1"/>
          </p:nvPr>
        </p:nvSpPr>
        <p:spPr>
          <a:xfrm>
            <a:off x="6270576"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9" name="Text Placeholder 3">
            <a:extLst>
              <a:ext uri="{FF2B5EF4-FFF2-40B4-BE49-F238E27FC236}">
                <a16:creationId xmlns:a16="http://schemas.microsoft.com/office/drawing/2014/main" id="{94ACA849-D523-4727-BA1A-F7041DE827F6}"/>
              </a:ext>
            </a:extLst>
          </p:cNvPr>
          <p:cNvSpPr>
            <a:spLocks noGrp="1"/>
          </p:cNvSpPr>
          <p:nvPr>
            <p:ph type="body" sz="half" idx="48" hasCustomPrompt="1"/>
          </p:nvPr>
        </p:nvSpPr>
        <p:spPr>
          <a:xfrm>
            <a:off x="3518244"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70" name="Text Placeholder 3">
            <a:extLst>
              <a:ext uri="{FF2B5EF4-FFF2-40B4-BE49-F238E27FC236}">
                <a16:creationId xmlns:a16="http://schemas.microsoft.com/office/drawing/2014/main" id="{D0581948-954C-45B4-AE0B-B27291988C0C}"/>
              </a:ext>
            </a:extLst>
          </p:cNvPr>
          <p:cNvSpPr>
            <a:spLocks noGrp="1"/>
          </p:cNvSpPr>
          <p:nvPr>
            <p:ph type="body" sz="half" idx="49" hasCustomPrompt="1"/>
          </p:nvPr>
        </p:nvSpPr>
        <p:spPr>
          <a:xfrm>
            <a:off x="931027"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pic>
        <p:nvPicPr>
          <p:cNvPr id="27" name="Picture 26">
            <a:extLst>
              <a:ext uri="{FF2B5EF4-FFF2-40B4-BE49-F238E27FC236}">
                <a16:creationId xmlns:a16="http://schemas.microsoft.com/office/drawing/2014/main" id="{B440B837-348F-4030-A654-09E3C6D209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3424300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075A78D8-251C-451C-885E-8193EBD7BE12}"/>
              </a:ext>
            </a:extLst>
          </p:cNvPr>
          <p:cNvSpPr>
            <a:spLocks noGrp="1"/>
          </p:cNvSpPr>
          <p:nvPr>
            <p:ph type="body" sz="half" idx="12" hasCustomPrompt="1"/>
          </p:nvPr>
        </p:nvSpPr>
        <p:spPr>
          <a:xfrm>
            <a:off x="4711700" y="3634171"/>
            <a:ext cx="3136900" cy="2207071"/>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a:t>
            </a:r>
          </a:p>
        </p:txBody>
      </p:sp>
      <p:sp>
        <p:nvSpPr>
          <p:cNvPr id="19" name="Text Placeholder 3">
            <a:extLst>
              <a:ext uri="{FF2B5EF4-FFF2-40B4-BE49-F238E27FC236}">
                <a16:creationId xmlns:a16="http://schemas.microsoft.com/office/drawing/2014/main" id="{6314B0F1-D392-4C63-BEFC-A46B76FFD1BC}"/>
              </a:ext>
            </a:extLst>
          </p:cNvPr>
          <p:cNvSpPr>
            <a:spLocks noGrp="1"/>
          </p:cNvSpPr>
          <p:nvPr>
            <p:ph type="body" sz="half" idx="13" hasCustomPrompt="1"/>
          </p:nvPr>
        </p:nvSpPr>
        <p:spPr>
          <a:xfrm>
            <a:off x="8428037" y="3634171"/>
            <a:ext cx="3136900" cy="2207071"/>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a:t>
            </a:r>
          </a:p>
        </p:txBody>
      </p:sp>
      <p:sp>
        <p:nvSpPr>
          <p:cNvPr id="12" name="Rectangle 11">
            <a:extLst>
              <a:ext uri="{FF2B5EF4-FFF2-40B4-BE49-F238E27FC236}">
                <a16:creationId xmlns:a16="http://schemas.microsoft.com/office/drawing/2014/main" id="{3E4D1F8E-0216-4DB3-8A69-3AB05786096E}"/>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ADFD55AE-100C-4FAA-BBC7-A81FDFA493B7}"/>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6" name="Picture Placeholder 37">
            <a:extLst>
              <a:ext uri="{FF2B5EF4-FFF2-40B4-BE49-F238E27FC236}">
                <a16:creationId xmlns:a16="http://schemas.microsoft.com/office/drawing/2014/main" id="{644448CF-B04B-44BE-BFE9-5C08A943A77C}"/>
              </a:ext>
            </a:extLst>
          </p:cNvPr>
          <p:cNvSpPr>
            <a:spLocks noGrp="1"/>
          </p:cNvSpPr>
          <p:nvPr>
            <p:ph type="pic" sz="quarter" idx="10"/>
          </p:nvPr>
        </p:nvSpPr>
        <p:spPr>
          <a:xfrm>
            <a:off x="4711700" y="2781218"/>
            <a:ext cx="1115895" cy="781727"/>
          </a:xfrm>
          <a:noFill/>
        </p:spPr>
        <p:txBody>
          <a:bodyPr/>
          <a:lstStyle>
            <a:lvl1pPr marL="0" indent="0">
              <a:buNone/>
              <a:defRPr/>
            </a:lvl1pPr>
          </a:lstStyle>
          <a:p>
            <a:endParaRPr lang="en-US" dirty="0"/>
          </a:p>
        </p:txBody>
      </p:sp>
      <p:sp>
        <p:nvSpPr>
          <p:cNvPr id="27" name="Picture Placeholder 37">
            <a:extLst>
              <a:ext uri="{FF2B5EF4-FFF2-40B4-BE49-F238E27FC236}">
                <a16:creationId xmlns:a16="http://schemas.microsoft.com/office/drawing/2014/main" id="{8CC4D1C0-0783-49C9-91B9-93C719D3B5AE}"/>
              </a:ext>
            </a:extLst>
          </p:cNvPr>
          <p:cNvSpPr>
            <a:spLocks noGrp="1"/>
          </p:cNvSpPr>
          <p:nvPr>
            <p:ph type="pic" sz="quarter" idx="14"/>
          </p:nvPr>
        </p:nvSpPr>
        <p:spPr>
          <a:xfrm>
            <a:off x="8428037" y="2798975"/>
            <a:ext cx="1115895" cy="781727"/>
          </a:xfrm>
          <a:noFill/>
        </p:spPr>
        <p:txBody>
          <a:bodyPr/>
          <a:lstStyle>
            <a:lvl1pPr marL="0" indent="0">
              <a:buNone/>
              <a:defRPr/>
            </a:lvl1pPr>
          </a:lstStyle>
          <a:p>
            <a:endParaRPr lang="en-US" dirty="0"/>
          </a:p>
        </p:txBody>
      </p:sp>
      <p:sp>
        <p:nvSpPr>
          <p:cNvPr id="31" name="Content Placeholder 9">
            <a:extLst>
              <a:ext uri="{FF2B5EF4-FFF2-40B4-BE49-F238E27FC236}">
                <a16:creationId xmlns:a16="http://schemas.microsoft.com/office/drawing/2014/main" id="{17927624-4380-4F5E-99FF-8804DFCA71F8}"/>
              </a:ext>
            </a:extLst>
          </p:cNvPr>
          <p:cNvSpPr>
            <a:spLocks noGrp="1"/>
          </p:cNvSpPr>
          <p:nvPr>
            <p:ph sz="quarter" idx="15" hasCustomPrompt="1"/>
          </p:nvPr>
        </p:nvSpPr>
        <p:spPr>
          <a:xfrm>
            <a:off x="849289" y="2170303"/>
            <a:ext cx="6097897" cy="411162"/>
          </a:xfrm>
        </p:spPr>
        <p:txBody>
          <a:bodyPr/>
          <a:lstStyle>
            <a:lvl1pPr marL="0" indent="0">
              <a:buNone/>
              <a:defRPr/>
            </a:lvl1pPr>
          </a:lstStyle>
          <a:p>
            <a:pPr lvl="0"/>
            <a:r>
              <a:rPr lang="lt-LT" dirty="0"/>
              <a:t>Your great subtitle in this line</a:t>
            </a:r>
            <a:endParaRPr lang="en-US" dirty="0"/>
          </a:p>
        </p:txBody>
      </p:sp>
      <p:sp>
        <p:nvSpPr>
          <p:cNvPr id="32" name="Title 1">
            <a:extLst>
              <a:ext uri="{FF2B5EF4-FFF2-40B4-BE49-F238E27FC236}">
                <a16:creationId xmlns:a16="http://schemas.microsoft.com/office/drawing/2014/main" id="{C89644C1-0A0B-4409-9142-0B380C8031B5}"/>
              </a:ext>
            </a:extLst>
          </p:cNvPr>
          <p:cNvSpPr>
            <a:spLocks noGrp="1"/>
          </p:cNvSpPr>
          <p:nvPr>
            <p:ph type="title" hasCustomPrompt="1"/>
          </p:nvPr>
        </p:nvSpPr>
        <p:spPr>
          <a:xfrm>
            <a:off x="849289" y="1380595"/>
            <a:ext cx="6097897" cy="689832"/>
          </a:xfrm>
        </p:spPr>
        <p:txBody>
          <a:bodyPr/>
          <a:lstStyle>
            <a:lvl1pPr algn="l">
              <a:defRPr>
                <a:latin typeface="+mn-lt"/>
              </a:defRPr>
            </a:lvl1pPr>
          </a:lstStyle>
          <a:p>
            <a:r>
              <a:rPr lang="en-US" dirty="0"/>
              <a:t>LOREM IPSUM</a:t>
            </a:r>
          </a:p>
        </p:txBody>
      </p:sp>
      <p:pic>
        <p:nvPicPr>
          <p:cNvPr id="11" name="Picture 10">
            <a:extLst>
              <a:ext uri="{FF2B5EF4-FFF2-40B4-BE49-F238E27FC236}">
                <a16:creationId xmlns:a16="http://schemas.microsoft.com/office/drawing/2014/main" id="{CC0F2EEB-6327-4F4D-932B-5BE5F7695B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25936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83A6D7-CC68-4B70-94FB-19B716E5CBF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45180"/>
            <a:ext cx="12192000" cy="6903180"/>
          </a:xfrm>
          <a:prstGeom prst="rect">
            <a:avLst/>
          </a:prstGeom>
        </p:spPr>
      </p:pic>
      <p:sp>
        <p:nvSpPr>
          <p:cNvPr id="9" name="Rectangle 8">
            <a:extLst>
              <a:ext uri="{FF2B5EF4-FFF2-40B4-BE49-F238E27FC236}">
                <a16:creationId xmlns:a16="http://schemas.microsoft.com/office/drawing/2014/main" id="{6665AC9B-2244-4EF6-B741-7633AE2809EE}"/>
              </a:ext>
            </a:extLst>
          </p:cNvPr>
          <p:cNvSpPr/>
          <p:nvPr userDrawn="1"/>
        </p:nvSpPr>
        <p:spPr>
          <a:xfrm>
            <a:off x="633915" y="1012502"/>
            <a:ext cx="10924170" cy="4832996"/>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id="{BF72A7B8-EA9F-4CA2-A156-AFF6A053C5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204" b="-1"/>
          <a:stretch/>
        </p:blipFill>
        <p:spPr>
          <a:xfrm>
            <a:off x="8996887" y="1012501"/>
            <a:ext cx="2157713" cy="1469012"/>
          </a:xfrm>
          <a:prstGeom prst="rect">
            <a:avLst/>
          </a:prstGeom>
        </p:spPr>
      </p:pic>
      <p:sp>
        <p:nvSpPr>
          <p:cNvPr id="21" name="Text Placeholder 3">
            <a:extLst>
              <a:ext uri="{FF2B5EF4-FFF2-40B4-BE49-F238E27FC236}">
                <a16:creationId xmlns:a16="http://schemas.microsoft.com/office/drawing/2014/main" id="{52D7A075-EE6B-4D7D-B5F5-550AC99E6D13}"/>
              </a:ext>
            </a:extLst>
          </p:cNvPr>
          <p:cNvSpPr>
            <a:spLocks noGrp="1"/>
          </p:cNvSpPr>
          <p:nvPr>
            <p:ph type="body" sz="quarter" idx="10" hasCustomPrompt="1"/>
          </p:nvPr>
        </p:nvSpPr>
        <p:spPr>
          <a:xfrm>
            <a:off x="1546282" y="3034513"/>
            <a:ext cx="9555364" cy="665043"/>
          </a:xfrm>
        </p:spPr>
        <p:txBody>
          <a:bodyPr>
            <a:noAutofit/>
          </a:bodyPr>
          <a:lstStyle>
            <a:lvl1pPr marL="0" indent="0">
              <a:buNone/>
              <a:defRPr sz="4400"/>
            </a:lvl1pPr>
          </a:lstStyle>
          <a:p>
            <a:pPr lvl="0"/>
            <a:r>
              <a:rPr lang="en-US" dirty="0"/>
              <a:t>LOREM IPSUM DOLOR SIT AMET.</a:t>
            </a:r>
          </a:p>
        </p:txBody>
      </p:sp>
      <p:sp>
        <p:nvSpPr>
          <p:cNvPr id="22" name="Text Placeholder 3">
            <a:extLst>
              <a:ext uri="{FF2B5EF4-FFF2-40B4-BE49-F238E27FC236}">
                <a16:creationId xmlns:a16="http://schemas.microsoft.com/office/drawing/2014/main" id="{23A08DDA-B9A2-4B8F-B36A-3330D8891290}"/>
              </a:ext>
            </a:extLst>
          </p:cNvPr>
          <p:cNvSpPr>
            <a:spLocks noGrp="1"/>
          </p:cNvSpPr>
          <p:nvPr>
            <p:ph type="body" sz="quarter" idx="11" hasCustomPrompt="1"/>
          </p:nvPr>
        </p:nvSpPr>
        <p:spPr>
          <a:xfrm>
            <a:off x="1557013" y="3740706"/>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25" name="Text Placeholder 2">
            <a:extLst>
              <a:ext uri="{FF2B5EF4-FFF2-40B4-BE49-F238E27FC236}">
                <a16:creationId xmlns:a16="http://schemas.microsoft.com/office/drawing/2014/main" id="{658CDAE7-8743-4227-AF21-BEB75583583E}"/>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26" name="Text Placeholder 2">
            <a:extLst>
              <a:ext uri="{FF2B5EF4-FFF2-40B4-BE49-F238E27FC236}">
                <a16:creationId xmlns:a16="http://schemas.microsoft.com/office/drawing/2014/main" id="{B85A2C6D-25A7-4C4D-A664-20294DC52890}"/>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2771950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31" name="Content Placeholder 9">
            <a:extLst>
              <a:ext uri="{FF2B5EF4-FFF2-40B4-BE49-F238E27FC236}">
                <a16:creationId xmlns:a16="http://schemas.microsoft.com/office/drawing/2014/main" id="{17927624-4380-4F5E-99FF-8804DFCA71F8}"/>
              </a:ext>
            </a:extLst>
          </p:cNvPr>
          <p:cNvSpPr>
            <a:spLocks noGrp="1"/>
          </p:cNvSpPr>
          <p:nvPr>
            <p:ph sz="quarter" idx="15" hasCustomPrompt="1"/>
          </p:nvPr>
        </p:nvSpPr>
        <p:spPr>
          <a:xfrm>
            <a:off x="753033" y="2735789"/>
            <a:ext cx="6097897" cy="411162"/>
          </a:xfrm>
        </p:spPr>
        <p:txBody>
          <a:bodyPr/>
          <a:lstStyle>
            <a:lvl1pPr marL="0" indent="0">
              <a:buNone/>
              <a:defRPr/>
            </a:lvl1pPr>
          </a:lstStyle>
          <a:p>
            <a:pPr lvl="0"/>
            <a:r>
              <a:rPr lang="lt-LT" dirty="0"/>
              <a:t>Your great subtitle in this line</a:t>
            </a:r>
            <a:endParaRPr lang="en-US" dirty="0"/>
          </a:p>
        </p:txBody>
      </p:sp>
      <p:sp>
        <p:nvSpPr>
          <p:cNvPr id="32" name="Title 1">
            <a:extLst>
              <a:ext uri="{FF2B5EF4-FFF2-40B4-BE49-F238E27FC236}">
                <a16:creationId xmlns:a16="http://schemas.microsoft.com/office/drawing/2014/main" id="{C89644C1-0A0B-4409-9142-0B380C8031B5}"/>
              </a:ext>
            </a:extLst>
          </p:cNvPr>
          <p:cNvSpPr>
            <a:spLocks noGrp="1"/>
          </p:cNvSpPr>
          <p:nvPr>
            <p:ph type="title" hasCustomPrompt="1"/>
          </p:nvPr>
        </p:nvSpPr>
        <p:spPr>
          <a:xfrm>
            <a:off x="753033" y="1946081"/>
            <a:ext cx="6097897" cy="689832"/>
          </a:xfrm>
        </p:spPr>
        <p:txBody>
          <a:bodyPr/>
          <a:lstStyle>
            <a:lvl1pPr algn="l">
              <a:defRPr>
                <a:latin typeface="+mn-lt"/>
              </a:defRPr>
            </a:lvl1pPr>
          </a:lstStyle>
          <a:p>
            <a:r>
              <a:rPr lang="en-US" dirty="0"/>
              <a:t>LOREM IPSUM</a:t>
            </a:r>
          </a:p>
        </p:txBody>
      </p:sp>
      <p:sp>
        <p:nvSpPr>
          <p:cNvPr id="18" name="Text Placeholder 3">
            <a:extLst>
              <a:ext uri="{FF2B5EF4-FFF2-40B4-BE49-F238E27FC236}">
                <a16:creationId xmlns:a16="http://schemas.microsoft.com/office/drawing/2014/main" id="{075A78D8-251C-451C-885E-8193EBD7BE12}"/>
              </a:ext>
            </a:extLst>
          </p:cNvPr>
          <p:cNvSpPr>
            <a:spLocks noGrp="1"/>
          </p:cNvSpPr>
          <p:nvPr>
            <p:ph type="body" sz="half" idx="12" hasCustomPrompt="1"/>
          </p:nvPr>
        </p:nvSpPr>
        <p:spPr>
          <a:xfrm>
            <a:off x="5903604" y="3210410"/>
            <a:ext cx="5707370" cy="1738592"/>
          </a:xfrm>
          <a:prstGeom prst="rect">
            <a:avLst/>
          </a:prstGeom>
        </p:spPr>
        <p:txBody>
          <a:bodyPr>
            <a:normAutofit/>
          </a:bodyPr>
          <a:lstStyle>
            <a:lvl1pPr marL="0" marR="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t-LT"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endParaRPr lang="lt-LT" sz="1400" dirty="0">
              <a:latin typeface="+mj-lt"/>
            </a:endParaRPr>
          </a:p>
        </p:txBody>
      </p:sp>
      <p:sp>
        <p:nvSpPr>
          <p:cNvPr id="12" name="Rectangle 11">
            <a:extLst>
              <a:ext uri="{FF2B5EF4-FFF2-40B4-BE49-F238E27FC236}">
                <a16:creationId xmlns:a16="http://schemas.microsoft.com/office/drawing/2014/main" id="{3E4D1F8E-0216-4DB3-8A69-3AB05786096E}"/>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ADFD55AE-100C-4FAA-BBC7-A81FDFA493B7}"/>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8" name="Picture 7">
            <a:extLst>
              <a:ext uri="{FF2B5EF4-FFF2-40B4-BE49-F238E27FC236}">
                <a16:creationId xmlns:a16="http://schemas.microsoft.com/office/drawing/2014/main" id="{8EBB083E-24E7-44CA-BFFB-3F7BACE873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1716935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E1B24556-C750-4D6A-9AB5-21A17E1C1E76}"/>
              </a:ext>
            </a:extLst>
          </p:cNvPr>
          <p:cNvSpPr>
            <a:spLocks noGrp="1"/>
          </p:cNvSpPr>
          <p:nvPr>
            <p:ph type="body" sz="half" idx="12" hasCustomPrompt="1"/>
          </p:nvPr>
        </p:nvSpPr>
        <p:spPr>
          <a:xfrm>
            <a:off x="1359580" y="2836802"/>
            <a:ext cx="4330020" cy="2635950"/>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a:t>
            </a:r>
            <a:r>
              <a:rPr lang="lt-LT" sz="1400" dirty="0">
                <a:latin typeface="+mj-lt"/>
              </a:rPr>
              <a:t>.</a:t>
            </a:r>
          </a:p>
        </p:txBody>
      </p:sp>
      <p:sp>
        <p:nvSpPr>
          <p:cNvPr id="17" name="Text Placeholder 3">
            <a:extLst>
              <a:ext uri="{FF2B5EF4-FFF2-40B4-BE49-F238E27FC236}">
                <a16:creationId xmlns:a16="http://schemas.microsoft.com/office/drawing/2014/main" id="{2011C60B-07AA-4A2A-A956-D7B19AE5C462}"/>
              </a:ext>
            </a:extLst>
          </p:cNvPr>
          <p:cNvSpPr>
            <a:spLocks noGrp="1"/>
          </p:cNvSpPr>
          <p:nvPr>
            <p:ph type="body" sz="half" idx="39" hasCustomPrompt="1"/>
          </p:nvPr>
        </p:nvSpPr>
        <p:spPr>
          <a:xfrm>
            <a:off x="6502400" y="2836802"/>
            <a:ext cx="4330020" cy="2635950"/>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a:t>
            </a:r>
            <a:r>
              <a:rPr lang="lt-LT" sz="1400" dirty="0">
                <a:latin typeface="+mj-lt"/>
              </a:rPr>
              <a:t>.</a:t>
            </a:r>
          </a:p>
        </p:txBody>
      </p:sp>
      <p:sp>
        <p:nvSpPr>
          <p:cNvPr id="14" name="Rectangle 13">
            <a:extLst>
              <a:ext uri="{FF2B5EF4-FFF2-40B4-BE49-F238E27FC236}">
                <a16:creationId xmlns:a16="http://schemas.microsoft.com/office/drawing/2014/main" id="{E8564182-529B-4C7A-BE82-C9E631E58A57}"/>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5A8CE27-A4DB-4DAC-B392-A31AC515BDC6}"/>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3" name="Title 1">
            <a:extLst>
              <a:ext uri="{FF2B5EF4-FFF2-40B4-BE49-F238E27FC236}">
                <a16:creationId xmlns:a16="http://schemas.microsoft.com/office/drawing/2014/main" id="{89367172-CF57-4D05-8A55-71E6451F0748}"/>
              </a:ext>
            </a:extLst>
          </p:cNvPr>
          <p:cNvSpPr>
            <a:spLocks noGrp="1"/>
          </p:cNvSpPr>
          <p:nvPr>
            <p:ph type="title" hasCustomPrompt="1"/>
          </p:nvPr>
        </p:nvSpPr>
        <p:spPr>
          <a:xfrm>
            <a:off x="18197" y="1148231"/>
            <a:ext cx="12160155" cy="689832"/>
          </a:xfrm>
        </p:spPr>
        <p:txBody>
          <a:bodyPr/>
          <a:lstStyle>
            <a:lvl1pPr algn="ctr">
              <a:defRPr>
                <a:latin typeface="+mn-lt"/>
              </a:defRPr>
            </a:lvl1pPr>
          </a:lstStyle>
          <a:p>
            <a:r>
              <a:rPr lang="en-US" dirty="0"/>
              <a:t>LOREM IPSUM</a:t>
            </a:r>
          </a:p>
        </p:txBody>
      </p:sp>
      <p:sp>
        <p:nvSpPr>
          <p:cNvPr id="24" name="Content Placeholder 9">
            <a:extLst>
              <a:ext uri="{FF2B5EF4-FFF2-40B4-BE49-F238E27FC236}">
                <a16:creationId xmlns:a16="http://schemas.microsoft.com/office/drawing/2014/main" id="{DAB9F49A-9710-4CAB-B016-91A3044C9D24}"/>
              </a:ext>
            </a:extLst>
          </p:cNvPr>
          <p:cNvSpPr>
            <a:spLocks noGrp="1"/>
          </p:cNvSpPr>
          <p:nvPr>
            <p:ph sz="quarter" idx="13" hasCustomPrompt="1"/>
          </p:nvPr>
        </p:nvSpPr>
        <p:spPr>
          <a:xfrm>
            <a:off x="18198" y="1887674"/>
            <a:ext cx="12160154" cy="411162"/>
          </a:xfrm>
        </p:spPr>
        <p:txBody>
          <a:bodyPr/>
          <a:lstStyle>
            <a:lvl1pPr marL="0" indent="0" algn="ctr">
              <a:buNone/>
              <a:defRPr/>
            </a:lvl1pPr>
          </a:lstStyle>
          <a:p>
            <a:pPr lvl="0"/>
            <a:r>
              <a:rPr lang="lt-LT" dirty="0"/>
              <a:t>Your great subtitle in this line</a:t>
            </a:r>
            <a:endParaRPr lang="en-US" dirty="0"/>
          </a:p>
        </p:txBody>
      </p:sp>
      <p:pic>
        <p:nvPicPr>
          <p:cNvPr id="10" name="Picture 9">
            <a:extLst>
              <a:ext uri="{FF2B5EF4-FFF2-40B4-BE49-F238E27FC236}">
                <a16:creationId xmlns:a16="http://schemas.microsoft.com/office/drawing/2014/main" id="{E3FB6E28-A2BF-45A9-9C07-715B181894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Tree>
    <p:extLst>
      <p:ext uri="{BB962C8B-B14F-4D97-AF65-F5344CB8AC3E}">
        <p14:creationId xmlns:p14="http://schemas.microsoft.com/office/powerpoint/2010/main" val="2916485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E04F00A7-6905-4231-B886-6A36D409A74C}"/>
              </a:ext>
            </a:extLst>
          </p:cNvPr>
          <p:cNvSpPr>
            <a:spLocks noGrp="1"/>
          </p:cNvSpPr>
          <p:nvPr>
            <p:ph type="body" sz="half" idx="12" hasCustomPrompt="1"/>
          </p:nvPr>
        </p:nvSpPr>
        <p:spPr>
          <a:xfrm>
            <a:off x="3231995" y="2809720"/>
            <a:ext cx="5952948" cy="2676680"/>
          </a:xfrm>
          <a:prstGeom prst="rect">
            <a:avLst/>
          </a:prstGeom>
        </p:spPr>
        <p:txBody>
          <a:bodyPr>
            <a:normAutofit/>
          </a:bodyPr>
          <a:lstStyle>
            <a:lvl1pPr marL="0" indent="0" algn="ctr">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1" name="Rectangle 10">
            <a:extLst>
              <a:ext uri="{FF2B5EF4-FFF2-40B4-BE49-F238E27FC236}">
                <a16:creationId xmlns:a16="http://schemas.microsoft.com/office/drawing/2014/main" id="{957A56C7-A6C4-46D7-BAB3-D7753A66D669}"/>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3" name="Slide Number">
            <a:extLst>
              <a:ext uri="{FF2B5EF4-FFF2-40B4-BE49-F238E27FC236}">
                <a16:creationId xmlns:a16="http://schemas.microsoft.com/office/drawing/2014/main" id="{DCEDA12B-4592-452E-8468-D23E7E7E8D9F}"/>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4" name="Title 1">
            <a:extLst>
              <a:ext uri="{FF2B5EF4-FFF2-40B4-BE49-F238E27FC236}">
                <a16:creationId xmlns:a16="http://schemas.microsoft.com/office/drawing/2014/main" id="{B56DE388-1305-4873-94A8-E002F8738C02}"/>
              </a:ext>
            </a:extLst>
          </p:cNvPr>
          <p:cNvSpPr>
            <a:spLocks noGrp="1"/>
          </p:cNvSpPr>
          <p:nvPr>
            <p:ph type="title" hasCustomPrompt="1"/>
          </p:nvPr>
        </p:nvSpPr>
        <p:spPr>
          <a:xfrm>
            <a:off x="1" y="1371600"/>
            <a:ext cx="12192000" cy="689832"/>
          </a:xfrm>
        </p:spPr>
        <p:txBody>
          <a:bodyPr/>
          <a:lstStyle>
            <a:lvl1pPr algn="ctr">
              <a:defRPr>
                <a:latin typeface="+mn-lt"/>
              </a:defRPr>
            </a:lvl1pPr>
          </a:lstStyle>
          <a:p>
            <a:r>
              <a:rPr lang="en-US" dirty="0"/>
              <a:t>LOREM IPSUM</a:t>
            </a:r>
          </a:p>
        </p:txBody>
      </p:sp>
      <p:sp>
        <p:nvSpPr>
          <p:cNvPr id="17" name="Content Placeholder 9">
            <a:extLst>
              <a:ext uri="{FF2B5EF4-FFF2-40B4-BE49-F238E27FC236}">
                <a16:creationId xmlns:a16="http://schemas.microsoft.com/office/drawing/2014/main" id="{F1A9590D-A6E3-4A56-8B4F-0A2CC61CC0A3}"/>
              </a:ext>
            </a:extLst>
          </p:cNvPr>
          <p:cNvSpPr>
            <a:spLocks noGrp="1"/>
          </p:cNvSpPr>
          <p:nvPr>
            <p:ph sz="quarter" idx="13" hasCustomPrompt="1"/>
          </p:nvPr>
        </p:nvSpPr>
        <p:spPr>
          <a:xfrm>
            <a:off x="0" y="2111043"/>
            <a:ext cx="12191361" cy="411162"/>
          </a:xfrm>
        </p:spPr>
        <p:txBody>
          <a:bodyPr/>
          <a:lstStyle>
            <a:lvl1pPr marL="0" indent="0" algn="ctr">
              <a:buNone/>
              <a:defRPr/>
            </a:lvl1pPr>
          </a:lstStyle>
          <a:p>
            <a:pPr lvl="0"/>
            <a:r>
              <a:rPr lang="lt-LT" dirty="0"/>
              <a:t>Your great subtitle in this line</a:t>
            </a:r>
            <a:endParaRPr lang="en-US" dirty="0"/>
          </a:p>
        </p:txBody>
      </p:sp>
    </p:spTree>
    <p:extLst>
      <p:ext uri="{BB962C8B-B14F-4D97-AF65-F5344CB8AC3E}">
        <p14:creationId xmlns:p14="http://schemas.microsoft.com/office/powerpoint/2010/main" val="2186919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E5434-6F6C-41BC-BAD9-C7249F675812}"/>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l="-9383"/>
          <a:stretch/>
        </p:blipFill>
        <p:spPr>
          <a:xfrm>
            <a:off x="1896932" y="0"/>
            <a:ext cx="10295068" cy="6858000"/>
          </a:xfrm>
          <a:prstGeom prst="rect">
            <a:avLst/>
          </a:prstGeom>
        </p:spPr>
      </p:pic>
      <p:sp>
        <p:nvSpPr>
          <p:cNvPr id="12" name="Title 1">
            <a:extLst>
              <a:ext uri="{FF2B5EF4-FFF2-40B4-BE49-F238E27FC236}">
                <a16:creationId xmlns:a16="http://schemas.microsoft.com/office/drawing/2014/main" id="{5B7764B3-663F-4ACA-82EC-06ABFCC91875}"/>
              </a:ext>
            </a:extLst>
          </p:cNvPr>
          <p:cNvSpPr>
            <a:spLocks noGrp="1"/>
          </p:cNvSpPr>
          <p:nvPr userDrawn="1">
            <p:ph type="title" hasCustomPrompt="1"/>
          </p:nvPr>
        </p:nvSpPr>
        <p:spPr>
          <a:xfrm>
            <a:off x="1096392" y="2860330"/>
            <a:ext cx="6186151" cy="567108"/>
          </a:xfrm>
        </p:spPr>
        <p:txBody>
          <a:bodyPr/>
          <a:lstStyle>
            <a:lvl1pPr algn="l">
              <a:defRPr b="0">
                <a:latin typeface="Raleway SemiBold" panose="020B0703030101060003" pitchFamily="34" charset="0"/>
              </a:defRPr>
            </a:lvl1pPr>
          </a:lstStyle>
          <a:p>
            <a:r>
              <a:rPr lang="en-US" dirty="0"/>
              <a:t>DIVIDER</a:t>
            </a:r>
          </a:p>
        </p:txBody>
      </p:sp>
      <p:sp>
        <p:nvSpPr>
          <p:cNvPr id="7" name="Oval 6">
            <a:extLst>
              <a:ext uri="{FF2B5EF4-FFF2-40B4-BE49-F238E27FC236}">
                <a16:creationId xmlns:a16="http://schemas.microsoft.com/office/drawing/2014/main" id="{B9F542EF-9CA8-49A9-8EAA-37CC808A5455}"/>
              </a:ext>
            </a:extLst>
          </p:cNvPr>
          <p:cNvSpPr/>
          <p:nvPr userDrawn="1"/>
        </p:nvSpPr>
        <p:spPr>
          <a:xfrm>
            <a:off x="1096392" y="846161"/>
            <a:ext cx="1650776" cy="1650773"/>
          </a:xfrm>
          <a:prstGeom prst="ellipse">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9">
            <a:extLst>
              <a:ext uri="{FF2B5EF4-FFF2-40B4-BE49-F238E27FC236}">
                <a16:creationId xmlns:a16="http://schemas.microsoft.com/office/drawing/2014/main" id="{E4FC4365-8D2A-46F0-8DEC-0CF1B8BA2C69}"/>
              </a:ext>
            </a:extLst>
          </p:cNvPr>
          <p:cNvSpPr>
            <a:spLocks noGrp="1"/>
          </p:cNvSpPr>
          <p:nvPr>
            <p:ph sz="quarter" idx="13" hasCustomPrompt="1"/>
          </p:nvPr>
        </p:nvSpPr>
        <p:spPr>
          <a:xfrm>
            <a:off x="1096392" y="3459522"/>
            <a:ext cx="6186151" cy="411162"/>
          </a:xfrm>
        </p:spPr>
        <p:txBody>
          <a:bodyPr anchor="ctr">
            <a:normAutofit/>
          </a:bodyPr>
          <a:lstStyle>
            <a:lvl1pPr marL="0" indent="0" algn="l">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2894391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19CB24-9275-4F37-9998-3FA737462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938"/>
          <a:stretch/>
        </p:blipFill>
        <p:spPr>
          <a:xfrm>
            <a:off x="0" y="0"/>
            <a:ext cx="10276010" cy="6858000"/>
          </a:xfrm>
          <a:prstGeom prst="rect">
            <a:avLst/>
          </a:prstGeom>
        </p:spPr>
      </p:pic>
      <p:sp>
        <p:nvSpPr>
          <p:cNvPr id="6" name="Oval 5">
            <a:extLst>
              <a:ext uri="{FF2B5EF4-FFF2-40B4-BE49-F238E27FC236}">
                <a16:creationId xmlns:a16="http://schemas.microsoft.com/office/drawing/2014/main" id="{ADF1940F-D0D1-48B6-A038-901C4999CFBE}"/>
              </a:ext>
            </a:extLst>
          </p:cNvPr>
          <p:cNvSpPr/>
          <p:nvPr/>
        </p:nvSpPr>
        <p:spPr>
          <a:xfrm>
            <a:off x="5751742" y="2903084"/>
            <a:ext cx="1650776" cy="1650773"/>
          </a:xfrm>
          <a:prstGeom prst="ellipse">
            <a:avLst/>
          </a:prstGeom>
          <a:solidFill>
            <a:srgbClr val="9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4F1FE49-E074-4DCE-9FBA-EC588C3511DB}"/>
              </a:ext>
            </a:extLst>
          </p:cNvPr>
          <p:cNvSpPr>
            <a:spLocks noGrp="1"/>
          </p:cNvSpPr>
          <p:nvPr>
            <p:ph type="title" hasCustomPrompt="1"/>
          </p:nvPr>
        </p:nvSpPr>
        <p:spPr>
          <a:xfrm>
            <a:off x="7785114" y="3253315"/>
            <a:ext cx="4183973" cy="544123"/>
          </a:xfrm>
        </p:spPr>
        <p:txBody>
          <a:bodyPr/>
          <a:lstStyle>
            <a:lvl1pPr algn="l">
              <a:defRPr b="0">
                <a:latin typeface="Raleway SemiBold" panose="020B0703030101060003" pitchFamily="34" charset="0"/>
              </a:defRPr>
            </a:lvl1pPr>
          </a:lstStyle>
          <a:p>
            <a:r>
              <a:rPr lang="en-US" dirty="0"/>
              <a:t>DIVIDER</a:t>
            </a:r>
          </a:p>
        </p:txBody>
      </p:sp>
      <p:sp>
        <p:nvSpPr>
          <p:cNvPr id="8" name="Content Placeholder 9">
            <a:extLst>
              <a:ext uri="{FF2B5EF4-FFF2-40B4-BE49-F238E27FC236}">
                <a16:creationId xmlns:a16="http://schemas.microsoft.com/office/drawing/2014/main" id="{C4BF36B4-6F46-46C9-A0F1-C4B5456B1493}"/>
              </a:ext>
            </a:extLst>
          </p:cNvPr>
          <p:cNvSpPr>
            <a:spLocks noGrp="1"/>
          </p:cNvSpPr>
          <p:nvPr>
            <p:ph sz="quarter" idx="13" hasCustomPrompt="1"/>
          </p:nvPr>
        </p:nvSpPr>
        <p:spPr>
          <a:xfrm>
            <a:off x="7785114" y="3879429"/>
            <a:ext cx="4183973" cy="411162"/>
          </a:xfrm>
        </p:spPr>
        <p:txBody>
          <a:bodyPr anchor="ctr">
            <a:normAutofit/>
          </a:bodyPr>
          <a:lstStyle>
            <a:lvl1pPr marL="0" indent="0" algn="l">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1778489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B0CCCB-5632-4E5F-B54D-AC051B87C5C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3906489" y="0"/>
            <a:ext cx="8285511" cy="6858000"/>
          </a:xfrm>
          <a:prstGeom prst="rect">
            <a:avLst/>
          </a:prstGeom>
        </p:spPr>
      </p:pic>
      <p:sp>
        <p:nvSpPr>
          <p:cNvPr id="12" name="Title 1">
            <a:extLst>
              <a:ext uri="{FF2B5EF4-FFF2-40B4-BE49-F238E27FC236}">
                <a16:creationId xmlns:a16="http://schemas.microsoft.com/office/drawing/2014/main" id="{1A81832C-152C-41C6-9F61-6B998F75AC65}"/>
              </a:ext>
            </a:extLst>
          </p:cNvPr>
          <p:cNvSpPr>
            <a:spLocks noGrp="1"/>
          </p:cNvSpPr>
          <p:nvPr>
            <p:ph type="title" hasCustomPrompt="1"/>
          </p:nvPr>
        </p:nvSpPr>
        <p:spPr>
          <a:xfrm>
            <a:off x="1096392" y="3550140"/>
            <a:ext cx="6186151" cy="567108"/>
          </a:xfrm>
        </p:spPr>
        <p:txBody>
          <a:bodyPr/>
          <a:lstStyle>
            <a:lvl1pPr algn="l">
              <a:defRPr b="0">
                <a:latin typeface="Raleway SemiBold" panose="020B0703030101060003" pitchFamily="34" charset="0"/>
              </a:defRPr>
            </a:lvl1pPr>
          </a:lstStyle>
          <a:p>
            <a:r>
              <a:rPr lang="en-US" dirty="0"/>
              <a:t>DIVIDER</a:t>
            </a:r>
          </a:p>
        </p:txBody>
      </p:sp>
      <p:sp>
        <p:nvSpPr>
          <p:cNvPr id="4" name="Text Placeholder 3">
            <a:extLst>
              <a:ext uri="{FF2B5EF4-FFF2-40B4-BE49-F238E27FC236}">
                <a16:creationId xmlns:a16="http://schemas.microsoft.com/office/drawing/2014/main" id="{B20AFE1C-9249-4518-915B-5D5939ECB38B}"/>
              </a:ext>
            </a:extLst>
          </p:cNvPr>
          <p:cNvSpPr>
            <a:spLocks noGrp="1"/>
          </p:cNvSpPr>
          <p:nvPr>
            <p:ph type="body" sz="quarter" idx="39" hasCustomPrompt="1"/>
          </p:nvPr>
        </p:nvSpPr>
        <p:spPr>
          <a:xfrm>
            <a:off x="1096963" y="4165928"/>
            <a:ext cx="6185580" cy="293777"/>
          </a:xfrm>
        </p:spPr>
        <p:txBody>
          <a:bodyPr>
            <a:normAutofit/>
          </a:bodyPr>
          <a:lstStyle>
            <a:lvl1pPr marL="0" indent="0">
              <a:buNone/>
              <a:defRPr sz="1400"/>
            </a:lvl1pPr>
          </a:lstStyle>
          <a:p>
            <a:pPr lvl="0"/>
            <a:r>
              <a:rPr lang="en-US" dirty="0"/>
              <a:t>Lorem ipsum</a:t>
            </a:r>
          </a:p>
        </p:txBody>
      </p:sp>
    </p:spTree>
    <p:extLst>
      <p:ext uri="{BB962C8B-B14F-4D97-AF65-F5344CB8AC3E}">
        <p14:creationId xmlns:p14="http://schemas.microsoft.com/office/powerpoint/2010/main" val="2574611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B14DDF-6D36-4899-8908-C45C37E10B02}"/>
              </a:ext>
            </a:extLst>
          </p:cNvPr>
          <p:cNvPicPr>
            <a:picLocks noChangeAspect="1"/>
          </p:cNvPicPr>
          <p:nvPr userDrawn="1"/>
        </p:nvPicPr>
        <p:blipFill rotWithShape="1">
          <a:blip r:embed="rId2">
            <a:alphaModFix amt="70000"/>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4" name="Title 1">
            <a:extLst>
              <a:ext uri="{FF2B5EF4-FFF2-40B4-BE49-F238E27FC236}">
                <a16:creationId xmlns:a16="http://schemas.microsoft.com/office/drawing/2014/main" id="{FDDB334A-1D24-426A-AD6D-1D733AEC3C3B}"/>
              </a:ext>
            </a:extLst>
          </p:cNvPr>
          <p:cNvSpPr>
            <a:spLocks noGrp="1"/>
          </p:cNvSpPr>
          <p:nvPr>
            <p:ph type="title" hasCustomPrompt="1"/>
          </p:nvPr>
        </p:nvSpPr>
        <p:spPr>
          <a:xfrm>
            <a:off x="0" y="3071586"/>
            <a:ext cx="12192000" cy="544123"/>
          </a:xfrm>
        </p:spPr>
        <p:txBody>
          <a:bodyPr/>
          <a:lstStyle>
            <a:lvl1pPr algn="ctr">
              <a:defRPr b="0">
                <a:latin typeface="Raleway SemiBold" panose="020B0703030101060003" pitchFamily="34" charset="0"/>
              </a:defRPr>
            </a:lvl1pPr>
          </a:lstStyle>
          <a:p>
            <a:r>
              <a:rPr lang="en-US" dirty="0"/>
              <a:t>DIVIDER</a:t>
            </a:r>
          </a:p>
        </p:txBody>
      </p:sp>
      <p:sp>
        <p:nvSpPr>
          <p:cNvPr id="6" name="Content Placeholder 9">
            <a:extLst>
              <a:ext uri="{FF2B5EF4-FFF2-40B4-BE49-F238E27FC236}">
                <a16:creationId xmlns:a16="http://schemas.microsoft.com/office/drawing/2014/main" id="{C98BB373-A12C-4A8A-8EC8-15778EE972DA}"/>
              </a:ext>
            </a:extLst>
          </p:cNvPr>
          <p:cNvSpPr>
            <a:spLocks noGrp="1"/>
          </p:cNvSpPr>
          <p:nvPr>
            <p:ph sz="quarter" idx="13" hasCustomPrompt="1"/>
          </p:nvPr>
        </p:nvSpPr>
        <p:spPr>
          <a:xfrm>
            <a:off x="0" y="3697700"/>
            <a:ext cx="12192000" cy="411162"/>
          </a:xfrm>
        </p:spPr>
        <p:txBody>
          <a:bodyPr anchor="ctr">
            <a:normAutofit/>
          </a:bodyPr>
          <a:lstStyle>
            <a:lvl1pPr marL="0" indent="0" algn="ctr">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3884499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BD32C-4179-48F7-9C56-FD75B699DF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274"/>
          <a:stretch/>
        </p:blipFill>
        <p:spPr>
          <a:xfrm>
            <a:off x="0" y="0"/>
            <a:ext cx="12192000" cy="6858000"/>
          </a:xfrm>
          <a:prstGeom prst="rect">
            <a:avLst/>
          </a:prstGeom>
        </p:spPr>
      </p:pic>
      <p:sp>
        <p:nvSpPr>
          <p:cNvPr id="5" name="Title 1">
            <a:extLst>
              <a:ext uri="{FF2B5EF4-FFF2-40B4-BE49-F238E27FC236}">
                <a16:creationId xmlns:a16="http://schemas.microsoft.com/office/drawing/2014/main" id="{1FAC7D10-DEDE-4126-BF9A-4BCAEBA87B71}"/>
              </a:ext>
            </a:extLst>
          </p:cNvPr>
          <p:cNvSpPr>
            <a:spLocks noGrp="1"/>
          </p:cNvSpPr>
          <p:nvPr>
            <p:ph type="title" hasCustomPrompt="1"/>
          </p:nvPr>
        </p:nvSpPr>
        <p:spPr>
          <a:xfrm>
            <a:off x="0" y="2651077"/>
            <a:ext cx="12192000" cy="544123"/>
          </a:xfrm>
        </p:spPr>
        <p:txBody>
          <a:bodyPr/>
          <a:lstStyle>
            <a:lvl1pPr algn="ctr">
              <a:defRPr b="0">
                <a:latin typeface="Raleway SemiBold" panose="020B0703030101060003" pitchFamily="34" charset="0"/>
              </a:defRPr>
            </a:lvl1pPr>
          </a:lstStyle>
          <a:p>
            <a:r>
              <a:rPr lang="en-US" dirty="0"/>
              <a:t>DIVIDER</a:t>
            </a:r>
          </a:p>
        </p:txBody>
      </p:sp>
      <p:sp>
        <p:nvSpPr>
          <p:cNvPr id="6" name="Content Placeholder 9">
            <a:extLst>
              <a:ext uri="{FF2B5EF4-FFF2-40B4-BE49-F238E27FC236}">
                <a16:creationId xmlns:a16="http://schemas.microsoft.com/office/drawing/2014/main" id="{ABA0334A-C4DE-49DD-9E57-D461B0E61465}"/>
              </a:ext>
            </a:extLst>
          </p:cNvPr>
          <p:cNvSpPr>
            <a:spLocks noGrp="1"/>
          </p:cNvSpPr>
          <p:nvPr>
            <p:ph sz="quarter" idx="13" hasCustomPrompt="1"/>
          </p:nvPr>
        </p:nvSpPr>
        <p:spPr>
          <a:xfrm>
            <a:off x="0" y="3277191"/>
            <a:ext cx="12192000" cy="411162"/>
          </a:xfrm>
        </p:spPr>
        <p:txBody>
          <a:bodyPr anchor="ctr">
            <a:normAutofit/>
          </a:bodyPr>
          <a:lstStyle>
            <a:lvl1pPr marL="0" indent="0" algn="ctr">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1125332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23461-478C-436B-8D3C-FF06A21635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403"/>
          <a:stretch/>
        </p:blipFill>
        <p:spPr>
          <a:xfrm flipH="1">
            <a:off x="0" y="0"/>
            <a:ext cx="12192000" cy="6858000"/>
          </a:xfrm>
          <a:prstGeom prst="rect">
            <a:avLst/>
          </a:prstGeom>
        </p:spPr>
      </p:pic>
      <p:sp>
        <p:nvSpPr>
          <p:cNvPr id="7" name="Rectangle 6">
            <a:extLst>
              <a:ext uri="{FF2B5EF4-FFF2-40B4-BE49-F238E27FC236}">
                <a16:creationId xmlns:a16="http://schemas.microsoft.com/office/drawing/2014/main" id="{235AE437-8B8F-4313-B8B2-35605ED4B15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8" name="Slide Number">
            <a:extLst>
              <a:ext uri="{FF2B5EF4-FFF2-40B4-BE49-F238E27FC236}">
                <a16:creationId xmlns:a16="http://schemas.microsoft.com/office/drawing/2014/main" id="{37027C11-4FAD-41C7-A71A-4EA4BD5286D2}"/>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6" name="Title 1">
            <a:extLst>
              <a:ext uri="{FF2B5EF4-FFF2-40B4-BE49-F238E27FC236}">
                <a16:creationId xmlns:a16="http://schemas.microsoft.com/office/drawing/2014/main" id="{BFA1AC30-164B-4E37-9A2B-2B57347C2046}"/>
              </a:ext>
            </a:extLst>
          </p:cNvPr>
          <p:cNvSpPr>
            <a:spLocks noGrp="1"/>
          </p:cNvSpPr>
          <p:nvPr>
            <p:ph type="title" hasCustomPrompt="1"/>
          </p:nvPr>
        </p:nvSpPr>
        <p:spPr>
          <a:xfrm>
            <a:off x="7785114" y="3253315"/>
            <a:ext cx="4230423" cy="544123"/>
          </a:xfrm>
        </p:spPr>
        <p:txBody>
          <a:bodyPr/>
          <a:lstStyle>
            <a:lvl1pPr algn="l">
              <a:defRPr b="0">
                <a:latin typeface="Raleway SemiBold" panose="020B0703030101060003" pitchFamily="34" charset="0"/>
              </a:defRPr>
            </a:lvl1pPr>
          </a:lstStyle>
          <a:p>
            <a:r>
              <a:rPr lang="en-US" dirty="0"/>
              <a:t>DIVIDER</a:t>
            </a:r>
          </a:p>
        </p:txBody>
      </p:sp>
      <p:sp>
        <p:nvSpPr>
          <p:cNvPr id="9" name="Content Placeholder 9">
            <a:extLst>
              <a:ext uri="{FF2B5EF4-FFF2-40B4-BE49-F238E27FC236}">
                <a16:creationId xmlns:a16="http://schemas.microsoft.com/office/drawing/2014/main" id="{7B2A5CFA-3E79-4E64-AD4D-DB92374E55FA}"/>
              </a:ext>
            </a:extLst>
          </p:cNvPr>
          <p:cNvSpPr>
            <a:spLocks noGrp="1"/>
          </p:cNvSpPr>
          <p:nvPr>
            <p:ph sz="quarter" idx="13" hasCustomPrompt="1"/>
          </p:nvPr>
        </p:nvSpPr>
        <p:spPr>
          <a:xfrm>
            <a:off x="7785114" y="3879429"/>
            <a:ext cx="4230423" cy="411162"/>
          </a:xfrm>
        </p:spPr>
        <p:txBody>
          <a:bodyPr anchor="ctr">
            <a:normAutofit/>
          </a:bodyPr>
          <a:lstStyle>
            <a:lvl1pPr marL="0" indent="0" algn="l">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2041707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CF4E0-A4EE-41EC-943A-CCE56934C4A0}"/>
              </a:ext>
            </a:extLst>
          </p:cNvPr>
          <p:cNvPicPr>
            <a:picLocks noChangeAspect="1"/>
          </p:cNvPicPr>
          <p:nvPr userDrawn="1"/>
        </p:nvPicPr>
        <p:blipFill rotWithShape="1">
          <a:blip r:embed="rId2">
            <a:alphaModFix amt="35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tle 1">
            <a:extLst>
              <a:ext uri="{FF2B5EF4-FFF2-40B4-BE49-F238E27FC236}">
                <a16:creationId xmlns:a16="http://schemas.microsoft.com/office/drawing/2014/main" id="{C1A3F958-0FDD-46E0-A85E-F00A11E7727C}"/>
              </a:ext>
            </a:extLst>
          </p:cNvPr>
          <p:cNvSpPr>
            <a:spLocks noGrp="1"/>
          </p:cNvSpPr>
          <p:nvPr>
            <p:ph type="title" hasCustomPrompt="1"/>
          </p:nvPr>
        </p:nvSpPr>
        <p:spPr>
          <a:xfrm>
            <a:off x="0" y="2651077"/>
            <a:ext cx="12192000" cy="544123"/>
          </a:xfrm>
        </p:spPr>
        <p:txBody>
          <a:bodyPr/>
          <a:lstStyle>
            <a:lvl1pPr algn="ctr">
              <a:defRPr b="0">
                <a:latin typeface="Raleway SemiBold" panose="020B0703030101060003" pitchFamily="34" charset="0"/>
              </a:defRPr>
            </a:lvl1pPr>
          </a:lstStyle>
          <a:p>
            <a:r>
              <a:rPr lang="en-US" dirty="0"/>
              <a:t>DIVIDER</a:t>
            </a:r>
          </a:p>
        </p:txBody>
      </p:sp>
      <p:sp>
        <p:nvSpPr>
          <p:cNvPr id="6" name="Content Placeholder 9">
            <a:extLst>
              <a:ext uri="{FF2B5EF4-FFF2-40B4-BE49-F238E27FC236}">
                <a16:creationId xmlns:a16="http://schemas.microsoft.com/office/drawing/2014/main" id="{F5AFF243-C9B9-47CC-AA7C-84DA7917AB3D}"/>
              </a:ext>
            </a:extLst>
          </p:cNvPr>
          <p:cNvSpPr>
            <a:spLocks noGrp="1"/>
          </p:cNvSpPr>
          <p:nvPr>
            <p:ph sz="quarter" idx="13" hasCustomPrompt="1"/>
          </p:nvPr>
        </p:nvSpPr>
        <p:spPr>
          <a:xfrm>
            <a:off x="0" y="3277191"/>
            <a:ext cx="12192000" cy="411162"/>
          </a:xfrm>
        </p:spPr>
        <p:txBody>
          <a:bodyPr anchor="ctr">
            <a:normAutofit/>
          </a:bodyPr>
          <a:lstStyle>
            <a:lvl1pPr marL="0" indent="0" algn="ctr">
              <a:buFont typeface="Arial" panose="020B0604020202020204" pitchFamily="34" charset="0"/>
              <a:buNone/>
              <a:defRPr sz="1400"/>
            </a:lvl1pPr>
          </a:lstStyle>
          <a:p>
            <a:pPr lvl="0"/>
            <a:r>
              <a:rPr lang="lt-LT" dirty="0"/>
              <a:t>Lorem ipsum</a:t>
            </a:r>
            <a:endParaRPr lang="en-US" dirty="0"/>
          </a:p>
        </p:txBody>
      </p:sp>
    </p:spTree>
    <p:extLst>
      <p:ext uri="{BB962C8B-B14F-4D97-AF65-F5344CB8AC3E}">
        <p14:creationId xmlns:p14="http://schemas.microsoft.com/office/powerpoint/2010/main" val="114005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8DF707-C52F-402C-892B-EBFD08DEA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80F27DA0-C26F-4E2A-9E42-F44E3B69A94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3915" y="1012503"/>
            <a:ext cx="10924170" cy="4832996"/>
          </a:xfrm>
          <a:prstGeom prst="rect">
            <a:avLst/>
          </a:prstGeom>
        </p:spPr>
      </p:pic>
      <p:pic>
        <p:nvPicPr>
          <p:cNvPr id="13" name="Picture 12">
            <a:extLst>
              <a:ext uri="{FF2B5EF4-FFF2-40B4-BE49-F238E27FC236}">
                <a16:creationId xmlns:a16="http://schemas.microsoft.com/office/drawing/2014/main" id="{8C00A5EC-F737-4BC5-BC8B-59143A7353C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9204" b="-1"/>
          <a:stretch/>
        </p:blipFill>
        <p:spPr>
          <a:xfrm>
            <a:off x="8996887" y="1012501"/>
            <a:ext cx="2157713" cy="1469012"/>
          </a:xfrm>
          <a:prstGeom prst="rect">
            <a:avLst/>
          </a:prstGeom>
        </p:spPr>
      </p:pic>
      <p:sp>
        <p:nvSpPr>
          <p:cNvPr id="22" name="Text Placeholder 3">
            <a:extLst>
              <a:ext uri="{FF2B5EF4-FFF2-40B4-BE49-F238E27FC236}">
                <a16:creationId xmlns:a16="http://schemas.microsoft.com/office/drawing/2014/main" id="{47B46316-CD40-4DCE-8E5B-499F0D131A8B}"/>
              </a:ext>
            </a:extLst>
          </p:cNvPr>
          <p:cNvSpPr>
            <a:spLocks noGrp="1"/>
          </p:cNvSpPr>
          <p:nvPr>
            <p:ph type="body" sz="quarter" idx="10" hasCustomPrompt="1"/>
          </p:nvPr>
        </p:nvSpPr>
        <p:spPr>
          <a:xfrm>
            <a:off x="1546282" y="3034513"/>
            <a:ext cx="9555364" cy="665043"/>
          </a:xfrm>
        </p:spPr>
        <p:txBody>
          <a:bodyPr>
            <a:noAutofit/>
          </a:bodyPr>
          <a:lstStyle>
            <a:lvl1pPr marL="0" indent="0">
              <a:buNone/>
              <a:defRPr sz="4400">
                <a:solidFill>
                  <a:schemeClr val="bg1"/>
                </a:solidFill>
              </a:defRPr>
            </a:lvl1pPr>
          </a:lstStyle>
          <a:p>
            <a:pPr lvl="0"/>
            <a:r>
              <a:rPr lang="en-US" dirty="0"/>
              <a:t>LOREM IPSUM DOLOR SIT AMET.</a:t>
            </a:r>
          </a:p>
        </p:txBody>
      </p:sp>
      <p:sp>
        <p:nvSpPr>
          <p:cNvPr id="23" name="Text Placeholder 3">
            <a:extLst>
              <a:ext uri="{FF2B5EF4-FFF2-40B4-BE49-F238E27FC236}">
                <a16:creationId xmlns:a16="http://schemas.microsoft.com/office/drawing/2014/main" id="{3A69806F-FD6B-4700-8B77-30ED299EAF15}"/>
              </a:ext>
            </a:extLst>
          </p:cNvPr>
          <p:cNvSpPr>
            <a:spLocks noGrp="1"/>
          </p:cNvSpPr>
          <p:nvPr>
            <p:ph type="body" sz="quarter" idx="11" hasCustomPrompt="1"/>
          </p:nvPr>
        </p:nvSpPr>
        <p:spPr>
          <a:xfrm>
            <a:off x="1557013" y="3740706"/>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24" name="Text Placeholder 2">
            <a:extLst>
              <a:ext uri="{FF2B5EF4-FFF2-40B4-BE49-F238E27FC236}">
                <a16:creationId xmlns:a16="http://schemas.microsoft.com/office/drawing/2014/main" id="{B445329E-A1FB-438E-9DCF-4FD90B5DDC84}"/>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25" name="Text Placeholder 2">
            <a:extLst>
              <a:ext uri="{FF2B5EF4-FFF2-40B4-BE49-F238E27FC236}">
                <a16:creationId xmlns:a16="http://schemas.microsoft.com/office/drawing/2014/main" id="{299D3ECA-A130-4387-BE76-4E2081C8D332}"/>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1412250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4EB92E-0231-4651-A1B5-4B3BD2FAE6F4}"/>
              </a:ext>
            </a:extLst>
          </p:cNvPr>
          <p:cNvSpPr/>
          <p:nvPr userDrawn="1"/>
        </p:nvSpPr>
        <p:spPr>
          <a:xfrm>
            <a:off x="0" y="1734494"/>
            <a:ext cx="12191999" cy="4074460"/>
          </a:xfrm>
          <a:prstGeom prst="rect">
            <a:avLst/>
          </a:prstGeom>
          <a:solidFill>
            <a:schemeClr val="bg1">
              <a:alpha val="85000"/>
            </a:schemeClr>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itle 1">
            <a:extLst>
              <a:ext uri="{FF2B5EF4-FFF2-40B4-BE49-F238E27FC236}">
                <a16:creationId xmlns:a16="http://schemas.microsoft.com/office/drawing/2014/main" id="{A2AD6029-B97B-4FBF-806C-67A12FA984A3}"/>
              </a:ext>
            </a:extLst>
          </p:cNvPr>
          <p:cNvSpPr txBox="1">
            <a:spLocks/>
          </p:cNvSpPr>
          <p:nvPr userDrawn="1"/>
        </p:nvSpPr>
        <p:spPr>
          <a:xfrm>
            <a:off x="0" y="516372"/>
            <a:ext cx="12192000" cy="631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The Baltic network with strong local establishment</a:t>
            </a:r>
            <a:endParaRPr lang="id-ID" sz="3600" dirty="0">
              <a:latin typeface="+mn-lt"/>
            </a:endParaRPr>
          </a:p>
        </p:txBody>
      </p:sp>
      <p:sp>
        <p:nvSpPr>
          <p:cNvPr id="10" name="Text Placeholder 5">
            <a:extLst>
              <a:ext uri="{FF2B5EF4-FFF2-40B4-BE49-F238E27FC236}">
                <a16:creationId xmlns:a16="http://schemas.microsoft.com/office/drawing/2014/main" id="{18A392AD-A141-49BA-8E72-9DBB7790062C}"/>
              </a:ext>
            </a:extLst>
          </p:cNvPr>
          <p:cNvSpPr txBox="1">
            <a:spLocks/>
          </p:cNvSpPr>
          <p:nvPr userDrawn="1"/>
        </p:nvSpPr>
        <p:spPr>
          <a:xfrm>
            <a:off x="6880759" y="3353324"/>
            <a:ext cx="4792947" cy="684858"/>
          </a:xfrm>
          <a:prstGeom prst="rect">
            <a:avLst/>
          </a:prstGeom>
        </p:spPr>
        <p:txBody>
          <a:bodyPr vert="horz" wrap="square" lIns="91440" tIns="45720" rIns="91440" bIns="45720" numCol="1" spcCol="1511901" anchor="t" anchorCtr="0"/>
          <a:lstStyle>
            <a:lvl1pPr marL="0" indent="0" defTabSz="346686">
              <a:spcBef>
                <a:spcPts val="2184"/>
              </a:spcBef>
              <a:buSzPct val="100000"/>
              <a:buFontTx/>
              <a:buNone/>
              <a:defRPr sz="1500">
                <a:solidFill>
                  <a:srgbClr val="041E41"/>
                </a:solidFill>
                <a:latin typeface="+mn-lt"/>
                <a:ea typeface="+mn-ea"/>
                <a:cs typeface="+mn-cs"/>
                <a:sym typeface="Arial"/>
              </a:defRPr>
            </a:lvl1pPr>
            <a:lvl2pPr marL="389768"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2pPr>
            <a:lvl3pPr marL="656449"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3pPr>
            <a:lvl4pPr marL="923132"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4pPr>
            <a:lvl5pPr marL="1189814"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5pPr>
            <a:lvl6pPr marL="1456496" indent="-123083" defTabSz="346686">
              <a:spcBef>
                <a:spcPts val="2184"/>
              </a:spcBef>
              <a:buSzPct val="75000"/>
              <a:buChar char="•"/>
              <a:defRPr sz="1000">
                <a:solidFill>
                  <a:srgbClr val="041E41"/>
                </a:solidFill>
                <a:latin typeface="+mn-lt"/>
                <a:ea typeface="+mn-ea"/>
                <a:cs typeface="+mn-cs"/>
                <a:sym typeface="Arial"/>
              </a:defRPr>
            </a:lvl6pPr>
            <a:lvl7pPr marL="1723178" indent="-123083" defTabSz="346686">
              <a:spcBef>
                <a:spcPts val="2184"/>
              </a:spcBef>
              <a:buSzPct val="75000"/>
              <a:buChar char="•"/>
              <a:defRPr sz="1000">
                <a:solidFill>
                  <a:srgbClr val="041E41"/>
                </a:solidFill>
                <a:latin typeface="+mn-lt"/>
                <a:ea typeface="+mn-ea"/>
                <a:cs typeface="+mn-cs"/>
                <a:sym typeface="Arial"/>
              </a:defRPr>
            </a:lvl7pPr>
            <a:lvl8pPr marL="1989860" indent="-123083" defTabSz="346686">
              <a:spcBef>
                <a:spcPts val="2184"/>
              </a:spcBef>
              <a:buSzPct val="75000"/>
              <a:buChar char="•"/>
              <a:defRPr sz="1000">
                <a:solidFill>
                  <a:srgbClr val="041E41"/>
                </a:solidFill>
                <a:latin typeface="+mn-lt"/>
                <a:ea typeface="+mn-ea"/>
                <a:cs typeface="+mn-cs"/>
                <a:sym typeface="Arial"/>
              </a:defRPr>
            </a:lvl8pPr>
            <a:lvl9pPr marL="2256542" indent="-123083" defTabSz="346686">
              <a:spcBef>
                <a:spcPts val="2184"/>
              </a:spcBef>
              <a:buSzPct val="75000"/>
              <a:buChar char="•"/>
              <a:defRPr sz="1000">
                <a:solidFill>
                  <a:srgbClr val="041E41"/>
                </a:solidFill>
                <a:latin typeface="+mn-lt"/>
                <a:ea typeface="+mn-ea"/>
                <a:cs typeface="+mn-cs"/>
                <a:sym typeface="Arial"/>
              </a:defRPr>
            </a:lvl9pPr>
          </a:lstStyle>
          <a:p>
            <a:pPr>
              <a:spcBef>
                <a:spcPts val="1800"/>
              </a:spcBef>
            </a:pPr>
            <a:r>
              <a:rPr lang="en-US" sz="1000" b="1" dirty="0">
                <a:latin typeface="+mj-lt"/>
                <a:cs typeface="Arial" panose="020B0604020202020204" pitchFamily="34" charset="0"/>
              </a:rPr>
              <a:t>ELLEX KLAVINS</a:t>
            </a:r>
            <a:r>
              <a:rPr lang="en-US" sz="1000" b="1" dirty="0">
                <a:cs typeface="Arial" panose="020B0604020202020204" pitchFamily="34" charset="0"/>
              </a:rPr>
              <a:t> </a:t>
            </a:r>
            <a:r>
              <a:rPr lang="en-US" sz="1000" dirty="0">
                <a:latin typeface="+mj-lt"/>
                <a:cs typeface="Arial" panose="020B0604020202020204" pitchFamily="34" charset="0"/>
              </a:rPr>
              <a:t>(1992) has been the first choice of local counsel for </a:t>
            </a:r>
            <a:r>
              <a:rPr lang="lt-LT" sz="1000" dirty="0" err="1">
                <a:latin typeface="+mj-lt"/>
                <a:cs typeface="Arial" panose="020B0604020202020204" pitchFamily="34" charset="0"/>
              </a:rPr>
              <a:t>leading</a:t>
            </a:r>
            <a:r>
              <a:rPr lang="lt-LT" sz="1000" dirty="0">
                <a:latin typeface="+mj-lt"/>
                <a:cs typeface="Arial" panose="020B0604020202020204" pitchFamily="34" charset="0"/>
              </a:rPr>
              <a:t> </a:t>
            </a:r>
            <a:r>
              <a:rPr lang="en-US" sz="1000" dirty="0">
                <a:latin typeface="+mj-lt"/>
                <a:cs typeface="Arial" panose="020B0604020202020204" pitchFamily="34" charset="0"/>
              </a:rPr>
              <a:t>international firms to assist in the most innovative domestic and international M&amp;A, commercial real estate and financial transactions in the Baltics.</a:t>
            </a:r>
          </a:p>
          <a:p>
            <a:pPr>
              <a:spcBef>
                <a:spcPts val="0"/>
              </a:spcBef>
            </a:pPr>
            <a:endParaRPr lang="en-US" sz="1000" dirty="0">
              <a:latin typeface="+mj-lt"/>
              <a:cs typeface="Arial" panose="020B0604020202020204" pitchFamily="34" charset="0"/>
            </a:endParaRPr>
          </a:p>
          <a:p>
            <a:pPr marL="0" indent="0">
              <a:spcBef>
                <a:spcPts val="1800"/>
              </a:spcBef>
              <a:buNone/>
            </a:pPr>
            <a:endParaRPr lang="en-US" sz="1000" dirty="0">
              <a:latin typeface="+mj-lt"/>
              <a:cs typeface="Arial" panose="020B0604020202020204" pitchFamily="34" charset="0"/>
            </a:endParaRPr>
          </a:p>
          <a:p>
            <a:pPr>
              <a:spcBef>
                <a:spcPts val="1800"/>
              </a:spcBef>
            </a:pPr>
            <a:endParaRPr lang="en-US" sz="1000" dirty="0">
              <a:latin typeface="+mj-lt"/>
            </a:endParaRPr>
          </a:p>
        </p:txBody>
      </p:sp>
      <p:sp>
        <p:nvSpPr>
          <p:cNvPr id="11" name="TextBox 10">
            <a:extLst>
              <a:ext uri="{FF2B5EF4-FFF2-40B4-BE49-F238E27FC236}">
                <a16:creationId xmlns:a16="http://schemas.microsoft.com/office/drawing/2014/main" id="{E5B88851-9234-4D68-BD14-0DEEC9ED0A9D}"/>
              </a:ext>
            </a:extLst>
          </p:cNvPr>
          <p:cNvSpPr txBox="1"/>
          <p:nvPr userDrawn="1"/>
        </p:nvSpPr>
        <p:spPr>
          <a:xfrm>
            <a:off x="-1" y="11481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latin typeface="+mj-lt"/>
              </a:rPr>
              <a:t>Ellex brings together the region's three strongest and most highly ranked firms from each of the states: </a:t>
            </a:r>
          </a:p>
        </p:txBody>
      </p:sp>
      <p:sp>
        <p:nvSpPr>
          <p:cNvPr id="12" name="Text Placeholder 5">
            <a:extLst>
              <a:ext uri="{FF2B5EF4-FFF2-40B4-BE49-F238E27FC236}">
                <a16:creationId xmlns:a16="http://schemas.microsoft.com/office/drawing/2014/main" id="{A66B33AA-0888-4CDE-B8B6-7B89F34FF811}"/>
              </a:ext>
            </a:extLst>
          </p:cNvPr>
          <p:cNvSpPr txBox="1">
            <a:spLocks/>
          </p:cNvSpPr>
          <p:nvPr userDrawn="1"/>
        </p:nvSpPr>
        <p:spPr>
          <a:xfrm>
            <a:off x="6880760" y="2154057"/>
            <a:ext cx="4816994" cy="688368"/>
          </a:xfrm>
          <a:prstGeom prst="rect">
            <a:avLst/>
          </a:prstGeom>
        </p:spPr>
        <p:txBody>
          <a:bodyPr vert="horz" wrap="square" lIns="91440" tIns="45720" rIns="91440" bIns="45720" numCol="1" spcCol="1511901" anchor="t" anchorCtr="0"/>
          <a:lstStyle>
            <a:lvl1pPr marL="0" indent="0" defTabSz="346686">
              <a:spcBef>
                <a:spcPts val="2184"/>
              </a:spcBef>
              <a:buSzPct val="100000"/>
              <a:buFontTx/>
              <a:buNone/>
              <a:defRPr sz="1500">
                <a:solidFill>
                  <a:srgbClr val="041E41"/>
                </a:solidFill>
                <a:latin typeface="+mn-lt"/>
                <a:ea typeface="+mn-ea"/>
                <a:cs typeface="+mn-cs"/>
                <a:sym typeface="Arial"/>
              </a:defRPr>
            </a:lvl1pPr>
            <a:lvl2pPr marL="389768"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2pPr>
            <a:lvl3pPr marL="656449"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3pPr>
            <a:lvl4pPr marL="923132"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4pPr>
            <a:lvl5pPr marL="1189814"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5pPr>
            <a:lvl6pPr marL="1456496" indent="-123083" defTabSz="346686">
              <a:spcBef>
                <a:spcPts val="2184"/>
              </a:spcBef>
              <a:buSzPct val="75000"/>
              <a:buChar char="•"/>
              <a:defRPr sz="1000">
                <a:solidFill>
                  <a:srgbClr val="041E41"/>
                </a:solidFill>
                <a:latin typeface="+mn-lt"/>
                <a:ea typeface="+mn-ea"/>
                <a:cs typeface="+mn-cs"/>
                <a:sym typeface="Arial"/>
              </a:defRPr>
            </a:lvl6pPr>
            <a:lvl7pPr marL="1723178" indent="-123083" defTabSz="346686">
              <a:spcBef>
                <a:spcPts val="2184"/>
              </a:spcBef>
              <a:buSzPct val="75000"/>
              <a:buChar char="•"/>
              <a:defRPr sz="1000">
                <a:solidFill>
                  <a:srgbClr val="041E41"/>
                </a:solidFill>
                <a:latin typeface="+mn-lt"/>
                <a:ea typeface="+mn-ea"/>
                <a:cs typeface="+mn-cs"/>
                <a:sym typeface="Arial"/>
              </a:defRPr>
            </a:lvl7pPr>
            <a:lvl8pPr marL="1989860" indent="-123083" defTabSz="346686">
              <a:spcBef>
                <a:spcPts val="2184"/>
              </a:spcBef>
              <a:buSzPct val="75000"/>
              <a:buChar char="•"/>
              <a:defRPr sz="1000">
                <a:solidFill>
                  <a:srgbClr val="041E41"/>
                </a:solidFill>
                <a:latin typeface="+mn-lt"/>
                <a:ea typeface="+mn-ea"/>
                <a:cs typeface="+mn-cs"/>
                <a:sym typeface="Arial"/>
              </a:defRPr>
            </a:lvl8pPr>
            <a:lvl9pPr marL="2256542" indent="-123083" defTabSz="346686">
              <a:spcBef>
                <a:spcPts val="2184"/>
              </a:spcBef>
              <a:buSzPct val="75000"/>
              <a:buChar char="•"/>
              <a:defRPr sz="1000">
                <a:solidFill>
                  <a:srgbClr val="041E41"/>
                </a:solidFill>
                <a:latin typeface="+mn-lt"/>
                <a:ea typeface="+mn-ea"/>
                <a:cs typeface="+mn-cs"/>
                <a:sym typeface="Arial"/>
              </a:defRPr>
            </a:lvl9pPr>
          </a:lstStyle>
          <a:p>
            <a:pPr>
              <a:spcBef>
                <a:spcPts val="1800"/>
              </a:spcBef>
            </a:pPr>
            <a:r>
              <a:rPr lang="en-US" sz="1000" b="1" dirty="0">
                <a:latin typeface="+mj-lt"/>
                <a:cs typeface="Arial" panose="020B0604020202020204" pitchFamily="34" charset="0"/>
              </a:rPr>
              <a:t>ELLEX RAIDLA</a:t>
            </a:r>
            <a:r>
              <a:rPr lang="en-US" sz="1000" b="1" dirty="0">
                <a:cs typeface="Arial" panose="020B0604020202020204" pitchFamily="34" charset="0"/>
              </a:rPr>
              <a:t> </a:t>
            </a:r>
            <a:r>
              <a:rPr lang="en-US" sz="1000" dirty="0">
                <a:latin typeface="+mj-lt"/>
                <a:cs typeface="Arial" panose="020B0604020202020204" pitchFamily="34" charset="0"/>
              </a:rPr>
              <a:t>(1993) is one of the oldest </a:t>
            </a:r>
            <a:r>
              <a:rPr lang="lt-LT" sz="1000" dirty="0" err="1">
                <a:latin typeface="+mj-lt"/>
                <a:cs typeface="Arial" panose="020B0604020202020204" pitchFamily="34" charset="0"/>
              </a:rPr>
              <a:t>and</a:t>
            </a:r>
            <a:r>
              <a:rPr lang="lt-LT" sz="1000" dirty="0">
                <a:latin typeface="+mj-lt"/>
                <a:cs typeface="Arial" panose="020B0604020202020204" pitchFamily="34" charset="0"/>
              </a:rPr>
              <a:t> </a:t>
            </a:r>
            <a:r>
              <a:rPr lang="lt-LT" sz="1000" dirty="0" err="1">
                <a:latin typeface="+mj-lt"/>
                <a:cs typeface="Arial" panose="020B0604020202020204" pitchFamily="34" charset="0"/>
              </a:rPr>
              <a:t>highly</a:t>
            </a:r>
            <a:r>
              <a:rPr lang="lt-LT" sz="1000" dirty="0">
                <a:latin typeface="+mj-lt"/>
                <a:cs typeface="Arial" panose="020B0604020202020204" pitchFamily="34" charset="0"/>
              </a:rPr>
              <a:t> </a:t>
            </a:r>
            <a:r>
              <a:rPr lang="lt-LT" sz="1000" dirty="0" err="1">
                <a:latin typeface="+mj-lt"/>
                <a:cs typeface="Arial" panose="020B0604020202020204" pitchFamily="34" charset="0"/>
              </a:rPr>
              <a:t>regarded</a:t>
            </a:r>
            <a:r>
              <a:rPr lang="lt-LT" sz="1000" dirty="0">
                <a:latin typeface="+mj-lt"/>
                <a:cs typeface="Arial" panose="020B0604020202020204" pitchFamily="34" charset="0"/>
              </a:rPr>
              <a:t> </a:t>
            </a:r>
            <a:r>
              <a:rPr lang="en-US" sz="1000" dirty="0">
                <a:latin typeface="+mj-lt"/>
                <a:cs typeface="Arial" panose="020B0604020202020204" pitchFamily="34" charset="0"/>
              </a:rPr>
              <a:t>law firms in Estonia. The highest ranked law firm in Estonia has been involved in nearly all of the major M&amp;A and financing transactions as well as landmark disputes taken place in Estonia.</a:t>
            </a:r>
            <a:endParaRPr lang="lt-LT" sz="1000" dirty="0">
              <a:latin typeface="+mj-lt"/>
              <a:cs typeface="Arial" panose="020B0604020202020204" pitchFamily="34" charset="0"/>
            </a:endParaRPr>
          </a:p>
        </p:txBody>
      </p:sp>
      <p:sp>
        <p:nvSpPr>
          <p:cNvPr id="13" name="Text Placeholder 5">
            <a:extLst>
              <a:ext uri="{FF2B5EF4-FFF2-40B4-BE49-F238E27FC236}">
                <a16:creationId xmlns:a16="http://schemas.microsoft.com/office/drawing/2014/main" id="{6A893695-CD71-4B8E-A62E-D32969028FF7}"/>
              </a:ext>
            </a:extLst>
          </p:cNvPr>
          <p:cNvSpPr txBox="1">
            <a:spLocks/>
          </p:cNvSpPr>
          <p:nvPr userDrawn="1"/>
        </p:nvSpPr>
        <p:spPr>
          <a:xfrm>
            <a:off x="6880760" y="4337101"/>
            <a:ext cx="4792948" cy="842140"/>
          </a:xfrm>
          <a:prstGeom prst="rect">
            <a:avLst/>
          </a:prstGeom>
        </p:spPr>
        <p:txBody>
          <a:bodyPr vert="horz" wrap="square" lIns="91440" tIns="45720" rIns="91440" bIns="45720" numCol="1" spcCol="1511901" anchor="t" anchorCtr="0"/>
          <a:lstStyle>
            <a:lvl1pPr marL="0" indent="0" defTabSz="346686">
              <a:spcBef>
                <a:spcPts val="2184"/>
              </a:spcBef>
              <a:buSzPct val="100000"/>
              <a:buFontTx/>
              <a:buNone/>
              <a:defRPr sz="1500">
                <a:solidFill>
                  <a:srgbClr val="041E41"/>
                </a:solidFill>
                <a:latin typeface="+mn-lt"/>
                <a:ea typeface="+mn-ea"/>
                <a:cs typeface="+mn-cs"/>
                <a:sym typeface="Arial"/>
              </a:defRPr>
            </a:lvl1pPr>
            <a:lvl2pPr marL="389768"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2pPr>
            <a:lvl3pPr marL="656449"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3pPr>
            <a:lvl4pPr marL="923132"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4pPr>
            <a:lvl5pPr marL="1189814" indent="-122463" defTabSz="346686">
              <a:spcBef>
                <a:spcPts val="756"/>
              </a:spcBef>
              <a:buClr>
                <a:srgbClr val="94D600"/>
              </a:buClr>
              <a:buSzPct val="100000"/>
              <a:buFont typeface="Arial"/>
              <a:buChar char="•"/>
              <a:defRPr sz="1500" spc="0">
                <a:solidFill>
                  <a:srgbClr val="041E41"/>
                </a:solidFill>
                <a:latin typeface="+mn-lt"/>
                <a:ea typeface="+mn-ea"/>
                <a:cs typeface="+mn-cs"/>
                <a:sym typeface="Arial"/>
              </a:defRPr>
            </a:lvl5pPr>
            <a:lvl6pPr marL="1456496" indent="-123083" defTabSz="346686">
              <a:spcBef>
                <a:spcPts val="2184"/>
              </a:spcBef>
              <a:buSzPct val="75000"/>
              <a:buChar char="•"/>
              <a:defRPr sz="1000">
                <a:solidFill>
                  <a:srgbClr val="041E41"/>
                </a:solidFill>
                <a:latin typeface="+mn-lt"/>
                <a:ea typeface="+mn-ea"/>
                <a:cs typeface="+mn-cs"/>
                <a:sym typeface="Arial"/>
              </a:defRPr>
            </a:lvl6pPr>
            <a:lvl7pPr marL="1723178" indent="-123083" defTabSz="346686">
              <a:spcBef>
                <a:spcPts val="2184"/>
              </a:spcBef>
              <a:buSzPct val="75000"/>
              <a:buChar char="•"/>
              <a:defRPr sz="1000">
                <a:solidFill>
                  <a:srgbClr val="041E41"/>
                </a:solidFill>
                <a:latin typeface="+mn-lt"/>
                <a:ea typeface="+mn-ea"/>
                <a:cs typeface="+mn-cs"/>
                <a:sym typeface="Arial"/>
              </a:defRPr>
            </a:lvl7pPr>
            <a:lvl8pPr marL="1989860" indent="-123083" defTabSz="346686">
              <a:spcBef>
                <a:spcPts val="2184"/>
              </a:spcBef>
              <a:buSzPct val="75000"/>
              <a:buChar char="•"/>
              <a:defRPr sz="1000">
                <a:solidFill>
                  <a:srgbClr val="041E41"/>
                </a:solidFill>
                <a:latin typeface="+mn-lt"/>
                <a:ea typeface="+mn-ea"/>
                <a:cs typeface="+mn-cs"/>
                <a:sym typeface="Arial"/>
              </a:defRPr>
            </a:lvl8pPr>
            <a:lvl9pPr marL="2256542" indent="-123083" defTabSz="346686">
              <a:spcBef>
                <a:spcPts val="2184"/>
              </a:spcBef>
              <a:buSzPct val="75000"/>
              <a:buChar char="•"/>
              <a:defRPr sz="1000">
                <a:solidFill>
                  <a:srgbClr val="041E41"/>
                </a:solidFill>
                <a:latin typeface="+mn-lt"/>
                <a:ea typeface="+mn-ea"/>
                <a:cs typeface="+mn-cs"/>
                <a:sym typeface="Arial"/>
              </a:defRPr>
            </a:lvl9pPr>
          </a:lstStyle>
          <a:p>
            <a:pPr>
              <a:spcBef>
                <a:spcPts val="1800"/>
              </a:spcBef>
            </a:pPr>
            <a:r>
              <a:rPr lang="en-US" sz="1000" b="1" dirty="0">
                <a:latin typeface="+mj-lt"/>
                <a:cs typeface="Arial" panose="020B0604020202020204" pitchFamily="34" charset="0"/>
              </a:rPr>
              <a:t>ELLEX</a:t>
            </a:r>
            <a:r>
              <a:rPr lang="en-US" sz="1000" b="1" dirty="0">
                <a:cs typeface="Arial" panose="020B0604020202020204" pitchFamily="34" charset="0"/>
              </a:rPr>
              <a:t> </a:t>
            </a:r>
            <a:r>
              <a:rPr lang="en-US" sz="1000" b="1" dirty="0">
                <a:latin typeface="+mj-lt"/>
                <a:cs typeface="Arial" panose="020B0604020202020204" pitchFamily="34" charset="0"/>
              </a:rPr>
              <a:t>VALIUNAS </a:t>
            </a:r>
            <a:r>
              <a:rPr lang="en-US" sz="1000" dirty="0">
                <a:latin typeface="+mj-lt"/>
                <a:cs typeface="Arial" panose="020B0604020202020204" pitchFamily="34" charset="0"/>
              </a:rPr>
              <a:t>(1992) is one of the very first and the largest law</a:t>
            </a:r>
            <a:r>
              <a:rPr lang="en-US" sz="1000" baseline="0" dirty="0">
                <a:latin typeface="+mj-lt"/>
                <a:cs typeface="Arial" panose="020B0604020202020204" pitchFamily="34" charset="0"/>
              </a:rPr>
              <a:t> firm </a:t>
            </a:r>
            <a:r>
              <a:rPr lang="en-US" sz="1000" dirty="0">
                <a:latin typeface="+mj-lt"/>
                <a:cs typeface="Arial" panose="020B0604020202020204" pitchFamily="34" charset="0"/>
              </a:rPr>
              <a:t>in Lithuania. The team</a:t>
            </a:r>
            <a:r>
              <a:rPr lang="en-US" sz="1000" baseline="0" dirty="0">
                <a:latin typeface="+mj-lt"/>
                <a:cs typeface="Arial" panose="020B0604020202020204" pitchFamily="34" charset="0"/>
              </a:rPr>
              <a:t> is </a:t>
            </a:r>
            <a:r>
              <a:rPr lang="en-US" sz="1000" dirty="0">
                <a:latin typeface="+mj-lt"/>
                <a:cs typeface="Arial" panose="020B0604020202020204" pitchFamily="34" charset="0"/>
              </a:rPr>
              <a:t>highest</a:t>
            </a:r>
            <a:r>
              <a:rPr lang="en-US" sz="1000" baseline="0" dirty="0">
                <a:latin typeface="+mj-lt"/>
                <a:cs typeface="Arial" panose="020B0604020202020204" pitchFamily="34" charset="0"/>
              </a:rPr>
              <a:t> </a:t>
            </a:r>
            <a:r>
              <a:rPr lang="en-US" sz="1000" dirty="0">
                <a:latin typeface="+mj-lt"/>
                <a:cs typeface="Arial" panose="020B0604020202020204" pitchFamily="34" charset="0"/>
              </a:rPr>
              <a:t>ranked for almost two decades in all legal practice areas for solid portfolio of cross-border experience and assistance</a:t>
            </a:r>
            <a:r>
              <a:rPr lang="en-US" sz="1000" baseline="0" dirty="0">
                <a:latin typeface="+mj-lt"/>
                <a:cs typeface="Arial" panose="020B0604020202020204" pitchFamily="34" charset="0"/>
              </a:rPr>
              <a:t> in the most important projects in Lithuania. </a:t>
            </a:r>
            <a:r>
              <a:rPr lang="en-US" sz="1000" dirty="0">
                <a:latin typeface="+mj-lt"/>
                <a:cs typeface="Arial" panose="020B0604020202020204" pitchFamily="34" charset="0"/>
              </a:rPr>
              <a:t>Valiunas Ellex is the first Baltic business law firm to establish a permanent presence in Brussels back in 2012. </a:t>
            </a:r>
          </a:p>
          <a:p>
            <a:pPr>
              <a:spcBef>
                <a:spcPts val="0"/>
              </a:spcBef>
            </a:pPr>
            <a:endParaRPr lang="en-US" sz="1000" dirty="0">
              <a:latin typeface="+mj-lt"/>
              <a:cs typeface="Arial" panose="020B0604020202020204" pitchFamily="34" charset="0"/>
            </a:endParaRPr>
          </a:p>
        </p:txBody>
      </p:sp>
      <p:pic>
        <p:nvPicPr>
          <p:cNvPr id="14" name="Picture 4" descr="https://www.ellexcircle.com/uploads/images/dir231/dir11/11_1.php">
            <a:extLst>
              <a:ext uri="{FF2B5EF4-FFF2-40B4-BE49-F238E27FC236}">
                <a16:creationId xmlns:a16="http://schemas.microsoft.com/office/drawing/2014/main" id="{F68BFEE8-D2ED-4876-AB8E-086731E7E41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87321" y="2449534"/>
            <a:ext cx="1217356" cy="1633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www.ellexcircle.com/uploads/images/dir231/dir11/12_1.php">
            <a:extLst>
              <a:ext uri="{FF2B5EF4-FFF2-40B4-BE49-F238E27FC236}">
                <a16:creationId xmlns:a16="http://schemas.microsoft.com/office/drawing/2014/main" id="{B4185A48-7D0F-4057-B8AE-647C8777291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487321" y="3584121"/>
            <a:ext cx="1217356" cy="1633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www.ellexcircle.com/uploads/images/dir231/dir11/13_1.php">
            <a:extLst>
              <a:ext uri="{FF2B5EF4-FFF2-40B4-BE49-F238E27FC236}">
                <a16:creationId xmlns:a16="http://schemas.microsoft.com/office/drawing/2014/main" id="{95C61929-C400-49E1-8FF4-8A01CD772A8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487321" y="4676487"/>
            <a:ext cx="1217356" cy="1633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E1A881-62CD-44FF-A868-C0BA2DB8E1C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9204" b="-1"/>
          <a:stretch/>
        </p:blipFill>
        <p:spPr>
          <a:xfrm>
            <a:off x="10613974" y="5867400"/>
            <a:ext cx="1083779" cy="737857"/>
          </a:xfrm>
          <a:prstGeom prst="rect">
            <a:avLst/>
          </a:prstGeom>
        </p:spPr>
      </p:pic>
      <p:sp>
        <p:nvSpPr>
          <p:cNvPr id="18" name="Rectangle 17">
            <a:extLst>
              <a:ext uri="{FF2B5EF4-FFF2-40B4-BE49-F238E27FC236}">
                <a16:creationId xmlns:a16="http://schemas.microsoft.com/office/drawing/2014/main" id="{7FA809F7-4A9C-4C92-A651-0B320CA0DA84}"/>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9" name="Slide Number">
            <a:extLst>
              <a:ext uri="{FF2B5EF4-FFF2-40B4-BE49-F238E27FC236}">
                <a16:creationId xmlns:a16="http://schemas.microsoft.com/office/drawing/2014/main" id="{B50B77E0-FC1E-4ECF-9F33-5E13E4828CAD}"/>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grpSp>
        <p:nvGrpSpPr>
          <p:cNvPr id="20" name="Group 19">
            <a:extLst>
              <a:ext uri="{FF2B5EF4-FFF2-40B4-BE49-F238E27FC236}">
                <a16:creationId xmlns:a16="http://schemas.microsoft.com/office/drawing/2014/main" id="{94E3BFAE-EBF3-46A5-AC0B-6A7DAFCD6261}"/>
              </a:ext>
            </a:extLst>
          </p:cNvPr>
          <p:cNvGrpSpPr/>
          <p:nvPr userDrawn="1"/>
        </p:nvGrpSpPr>
        <p:grpSpPr>
          <a:xfrm>
            <a:off x="1146522" y="1934892"/>
            <a:ext cx="2701856" cy="3735284"/>
            <a:chOff x="1146522" y="1934892"/>
            <a:chExt cx="2701856" cy="3735284"/>
          </a:xfrm>
        </p:grpSpPr>
        <p:sp>
          <p:nvSpPr>
            <p:cNvPr id="21" name="Freeform: Shape 20">
              <a:extLst>
                <a:ext uri="{FF2B5EF4-FFF2-40B4-BE49-F238E27FC236}">
                  <a16:creationId xmlns:a16="http://schemas.microsoft.com/office/drawing/2014/main" id="{159F2DD9-0E9C-4318-B785-7F06A23F1270}"/>
                </a:ext>
              </a:extLst>
            </p:cNvPr>
            <p:cNvSpPr/>
            <p:nvPr/>
          </p:nvSpPr>
          <p:spPr>
            <a:xfrm>
              <a:off x="2106754" y="4647161"/>
              <a:ext cx="37353" cy="49804"/>
            </a:xfrm>
            <a:custGeom>
              <a:avLst/>
              <a:gdLst>
                <a:gd name="connsiteX0" fmla="*/ 0 w 37352"/>
                <a:gd name="connsiteY0" fmla="*/ 61881 h 49803"/>
                <a:gd name="connsiteX1" fmla="*/ 0 w 37352"/>
                <a:gd name="connsiteY1" fmla="*/ 0 h 49803"/>
                <a:gd name="connsiteX2" fmla="*/ 7844 w 37352"/>
                <a:gd name="connsiteY2" fmla="*/ 0 h 49803"/>
                <a:gd name="connsiteX3" fmla="*/ 7844 w 37352"/>
                <a:gd name="connsiteY3" fmla="*/ 54909 h 49803"/>
                <a:gd name="connsiteX4" fmla="*/ 42333 w 37352"/>
                <a:gd name="connsiteY4" fmla="*/ 54909 h 49803"/>
                <a:gd name="connsiteX5" fmla="*/ 42333 w 37352"/>
                <a:gd name="connsiteY5" fmla="*/ 61881 h 49803"/>
                <a:gd name="connsiteX6" fmla="*/ 0 w 37352"/>
                <a:gd name="connsiteY6" fmla="*/ 61881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52" h="49803">
                  <a:moveTo>
                    <a:pt x="0" y="61881"/>
                  </a:moveTo>
                  <a:lnTo>
                    <a:pt x="0" y="0"/>
                  </a:lnTo>
                  <a:lnTo>
                    <a:pt x="7844" y="0"/>
                  </a:lnTo>
                  <a:lnTo>
                    <a:pt x="7844" y="54909"/>
                  </a:lnTo>
                  <a:lnTo>
                    <a:pt x="42333" y="54909"/>
                  </a:lnTo>
                  <a:lnTo>
                    <a:pt x="42333"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3152125-17DB-4A96-8080-C44D0D09D3C1}"/>
                </a:ext>
              </a:extLst>
            </p:cNvPr>
            <p:cNvSpPr/>
            <p:nvPr/>
          </p:nvSpPr>
          <p:spPr>
            <a:xfrm>
              <a:off x="2164153" y="4647161"/>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8C10433-7E09-41E8-9998-F807AA60E7C4}"/>
                </a:ext>
              </a:extLst>
            </p:cNvPr>
            <p:cNvSpPr/>
            <p:nvPr/>
          </p:nvSpPr>
          <p:spPr>
            <a:xfrm>
              <a:off x="2187436" y="4647161"/>
              <a:ext cx="49804" cy="49804"/>
            </a:xfrm>
            <a:custGeom>
              <a:avLst/>
              <a:gdLst>
                <a:gd name="connsiteX0" fmla="*/ 50551 w 49803"/>
                <a:gd name="connsiteY0" fmla="*/ 6972 h 49803"/>
                <a:gd name="connsiteX1" fmla="*/ 29135 w 49803"/>
                <a:gd name="connsiteY1" fmla="*/ 6972 h 49803"/>
                <a:gd name="connsiteX2" fmla="*/ 29135 w 49803"/>
                <a:gd name="connsiteY2" fmla="*/ 61881 h 49803"/>
                <a:gd name="connsiteX3" fmla="*/ 21291 w 49803"/>
                <a:gd name="connsiteY3" fmla="*/ 61881 h 49803"/>
                <a:gd name="connsiteX4" fmla="*/ 21291 w 49803"/>
                <a:gd name="connsiteY4" fmla="*/ 6972 h 49803"/>
                <a:gd name="connsiteX5" fmla="*/ 0 w 49803"/>
                <a:gd name="connsiteY5" fmla="*/ 6972 h 49803"/>
                <a:gd name="connsiteX6" fmla="*/ 0 w 49803"/>
                <a:gd name="connsiteY6" fmla="*/ 0 h 49803"/>
                <a:gd name="connsiteX7" fmla="*/ 50551 w 49803"/>
                <a:gd name="connsiteY7" fmla="*/ 0 h 49803"/>
                <a:gd name="connsiteX8" fmla="*/ 50551 w 49803"/>
                <a:gd name="connsiteY8" fmla="*/ 697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03" h="49803">
                  <a:moveTo>
                    <a:pt x="50551" y="6972"/>
                  </a:moveTo>
                  <a:lnTo>
                    <a:pt x="29135" y="6972"/>
                  </a:lnTo>
                  <a:lnTo>
                    <a:pt x="29135" y="61881"/>
                  </a:lnTo>
                  <a:lnTo>
                    <a:pt x="21291" y="61881"/>
                  </a:lnTo>
                  <a:lnTo>
                    <a:pt x="21291" y="6972"/>
                  </a:lnTo>
                  <a:lnTo>
                    <a:pt x="0" y="6972"/>
                  </a:lnTo>
                  <a:lnTo>
                    <a:pt x="0" y="0"/>
                  </a:lnTo>
                  <a:lnTo>
                    <a:pt x="50551" y="0"/>
                  </a:lnTo>
                  <a:lnTo>
                    <a:pt x="50551" y="6972"/>
                  </a:lnTo>
                  <a:close/>
                </a:path>
              </a:pathLst>
            </a:custGeom>
            <a:solidFill>
              <a:srgbClr val="0B1F3E"/>
            </a:solidFill>
            <a:ln w="1240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6DCBF6E-9010-43E6-9332-D586FD531BED}"/>
                </a:ext>
              </a:extLst>
            </p:cNvPr>
            <p:cNvSpPr/>
            <p:nvPr/>
          </p:nvSpPr>
          <p:spPr>
            <a:xfrm>
              <a:off x="2253426" y="4647161"/>
              <a:ext cx="49804" cy="49804"/>
            </a:xfrm>
            <a:custGeom>
              <a:avLst/>
              <a:gdLst>
                <a:gd name="connsiteX0" fmla="*/ 49804 w 49803"/>
                <a:gd name="connsiteY0" fmla="*/ 0 h 49803"/>
                <a:gd name="connsiteX1" fmla="*/ 49804 w 49803"/>
                <a:gd name="connsiteY1" fmla="*/ 61881 h 49803"/>
                <a:gd name="connsiteX2" fmla="*/ 41960 w 49803"/>
                <a:gd name="connsiteY2" fmla="*/ 61881 h 49803"/>
                <a:gd name="connsiteX3" fmla="*/ 41960 w 49803"/>
                <a:gd name="connsiteY3" fmla="*/ 33742 h 49803"/>
                <a:gd name="connsiteX4" fmla="*/ 7844 w 49803"/>
                <a:gd name="connsiteY4" fmla="*/ 33742 h 49803"/>
                <a:gd name="connsiteX5" fmla="*/ 7844 w 49803"/>
                <a:gd name="connsiteY5" fmla="*/ 61881 h 49803"/>
                <a:gd name="connsiteX6" fmla="*/ 0 w 49803"/>
                <a:gd name="connsiteY6" fmla="*/ 61881 h 49803"/>
                <a:gd name="connsiteX7" fmla="*/ 0 w 49803"/>
                <a:gd name="connsiteY7" fmla="*/ 0 h 49803"/>
                <a:gd name="connsiteX8" fmla="*/ 7844 w 49803"/>
                <a:gd name="connsiteY8" fmla="*/ 0 h 49803"/>
                <a:gd name="connsiteX9" fmla="*/ 7844 w 49803"/>
                <a:gd name="connsiteY9" fmla="*/ 26770 h 49803"/>
                <a:gd name="connsiteX10" fmla="*/ 41960 w 49803"/>
                <a:gd name="connsiteY10" fmla="*/ 26770 h 49803"/>
                <a:gd name="connsiteX11" fmla="*/ 41960 w 49803"/>
                <a:gd name="connsiteY11" fmla="*/ 0 h 49803"/>
                <a:gd name="connsiteX12" fmla="*/ 49804 w 49803"/>
                <a:gd name="connsiteY12" fmla="*/ 0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49804" y="0"/>
                  </a:moveTo>
                  <a:lnTo>
                    <a:pt x="49804" y="61881"/>
                  </a:lnTo>
                  <a:lnTo>
                    <a:pt x="41960" y="61881"/>
                  </a:lnTo>
                  <a:lnTo>
                    <a:pt x="41960" y="33742"/>
                  </a:lnTo>
                  <a:lnTo>
                    <a:pt x="7844" y="33742"/>
                  </a:lnTo>
                  <a:lnTo>
                    <a:pt x="7844" y="61881"/>
                  </a:lnTo>
                  <a:lnTo>
                    <a:pt x="0" y="61881"/>
                  </a:lnTo>
                  <a:lnTo>
                    <a:pt x="0" y="0"/>
                  </a:lnTo>
                  <a:lnTo>
                    <a:pt x="7844" y="0"/>
                  </a:lnTo>
                  <a:lnTo>
                    <a:pt x="7844" y="26770"/>
                  </a:lnTo>
                  <a:lnTo>
                    <a:pt x="41960" y="26770"/>
                  </a:lnTo>
                  <a:lnTo>
                    <a:pt x="41960" y="0"/>
                  </a:lnTo>
                  <a:lnTo>
                    <a:pt x="49804" y="0"/>
                  </a:lnTo>
                  <a:close/>
                </a:path>
              </a:pathLst>
            </a:custGeom>
            <a:solidFill>
              <a:srgbClr val="0B1F3E"/>
            </a:solidFill>
            <a:ln w="1240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738D1C-C159-4268-A15A-50C096A69A90}"/>
                </a:ext>
              </a:extLst>
            </p:cNvPr>
            <p:cNvSpPr/>
            <p:nvPr/>
          </p:nvSpPr>
          <p:spPr>
            <a:xfrm>
              <a:off x="2387772" y="4647161"/>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843 w 49803"/>
                <a:gd name="connsiteY9" fmla="*/ 37602 h 49803"/>
                <a:gd name="connsiteX10" fmla="*/ 28637 w 49803"/>
                <a:gd name="connsiteY10" fmla="*/ 8965 h 49803"/>
                <a:gd name="connsiteX11" fmla="*/ 17182 w 49803"/>
                <a:gd name="connsiteY11" fmla="*/ 37602 h 49803"/>
                <a:gd name="connsiteX12" fmla="*/ 39843 w 49803"/>
                <a:gd name="connsiteY12" fmla="*/ 3760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843" y="37602"/>
                  </a:moveTo>
                  <a:lnTo>
                    <a:pt x="28637" y="8965"/>
                  </a:lnTo>
                  <a:lnTo>
                    <a:pt x="17182" y="37602"/>
                  </a:lnTo>
                  <a:lnTo>
                    <a:pt x="39843" y="37602"/>
                  </a:lnTo>
                  <a:close/>
                </a:path>
              </a:pathLst>
            </a:custGeom>
            <a:solidFill>
              <a:srgbClr val="0B1F3E"/>
            </a:solidFill>
            <a:ln w="1240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71C8D0B-3D69-49EC-8CA6-0724E1E21C19}"/>
                </a:ext>
              </a:extLst>
            </p:cNvPr>
            <p:cNvSpPr/>
            <p:nvPr/>
          </p:nvSpPr>
          <p:spPr>
            <a:xfrm>
              <a:off x="2459863" y="4647161"/>
              <a:ext cx="49804" cy="49804"/>
            </a:xfrm>
            <a:custGeom>
              <a:avLst/>
              <a:gdLst>
                <a:gd name="connsiteX0" fmla="*/ 7844 w 49803"/>
                <a:gd name="connsiteY0" fmla="*/ 14692 h 49803"/>
                <a:gd name="connsiteX1" fmla="*/ 7844 w 49803"/>
                <a:gd name="connsiteY1" fmla="*/ 61881 h 49803"/>
                <a:gd name="connsiteX2" fmla="*/ 0 w 49803"/>
                <a:gd name="connsiteY2" fmla="*/ 61881 h 49803"/>
                <a:gd name="connsiteX3" fmla="*/ 0 w 49803"/>
                <a:gd name="connsiteY3" fmla="*/ 0 h 49803"/>
                <a:gd name="connsiteX4" fmla="*/ 6101 w 49803"/>
                <a:gd name="connsiteY4" fmla="*/ 0 h 49803"/>
                <a:gd name="connsiteX5" fmla="*/ 44450 w 49803"/>
                <a:gd name="connsiteY5" fmla="*/ 48185 h 49803"/>
                <a:gd name="connsiteX6" fmla="*/ 44450 w 49803"/>
                <a:gd name="connsiteY6" fmla="*/ 125 h 49803"/>
                <a:gd name="connsiteX7" fmla="*/ 52294 w 49803"/>
                <a:gd name="connsiteY7" fmla="*/ 125 h 49803"/>
                <a:gd name="connsiteX8" fmla="*/ 52294 w 49803"/>
                <a:gd name="connsiteY8" fmla="*/ 61881 h 49803"/>
                <a:gd name="connsiteX9" fmla="*/ 45695 w 49803"/>
                <a:gd name="connsiteY9" fmla="*/ 61881 h 49803"/>
                <a:gd name="connsiteX10" fmla="*/ 7844 w 49803"/>
                <a:gd name="connsiteY10" fmla="*/ 1469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03" h="49803">
                  <a:moveTo>
                    <a:pt x="7844" y="14692"/>
                  </a:moveTo>
                  <a:lnTo>
                    <a:pt x="7844" y="61881"/>
                  </a:lnTo>
                  <a:lnTo>
                    <a:pt x="0" y="61881"/>
                  </a:lnTo>
                  <a:lnTo>
                    <a:pt x="0" y="0"/>
                  </a:lnTo>
                  <a:lnTo>
                    <a:pt x="6101" y="0"/>
                  </a:lnTo>
                  <a:lnTo>
                    <a:pt x="44450" y="48185"/>
                  </a:lnTo>
                  <a:lnTo>
                    <a:pt x="44450" y="125"/>
                  </a:lnTo>
                  <a:lnTo>
                    <a:pt x="52294" y="125"/>
                  </a:lnTo>
                  <a:lnTo>
                    <a:pt x="52294" y="61881"/>
                  </a:lnTo>
                  <a:lnTo>
                    <a:pt x="45695" y="61881"/>
                  </a:lnTo>
                  <a:lnTo>
                    <a:pt x="7844" y="14692"/>
                  </a:lnTo>
                  <a:close/>
                </a:path>
              </a:pathLst>
            </a:custGeom>
            <a:solidFill>
              <a:srgbClr val="0B1F3E"/>
            </a:solidFill>
            <a:ln w="1240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E92CF96-2574-48A8-802D-98B9154497EC}"/>
                </a:ext>
              </a:extLst>
            </p:cNvPr>
            <p:cNvSpPr/>
            <p:nvPr/>
          </p:nvSpPr>
          <p:spPr>
            <a:xfrm>
              <a:off x="2533572" y="4647161"/>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01BE9D-E668-442A-8A5D-A1B214797DCE}"/>
                </a:ext>
              </a:extLst>
            </p:cNvPr>
            <p:cNvSpPr/>
            <p:nvPr/>
          </p:nvSpPr>
          <p:spPr>
            <a:xfrm>
              <a:off x="2556109" y="4647161"/>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968 w 49803"/>
                <a:gd name="connsiteY9" fmla="*/ 37602 h 49803"/>
                <a:gd name="connsiteX10" fmla="*/ 28762 w 49803"/>
                <a:gd name="connsiteY10" fmla="*/ 8965 h 49803"/>
                <a:gd name="connsiteX11" fmla="*/ 17307 w 49803"/>
                <a:gd name="connsiteY11" fmla="*/ 37602 h 49803"/>
                <a:gd name="connsiteX12" fmla="*/ 39968 w 49803"/>
                <a:gd name="connsiteY12" fmla="*/ 3760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968" y="37602"/>
                  </a:moveTo>
                  <a:lnTo>
                    <a:pt x="28762" y="8965"/>
                  </a:lnTo>
                  <a:lnTo>
                    <a:pt x="17307" y="37602"/>
                  </a:lnTo>
                  <a:lnTo>
                    <a:pt x="39968" y="37602"/>
                  </a:lnTo>
                  <a:close/>
                </a:path>
              </a:pathLst>
            </a:custGeom>
            <a:solidFill>
              <a:srgbClr val="0B1F3E"/>
            </a:solidFill>
            <a:ln w="1240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DC2168-44BD-4541-A668-E30CC914923F}"/>
                </a:ext>
              </a:extLst>
            </p:cNvPr>
            <p:cNvSpPr/>
            <p:nvPr/>
          </p:nvSpPr>
          <p:spPr>
            <a:xfrm>
              <a:off x="2646627" y="5053311"/>
              <a:ext cx="24902" cy="24902"/>
            </a:xfrm>
            <a:custGeom>
              <a:avLst/>
              <a:gdLst>
                <a:gd name="connsiteX0" fmla="*/ 2615 w 24901"/>
                <a:gd name="connsiteY0" fmla="*/ 0 h 24901"/>
                <a:gd name="connsiteX1" fmla="*/ 16062 w 24901"/>
                <a:gd name="connsiteY1" fmla="*/ 32123 h 24901"/>
                <a:gd name="connsiteX2" fmla="*/ 29509 w 24901"/>
                <a:gd name="connsiteY2" fmla="*/ 0 h 24901"/>
                <a:gd name="connsiteX3" fmla="*/ 32248 w 24901"/>
                <a:gd name="connsiteY3" fmla="*/ 0 h 24901"/>
                <a:gd name="connsiteX4" fmla="*/ 17307 w 24901"/>
                <a:gd name="connsiteY4" fmla="*/ 35361 h 24901"/>
                <a:gd name="connsiteX5" fmla="*/ 14941 w 24901"/>
                <a:gd name="connsiteY5" fmla="*/ 35361 h 24901"/>
                <a:gd name="connsiteX6" fmla="*/ 0 w 24901"/>
                <a:gd name="connsiteY6" fmla="*/ 0 h 24901"/>
                <a:gd name="connsiteX7" fmla="*/ 2615 w 24901"/>
                <a:gd name="connsiteY7" fmla="*/ 0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1" h="24901">
                  <a:moveTo>
                    <a:pt x="2615" y="0"/>
                  </a:moveTo>
                  <a:lnTo>
                    <a:pt x="16062" y="32123"/>
                  </a:lnTo>
                  <a:lnTo>
                    <a:pt x="29509" y="0"/>
                  </a:lnTo>
                  <a:lnTo>
                    <a:pt x="32248" y="0"/>
                  </a:lnTo>
                  <a:lnTo>
                    <a:pt x="17307" y="35361"/>
                  </a:lnTo>
                  <a:lnTo>
                    <a:pt x="14941" y="35361"/>
                  </a:lnTo>
                  <a:lnTo>
                    <a:pt x="0" y="0"/>
                  </a:lnTo>
                  <a:lnTo>
                    <a:pt x="2615" y="0"/>
                  </a:lnTo>
                  <a:close/>
                </a:path>
              </a:pathLst>
            </a:custGeom>
            <a:solidFill>
              <a:srgbClr val="0B1F3E"/>
            </a:solidFill>
            <a:ln w="1240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0C2EB26-4CDA-4955-B937-80102D3DD7CE}"/>
                </a:ext>
              </a:extLst>
            </p:cNvPr>
            <p:cNvSpPr/>
            <p:nvPr/>
          </p:nvSpPr>
          <p:spPr>
            <a:xfrm>
              <a:off x="2687964" y="5053311"/>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084FFAC-4ECB-4FF3-88F9-7491858CB6CE}"/>
                </a:ext>
              </a:extLst>
            </p:cNvPr>
            <p:cNvSpPr/>
            <p:nvPr/>
          </p:nvSpPr>
          <p:spPr>
            <a:xfrm>
              <a:off x="2703528" y="5053311"/>
              <a:ext cx="12451" cy="24902"/>
            </a:xfrm>
            <a:custGeom>
              <a:avLst/>
              <a:gdLst>
                <a:gd name="connsiteX0" fmla="*/ 0 w 12450"/>
                <a:gd name="connsiteY0" fmla="*/ 35361 h 24901"/>
                <a:gd name="connsiteX1" fmla="*/ 0 w 12450"/>
                <a:gd name="connsiteY1" fmla="*/ 0 h 24901"/>
                <a:gd name="connsiteX2" fmla="*/ 2490 w 12450"/>
                <a:gd name="connsiteY2" fmla="*/ 0 h 24901"/>
                <a:gd name="connsiteX3" fmla="*/ 2490 w 12450"/>
                <a:gd name="connsiteY3" fmla="*/ 33119 h 24901"/>
                <a:gd name="connsiteX4" fmla="*/ 23657 w 12450"/>
                <a:gd name="connsiteY4" fmla="*/ 33119 h 24901"/>
                <a:gd name="connsiteX5" fmla="*/ 23657 w 12450"/>
                <a:gd name="connsiteY5" fmla="*/ 35361 h 24901"/>
                <a:gd name="connsiteX6" fmla="*/ 0 w 12450"/>
                <a:gd name="connsiteY6" fmla="*/ 3536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24901">
                  <a:moveTo>
                    <a:pt x="0" y="35361"/>
                  </a:moveTo>
                  <a:lnTo>
                    <a:pt x="0" y="0"/>
                  </a:lnTo>
                  <a:lnTo>
                    <a:pt x="2490" y="0"/>
                  </a:lnTo>
                  <a:lnTo>
                    <a:pt x="2490" y="33119"/>
                  </a:lnTo>
                  <a:lnTo>
                    <a:pt x="23657" y="33119"/>
                  </a:lnTo>
                  <a:lnTo>
                    <a:pt x="23657"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30330D1-FD8F-4EB3-BE22-D8A52E6C70C7}"/>
                </a:ext>
              </a:extLst>
            </p:cNvPr>
            <p:cNvSpPr/>
            <p:nvPr/>
          </p:nvSpPr>
          <p:spPr>
            <a:xfrm>
              <a:off x="2736274" y="5053436"/>
              <a:ext cx="24902" cy="24902"/>
            </a:xfrm>
            <a:custGeom>
              <a:avLst/>
              <a:gdLst>
                <a:gd name="connsiteX0" fmla="*/ 2490 w 24901"/>
                <a:gd name="connsiteY0" fmla="*/ 4731 h 24901"/>
                <a:gd name="connsiteX1" fmla="*/ 2490 w 24901"/>
                <a:gd name="connsiteY1" fmla="*/ 35361 h 24901"/>
                <a:gd name="connsiteX2" fmla="*/ 0 w 24901"/>
                <a:gd name="connsiteY2" fmla="*/ 35361 h 24901"/>
                <a:gd name="connsiteX3" fmla="*/ 0 w 24901"/>
                <a:gd name="connsiteY3" fmla="*/ 0 h 24901"/>
                <a:gd name="connsiteX4" fmla="*/ 1992 w 24901"/>
                <a:gd name="connsiteY4" fmla="*/ 0 h 24901"/>
                <a:gd name="connsiteX5" fmla="*/ 26769 w 24901"/>
                <a:gd name="connsiteY5" fmla="*/ 31127 h 24901"/>
                <a:gd name="connsiteX6" fmla="*/ 26769 w 24901"/>
                <a:gd name="connsiteY6" fmla="*/ 0 h 24901"/>
                <a:gd name="connsiteX7" fmla="*/ 29260 w 24901"/>
                <a:gd name="connsiteY7" fmla="*/ 0 h 24901"/>
                <a:gd name="connsiteX8" fmla="*/ 29260 w 24901"/>
                <a:gd name="connsiteY8" fmla="*/ 35361 h 24901"/>
                <a:gd name="connsiteX9" fmla="*/ 26894 w 24901"/>
                <a:gd name="connsiteY9" fmla="*/ 35361 h 24901"/>
                <a:gd name="connsiteX10" fmla="*/ 2490 w 24901"/>
                <a:gd name="connsiteY10" fmla="*/ 47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01" h="24901">
                  <a:moveTo>
                    <a:pt x="2490" y="4731"/>
                  </a:moveTo>
                  <a:lnTo>
                    <a:pt x="2490" y="35361"/>
                  </a:lnTo>
                  <a:lnTo>
                    <a:pt x="0" y="35361"/>
                  </a:lnTo>
                  <a:lnTo>
                    <a:pt x="0" y="0"/>
                  </a:lnTo>
                  <a:lnTo>
                    <a:pt x="1992" y="0"/>
                  </a:lnTo>
                  <a:lnTo>
                    <a:pt x="26769" y="31127"/>
                  </a:lnTo>
                  <a:lnTo>
                    <a:pt x="26769" y="0"/>
                  </a:lnTo>
                  <a:lnTo>
                    <a:pt x="29260" y="0"/>
                  </a:lnTo>
                  <a:lnTo>
                    <a:pt x="29260" y="35361"/>
                  </a:lnTo>
                  <a:lnTo>
                    <a:pt x="26894" y="35361"/>
                  </a:lnTo>
                  <a:lnTo>
                    <a:pt x="2490" y="4731"/>
                  </a:lnTo>
                  <a:close/>
                </a:path>
              </a:pathLst>
            </a:custGeom>
            <a:solidFill>
              <a:srgbClr val="0B1F3E"/>
            </a:solidFill>
            <a:ln w="1240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322B419-8BAF-46D8-9327-69C5F7D1396F}"/>
                </a:ext>
              </a:extLst>
            </p:cNvPr>
            <p:cNvSpPr/>
            <p:nvPr/>
          </p:nvSpPr>
          <p:spPr>
            <a:xfrm>
              <a:off x="2778482" y="5053311"/>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02D94DE-7EF8-4F09-A01A-CC974C012102}"/>
                </a:ext>
              </a:extLst>
            </p:cNvPr>
            <p:cNvSpPr/>
            <p:nvPr/>
          </p:nvSpPr>
          <p:spPr>
            <a:xfrm>
              <a:off x="2793424" y="5053436"/>
              <a:ext cx="24902" cy="24902"/>
            </a:xfrm>
            <a:custGeom>
              <a:avLst/>
              <a:gdLst>
                <a:gd name="connsiteX0" fmla="*/ 14692 w 24901"/>
                <a:gd name="connsiteY0" fmla="*/ 33244 h 24901"/>
                <a:gd name="connsiteX1" fmla="*/ 20669 w 24901"/>
                <a:gd name="connsiteY1" fmla="*/ 31874 h 24901"/>
                <a:gd name="connsiteX2" fmla="*/ 24404 w 24901"/>
                <a:gd name="connsiteY2" fmla="*/ 28388 h 24901"/>
                <a:gd name="connsiteX3" fmla="*/ 26396 w 24901"/>
                <a:gd name="connsiteY3" fmla="*/ 23408 h 24901"/>
                <a:gd name="connsiteX4" fmla="*/ 27019 w 24901"/>
                <a:gd name="connsiteY4" fmla="*/ 17805 h 24901"/>
                <a:gd name="connsiteX5" fmla="*/ 27019 w 24901"/>
                <a:gd name="connsiteY5" fmla="*/ 0 h 24901"/>
                <a:gd name="connsiteX6" fmla="*/ 29509 w 24901"/>
                <a:gd name="connsiteY6" fmla="*/ 0 h 24901"/>
                <a:gd name="connsiteX7" fmla="*/ 29509 w 24901"/>
                <a:gd name="connsiteY7" fmla="*/ 17805 h 24901"/>
                <a:gd name="connsiteX8" fmla="*/ 28762 w 24901"/>
                <a:gd name="connsiteY8" fmla="*/ 24528 h 24901"/>
                <a:gd name="connsiteX9" fmla="*/ 26272 w 24901"/>
                <a:gd name="connsiteY9" fmla="*/ 30256 h 24901"/>
                <a:gd name="connsiteX10" fmla="*/ 21789 w 24901"/>
                <a:gd name="connsiteY10" fmla="*/ 34116 h 24901"/>
                <a:gd name="connsiteX11" fmla="*/ 14941 w 24901"/>
                <a:gd name="connsiteY11" fmla="*/ 35610 h 24901"/>
                <a:gd name="connsiteX12" fmla="*/ 7844 w 24901"/>
                <a:gd name="connsiteY12" fmla="*/ 34116 h 24901"/>
                <a:gd name="connsiteX13" fmla="*/ 3237 w 24901"/>
                <a:gd name="connsiteY13" fmla="*/ 30131 h 24901"/>
                <a:gd name="connsiteX14" fmla="*/ 747 w 24901"/>
                <a:gd name="connsiteY14" fmla="*/ 24404 h 24901"/>
                <a:gd name="connsiteX15" fmla="*/ 0 w 24901"/>
                <a:gd name="connsiteY15" fmla="*/ 17805 h 24901"/>
                <a:gd name="connsiteX16" fmla="*/ 0 w 24901"/>
                <a:gd name="connsiteY16" fmla="*/ 0 h 24901"/>
                <a:gd name="connsiteX17" fmla="*/ 2490 w 24901"/>
                <a:gd name="connsiteY17" fmla="*/ 0 h 24901"/>
                <a:gd name="connsiteX18" fmla="*/ 2490 w 24901"/>
                <a:gd name="connsiteY18" fmla="*/ 17805 h 24901"/>
                <a:gd name="connsiteX19" fmla="*/ 3113 w 24901"/>
                <a:gd name="connsiteY19" fmla="*/ 23532 h 24901"/>
                <a:gd name="connsiteX20" fmla="*/ 5105 w 24901"/>
                <a:gd name="connsiteY20" fmla="*/ 28513 h 24901"/>
                <a:gd name="connsiteX21" fmla="*/ 8840 w 24901"/>
                <a:gd name="connsiteY21" fmla="*/ 31999 h 24901"/>
                <a:gd name="connsiteX22" fmla="*/ 14692 w 24901"/>
                <a:gd name="connsiteY22" fmla="*/ 3324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01" h="24901">
                  <a:moveTo>
                    <a:pt x="14692" y="33244"/>
                  </a:moveTo>
                  <a:cubicBezTo>
                    <a:pt x="17058" y="33244"/>
                    <a:pt x="19050" y="32746"/>
                    <a:pt x="20669" y="31874"/>
                  </a:cubicBezTo>
                  <a:cubicBezTo>
                    <a:pt x="22287" y="31003"/>
                    <a:pt x="23532" y="29758"/>
                    <a:pt x="24404" y="28388"/>
                  </a:cubicBezTo>
                  <a:cubicBezTo>
                    <a:pt x="25275" y="26894"/>
                    <a:pt x="26022" y="25275"/>
                    <a:pt x="26396" y="23408"/>
                  </a:cubicBezTo>
                  <a:cubicBezTo>
                    <a:pt x="26769" y="21540"/>
                    <a:pt x="27019" y="19673"/>
                    <a:pt x="27019" y="17805"/>
                  </a:cubicBezTo>
                  <a:lnTo>
                    <a:pt x="27019" y="0"/>
                  </a:lnTo>
                  <a:lnTo>
                    <a:pt x="29509" y="0"/>
                  </a:lnTo>
                  <a:lnTo>
                    <a:pt x="29509" y="17805"/>
                  </a:lnTo>
                  <a:cubicBezTo>
                    <a:pt x="29509" y="20170"/>
                    <a:pt x="29260" y="22412"/>
                    <a:pt x="28762" y="24528"/>
                  </a:cubicBezTo>
                  <a:cubicBezTo>
                    <a:pt x="28264" y="26645"/>
                    <a:pt x="27392" y="28637"/>
                    <a:pt x="26272" y="30256"/>
                  </a:cubicBezTo>
                  <a:cubicBezTo>
                    <a:pt x="25151" y="31874"/>
                    <a:pt x="23657" y="33244"/>
                    <a:pt x="21789" y="34116"/>
                  </a:cubicBezTo>
                  <a:cubicBezTo>
                    <a:pt x="19922" y="34987"/>
                    <a:pt x="17680" y="35610"/>
                    <a:pt x="14941" y="35610"/>
                  </a:cubicBezTo>
                  <a:cubicBezTo>
                    <a:pt x="12077" y="35610"/>
                    <a:pt x="9712" y="35112"/>
                    <a:pt x="7844" y="34116"/>
                  </a:cubicBezTo>
                  <a:cubicBezTo>
                    <a:pt x="5976" y="33120"/>
                    <a:pt x="4482" y="31750"/>
                    <a:pt x="3237" y="30131"/>
                  </a:cubicBezTo>
                  <a:cubicBezTo>
                    <a:pt x="1992" y="28513"/>
                    <a:pt x="1245" y="26521"/>
                    <a:pt x="747" y="24404"/>
                  </a:cubicBezTo>
                  <a:cubicBezTo>
                    <a:pt x="249" y="22287"/>
                    <a:pt x="0" y="20046"/>
                    <a:pt x="0" y="17805"/>
                  </a:cubicBezTo>
                  <a:lnTo>
                    <a:pt x="0" y="0"/>
                  </a:lnTo>
                  <a:lnTo>
                    <a:pt x="2490" y="0"/>
                  </a:lnTo>
                  <a:lnTo>
                    <a:pt x="2490" y="17805"/>
                  </a:lnTo>
                  <a:cubicBezTo>
                    <a:pt x="2490" y="19797"/>
                    <a:pt x="2615" y="21665"/>
                    <a:pt x="3113" y="23532"/>
                  </a:cubicBezTo>
                  <a:cubicBezTo>
                    <a:pt x="3486" y="25400"/>
                    <a:pt x="4109" y="27019"/>
                    <a:pt x="5105" y="28513"/>
                  </a:cubicBezTo>
                  <a:cubicBezTo>
                    <a:pt x="6101" y="30007"/>
                    <a:pt x="7346" y="31127"/>
                    <a:pt x="8840" y="31999"/>
                  </a:cubicBezTo>
                  <a:cubicBezTo>
                    <a:pt x="10459" y="32746"/>
                    <a:pt x="12327" y="33244"/>
                    <a:pt x="14692" y="33244"/>
                  </a:cubicBezTo>
                  <a:close/>
                </a:path>
              </a:pathLst>
            </a:custGeom>
            <a:solidFill>
              <a:srgbClr val="0B1F3E"/>
            </a:solidFill>
            <a:ln w="1240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9A1FEA1-92DB-4CB7-893B-B5375DC9405E}"/>
                </a:ext>
              </a:extLst>
            </p:cNvPr>
            <p:cNvSpPr/>
            <p:nvPr/>
          </p:nvSpPr>
          <p:spPr>
            <a:xfrm>
              <a:off x="2832644" y="5053560"/>
              <a:ext cx="24902" cy="24902"/>
            </a:xfrm>
            <a:custGeom>
              <a:avLst/>
              <a:gdLst>
                <a:gd name="connsiteX0" fmla="*/ 23283 w 24901"/>
                <a:gd name="connsiteY0" fmla="*/ 5728 h 24901"/>
                <a:gd name="connsiteX1" fmla="*/ 13572 w 24901"/>
                <a:gd name="connsiteY1" fmla="*/ 1868 h 24901"/>
                <a:gd name="connsiteX2" fmla="*/ 5977 w 24901"/>
                <a:gd name="connsiteY2" fmla="*/ 3860 h 24901"/>
                <a:gd name="connsiteX3" fmla="*/ 3611 w 24901"/>
                <a:gd name="connsiteY3" fmla="*/ 9214 h 24901"/>
                <a:gd name="connsiteX4" fmla="*/ 4233 w 24901"/>
                <a:gd name="connsiteY4" fmla="*/ 12077 h 24901"/>
                <a:gd name="connsiteX5" fmla="*/ 6101 w 24901"/>
                <a:gd name="connsiteY5" fmla="*/ 13945 h 24901"/>
                <a:gd name="connsiteX6" fmla="*/ 9338 w 24901"/>
                <a:gd name="connsiteY6" fmla="*/ 15315 h 24901"/>
                <a:gd name="connsiteX7" fmla="*/ 14070 w 24901"/>
                <a:gd name="connsiteY7" fmla="*/ 16435 h 24901"/>
                <a:gd name="connsiteX8" fmla="*/ 19175 w 24901"/>
                <a:gd name="connsiteY8" fmla="*/ 17805 h 24901"/>
                <a:gd name="connsiteX9" fmla="*/ 23159 w 24901"/>
                <a:gd name="connsiteY9" fmla="*/ 19673 h 24901"/>
                <a:gd name="connsiteX10" fmla="*/ 25649 w 24901"/>
                <a:gd name="connsiteY10" fmla="*/ 22412 h 24901"/>
                <a:gd name="connsiteX11" fmla="*/ 26521 w 24901"/>
                <a:gd name="connsiteY11" fmla="*/ 26396 h 24901"/>
                <a:gd name="connsiteX12" fmla="*/ 25649 w 24901"/>
                <a:gd name="connsiteY12" fmla="*/ 30505 h 24901"/>
                <a:gd name="connsiteX13" fmla="*/ 23034 w 24901"/>
                <a:gd name="connsiteY13" fmla="*/ 33369 h 24901"/>
                <a:gd name="connsiteX14" fmla="*/ 19050 w 24901"/>
                <a:gd name="connsiteY14" fmla="*/ 35112 h 24901"/>
                <a:gd name="connsiteX15" fmla="*/ 13945 w 24901"/>
                <a:gd name="connsiteY15" fmla="*/ 35734 h 24901"/>
                <a:gd name="connsiteX16" fmla="*/ 0 w 24901"/>
                <a:gd name="connsiteY16" fmla="*/ 30505 h 24901"/>
                <a:gd name="connsiteX17" fmla="*/ 1370 w 24901"/>
                <a:gd name="connsiteY17" fmla="*/ 28513 h 24901"/>
                <a:gd name="connsiteX18" fmla="*/ 6848 w 24901"/>
                <a:gd name="connsiteY18" fmla="*/ 32248 h 24901"/>
                <a:gd name="connsiteX19" fmla="*/ 14070 w 24901"/>
                <a:gd name="connsiteY19" fmla="*/ 33618 h 24901"/>
                <a:gd name="connsiteX20" fmla="*/ 21291 w 24901"/>
                <a:gd name="connsiteY20" fmla="*/ 31874 h 24901"/>
                <a:gd name="connsiteX21" fmla="*/ 23906 w 24901"/>
                <a:gd name="connsiteY21" fmla="*/ 26770 h 24901"/>
                <a:gd name="connsiteX22" fmla="*/ 23159 w 24901"/>
                <a:gd name="connsiteY22" fmla="*/ 23781 h 24901"/>
                <a:gd name="connsiteX23" fmla="*/ 21042 w 24901"/>
                <a:gd name="connsiteY23" fmla="*/ 21665 h 24901"/>
                <a:gd name="connsiteX24" fmla="*/ 17556 w 24901"/>
                <a:gd name="connsiteY24" fmla="*/ 20171 h 24901"/>
                <a:gd name="connsiteX25" fmla="*/ 12700 w 24901"/>
                <a:gd name="connsiteY25" fmla="*/ 18925 h 24901"/>
                <a:gd name="connsiteX26" fmla="*/ 7720 w 24901"/>
                <a:gd name="connsiteY26" fmla="*/ 17680 h 24901"/>
                <a:gd name="connsiteX27" fmla="*/ 4109 w 24901"/>
                <a:gd name="connsiteY27" fmla="*/ 15937 h 24901"/>
                <a:gd name="connsiteX28" fmla="*/ 1868 w 24901"/>
                <a:gd name="connsiteY28" fmla="*/ 13447 h 24901"/>
                <a:gd name="connsiteX29" fmla="*/ 1121 w 24901"/>
                <a:gd name="connsiteY29" fmla="*/ 9836 h 24901"/>
                <a:gd name="connsiteX30" fmla="*/ 1992 w 24901"/>
                <a:gd name="connsiteY30" fmla="*/ 5603 h 24901"/>
                <a:gd name="connsiteX31" fmla="*/ 4607 w 24901"/>
                <a:gd name="connsiteY31" fmla="*/ 2490 h 24901"/>
                <a:gd name="connsiteX32" fmla="*/ 8591 w 24901"/>
                <a:gd name="connsiteY32" fmla="*/ 623 h 24901"/>
                <a:gd name="connsiteX33" fmla="*/ 13696 w 24901"/>
                <a:gd name="connsiteY33" fmla="*/ 0 h 24901"/>
                <a:gd name="connsiteX34" fmla="*/ 19797 w 24901"/>
                <a:gd name="connsiteY34" fmla="*/ 996 h 24901"/>
                <a:gd name="connsiteX35" fmla="*/ 24653 w 24901"/>
                <a:gd name="connsiteY35" fmla="*/ 4109 h 24901"/>
                <a:gd name="connsiteX36" fmla="*/ 23283 w 24901"/>
                <a:gd name="connsiteY36" fmla="*/ 5728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901" h="24901">
                  <a:moveTo>
                    <a:pt x="23283" y="5728"/>
                  </a:moveTo>
                  <a:cubicBezTo>
                    <a:pt x="21042" y="3113"/>
                    <a:pt x="17805" y="1868"/>
                    <a:pt x="13572" y="1868"/>
                  </a:cubicBezTo>
                  <a:cubicBezTo>
                    <a:pt x="10085" y="1868"/>
                    <a:pt x="7595" y="2490"/>
                    <a:pt x="5977" y="3860"/>
                  </a:cubicBezTo>
                  <a:cubicBezTo>
                    <a:pt x="4358" y="5105"/>
                    <a:pt x="3611" y="6972"/>
                    <a:pt x="3611" y="9214"/>
                  </a:cubicBezTo>
                  <a:cubicBezTo>
                    <a:pt x="3611" y="10334"/>
                    <a:pt x="3860" y="11330"/>
                    <a:pt x="4233" y="12077"/>
                  </a:cubicBezTo>
                  <a:cubicBezTo>
                    <a:pt x="4607" y="12824"/>
                    <a:pt x="5230" y="13447"/>
                    <a:pt x="6101" y="13945"/>
                  </a:cubicBezTo>
                  <a:cubicBezTo>
                    <a:pt x="6973" y="14443"/>
                    <a:pt x="7969" y="14941"/>
                    <a:pt x="9338" y="15315"/>
                  </a:cubicBezTo>
                  <a:cubicBezTo>
                    <a:pt x="10583" y="15688"/>
                    <a:pt x="12202" y="16062"/>
                    <a:pt x="14070" y="16435"/>
                  </a:cubicBezTo>
                  <a:cubicBezTo>
                    <a:pt x="15937" y="16809"/>
                    <a:pt x="17681" y="17307"/>
                    <a:pt x="19175" y="17805"/>
                  </a:cubicBezTo>
                  <a:cubicBezTo>
                    <a:pt x="20669" y="18303"/>
                    <a:pt x="22038" y="18925"/>
                    <a:pt x="23159" y="19673"/>
                  </a:cubicBezTo>
                  <a:cubicBezTo>
                    <a:pt x="24280" y="20420"/>
                    <a:pt x="25027" y="21291"/>
                    <a:pt x="25649" y="22412"/>
                  </a:cubicBezTo>
                  <a:cubicBezTo>
                    <a:pt x="26272" y="23532"/>
                    <a:pt x="26521" y="24777"/>
                    <a:pt x="26521" y="26396"/>
                  </a:cubicBezTo>
                  <a:cubicBezTo>
                    <a:pt x="26521" y="28015"/>
                    <a:pt x="26272" y="29260"/>
                    <a:pt x="25649" y="30505"/>
                  </a:cubicBezTo>
                  <a:cubicBezTo>
                    <a:pt x="25027" y="31626"/>
                    <a:pt x="24155" y="32622"/>
                    <a:pt x="23034" y="33369"/>
                  </a:cubicBezTo>
                  <a:cubicBezTo>
                    <a:pt x="21914" y="34116"/>
                    <a:pt x="20544" y="34738"/>
                    <a:pt x="19050" y="35112"/>
                  </a:cubicBezTo>
                  <a:cubicBezTo>
                    <a:pt x="17556" y="35485"/>
                    <a:pt x="15813" y="35734"/>
                    <a:pt x="13945" y="35734"/>
                  </a:cubicBezTo>
                  <a:cubicBezTo>
                    <a:pt x="8467" y="35734"/>
                    <a:pt x="3735" y="33991"/>
                    <a:pt x="0" y="30505"/>
                  </a:cubicBezTo>
                  <a:lnTo>
                    <a:pt x="1370" y="28513"/>
                  </a:lnTo>
                  <a:cubicBezTo>
                    <a:pt x="2864" y="30131"/>
                    <a:pt x="4731" y="31376"/>
                    <a:pt x="6848" y="32248"/>
                  </a:cubicBezTo>
                  <a:cubicBezTo>
                    <a:pt x="8965" y="33120"/>
                    <a:pt x="11455" y="33618"/>
                    <a:pt x="14070" y="33618"/>
                  </a:cubicBezTo>
                  <a:cubicBezTo>
                    <a:pt x="17182" y="33618"/>
                    <a:pt x="19548" y="33120"/>
                    <a:pt x="21291" y="31874"/>
                  </a:cubicBezTo>
                  <a:cubicBezTo>
                    <a:pt x="23034" y="30754"/>
                    <a:pt x="23906" y="29011"/>
                    <a:pt x="23906" y="26770"/>
                  </a:cubicBezTo>
                  <a:cubicBezTo>
                    <a:pt x="23906" y="25649"/>
                    <a:pt x="23657" y="24653"/>
                    <a:pt x="23159" y="23781"/>
                  </a:cubicBezTo>
                  <a:cubicBezTo>
                    <a:pt x="22661" y="23034"/>
                    <a:pt x="22038" y="22287"/>
                    <a:pt x="21042" y="21665"/>
                  </a:cubicBezTo>
                  <a:cubicBezTo>
                    <a:pt x="20046" y="21042"/>
                    <a:pt x="18925" y="20544"/>
                    <a:pt x="17556" y="20171"/>
                  </a:cubicBezTo>
                  <a:cubicBezTo>
                    <a:pt x="16186" y="19797"/>
                    <a:pt x="14568" y="19299"/>
                    <a:pt x="12700" y="18925"/>
                  </a:cubicBezTo>
                  <a:cubicBezTo>
                    <a:pt x="10832" y="18552"/>
                    <a:pt x="9089" y="18054"/>
                    <a:pt x="7720" y="17680"/>
                  </a:cubicBezTo>
                  <a:cubicBezTo>
                    <a:pt x="6225" y="17182"/>
                    <a:pt x="5105" y="16684"/>
                    <a:pt x="4109" y="15937"/>
                  </a:cubicBezTo>
                  <a:cubicBezTo>
                    <a:pt x="3113" y="15315"/>
                    <a:pt x="2366" y="14443"/>
                    <a:pt x="1868" y="13447"/>
                  </a:cubicBezTo>
                  <a:cubicBezTo>
                    <a:pt x="1370" y="12451"/>
                    <a:pt x="1121" y="11330"/>
                    <a:pt x="1121" y="9836"/>
                  </a:cubicBezTo>
                  <a:cubicBezTo>
                    <a:pt x="1121" y="8218"/>
                    <a:pt x="1370" y="6848"/>
                    <a:pt x="1992" y="5603"/>
                  </a:cubicBezTo>
                  <a:cubicBezTo>
                    <a:pt x="2615" y="4358"/>
                    <a:pt x="3486" y="3362"/>
                    <a:pt x="4607" y="2490"/>
                  </a:cubicBezTo>
                  <a:cubicBezTo>
                    <a:pt x="5728" y="1619"/>
                    <a:pt x="6973" y="996"/>
                    <a:pt x="8591" y="623"/>
                  </a:cubicBezTo>
                  <a:cubicBezTo>
                    <a:pt x="10085" y="125"/>
                    <a:pt x="11829" y="0"/>
                    <a:pt x="13696" y="0"/>
                  </a:cubicBezTo>
                  <a:cubicBezTo>
                    <a:pt x="15937" y="0"/>
                    <a:pt x="18054" y="374"/>
                    <a:pt x="19797" y="996"/>
                  </a:cubicBezTo>
                  <a:cubicBezTo>
                    <a:pt x="21540" y="1619"/>
                    <a:pt x="23283" y="2739"/>
                    <a:pt x="24653" y="4109"/>
                  </a:cubicBezTo>
                  <a:lnTo>
                    <a:pt x="23283" y="5728"/>
                  </a:lnTo>
                  <a:close/>
                </a:path>
              </a:pathLst>
            </a:custGeom>
            <a:solidFill>
              <a:srgbClr val="0B1F3E"/>
            </a:solidFill>
            <a:ln w="1240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38C636D-76DD-4536-89CD-CC2FA34B09A2}"/>
                </a:ext>
              </a:extLst>
            </p:cNvPr>
            <p:cNvSpPr/>
            <p:nvPr/>
          </p:nvSpPr>
          <p:spPr>
            <a:xfrm>
              <a:off x="2288911" y="3781820"/>
              <a:ext cx="24902" cy="24902"/>
            </a:xfrm>
            <a:custGeom>
              <a:avLst/>
              <a:gdLst>
                <a:gd name="connsiteX0" fmla="*/ 0 w 24901"/>
                <a:gd name="connsiteY0" fmla="*/ 35361 h 24901"/>
                <a:gd name="connsiteX1" fmla="*/ 0 w 24901"/>
                <a:gd name="connsiteY1" fmla="*/ 0 h 24901"/>
                <a:gd name="connsiteX2" fmla="*/ 14692 w 24901"/>
                <a:gd name="connsiteY2" fmla="*/ 0 h 24901"/>
                <a:gd name="connsiteX3" fmla="*/ 18801 w 24901"/>
                <a:gd name="connsiteY3" fmla="*/ 996 h 24901"/>
                <a:gd name="connsiteX4" fmla="*/ 22038 w 24901"/>
                <a:gd name="connsiteY4" fmla="*/ 3486 h 24901"/>
                <a:gd name="connsiteX5" fmla="*/ 24155 w 24901"/>
                <a:gd name="connsiteY5" fmla="*/ 6972 h 24901"/>
                <a:gd name="connsiteX6" fmla="*/ 24902 w 24901"/>
                <a:gd name="connsiteY6" fmla="*/ 10957 h 24901"/>
                <a:gd name="connsiteX7" fmla="*/ 24279 w 24901"/>
                <a:gd name="connsiteY7" fmla="*/ 14692 h 24901"/>
                <a:gd name="connsiteX8" fmla="*/ 22536 w 24901"/>
                <a:gd name="connsiteY8" fmla="*/ 17929 h 24901"/>
                <a:gd name="connsiteX9" fmla="*/ 19922 w 24901"/>
                <a:gd name="connsiteY9" fmla="*/ 20295 h 24901"/>
                <a:gd name="connsiteX10" fmla="*/ 16560 w 24901"/>
                <a:gd name="connsiteY10" fmla="*/ 21540 h 24901"/>
                <a:gd name="connsiteX11" fmla="*/ 25400 w 24901"/>
                <a:gd name="connsiteY11" fmla="*/ 35236 h 24901"/>
                <a:gd name="connsiteX12" fmla="*/ 22412 w 24901"/>
                <a:gd name="connsiteY12" fmla="*/ 35236 h 24901"/>
                <a:gd name="connsiteX13" fmla="*/ 13821 w 24901"/>
                <a:gd name="connsiteY13" fmla="*/ 21914 h 24901"/>
                <a:gd name="connsiteX14" fmla="*/ 2366 w 24901"/>
                <a:gd name="connsiteY14" fmla="*/ 21914 h 24901"/>
                <a:gd name="connsiteX15" fmla="*/ 2366 w 24901"/>
                <a:gd name="connsiteY15" fmla="*/ 35236 h 24901"/>
                <a:gd name="connsiteX16" fmla="*/ 0 w 24901"/>
                <a:gd name="connsiteY16" fmla="*/ 35236 h 24901"/>
                <a:gd name="connsiteX17" fmla="*/ 2490 w 24901"/>
                <a:gd name="connsiteY17" fmla="*/ 19673 h 24901"/>
                <a:gd name="connsiteX18" fmla="*/ 14941 w 24901"/>
                <a:gd name="connsiteY18" fmla="*/ 19673 h 24901"/>
                <a:gd name="connsiteX19" fmla="*/ 18054 w 24901"/>
                <a:gd name="connsiteY19" fmla="*/ 18925 h 24901"/>
                <a:gd name="connsiteX20" fmla="*/ 20420 w 24901"/>
                <a:gd name="connsiteY20" fmla="*/ 16933 h 24901"/>
                <a:gd name="connsiteX21" fmla="*/ 21914 w 24901"/>
                <a:gd name="connsiteY21" fmla="*/ 14194 h 24901"/>
                <a:gd name="connsiteX22" fmla="*/ 22412 w 24901"/>
                <a:gd name="connsiteY22" fmla="*/ 10957 h 24901"/>
                <a:gd name="connsiteX23" fmla="*/ 21789 w 24901"/>
                <a:gd name="connsiteY23" fmla="*/ 7720 h 24901"/>
                <a:gd name="connsiteX24" fmla="*/ 20046 w 24901"/>
                <a:gd name="connsiteY24" fmla="*/ 4980 h 24901"/>
                <a:gd name="connsiteX25" fmla="*/ 17556 w 24901"/>
                <a:gd name="connsiteY25" fmla="*/ 3113 h 24901"/>
                <a:gd name="connsiteX26" fmla="*/ 14443 w 24901"/>
                <a:gd name="connsiteY26" fmla="*/ 2366 h 24901"/>
                <a:gd name="connsiteX27" fmla="*/ 2366 w 24901"/>
                <a:gd name="connsiteY27" fmla="*/ 2366 h 24901"/>
                <a:gd name="connsiteX28" fmla="*/ 2366 w 24901"/>
                <a:gd name="connsiteY28" fmla="*/ 19673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01" h="24901">
                  <a:moveTo>
                    <a:pt x="0" y="35361"/>
                  </a:moveTo>
                  <a:lnTo>
                    <a:pt x="0" y="0"/>
                  </a:lnTo>
                  <a:lnTo>
                    <a:pt x="14692" y="0"/>
                  </a:lnTo>
                  <a:cubicBezTo>
                    <a:pt x="16186" y="0"/>
                    <a:pt x="17556" y="374"/>
                    <a:pt x="18801" y="996"/>
                  </a:cubicBezTo>
                  <a:cubicBezTo>
                    <a:pt x="20046" y="1619"/>
                    <a:pt x="21167" y="2490"/>
                    <a:pt x="22038" y="3486"/>
                  </a:cubicBezTo>
                  <a:cubicBezTo>
                    <a:pt x="22910" y="4482"/>
                    <a:pt x="23657" y="5728"/>
                    <a:pt x="24155" y="6972"/>
                  </a:cubicBezTo>
                  <a:cubicBezTo>
                    <a:pt x="24653" y="8342"/>
                    <a:pt x="24902" y="9587"/>
                    <a:pt x="24902" y="10957"/>
                  </a:cubicBezTo>
                  <a:cubicBezTo>
                    <a:pt x="24902" y="12202"/>
                    <a:pt x="24653" y="13571"/>
                    <a:pt x="24279" y="14692"/>
                  </a:cubicBezTo>
                  <a:cubicBezTo>
                    <a:pt x="23906" y="15937"/>
                    <a:pt x="23283" y="16933"/>
                    <a:pt x="22536" y="17929"/>
                  </a:cubicBezTo>
                  <a:cubicBezTo>
                    <a:pt x="21789" y="18925"/>
                    <a:pt x="20918" y="19673"/>
                    <a:pt x="19922" y="20295"/>
                  </a:cubicBezTo>
                  <a:cubicBezTo>
                    <a:pt x="18925" y="20918"/>
                    <a:pt x="17805" y="21291"/>
                    <a:pt x="16560" y="21540"/>
                  </a:cubicBezTo>
                  <a:lnTo>
                    <a:pt x="25400" y="35236"/>
                  </a:lnTo>
                  <a:lnTo>
                    <a:pt x="22412" y="35236"/>
                  </a:lnTo>
                  <a:lnTo>
                    <a:pt x="13821" y="21914"/>
                  </a:lnTo>
                  <a:lnTo>
                    <a:pt x="2366" y="21914"/>
                  </a:lnTo>
                  <a:lnTo>
                    <a:pt x="2366" y="35236"/>
                  </a:lnTo>
                  <a:lnTo>
                    <a:pt x="0" y="35236"/>
                  </a:lnTo>
                  <a:close/>
                  <a:moveTo>
                    <a:pt x="2490" y="19673"/>
                  </a:moveTo>
                  <a:lnTo>
                    <a:pt x="14941" y="19673"/>
                  </a:lnTo>
                  <a:cubicBezTo>
                    <a:pt x="16062" y="19673"/>
                    <a:pt x="17058" y="19423"/>
                    <a:pt x="18054" y="18925"/>
                  </a:cubicBezTo>
                  <a:cubicBezTo>
                    <a:pt x="19050" y="18428"/>
                    <a:pt x="19797" y="17805"/>
                    <a:pt x="20420" y="16933"/>
                  </a:cubicBezTo>
                  <a:cubicBezTo>
                    <a:pt x="21042" y="16062"/>
                    <a:pt x="21540" y="15190"/>
                    <a:pt x="21914" y="14194"/>
                  </a:cubicBezTo>
                  <a:cubicBezTo>
                    <a:pt x="22287" y="13198"/>
                    <a:pt x="22412" y="12077"/>
                    <a:pt x="22412" y="10957"/>
                  </a:cubicBezTo>
                  <a:cubicBezTo>
                    <a:pt x="22412" y="9836"/>
                    <a:pt x="22163" y="8716"/>
                    <a:pt x="21789" y="7720"/>
                  </a:cubicBezTo>
                  <a:cubicBezTo>
                    <a:pt x="21416" y="6724"/>
                    <a:pt x="20793" y="5728"/>
                    <a:pt x="20046" y="4980"/>
                  </a:cubicBezTo>
                  <a:cubicBezTo>
                    <a:pt x="19299" y="4233"/>
                    <a:pt x="18552" y="3486"/>
                    <a:pt x="17556" y="3113"/>
                  </a:cubicBezTo>
                  <a:cubicBezTo>
                    <a:pt x="16560" y="2615"/>
                    <a:pt x="15564" y="2366"/>
                    <a:pt x="14443" y="2366"/>
                  </a:cubicBezTo>
                  <a:lnTo>
                    <a:pt x="2366" y="2366"/>
                  </a:lnTo>
                  <a:lnTo>
                    <a:pt x="2366" y="19673"/>
                  </a:lnTo>
                  <a:close/>
                </a:path>
              </a:pathLst>
            </a:custGeom>
            <a:solidFill>
              <a:srgbClr val="0B1F3E"/>
            </a:solidFill>
            <a:ln w="1240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ADFED6-F92C-46DA-AC94-4D67792CBCCC}"/>
                </a:ext>
              </a:extLst>
            </p:cNvPr>
            <p:cNvSpPr/>
            <p:nvPr/>
          </p:nvSpPr>
          <p:spPr>
            <a:xfrm>
              <a:off x="2325019" y="3781820"/>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C7A15A1-AF5A-4C7C-B12A-20A2735ADB5F}"/>
                </a:ext>
              </a:extLst>
            </p:cNvPr>
            <p:cNvSpPr/>
            <p:nvPr/>
          </p:nvSpPr>
          <p:spPr>
            <a:xfrm>
              <a:off x="2338092" y="3781447"/>
              <a:ext cx="24902" cy="24902"/>
            </a:xfrm>
            <a:custGeom>
              <a:avLst/>
              <a:gdLst>
                <a:gd name="connsiteX0" fmla="*/ 28513 w 24901"/>
                <a:gd name="connsiteY0" fmla="*/ 30131 h 24901"/>
                <a:gd name="connsiteX1" fmla="*/ 16560 w 24901"/>
                <a:gd name="connsiteY1" fmla="*/ 35859 h 24901"/>
                <a:gd name="connsiteX2" fmla="*/ 9961 w 24901"/>
                <a:gd name="connsiteY2" fmla="*/ 34365 h 24901"/>
                <a:gd name="connsiteX3" fmla="*/ 4731 w 24901"/>
                <a:gd name="connsiteY3" fmla="*/ 30256 h 24901"/>
                <a:gd name="connsiteX4" fmla="*/ 1245 w 24901"/>
                <a:gd name="connsiteY4" fmla="*/ 24528 h 24901"/>
                <a:gd name="connsiteX5" fmla="*/ 0 w 24901"/>
                <a:gd name="connsiteY5" fmla="*/ 17929 h 24901"/>
                <a:gd name="connsiteX6" fmla="*/ 1245 w 24901"/>
                <a:gd name="connsiteY6" fmla="*/ 11206 h 24901"/>
                <a:gd name="connsiteX7" fmla="*/ 4607 w 24901"/>
                <a:gd name="connsiteY7" fmla="*/ 5478 h 24901"/>
                <a:gd name="connsiteX8" fmla="*/ 9712 w 24901"/>
                <a:gd name="connsiteY8" fmla="*/ 1494 h 24901"/>
                <a:gd name="connsiteX9" fmla="*/ 16186 w 24901"/>
                <a:gd name="connsiteY9" fmla="*/ 0 h 24901"/>
                <a:gd name="connsiteX10" fmla="*/ 20918 w 24901"/>
                <a:gd name="connsiteY10" fmla="*/ 623 h 24901"/>
                <a:gd name="connsiteX11" fmla="*/ 24653 w 24901"/>
                <a:gd name="connsiteY11" fmla="*/ 2241 h 24901"/>
                <a:gd name="connsiteX12" fmla="*/ 27517 w 24901"/>
                <a:gd name="connsiteY12" fmla="*/ 4731 h 24901"/>
                <a:gd name="connsiteX13" fmla="*/ 29633 w 24901"/>
                <a:gd name="connsiteY13" fmla="*/ 7844 h 24901"/>
                <a:gd name="connsiteX14" fmla="*/ 27517 w 24901"/>
                <a:gd name="connsiteY14" fmla="*/ 9089 h 24901"/>
                <a:gd name="connsiteX15" fmla="*/ 22785 w 24901"/>
                <a:gd name="connsiteY15" fmla="*/ 3984 h 24901"/>
                <a:gd name="connsiteX16" fmla="*/ 16062 w 24901"/>
                <a:gd name="connsiteY16" fmla="*/ 2366 h 24901"/>
                <a:gd name="connsiteX17" fmla="*/ 10334 w 24901"/>
                <a:gd name="connsiteY17" fmla="*/ 3735 h 24901"/>
                <a:gd name="connsiteX18" fmla="*/ 5976 w 24901"/>
                <a:gd name="connsiteY18" fmla="*/ 7222 h 24901"/>
                <a:gd name="connsiteX19" fmla="*/ 3237 w 24901"/>
                <a:gd name="connsiteY19" fmla="*/ 12202 h 24901"/>
                <a:gd name="connsiteX20" fmla="*/ 2241 w 24901"/>
                <a:gd name="connsiteY20" fmla="*/ 17929 h 24901"/>
                <a:gd name="connsiteX21" fmla="*/ 3362 w 24901"/>
                <a:gd name="connsiteY21" fmla="*/ 23906 h 24901"/>
                <a:gd name="connsiteX22" fmla="*/ 6350 w 24901"/>
                <a:gd name="connsiteY22" fmla="*/ 28886 h 24901"/>
                <a:gd name="connsiteX23" fmla="*/ 10832 w 24901"/>
                <a:gd name="connsiteY23" fmla="*/ 32248 h 24901"/>
                <a:gd name="connsiteX24" fmla="*/ 16435 w 24901"/>
                <a:gd name="connsiteY24" fmla="*/ 33493 h 24901"/>
                <a:gd name="connsiteX25" fmla="*/ 22536 w 24901"/>
                <a:gd name="connsiteY25" fmla="*/ 31999 h 24901"/>
                <a:gd name="connsiteX26" fmla="*/ 28139 w 24901"/>
                <a:gd name="connsiteY26" fmla="*/ 27268 h 24901"/>
                <a:gd name="connsiteX27" fmla="*/ 28139 w 24901"/>
                <a:gd name="connsiteY27" fmla="*/ 20420 h 24901"/>
                <a:gd name="connsiteX28" fmla="*/ 20171 w 24901"/>
                <a:gd name="connsiteY28" fmla="*/ 20420 h 24901"/>
                <a:gd name="connsiteX29" fmla="*/ 20171 w 24901"/>
                <a:gd name="connsiteY29" fmla="*/ 18427 h 24901"/>
                <a:gd name="connsiteX30" fmla="*/ 30380 w 24901"/>
                <a:gd name="connsiteY30" fmla="*/ 18427 h 24901"/>
                <a:gd name="connsiteX31" fmla="*/ 30380 w 24901"/>
                <a:gd name="connsiteY31" fmla="*/ 35610 h 24901"/>
                <a:gd name="connsiteX32" fmla="*/ 28513 w 24901"/>
                <a:gd name="connsiteY32" fmla="*/ 35610 h 24901"/>
                <a:gd name="connsiteX33" fmla="*/ 28513 w 24901"/>
                <a:gd name="connsiteY33" fmla="*/ 301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901" h="24901">
                  <a:moveTo>
                    <a:pt x="28513" y="30131"/>
                  </a:moveTo>
                  <a:cubicBezTo>
                    <a:pt x="25151" y="33991"/>
                    <a:pt x="21167" y="35859"/>
                    <a:pt x="16560" y="35859"/>
                  </a:cubicBezTo>
                  <a:cubicBezTo>
                    <a:pt x="14194" y="35859"/>
                    <a:pt x="11953" y="35361"/>
                    <a:pt x="9961" y="34365"/>
                  </a:cubicBezTo>
                  <a:cubicBezTo>
                    <a:pt x="7969" y="33369"/>
                    <a:pt x="6225" y="31999"/>
                    <a:pt x="4731" y="30256"/>
                  </a:cubicBezTo>
                  <a:cubicBezTo>
                    <a:pt x="3237" y="28513"/>
                    <a:pt x="2117" y="26645"/>
                    <a:pt x="1245" y="24528"/>
                  </a:cubicBezTo>
                  <a:cubicBezTo>
                    <a:pt x="374" y="22412"/>
                    <a:pt x="0" y="20170"/>
                    <a:pt x="0" y="17929"/>
                  </a:cubicBezTo>
                  <a:cubicBezTo>
                    <a:pt x="0" y="15564"/>
                    <a:pt x="374" y="13323"/>
                    <a:pt x="1245" y="11206"/>
                  </a:cubicBezTo>
                  <a:cubicBezTo>
                    <a:pt x="2117" y="9089"/>
                    <a:pt x="3237" y="7097"/>
                    <a:pt x="4607" y="5478"/>
                  </a:cubicBezTo>
                  <a:cubicBezTo>
                    <a:pt x="6101" y="3860"/>
                    <a:pt x="7720" y="2490"/>
                    <a:pt x="9712" y="1494"/>
                  </a:cubicBezTo>
                  <a:cubicBezTo>
                    <a:pt x="11704" y="498"/>
                    <a:pt x="13821" y="0"/>
                    <a:pt x="16186" y="0"/>
                  </a:cubicBezTo>
                  <a:cubicBezTo>
                    <a:pt x="17929" y="0"/>
                    <a:pt x="19548" y="249"/>
                    <a:pt x="20918" y="623"/>
                  </a:cubicBezTo>
                  <a:cubicBezTo>
                    <a:pt x="22287" y="996"/>
                    <a:pt x="23532" y="1494"/>
                    <a:pt x="24653" y="2241"/>
                  </a:cubicBezTo>
                  <a:cubicBezTo>
                    <a:pt x="25773" y="2988"/>
                    <a:pt x="26770" y="3735"/>
                    <a:pt x="27517" y="4731"/>
                  </a:cubicBezTo>
                  <a:cubicBezTo>
                    <a:pt x="28264" y="5728"/>
                    <a:pt x="29011" y="6724"/>
                    <a:pt x="29633" y="7844"/>
                  </a:cubicBezTo>
                  <a:lnTo>
                    <a:pt x="27517" y="9089"/>
                  </a:lnTo>
                  <a:cubicBezTo>
                    <a:pt x="26272" y="6724"/>
                    <a:pt x="24777" y="5105"/>
                    <a:pt x="22785" y="3984"/>
                  </a:cubicBezTo>
                  <a:cubicBezTo>
                    <a:pt x="20793" y="2864"/>
                    <a:pt x="18552" y="2366"/>
                    <a:pt x="16062" y="2366"/>
                  </a:cubicBezTo>
                  <a:cubicBezTo>
                    <a:pt x="13945" y="2366"/>
                    <a:pt x="12077" y="2864"/>
                    <a:pt x="10334" y="3735"/>
                  </a:cubicBezTo>
                  <a:cubicBezTo>
                    <a:pt x="8591" y="4607"/>
                    <a:pt x="7222" y="5852"/>
                    <a:pt x="5976" y="7222"/>
                  </a:cubicBezTo>
                  <a:cubicBezTo>
                    <a:pt x="4731" y="8716"/>
                    <a:pt x="3860" y="10334"/>
                    <a:pt x="3237" y="12202"/>
                  </a:cubicBezTo>
                  <a:cubicBezTo>
                    <a:pt x="2615" y="14070"/>
                    <a:pt x="2241" y="15937"/>
                    <a:pt x="2241" y="17929"/>
                  </a:cubicBezTo>
                  <a:cubicBezTo>
                    <a:pt x="2241" y="20046"/>
                    <a:pt x="2615" y="22038"/>
                    <a:pt x="3362" y="23906"/>
                  </a:cubicBezTo>
                  <a:cubicBezTo>
                    <a:pt x="4109" y="25774"/>
                    <a:pt x="5105" y="27392"/>
                    <a:pt x="6350" y="28886"/>
                  </a:cubicBezTo>
                  <a:cubicBezTo>
                    <a:pt x="7595" y="30380"/>
                    <a:pt x="9089" y="31501"/>
                    <a:pt x="10832" y="32248"/>
                  </a:cubicBezTo>
                  <a:cubicBezTo>
                    <a:pt x="12575" y="33120"/>
                    <a:pt x="14443" y="33493"/>
                    <a:pt x="16435" y="33493"/>
                  </a:cubicBezTo>
                  <a:cubicBezTo>
                    <a:pt x="18552" y="33493"/>
                    <a:pt x="20669" y="32995"/>
                    <a:pt x="22536" y="31999"/>
                  </a:cubicBezTo>
                  <a:cubicBezTo>
                    <a:pt x="24528" y="31003"/>
                    <a:pt x="26396" y="29384"/>
                    <a:pt x="28139" y="27268"/>
                  </a:cubicBezTo>
                  <a:lnTo>
                    <a:pt x="28139" y="20420"/>
                  </a:lnTo>
                  <a:lnTo>
                    <a:pt x="20171" y="20420"/>
                  </a:lnTo>
                  <a:lnTo>
                    <a:pt x="20171" y="18427"/>
                  </a:lnTo>
                  <a:lnTo>
                    <a:pt x="30380" y="18427"/>
                  </a:lnTo>
                  <a:lnTo>
                    <a:pt x="30380" y="35610"/>
                  </a:lnTo>
                  <a:lnTo>
                    <a:pt x="28513" y="35610"/>
                  </a:lnTo>
                  <a:lnTo>
                    <a:pt x="28513" y="30131"/>
                  </a:lnTo>
                  <a:close/>
                </a:path>
              </a:pathLst>
            </a:custGeom>
            <a:solidFill>
              <a:srgbClr val="0B1F3E"/>
            </a:solidFill>
            <a:ln w="1240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0F68FFE-73F9-45A9-B165-28BD281FAA60}"/>
                </a:ext>
              </a:extLst>
            </p:cNvPr>
            <p:cNvSpPr/>
            <p:nvPr/>
          </p:nvSpPr>
          <p:spPr>
            <a:xfrm>
              <a:off x="2375819" y="3781820"/>
              <a:ext cx="24902" cy="24902"/>
            </a:xfrm>
            <a:custGeom>
              <a:avLst/>
              <a:gdLst>
                <a:gd name="connsiteX0" fmla="*/ 15190 w 24901"/>
                <a:gd name="connsiteY0" fmla="*/ 0 h 24901"/>
                <a:gd name="connsiteX1" fmla="*/ 17431 w 24901"/>
                <a:gd name="connsiteY1" fmla="*/ 0 h 24901"/>
                <a:gd name="connsiteX2" fmla="*/ 32372 w 24901"/>
                <a:gd name="connsiteY2" fmla="*/ 35361 h 24901"/>
                <a:gd name="connsiteX3" fmla="*/ 29633 w 24901"/>
                <a:gd name="connsiteY3" fmla="*/ 35361 h 24901"/>
                <a:gd name="connsiteX4" fmla="*/ 24653 w 24901"/>
                <a:gd name="connsiteY4" fmla="*/ 23657 h 24901"/>
                <a:gd name="connsiteX5" fmla="*/ 7720 w 24901"/>
                <a:gd name="connsiteY5" fmla="*/ 23657 h 24901"/>
                <a:gd name="connsiteX6" fmla="*/ 2739 w 24901"/>
                <a:gd name="connsiteY6" fmla="*/ 35361 h 24901"/>
                <a:gd name="connsiteX7" fmla="*/ 0 w 24901"/>
                <a:gd name="connsiteY7" fmla="*/ 35361 h 24901"/>
                <a:gd name="connsiteX8" fmla="*/ 15190 w 24901"/>
                <a:gd name="connsiteY8" fmla="*/ 0 h 24901"/>
                <a:gd name="connsiteX9" fmla="*/ 24030 w 24901"/>
                <a:gd name="connsiteY9" fmla="*/ 21540 h 24901"/>
                <a:gd name="connsiteX10" fmla="*/ 16311 w 24901"/>
                <a:gd name="connsiteY10" fmla="*/ 2988 h 24901"/>
                <a:gd name="connsiteX11" fmla="*/ 8467 w 24901"/>
                <a:gd name="connsiteY11" fmla="*/ 21540 h 24901"/>
                <a:gd name="connsiteX12" fmla="*/ 24030 w 24901"/>
                <a:gd name="connsiteY12" fmla="*/ 21540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1" h="24901">
                  <a:moveTo>
                    <a:pt x="15190" y="0"/>
                  </a:moveTo>
                  <a:lnTo>
                    <a:pt x="17431" y="0"/>
                  </a:lnTo>
                  <a:lnTo>
                    <a:pt x="32372" y="35361"/>
                  </a:lnTo>
                  <a:lnTo>
                    <a:pt x="29633" y="35361"/>
                  </a:lnTo>
                  <a:lnTo>
                    <a:pt x="24653" y="23657"/>
                  </a:lnTo>
                  <a:lnTo>
                    <a:pt x="7720" y="23657"/>
                  </a:lnTo>
                  <a:lnTo>
                    <a:pt x="2739" y="35361"/>
                  </a:lnTo>
                  <a:lnTo>
                    <a:pt x="0" y="35361"/>
                  </a:lnTo>
                  <a:lnTo>
                    <a:pt x="15190" y="0"/>
                  </a:lnTo>
                  <a:close/>
                  <a:moveTo>
                    <a:pt x="24030" y="21540"/>
                  </a:moveTo>
                  <a:lnTo>
                    <a:pt x="16311" y="2988"/>
                  </a:lnTo>
                  <a:lnTo>
                    <a:pt x="8467" y="21540"/>
                  </a:lnTo>
                  <a:lnTo>
                    <a:pt x="24030" y="21540"/>
                  </a:lnTo>
                  <a:close/>
                </a:path>
              </a:pathLst>
            </a:custGeom>
            <a:solidFill>
              <a:srgbClr val="0B1F3E"/>
            </a:solidFill>
            <a:ln w="1240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18BC6AD-EFFE-4E10-9876-2CAF8261CD32}"/>
                </a:ext>
              </a:extLst>
            </p:cNvPr>
            <p:cNvSpPr/>
            <p:nvPr/>
          </p:nvSpPr>
          <p:spPr>
            <a:xfrm>
              <a:off x="2401343" y="2297294"/>
              <a:ext cx="24902" cy="24902"/>
            </a:xfrm>
            <a:custGeom>
              <a:avLst/>
              <a:gdLst>
                <a:gd name="connsiteX0" fmla="*/ 28388 w 24901"/>
                <a:gd name="connsiteY0" fmla="*/ 2241 h 24901"/>
                <a:gd name="connsiteX1" fmla="*/ 15439 w 24901"/>
                <a:gd name="connsiteY1" fmla="*/ 2241 h 24901"/>
                <a:gd name="connsiteX2" fmla="*/ 15439 w 24901"/>
                <a:gd name="connsiteY2" fmla="*/ 35361 h 24901"/>
                <a:gd name="connsiteX3" fmla="*/ 12949 w 24901"/>
                <a:gd name="connsiteY3" fmla="*/ 35361 h 24901"/>
                <a:gd name="connsiteX4" fmla="*/ 12949 w 24901"/>
                <a:gd name="connsiteY4" fmla="*/ 2241 h 24901"/>
                <a:gd name="connsiteX5" fmla="*/ 0 w 24901"/>
                <a:gd name="connsiteY5" fmla="*/ 2241 h 24901"/>
                <a:gd name="connsiteX6" fmla="*/ 0 w 24901"/>
                <a:gd name="connsiteY6" fmla="*/ 0 h 24901"/>
                <a:gd name="connsiteX7" fmla="*/ 28388 w 24901"/>
                <a:gd name="connsiteY7" fmla="*/ 0 h 24901"/>
                <a:gd name="connsiteX8" fmla="*/ 28388 w 24901"/>
                <a:gd name="connsiteY8" fmla="*/ 224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01" h="24901">
                  <a:moveTo>
                    <a:pt x="28388" y="2241"/>
                  </a:moveTo>
                  <a:lnTo>
                    <a:pt x="15439" y="2241"/>
                  </a:lnTo>
                  <a:lnTo>
                    <a:pt x="15439" y="35361"/>
                  </a:lnTo>
                  <a:lnTo>
                    <a:pt x="12949" y="35361"/>
                  </a:lnTo>
                  <a:lnTo>
                    <a:pt x="12949" y="2241"/>
                  </a:lnTo>
                  <a:lnTo>
                    <a:pt x="0" y="2241"/>
                  </a:lnTo>
                  <a:lnTo>
                    <a:pt x="0" y="0"/>
                  </a:lnTo>
                  <a:lnTo>
                    <a:pt x="28388" y="0"/>
                  </a:lnTo>
                  <a:lnTo>
                    <a:pt x="28388" y="2241"/>
                  </a:lnTo>
                  <a:close/>
                </a:path>
              </a:pathLst>
            </a:custGeom>
            <a:solidFill>
              <a:srgbClr val="0B1F3E"/>
            </a:solidFill>
            <a:ln w="1240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55A4894-E6B3-4316-B631-5FB4698F6A8C}"/>
                </a:ext>
              </a:extLst>
            </p:cNvPr>
            <p:cNvSpPr/>
            <p:nvPr/>
          </p:nvSpPr>
          <p:spPr>
            <a:xfrm>
              <a:off x="2431350" y="2297294"/>
              <a:ext cx="24902" cy="24902"/>
            </a:xfrm>
            <a:custGeom>
              <a:avLst/>
              <a:gdLst>
                <a:gd name="connsiteX0" fmla="*/ 15190 w 24901"/>
                <a:gd name="connsiteY0" fmla="*/ 0 h 24901"/>
                <a:gd name="connsiteX1" fmla="*/ 17431 w 24901"/>
                <a:gd name="connsiteY1" fmla="*/ 0 h 24901"/>
                <a:gd name="connsiteX2" fmla="*/ 32373 w 24901"/>
                <a:gd name="connsiteY2" fmla="*/ 35361 h 24901"/>
                <a:gd name="connsiteX3" fmla="*/ 29633 w 24901"/>
                <a:gd name="connsiteY3" fmla="*/ 35361 h 24901"/>
                <a:gd name="connsiteX4" fmla="*/ 24653 w 24901"/>
                <a:gd name="connsiteY4" fmla="*/ 23657 h 24901"/>
                <a:gd name="connsiteX5" fmla="*/ 7720 w 24901"/>
                <a:gd name="connsiteY5" fmla="*/ 23657 h 24901"/>
                <a:gd name="connsiteX6" fmla="*/ 2739 w 24901"/>
                <a:gd name="connsiteY6" fmla="*/ 35361 h 24901"/>
                <a:gd name="connsiteX7" fmla="*/ 0 w 24901"/>
                <a:gd name="connsiteY7" fmla="*/ 35361 h 24901"/>
                <a:gd name="connsiteX8" fmla="*/ 15190 w 24901"/>
                <a:gd name="connsiteY8" fmla="*/ 0 h 24901"/>
                <a:gd name="connsiteX9" fmla="*/ 24030 w 24901"/>
                <a:gd name="connsiteY9" fmla="*/ 21665 h 24901"/>
                <a:gd name="connsiteX10" fmla="*/ 16311 w 24901"/>
                <a:gd name="connsiteY10" fmla="*/ 3113 h 24901"/>
                <a:gd name="connsiteX11" fmla="*/ 8467 w 24901"/>
                <a:gd name="connsiteY11" fmla="*/ 21665 h 24901"/>
                <a:gd name="connsiteX12" fmla="*/ 24030 w 24901"/>
                <a:gd name="connsiteY12" fmla="*/ 21665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1" h="24901">
                  <a:moveTo>
                    <a:pt x="15190" y="0"/>
                  </a:moveTo>
                  <a:lnTo>
                    <a:pt x="17431" y="0"/>
                  </a:lnTo>
                  <a:lnTo>
                    <a:pt x="32373" y="35361"/>
                  </a:lnTo>
                  <a:lnTo>
                    <a:pt x="29633" y="35361"/>
                  </a:lnTo>
                  <a:lnTo>
                    <a:pt x="24653" y="23657"/>
                  </a:lnTo>
                  <a:lnTo>
                    <a:pt x="7720" y="23657"/>
                  </a:lnTo>
                  <a:lnTo>
                    <a:pt x="2739" y="35361"/>
                  </a:lnTo>
                  <a:lnTo>
                    <a:pt x="0" y="35361"/>
                  </a:lnTo>
                  <a:lnTo>
                    <a:pt x="15190" y="0"/>
                  </a:lnTo>
                  <a:close/>
                  <a:moveTo>
                    <a:pt x="24030" y="21665"/>
                  </a:moveTo>
                  <a:lnTo>
                    <a:pt x="16311" y="3113"/>
                  </a:lnTo>
                  <a:lnTo>
                    <a:pt x="8467" y="21665"/>
                  </a:lnTo>
                  <a:lnTo>
                    <a:pt x="24030" y="21665"/>
                  </a:lnTo>
                  <a:close/>
                </a:path>
              </a:pathLst>
            </a:custGeom>
            <a:solidFill>
              <a:srgbClr val="0B1F3E"/>
            </a:solidFill>
            <a:ln w="1240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808DDC1-DC25-4AA8-BF7B-81FE81D01D94}"/>
                </a:ext>
              </a:extLst>
            </p:cNvPr>
            <p:cNvSpPr/>
            <p:nvPr/>
          </p:nvSpPr>
          <p:spPr>
            <a:xfrm>
              <a:off x="2472812" y="2297294"/>
              <a:ext cx="12451" cy="24902"/>
            </a:xfrm>
            <a:custGeom>
              <a:avLst/>
              <a:gdLst>
                <a:gd name="connsiteX0" fmla="*/ 0 w 12450"/>
                <a:gd name="connsiteY0" fmla="*/ 35361 h 24901"/>
                <a:gd name="connsiteX1" fmla="*/ 0 w 12450"/>
                <a:gd name="connsiteY1" fmla="*/ 0 h 24901"/>
                <a:gd name="connsiteX2" fmla="*/ 2490 w 12450"/>
                <a:gd name="connsiteY2" fmla="*/ 0 h 24901"/>
                <a:gd name="connsiteX3" fmla="*/ 2490 w 12450"/>
                <a:gd name="connsiteY3" fmla="*/ 33120 h 24901"/>
                <a:gd name="connsiteX4" fmla="*/ 23657 w 12450"/>
                <a:gd name="connsiteY4" fmla="*/ 33120 h 24901"/>
                <a:gd name="connsiteX5" fmla="*/ 23657 w 12450"/>
                <a:gd name="connsiteY5" fmla="*/ 35361 h 24901"/>
                <a:gd name="connsiteX6" fmla="*/ 0 w 12450"/>
                <a:gd name="connsiteY6" fmla="*/ 3536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24901">
                  <a:moveTo>
                    <a:pt x="0" y="35361"/>
                  </a:moveTo>
                  <a:lnTo>
                    <a:pt x="0" y="0"/>
                  </a:lnTo>
                  <a:lnTo>
                    <a:pt x="2490" y="0"/>
                  </a:lnTo>
                  <a:lnTo>
                    <a:pt x="2490" y="33120"/>
                  </a:lnTo>
                  <a:lnTo>
                    <a:pt x="23657" y="33120"/>
                  </a:lnTo>
                  <a:lnTo>
                    <a:pt x="23657"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85C396-ACEA-4D9C-B7F4-CF097543EBE1}"/>
                </a:ext>
              </a:extLst>
            </p:cNvPr>
            <p:cNvSpPr/>
            <p:nvPr/>
          </p:nvSpPr>
          <p:spPr>
            <a:xfrm>
              <a:off x="2505433" y="2297294"/>
              <a:ext cx="12451" cy="24902"/>
            </a:xfrm>
            <a:custGeom>
              <a:avLst/>
              <a:gdLst>
                <a:gd name="connsiteX0" fmla="*/ 0 w 12450"/>
                <a:gd name="connsiteY0" fmla="*/ 35361 h 24901"/>
                <a:gd name="connsiteX1" fmla="*/ 0 w 12450"/>
                <a:gd name="connsiteY1" fmla="*/ 0 h 24901"/>
                <a:gd name="connsiteX2" fmla="*/ 2490 w 12450"/>
                <a:gd name="connsiteY2" fmla="*/ 0 h 24901"/>
                <a:gd name="connsiteX3" fmla="*/ 2490 w 12450"/>
                <a:gd name="connsiteY3" fmla="*/ 33120 h 24901"/>
                <a:gd name="connsiteX4" fmla="*/ 23657 w 12450"/>
                <a:gd name="connsiteY4" fmla="*/ 33120 h 24901"/>
                <a:gd name="connsiteX5" fmla="*/ 23657 w 12450"/>
                <a:gd name="connsiteY5" fmla="*/ 35361 h 24901"/>
                <a:gd name="connsiteX6" fmla="*/ 0 w 12450"/>
                <a:gd name="connsiteY6" fmla="*/ 3536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24901">
                  <a:moveTo>
                    <a:pt x="0" y="35361"/>
                  </a:moveTo>
                  <a:lnTo>
                    <a:pt x="0" y="0"/>
                  </a:lnTo>
                  <a:lnTo>
                    <a:pt x="2490" y="0"/>
                  </a:lnTo>
                  <a:lnTo>
                    <a:pt x="2490" y="33120"/>
                  </a:lnTo>
                  <a:lnTo>
                    <a:pt x="23657" y="33120"/>
                  </a:lnTo>
                  <a:lnTo>
                    <a:pt x="23657"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E11EEEF-3BFA-4004-9D9F-1D7B628987D6}"/>
                </a:ext>
              </a:extLst>
            </p:cNvPr>
            <p:cNvSpPr/>
            <p:nvPr/>
          </p:nvSpPr>
          <p:spPr>
            <a:xfrm>
              <a:off x="2538179" y="2297294"/>
              <a:ext cx="12451" cy="24902"/>
            </a:xfrm>
            <a:custGeom>
              <a:avLst/>
              <a:gdLst>
                <a:gd name="connsiteX0" fmla="*/ 0 w 0"/>
                <a:gd name="connsiteY0" fmla="*/ 35361 h 24901"/>
                <a:gd name="connsiteX1" fmla="*/ 0 w 0"/>
                <a:gd name="connsiteY1" fmla="*/ 0 h 24901"/>
                <a:gd name="connsiteX2" fmla="*/ 2490 w 0"/>
                <a:gd name="connsiteY2" fmla="*/ 0 h 24901"/>
                <a:gd name="connsiteX3" fmla="*/ 2490 w 0"/>
                <a:gd name="connsiteY3" fmla="*/ 35361 h 24901"/>
                <a:gd name="connsiteX4" fmla="*/ 0 w 0"/>
                <a:gd name="connsiteY4" fmla="*/ 35361 h 2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24901">
                  <a:moveTo>
                    <a:pt x="0" y="35361"/>
                  </a:moveTo>
                  <a:lnTo>
                    <a:pt x="0" y="0"/>
                  </a:lnTo>
                  <a:lnTo>
                    <a:pt x="2490" y="0"/>
                  </a:lnTo>
                  <a:lnTo>
                    <a:pt x="2490" y="35361"/>
                  </a:lnTo>
                  <a:lnTo>
                    <a:pt x="0" y="35361"/>
                  </a:lnTo>
                  <a:close/>
                </a:path>
              </a:pathLst>
            </a:custGeom>
            <a:solidFill>
              <a:srgbClr val="0B1F3E"/>
            </a:solidFill>
            <a:ln w="1240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EA12A92-01C3-4D57-8F4C-5CC872213F74}"/>
                </a:ext>
              </a:extLst>
            </p:cNvPr>
            <p:cNvSpPr/>
            <p:nvPr/>
          </p:nvSpPr>
          <p:spPr>
            <a:xfrm>
              <a:off x="2553743" y="2297294"/>
              <a:ext cx="24902" cy="24902"/>
            </a:xfrm>
            <a:custGeom>
              <a:avLst/>
              <a:gdLst>
                <a:gd name="connsiteX0" fmla="*/ 2490 w 24901"/>
                <a:gd name="connsiteY0" fmla="*/ 4731 h 24901"/>
                <a:gd name="connsiteX1" fmla="*/ 2490 w 24901"/>
                <a:gd name="connsiteY1" fmla="*/ 35361 h 24901"/>
                <a:gd name="connsiteX2" fmla="*/ 0 w 24901"/>
                <a:gd name="connsiteY2" fmla="*/ 35361 h 24901"/>
                <a:gd name="connsiteX3" fmla="*/ 0 w 24901"/>
                <a:gd name="connsiteY3" fmla="*/ 0 h 24901"/>
                <a:gd name="connsiteX4" fmla="*/ 1992 w 24901"/>
                <a:gd name="connsiteY4" fmla="*/ 0 h 24901"/>
                <a:gd name="connsiteX5" fmla="*/ 26770 w 24901"/>
                <a:gd name="connsiteY5" fmla="*/ 31127 h 24901"/>
                <a:gd name="connsiteX6" fmla="*/ 26770 w 24901"/>
                <a:gd name="connsiteY6" fmla="*/ 0 h 24901"/>
                <a:gd name="connsiteX7" fmla="*/ 29260 w 24901"/>
                <a:gd name="connsiteY7" fmla="*/ 0 h 24901"/>
                <a:gd name="connsiteX8" fmla="*/ 29260 w 24901"/>
                <a:gd name="connsiteY8" fmla="*/ 35361 h 24901"/>
                <a:gd name="connsiteX9" fmla="*/ 26894 w 24901"/>
                <a:gd name="connsiteY9" fmla="*/ 35361 h 24901"/>
                <a:gd name="connsiteX10" fmla="*/ 2490 w 24901"/>
                <a:gd name="connsiteY10" fmla="*/ 47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01" h="24901">
                  <a:moveTo>
                    <a:pt x="2490" y="4731"/>
                  </a:moveTo>
                  <a:lnTo>
                    <a:pt x="2490" y="35361"/>
                  </a:lnTo>
                  <a:lnTo>
                    <a:pt x="0" y="35361"/>
                  </a:lnTo>
                  <a:lnTo>
                    <a:pt x="0" y="0"/>
                  </a:lnTo>
                  <a:lnTo>
                    <a:pt x="1992" y="0"/>
                  </a:lnTo>
                  <a:lnTo>
                    <a:pt x="26770" y="31127"/>
                  </a:lnTo>
                  <a:lnTo>
                    <a:pt x="26770" y="0"/>
                  </a:lnTo>
                  <a:lnTo>
                    <a:pt x="29260" y="0"/>
                  </a:lnTo>
                  <a:lnTo>
                    <a:pt x="29260" y="35361"/>
                  </a:lnTo>
                  <a:lnTo>
                    <a:pt x="26894" y="35361"/>
                  </a:lnTo>
                  <a:lnTo>
                    <a:pt x="2490" y="4731"/>
                  </a:lnTo>
                  <a:close/>
                </a:path>
              </a:pathLst>
            </a:custGeom>
            <a:solidFill>
              <a:srgbClr val="0B1F3E"/>
            </a:solidFill>
            <a:ln w="1240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7A6D815-C71F-405F-A12A-5C2CB4CA92F4}"/>
                </a:ext>
              </a:extLst>
            </p:cNvPr>
            <p:cNvSpPr/>
            <p:nvPr/>
          </p:nvSpPr>
          <p:spPr>
            <a:xfrm>
              <a:off x="2595952" y="2297294"/>
              <a:ext cx="24902" cy="24902"/>
            </a:xfrm>
            <a:custGeom>
              <a:avLst/>
              <a:gdLst>
                <a:gd name="connsiteX0" fmla="*/ 2490 w 24901"/>
                <a:gd name="connsiteY0" fmla="*/ 4731 h 24901"/>
                <a:gd name="connsiteX1" fmla="*/ 2490 w 24901"/>
                <a:gd name="connsiteY1" fmla="*/ 35361 h 24901"/>
                <a:gd name="connsiteX2" fmla="*/ 0 w 24901"/>
                <a:gd name="connsiteY2" fmla="*/ 35361 h 24901"/>
                <a:gd name="connsiteX3" fmla="*/ 0 w 24901"/>
                <a:gd name="connsiteY3" fmla="*/ 0 h 24901"/>
                <a:gd name="connsiteX4" fmla="*/ 1992 w 24901"/>
                <a:gd name="connsiteY4" fmla="*/ 0 h 24901"/>
                <a:gd name="connsiteX5" fmla="*/ 26770 w 24901"/>
                <a:gd name="connsiteY5" fmla="*/ 31127 h 24901"/>
                <a:gd name="connsiteX6" fmla="*/ 26770 w 24901"/>
                <a:gd name="connsiteY6" fmla="*/ 0 h 24901"/>
                <a:gd name="connsiteX7" fmla="*/ 29260 w 24901"/>
                <a:gd name="connsiteY7" fmla="*/ 0 h 24901"/>
                <a:gd name="connsiteX8" fmla="*/ 29260 w 24901"/>
                <a:gd name="connsiteY8" fmla="*/ 35361 h 24901"/>
                <a:gd name="connsiteX9" fmla="*/ 26894 w 24901"/>
                <a:gd name="connsiteY9" fmla="*/ 35361 h 24901"/>
                <a:gd name="connsiteX10" fmla="*/ 2490 w 24901"/>
                <a:gd name="connsiteY10" fmla="*/ 4731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01" h="24901">
                  <a:moveTo>
                    <a:pt x="2490" y="4731"/>
                  </a:moveTo>
                  <a:lnTo>
                    <a:pt x="2490" y="35361"/>
                  </a:lnTo>
                  <a:lnTo>
                    <a:pt x="0" y="35361"/>
                  </a:lnTo>
                  <a:lnTo>
                    <a:pt x="0" y="0"/>
                  </a:lnTo>
                  <a:lnTo>
                    <a:pt x="1992" y="0"/>
                  </a:lnTo>
                  <a:lnTo>
                    <a:pt x="26770" y="31127"/>
                  </a:lnTo>
                  <a:lnTo>
                    <a:pt x="26770" y="0"/>
                  </a:lnTo>
                  <a:lnTo>
                    <a:pt x="29260" y="0"/>
                  </a:lnTo>
                  <a:lnTo>
                    <a:pt x="29260" y="35361"/>
                  </a:lnTo>
                  <a:lnTo>
                    <a:pt x="26894" y="35361"/>
                  </a:lnTo>
                  <a:lnTo>
                    <a:pt x="2490" y="4731"/>
                  </a:lnTo>
                  <a:close/>
                </a:path>
              </a:pathLst>
            </a:custGeom>
            <a:solidFill>
              <a:srgbClr val="0B1F3E"/>
            </a:solidFill>
            <a:ln w="1240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D40E32A-425E-450E-A2CB-3699C9981EA3}"/>
                </a:ext>
              </a:extLst>
            </p:cNvPr>
            <p:cNvSpPr/>
            <p:nvPr/>
          </p:nvSpPr>
          <p:spPr>
            <a:xfrm>
              <a:off x="3010942" y="3674618"/>
              <a:ext cx="37353" cy="49804"/>
            </a:xfrm>
            <a:custGeom>
              <a:avLst/>
              <a:gdLst>
                <a:gd name="connsiteX0" fmla="*/ 0 w 37352"/>
                <a:gd name="connsiteY0" fmla="*/ 61881 h 49803"/>
                <a:gd name="connsiteX1" fmla="*/ 0 w 37352"/>
                <a:gd name="connsiteY1" fmla="*/ 0 h 49803"/>
                <a:gd name="connsiteX2" fmla="*/ 7844 w 37352"/>
                <a:gd name="connsiteY2" fmla="*/ 0 h 49803"/>
                <a:gd name="connsiteX3" fmla="*/ 7844 w 37352"/>
                <a:gd name="connsiteY3" fmla="*/ 54909 h 49803"/>
                <a:gd name="connsiteX4" fmla="*/ 42333 w 37352"/>
                <a:gd name="connsiteY4" fmla="*/ 54909 h 49803"/>
                <a:gd name="connsiteX5" fmla="*/ 42333 w 37352"/>
                <a:gd name="connsiteY5" fmla="*/ 61881 h 49803"/>
                <a:gd name="connsiteX6" fmla="*/ 0 w 37352"/>
                <a:gd name="connsiteY6" fmla="*/ 61881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52" h="49803">
                  <a:moveTo>
                    <a:pt x="0" y="61881"/>
                  </a:moveTo>
                  <a:lnTo>
                    <a:pt x="0" y="0"/>
                  </a:lnTo>
                  <a:lnTo>
                    <a:pt x="7844" y="0"/>
                  </a:lnTo>
                  <a:lnTo>
                    <a:pt x="7844" y="54909"/>
                  </a:lnTo>
                  <a:lnTo>
                    <a:pt x="42333" y="54909"/>
                  </a:lnTo>
                  <a:lnTo>
                    <a:pt x="42333"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8314996-ECA0-45FD-B148-CFFA9AB67927}"/>
                </a:ext>
              </a:extLst>
            </p:cNvPr>
            <p:cNvSpPr/>
            <p:nvPr/>
          </p:nvSpPr>
          <p:spPr>
            <a:xfrm>
              <a:off x="3061866" y="3674618"/>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843 w 49803"/>
                <a:gd name="connsiteY9" fmla="*/ 37726 h 49803"/>
                <a:gd name="connsiteX10" fmla="*/ 28637 w 49803"/>
                <a:gd name="connsiteY10" fmla="*/ 9089 h 49803"/>
                <a:gd name="connsiteX11" fmla="*/ 17182 w 49803"/>
                <a:gd name="connsiteY11" fmla="*/ 37726 h 49803"/>
                <a:gd name="connsiteX12" fmla="*/ 39843 w 49803"/>
                <a:gd name="connsiteY12" fmla="*/ 37726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843" y="37726"/>
                  </a:moveTo>
                  <a:lnTo>
                    <a:pt x="28637" y="9089"/>
                  </a:lnTo>
                  <a:lnTo>
                    <a:pt x="17182" y="37726"/>
                  </a:lnTo>
                  <a:lnTo>
                    <a:pt x="39843" y="37726"/>
                  </a:lnTo>
                  <a:close/>
                </a:path>
              </a:pathLst>
            </a:custGeom>
            <a:solidFill>
              <a:srgbClr val="0B1F3E"/>
            </a:solidFill>
            <a:ln w="1240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1804396-06AD-4C7D-8743-65CB15F0B156}"/>
                </a:ext>
              </a:extLst>
            </p:cNvPr>
            <p:cNvSpPr/>
            <p:nvPr/>
          </p:nvSpPr>
          <p:spPr>
            <a:xfrm>
              <a:off x="3122253" y="3674618"/>
              <a:ext cx="49804" cy="49804"/>
            </a:xfrm>
            <a:custGeom>
              <a:avLst/>
              <a:gdLst>
                <a:gd name="connsiteX0" fmla="*/ 50426 w 49803"/>
                <a:gd name="connsiteY0" fmla="*/ 6972 h 49803"/>
                <a:gd name="connsiteX1" fmla="*/ 29135 w 49803"/>
                <a:gd name="connsiteY1" fmla="*/ 6972 h 49803"/>
                <a:gd name="connsiteX2" fmla="*/ 29135 w 49803"/>
                <a:gd name="connsiteY2" fmla="*/ 61881 h 49803"/>
                <a:gd name="connsiteX3" fmla="*/ 21291 w 49803"/>
                <a:gd name="connsiteY3" fmla="*/ 61881 h 49803"/>
                <a:gd name="connsiteX4" fmla="*/ 21291 w 49803"/>
                <a:gd name="connsiteY4" fmla="*/ 6972 h 49803"/>
                <a:gd name="connsiteX5" fmla="*/ 0 w 49803"/>
                <a:gd name="connsiteY5" fmla="*/ 6972 h 49803"/>
                <a:gd name="connsiteX6" fmla="*/ 0 w 49803"/>
                <a:gd name="connsiteY6" fmla="*/ 0 h 49803"/>
                <a:gd name="connsiteX7" fmla="*/ 50551 w 49803"/>
                <a:gd name="connsiteY7" fmla="*/ 0 h 49803"/>
                <a:gd name="connsiteX8" fmla="*/ 50551 w 49803"/>
                <a:gd name="connsiteY8" fmla="*/ 697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03" h="49803">
                  <a:moveTo>
                    <a:pt x="50426" y="6972"/>
                  </a:moveTo>
                  <a:lnTo>
                    <a:pt x="29135" y="6972"/>
                  </a:lnTo>
                  <a:lnTo>
                    <a:pt x="29135" y="61881"/>
                  </a:lnTo>
                  <a:lnTo>
                    <a:pt x="21291" y="61881"/>
                  </a:lnTo>
                  <a:lnTo>
                    <a:pt x="21291" y="6972"/>
                  </a:lnTo>
                  <a:lnTo>
                    <a:pt x="0" y="6972"/>
                  </a:lnTo>
                  <a:lnTo>
                    <a:pt x="0" y="0"/>
                  </a:lnTo>
                  <a:lnTo>
                    <a:pt x="50551" y="0"/>
                  </a:lnTo>
                  <a:lnTo>
                    <a:pt x="50551" y="6972"/>
                  </a:lnTo>
                  <a:close/>
                </a:path>
              </a:pathLst>
            </a:custGeom>
            <a:solidFill>
              <a:srgbClr val="0B1F3E"/>
            </a:solidFill>
            <a:ln w="1240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8F9EBB9-DCEF-4C7A-B477-C82AD5B2DCB8}"/>
                </a:ext>
              </a:extLst>
            </p:cNvPr>
            <p:cNvSpPr/>
            <p:nvPr/>
          </p:nvSpPr>
          <p:spPr>
            <a:xfrm>
              <a:off x="3253984" y="3674618"/>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D7FE248-5540-4D72-B5F9-1A733A3D1FDD}"/>
                </a:ext>
              </a:extLst>
            </p:cNvPr>
            <p:cNvSpPr/>
            <p:nvPr/>
          </p:nvSpPr>
          <p:spPr>
            <a:xfrm>
              <a:off x="3276520" y="3674618"/>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967 w 49803"/>
                <a:gd name="connsiteY9" fmla="*/ 37726 h 49803"/>
                <a:gd name="connsiteX10" fmla="*/ 28762 w 49803"/>
                <a:gd name="connsiteY10" fmla="*/ 9089 h 49803"/>
                <a:gd name="connsiteX11" fmla="*/ 17307 w 49803"/>
                <a:gd name="connsiteY11" fmla="*/ 37726 h 49803"/>
                <a:gd name="connsiteX12" fmla="*/ 39967 w 49803"/>
                <a:gd name="connsiteY12" fmla="*/ 37726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967" y="37726"/>
                  </a:moveTo>
                  <a:lnTo>
                    <a:pt x="28762" y="9089"/>
                  </a:lnTo>
                  <a:lnTo>
                    <a:pt x="17307" y="37726"/>
                  </a:lnTo>
                  <a:lnTo>
                    <a:pt x="39967" y="37726"/>
                  </a:lnTo>
                  <a:close/>
                </a:path>
              </a:pathLst>
            </a:custGeom>
            <a:solidFill>
              <a:srgbClr val="0B1F3E"/>
            </a:solidFill>
            <a:ln w="1240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9ED12C2-6870-451D-A30B-D6BBE53235D0}"/>
                </a:ext>
              </a:extLst>
            </p:cNvPr>
            <p:cNvSpPr/>
            <p:nvPr/>
          </p:nvSpPr>
          <p:spPr>
            <a:xfrm>
              <a:off x="2692820" y="2639820"/>
              <a:ext cx="37353" cy="49804"/>
            </a:xfrm>
            <a:custGeom>
              <a:avLst/>
              <a:gdLst>
                <a:gd name="connsiteX0" fmla="*/ 41960 w 37352"/>
                <a:gd name="connsiteY0" fmla="*/ 54909 h 49803"/>
                <a:gd name="connsiteX1" fmla="*/ 41960 w 37352"/>
                <a:gd name="connsiteY1" fmla="*/ 61881 h 49803"/>
                <a:gd name="connsiteX2" fmla="*/ 0 w 37352"/>
                <a:gd name="connsiteY2" fmla="*/ 61881 h 49803"/>
                <a:gd name="connsiteX3" fmla="*/ 0 w 37352"/>
                <a:gd name="connsiteY3" fmla="*/ 0 h 49803"/>
                <a:gd name="connsiteX4" fmla="*/ 41213 w 37352"/>
                <a:gd name="connsiteY4" fmla="*/ 0 h 49803"/>
                <a:gd name="connsiteX5" fmla="*/ 41213 w 37352"/>
                <a:gd name="connsiteY5" fmla="*/ 6973 h 49803"/>
                <a:gd name="connsiteX6" fmla="*/ 7844 w 37352"/>
                <a:gd name="connsiteY6" fmla="*/ 6973 h 49803"/>
                <a:gd name="connsiteX7" fmla="*/ 7844 w 37352"/>
                <a:gd name="connsiteY7" fmla="*/ 27019 h 49803"/>
                <a:gd name="connsiteX8" fmla="*/ 36855 w 37352"/>
                <a:gd name="connsiteY8" fmla="*/ 27019 h 49803"/>
                <a:gd name="connsiteX9" fmla="*/ 36855 w 37352"/>
                <a:gd name="connsiteY9" fmla="*/ 33493 h 49803"/>
                <a:gd name="connsiteX10" fmla="*/ 7844 w 37352"/>
                <a:gd name="connsiteY10" fmla="*/ 33493 h 49803"/>
                <a:gd name="connsiteX11" fmla="*/ 7844 w 37352"/>
                <a:gd name="connsiteY11" fmla="*/ 54909 h 49803"/>
                <a:gd name="connsiteX12" fmla="*/ 41960 w 37352"/>
                <a:gd name="connsiteY12" fmla="*/ 54909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52" h="49803">
                  <a:moveTo>
                    <a:pt x="41960" y="54909"/>
                  </a:moveTo>
                  <a:lnTo>
                    <a:pt x="41960" y="61881"/>
                  </a:lnTo>
                  <a:lnTo>
                    <a:pt x="0" y="61881"/>
                  </a:lnTo>
                  <a:lnTo>
                    <a:pt x="0" y="0"/>
                  </a:lnTo>
                  <a:lnTo>
                    <a:pt x="41213" y="0"/>
                  </a:lnTo>
                  <a:lnTo>
                    <a:pt x="41213" y="6973"/>
                  </a:lnTo>
                  <a:lnTo>
                    <a:pt x="7844" y="6973"/>
                  </a:lnTo>
                  <a:lnTo>
                    <a:pt x="7844" y="27019"/>
                  </a:lnTo>
                  <a:lnTo>
                    <a:pt x="36855" y="27019"/>
                  </a:lnTo>
                  <a:lnTo>
                    <a:pt x="36855" y="33493"/>
                  </a:lnTo>
                  <a:lnTo>
                    <a:pt x="7844" y="33493"/>
                  </a:lnTo>
                  <a:lnTo>
                    <a:pt x="7844" y="54909"/>
                  </a:lnTo>
                  <a:lnTo>
                    <a:pt x="41960" y="54909"/>
                  </a:lnTo>
                  <a:close/>
                </a:path>
              </a:pathLst>
            </a:custGeom>
            <a:solidFill>
              <a:srgbClr val="0B1F3E"/>
            </a:solidFill>
            <a:ln w="1240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988E184-2721-45CB-A1B0-E4A46DF52AC4}"/>
                </a:ext>
              </a:extLst>
            </p:cNvPr>
            <p:cNvSpPr/>
            <p:nvPr/>
          </p:nvSpPr>
          <p:spPr>
            <a:xfrm>
              <a:off x="2805750" y="2639820"/>
              <a:ext cx="49804" cy="49804"/>
            </a:xfrm>
            <a:custGeom>
              <a:avLst/>
              <a:gdLst>
                <a:gd name="connsiteX0" fmla="*/ 50551 w 49803"/>
                <a:gd name="connsiteY0" fmla="*/ 6973 h 49803"/>
                <a:gd name="connsiteX1" fmla="*/ 29135 w 49803"/>
                <a:gd name="connsiteY1" fmla="*/ 6973 h 49803"/>
                <a:gd name="connsiteX2" fmla="*/ 29135 w 49803"/>
                <a:gd name="connsiteY2" fmla="*/ 61881 h 49803"/>
                <a:gd name="connsiteX3" fmla="*/ 21291 w 49803"/>
                <a:gd name="connsiteY3" fmla="*/ 61881 h 49803"/>
                <a:gd name="connsiteX4" fmla="*/ 21291 w 49803"/>
                <a:gd name="connsiteY4" fmla="*/ 6973 h 49803"/>
                <a:gd name="connsiteX5" fmla="*/ 0 w 49803"/>
                <a:gd name="connsiteY5" fmla="*/ 6973 h 49803"/>
                <a:gd name="connsiteX6" fmla="*/ 0 w 49803"/>
                <a:gd name="connsiteY6" fmla="*/ 0 h 49803"/>
                <a:gd name="connsiteX7" fmla="*/ 50551 w 49803"/>
                <a:gd name="connsiteY7" fmla="*/ 0 h 49803"/>
                <a:gd name="connsiteX8" fmla="*/ 50551 w 49803"/>
                <a:gd name="connsiteY8" fmla="*/ 6973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03" h="49803">
                  <a:moveTo>
                    <a:pt x="50551" y="6973"/>
                  </a:moveTo>
                  <a:lnTo>
                    <a:pt x="29135" y="6973"/>
                  </a:lnTo>
                  <a:lnTo>
                    <a:pt x="29135" y="61881"/>
                  </a:lnTo>
                  <a:lnTo>
                    <a:pt x="21291" y="61881"/>
                  </a:lnTo>
                  <a:lnTo>
                    <a:pt x="21291" y="6973"/>
                  </a:lnTo>
                  <a:lnTo>
                    <a:pt x="0" y="6973"/>
                  </a:lnTo>
                  <a:lnTo>
                    <a:pt x="0" y="0"/>
                  </a:lnTo>
                  <a:lnTo>
                    <a:pt x="50551" y="0"/>
                  </a:lnTo>
                  <a:lnTo>
                    <a:pt x="50551" y="6973"/>
                  </a:lnTo>
                  <a:close/>
                </a:path>
              </a:pathLst>
            </a:custGeom>
            <a:solidFill>
              <a:srgbClr val="0B1F3E"/>
            </a:solidFill>
            <a:ln w="12409"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F061419-2673-4E9B-8EA4-7F63C8EB8DDB}"/>
                </a:ext>
              </a:extLst>
            </p:cNvPr>
            <p:cNvSpPr/>
            <p:nvPr/>
          </p:nvSpPr>
          <p:spPr>
            <a:xfrm>
              <a:off x="3015175" y="2639820"/>
              <a:ext cx="12451" cy="49804"/>
            </a:xfrm>
            <a:custGeom>
              <a:avLst/>
              <a:gdLst>
                <a:gd name="connsiteX0" fmla="*/ 0 w 0"/>
                <a:gd name="connsiteY0" fmla="*/ 61881 h 49803"/>
                <a:gd name="connsiteX1" fmla="*/ 0 w 0"/>
                <a:gd name="connsiteY1" fmla="*/ 0 h 49803"/>
                <a:gd name="connsiteX2" fmla="*/ 7844 w 0"/>
                <a:gd name="connsiteY2" fmla="*/ 0 h 49803"/>
                <a:gd name="connsiteX3" fmla="*/ 7844 w 0"/>
                <a:gd name="connsiteY3" fmla="*/ 61881 h 49803"/>
                <a:gd name="connsiteX4" fmla="*/ 0 w 0"/>
                <a:gd name="connsiteY4" fmla="*/ 61881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49803">
                  <a:moveTo>
                    <a:pt x="0" y="61881"/>
                  </a:moveTo>
                  <a:lnTo>
                    <a:pt x="0" y="0"/>
                  </a:lnTo>
                  <a:lnTo>
                    <a:pt x="7844" y="0"/>
                  </a:lnTo>
                  <a:lnTo>
                    <a:pt x="7844" y="61881"/>
                  </a:lnTo>
                  <a:lnTo>
                    <a:pt x="0" y="61881"/>
                  </a:lnTo>
                  <a:close/>
                </a:path>
              </a:pathLst>
            </a:custGeom>
            <a:solidFill>
              <a:srgbClr val="0B1F3E"/>
            </a:solidFill>
            <a:ln w="1240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BE857E3-35B7-4AEE-86BD-E7C335485A69}"/>
                </a:ext>
              </a:extLst>
            </p:cNvPr>
            <p:cNvSpPr/>
            <p:nvPr/>
          </p:nvSpPr>
          <p:spPr>
            <a:xfrm>
              <a:off x="3037836" y="2639820"/>
              <a:ext cx="49804" cy="49804"/>
            </a:xfrm>
            <a:custGeom>
              <a:avLst/>
              <a:gdLst>
                <a:gd name="connsiteX0" fmla="*/ 25400 w 49803"/>
                <a:gd name="connsiteY0" fmla="*/ 0 h 49803"/>
                <a:gd name="connsiteX1" fmla="*/ 31999 w 49803"/>
                <a:gd name="connsiteY1" fmla="*/ 0 h 49803"/>
                <a:gd name="connsiteX2" fmla="*/ 57274 w 49803"/>
                <a:gd name="connsiteY2" fmla="*/ 61881 h 49803"/>
                <a:gd name="connsiteX3" fmla="*/ 48932 w 49803"/>
                <a:gd name="connsiteY3" fmla="*/ 61881 h 49803"/>
                <a:gd name="connsiteX4" fmla="*/ 41586 w 49803"/>
                <a:gd name="connsiteY4" fmla="*/ 43703 h 49803"/>
                <a:gd name="connsiteX5" fmla="*/ 15564 w 49803"/>
                <a:gd name="connsiteY5" fmla="*/ 43703 h 49803"/>
                <a:gd name="connsiteX6" fmla="*/ 8342 w 49803"/>
                <a:gd name="connsiteY6" fmla="*/ 61881 h 49803"/>
                <a:gd name="connsiteX7" fmla="*/ 0 w 49803"/>
                <a:gd name="connsiteY7" fmla="*/ 61881 h 49803"/>
                <a:gd name="connsiteX8" fmla="*/ 25400 w 49803"/>
                <a:gd name="connsiteY8" fmla="*/ 0 h 49803"/>
                <a:gd name="connsiteX9" fmla="*/ 39843 w 49803"/>
                <a:gd name="connsiteY9" fmla="*/ 37726 h 49803"/>
                <a:gd name="connsiteX10" fmla="*/ 28637 w 49803"/>
                <a:gd name="connsiteY10" fmla="*/ 9089 h 49803"/>
                <a:gd name="connsiteX11" fmla="*/ 17182 w 49803"/>
                <a:gd name="connsiteY11" fmla="*/ 37726 h 49803"/>
                <a:gd name="connsiteX12" fmla="*/ 39843 w 49803"/>
                <a:gd name="connsiteY12" fmla="*/ 37726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03" h="49803">
                  <a:moveTo>
                    <a:pt x="25400" y="0"/>
                  </a:moveTo>
                  <a:lnTo>
                    <a:pt x="31999" y="0"/>
                  </a:lnTo>
                  <a:lnTo>
                    <a:pt x="57274" y="61881"/>
                  </a:lnTo>
                  <a:lnTo>
                    <a:pt x="48932" y="61881"/>
                  </a:lnTo>
                  <a:lnTo>
                    <a:pt x="41586" y="43703"/>
                  </a:lnTo>
                  <a:lnTo>
                    <a:pt x="15564" y="43703"/>
                  </a:lnTo>
                  <a:lnTo>
                    <a:pt x="8342" y="61881"/>
                  </a:lnTo>
                  <a:lnTo>
                    <a:pt x="0" y="61881"/>
                  </a:lnTo>
                  <a:lnTo>
                    <a:pt x="25400" y="0"/>
                  </a:lnTo>
                  <a:close/>
                  <a:moveTo>
                    <a:pt x="39843" y="37726"/>
                  </a:moveTo>
                  <a:lnTo>
                    <a:pt x="28637" y="9089"/>
                  </a:lnTo>
                  <a:lnTo>
                    <a:pt x="17182" y="37726"/>
                  </a:lnTo>
                  <a:lnTo>
                    <a:pt x="39843" y="37726"/>
                  </a:lnTo>
                  <a:close/>
                </a:path>
              </a:pathLst>
            </a:custGeom>
            <a:solidFill>
              <a:srgbClr val="0B1F3E"/>
            </a:solidFill>
            <a:ln w="1240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F823DC6-4B56-42DE-AE6E-1DEF40F1D7DA}"/>
                </a:ext>
              </a:extLst>
            </p:cNvPr>
            <p:cNvSpPr/>
            <p:nvPr/>
          </p:nvSpPr>
          <p:spPr>
            <a:xfrm>
              <a:off x="2317175" y="3670633"/>
              <a:ext cx="49804" cy="49804"/>
            </a:xfrm>
            <a:custGeom>
              <a:avLst/>
              <a:gdLst>
                <a:gd name="connsiteX0" fmla="*/ 57274 w 49803"/>
                <a:gd name="connsiteY0" fmla="*/ 28637 h 49803"/>
                <a:gd name="connsiteX1" fmla="*/ 28637 w 49803"/>
                <a:gd name="connsiteY1" fmla="*/ 57274 h 49803"/>
                <a:gd name="connsiteX2" fmla="*/ 0 w 49803"/>
                <a:gd name="connsiteY2" fmla="*/ 28637 h 49803"/>
                <a:gd name="connsiteX3" fmla="*/ 28637 w 49803"/>
                <a:gd name="connsiteY3" fmla="*/ 0 h 49803"/>
                <a:gd name="connsiteX4" fmla="*/ 57274 w 49803"/>
                <a:gd name="connsiteY4" fmla="*/ 28637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3" h="49803">
                  <a:moveTo>
                    <a:pt x="57274" y="28637"/>
                  </a:moveTo>
                  <a:cubicBezTo>
                    <a:pt x="57274" y="44453"/>
                    <a:pt x="44453" y="57274"/>
                    <a:pt x="28637" y="57274"/>
                  </a:cubicBezTo>
                  <a:cubicBezTo>
                    <a:pt x="12821" y="57274"/>
                    <a:pt x="0" y="44453"/>
                    <a:pt x="0" y="28637"/>
                  </a:cubicBezTo>
                  <a:cubicBezTo>
                    <a:pt x="0" y="12821"/>
                    <a:pt x="12821" y="0"/>
                    <a:pt x="28637" y="0"/>
                  </a:cubicBezTo>
                  <a:cubicBezTo>
                    <a:pt x="44453" y="0"/>
                    <a:pt x="57274" y="12821"/>
                    <a:pt x="57274" y="28637"/>
                  </a:cubicBezTo>
                  <a:close/>
                </a:path>
              </a:pathLst>
            </a:custGeom>
            <a:solidFill>
              <a:schemeClr val="tx2"/>
            </a:solidFill>
            <a:ln w="1240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9619EBF-4462-4111-95BE-321A6E5AD14A}"/>
                </a:ext>
              </a:extLst>
            </p:cNvPr>
            <p:cNvSpPr/>
            <p:nvPr/>
          </p:nvSpPr>
          <p:spPr>
            <a:xfrm>
              <a:off x="3278762" y="4455541"/>
              <a:ext cx="12451" cy="12451"/>
            </a:xfrm>
            <a:custGeom>
              <a:avLst/>
              <a:gdLst>
                <a:gd name="connsiteX0" fmla="*/ 0 w 0"/>
                <a:gd name="connsiteY0" fmla="*/ 3611 h 0"/>
                <a:gd name="connsiteX1" fmla="*/ 1494 w 0"/>
                <a:gd name="connsiteY1" fmla="*/ 5728 h 0"/>
                <a:gd name="connsiteX2" fmla="*/ 3486 w 0"/>
                <a:gd name="connsiteY2" fmla="*/ 0 h 0"/>
              </a:gdLst>
              <a:ahLst/>
              <a:cxnLst>
                <a:cxn ang="0">
                  <a:pos x="connsiteX0" y="connsiteY0"/>
                </a:cxn>
                <a:cxn ang="0">
                  <a:pos x="connsiteX1" y="connsiteY1"/>
                </a:cxn>
                <a:cxn ang="0">
                  <a:pos x="connsiteX2" y="connsiteY2"/>
                </a:cxn>
              </a:cxnLst>
              <a:rect l="l" t="t" r="r" b="b"/>
              <a:pathLst>
                <a:path>
                  <a:moveTo>
                    <a:pt x="0" y="3611"/>
                  </a:moveTo>
                  <a:lnTo>
                    <a:pt x="1494" y="5728"/>
                  </a:lnTo>
                  <a:lnTo>
                    <a:pt x="3486" y="0"/>
                  </a:lnTo>
                  <a:close/>
                </a:path>
              </a:pathLst>
            </a:custGeom>
            <a:solidFill>
              <a:srgbClr val="8EC542"/>
            </a:solidFill>
            <a:ln w="12409" cap="flat">
              <a:noFill/>
              <a:prstDash val="solid"/>
              <a:miter/>
            </a:ln>
          </p:spPr>
          <p:txBody>
            <a:bodyPr rtlCol="0" anchor="ctr"/>
            <a:lstStyle/>
            <a:p>
              <a:endParaRPr lang="en-US"/>
            </a:p>
          </p:txBody>
        </p:sp>
        <p:grpSp>
          <p:nvGrpSpPr>
            <p:cNvPr id="58" name="Group 57">
              <a:extLst>
                <a:ext uri="{FF2B5EF4-FFF2-40B4-BE49-F238E27FC236}">
                  <a16:creationId xmlns:a16="http://schemas.microsoft.com/office/drawing/2014/main" id="{7F990C9E-DFF0-4D65-A302-36ACFACB223B}"/>
                </a:ext>
              </a:extLst>
            </p:cNvPr>
            <p:cNvGrpSpPr/>
            <p:nvPr userDrawn="1"/>
          </p:nvGrpSpPr>
          <p:grpSpPr>
            <a:xfrm>
              <a:off x="1146522" y="1934892"/>
              <a:ext cx="2701856" cy="3735284"/>
              <a:chOff x="1146522" y="1934892"/>
              <a:chExt cx="2701856" cy="3735284"/>
            </a:xfrm>
          </p:grpSpPr>
          <p:sp>
            <p:nvSpPr>
              <p:cNvPr id="59" name="Freeform: Shape 58">
                <a:extLst>
                  <a:ext uri="{FF2B5EF4-FFF2-40B4-BE49-F238E27FC236}">
                    <a16:creationId xmlns:a16="http://schemas.microsoft.com/office/drawing/2014/main" id="{F7D31263-1D57-41CD-9C90-8B0A614646EA}"/>
                  </a:ext>
                </a:extLst>
              </p:cNvPr>
              <p:cNvSpPr/>
              <p:nvPr/>
            </p:nvSpPr>
            <p:spPr>
              <a:xfrm>
                <a:off x="2323649" y="4647037"/>
                <a:ext cx="49804" cy="62255"/>
              </a:xfrm>
              <a:custGeom>
                <a:avLst/>
                <a:gdLst>
                  <a:gd name="connsiteX0" fmla="*/ 26396 w 49803"/>
                  <a:gd name="connsiteY0" fmla="*/ 55407 h 62254"/>
                  <a:gd name="connsiteX1" fmla="*/ 35361 w 49803"/>
                  <a:gd name="connsiteY1" fmla="*/ 53290 h 62254"/>
                  <a:gd name="connsiteX2" fmla="*/ 41088 w 49803"/>
                  <a:gd name="connsiteY2" fmla="*/ 47812 h 62254"/>
                  <a:gd name="connsiteX3" fmla="*/ 44076 w 49803"/>
                  <a:gd name="connsiteY3" fmla="*/ 40092 h 62254"/>
                  <a:gd name="connsiteX4" fmla="*/ 44948 w 49803"/>
                  <a:gd name="connsiteY4" fmla="*/ 31376 h 62254"/>
                  <a:gd name="connsiteX5" fmla="*/ 44948 w 49803"/>
                  <a:gd name="connsiteY5" fmla="*/ 124 h 62254"/>
                  <a:gd name="connsiteX6" fmla="*/ 52792 w 49803"/>
                  <a:gd name="connsiteY6" fmla="*/ 124 h 62254"/>
                  <a:gd name="connsiteX7" fmla="*/ 52792 w 49803"/>
                  <a:gd name="connsiteY7" fmla="*/ 31376 h 62254"/>
                  <a:gd name="connsiteX8" fmla="*/ 51298 w 49803"/>
                  <a:gd name="connsiteY8" fmla="*/ 43329 h 62254"/>
                  <a:gd name="connsiteX9" fmla="*/ 46691 w 49803"/>
                  <a:gd name="connsiteY9" fmla="*/ 53166 h 62254"/>
                  <a:gd name="connsiteX10" fmla="*/ 38598 w 49803"/>
                  <a:gd name="connsiteY10" fmla="*/ 59889 h 62254"/>
                  <a:gd name="connsiteX11" fmla="*/ 26396 w 49803"/>
                  <a:gd name="connsiteY11" fmla="*/ 62379 h 62254"/>
                  <a:gd name="connsiteX12" fmla="*/ 13945 w 49803"/>
                  <a:gd name="connsiteY12" fmla="*/ 59765 h 62254"/>
                  <a:gd name="connsiteX13" fmla="*/ 5852 w 49803"/>
                  <a:gd name="connsiteY13" fmla="*/ 52792 h 62254"/>
                  <a:gd name="connsiteX14" fmla="*/ 1370 w 49803"/>
                  <a:gd name="connsiteY14" fmla="*/ 42831 h 62254"/>
                  <a:gd name="connsiteX15" fmla="*/ 0 w 49803"/>
                  <a:gd name="connsiteY15" fmla="*/ 31252 h 62254"/>
                  <a:gd name="connsiteX16" fmla="*/ 0 w 49803"/>
                  <a:gd name="connsiteY16" fmla="*/ 0 h 62254"/>
                  <a:gd name="connsiteX17" fmla="*/ 7844 w 49803"/>
                  <a:gd name="connsiteY17" fmla="*/ 0 h 62254"/>
                  <a:gd name="connsiteX18" fmla="*/ 7844 w 49803"/>
                  <a:gd name="connsiteY18" fmla="*/ 31252 h 62254"/>
                  <a:gd name="connsiteX19" fmla="*/ 8716 w 49803"/>
                  <a:gd name="connsiteY19" fmla="*/ 40217 h 62254"/>
                  <a:gd name="connsiteX20" fmla="*/ 11828 w 49803"/>
                  <a:gd name="connsiteY20" fmla="*/ 47812 h 62254"/>
                  <a:gd name="connsiteX21" fmla="*/ 17556 w 49803"/>
                  <a:gd name="connsiteY21" fmla="*/ 53166 h 62254"/>
                  <a:gd name="connsiteX22" fmla="*/ 26396 w 49803"/>
                  <a:gd name="connsiteY22" fmla="*/ 55407 h 6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803" h="62254">
                    <a:moveTo>
                      <a:pt x="26396" y="55407"/>
                    </a:moveTo>
                    <a:cubicBezTo>
                      <a:pt x="30007" y="55407"/>
                      <a:pt x="32995" y="54660"/>
                      <a:pt x="35361" y="53290"/>
                    </a:cubicBezTo>
                    <a:cubicBezTo>
                      <a:pt x="37726" y="51920"/>
                      <a:pt x="39594" y="50053"/>
                      <a:pt x="41088" y="47812"/>
                    </a:cubicBezTo>
                    <a:cubicBezTo>
                      <a:pt x="42582" y="45571"/>
                      <a:pt x="43454" y="43080"/>
                      <a:pt x="44076" y="40092"/>
                    </a:cubicBezTo>
                    <a:cubicBezTo>
                      <a:pt x="44699" y="37228"/>
                      <a:pt x="44948" y="34365"/>
                      <a:pt x="44948" y="31376"/>
                    </a:cubicBezTo>
                    <a:lnTo>
                      <a:pt x="44948" y="124"/>
                    </a:lnTo>
                    <a:lnTo>
                      <a:pt x="52792" y="124"/>
                    </a:lnTo>
                    <a:lnTo>
                      <a:pt x="52792" y="31376"/>
                    </a:lnTo>
                    <a:cubicBezTo>
                      <a:pt x="52792" y="35610"/>
                      <a:pt x="52294" y="39469"/>
                      <a:pt x="51298" y="43329"/>
                    </a:cubicBezTo>
                    <a:cubicBezTo>
                      <a:pt x="50302" y="47065"/>
                      <a:pt x="48808" y="50426"/>
                      <a:pt x="46691" y="53166"/>
                    </a:cubicBezTo>
                    <a:cubicBezTo>
                      <a:pt x="44574" y="55905"/>
                      <a:pt x="41835" y="58270"/>
                      <a:pt x="38598" y="59889"/>
                    </a:cubicBezTo>
                    <a:cubicBezTo>
                      <a:pt x="35236" y="61508"/>
                      <a:pt x="31252" y="62379"/>
                      <a:pt x="26396" y="62379"/>
                    </a:cubicBezTo>
                    <a:cubicBezTo>
                      <a:pt x="21416" y="62379"/>
                      <a:pt x="17307" y="61508"/>
                      <a:pt x="13945" y="59765"/>
                    </a:cubicBezTo>
                    <a:cubicBezTo>
                      <a:pt x="10583" y="58021"/>
                      <a:pt x="7844" y="55656"/>
                      <a:pt x="5852" y="52792"/>
                    </a:cubicBezTo>
                    <a:cubicBezTo>
                      <a:pt x="3735" y="49928"/>
                      <a:pt x="2241" y="46567"/>
                      <a:pt x="1370" y="42831"/>
                    </a:cubicBezTo>
                    <a:cubicBezTo>
                      <a:pt x="498" y="39096"/>
                      <a:pt x="0" y="35236"/>
                      <a:pt x="0" y="31252"/>
                    </a:cubicBezTo>
                    <a:lnTo>
                      <a:pt x="0" y="0"/>
                    </a:lnTo>
                    <a:lnTo>
                      <a:pt x="7844" y="0"/>
                    </a:lnTo>
                    <a:lnTo>
                      <a:pt x="7844" y="31252"/>
                    </a:lnTo>
                    <a:cubicBezTo>
                      <a:pt x="7844" y="34365"/>
                      <a:pt x="8093" y="37353"/>
                      <a:pt x="8716" y="40217"/>
                    </a:cubicBezTo>
                    <a:cubicBezTo>
                      <a:pt x="9338" y="43080"/>
                      <a:pt x="10334" y="45571"/>
                      <a:pt x="11828" y="47812"/>
                    </a:cubicBezTo>
                    <a:cubicBezTo>
                      <a:pt x="13198" y="50053"/>
                      <a:pt x="15190" y="51796"/>
                      <a:pt x="17556" y="53166"/>
                    </a:cubicBezTo>
                    <a:cubicBezTo>
                      <a:pt x="19922" y="54660"/>
                      <a:pt x="22785" y="55407"/>
                      <a:pt x="26396" y="55407"/>
                    </a:cubicBezTo>
                    <a:close/>
                  </a:path>
                </a:pathLst>
              </a:custGeom>
              <a:solidFill>
                <a:srgbClr val="0B1F3E"/>
              </a:solidFill>
              <a:ln w="1240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22BC899-49BE-4EFF-B70C-D34A38C2E2E8}"/>
                  </a:ext>
                </a:extLst>
              </p:cNvPr>
              <p:cNvSpPr/>
              <p:nvPr/>
            </p:nvSpPr>
            <p:spPr>
              <a:xfrm>
                <a:off x="3181520" y="3674618"/>
                <a:ext cx="49804" cy="49804"/>
              </a:xfrm>
              <a:custGeom>
                <a:avLst/>
                <a:gdLst>
                  <a:gd name="connsiteX0" fmla="*/ 8342 w 49803"/>
                  <a:gd name="connsiteY0" fmla="*/ 0 h 49803"/>
                  <a:gd name="connsiteX1" fmla="*/ 28762 w 49803"/>
                  <a:gd name="connsiteY1" fmla="*/ 52045 h 49803"/>
                  <a:gd name="connsiteX2" fmla="*/ 49181 w 49803"/>
                  <a:gd name="connsiteY2" fmla="*/ 0 h 49803"/>
                  <a:gd name="connsiteX3" fmla="*/ 57524 w 49803"/>
                  <a:gd name="connsiteY3" fmla="*/ 0 h 49803"/>
                  <a:gd name="connsiteX4" fmla="*/ 32248 w 49803"/>
                  <a:gd name="connsiteY4" fmla="*/ 61881 h 49803"/>
                  <a:gd name="connsiteX5" fmla="*/ 25400 w 49803"/>
                  <a:gd name="connsiteY5" fmla="*/ 61881 h 49803"/>
                  <a:gd name="connsiteX6" fmla="*/ 0 w 49803"/>
                  <a:gd name="connsiteY6" fmla="*/ 0 h 49803"/>
                  <a:gd name="connsiteX7" fmla="*/ 8342 w 49803"/>
                  <a:gd name="connsiteY7" fmla="*/ 0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3" h="49803">
                    <a:moveTo>
                      <a:pt x="8342" y="0"/>
                    </a:moveTo>
                    <a:lnTo>
                      <a:pt x="28762" y="52045"/>
                    </a:lnTo>
                    <a:lnTo>
                      <a:pt x="49181" y="0"/>
                    </a:lnTo>
                    <a:lnTo>
                      <a:pt x="57524" y="0"/>
                    </a:lnTo>
                    <a:lnTo>
                      <a:pt x="32248" y="61881"/>
                    </a:lnTo>
                    <a:lnTo>
                      <a:pt x="25400" y="61881"/>
                    </a:lnTo>
                    <a:lnTo>
                      <a:pt x="0" y="0"/>
                    </a:lnTo>
                    <a:lnTo>
                      <a:pt x="8342" y="0"/>
                    </a:lnTo>
                    <a:close/>
                  </a:path>
                </a:pathLst>
              </a:custGeom>
              <a:solidFill>
                <a:srgbClr val="0B1F3E"/>
              </a:solidFill>
              <a:ln w="1240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AD61343-D0DD-4AE4-BC21-413FD4173583}"/>
                  </a:ext>
                </a:extLst>
              </p:cNvPr>
              <p:cNvSpPr/>
              <p:nvPr/>
            </p:nvSpPr>
            <p:spPr>
              <a:xfrm>
                <a:off x="2747480" y="2639322"/>
                <a:ext cx="37353" cy="62255"/>
              </a:xfrm>
              <a:custGeom>
                <a:avLst/>
                <a:gdLst>
                  <a:gd name="connsiteX0" fmla="*/ 40839 w 37352"/>
                  <a:gd name="connsiteY0" fmla="*/ 13447 h 62254"/>
                  <a:gd name="connsiteX1" fmla="*/ 38100 w 37352"/>
                  <a:gd name="connsiteY1" fmla="*/ 11081 h 62254"/>
                  <a:gd name="connsiteX2" fmla="*/ 34240 w 37352"/>
                  <a:gd name="connsiteY2" fmla="*/ 9089 h 62254"/>
                  <a:gd name="connsiteX3" fmla="*/ 29509 w 37352"/>
                  <a:gd name="connsiteY3" fmla="*/ 7595 h 62254"/>
                  <a:gd name="connsiteX4" fmla="*/ 24155 w 37352"/>
                  <a:gd name="connsiteY4" fmla="*/ 6972 h 62254"/>
                  <a:gd name="connsiteX5" fmla="*/ 13571 w 37352"/>
                  <a:gd name="connsiteY5" fmla="*/ 9712 h 62254"/>
                  <a:gd name="connsiteX6" fmla="*/ 10210 w 37352"/>
                  <a:gd name="connsiteY6" fmla="*/ 17058 h 62254"/>
                  <a:gd name="connsiteX7" fmla="*/ 11206 w 37352"/>
                  <a:gd name="connsiteY7" fmla="*/ 21291 h 62254"/>
                  <a:gd name="connsiteX8" fmla="*/ 14194 w 37352"/>
                  <a:gd name="connsiteY8" fmla="*/ 24155 h 62254"/>
                  <a:gd name="connsiteX9" fmla="*/ 19299 w 37352"/>
                  <a:gd name="connsiteY9" fmla="*/ 26147 h 62254"/>
                  <a:gd name="connsiteX10" fmla="*/ 26521 w 37352"/>
                  <a:gd name="connsiteY10" fmla="*/ 28015 h 62254"/>
                  <a:gd name="connsiteX11" fmla="*/ 35236 w 37352"/>
                  <a:gd name="connsiteY11" fmla="*/ 30380 h 62254"/>
                  <a:gd name="connsiteX12" fmla="*/ 41835 w 37352"/>
                  <a:gd name="connsiteY12" fmla="*/ 33742 h 62254"/>
                  <a:gd name="connsiteX13" fmla="*/ 46068 w 37352"/>
                  <a:gd name="connsiteY13" fmla="*/ 38598 h 62254"/>
                  <a:gd name="connsiteX14" fmla="*/ 47563 w 37352"/>
                  <a:gd name="connsiteY14" fmla="*/ 45695 h 62254"/>
                  <a:gd name="connsiteX15" fmla="*/ 45820 w 37352"/>
                  <a:gd name="connsiteY15" fmla="*/ 53415 h 62254"/>
                  <a:gd name="connsiteX16" fmla="*/ 41088 w 37352"/>
                  <a:gd name="connsiteY16" fmla="*/ 58768 h 62254"/>
                  <a:gd name="connsiteX17" fmla="*/ 33991 w 37352"/>
                  <a:gd name="connsiteY17" fmla="*/ 61881 h 62254"/>
                  <a:gd name="connsiteX18" fmla="*/ 25151 w 37352"/>
                  <a:gd name="connsiteY18" fmla="*/ 62877 h 62254"/>
                  <a:gd name="connsiteX19" fmla="*/ 11579 w 37352"/>
                  <a:gd name="connsiteY19" fmla="*/ 60636 h 62254"/>
                  <a:gd name="connsiteX20" fmla="*/ 0 w 37352"/>
                  <a:gd name="connsiteY20" fmla="*/ 54162 h 62254"/>
                  <a:gd name="connsiteX21" fmla="*/ 3735 w 37352"/>
                  <a:gd name="connsiteY21" fmla="*/ 47563 h 62254"/>
                  <a:gd name="connsiteX22" fmla="*/ 7346 w 37352"/>
                  <a:gd name="connsiteY22" fmla="*/ 50551 h 62254"/>
                  <a:gd name="connsiteX23" fmla="*/ 12451 w 37352"/>
                  <a:gd name="connsiteY23" fmla="*/ 53166 h 62254"/>
                  <a:gd name="connsiteX24" fmla="*/ 18552 w 37352"/>
                  <a:gd name="connsiteY24" fmla="*/ 55033 h 62254"/>
                  <a:gd name="connsiteX25" fmla="*/ 25400 w 37352"/>
                  <a:gd name="connsiteY25" fmla="*/ 55780 h 62254"/>
                  <a:gd name="connsiteX26" fmla="*/ 35734 w 37352"/>
                  <a:gd name="connsiteY26" fmla="*/ 53415 h 62254"/>
                  <a:gd name="connsiteX27" fmla="*/ 39345 w 37352"/>
                  <a:gd name="connsiteY27" fmla="*/ 46317 h 62254"/>
                  <a:gd name="connsiteX28" fmla="*/ 38225 w 37352"/>
                  <a:gd name="connsiteY28" fmla="*/ 41960 h 62254"/>
                  <a:gd name="connsiteX29" fmla="*/ 34738 w 37352"/>
                  <a:gd name="connsiteY29" fmla="*/ 38847 h 62254"/>
                  <a:gd name="connsiteX30" fmla="*/ 29135 w 37352"/>
                  <a:gd name="connsiteY30" fmla="*/ 36481 h 62254"/>
                  <a:gd name="connsiteX31" fmla="*/ 21540 w 37352"/>
                  <a:gd name="connsiteY31" fmla="*/ 34489 h 62254"/>
                  <a:gd name="connsiteX32" fmla="*/ 13198 w 37352"/>
                  <a:gd name="connsiteY32" fmla="*/ 31999 h 62254"/>
                  <a:gd name="connsiteX33" fmla="*/ 7222 w 37352"/>
                  <a:gd name="connsiteY33" fmla="*/ 28886 h 62254"/>
                  <a:gd name="connsiteX34" fmla="*/ 3611 w 37352"/>
                  <a:gd name="connsiteY34" fmla="*/ 24404 h 62254"/>
                  <a:gd name="connsiteX35" fmla="*/ 2366 w 37352"/>
                  <a:gd name="connsiteY35" fmla="*/ 18178 h 62254"/>
                  <a:gd name="connsiteX36" fmla="*/ 3984 w 37352"/>
                  <a:gd name="connsiteY36" fmla="*/ 10334 h 62254"/>
                  <a:gd name="connsiteX37" fmla="*/ 8591 w 37352"/>
                  <a:gd name="connsiteY37" fmla="*/ 4607 h 62254"/>
                  <a:gd name="connsiteX38" fmla="*/ 15688 w 37352"/>
                  <a:gd name="connsiteY38" fmla="*/ 1121 h 62254"/>
                  <a:gd name="connsiteX39" fmla="*/ 24528 w 37352"/>
                  <a:gd name="connsiteY39" fmla="*/ 0 h 62254"/>
                  <a:gd name="connsiteX40" fmla="*/ 35859 w 37352"/>
                  <a:gd name="connsiteY40" fmla="*/ 1868 h 62254"/>
                  <a:gd name="connsiteX41" fmla="*/ 44823 w 37352"/>
                  <a:gd name="connsiteY41" fmla="*/ 6972 h 62254"/>
                  <a:gd name="connsiteX42" fmla="*/ 40839 w 37352"/>
                  <a:gd name="connsiteY42" fmla="*/ 13447 h 6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352" h="62254">
                    <a:moveTo>
                      <a:pt x="40839" y="13447"/>
                    </a:moveTo>
                    <a:cubicBezTo>
                      <a:pt x="40092" y="12575"/>
                      <a:pt x="39221" y="11828"/>
                      <a:pt x="38100" y="11081"/>
                    </a:cubicBezTo>
                    <a:cubicBezTo>
                      <a:pt x="36979" y="10334"/>
                      <a:pt x="35610" y="9587"/>
                      <a:pt x="34240" y="9089"/>
                    </a:cubicBezTo>
                    <a:cubicBezTo>
                      <a:pt x="32746" y="8467"/>
                      <a:pt x="31252" y="7969"/>
                      <a:pt x="29509" y="7595"/>
                    </a:cubicBezTo>
                    <a:cubicBezTo>
                      <a:pt x="27766" y="7222"/>
                      <a:pt x="26022" y="6972"/>
                      <a:pt x="24155" y="6972"/>
                    </a:cubicBezTo>
                    <a:cubicBezTo>
                      <a:pt x="19299" y="6972"/>
                      <a:pt x="15813" y="7844"/>
                      <a:pt x="13571" y="9712"/>
                    </a:cubicBezTo>
                    <a:cubicBezTo>
                      <a:pt x="11330" y="11455"/>
                      <a:pt x="10210" y="13945"/>
                      <a:pt x="10210" y="17058"/>
                    </a:cubicBezTo>
                    <a:cubicBezTo>
                      <a:pt x="10210" y="18676"/>
                      <a:pt x="10583" y="20171"/>
                      <a:pt x="11206" y="21291"/>
                    </a:cubicBezTo>
                    <a:cubicBezTo>
                      <a:pt x="11828" y="22412"/>
                      <a:pt x="12824" y="23283"/>
                      <a:pt x="14194" y="24155"/>
                    </a:cubicBezTo>
                    <a:cubicBezTo>
                      <a:pt x="15564" y="24902"/>
                      <a:pt x="17307" y="25649"/>
                      <a:pt x="19299" y="26147"/>
                    </a:cubicBezTo>
                    <a:cubicBezTo>
                      <a:pt x="21291" y="26770"/>
                      <a:pt x="23781" y="27392"/>
                      <a:pt x="26521" y="28015"/>
                    </a:cubicBezTo>
                    <a:cubicBezTo>
                      <a:pt x="29758" y="28762"/>
                      <a:pt x="32622" y="29509"/>
                      <a:pt x="35236" y="30380"/>
                    </a:cubicBezTo>
                    <a:cubicBezTo>
                      <a:pt x="37851" y="31252"/>
                      <a:pt x="39968" y="32372"/>
                      <a:pt x="41835" y="33742"/>
                    </a:cubicBezTo>
                    <a:cubicBezTo>
                      <a:pt x="43703" y="35112"/>
                      <a:pt x="45073" y="36730"/>
                      <a:pt x="46068" y="38598"/>
                    </a:cubicBezTo>
                    <a:cubicBezTo>
                      <a:pt x="47065" y="40466"/>
                      <a:pt x="47563" y="42831"/>
                      <a:pt x="47563" y="45695"/>
                    </a:cubicBezTo>
                    <a:cubicBezTo>
                      <a:pt x="47563" y="48683"/>
                      <a:pt x="46940" y="51173"/>
                      <a:pt x="45820" y="53415"/>
                    </a:cubicBezTo>
                    <a:cubicBezTo>
                      <a:pt x="44699" y="55531"/>
                      <a:pt x="43080" y="57399"/>
                      <a:pt x="41088" y="58768"/>
                    </a:cubicBezTo>
                    <a:cubicBezTo>
                      <a:pt x="39096" y="60138"/>
                      <a:pt x="36730" y="61259"/>
                      <a:pt x="33991" y="61881"/>
                    </a:cubicBezTo>
                    <a:cubicBezTo>
                      <a:pt x="31252" y="62504"/>
                      <a:pt x="28264" y="62877"/>
                      <a:pt x="25151" y="62877"/>
                    </a:cubicBezTo>
                    <a:cubicBezTo>
                      <a:pt x="20420" y="62877"/>
                      <a:pt x="15813" y="62130"/>
                      <a:pt x="11579" y="60636"/>
                    </a:cubicBezTo>
                    <a:cubicBezTo>
                      <a:pt x="7346" y="59142"/>
                      <a:pt x="3486" y="57025"/>
                      <a:pt x="0" y="54162"/>
                    </a:cubicBezTo>
                    <a:lnTo>
                      <a:pt x="3735" y="47563"/>
                    </a:lnTo>
                    <a:cubicBezTo>
                      <a:pt x="4731" y="48559"/>
                      <a:pt x="5852" y="49555"/>
                      <a:pt x="7346" y="50551"/>
                    </a:cubicBezTo>
                    <a:cubicBezTo>
                      <a:pt x="8840" y="51547"/>
                      <a:pt x="10459" y="52418"/>
                      <a:pt x="12451" y="53166"/>
                    </a:cubicBezTo>
                    <a:cubicBezTo>
                      <a:pt x="14319" y="53913"/>
                      <a:pt x="16311" y="54535"/>
                      <a:pt x="18552" y="55033"/>
                    </a:cubicBezTo>
                    <a:cubicBezTo>
                      <a:pt x="20793" y="55531"/>
                      <a:pt x="23034" y="55780"/>
                      <a:pt x="25400" y="55780"/>
                    </a:cubicBezTo>
                    <a:cubicBezTo>
                      <a:pt x="29758" y="55780"/>
                      <a:pt x="33244" y="55033"/>
                      <a:pt x="35734" y="53415"/>
                    </a:cubicBezTo>
                    <a:cubicBezTo>
                      <a:pt x="38225" y="51796"/>
                      <a:pt x="39345" y="49430"/>
                      <a:pt x="39345" y="46317"/>
                    </a:cubicBezTo>
                    <a:cubicBezTo>
                      <a:pt x="39345" y="44574"/>
                      <a:pt x="38972" y="43080"/>
                      <a:pt x="38225" y="41960"/>
                    </a:cubicBezTo>
                    <a:cubicBezTo>
                      <a:pt x="37477" y="40839"/>
                      <a:pt x="36232" y="39719"/>
                      <a:pt x="34738" y="38847"/>
                    </a:cubicBezTo>
                    <a:cubicBezTo>
                      <a:pt x="33244" y="37975"/>
                      <a:pt x="31376" y="37228"/>
                      <a:pt x="29135" y="36481"/>
                    </a:cubicBezTo>
                    <a:cubicBezTo>
                      <a:pt x="26894" y="35734"/>
                      <a:pt x="24404" y="35112"/>
                      <a:pt x="21540" y="34489"/>
                    </a:cubicBezTo>
                    <a:cubicBezTo>
                      <a:pt x="18428" y="33742"/>
                      <a:pt x="15688" y="32870"/>
                      <a:pt x="13198" y="31999"/>
                    </a:cubicBezTo>
                    <a:cubicBezTo>
                      <a:pt x="10708" y="31127"/>
                      <a:pt x="8840" y="30131"/>
                      <a:pt x="7222" y="28886"/>
                    </a:cubicBezTo>
                    <a:cubicBezTo>
                      <a:pt x="5603" y="27641"/>
                      <a:pt x="4482" y="26147"/>
                      <a:pt x="3611" y="24404"/>
                    </a:cubicBezTo>
                    <a:cubicBezTo>
                      <a:pt x="2739" y="22661"/>
                      <a:pt x="2366" y="20544"/>
                      <a:pt x="2366" y="18178"/>
                    </a:cubicBezTo>
                    <a:cubicBezTo>
                      <a:pt x="2366" y="15190"/>
                      <a:pt x="2864" y="12575"/>
                      <a:pt x="3984" y="10334"/>
                    </a:cubicBezTo>
                    <a:cubicBezTo>
                      <a:pt x="5105" y="8093"/>
                      <a:pt x="6599" y="6101"/>
                      <a:pt x="8591" y="4607"/>
                    </a:cubicBezTo>
                    <a:cubicBezTo>
                      <a:pt x="10583" y="2988"/>
                      <a:pt x="12949" y="1868"/>
                      <a:pt x="15688" y="1121"/>
                    </a:cubicBezTo>
                    <a:cubicBezTo>
                      <a:pt x="18428" y="374"/>
                      <a:pt x="21416" y="0"/>
                      <a:pt x="24528" y="0"/>
                    </a:cubicBezTo>
                    <a:cubicBezTo>
                      <a:pt x="28762" y="0"/>
                      <a:pt x="32497" y="623"/>
                      <a:pt x="35859" y="1868"/>
                    </a:cubicBezTo>
                    <a:cubicBezTo>
                      <a:pt x="39221" y="3113"/>
                      <a:pt x="42209" y="4856"/>
                      <a:pt x="44823" y="6972"/>
                    </a:cubicBezTo>
                    <a:lnTo>
                      <a:pt x="40839" y="13447"/>
                    </a:lnTo>
                    <a:close/>
                  </a:path>
                </a:pathLst>
              </a:custGeom>
              <a:solidFill>
                <a:srgbClr val="0B1F3E"/>
              </a:solidFill>
              <a:ln w="1240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30950B7-F895-489E-B9C0-5BDF52D0DF8E}"/>
                  </a:ext>
                </a:extLst>
              </p:cNvPr>
              <p:cNvSpPr/>
              <p:nvPr/>
            </p:nvSpPr>
            <p:spPr>
              <a:xfrm>
                <a:off x="2865639" y="2639322"/>
                <a:ext cx="49804" cy="62255"/>
              </a:xfrm>
              <a:custGeom>
                <a:avLst/>
                <a:gdLst>
                  <a:gd name="connsiteX0" fmla="*/ 29260 w 49803"/>
                  <a:gd name="connsiteY0" fmla="*/ 62877 h 62254"/>
                  <a:gd name="connsiteX1" fmla="*/ 17307 w 49803"/>
                  <a:gd name="connsiteY1" fmla="*/ 60263 h 62254"/>
                  <a:gd name="connsiteX2" fmla="*/ 8093 w 49803"/>
                  <a:gd name="connsiteY2" fmla="*/ 53166 h 62254"/>
                  <a:gd name="connsiteX3" fmla="*/ 2117 w 49803"/>
                  <a:gd name="connsiteY3" fmla="*/ 43080 h 62254"/>
                  <a:gd name="connsiteX4" fmla="*/ 0 w 49803"/>
                  <a:gd name="connsiteY4" fmla="*/ 31501 h 62254"/>
                  <a:gd name="connsiteX5" fmla="*/ 2241 w 49803"/>
                  <a:gd name="connsiteY5" fmla="*/ 19672 h 62254"/>
                  <a:gd name="connsiteX6" fmla="*/ 8342 w 49803"/>
                  <a:gd name="connsiteY6" fmla="*/ 9587 h 62254"/>
                  <a:gd name="connsiteX7" fmla="*/ 17680 w 49803"/>
                  <a:gd name="connsiteY7" fmla="*/ 2615 h 62254"/>
                  <a:gd name="connsiteX8" fmla="*/ 29260 w 49803"/>
                  <a:gd name="connsiteY8" fmla="*/ 0 h 62254"/>
                  <a:gd name="connsiteX9" fmla="*/ 41088 w 49803"/>
                  <a:gd name="connsiteY9" fmla="*/ 2739 h 62254"/>
                  <a:gd name="connsiteX10" fmla="*/ 50177 w 49803"/>
                  <a:gd name="connsiteY10" fmla="*/ 9961 h 62254"/>
                  <a:gd name="connsiteX11" fmla="*/ 56154 w 49803"/>
                  <a:gd name="connsiteY11" fmla="*/ 20046 h 62254"/>
                  <a:gd name="connsiteX12" fmla="*/ 58270 w 49803"/>
                  <a:gd name="connsiteY12" fmla="*/ 31501 h 62254"/>
                  <a:gd name="connsiteX13" fmla="*/ 56029 w 49803"/>
                  <a:gd name="connsiteY13" fmla="*/ 43329 h 62254"/>
                  <a:gd name="connsiteX14" fmla="*/ 49928 w 49803"/>
                  <a:gd name="connsiteY14" fmla="*/ 53290 h 62254"/>
                  <a:gd name="connsiteX15" fmla="*/ 40715 w 49803"/>
                  <a:gd name="connsiteY15" fmla="*/ 60138 h 62254"/>
                  <a:gd name="connsiteX16" fmla="*/ 29260 w 49803"/>
                  <a:gd name="connsiteY16" fmla="*/ 62877 h 62254"/>
                  <a:gd name="connsiteX17" fmla="*/ 8093 w 49803"/>
                  <a:gd name="connsiteY17" fmla="*/ 31501 h 62254"/>
                  <a:gd name="connsiteX18" fmla="*/ 9587 w 49803"/>
                  <a:gd name="connsiteY18" fmla="*/ 40590 h 62254"/>
                  <a:gd name="connsiteX19" fmla="*/ 13945 w 49803"/>
                  <a:gd name="connsiteY19" fmla="*/ 48434 h 62254"/>
                  <a:gd name="connsiteX20" fmla="*/ 20669 w 49803"/>
                  <a:gd name="connsiteY20" fmla="*/ 53788 h 62254"/>
                  <a:gd name="connsiteX21" fmla="*/ 29384 w 49803"/>
                  <a:gd name="connsiteY21" fmla="*/ 55780 h 62254"/>
                  <a:gd name="connsiteX22" fmla="*/ 38224 w 49803"/>
                  <a:gd name="connsiteY22" fmla="*/ 53664 h 62254"/>
                  <a:gd name="connsiteX23" fmla="*/ 44948 w 49803"/>
                  <a:gd name="connsiteY23" fmla="*/ 48061 h 62254"/>
                  <a:gd name="connsiteX24" fmla="*/ 49181 w 49803"/>
                  <a:gd name="connsiteY24" fmla="*/ 40217 h 62254"/>
                  <a:gd name="connsiteX25" fmla="*/ 50675 w 49803"/>
                  <a:gd name="connsiteY25" fmla="*/ 31376 h 62254"/>
                  <a:gd name="connsiteX26" fmla="*/ 49181 w 49803"/>
                  <a:gd name="connsiteY26" fmla="*/ 22287 h 62254"/>
                  <a:gd name="connsiteX27" fmla="*/ 44823 w 49803"/>
                  <a:gd name="connsiteY27" fmla="*/ 14568 h 62254"/>
                  <a:gd name="connsiteX28" fmla="*/ 38100 w 49803"/>
                  <a:gd name="connsiteY28" fmla="*/ 9214 h 62254"/>
                  <a:gd name="connsiteX29" fmla="*/ 29509 w 49803"/>
                  <a:gd name="connsiteY29" fmla="*/ 7222 h 62254"/>
                  <a:gd name="connsiteX30" fmla="*/ 20669 w 49803"/>
                  <a:gd name="connsiteY30" fmla="*/ 9338 h 62254"/>
                  <a:gd name="connsiteX31" fmla="*/ 13945 w 49803"/>
                  <a:gd name="connsiteY31" fmla="*/ 14817 h 62254"/>
                  <a:gd name="connsiteX32" fmla="*/ 9712 w 49803"/>
                  <a:gd name="connsiteY32" fmla="*/ 22536 h 62254"/>
                  <a:gd name="connsiteX33" fmla="*/ 8093 w 49803"/>
                  <a:gd name="connsiteY33" fmla="*/ 31501 h 6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803" h="62254">
                    <a:moveTo>
                      <a:pt x="29260" y="62877"/>
                    </a:moveTo>
                    <a:cubicBezTo>
                      <a:pt x="24902" y="62877"/>
                      <a:pt x="20918" y="62006"/>
                      <a:pt x="17307" y="60263"/>
                    </a:cubicBezTo>
                    <a:cubicBezTo>
                      <a:pt x="13696" y="58519"/>
                      <a:pt x="10708" y="56154"/>
                      <a:pt x="8093" y="53166"/>
                    </a:cubicBezTo>
                    <a:cubicBezTo>
                      <a:pt x="5478" y="50177"/>
                      <a:pt x="3611" y="46816"/>
                      <a:pt x="2117" y="43080"/>
                    </a:cubicBezTo>
                    <a:cubicBezTo>
                      <a:pt x="747" y="39345"/>
                      <a:pt x="0" y="35485"/>
                      <a:pt x="0" y="31501"/>
                    </a:cubicBezTo>
                    <a:cubicBezTo>
                      <a:pt x="0" y="27392"/>
                      <a:pt x="747" y="23408"/>
                      <a:pt x="2241" y="19672"/>
                    </a:cubicBezTo>
                    <a:cubicBezTo>
                      <a:pt x="3735" y="15937"/>
                      <a:pt x="5727" y="12575"/>
                      <a:pt x="8342" y="9587"/>
                    </a:cubicBezTo>
                    <a:cubicBezTo>
                      <a:pt x="10957" y="6599"/>
                      <a:pt x="14070" y="4358"/>
                      <a:pt x="17680" y="2615"/>
                    </a:cubicBezTo>
                    <a:cubicBezTo>
                      <a:pt x="21291" y="872"/>
                      <a:pt x="25151" y="0"/>
                      <a:pt x="29260" y="0"/>
                    </a:cubicBezTo>
                    <a:cubicBezTo>
                      <a:pt x="33618" y="0"/>
                      <a:pt x="37602" y="872"/>
                      <a:pt x="41088" y="2739"/>
                    </a:cubicBezTo>
                    <a:cubicBezTo>
                      <a:pt x="44574" y="4607"/>
                      <a:pt x="47687" y="6972"/>
                      <a:pt x="50177" y="9961"/>
                    </a:cubicBezTo>
                    <a:cubicBezTo>
                      <a:pt x="52667" y="12949"/>
                      <a:pt x="54660" y="16311"/>
                      <a:pt x="56154" y="20046"/>
                    </a:cubicBezTo>
                    <a:cubicBezTo>
                      <a:pt x="57523" y="23781"/>
                      <a:pt x="58270" y="27641"/>
                      <a:pt x="58270" y="31501"/>
                    </a:cubicBezTo>
                    <a:cubicBezTo>
                      <a:pt x="58270" y="35610"/>
                      <a:pt x="57523" y="39594"/>
                      <a:pt x="56029" y="43329"/>
                    </a:cubicBezTo>
                    <a:cubicBezTo>
                      <a:pt x="54535" y="47065"/>
                      <a:pt x="52543" y="50426"/>
                      <a:pt x="49928" y="53290"/>
                    </a:cubicBezTo>
                    <a:cubicBezTo>
                      <a:pt x="47314" y="56154"/>
                      <a:pt x="44201" y="58519"/>
                      <a:pt x="40715" y="60138"/>
                    </a:cubicBezTo>
                    <a:cubicBezTo>
                      <a:pt x="37228" y="61757"/>
                      <a:pt x="33493" y="62877"/>
                      <a:pt x="29260" y="62877"/>
                    </a:cubicBezTo>
                    <a:close/>
                    <a:moveTo>
                      <a:pt x="8093" y="31501"/>
                    </a:moveTo>
                    <a:cubicBezTo>
                      <a:pt x="8093" y="34614"/>
                      <a:pt x="8591" y="37726"/>
                      <a:pt x="9587" y="40590"/>
                    </a:cubicBezTo>
                    <a:cubicBezTo>
                      <a:pt x="10583" y="43578"/>
                      <a:pt x="12077" y="46193"/>
                      <a:pt x="13945" y="48434"/>
                    </a:cubicBezTo>
                    <a:cubicBezTo>
                      <a:pt x="15813" y="50675"/>
                      <a:pt x="18054" y="52543"/>
                      <a:pt x="20669" y="53788"/>
                    </a:cubicBezTo>
                    <a:cubicBezTo>
                      <a:pt x="23283" y="55033"/>
                      <a:pt x="26147" y="55780"/>
                      <a:pt x="29384" y="55780"/>
                    </a:cubicBezTo>
                    <a:cubicBezTo>
                      <a:pt x="32746" y="55780"/>
                      <a:pt x="35610" y="55033"/>
                      <a:pt x="38224" y="53664"/>
                    </a:cubicBezTo>
                    <a:cubicBezTo>
                      <a:pt x="40839" y="52294"/>
                      <a:pt x="43080" y="50426"/>
                      <a:pt x="44948" y="48061"/>
                    </a:cubicBezTo>
                    <a:cubicBezTo>
                      <a:pt x="46816" y="45819"/>
                      <a:pt x="48185" y="43205"/>
                      <a:pt x="49181" y="40217"/>
                    </a:cubicBezTo>
                    <a:cubicBezTo>
                      <a:pt x="50177" y="37228"/>
                      <a:pt x="50675" y="34365"/>
                      <a:pt x="50675" y="31376"/>
                    </a:cubicBezTo>
                    <a:cubicBezTo>
                      <a:pt x="50675" y="28264"/>
                      <a:pt x="50177" y="25151"/>
                      <a:pt x="49181" y="22287"/>
                    </a:cubicBezTo>
                    <a:cubicBezTo>
                      <a:pt x="48185" y="19299"/>
                      <a:pt x="46691" y="16809"/>
                      <a:pt x="44823" y="14568"/>
                    </a:cubicBezTo>
                    <a:cubicBezTo>
                      <a:pt x="42956" y="12326"/>
                      <a:pt x="40715" y="10583"/>
                      <a:pt x="38100" y="9214"/>
                    </a:cubicBezTo>
                    <a:cubicBezTo>
                      <a:pt x="35485" y="7844"/>
                      <a:pt x="32621" y="7222"/>
                      <a:pt x="29509" y="7222"/>
                    </a:cubicBezTo>
                    <a:cubicBezTo>
                      <a:pt x="26147" y="7222"/>
                      <a:pt x="23283" y="7969"/>
                      <a:pt x="20669" y="9338"/>
                    </a:cubicBezTo>
                    <a:cubicBezTo>
                      <a:pt x="18054" y="10708"/>
                      <a:pt x="15813" y="12575"/>
                      <a:pt x="13945" y="14817"/>
                    </a:cubicBezTo>
                    <a:cubicBezTo>
                      <a:pt x="12077" y="17058"/>
                      <a:pt x="10708" y="19672"/>
                      <a:pt x="9712" y="22536"/>
                    </a:cubicBezTo>
                    <a:cubicBezTo>
                      <a:pt x="8591" y="25524"/>
                      <a:pt x="8093" y="28388"/>
                      <a:pt x="8093" y="31501"/>
                    </a:cubicBezTo>
                    <a:close/>
                  </a:path>
                </a:pathLst>
              </a:custGeom>
              <a:solidFill>
                <a:srgbClr val="0B1F3E"/>
              </a:solidFill>
              <a:ln w="1240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029F552-FBA3-4634-BBF2-40C9AF0641BC}"/>
                  </a:ext>
                </a:extLst>
              </p:cNvPr>
              <p:cNvSpPr/>
              <p:nvPr/>
            </p:nvSpPr>
            <p:spPr>
              <a:xfrm>
                <a:off x="2941590" y="2639820"/>
                <a:ext cx="49804" cy="49804"/>
              </a:xfrm>
              <a:custGeom>
                <a:avLst/>
                <a:gdLst>
                  <a:gd name="connsiteX0" fmla="*/ 7844 w 49803"/>
                  <a:gd name="connsiteY0" fmla="*/ 14692 h 49803"/>
                  <a:gd name="connsiteX1" fmla="*/ 7844 w 49803"/>
                  <a:gd name="connsiteY1" fmla="*/ 61881 h 49803"/>
                  <a:gd name="connsiteX2" fmla="*/ 0 w 49803"/>
                  <a:gd name="connsiteY2" fmla="*/ 61881 h 49803"/>
                  <a:gd name="connsiteX3" fmla="*/ 0 w 49803"/>
                  <a:gd name="connsiteY3" fmla="*/ 0 h 49803"/>
                  <a:gd name="connsiteX4" fmla="*/ 6101 w 49803"/>
                  <a:gd name="connsiteY4" fmla="*/ 0 h 49803"/>
                  <a:gd name="connsiteX5" fmla="*/ 44450 w 49803"/>
                  <a:gd name="connsiteY5" fmla="*/ 48185 h 49803"/>
                  <a:gd name="connsiteX6" fmla="*/ 44450 w 49803"/>
                  <a:gd name="connsiteY6" fmla="*/ 125 h 49803"/>
                  <a:gd name="connsiteX7" fmla="*/ 52294 w 49803"/>
                  <a:gd name="connsiteY7" fmla="*/ 125 h 49803"/>
                  <a:gd name="connsiteX8" fmla="*/ 52294 w 49803"/>
                  <a:gd name="connsiteY8" fmla="*/ 61881 h 49803"/>
                  <a:gd name="connsiteX9" fmla="*/ 45695 w 49803"/>
                  <a:gd name="connsiteY9" fmla="*/ 61881 h 49803"/>
                  <a:gd name="connsiteX10" fmla="*/ 7844 w 49803"/>
                  <a:gd name="connsiteY10" fmla="*/ 14692 h 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03" h="49803">
                    <a:moveTo>
                      <a:pt x="7844" y="14692"/>
                    </a:moveTo>
                    <a:lnTo>
                      <a:pt x="7844" y="61881"/>
                    </a:lnTo>
                    <a:lnTo>
                      <a:pt x="0" y="61881"/>
                    </a:lnTo>
                    <a:lnTo>
                      <a:pt x="0" y="0"/>
                    </a:lnTo>
                    <a:lnTo>
                      <a:pt x="6101" y="0"/>
                    </a:lnTo>
                    <a:lnTo>
                      <a:pt x="44450" y="48185"/>
                    </a:lnTo>
                    <a:lnTo>
                      <a:pt x="44450" y="125"/>
                    </a:lnTo>
                    <a:lnTo>
                      <a:pt x="52294" y="125"/>
                    </a:lnTo>
                    <a:lnTo>
                      <a:pt x="52294" y="61881"/>
                    </a:lnTo>
                    <a:lnTo>
                      <a:pt x="45695" y="61881"/>
                    </a:lnTo>
                    <a:lnTo>
                      <a:pt x="7844" y="14692"/>
                    </a:lnTo>
                    <a:close/>
                  </a:path>
                </a:pathLst>
              </a:custGeom>
              <a:solidFill>
                <a:srgbClr val="0B1F3E"/>
              </a:solidFill>
              <a:ln w="12409"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165DE1D-566E-4576-9329-C9623FDAEB0A}"/>
                  </a:ext>
                </a:extLst>
              </p:cNvPr>
              <p:cNvSpPr/>
              <p:nvPr/>
            </p:nvSpPr>
            <p:spPr>
              <a:xfrm>
                <a:off x="2726562" y="5139721"/>
                <a:ext cx="49804" cy="49804"/>
              </a:xfrm>
              <a:custGeom>
                <a:avLst/>
                <a:gdLst>
                  <a:gd name="connsiteX0" fmla="*/ 57274 w 49803"/>
                  <a:gd name="connsiteY0" fmla="*/ 28637 h 49803"/>
                  <a:gd name="connsiteX1" fmla="*/ 28637 w 49803"/>
                  <a:gd name="connsiteY1" fmla="*/ 57274 h 49803"/>
                  <a:gd name="connsiteX2" fmla="*/ 0 w 49803"/>
                  <a:gd name="connsiteY2" fmla="*/ 28637 h 49803"/>
                  <a:gd name="connsiteX3" fmla="*/ 28637 w 49803"/>
                  <a:gd name="connsiteY3" fmla="*/ 0 h 49803"/>
                  <a:gd name="connsiteX4" fmla="*/ 57274 w 49803"/>
                  <a:gd name="connsiteY4" fmla="*/ 28637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3" h="49803">
                    <a:moveTo>
                      <a:pt x="57274" y="28637"/>
                    </a:moveTo>
                    <a:cubicBezTo>
                      <a:pt x="57274" y="44453"/>
                      <a:pt x="44453" y="57274"/>
                      <a:pt x="28637" y="57274"/>
                    </a:cubicBezTo>
                    <a:cubicBezTo>
                      <a:pt x="12821" y="57274"/>
                      <a:pt x="0" y="44453"/>
                      <a:pt x="0" y="28637"/>
                    </a:cubicBezTo>
                    <a:cubicBezTo>
                      <a:pt x="0" y="12821"/>
                      <a:pt x="12821" y="0"/>
                      <a:pt x="28637" y="0"/>
                    </a:cubicBezTo>
                    <a:cubicBezTo>
                      <a:pt x="44453" y="0"/>
                      <a:pt x="57274" y="12822"/>
                      <a:pt x="57274" y="28637"/>
                    </a:cubicBezTo>
                    <a:close/>
                  </a:path>
                </a:pathLst>
              </a:custGeom>
              <a:solidFill>
                <a:schemeClr val="tx2"/>
              </a:solidFill>
              <a:ln w="12409"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3AB1CF3-230E-4341-9581-0A593C2836C4}"/>
                  </a:ext>
                </a:extLst>
              </p:cNvPr>
              <p:cNvSpPr/>
              <p:nvPr/>
            </p:nvSpPr>
            <p:spPr>
              <a:xfrm>
                <a:off x="2492235" y="2190216"/>
                <a:ext cx="49804" cy="49804"/>
              </a:xfrm>
              <a:custGeom>
                <a:avLst/>
                <a:gdLst>
                  <a:gd name="connsiteX0" fmla="*/ 57274 w 49803"/>
                  <a:gd name="connsiteY0" fmla="*/ 28637 h 49803"/>
                  <a:gd name="connsiteX1" fmla="*/ 28637 w 49803"/>
                  <a:gd name="connsiteY1" fmla="*/ 57274 h 49803"/>
                  <a:gd name="connsiteX2" fmla="*/ 0 w 49803"/>
                  <a:gd name="connsiteY2" fmla="*/ 28637 h 49803"/>
                  <a:gd name="connsiteX3" fmla="*/ 28637 w 49803"/>
                  <a:gd name="connsiteY3" fmla="*/ 0 h 49803"/>
                  <a:gd name="connsiteX4" fmla="*/ 57274 w 49803"/>
                  <a:gd name="connsiteY4" fmla="*/ 28637 h 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3" h="49803">
                    <a:moveTo>
                      <a:pt x="57274" y="28637"/>
                    </a:moveTo>
                    <a:cubicBezTo>
                      <a:pt x="57274" y="44453"/>
                      <a:pt x="44453" y="57274"/>
                      <a:pt x="28637" y="57274"/>
                    </a:cubicBezTo>
                    <a:cubicBezTo>
                      <a:pt x="12821" y="57274"/>
                      <a:pt x="0" y="44453"/>
                      <a:pt x="0" y="28637"/>
                    </a:cubicBezTo>
                    <a:cubicBezTo>
                      <a:pt x="0" y="12821"/>
                      <a:pt x="12821" y="0"/>
                      <a:pt x="28637" y="0"/>
                    </a:cubicBezTo>
                    <a:cubicBezTo>
                      <a:pt x="44453" y="0"/>
                      <a:pt x="57274" y="12821"/>
                      <a:pt x="57274" y="28637"/>
                    </a:cubicBezTo>
                    <a:close/>
                  </a:path>
                </a:pathLst>
              </a:custGeom>
              <a:solidFill>
                <a:schemeClr val="tx2"/>
              </a:solidFill>
              <a:ln w="12409"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06EE127-4A0E-4F43-A068-1C3FA711C771}"/>
                  </a:ext>
                </a:extLst>
              </p:cNvPr>
              <p:cNvSpPr/>
              <p:nvPr/>
            </p:nvSpPr>
            <p:spPr>
              <a:xfrm>
                <a:off x="1394979" y="2387826"/>
                <a:ext cx="385979" cy="273921"/>
              </a:xfrm>
              <a:custGeom>
                <a:avLst/>
                <a:gdLst>
                  <a:gd name="connsiteX0" fmla="*/ 62831 w 385979"/>
                  <a:gd name="connsiteY0" fmla="*/ 177537 h 273920"/>
                  <a:gd name="connsiteX1" fmla="*/ 93710 w 385979"/>
                  <a:gd name="connsiteY1" fmla="*/ 184758 h 273920"/>
                  <a:gd name="connsiteX2" fmla="*/ 94955 w 385979"/>
                  <a:gd name="connsiteY2" fmla="*/ 185381 h 273920"/>
                  <a:gd name="connsiteX3" fmla="*/ 131560 w 385979"/>
                  <a:gd name="connsiteY3" fmla="*/ 216508 h 273920"/>
                  <a:gd name="connsiteX4" fmla="*/ 137039 w 385979"/>
                  <a:gd name="connsiteY4" fmla="*/ 232072 h 273920"/>
                  <a:gd name="connsiteX5" fmla="*/ 151855 w 385979"/>
                  <a:gd name="connsiteY5" fmla="*/ 263822 h 273920"/>
                  <a:gd name="connsiteX6" fmla="*/ 200290 w 385979"/>
                  <a:gd name="connsiteY6" fmla="*/ 285237 h 273920"/>
                  <a:gd name="connsiteX7" fmla="*/ 240755 w 385979"/>
                  <a:gd name="connsiteY7" fmla="*/ 271168 h 273920"/>
                  <a:gd name="connsiteX8" fmla="*/ 269392 w 385979"/>
                  <a:gd name="connsiteY8" fmla="*/ 246390 h 273920"/>
                  <a:gd name="connsiteX9" fmla="*/ 301142 w 385979"/>
                  <a:gd name="connsiteY9" fmla="*/ 221115 h 273920"/>
                  <a:gd name="connsiteX10" fmla="*/ 316955 w 385979"/>
                  <a:gd name="connsiteY10" fmla="*/ 214018 h 273920"/>
                  <a:gd name="connsiteX11" fmla="*/ 376346 w 385979"/>
                  <a:gd name="connsiteY11" fmla="*/ 168074 h 273920"/>
                  <a:gd name="connsiteX12" fmla="*/ 374229 w 385979"/>
                  <a:gd name="connsiteY12" fmla="*/ 77929 h 273920"/>
                  <a:gd name="connsiteX13" fmla="*/ 269268 w 385979"/>
                  <a:gd name="connsiteY13" fmla="*/ 733 h 273920"/>
                  <a:gd name="connsiteX14" fmla="*/ 194562 w 385979"/>
                  <a:gd name="connsiteY14" fmla="*/ 28125 h 273920"/>
                  <a:gd name="connsiteX15" fmla="*/ 158081 w 385979"/>
                  <a:gd name="connsiteY15" fmla="*/ 50163 h 273920"/>
                  <a:gd name="connsiteX16" fmla="*/ 117740 w 385979"/>
                  <a:gd name="connsiteY16" fmla="*/ 50661 h 273920"/>
                  <a:gd name="connsiteX17" fmla="*/ 48015 w 385979"/>
                  <a:gd name="connsiteY17" fmla="*/ 62116 h 273920"/>
                  <a:gd name="connsiteX18" fmla="*/ 12903 w 385979"/>
                  <a:gd name="connsiteY18" fmla="*/ 85649 h 273920"/>
                  <a:gd name="connsiteX19" fmla="*/ 3440 w 385979"/>
                  <a:gd name="connsiteY19" fmla="*/ 146036 h 273920"/>
                  <a:gd name="connsiteX20" fmla="*/ 62831 w 385979"/>
                  <a:gd name="connsiteY20" fmla="*/ 177537 h 273920"/>
                  <a:gd name="connsiteX21" fmla="*/ 36311 w 385979"/>
                  <a:gd name="connsiteY21" fmla="*/ 101959 h 273920"/>
                  <a:gd name="connsiteX22" fmla="*/ 53493 w 385979"/>
                  <a:gd name="connsiteY22" fmla="*/ 90504 h 273920"/>
                  <a:gd name="connsiteX23" fmla="*/ 58847 w 385979"/>
                  <a:gd name="connsiteY23" fmla="*/ 90504 h 273920"/>
                  <a:gd name="connsiteX24" fmla="*/ 62831 w 385979"/>
                  <a:gd name="connsiteY24" fmla="*/ 87018 h 273920"/>
                  <a:gd name="connsiteX25" fmla="*/ 115374 w 385979"/>
                  <a:gd name="connsiteY25" fmla="*/ 79299 h 273920"/>
                  <a:gd name="connsiteX26" fmla="*/ 164929 w 385979"/>
                  <a:gd name="connsiteY26" fmla="*/ 78053 h 273920"/>
                  <a:gd name="connsiteX27" fmla="*/ 212865 w 385979"/>
                  <a:gd name="connsiteY27" fmla="*/ 50163 h 273920"/>
                  <a:gd name="connsiteX28" fmla="*/ 265782 w 385979"/>
                  <a:gd name="connsiteY28" fmla="*/ 29246 h 273920"/>
                  <a:gd name="connsiteX29" fmla="*/ 349079 w 385979"/>
                  <a:gd name="connsiteY29" fmla="*/ 91251 h 273920"/>
                  <a:gd name="connsiteX30" fmla="*/ 351693 w 385979"/>
                  <a:gd name="connsiteY30" fmla="*/ 154502 h 273920"/>
                  <a:gd name="connsiteX31" fmla="*/ 305874 w 385979"/>
                  <a:gd name="connsiteY31" fmla="*/ 188244 h 273920"/>
                  <a:gd name="connsiteX32" fmla="*/ 288940 w 385979"/>
                  <a:gd name="connsiteY32" fmla="*/ 195839 h 273920"/>
                  <a:gd name="connsiteX33" fmla="*/ 249346 w 385979"/>
                  <a:gd name="connsiteY33" fmla="*/ 226842 h 273920"/>
                  <a:gd name="connsiteX34" fmla="*/ 225067 w 385979"/>
                  <a:gd name="connsiteY34" fmla="*/ 248009 h 273920"/>
                  <a:gd name="connsiteX35" fmla="*/ 223822 w 385979"/>
                  <a:gd name="connsiteY35" fmla="*/ 249005 h 273920"/>
                  <a:gd name="connsiteX36" fmla="*/ 173271 w 385979"/>
                  <a:gd name="connsiteY36" fmla="*/ 245021 h 273920"/>
                  <a:gd name="connsiteX37" fmla="*/ 164680 w 385979"/>
                  <a:gd name="connsiteY37" fmla="*/ 224726 h 273920"/>
                  <a:gd name="connsiteX38" fmla="*/ 156089 w 385979"/>
                  <a:gd name="connsiteY38" fmla="*/ 202065 h 273920"/>
                  <a:gd name="connsiteX39" fmla="*/ 107157 w 385979"/>
                  <a:gd name="connsiteY39" fmla="*/ 159856 h 273920"/>
                  <a:gd name="connsiteX40" fmla="*/ 66691 w 385979"/>
                  <a:gd name="connsiteY40" fmla="*/ 149522 h 273920"/>
                  <a:gd name="connsiteX41" fmla="*/ 29836 w 385979"/>
                  <a:gd name="connsiteY41" fmla="*/ 135701 h 273920"/>
                  <a:gd name="connsiteX42" fmla="*/ 36311 w 385979"/>
                  <a:gd name="connsiteY42" fmla="*/ 101959 h 2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979" h="273920">
                    <a:moveTo>
                      <a:pt x="62831" y="177537"/>
                    </a:moveTo>
                    <a:cubicBezTo>
                      <a:pt x="74411" y="179031"/>
                      <a:pt x="86239" y="180649"/>
                      <a:pt x="93710" y="184758"/>
                    </a:cubicBezTo>
                    <a:lnTo>
                      <a:pt x="94955" y="185381"/>
                    </a:lnTo>
                    <a:cubicBezTo>
                      <a:pt x="110145" y="192104"/>
                      <a:pt x="122969" y="203061"/>
                      <a:pt x="131560" y="216508"/>
                    </a:cubicBezTo>
                    <a:cubicBezTo>
                      <a:pt x="133802" y="220492"/>
                      <a:pt x="135420" y="226095"/>
                      <a:pt x="137039" y="232072"/>
                    </a:cubicBezTo>
                    <a:cubicBezTo>
                      <a:pt x="139903" y="242530"/>
                      <a:pt x="143264" y="254359"/>
                      <a:pt x="151855" y="263822"/>
                    </a:cubicBezTo>
                    <a:cubicBezTo>
                      <a:pt x="164680" y="278016"/>
                      <a:pt x="182360" y="285237"/>
                      <a:pt x="200290" y="285237"/>
                    </a:cubicBezTo>
                    <a:cubicBezTo>
                      <a:pt x="214484" y="285237"/>
                      <a:pt x="228802" y="280630"/>
                      <a:pt x="240755" y="271168"/>
                    </a:cubicBezTo>
                    <a:cubicBezTo>
                      <a:pt x="252335" y="263697"/>
                      <a:pt x="261050" y="254857"/>
                      <a:pt x="269392" y="246390"/>
                    </a:cubicBezTo>
                    <a:cubicBezTo>
                      <a:pt x="278980" y="236554"/>
                      <a:pt x="288069" y="227340"/>
                      <a:pt x="301142" y="221115"/>
                    </a:cubicBezTo>
                    <a:cubicBezTo>
                      <a:pt x="306496" y="218500"/>
                      <a:pt x="311850" y="216259"/>
                      <a:pt x="316955" y="214018"/>
                    </a:cubicBezTo>
                    <a:cubicBezTo>
                      <a:pt x="338495" y="204680"/>
                      <a:pt x="360782" y="195092"/>
                      <a:pt x="376346" y="168074"/>
                    </a:cubicBezTo>
                    <a:cubicBezTo>
                      <a:pt x="390914" y="140931"/>
                      <a:pt x="390167" y="108932"/>
                      <a:pt x="374229" y="77929"/>
                    </a:cubicBezTo>
                    <a:cubicBezTo>
                      <a:pt x="353436" y="37712"/>
                      <a:pt x="310356" y="5962"/>
                      <a:pt x="269268" y="733"/>
                    </a:cubicBezTo>
                    <a:cubicBezTo>
                      <a:pt x="232413" y="-3749"/>
                      <a:pt x="212243" y="13184"/>
                      <a:pt x="194562" y="28125"/>
                    </a:cubicBezTo>
                    <a:cubicBezTo>
                      <a:pt x="183356" y="37588"/>
                      <a:pt x="172773" y="46553"/>
                      <a:pt x="158081" y="50163"/>
                    </a:cubicBezTo>
                    <a:cubicBezTo>
                      <a:pt x="146128" y="53152"/>
                      <a:pt x="132308" y="51906"/>
                      <a:pt x="117740" y="50661"/>
                    </a:cubicBezTo>
                    <a:cubicBezTo>
                      <a:pt x="94830" y="48669"/>
                      <a:pt x="69057" y="46553"/>
                      <a:pt x="48015" y="62116"/>
                    </a:cubicBezTo>
                    <a:cubicBezTo>
                      <a:pt x="34568" y="63859"/>
                      <a:pt x="21992" y="72202"/>
                      <a:pt x="12903" y="85649"/>
                    </a:cubicBezTo>
                    <a:cubicBezTo>
                      <a:pt x="327" y="103951"/>
                      <a:pt x="-3532" y="128106"/>
                      <a:pt x="3440" y="146036"/>
                    </a:cubicBezTo>
                    <a:cubicBezTo>
                      <a:pt x="14023" y="171187"/>
                      <a:pt x="41042" y="174673"/>
                      <a:pt x="62831" y="177537"/>
                    </a:cubicBezTo>
                    <a:close/>
                    <a:moveTo>
                      <a:pt x="36311" y="101959"/>
                    </a:moveTo>
                    <a:cubicBezTo>
                      <a:pt x="38676" y="98473"/>
                      <a:pt x="45026" y="90504"/>
                      <a:pt x="53493" y="90504"/>
                    </a:cubicBezTo>
                    <a:lnTo>
                      <a:pt x="58847" y="90504"/>
                    </a:lnTo>
                    <a:lnTo>
                      <a:pt x="62831" y="87018"/>
                    </a:lnTo>
                    <a:cubicBezTo>
                      <a:pt x="75531" y="75937"/>
                      <a:pt x="93959" y="77431"/>
                      <a:pt x="115374" y="79299"/>
                    </a:cubicBezTo>
                    <a:cubicBezTo>
                      <a:pt x="131560" y="80668"/>
                      <a:pt x="148369" y="82162"/>
                      <a:pt x="164929" y="78053"/>
                    </a:cubicBezTo>
                    <a:cubicBezTo>
                      <a:pt x="186096" y="72824"/>
                      <a:pt x="200290" y="60747"/>
                      <a:pt x="212865" y="50163"/>
                    </a:cubicBezTo>
                    <a:cubicBezTo>
                      <a:pt x="228678" y="36716"/>
                      <a:pt x="241253" y="26133"/>
                      <a:pt x="265782" y="29246"/>
                    </a:cubicBezTo>
                    <a:cubicBezTo>
                      <a:pt x="297532" y="33230"/>
                      <a:pt x="332643" y="59377"/>
                      <a:pt x="349079" y="91251"/>
                    </a:cubicBezTo>
                    <a:cubicBezTo>
                      <a:pt x="357296" y="107064"/>
                      <a:pt x="364269" y="130970"/>
                      <a:pt x="351693" y="154502"/>
                    </a:cubicBezTo>
                    <a:cubicBezTo>
                      <a:pt x="340985" y="173054"/>
                      <a:pt x="325546" y="179778"/>
                      <a:pt x="305874" y="188244"/>
                    </a:cubicBezTo>
                    <a:cubicBezTo>
                      <a:pt x="300395" y="190610"/>
                      <a:pt x="294668" y="193100"/>
                      <a:pt x="288940" y="195839"/>
                    </a:cubicBezTo>
                    <a:cubicBezTo>
                      <a:pt x="271509" y="204306"/>
                      <a:pt x="260179" y="215761"/>
                      <a:pt x="249346" y="226842"/>
                    </a:cubicBezTo>
                    <a:cubicBezTo>
                      <a:pt x="241627" y="234686"/>
                      <a:pt x="234281" y="242157"/>
                      <a:pt x="225067" y="248009"/>
                    </a:cubicBezTo>
                    <a:lnTo>
                      <a:pt x="223822" y="249005"/>
                    </a:lnTo>
                    <a:cubicBezTo>
                      <a:pt x="208632" y="261331"/>
                      <a:pt x="186469" y="259588"/>
                      <a:pt x="173271" y="245021"/>
                    </a:cubicBezTo>
                    <a:cubicBezTo>
                      <a:pt x="169162" y="240414"/>
                      <a:pt x="167046" y="232819"/>
                      <a:pt x="164680" y="224726"/>
                    </a:cubicBezTo>
                    <a:cubicBezTo>
                      <a:pt x="162563" y="217380"/>
                      <a:pt x="160447" y="209660"/>
                      <a:pt x="156089" y="202065"/>
                    </a:cubicBezTo>
                    <a:cubicBezTo>
                      <a:pt x="144260" y="183513"/>
                      <a:pt x="127327" y="168821"/>
                      <a:pt x="107157" y="159856"/>
                    </a:cubicBezTo>
                    <a:cubicBezTo>
                      <a:pt x="95079" y="153257"/>
                      <a:pt x="80636" y="151390"/>
                      <a:pt x="66691" y="149522"/>
                    </a:cubicBezTo>
                    <a:cubicBezTo>
                      <a:pt x="46271" y="146907"/>
                      <a:pt x="33571" y="144542"/>
                      <a:pt x="29836" y="135701"/>
                    </a:cubicBezTo>
                    <a:cubicBezTo>
                      <a:pt x="26350" y="126861"/>
                      <a:pt x="29089" y="112294"/>
                      <a:pt x="36311" y="101959"/>
                    </a:cubicBezTo>
                    <a:close/>
                  </a:path>
                </a:pathLst>
              </a:custGeom>
              <a:solidFill>
                <a:schemeClr val="tx2"/>
              </a:solidFill>
              <a:ln w="12409"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8E43036-7FF0-4EDA-925E-57E7C98ADC26}"/>
                  </a:ext>
                </a:extLst>
              </p:cNvPr>
              <p:cNvSpPr/>
              <p:nvPr/>
            </p:nvSpPr>
            <p:spPr>
              <a:xfrm>
                <a:off x="1344428" y="2654350"/>
                <a:ext cx="535391" cy="547842"/>
              </a:xfrm>
              <a:custGeom>
                <a:avLst/>
                <a:gdLst>
                  <a:gd name="connsiteX0" fmla="*/ 61461 w 535390"/>
                  <a:gd name="connsiteY0" fmla="*/ 365846 h 547841"/>
                  <a:gd name="connsiteX1" fmla="*/ 64823 w 535390"/>
                  <a:gd name="connsiteY1" fmla="*/ 368959 h 547841"/>
                  <a:gd name="connsiteX2" fmla="*/ 66691 w 535390"/>
                  <a:gd name="connsiteY2" fmla="*/ 433829 h 547841"/>
                  <a:gd name="connsiteX3" fmla="*/ 53742 w 535390"/>
                  <a:gd name="connsiteY3" fmla="*/ 480271 h 547841"/>
                  <a:gd name="connsiteX4" fmla="*/ 93958 w 535390"/>
                  <a:gd name="connsiteY4" fmla="*/ 558089 h 547841"/>
                  <a:gd name="connsiteX5" fmla="*/ 102550 w 535390"/>
                  <a:gd name="connsiteY5" fmla="*/ 558836 h 547841"/>
                  <a:gd name="connsiteX6" fmla="*/ 150735 w 535390"/>
                  <a:gd name="connsiteY6" fmla="*/ 501313 h 547841"/>
                  <a:gd name="connsiteX7" fmla="*/ 153349 w 535390"/>
                  <a:gd name="connsiteY7" fmla="*/ 491975 h 547841"/>
                  <a:gd name="connsiteX8" fmla="*/ 159699 w 535390"/>
                  <a:gd name="connsiteY8" fmla="*/ 465205 h 547841"/>
                  <a:gd name="connsiteX9" fmla="*/ 206639 w 535390"/>
                  <a:gd name="connsiteY9" fmla="*/ 368959 h 547841"/>
                  <a:gd name="connsiteX10" fmla="*/ 256817 w 535390"/>
                  <a:gd name="connsiteY10" fmla="*/ 364601 h 547841"/>
                  <a:gd name="connsiteX11" fmla="*/ 316332 w 535390"/>
                  <a:gd name="connsiteY11" fmla="*/ 359621 h 547841"/>
                  <a:gd name="connsiteX12" fmla="*/ 317826 w 535390"/>
                  <a:gd name="connsiteY12" fmla="*/ 358999 h 547841"/>
                  <a:gd name="connsiteX13" fmla="*/ 382696 w 535390"/>
                  <a:gd name="connsiteY13" fmla="*/ 307203 h 547841"/>
                  <a:gd name="connsiteX14" fmla="*/ 405730 w 535390"/>
                  <a:gd name="connsiteY14" fmla="*/ 273834 h 547841"/>
                  <a:gd name="connsiteX15" fmla="*/ 421792 w 535390"/>
                  <a:gd name="connsiteY15" fmla="*/ 249555 h 547841"/>
                  <a:gd name="connsiteX16" fmla="*/ 477697 w 535390"/>
                  <a:gd name="connsiteY16" fmla="*/ 208591 h 547841"/>
                  <a:gd name="connsiteX17" fmla="*/ 529368 w 535390"/>
                  <a:gd name="connsiteY17" fmla="*/ 146336 h 547841"/>
                  <a:gd name="connsiteX18" fmla="*/ 533850 w 535390"/>
                  <a:gd name="connsiteY18" fmla="*/ 56939 h 547841"/>
                  <a:gd name="connsiteX19" fmla="*/ 532730 w 535390"/>
                  <a:gd name="connsiteY19" fmla="*/ 53701 h 547841"/>
                  <a:gd name="connsiteX20" fmla="*/ 465619 w 535390"/>
                  <a:gd name="connsiteY20" fmla="*/ 1158 h 547841"/>
                  <a:gd name="connsiteX21" fmla="*/ 378089 w 535390"/>
                  <a:gd name="connsiteY21" fmla="*/ 29671 h 547841"/>
                  <a:gd name="connsiteX22" fmla="*/ 355926 w 535390"/>
                  <a:gd name="connsiteY22" fmla="*/ 42869 h 547841"/>
                  <a:gd name="connsiteX23" fmla="*/ 270513 w 535390"/>
                  <a:gd name="connsiteY23" fmla="*/ 60051 h 547841"/>
                  <a:gd name="connsiteX24" fmla="*/ 145630 w 535390"/>
                  <a:gd name="connsiteY24" fmla="*/ 105497 h 547841"/>
                  <a:gd name="connsiteX25" fmla="*/ 136167 w 535390"/>
                  <a:gd name="connsiteY25" fmla="*/ 116828 h 547841"/>
                  <a:gd name="connsiteX26" fmla="*/ 68434 w 535390"/>
                  <a:gd name="connsiteY26" fmla="*/ 175471 h 547841"/>
                  <a:gd name="connsiteX27" fmla="*/ 13401 w 535390"/>
                  <a:gd name="connsiteY27" fmla="*/ 229384 h 547841"/>
                  <a:gd name="connsiteX28" fmla="*/ 61461 w 535390"/>
                  <a:gd name="connsiteY28" fmla="*/ 365846 h 547841"/>
                  <a:gd name="connsiteX29" fmla="*/ 37680 w 535390"/>
                  <a:gd name="connsiteY29" fmla="*/ 244325 h 547841"/>
                  <a:gd name="connsiteX30" fmla="*/ 39050 w 535390"/>
                  <a:gd name="connsiteY30" fmla="*/ 242333 h 547841"/>
                  <a:gd name="connsiteX31" fmla="*/ 39797 w 535390"/>
                  <a:gd name="connsiteY31" fmla="*/ 239967 h 547841"/>
                  <a:gd name="connsiteX32" fmla="*/ 77399 w 535390"/>
                  <a:gd name="connsiteY32" fmla="*/ 202490 h 547841"/>
                  <a:gd name="connsiteX33" fmla="*/ 78893 w 535390"/>
                  <a:gd name="connsiteY33" fmla="*/ 201992 h 547841"/>
                  <a:gd name="connsiteX34" fmla="*/ 158081 w 535390"/>
                  <a:gd name="connsiteY34" fmla="*/ 135006 h 547841"/>
                  <a:gd name="connsiteX35" fmla="*/ 167294 w 535390"/>
                  <a:gd name="connsiteY35" fmla="*/ 123925 h 547841"/>
                  <a:gd name="connsiteX36" fmla="*/ 272505 w 535390"/>
                  <a:gd name="connsiteY36" fmla="*/ 88564 h 547841"/>
                  <a:gd name="connsiteX37" fmla="*/ 369000 w 535390"/>
                  <a:gd name="connsiteY37" fmla="*/ 68269 h 547841"/>
                  <a:gd name="connsiteX38" fmla="*/ 393279 w 535390"/>
                  <a:gd name="connsiteY38" fmla="*/ 53826 h 547841"/>
                  <a:gd name="connsiteX39" fmla="*/ 460265 w 535390"/>
                  <a:gd name="connsiteY39" fmla="*/ 29297 h 547841"/>
                  <a:gd name="connsiteX40" fmla="*/ 506458 w 535390"/>
                  <a:gd name="connsiteY40" fmla="*/ 64658 h 547841"/>
                  <a:gd name="connsiteX41" fmla="*/ 502101 w 535390"/>
                  <a:gd name="connsiteY41" fmla="*/ 138741 h 547841"/>
                  <a:gd name="connsiteX42" fmla="*/ 501727 w 535390"/>
                  <a:gd name="connsiteY42" fmla="*/ 140360 h 547841"/>
                  <a:gd name="connsiteX43" fmla="*/ 466740 w 535390"/>
                  <a:gd name="connsiteY43" fmla="*/ 182693 h 547841"/>
                  <a:gd name="connsiteX44" fmla="*/ 400003 w 535390"/>
                  <a:gd name="connsiteY44" fmla="*/ 231750 h 547841"/>
                  <a:gd name="connsiteX45" fmla="*/ 381700 w 535390"/>
                  <a:gd name="connsiteY45" fmla="*/ 259017 h 547841"/>
                  <a:gd name="connsiteX46" fmla="*/ 360658 w 535390"/>
                  <a:gd name="connsiteY46" fmla="*/ 289522 h 547841"/>
                  <a:gd name="connsiteX47" fmla="*/ 306247 w 535390"/>
                  <a:gd name="connsiteY47" fmla="*/ 333350 h 547841"/>
                  <a:gd name="connsiteX48" fmla="*/ 257937 w 535390"/>
                  <a:gd name="connsiteY48" fmla="*/ 336587 h 547841"/>
                  <a:gd name="connsiteX49" fmla="*/ 195683 w 535390"/>
                  <a:gd name="connsiteY49" fmla="*/ 343061 h 547841"/>
                  <a:gd name="connsiteX50" fmla="*/ 131934 w 535390"/>
                  <a:gd name="connsiteY50" fmla="*/ 459353 h 547841"/>
                  <a:gd name="connsiteX51" fmla="*/ 126082 w 535390"/>
                  <a:gd name="connsiteY51" fmla="*/ 484380 h 547841"/>
                  <a:gd name="connsiteX52" fmla="*/ 123343 w 535390"/>
                  <a:gd name="connsiteY52" fmla="*/ 494340 h 547841"/>
                  <a:gd name="connsiteX53" fmla="*/ 98939 w 535390"/>
                  <a:gd name="connsiteY53" fmla="*/ 530323 h 547841"/>
                  <a:gd name="connsiteX54" fmla="*/ 82130 w 535390"/>
                  <a:gd name="connsiteY54" fmla="*/ 482761 h 547841"/>
                  <a:gd name="connsiteX55" fmla="*/ 93211 w 535390"/>
                  <a:gd name="connsiteY55" fmla="*/ 444163 h 547841"/>
                  <a:gd name="connsiteX56" fmla="*/ 83998 w 535390"/>
                  <a:gd name="connsiteY56" fmla="*/ 348042 h 547841"/>
                  <a:gd name="connsiteX57" fmla="*/ 80760 w 535390"/>
                  <a:gd name="connsiteY57" fmla="*/ 345053 h 547841"/>
                  <a:gd name="connsiteX58" fmla="*/ 37680 w 535390"/>
                  <a:gd name="connsiteY58" fmla="*/ 244325 h 54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5390" h="547841">
                    <a:moveTo>
                      <a:pt x="61461" y="365846"/>
                    </a:moveTo>
                    <a:lnTo>
                      <a:pt x="64823" y="368959"/>
                    </a:lnTo>
                    <a:cubicBezTo>
                      <a:pt x="83873" y="386266"/>
                      <a:pt x="78270" y="403946"/>
                      <a:pt x="66691" y="433829"/>
                    </a:cubicBezTo>
                    <a:cubicBezTo>
                      <a:pt x="60963" y="448770"/>
                      <a:pt x="54987" y="464084"/>
                      <a:pt x="53742" y="480271"/>
                    </a:cubicBezTo>
                    <a:cubicBezTo>
                      <a:pt x="51127" y="508285"/>
                      <a:pt x="59718" y="551988"/>
                      <a:pt x="93958" y="558089"/>
                    </a:cubicBezTo>
                    <a:cubicBezTo>
                      <a:pt x="96947" y="558587"/>
                      <a:pt x="99810" y="558836"/>
                      <a:pt x="102550" y="558836"/>
                    </a:cubicBezTo>
                    <a:cubicBezTo>
                      <a:pt x="135545" y="558836"/>
                      <a:pt x="145381" y="521857"/>
                      <a:pt x="150735" y="501313"/>
                    </a:cubicBezTo>
                    <a:cubicBezTo>
                      <a:pt x="151606" y="498076"/>
                      <a:pt x="152353" y="494963"/>
                      <a:pt x="153349" y="491975"/>
                    </a:cubicBezTo>
                    <a:cubicBezTo>
                      <a:pt x="155466" y="484130"/>
                      <a:pt x="157458" y="475041"/>
                      <a:pt x="159699" y="465205"/>
                    </a:cubicBezTo>
                    <a:cubicBezTo>
                      <a:pt x="168042" y="427479"/>
                      <a:pt x="178376" y="380414"/>
                      <a:pt x="206639" y="368959"/>
                    </a:cubicBezTo>
                    <a:cubicBezTo>
                      <a:pt x="220585" y="362983"/>
                      <a:pt x="238140" y="363730"/>
                      <a:pt x="256817" y="364601"/>
                    </a:cubicBezTo>
                    <a:cubicBezTo>
                      <a:pt x="276489" y="365473"/>
                      <a:pt x="296909" y="366345"/>
                      <a:pt x="316332" y="359621"/>
                    </a:cubicBezTo>
                    <a:lnTo>
                      <a:pt x="317826" y="358999"/>
                    </a:lnTo>
                    <a:cubicBezTo>
                      <a:pt x="342977" y="346797"/>
                      <a:pt x="365514" y="328867"/>
                      <a:pt x="382696" y="307203"/>
                    </a:cubicBezTo>
                    <a:cubicBezTo>
                      <a:pt x="391661" y="296246"/>
                      <a:pt x="398882" y="284915"/>
                      <a:pt x="405730" y="273834"/>
                    </a:cubicBezTo>
                    <a:cubicBezTo>
                      <a:pt x="411209" y="264994"/>
                      <a:pt x="416563" y="256652"/>
                      <a:pt x="421792" y="249555"/>
                    </a:cubicBezTo>
                    <a:cubicBezTo>
                      <a:pt x="437480" y="231874"/>
                      <a:pt x="456530" y="218054"/>
                      <a:pt x="477697" y="208591"/>
                    </a:cubicBezTo>
                    <a:cubicBezTo>
                      <a:pt x="504466" y="197759"/>
                      <a:pt x="523641" y="174475"/>
                      <a:pt x="529368" y="146336"/>
                    </a:cubicBezTo>
                    <a:cubicBezTo>
                      <a:pt x="538457" y="117450"/>
                      <a:pt x="539951" y="86572"/>
                      <a:pt x="533850" y="56939"/>
                    </a:cubicBezTo>
                    <a:lnTo>
                      <a:pt x="532730" y="53701"/>
                    </a:lnTo>
                    <a:cubicBezTo>
                      <a:pt x="520030" y="26932"/>
                      <a:pt x="495003" y="7384"/>
                      <a:pt x="465619" y="1158"/>
                    </a:cubicBezTo>
                    <a:cubicBezTo>
                      <a:pt x="432375" y="-4818"/>
                      <a:pt x="403489" y="13485"/>
                      <a:pt x="378089" y="29671"/>
                    </a:cubicBezTo>
                    <a:cubicBezTo>
                      <a:pt x="370245" y="34651"/>
                      <a:pt x="362899" y="39383"/>
                      <a:pt x="355926" y="42869"/>
                    </a:cubicBezTo>
                    <a:cubicBezTo>
                      <a:pt x="330900" y="55818"/>
                      <a:pt x="301516" y="57810"/>
                      <a:pt x="270513" y="60051"/>
                    </a:cubicBezTo>
                    <a:cubicBezTo>
                      <a:pt x="225440" y="63288"/>
                      <a:pt x="178749" y="66526"/>
                      <a:pt x="145630" y="105497"/>
                    </a:cubicBezTo>
                    <a:cubicBezTo>
                      <a:pt x="142393" y="109357"/>
                      <a:pt x="139280" y="113092"/>
                      <a:pt x="136167" y="116828"/>
                    </a:cubicBezTo>
                    <a:cubicBezTo>
                      <a:pt x="115125" y="142227"/>
                      <a:pt x="98565" y="162398"/>
                      <a:pt x="68434" y="175471"/>
                    </a:cubicBezTo>
                    <a:cubicBezTo>
                      <a:pt x="42411" y="183565"/>
                      <a:pt x="21992" y="203611"/>
                      <a:pt x="13401" y="229384"/>
                    </a:cubicBezTo>
                    <a:cubicBezTo>
                      <a:pt x="-25322" y="285413"/>
                      <a:pt x="28964" y="335715"/>
                      <a:pt x="61461" y="365846"/>
                    </a:cubicBezTo>
                    <a:close/>
                    <a:moveTo>
                      <a:pt x="37680" y="244325"/>
                    </a:moveTo>
                    <a:lnTo>
                      <a:pt x="39050" y="242333"/>
                    </a:lnTo>
                    <a:lnTo>
                      <a:pt x="39797" y="239967"/>
                    </a:lnTo>
                    <a:cubicBezTo>
                      <a:pt x="45275" y="221914"/>
                      <a:pt x="59345" y="207844"/>
                      <a:pt x="77399" y="202490"/>
                    </a:cubicBezTo>
                    <a:lnTo>
                      <a:pt x="78893" y="201992"/>
                    </a:lnTo>
                    <a:cubicBezTo>
                      <a:pt x="115748" y="186304"/>
                      <a:pt x="136292" y="161402"/>
                      <a:pt x="158081" y="135006"/>
                    </a:cubicBezTo>
                    <a:cubicBezTo>
                      <a:pt x="161069" y="131395"/>
                      <a:pt x="164182" y="127660"/>
                      <a:pt x="167294" y="123925"/>
                    </a:cubicBezTo>
                    <a:cubicBezTo>
                      <a:pt x="192570" y="94167"/>
                      <a:pt x="231417" y="91428"/>
                      <a:pt x="272505" y="88564"/>
                    </a:cubicBezTo>
                    <a:cubicBezTo>
                      <a:pt x="305002" y="86198"/>
                      <a:pt x="338744" y="83833"/>
                      <a:pt x="369000" y="68269"/>
                    </a:cubicBezTo>
                    <a:cubicBezTo>
                      <a:pt x="376968" y="64160"/>
                      <a:pt x="384937" y="59055"/>
                      <a:pt x="393279" y="53826"/>
                    </a:cubicBezTo>
                    <a:cubicBezTo>
                      <a:pt x="415442" y="39756"/>
                      <a:pt x="438227" y="25313"/>
                      <a:pt x="460265" y="29297"/>
                    </a:cubicBezTo>
                    <a:cubicBezTo>
                      <a:pt x="480187" y="33406"/>
                      <a:pt x="497245" y="46604"/>
                      <a:pt x="506458" y="64658"/>
                    </a:cubicBezTo>
                    <a:cubicBezTo>
                      <a:pt x="511190" y="89311"/>
                      <a:pt x="509820" y="114835"/>
                      <a:pt x="502101" y="138741"/>
                    </a:cubicBezTo>
                    <a:lnTo>
                      <a:pt x="501727" y="140360"/>
                    </a:lnTo>
                    <a:cubicBezTo>
                      <a:pt x="498116" y="159410"/>
                      <a:pt x="485167" y="175223"/>
                      <a:pt x="466740" y="182693"/>
                    </a:cubicBezTo>
                    <a:cubicBezTo>
                      <a:pt x="441464" y="194023"/>
                      <a:pt x="419177" y="210210"/>
                      <a:pt x="400003" y="231750"/>
                    </a:cubicBezTo>
                    <a:cubicBezTo>
                      <a:pt x="393155" y="240715"/>
                      <a:pt x="387427" y="250053"/>
                      <a:pt x="381700" y="259017"/>
                    </a:cubicBezTo>
                    <a:cubicBezTo>
                      <a:pt x="374976" y="269725"/>
                      <a:pt x="368626" y="279935"/>
                      <a:pt x="360658" y="289522"/>
                    </a:cubicBezTo>
                    <a:cubicBezTo>
                      <a:pt x="346090" y="307825"/>
                      <a:pt x="327289" y="323015"/>
                      <a:pt x="306247" y="333350"/>
                    </a:cubicBezTo>
                    <a:cubicBezTo>
                      <a:pt x="292053" y="338081"/>
                      <a:pt x="275493" y="337334"/>
                      <a:pt x="257937" y="336587"/>
                    </a:cubicBezTo>
                    <a:cubicBezTo>
                      <a:pt x="237020" y="335715"/>
                      <a:pt x="215355" y="334719"/>
                      <a:pt x="195683" y="343061"/>
                    </a:cubicBezTo>
                    <a:cubicBezTo>
                      <a:pt x="153723" y="359995"/>
                      <a:pt x="141646" y="415152"/>
                      <a:pt x="131934" y="459353"/>
                    </a:cubicBezTo>
                    <a:cubicBezTo>
                      <a:pt x="129942" y="468567"/>
                      <a:pt x="128074" y="477283"/>
                      <a:pt x="126082" y="484380"/>
                    </a:cubicBezTo>
                    <a:cubicBezTo>
                      <a:pt x="125210" y="487368"/>
                      <a:pt x="124214" y="490729"/>
                      <a:pt x="123343" y="494340"/>
                    </a:cubicBezTo>
                    <a:cubicBezTo>
                      <a:pt x="115499" y="524223"/>
                      <a:pt x="109896" y="532316"/>
                      <a:pt x="98939" y="530323"/>
                    </a:cubicBezTo>
                    <a:cubicBezTo>
                      <a:pt x="85492" y="527958"/>
                      <a:pt x="80387" y="500815"/>
                      <a:pt x="82130" y="482761"/>
                    </a:cubicBezTo>
                    <a:cubicBezTo>
                      <a:pt x="83002" y="470559"/>
                      <a:pt x="87982" y="457735"/>
                      <a:pt x="93211" y="444163"/>
                    </a:cubicBezTo>
                    <a:cubicBezTo>
                      <a:pt x="104417" y="415277"/>
                      <a:pt x="118362" y="379294"/>
                      <a:pt x="83998" y="348042"/>
                    </a:cubicBezTo>
                    <a:lnTo>
                      <a:pt x="80760" y="345053"/>
                    </a:lnTo>
                    <a:cubicBezTo>
                      <a:pt x="42785" y="309693"/>
                      <a:pt x="13276" y="277818"/>
                      <a:pt x="37680" y="244325"/>
                    </a:cubicBezTo>
                    <a:close/>
                  </a:path>
                </a:pathLst>
              </a:custGeom>
              <a:solidFill>
                <a:schemeClr val="tx2"/>
              </a:solidFill>
              <a:ln w="12409"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E8A8453-4EDC-46FA-ACAC-120D64ABD9D8}"/>
                  </a:ext>
                </a:extLst>
              </p:cNvPr>
              <p:cNvSpPr/>
              <p:nvPr/>
            </p:nvSpPr>
            <p:spPr>
              <a:xfrm>
                <a:off x="1146522" y="1934892"/>
                <a:ext cx="2701856" cy="3735284"/>
              </a:xfrm>
              <a:custGeom>
                <a:avLst/>
                <a:gdLst>
                  <a:gd name="connsiteX0" fmla="*/ 2678214 w 2701856"/>
                  <a:gd name="connsiteY0" fmla="*/ 1828625 h 3735284"/>
                  <a:gd name="connsiteX1" fmla="*/ 2595415 w 2701856"/>
                  <a:gd name="connsiteY1" fmla="*/ 1747196 h 3735284"/>
                  <a:gd name="connsiteX2" fmla="*/ 2572007 w 2701856"/>
                  <a:gd name="connsiteY2" fmla="*/ 1730014 h 3735284"/>
                  <a:gd name="connsiteX3" fmla="*/ 2470781 w 2701856"/>
                  <a:gd name="connsiteY3" fmla="*/ 1587700 h 3735284"/>
                  <a:gd name="connsiteX4" fmla="*/ 2448494 w 2701856"/>
                  <a:gd name="connsiteY4" fmla="*/ 1479003 h 3735284"/>
                  <a:gd name="connsiteX5" fmla="*/ 2377897 w 2701856"/>
                  <a:gd name="connsiteY5" fmla="*/ 1285017 h 3735284"/>
                  <a:gd name="connsiteX6" fmla="*/ 2286009 w 2701856"/>
                  <a:gd name="connsiteY6" fmla="*/ 1229859 h 3735284"/>
                  <a:gd name="connsiteX7" fmla="*/ 2283768 w 2701856"/>
                  <a:gd name="connsiteY7" fmla="*/ 1228988 h 3735284"/>
                  <a:gd name="connsiteX8" fmla="*/ 2285262 w 2701856"/>
                  <a:gd name="connsiteY8" fmla="*/ 1183044 h 3735284"/>
                  <a:gd name="connsiteX9" fmla="*/ 2318257 w 2701856"/>
                  <a:gd name="connsiteY9" fmla="*/ 1095140 h 3735284"/>
                  <a:gd name="connsiteX10" fmla="*/ 2355361 w 2701856"/>
                  <a:gd name="connsiteY10" fmla="*/ 975113 h 3735284"/>
                  <a:gd name="connsiteX11" fmla="*/ 2218276 w 2701856"/>
                  <a:gd name="connsiteY11" fmla="*/ 796442 h 3735284"/>
                  <a:gd name="connsiteX12" fmla="*/ 2198977 w 2701856"/>
                  <a:gd name="connsiteY12" fmla="*/ 786730 h 3735284"/>
                  <a:gd name="connsiteX13" fmla="*/ 2138465 w 2701856"/>
                  <a:gd name="connsiteY13" fmla="*/ 737175 h 3735284"/>
                  <a:gd name="connsiteX14" fmla="*/ 2136847 w 2701856"/>
                  <a:gd name="connsiteY14" fmla="*/ 697830 h 3735284"/>
                  <a:gd name="connsiteX15" fmla="*/ 2134356 w 2701856"/>
                  <a:gd name="connsiteY15" fmla="*/ 647155 h 3735284"/>
                  <a:gd name="connsiteX16" fmla="*/ 2073347 w 2701856"/>
                  <a:gd name="connsiteY16" fmla="*/ 552528 h 3735284"/>
                  <a:gd name="connsiteX17" fmla="*/ 2010345 w 2701856"/>
                  <a:gd name="connsiteY17" fmla="*/ 399755 h 3735284"/>
                  <a:gd name="connsiteX18" fmla="*/ 2150916 w 2701856"/>
                  <a:gd name="connsiteY18" fmla="*/ 316458 h 3735284"/>
                  <a:gd name="connsiteX19" fmla="*/ 2176067 w 2701856"/>
                  <a:gd name="connsiteY19" fmla="*/ 310108 h 3735284"/>
                  <a:gd name="connsiteX20" fmla="*/ 2316016 w 2701856"/>
                  <a:gd name="connsiteY20" fmla="*/ 140028 h 3735284"/>
                  <a:gd name="connsiteX21" fmla="*/ 2304810 w 2701856"/>
                  <a:gd name="connsiteY21" fmla="*/ 48389 h 3735284"/>
                  <a:gd name="connsiteX22" fmla="*/ 2211303 w 2701856"/>
                  <a:gd name="connsiteY22" fmla="*/ 35814 h 3735284"/>
                  <a:gd name="connsiteX23" fmla="*/ 2206821 w 2701856"/>
                  <a:gd name="connsiteY23" fmla="*/ 36312 h 3735284"/>
                  <a:gd name="connsiteX24" fmla="*/ 2000509 w 2701856"/>
                  <a:gd name="connsiteY24" fmla="*/ 36312 h 3735284"/>
                  <a:gd name="connsiteX25" fmla="*/ 1887454 w 2701856"/>
                  <a:gd name="connsiteY25" fmla="*/ 18756 h 3735284"/>
                  <a:gd name="connsiteX26" fmla="*/ 1768672 w 2701856"/>
                  <a:gd name="connsiteY26" fmla="*/ 577 h 3735284"/>
                  <a:gd name="connsiteX27" fmla="*/ 1501724 w 2701856"/>
                  <a:gd name="connsiteY27" fmla="*/ 54615 h 3735284"/>
                  <a:gd name="connsiteX28" fmla="*/ 1236145 w 2701856"/>
                  <a:gd name="connsiteY28" fmla="*/ 118363 h 3735284"/>
                  <a:gd name="connsiteX29" fmla="*/ 1062703 w 2701856"/>
                  <a:gd name="connsiteY29" fmla="*/ 171902 h 3735284"/>
                  <a:gd name="connsiteX30" fmla="*/ 959858 w 2701856"/>
                  <a:gd name="connsiteY30" fmla="*/ 223325 h 3735284"/>
                  <a:gd name="connsiteX31" fmla="*/ 772721 w 2701856"/>
                  <a:gd name="connsiteY31" fmla="*/ 438477 h 3735284"/>
                  <a:gd name="connsiteX32" fmla="*/ 861371 w 2701856"/>
                  <a:gd name="connsiteY32" fmla="*/ 835787 h 3735284"/>
                  <a:gd name="connsiteX33" fmla="*/ 1028712 w 2701856"/>
                  <a:gd name="connsiteY33" fmla="*/ 970133 h 3735284"/>
                  <a:gd name="connsiteX34" fmla="*/ 1095325 w 2701856"/>
                  <a:gd name="connsiteY34" fmla="*/ 953448 h 3735284"/>
                  <a:gd name="connsiteX35" fmla="*/ 1150233 w 2701856"/>
                  <a:gd name="connsiteY35" fmla="*/ 942865 h 3735284"/>
                  <a:gd name="connsiteX36" fmla="*/ 1159074 w 2701856"/>
                  <a:gd name="connsiteY36" fmla="*/ 973494 h 3735284"/>
                  <a:gd name="connsiteX37" fmla="*/ 1131308 w 2701856"/>
                  <a:gd name="connsiteY37" fmla="*/ 1060153 h 3735284"/>
                  <a:gd name="connsiteX38" fmla="*/ 1099807 w 2701856"/>
                  <a:gd name="connsiteY38" fmla="*/ 1162500 h 3735284"/>
                  <a:gd name="connsiteX39" fmla="*/ 1111760 w 2701856"/>
                  <a:gd name="connsiteY39" fmla="*/ 1227743 h 3735284"/>
                  <a:gd name="connsiteX40" fmla="*/ 1113254 w 2701856"/>
                  <a:gd name="connsiteY40" fmla="*/ 1231478 h 3735284"/>
                  <a:gd name="connsiteX41" fmla="*/ 1110266 w 2701856"/>
                  <a:gd name="connsiteY41" fmla="*/ 1239322 h 3735284"/>
                  <a:gd name="connsiteX42" fmla="*/ 1157081 w 2701856"/>
                  <a:gd name="connsiteY42" fmla="*/ 1448498 h 3735284"/>
                  <a:gd name="connsiteX43" fmla="*/ 1173019 w 2701856"/>
                  <a:gd name="connsiteY43" fmla="*/ 1483983 h 3735284"/>
                  <a:gd name="connsiteX44" fmla="*/ 1193189 w 2701856"/>
                  <a:gd name="connsiteY44" fmla="*/ 1519842 h 3735284"/>
                  <a:gd name="connsiteX45" fmla="*/ 1225811 w 2701856"/>
                  <a:gd name="connsiteY45" fmla="*/ 1597287 h 3735284"/>
                  <a:gd name="connsiteX46" fmla="*/ 1152848 w 2701856"/>
                  <a:gd name="connsiteY46" fmla="*/ 1643231 h 3735284"/>
                  <a:gd name="connsiteX47" fmla="*/ 1113130 w 2701856"/>
                  <a:gd name="connsiteY47" fmla="*/ 1662281 h 3735284"/>
                  <a:gd name="connsiteX48" fmla="*/ 1104040 w 2701856"/>
                  <a:gd name="connsiteY48" fmla="*/ 1667884 h 3735284"/>
                  <a:gd name="connsiteX49" fmla="*/ 902584 w 2701856"/>
                  <a:gd name="connsiteY49" fmla="*/ 1731010 h 3735284"/>
                  <a:gd name="connsiteX50" fmla="*/ 775958 w 2701856"/>
                  <a:gd name="connsiteY50" fmla="*/ 1616461 h 3735284"/>
                  <a:gd name="connsiteX51" fmla="*/ 764876 w 2701856"/>
                  <a:gd name="connsiteY51" fmla="*/ 1598283 h 3735284"/>
                  <a:gd name="connsiteX52" fmla="*/ 754791 w 2701856"/>
                  <a:gd name="connsiteY52" fmla="*/ 1581225 h 3735284"/>
                  <a:gd name="connsiteX53" fmla="*/ 429697 w 2701856"/>
                  <a:gd name="connsiteY53" fmla="*/ 1367816 h 3735284"/>
                  <a:gd name="connsiteX54" fmla="*/ 241688 w 2701856"/>
                  <a:gd name="connsiteY54" fmla="*/ 1441401 h 3735284"/>
                  <a:gd name="connsiteX55" fmla="*/ 119419 w 2701856"/>
                  <a:gd name="connsiteY55" fmla="*/ 1654437 h 3735284"/>
                  <a:gd name="connsiteX56" fmla="*/ 106595 w 2701856"/>
                  <a:gd name="connsiteY56" fmla="*/ 1789903 h 3735284"/>
                  <a:gd name="connsiteX57" fmla="*/ 107591 w 2701856"/>
                  <a:gd name="connsiteY57" fmla="*/ 1858757 h 3735284"/>
                  <a:gd name="connsiteX58" fmla="*/ 53305 w 2701856"/>
                  <a:gd name="connsiteY58" fmla="*/ 2034066 h 3735284"/>
                  <a:gd name="connsiteX59" fmla="*/ 78082 w 2701856"/>
                  <a:gd name="connsiteY59" fmla="*/ 2415190 h 3735284"/>
                  <a:gd name="connsiteX60" fmla="*/ 79825 w 2701856"/>
                  <a:gd name="connsiteY60" fmla="*/ 2413446 h 3735284"/>
                  <a:gd name="connsiteX61" fmla="*/ 75592 w 2701856"/>
                  <a:gd name="connsiteY61" fmla="*/ 2418427 h 3735284"/>
                  <a:gd name="connsiteX62" fmla="*/ 97381 w 2701856"/>
                  <a:gd name="connsiteY62" fmla="*/ 2613533 h 3735284"/>
                  <a:gd name="connsiteX63" fmla="*/ 119668 w 2701856"/>
                  <a:gd name="connsiteY63" fmla="*/ 2658481 h 3735284"/>
                  <a:gd name="connsiteX64" fmla="*/ 138345 w 2701856"/>
                  <a:gd name="connsiteY64" fmla="*/ 2758711 h 3735284"/>
                  <a:gd name="connsiteX65" fmla="*/ 160756 w 2701856"/>
                  <a:gd name="connsiteY65" fmla="*/ 2873260 h 3735284"/>
                  <a:gd name="connsiteX66" fmla="*/ 192506 w 2701856"/>
                  <a:gd name="connsiteY66" fmla="*/ 2970253 h 3735284"/>
                  <a:gd name="connsiteX67" fmla="*/ 194000 w 2701856"/>
                  <a:gd name="connsiteY67" fmla="*/ 2978097 h 3735284"/>
                  <a:gd name="connsiteX68" fmla="*/ 201596 w 2701856"/>
                  <a:gd name="connsiteY68" fmla="*/ 2980836 h 3735284"/>
                  <a:gd name="connsiteX69" fmla="*/ 268084 w 2701856"/>
                  <a:gd name="connsiteY69" fmla="*/ 3014454 h 3735284"/>
                  <a:gd name="connsiteX70" fmla="*/ 505025 w 2701856"/>
                  <a:gd name="connsiteY70" fmla="*/ 3073845 h 3735284"/>
                  <a:gd name="connsiteX71" fmla="*/ 526316 w 2701856"/>
                  <a:gd name="connsiteY71" fmla="*/ 3069487 h 3735284"/>
                  <a:gd name="connsiteX72" fmla="*/ 754044 w 2701856"/>
                  <a:gd name="connsiteY72" fmla="*/ 3115431 h 3735284"/>
                  <a:gd name="connsiteX73" fmla="*/ 785047 w 2701856"/>
                  <a:gd name="connsiteY73" fmla="*/ 3178682 h 3735284"/>
                  <a:gd name="connsiteX74" fmla="*/ 830991 w 2701856"/>
                  <a:gd name="connsiteY74" fmla="*/ 3260734 h 3735284"/>
                  <a:gd name="connsiteX75" fmla="*/ 875316 w 2701856"/>
                  <a:gd name="connsiteY75" fmla="*/ 3289869 h 3735284"/>
                  <a:gd name="connsiteX76" fmla="*/ 924249 w 2701856"/>
                  <a:gd name="connsiteY76" fmla="*/ 3333447 h 3735284"/>
                  <a:gd name="connsiteX77" fmla="*/ 923751 w 2701856"/>
                  <a:gd name="connsiteY77" fmla="*/ 3433926 h 3735284"/>
                  <a:gd name="connsiteX78" fmla="*/ 918521 w 2701856"/>
                  <a:gd name="connsiteY78" fmla="*/ 3478501 h 3735284"/>
                  <a:gd name="connsiteX79" fmla="*/ 918521 w 2701856"/>
                  <a:gd name="connsiteY79" fmla="*/ 3494811 h 3735284"/>
                  <a:gd name="connsiteX80" fmla="*/ 924996 w 2701856"/>
                  <a:gd name="connsiteY80" fmla="*/ 3499045 h 3735284"/>
                  <a:gd name="connsiteX81" fmla="*/ 1092710 w 2701856"/>
                  <a:gd name="connsiteY81" fmla="*/ 3723909 h 3735284"/>
                  <a:gd name="connsiteX82" fmla="*/ 1097815 w 2701856"/>
                  <a:gd name="connsiteY82" fmla="*/ 3736111 h 3735284"/>
                  <a:gd name="connsiteX83" fmla="*/ 1110266 w 2701856"/>
                  <a:gd name="connsiteY83" fmla="*/ 3731877 h 3735284"/>
                  <a:gd name="connsiteX84" fmla="*/ 1247102 w 2701856"/>
                  <a:gd name="connsiteY84" fmla="*/ 3700750 h 3735284"/>
                  <a:gd name="connsiteX85" fmla="*/ 1337869 w 2701856"/>
                  <a:gd name="connsiteY85" fmla="*/ 3701124 h 3735284"/>
                  <a:gd name="connsiteX86" fmla="*/ 1531606 w 2701856"/>
                  <a:gd name="connsiteY86" fmla="*/ 3677840 h 3735284"/>
                  <a:gd name="connsiteX87" fmla="*/ 1654746 w 2701856"/>
                  <a:gd name="connsiteY87" fmla="*/ 3568272 h 3735284"/>
                  <a:gd name="connsiteX88" fmla="*/ 1678901 w 2701856"/>
                  <a:gd name="connsiteY88" fmla="*/ 3517721 h 3735284"/>
                  <a:gd name="connsiteX89" fmla="*/ 1720985 w 2701856"/>
                  <a:gd name="connsiteY89" fmla="*/ 3447622 h 3735284"/>
                  <a:gd name="connsiteX90" fmla="*/ 1800796 w 2701856"/>
                  <a:gd name="connsiteY90" fmla="*/ 3454719 h 3735284"/>
                  <a:gd name="connsiteX91" fmla="*/ 1840639 w 2701856"/>
                  <a:gd name="connsiteY91" fmla="*/ 3463559 h 3735284"/>
                  <a:gd name="connsiteX92" fmla="*/ 1962284 w 2701856"/>
                  <a:gd name="connsiteY92" fmla="*/ 3453474 h 3735284"/>
                  <a:gd name="connsiteX93" fmla="*/ 1970876 w 2701856"/>
                  <a:gd name="connsiteY93" fmla="*/ 3450984 h 3735284"/>
                  <a:gd name="connsiteX94" fmla="*/ 1972370 w 2701856"/>
                  <a:gd name="connsiteY94" fmla="*/ 3442268 h 3735284"/>
                  <a:gd name="connsiteX95" fmla="*/ 1957304 w 2701856"/>
                  <a:gd name="connsiteY95" fmla="*/ 3259239 h 3735284"/>
                  <a:gd name="connsiteX96" fmla="*/ 1978346 w 2701856"/>
                  <a:gd name="connsiteY96" fmla="*/ 2963654 h 3735284"/>
                  <a:gd name="connsiteX97" fmla="*/ 2083059 w 2701856"/>
                  <a:gd name="connsiteY97" fmla="*/ 2907874 h 3735284"/>
                  <a:gd name="connsiteX98" fmla="*/ 2230976 w 2701856"/>
                  <a:gd name="connsiteY98" fmla="*/ 2811005 h 3735284"/>
                  <a:gd name="connsiteX99" fmla="*/ 2214790 w 2701856"/>
                  <a:gd name="connsiteY99" fmla="*/ 2656987 h 3735284"/>
                  <a:gd name="connsiteX100" fmla="*/ 2181048 w 2701856"/>
                  <a:gd name="connsiteY100" fmla="*/ 2611168 h 3735284"/>
                  <a:gd name="connsiteX101" fmla="*/ 2169468 w 2701856"/>
                  <a:gd name="connsiteY101" fmla="*/ 2568585 h 3735284"/>
                  <a:gd name="connsiteX102" fmla="*/ 2152410 w 2701856"/>
                  <a:gd name="connsiteY102" fmla="*/ 2510688 h 3735284"/>
                  <a:gd name="connsiteX103" fmla="*/ 2143944 w 2701856"/>
                  <a:gd name="connsiteY103" fmla="*/ 2497988 h 3735284"/>
                  <a:gd name="connsiteX104" fmla="*/ 2144317 w 2701856"/>
                  <a:gd name="connsiteY104" fmla="*/ 2498362 h 3735284"/>
                  <a:gd name="connsiteX105" fmla="*/ 2144566 w 2701856"/>
                  <a:gd name="connsiteY105" fmla="*/ 2497615 h 3735284"/>
                  <a:gd name="connsiteX106" fmla="*/ 2255753 w 2701856"/>
                  <a:gd name="connsiteY106" fmla="*/ 2371736 h 3735284"/>
                  <a:gd name="connsiteX107" fmla="*/ 2318631 w 2701856"/>
                  <a:gd name="connsiteY107" fmla="*/ 2369246 h 3735284"/>
                  <a:gd name="connsiteX108" fmla="*/ 2427701 w 2701856"/>
                  <a:gd name="connsiteY108" fmla="*/ 2348079 h 3735284"/>
                  <a:gd name="connsiteX109" fmla="*/ 2495559 w 2701856"/>
                  <a:gd name="connsiteY109" fmla="*/ 2269763 h 3735284"/>
                  <a:gd name="connsiteX110" fmla="*/ 2564910 w 2701856"/>
                  <a:gd name="connsiteY110" fmla="*/ 2192816 h 3735284"/>
                  <a:gd name="connsiteX111" fmla="*/ 2654682 w 2701856"/>
                  <a:gd name="connsiteY111" fmla="*/ 2164552 h 3735284"/>
                  <a:gd name="connsiteX112" fmla="*/ 2667631 w 2701856"/>
                  <a:gd name="connsiteY112" fmla="*/ 2164054 h 3735284"/>
                  <a:gd name="connsiteX113" fmla="*/ 2668378 w 2701856"/>
                  <a:gd name="connsiteY113" fmla="*/ 2151105 h 3735284"/>
                  <a:gd name="connsiteX114" fmla="*/ 2676595 w 2701856"/>
                  <a:gd name="connsiteY114" fmla="*/ 2103418 h 3735284"/>
                  <a:gd name="connsiteX115" fmla="*/ 2685187 w 2701856"/>
                  <a:gd name="connsiteY115" fmla="*/ 2076399 h 3735284"/>
                  <a:gd name="connsiteX116" fmla="*/ 2678214 w 2701856"/>
                  <a:gd name="connsiteY116" fmla="*/ 1828625 h 3735284"/>
                  <a:gd name="connsiteX117" fmla="*/ 1156832 w 2701856"/>
                  <a:gd name="connsiteY117" fmla="*/ 1072729 h 3735284"/>
                  <a:gd name="connsiteX118" fmla="*/ 1187586 w 2701856"/>
                  <a:gd name="connsiteY118" fmla="*/ 973121 h 3735284"/>
                  <a:gd name="connsiteX119" fmla="*/ 1166295 w 2701856"/>
                  <a:gd name="connsiteY119" fmla="*/ 919333 h 3735284"/>
                  <a:gd name="connsiteX120" fmla="*/ 1085613 w 2701856"/>
                  <a:gd name="connsiteY120" fmla="*/ 926803 h 3735284"/>
                  <a:gd name="connsiteX121" fmla="*/ 1028837 w 2701856"/>
                  <a:gd name="connsiteY121" fmla="*/ 941745 h 3735284"/>
                  <a:gd name="connsiteX122" fmla="*/ 887518 w 2701856"/>
                  <a:gd name="connsiteY122" fmla="*/ 824457 h 3735284"/>
                  <a:gd name="connsiteX123" fmla="*/ 801233 w 2701856"/>
                  <a:gd name="connsiteY123" fmla="*/ 439847 h 3735284"/>
                  <a:gd name="connsiteX124" fmla="*/ 971313 w 2701856"/>
                  <a:gd name="connsiteY124" fmla="*/ 249347 h 3735284"/>
                  <a:gd name="connsiteX125" fmla="*/ 1079014 w 2701856"/>
                  <a:gd name="connsiteY125" fmla="*/ 195186 h 3735284"/>
                  <a:gd name="connsiteX126" fmla="*/ 1235896 w 2701856"/>
                  <a:gd name="connsiteY126" fmla="*/ 146627 h 3735284"/>
                  <a:gd name="connsiteX127" fmla="*/ 1512681 w 2701856"/>
                  <a:gd name="connsiteY127" fmla="*/ 80886 h 3735284"/>
                  <a:gd name="connsiteX128" fmla="*/ 1767676 w 2701856"/>
                  <a:gd name="connsiteY128" fmla="*/ 28841 h 3735284"/>
                  <a:gd name="connsiteX129" fmla="*/ 1881976 w 2701856"/>
                  <a:gd name="connsiteY129" fmla="*/ 46521 h 3735284"/>
                  <a:gd name="connsiteX130" fmla="*/ 1999015 w 2701856"/>
                  <a:gd name="connsiteY130" fmla="*/ 64700 h 3735284"/>
                  <a:gd name="connsiteX131" fmla="*/ 2209560 w 2701856"/>
                  <a:gd name="connsiteY131" fmla="*/ 64700 h 3735284"/>
                  <a:gd name="connsiteX132" fmla="*/ 2214416 w 2701856"/>
                  <a:gd name="connsiteY132" fmla="*/ 64202 h 3735284"/>
                  <a:gd name="connsiteX133" fmla="*/ 2284515 w 2701856"/>
                  <a:gd name="connsiteY133" fmla="*/ 68062 h 3735284"/>
                  <a:gd name="connsiteX134" fmla="*/ 2288250 w 2701856"/>
                  <a:gd name="connsiteY134" fmla="*/ 135795 h 3735284"/>
                  <a:gd name="connsiteX135" fmla="*/ 2168970 w 2701856"/>
                  <a:gd name="connsiteY135" fmla="*/ 282840 h 3735284"/>
                  <a:gd name="connsiteX136" fmla="*/ 2144566 w 2701856"/>
                  <a:gd name="connsiteY136" fmla="*/ 288941 h 3735284"/>
                  <a:gd name="connsiteX137" fmla="*/ 1984198 w 2701856"/>
                  <a:gd name="connsiteY137" fmla="*/ 389794 h 3735284"/>
                  <a:gd name="connsiteX138" fmla="*/ 2051558 w 2701856"/>
                  <a:gd name="connsiteY138" fmla="*/ 570333 h 3735284"/>
                  <a:gd name="connsiteX139" fmla="*/ 2107711 w 2701856"/>
                  <a:gd name="connsiteY139" fmla="*/ 655871 h 3735284"/>
                  <a:gd name="connsiteX140" fmla="*/ 2108957 w 2701856"/>
                  <a:gd name="connsiteY140" fmla="*/ 695589 h 3735284"/>
                  <a:gd name="connsiteX141" fmla="*/ 2112443 w 2701856"/>
                  <a:gd name="connsiteY141" fmla="*/ 747385 h 3735284"/>
                  <a:gd name="connsiteX142" fmla="*/ 2187149 w 2701856"/>
                  <a:gd name="connsiteY142" fmla="*/ 812255 h 3735284"/>
                  <a:gd name="connsiteX143" fmla="*/ 2205327 w 2701856"/>
                  <a:gd name="connsiteY143" fmla="*/ 821344 h 3735284"/>
                  <a:gd name="connsiteX144" fmla="*/ 2327595 w 2701856"/>
                  <a:gd name="connsiteY144" fmla="*/ 977105 h 3735284"/>
                  <a:gd name="connsiteX145" fmla="*/ 2294725 w 2701856"/>
                  <a:gd name="connsiteY145" fmla="*/ 1080324 h 3735284"/>
                  <a:gd name="connsiteX146" fmla="*/ 2257621 w 2701856"/>
                  <a:gd name="connsiteY146" fmla="*/ 1182795 h 3735284"/>
                  <a:gd name="connsiteX147" fmla="*/ 2256500 w 2701856"/>
                  <a:gd name="connsiteY147" fmla="*/ 1221766 h 3735284"/>
                  <a:gd name="connsiteX148" fmla="*/ 2088661 w 2701856"/>
                  <a:gd name="connsiteY148" fmla="*/ 1226498 h 3735284"/>
                  <a:gd name="connsiteX149" fmla="*/ 2026282 w 2701856"/>
                  <a:gd name="connsiteY149" fmla="*/ 1242808 h 3735284"/>
                  <a:gd name="connsiteX150" fmla="*/ 1876248 w 2701856"/>
                  <a:gd name="connsiteY150" fmla="*/ 1225626 h 3735284"/>
                  <a:gd name="connsiteX151" fmla="*/ 1728456 w 2701856"/>
                  <a:gd name="connsiteY151" fmla="*/ 1147310 h 3735284"/>
                  <a:gd name="connsiteX152" fmla="*/ 1645781 w 2701856"/>
                  <a:gd name="connsiteY152" fmla="*/ 1104354 h 3735284"/>
                  <a:gd name="connsiteX153" fmla="*/ 1611292 w 2701856"/>
                  <a:gd name="connsiteY153" fmla="*/ 1080697 h 3735284"/>
                  <a:gd name="connsiteX154" fmla="*/ 1345464 w 2701856"/>
                  <a:gd name="connsiteY154" fmla="*/ 1065009 h 3735284"/>
                  <a:gd name="connsiteX155" fmla="*/ 1294664 w 2701856"/>
                  <a:gd name="connsiteY155" fmla="*/ 1091405 h 3735284"/>
                  <a:gd name="connsiteX156" fmla="*/ 1132429 w 2701856"/>
                  <a:gd name="connsiteY156" fmla="*/ 1200351 h 3735284"/>
                  <a:gd name="connsiteX157" fmla="*/ 1128693 w 2701856"/>
                  <a:gd name="connsiteY157" fmla="*/ 1162873 h 3735284"/>
                  <a:gd name="connsiteX158" fmla="*/ 1156832 w 2701856"/>
                  <a:gd name="connsiteY158" fmla="*/ 1072729 h 3735284"/>
                  <a:gd name="connsiteX159" fmla="*/ 2156021 w 2701856"/>
                  <a:gd name="connsiteY159" fmla="*/ 2624739 h 3735284"/>
                  <a:gd name="connsiteX160" fmla="*/ 2193001 w 2701856"/>
                  <a:gd name="connsiteY160" fmla="*/ 2675290 h 3735284"/>
                  <a:gd name="connsiteX161" fmla="*/ 2206946 w 2701856"/>
                  <a:gd name="connsiteY161" fmla="*/ 2795690 h 3735284"/>
                  <a:gd name="connsiteX162" fmla="*/ 2073222 w 2701856"/>
                  <a:gd name="connsiteY162" fmla="*/ 2881229 h 3735284"/>
                  <a:gd name="connsiteX163" fmla="*/ 1957429 w 2701856"/>
                  <a:gd name="connsiteY163" fmla="*/ 2944230 h 3735284"/>
                  <a:gd name="connsiteX164" fmla="*/ 1929040 w 2701856"/>
                  <a:gd name="connsiteY164" fmla="*/ 3264220 h 3735284"/>
                  <a:gd name="connsiteX165" fmla="*/ 1945351 w 2701856"/>
                  <a:gd name="connsiteY165" fmla="*/ 3428697 h 3735284"/>
                  <a:gd name="connsiteX166" fmla="*/ 1843253 w 2701856"/>
                  <a:gd name="connsiteY166" fmla="*/ 3435545 h 3735284"/>
                  <a:gd name="connsiteX167" fmla="*/ 1807768 w 2701856"/>
                  <a:gd name="connsiteY167" fmla="*/ 3427452 h 3735284"/>
                  <a:gd name="connsiteX168" fmla="*/ 1706666 w 2701856"/>
                  <a:gd name="connsiteY168" fmla="*/ 3423094 h 3735284"/>
                  <a:gd name="connsiteX169" fmla="*/ 1652380 w 2701856"/>
                  <a:gd name="connsiteY169" fmla="*/ 3507013 h 3735284"/>
                  <a:gd name="connsiteX170" fmla="*/ 1630591 w 2701856"/>
                  <a:gd name="connsiteY170" fmla="*/ 3553206 h 3735284"/>
                  <a:gd name="connsiteX171" fmla="*/ 1519280 w 2701856"/>
                  <a:gd name="connsiteY171" fmla="*/ 3652440 h 3735284"/>
                  <a:gd name="connsiteX172" fmla="*/ 1338741 w 2701856"/>
                  <a:gd name="connsiteY172" fmla="*/ 3672984 h 3735284"/>
                  <a:gd name="connsiteX173" fmla="*/ 1244363 w 2701856"/>
                  <a:gd name="connsiteY173" fmla="*/ 3672735 h 3735284"/>
                  <a:gd name="connsiteX174" fmla="*/ 1113254 w 2701856"/>
                  <a:gd name="connsiteY174" fmla="*/ 3701124 h 3735284"/>
                  <a:gd name="connsiteX175" fmla="*/ 946536 w 2701856"/>
                  <a:gd name="connsiteY175" fmla="*/ 3479870 h 3735284"/>
                  <a:gd name="connsiteX176" fmla="*/ 946536 w 2701856"/>
                  <a:gd name="connsiteY176" fmla="*/ 3479621 h 3735284"/>
                  <a:gd name="connsiteX177" fmla="*/ 951516 w 2701856"/>
                  <a:gd name="connsiteY177" fmla="*/ 3438408 h 3735284"/>
                  <a:gd name="connsiteX178" fmla="*/ 950147 w 2701856"/>
                  <a:gd name="connsiteY178" fmla="*/ 3323237 h 3735284"/>
                  <a:gd name="connsiteX179" fmla="*/ 888141 w 2701856"/>
                  <a:gd name="connsiteY179" fmla="*/ 3265216 h 3735284"/>
                  <a:gd name="connsiteX180" fmla="*/ 850415 w 2701856"/>
                  <a:gd name="connsiteY180" fmla="*/ 3240812 h 3735284"/>
                  <a:gd name="connsiteX181" fmla="*/ 811319 w 2701856"/>
                  <a:gd name="connsiteY181" fmla="*/ 3169219 h 3735284"/>
                  <a:gd name="connsiteX182" fmla="*/ 776207 w 2701856"/>
                  <a:gd name="connsiteY182" fmla="*/ 3098498 h 3735284"/>
                  <a:gd name="connsiteX183" fmla="*/ 520340 w 2701856"/>
                  <a:gd name="connsiteY183" fmla="*/ 3042095 h 3735284"/>
                  <a:gd name="connsiteX184" fmla="*/ 499173 w 2701856"/>
                  <a:gd name="connsiteY184" fmla="*/ 3046328 h 3735284"/>
                  <a:gd name="connsiteX185" fmla="*/ 282900 w 2701856"/>
                  <a:gd name="connsiteY185" fmla="*/ 2990797 h 3735284"/>
                  <a:gd name="connsiteX186" fmla="*/ 218404 w 2701856"/>
                  <a:gd name="connsiteY186" fmla="*/ 2957304 h 3735284"/>
                  <a:gd name="connsiteX187" fmla="*/ 186156 w 2701856"/>
                  <a:gd name="connsiteY187" fmla="*/ 2861556 h 3735284"/>
                  <a:gd name="connsiteX188" fmla="*/ 166359 w 2701856"/>
                  <a:gd name="connsiteY188" fmla="*/ 2756968 h 3735284"/>
                  <a:gd name="connsiteX189" fmla="*/ 145317 w 2701856"/>
                  <a:gd name="connsiteY189" fmla="*/ 2647026 h 3735284"/>
                  <a:gd name="connsiteX190" fmla="*/ 122407 w 2701856"/>
                  <a:gd name="connsiteY190" fmla="*/ 2600709 h 3735284"/>
                  <a:gd name="connsiteX191" fmla="*/ 98502 w 2701856"/>
                  <a:gd name="connsiteY191" fmla="*/ 2435111 h 3735284"/>
                  <a:gd name="connsiteX192" fmla="*/ 126516 w 2701856"/>
                  <a:gd name="connsiteY192" fmla="*/ 2406350 h 3735284"/>
                  <a:gd name="connsiteX193" fmla="*/ 153659 w 2701856"/>
                  <a:gd name="connsiteY193" fmla="*/ 2384560 h 3735284"/>
                  <a:gd name="connsiteX194" fmla="*/ 400188 w 2701856"/>
                  <a:gd name="connsiteY194" fmla="*/ 2251211 h 3735284"/>
                  <a:gd name="connsiteX195" fmla="*/ 576245 w 2701856"/>
                  <a:gd name="connsiteY195" fmla="*/ 2249094 h 3735284"/>
                  <a:gd name="connsiteX196" fmla="*/ 784051 w 2701856"/>
                  <a:gd name="connsiteY196" fmla="*/ 2243616 h 3735284"/>
                  <a:gd name="connsiteX197" fmla="*/ 869340 w 2701856"/>
                  <a:gd name="connsiteY197" fmla="*/ 2222698 h 3735284"/>
                  <a:gd name="connsiteX198" fmla="*/ 980527 w 2701856"/>
                  <a:gd name="connsiteY198" fmla="*/ 2200660 h 3735284"/>
                  <a:gd name="connsiteX199" fmla="*/ 1086609 w 2701856"/>
                  <a:gd name="connsiteY199" fmla="*/ 2218465 h 3735284"/>
                  <a:gd name="connsiteX200" fmla="*/ 1185968 w 2701856"/>
                  <a:gd name="connsiteY200" fmla="*/ 2236519 h 3735284"/>
                  <a:gd name="connsiteX201" fmla="*/ 1340733 w 2701856"/>
                  <a:gd name="connsiteY201" fmla="*/ 2164054 h 3735284"/>
                  <a:gd name="connsiteX202" fmla="*/ 1505957 w 2701856"/>
                  <a:gd name="connsiteY202" fmla="*/ 2174388 h 3735284"/>
                  <a:gd name="connsiteX203" fmla="*/ 1523264 w 2701856"/>
                  <a:gd name="connsiteY203" fmla="*/ 2196427 h 3735284"/>
                  <a:gd name="connsiteX204" fmla="*/ 1577675 w 2701856"/>
                  <a:gd name="connsiteY204" fmla="*/ 2228550 h 3735284"/>
                  <a:gd name="connsiteX205" fmla="*/ 1641921 w 2701856"/>
                  <a:gd name="connsiteY205" fmla="*/ 2229920 h 3735284"/>
                  <a:gd name="connsiteX206" fmla="*/ 1688613 w 2701856"/>
                  <a:gd name="connsiteY206" fmla="*/ 2228799 h 3735284"/>
                  <a:gd name="connsiteX207" fmla="*/ 1794819 w 2701856"/>
                  <a:gd name="connsiteY207" fmla="*/ 2291676 h 3735284"/>
                  <a:gd name="connsiteX208" fmla="*/ 1863050 w 2701856"/>
                  <a:gd name="connsiteY208" fmla="*/ 2347830 h 3735284"/>
                  <a:gd name="connsiteX209" fmla="*/ 1947219 w 2701856"/>
                  <a:gd name="connsiteY209" fmla="*/ 2386552 h 3735284"/>
                  <a:gd name="connsiteX210" fmla="*/ 2051184 w 2701856"/>
                  <a:gd name="connsiteY210" fmla="*/ 2439469 h 3735284"/>
                  <a:gd name="connsiteX211" fmla="*/ 2119913 w 2701856"/>
                  <a:gd name="connsiteY211" fmla="*/ 2513303 h 3735284"/>
                  <a:gd name="connsiteX212" fmla="*/ 2127509 w 2701856"/>
                  <a:gd name="connsiteY212" fmla="*/ 2524509 h 3735284"/>
                  <a:gd name="connsiteX213" fmla="*/ 2141329 w 2701856"/>
                  <a:gd name="connsiteY213" fmla="*/ 2573317 h 3735284"/>
                  <a:gd name="connsiteX214" fmla="*/ 2156021 w 2701856"/>
                  <a:gd name="connsiteY214" fmla="*/ 2624739 h 3735284"/>
                  <a:gd name="connsiteX215" fmla="*/ 2657919 w 2701856"/>
                  <a:gd name="connsiteY215" fmla="*/ 2067808 h 3735284"/>
                  <a:gd name="connsiteX216" fmla="*/ 2649079 w 2701856"/>
                  <a:gd name="connsiteY216" fmla="*/ 2095325 h 3735284"/>
                  <a:gd name="connsiteX217" fmla="*/ 2640737 w 2701856"/>
                  <a:gd name="connsiteY217" fmla="*/ 2137160 h 3735284"/>
                  <a:gd name="connsiteX218" fmla="*/ 2549596 w 2701856"/>
                  <a:gd name="connsiteY218" fmla="*/ 2168910 h 3735284"/>
                  <a:gd name="connsiteX219" fmla="*/ 2471279 w 2701856"/>
                  <a:gd name="connsiteY219" fmla="*/ 2254697 h 3735284"/>
                  <a:gd name="connsiteX220" fmla="*/ 2411390 w 2701856"/>
                  <a:gd name="connsiteY220" fmla="*/ 2324796 h 3735284"/>
                  <a:gd name="connsiteX221" fmla="*/ 2319751 w 2701856"/>
                  <a:gd name="connsiteY221" fmla="*/ 2340982 h 3735284"/>
                  <a:gd name="connsiteX222" fmla="*/ 2249403 w 2701856"/>
                  <a:gd name="connsiteY222" fmla="*/ 2344095 h 3735284"/>
                  <a:gd name="connsiteX223" fmla="*/ 2123898 w 2701856"/>
                  <a:gd name="connsiteY223" fmla="*/ 2471841 h 3735284"/>
                  <a:gd name="connsiteX224" fmla="*/ 2068491 w 2701856"/>
                  <a:gd name="connsiteY224" fmla="*/ 2417431 h 3735284"/>
                  <a:gd name="connsiteX225" fmla="*/ 1957553 w 2701856"/>
                  <a:gd name="connsiteY225" fmla="*/ 2360405 h 3735284"/>
                  <a:gd name="connsiteX226" fmla="*/ 1877618 w 2701856"/>
                  <a:gd name="connsiteY226" fmla="*/ 2323800 h 3735284"/>
                  <a:gd name="connsiteX227" fmla="*/ 1814616 w 2701856"/>
                  <a:gd name="connsiteY227" fmla="*/ 2271630 h 3735284"/>
                  <a:gd name="connsiteX228" fmla="*/ 1692597 w 2701856"/>
                  <a:gd name="connsiteY228" fmla="*/ 2201033 h 3735284"/>
                  <a:gd name="connsiteX229" fmla="*/ 1639556 w 2701856"/>
                  <a:gd name="connsiteY229" fmla="*/ 2202029 h 3735284"/>
                  <a:gd name="connsiteX230" fmla="*/ 1584647 w 2701856"/>
                  <a:gd name="connsiteY230" fmla="*/ 2201282 h 3735284"/>
                  <a:gd name="connsiteX231" fmla="*/ 1546921 w 2701856"/>
                  <a:gd name="connsiteY231" fmla="*/ 2180863 h 3735284"/>
                  <a:gd name="connsiteX232" fmla="*/ 1526875 w 2701856"/>
                  <a:gd name="connsiteY232" fmla="*/ 2155463 h 3735284"/>
                  <a:gd name="connsiteX233" fmla="*/ 1321807 w 2701856"/>
                  <a:gd name="connsiteY233" fmla="*/ 2143385 h 3735284"/>
                  <a:gd name="connsiteX234" fmla="*/ 1187337 w 2701856"/>
                  <a:gd name="connsiteY234" fmla="*/ 2208504 h 3735284"/>
                  <a:gd name="connsiteX235" fmla="*/ 1093706 w 2701856"/>
                  <a:gd name="connsiteY235" fmla="*/ 2191197 h 3735284"/>
                  <a:gd name="connsiteX236" fmla="*/ 980527 w 2701856"/>
                  <a:gd name="connsiteY236" fmla="*/ 2172521 h 3735284"/>
                  <a:gd name="connsiteX237" fmla="*/ 860998 w 2701856"/>
                  <a:gd name="connsiteY237" fmla="*/ 2195804 h 3735284"/>
                  <a:gd name="connsiteX238" fmla="*/ 780191 w 2701856"/>
                  <a:gd name="connsiteY238" fmla="*/ 2215726 h 3735284"/>
                  <a:gd name="connsiteX239" fmla="*/ 576992 w 2701856"/>
                  <a:gd name="connsiteY239" fmla="*/ 2220955 h 3735284"/>
                  <a:gd name="connsiteX240" fmla="*/ 397324 w 2701856"/>
                  <a:gd name="connsiteY240" fmla="*/ 2223196 h 3735284"/>
                  <a:gd name="connsiteX241" fmla="*/ 135855 w 2701856"/>
                  <a:gd name="connsiteY241" fmla="*/ 2362647 h 3735284"/>
                  <a:gd name="connsiteX242" fmla="*/ 108960 w 2701856"/>
                  <a:gd name="connsiteY242" fmla="*/ 2384187 h 3735284"/>
                  <a:gd name="connsiteX243" fmla="*/ 97755 w 2701856"/>
                  <a:gd name="connsiteY243" fmla="*/ 2394147 h 3735284"/>
                  <a:gd name="connsiteX244" fmla="*/ 77460 w 2701856"/>
                  <a:gd name="connsiteY244" fmla="*/ 2048758 h 3735284"/>
                  <a:gd name="connsiteX245" fmla="*/ 135730 w 2701856"/>
                  <a:gd name="connsiteY245" fmla="*/ 1860500 h 3735284"/>
                  <a:gd name="connsiteX246" fmla="*/ 134734 w 2701856"/>
                  <a:gd name="connsiteY246" fmla="*/ 1788533 h 3735284"/>
                  <a:gd name="connsiteX247" fmla="*/ 145815 w 2701856"/>
                  <a:gd name="connsiteY247" fmla="*/ 1664522 h 3735284"/>
                  <a:gd name="connsiteX248" fmla="*/ 263228 w 2701856"/>
                  <a:gd name="connsiteY248" fmla="*/ 1459828 h 3735284"/>
                  <a:gd name="connsiteX249" fmla="*/ 433681 w 2701856"/>
                  <a:gd name="connsiteY249" fmla="*/ 1396080 h 3735284"/>
                  <a:gd name="connsiteX250" fmla="*/ 730263 w 2701856"/>
                  <a:gd name="connsiteY250" fmla="*/ 1595917 h 3735284"/>
                  <a:gd name="connsiteX251" fmla="*/ 740722 w 2701856"/>
                  <a:gd name="connsiteY251" fmla="*/ 1613473 h 3735284"/>
                  <a:gd name="connsiteX252" fmla="*/ 751803 w 2701856"/>
                  <a:gd name="connsiteY252" fmla="*/ 1631652 h 3735284"/>
                  <a:gd name="connsiteX253" fmla="*/ 897728 w 2701856"/>
                  <a:gd name="connsiteY253" fmla="*/ 1759398 h 3735284"/>
                  <a:gd name="connsiteX254" fmla="*/ 1119106 w 2701856"/>
                  <a:gd name="connsiteY254" fmla="*/ 1692412 h 3735284"/>
                  <a:gd name="connsiteX255" fmla="*/ 1128195 w 2701856"/>
                  <a:gd name="connsiteY255" fmla="*/ 1686809 h 3735284"/>
                  <a:gd name="connsiteX256" fmla="*/ 1164303 w 2701856"/>
                  <a:gd name="connsiteY256" fmla="*/ 1669627 h 3735284"/>
                  <a:gd name="connsiteX257" fmla="*/ 1253203 w 2701856"/>
                  <a:gd name="connsiteY257" fmla="*/ 1605754 h 3735284"/>
                  <a:gd name="connsiteX258" fmla="*/ 1217469 w 2701856"/>
                  <a:gd name="connsiteY258" fmla="*/ 1505399 h 3735284"/>
                  <a:gd name="connsiteX259" fmla="*/ 1199290 w 2701856"/>
                  <a:gd name="connsiteY259" fmla="*/ 1473400 h 3735284"/>
                  <a:gd name="connsiteX260" fmla="*/ 1182979 w 2701856"/>
                  <a:gd name="connsiteY260" fmla="*/ 1437043 h 3735284"/>
                  <a:gd name="connsiteX261" fmla="*/ 1137533 w 2701856"/>
                  <a:gd name="connsiteY261" fmla="*/ 1247913 h 3735284"/>
                  <a:gd name="connsiteX262" fmla="*/ 1144257 w 2701856"/>
                  <a:gd name="connsiteY262" fmla="*/ 1233097 h 3735284"/>
                  <a:gd name="connsiteX263" fmla="*/ 1306866 w 2701856"/>
                  <a:gd name="connsiteY263" fmla="*/ 1116805 h 3735284"/>
                  <a:gd name="connsiteX264" fmla="*/ 1359036 w 2701856"/>
                  <a:gd name="connsiteY264" fmla="*/ 1089662 h 3735284"/>
                  <a:gd name="connsiteX265" fmla="*/ 1595479 w 2701856"/>
                  <a:gd name="connsiteY265" fmla="*/ 1104478 h 3735284"/>
                  <a:gd name="connsiteX266" fmla="*/ 1628724 w 2701856"/>
                  <a:gd name="connsiteY266" fmla="*/ 1127264 h 3735284"/>
                  <a:gd name="connsiteX267" fmla="*/ 1720860 w 2701856"/>
                  <a:gd name="connsiteY267" fmla="*/ 1174702 h 3735284"/>
                  <a:gd name="connsiteX268" fmla="*/ 1857074 w 2701856"/>
                  <a:gd name="connsiteY268" fmla="*/ 1247042 h 3735284"/>
                  <a:gd name="connsiteX269" fmla="*/ 2033753 w 2701856"/>
                  <a:gd name="connsiteY269" fmla="*/ 1270076 h 3735284"/>
                  <a:gd name="connsiteX270" fmla="*/ 2094265 w 2701856"/>
                  <a:gd name="connsiteY270" fmla="*/ 1254263 h 3735284"/>
                  <a:gd name="connsiteX271" fmla="*/ 2257994 w 2701856"/>
                  <a:gd name="connsiteY271" fmla="*/ 1250902 h 3735284"/>
                  <a:gd name="connsiteX272" fmla="*/ 2357727 w 2701856"/>
                  <a:gd name="connsiteY272" fmla="*/ 1304690 h 3735284"/>
                  <a:gd name="connsiteX273" fmla="*/ 2420853 w 2701856"/>
                  <a:gd name="connsiteY273" fmla="*/ 1483236 h 3735284"/>
                  <a:gd name="connsiteX274" fmla="*/ 2444261 w 2701856"/>
                  <a:gd name="connsiteY274" fmla="*/ 1596913 h 3735284"/>
                  <a:gd name="connsiteX275" fmla="*/ 2555074 w 2701856"/>
                  <a:gd name="connsiteY275" fmla="*/ 1752675 h 3735284"/>
                  <a:gd name="connsiteX276" fmla="*/ 2579104 w 2701856"/>
                  <a:gd name="connsiteY276" fmla="*/ 1770355 h 3735284"/>
                  <a:gd name="connsiteX277" fmla="*/ 2654059 w 2701856"/>
                  <a:gd name="connsiteY277" fmla="*/ 1843318 h 3735284"/>
                  <a:gd name="connsiteX278" fmla="*/ 2657919 w 2701856"/>
                  <a:gd name="connsiteY278" fmla="*/ 2067808 h 373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2701856" h="3735284">
                    <a:moveTo>
                      <a:pt x="2678214" y="1828625"/>
                    </a:moveTo>
                    <a:cubicBezTo>
                      <a:pt x="2656051" y="1790775"/>
                      <a:pt x="2625297" y="1768612"/>
                      <a:pt x="2595415" y="1747196"/>
                    </a:cubicBezTo>
                    <a:cubicBezTo>
                      <a:pt x="2587696" y="1741593"/>
                      <a:pt x="2579852" y="1735990"/>
                      <a:pt x="2572007" y="1730014"/>
                    </a:cubicBezTo>
                    <a:cubicBezTo>
                      <a:pt x="2524694" y="1693533"/>
                      <a:pt x="2489707" y="1644352"/>
                      <a:pt x="2470781" y="1587700"/>
                    </a:cubicBezTo>
                    <a:cubicBezTo>
                      <a:pt x="2459077" y="1552962"/>
                      <a:pt x="2453723" y="1515360"/>
                      <a:pt x="2448494" y="1479003"/>
                    </a:cubicBezTo>
                    <a:cubicBezTo>
                      <a:pt x="2438907" y="1411519"/>
                      <a:pt x="2428946" y="1341669"/>
                      <a:pt x="2377897" y="1285017"/>
                    </a:cubicBezTo>
                    <a:cubicBezTo>
                      <a:pt x="2352248" y="1259244"/>
                      <a:pt x="2320623" y="1240318"/>
                      <a:pt x="2286009" y="1229859"/>
                    </a:cubicBezTo>
                    <a:lnTo>
                      <a:pt x="2283768" y="1228988"/>
                    </a:lnTo>
                    <a:cubicBezTo>
                      <a:pt x="2285137" y="1213300"/>
                      <a:pt x="2285262" y="1197861"/>
                      <a:pt x="2285262" y="1183044"/>
                    </a:cubicBezTo>
                    <a:cubicBezTo>
                      <a:pt x="2286134" y="1147310"/>
                      <a:pt x="2301697" y="1121910"/>
                      <a:pt x="2318257" y="1095140"/>
                    </a:cubicBezTo>
                    <a:cubicBezTo>
                      <a:pt x="2338428" y="1062270"/>
                      <a:pt x="2359221" y="1028403"/>
                      <a:pt x="2355361" y="975113"/>
                    </a:cubicBezTo>
                    <a:cubicBezTo>
                      <a:pt x="2348762" y="880361"/>
                      <a:pt x="2285636" y="833297"/>
                      <a:pt x="2218276" y="796442"/>
                    </a:cubicBezTo>
                    <a:cubicBezTo>
                      <a:pt x="2212050" y="793080"/>
                      <a:pt x="2205451" y="789967"/>
                      <a:pt x="2198977" y="786730"/>
                    </a:cubicBezTo>
                    <a:cubicBezTo>
                      <a:pt x="2172830" y="774030"/>
                      <a:pt x="2148053" y="762077"/>
                      <a:pt x="2138465" y="737175"/>
                    </a:cubicBezTo>
                    <a:cubicBezTo>
                      <a:pt x="2134481" y="726966"/>
                      <a:pt x="2135602" y="712772"/>
                      <a:pt x="2136847" y="697830"/>
                    </a:cubicBezTo>
                    <a:cubicBezTo>
                      <a:pt x="2138216" y="681146"/>
                      <a:pt x="2139461" y="663839"/>
                      <a:pt x="2134356" y="647155"/>
                    </a:cubicBezTo>
                    <a:cubicBezTo>
                      <a:pt x="2123898" y="615779"/>
                      <a:pt x="2099369" y="585025"/>
                      <a:pt x="2073347" y="552528"/>
                    </a:cubicBezTo>
                    <a:cubicBezTo>
                      <a:pt x="2032881" y="501853"/>
                      <a:pt x="1991170" y="449559"/>
                      <a:pt x="2010345" y="399755"/>
                    </a:cubicBezTo>
                    <a:cubicBezTo>
                      <a:pt x="2030640" y="345842"/>
                      <a:pt x="2094513" y="330154"/>
                      <a:pt x="2150916" y="316458"/>
                    </a:cubicBezTo>
                    <a:cubicBezTo>
                      <a:pt x="2159632" y="314341"/>
                      <a:pt x="2167974" y="312225"/>
                      <a:pt x="2176067" y="310108"/>
                    </a:cubicBezTo>
                    <a:cubicBezTo>
                      <a:pt x="2252516" y="288941"/>
                      <a:pt x="2302195" y="228554"/>
                      <a:pt x="2316016" y="140028"/>
                    </a:cubicBezTo>
                    <a:cubicBezTo>
                      <a:pt x="2323362" y="91843"/>
                      <a:pt x="2320000" y="64451"/>
                      <a:pt x="2304810" y="48389"/>
                    </a:cubicBezTo>
                    <a:cubicBezTo>
                      <a:pt x="2285760" y="28343"/>
                      <a:pt x="2254508" y="31580"/>
                      <a:pt x="2211303" y="35814"/>
                    </a:cubicBezTo>
                    <a:lnTo>
                      <a:pt x="2206821" y="36312"/>
                    </a:lnTo>
                    <a:cubicBezTo>
                      <a:pt x="2138465" y="41043"/>
                      <a:pt x="2069114" y="41043"/>
                      <a:pt x="2000509" y="36312"/>
                    </a:cubicBezTo>
                    <a:cubicBezTo>
                      <a:pt x="1961662" y="34195"/>
                      <a:pt x="1923935" y="26351"/>
                      <a:pt x="1887454" y="18756"/>
                    </a:cubicBezTo>
                    <a:cubicBezTo>
                      <a:pt x="1849603" y="10787"/>
                      <a:pt x="1810383" y="2694"/>
                      <a:pt x="1768672" y="577"/>
                    </a:cubicBezTo>
                    <a:cubicBezTo>
                      <a:pt x="1663337" y="-4403"/>
                      <a:pt x="1578173" y="23612"/>
                      <a:pt x="1501724" y="54615"/>
                    </a:cubicBezTo>
                    <a:cubicBezTo>
                      <a:pt x="1404731" y="93088"/>
                      <a:pt x="1333885" y="118363"/>
                      <a:pt x="1236145" y="118363"/>
                    </a:cubicBezTo>
                    <a:cubicBezTo>
                      <a:pt x="1173766" y="116122"/>
                      <a:pt x="1111884" y="135297"/>
                      <a:pt x="1062703" y="171902"/>
                    </a:cubicBezTo>
                    <a:cubicBezTo>
                      <a:pt x="1029584" y="193069"/>
                      <a:pt x="994098" y="208508"/>
                      <a:pt x="959858" y="223325"/>
                    </a:cubicBezTo>
                    <a:cubicBezTo>
                      <a:pt x="867099" y="263666"/>
                      <a:pt x="779569" y="301766"/>
                      <a:pt x="772721" y="438477"/>
                    </a:cubicBezTo>
                    <a:cubicBezTo>
                      <a:pt x="765250" y="585149"/>
                      <a:pt x="816922" y="735681"/>
                      <a:pt x="861371" y="835787"/>
                    </a:cubicBezTo>
                    <a:cubicBezTo>
                      <a:pt x="889137" y="900532"/>
                      <a:pt x="953259" y="970133"/>
                      <a:pt x="1028712" y="970133"/>
                    </a:cubicBezTo>
                    <a:cubicBezTo>
                      <a:pt x="1050501" y="970133"/>
                      <a:pt x="1073287" y="961666"/>
                      <a:pt x="1095325" y="953448"/>
                    </a:cubicBezTo>
                    <a:cubicBezTo>
                      <a:pt x="1116740" y="945480"/>
                      <a:pt x="1140895" y="936515"/>
                      <a:pt x="1150233" y="942865"/>
                    </a:cubicBezTo>
                    <a:cubicBezTo>
                      <a:pt x="1155587" y="946476"/>
                      <a:pt x="1158700" y="957433"/>
                      <a:pt x="1159074" y="973494"/>
                    </a:cubicBezTo>
                    <a:cubicBezTo>
                      <a:pt x="1159074" y="1004248"/>
                      <a:pt x="1145627" y="1031391"/>
                      <a:pt x="1131308" y="1060153"/>
                    </a:cubicBezTo>
                    <a:cubicBezTo>
                      <a:pt x="1115869" y="1091280"/>
                      <a:pt x="1099807" y="1123528"/>
                      <a:pt x="1099807" y="1162500"/>
                    </a:cubicBezTo>
                    <a:cubicBezTo>
                      <a:pt x="1099558" y="1184912"/>
                      <a:pt x="1103667" y="1206950"/>
                      <a:pt x="1111760" y="1227743"/>
                    </a:cubicBezTo>
                    <a:lnTo>
                      <a:pt x="1113254" y="1231478"/>
                    </a:lnTo>
                    <a:cubicBezTo>
                      <a:pt x="1112134" y="1234093"/>
                      <a:pt x="1111137" y="1236707"/>
                      <a:pt x="1110266" y="1239322"/>
                    </a:cubicBezTo>
                    <a:cubicBezTo>
                      <a:pt x="1090718" y="1304939"/>
                      <a:pt x="1127448" y="1384500"/>
                      <a:pt x="1157081" y="1448498"/>
                    </a:cubicBezTo>
                    <a:cubicBezTo>
                      <a:pt x="1162933" y="1461074"/>
                      <a:pt x="1168412" y="1473026"/>
                      <a:pt x="1173019" y="1483983"/>
                    </a:cubicBezTo>
                    <a:cubicBezTo>
                      <a:pt x="1177252" y="1493944"/>
                      <a:pt x="1184598" y="1505897"/>
                      <a:pt x="1193189" y="1519842"/>
                    </a:cubicBezTo>
                    <a:cubicBezTo>
                      <a:pt x="1208130" y="1544121"/>
                      <a:pt x="1230791" y="1580603"/>
                      <a:pt x="1225811" y="1597287"/>
                    </a:cubicBezTo>
                    <a:cubicBezTo>
                      <a:pt x="1220955" y="1613722"/>
                      <a:pt x="1179991" y="1631402"/>
                      <a:pt x="1152848" y="1643231"/>
                    </a:cubicBezTo>
                    <a:cubicBezTo>
                      <a:pt x="1137658" y="1649830"/>
                      <a:pt x="1123339" y="1656055"/>
                      <a:pt x="1113130" y="1662281"/>
                    </a:cubicBezTo>
                    <a:lnTo>
                      <a:pt x="1104040" y="1667884"/>
                    </a:lnTo>
                    <a:cubicBezTo>
                      <a:pt x="1042782" y="1705610"/>
                      <a:pt x="979406" y="1744706"/>
                      <a:pt x="902584" y="1731010"/>
                    </a:cubicBezTo>
                    <a:cubicBezTo>
                      <a:pt x="838213" y="1719306"/>
                      <a:pt x="809326" y="1671744"/>
                      <a:pt x="775958" y="1616461"/>
                    </a:cubicBezTo>
                    <a:cubicBezTo>
                      <a:pt x="772223" y="1610360"/>
                      <a:pt x="768612" y="1604259"/>
                      <a:pt x="764876" y="1598283"/>
                    </a:cubicBezTo>
                    <a:lnTo>
                      <a:pt x="754791" y="1581225"/>
                    </a:lnTo>
                    <a:cubicBezTo>
                      <a:pt x="680708" y="1456840"/>
                      <a:pt x="610609" y="1339303"/>
                      <a:pt x="429697" y="1367816"/>
                    </a:cubicBezTo>
                    <a:cubicBezTo>
                      <a:pt x="359225" y="1377901"/>
                      <a:pt x="281780" y="1394461"/>
                      <a:pt x="241688" y="1441401"/>
                    </a:cubicBezTo>
                    <a:cubicBezTo>
                      <a:pt x="189518" y="1505399"/>
                      <a:pt x="148430" y="1577116"/>
                      <a:pt x="119419" y="1654437"/>
                    </a:cubicBezTo>
                    <a:cubicBezTo>
                      <a:pt x="101988" y="1702622"/>
                      <a:pt x="104354" y="1746947"/>
                      <a:pt x="106595" y="1789903"/>
                    </a:cubicBezTo>
                    <a:cubicBezTo>
                      <a:pt x="107840" y="1812066"/>
                      <a:pt x="108960" y="1834976"/>
                      <a:pt x="107591" y="1858757"/>
                    </a:cubicBezTo>
                    <a:cubicBezTo>
                      <a:pt x="104478" y="1920513"/>
                      <a:pt x="85677" y="1981025"/>
                      <a:pt x="53305" y="2034066"/>
                    </a:cubicBezTo>
                    <a:cubicBezTo>
                      <a:pt x="-33852" y="2186341"/>
                      <a:pt x="-5962" y="2286696"/>
                      <a:pt x="78082" y="2415190"/>
                    </a:cubicBezTo>
                    <a:lnTo>
                      <a:pt x="79825" y="2413446"/>
                    </a:lnTo>
                    <a:cubicBezTo>
                      <a:pt x="78456" y="2415190"/>
                      <a:pt x="76962" y="2416684"/>
                      <a:pt x="75592" y="2418427"/>
                    </a:cubicBezTo>
                    <a:cubicBezTo>
                      <a:pt x="29772" y="2482300"/>
                      <a:pt x="64137" y="2549037"/>
                      <a:pt x="97381" y="2613533"/>
                    </a:cubicBezTo>
                    <a:cubicBezTo>
                      <a:pt x="104976" y="2628225"/>
                      <a:pt x="112820" y="2643415"/>
                      <a:pt x="119668" y="2658481"/>
                    </a:cubicBezTo>
                    <a:cubicBezTo>
                      <a:pt x="133613" y="2689733"/>
                      <a:pt x="135855" y="2723226"/>
                      <a:pt x="138345" y="2758711"/>
                    </a:cubicBezTo>
                    <a:cubicBezTo>
                      <a:pt x="140959" y="2796189"/>
                      <a:pt x="143574" y="2835036"/>
                      <a:pt x="160756" y="2873260"/>
                    </a:cubicBezTo>
                    <a:cubicBezTo>
                      <a:pt x="175449" y="2904014"/>
                      <a:pt x="186156" y="2936635"/>
                      <a:pt x="192506" y="2970253"/>
                    </a:cubicBezTo>
                    <a:lnTo>
                      <a:pt x="194000" y="2978097"/>
                    </a:lnTo>
                    <a:lnTo>
                      <a:pt x="201596" y="2980836"/>
                    </a:lnTo>
                    <a:cubicBezTo>
                      <a:pt x="224754" y="2989303"/>
                      <a:pt x="247041" y="3000509"/>
                      <a:pt x="268084" y="3014454"/>
                    </a:cubicBezTo>
                    <a:cubicBezTo>
                      <a:pt x="335194" y="3055168"/>
                      <a:pt x="408904" y="3093268"/>
                      <a:pt x="505025" y="3073845"/>
                    </a:cubicBezTo>
                    <a:cubicBezTo>
                      <a:pt x="512122" y="3072475"/>
                      <a:pt x="519219" y="3070981"/>
                      <a:pt x="526316" y="3069487"/>
                    </a:cubicBezTo>
                    <a:cubicBezTo>
                      <a:pt x="615465" y="3051184"/>
                      <a:pt x="692412" y="3035371"/>
                      <a:pt x="754044" y="3115431"/>
                    </a:cubicBezTo>
                    <a:cubicBezTo>
                      <a:pt x="768114" y="3133609"/>
                      <a:pt x="776331" y="3155523"/>
                      <a:pt x="785047" y="3178682"/>
                    </a:cubicBezTo>
                    <a:cubicBezTo>
                      <a:pt x="795879" y="3207692"/>
                      <a:pt x="807210" y="3237824"/>
                      <a:pt x="830991" y="3260734"/>
                    </a:cubicBezTo>
                    <a:cubicBezTo>
                      <a:pt x="844687" y="3273932"/>
                      <a:pt x="860251" y="3282025"/>
                      <a:pt x="875316" y="3289869"/>
                    </a:cubicBezTo>
                    <a:cubicBezTo>
                      <a:pt x="896732" y="3300950"/>
                      <a:pt x="915284" y="3310662"/>
                      <a:pt x="924249" y="3333447"/>
                    </a:cubicBezTo>
                    <a:cubicBezTo>
                      <a:pt x="934832" y="3358473"/>
                      <a:pt x="928980" y="3398565"/>
                      <a:pt x="923751" y="3433926"/>
                    </a:cubicBezTo>
                    <a:cubicBezTo>
                      <a:pt x="921509" y="3449614"/>
                      <a:pt x="919268" y="3464556"/>
                      <a:pt x="918521" y="3478501"/>
                    </a:cubicBezTo>
                    <a:lnTo>
                      <a:pt x="918521" y="3494811"/>
                    </a:lnTo>
                    <a:lnTo>
                      <a:pt x="924996" y="3499045"/>
                    </a:lnTo>
                    <a:cubicBezTo>
                      <a:pt x="992106" y="3542623"/>
                      <a:pt x="1047015" y="3616083"/>
                      <a:pt x="1092710" y="3723909"/>
                    </a:cubicBezTo>
                    <a:lnTo>
                      <a:pt x="1097815" y="3736111"/>
                    </a:lnTo>
                    <a:lnTo>
                      <a:pt x="1110266" y="3731877"/>
                    </a:lnTo>
                    <a:cubicBezTo>
                      <a:pt x="1154716" y="3716563"/>
                      <a:pt x="1201033" y="3706104"/>
                      <a:pt x="1247102" y="3700750"/>
                    </a:cubicBezTo>
                    <a:cubicBezTo>
                      <a:pt x="1276860" y="3698758"/>
                      <a:pt x="1307862" y="3700003"/>
                      <a:pt x="1337869" y="3701124"/>
                    </a:cubicBezTo>
                    <a:cubicBezTo>
                      <a:pt x="1402614" y="3703489"/>
                      <a:pt x="1469600" y="3706104"/>
                      <a:pt x="1531606" y="3677840"/>
                    </a:cubicBezTo>
                    <a:cubicBezTo>
                      <a:pt x="1581908" y="3653187"/>
                      <a:pt x="1624490" y="3615336"/>
                      <a:pt x="1654746" y="3568272"/>
                    </a:cubicBezTo>
                    <a:cubicBezTo>
                      <a:pt x="1663711" y="3554327"/>
                      <a:pt x="1671057" y="3536522"/>
                      <a:pt x="1678901" y="3517721"/>
                    </a:cubicBezTo>
                    <a:cubicBezTo>
                      <a:pt x="1690729" y="3489333"/>
                      <a:pt x="1704176" y="3457085"/>
                      <a:pt x="1720985" y="3447622"/>
                    </a:cubicBezTo>
                    <a:cubicBezTo>
                      <a:pt x="1738541" y="3437786"/>
                      <a:pt x="1773030" y="3447124"/>
                      <a:pt x="1800796" y="3454719"/>
                    </a:cubicBezTo>
                    <a:cubicBezTo>
                      <a:pt x="1815488" y="3458704"/>
                      <a:pt x="1829433" y="3462439"/>
                      <a:pt x="1840639" y="3463559"/>
                    </a:cubicBezTo>
                    <a:cubicBezTo>
                      <a:pt x="1881602" y="3468166"/>
                      <a:pt x="1922566" y="3464804"/>
                      <a:pt x="1962284" y="3453474"/>
                    </a:cubicBezTo>
                    <a:lnTo>
                      <a:pt x="1970876" y="3450984"/>
                    </a:lnTo>
                    <a:lnTo>
                      <a:pt x="1972370" y="3442268"/>
                    </a:lnTo>
                    <a:cubicBezTo>
                      <a:pt x="1980961" y="3392340"/>
                      <a:pt x="1969381" y="3327719"/>
                      <a:pt x="1957304" y="3259239"/>
                    </a:cubicBezTo>
                    <a:cubicBezTo>
                      <a:pt x="1937382" y="3146558"/>
                      <a:pt x="1916714" y="3030142"/>
                      <a:pt x="1978346" y="2963654"/>
                    </a:cubicBezTo>
                    <a:cubicBezTo>
                      <a:pt x="2004493" y="2936262"/>
                      <a:pt x="2042718" y="2922441"/>
                      <a:pt x="2083059" y="2907874"/>
                    </a:cubicBezTo>
                    <a:cubicBezTo>
                      <a:pt x="2137967" y="2888077"/>
                      <a:pt x="2194744" y="2867533"/>
                      <a:pt x="2230976" y="2811005"/>
                    </a:cubicBezTo>
                    <a:cubicBezTo>
                      <a:pt x="2280157" y="2734183"/>
                      <a:pt x="2246913" y="2694962"/>
                      <a:pt x="2214790" y="2656987"/>
                    </a:cubicBezTo>
                    <a:cubicBezTo>
                      <a:pt x="2202837" y="2642918"/>
                      <a:pt x="2190635" y="2628474"/>
                      <a:pt x="2181048" y="2611168"/>
                    </a:cubicBezTo>
                    <a:cubicBezTo>
                      <a:pt x="2174698" y="2599588"/>
                      <a:pt x="2172207" y="2584523"/>
                      <a:pt x="2169468" y="2568585"/>
                    </a:cubicBezTo>
                    <a:cubicBezTo>
                      <a:pt x="2166106" y="2549286"/>
                      <a:pt x="2162745" y="2529365"/>
                      <a:pt x="2152410" y="2510688"/>
                    </a:cubicBezTo>
                    <a:cubicBezTo>
                      <a:pt x="2149796" y="2506082"/>
                      <a:pt x="2146807" y="2501724"/>
                      <a:pt x="2143944" y="2497988"/>
                    </a:cubicBezTo>
                    <a:lnTo>
                      <a:pt x="2144317" y="2498362"/>
                    </a:lnTo>
                    <a:lnTo>
                      <a:pt x="2144566" y="2497615"/>
                    </a:lnTo>
                    <a:cubicBezTo>
                      <a:pt x="2165733" y="2440839"/>
                      <a:pt x="2185779" y="2387175"/>
                      <a:pt x="2255753" y="2371736"/>
                    </a:cubicBezTo>
                    <a:cubicBezTo>
                      <a:pt x="2276297" y="2367254"/>
                      <a:pt x="2296841" y="2368250"/>
                      <a:pt x="2318631" y="2369246"/>
                    </a:cubicBezTo>
                    <a:cubicBezTo>
                      <a:pt x="2354614" y="2370989"/>
                      <a:pt x="2391718" y="2372732"/>
                      <a:pt x="2427701" y="2348079"/>
                    </a:cubicBezTo>
                    <a:cubicBezTo>
                      <a:pt x="2460322" y="2325667"/>
                      <a:pt x="2478252" y="2297279"/>
                      <a:pt x="2495559" y="2269763"/>
                    </a:cubicBezTo>
                    <a:cubicBezTo>
                      <a:pt x="2513737" y="2240876"/>
                      <a:pt x="2530919" y="2213733"/>
                      <a:pt x="2564910" y="2192816"/>
                    </a:cubicBezTo>
                    <a:cubicBezTo>
                      <a:pt x="2591680" y="2175509"/>
                      <a:pt x="2622807" y="2165797"/>
                      <a:pt x="2654682" y="2164552"/>
                    </a:cubicBezTo>
                    <a:lnTo>
                      <a:pt x="2667631" y="2164054"/>
                    </a:lnTo>
                    <a:lnTo>
                      <a:pt x="2668378" y="2151105"/>
                    </a:lnTo>
                    <a:cubicBezTo>
                      <a:pt x="2669249" y="2134919"/>
                      <a:pt x="2671989" y="2118857"/>
                      <a:pt x="2676595" y="2103418"/>
                    </a:cubicBezTo>
                    <a:cubicBezTo>
                      <a:pt x="2679459" y="2094080"/>
                      <a:pt x="2682447" y="2085115"/>
                      <a:pt x="2685187" y="2076399"/>
                    </a:cubicBezTo>
                    <a:cubicBezTo>
                      <a:pt x="2712828" y="1989990"/>
                      <a:pt x="2734866" y="1921634"/>
                      <a:pt x="2678214" y="1828625"/>
                    </a:cubicBezTo>
                    <a:close/>
                    <a:moveTo>
                      <a:pt x="1156832" y="1072729"/>
                    </a:moveTo>
                    <a:cubicBezTo>
                      <a:pt x="1171898" y="1042348"/>
                      <a:pt x="1187586" y="1010972"/>
                      <a:pt x="1187586" y="973121"/>
                    </a:cubicBezTo>
                    <a:cubicBezTo>
                      <a:pt x="1186964" y="946227"/>
                      <a:pt x="1179991" y="928671"/>
                      <a:pt x="1166295" y="919333"/>
                    </a:cubicBezTo>
                    <a:cubicBezTo>
                      <a:pt x="1144880" y="904890"/>
                      <a:pt x="1116118" y="915473"/>
                      <a:pt x="1085613" y="926803"/>
                    </a:cubicBezTo>
                    <a:cubicBezTo>
                      <a:pt x="1065941" y="934149"/>
                      <a:pt x="1045521" y="941745"/>
                      <a:pt x="1028837" y="941745"/>
                    </a:cubicBezTo>
                    <a:cubicBezTo>
                      <a:pt x="969072" y="941745"/>
                      <a:pt x="912545" y="882852"/>
                      <a:pt x="887518" y="824457"/>
                    </a:cubicBezTo>
                    <a:cubicBezTo>
                      <a:pt x="844189" y="726841"/>
                      <a:pt x="794012" y="580916"/>
                      <a:pt x="801233" y="439847"/>
                    </a:cubicBezTo>
                    <a:cubicBezTo>
                      <a:pt x="807210" y="320691"/>
                      <a:pt x="879674" y="289190"/>
                      <a:pt x="971313" y="249347"/>
                    </a:cubicBezTo>
                    <a:cubicBezTo>
                      <a:pt x="1006674" y="234033"/>
                      <a:pt x="1043155" y="218095"/>
                      <a:pt x="1079014" y="195186"/>
                    </a:cubicBezTo>
                    <a:cubicBezTo>
                      <a:pt x="1123837" y="161817"/>
                      <a:pt x="1179369" y="144635"/>
                      <a:pt x="1235896" y="146627"/>
                    </a:cubicBezTo>
                    <a:cubicBezTo>
                      <a:pt x="1339239" y="146627"/>
                      <a:pt x="1412575" y="120605"/>
                      <a:pt x="1512681" y="80886"/>
                    </a:cubicBezTo>
                    <a:cubicBezTo>
                      <a:pt x="1597596" y="46397"/>
                      <a:pt x="1673547" y="24359"/>
                      <a:pt x="1767676" y="28841"/>
                    </a:cubicBezTo>
                    <a:cubicBezTo>
                      <a:pt x="1807145" y="30833"/>
                      <a:pt x="1845121" y="38802"/>
                      <a:pt x="1881976" y="46521"/>
                    </a:cubicBezTo>
                    <a:cubicBezTo>
                      <a:pt x="1919453" y="54366"/>
                      <a:pt x="1958176" y="62459"/>
                      <a:pt x="1999015" y="64700"/>
                    </a:cubicBezTo>
                    <a:cubicBezTo>
                      <a:pt x="2068740" y="69556"/>
                      <a:pt x="2139337" y="69556"/>
                      <a:pt x="2209560" y="64700"/>
                    </a:cubicBezTo>
                    <a:lnTo>
                      <a:pt x="2214416" y="64202"/>
                    </a:lnTo>
                    <a:cubicBezTo>
                      <a:pt x="2248283" y="60840"/>
                      <a:pt x="2275177" y="58101"/>
                      <a:pt x="2284515" y="68062"/>
                    </a:cubicBezTo>
                    <a:cubicBezTo>
                      <a:pt x="2292733" y="76653"/>
                      <a:pt x="2293853" y="98815"/>
                      <a:pt x="2288250" y="135795"/>
                    </a:cubicBezTo>
                    <a:cubicBezTo>
                      <a:pt x="2276297" y="212617"/>
                      <a:pt x="2233840" y="264787"/>
                      <a:pt x="2168970" y="282840"/>
                    </a:cubicBezTo>
                    <a:cubicBezTo>
                      <a:pt x="2161126" y="284957"/>
                      <a:pt x="2152908" y="286949"/>
                      <a:pt x="2144566" y="288941"/>
                    </a:cubicBezTo>
                    <a:cubicBezTo>
                      <a:pt x="2084553" y="303633"/>
                      <a:pt x="2009722" y="321936"/>
                      <a:pt x="1984198" y="389794"/>
                    </a:cubicBezTo>
                    <a:cubicBezTo>
                      <a:pt x="1959172" y="454663"/>
                      <a:pt x="2008228" y="516171"/>
                      <a:pt x="2051558" y="570333"/>
                    </a:cubicBezTo>
                    <a:cubicBezTo>
                      <a:pt x="2075962" y="600838"/>
                      <a:pt x="2098871" y="629724"/>
                      <a:pt x="2107711" y="655871"/>
                    </a:cubicBezTo>
                    <a:cubicBezTo>
                      <a:pt x="2111198" y="667077"/>
                      <a:pt x="2110077" y="680897"/>
                      <a:pt x="2108957" y="695589"/>
                    </a:cubicBezTo>
                    <a:cubicBezTo>
                      <a:pt x="2107587" y="713021"/>
                      <a:pt x="2106217" y="731075"/>
                      <a:pt x="2112443" y="747385"/>
                    </a:cubicBezTo>
                    <a:cubicBezTo>
                      <a:pt x="2126014" y="782746"/>
                      <a:pt x="2158511" y="798434"/>
                      <a:pt x="2187149" y="812255"/>
                    </a:cubicBezTo>
                    <a:cubicBezTo>
                      <a:pt x="2193374" y="815243"/>
                      <a:pt x="2199599" y="818231"/>
                      <a:pt x="2205327" y="821344"/>
                    </a:cubicBezTo>
                    <a:cubicBezTo>
                      <a:pt x="2274928" y="859319"/>
                      <a:pt x="2322241" y="900407"/>
                      <a:pt x="2327595" y="977105"/>
                    </a:cubicBezTo>
                    <a:cubicBezTo>
                      <a:pt x="2330833" y="1021306"/>
                      <a:pt x="2313277" y="1049943"/>
                      <a:pt x="2294725" y="1080324"/>
                    </a:cubicBezTo>
                    <a:cubicBezTo>
                      <a:pt x="2277044" y="1109210"/>
                      <a:pt x="2258742" y="1139092"/>
                      <a:pt x="2257621" y="1182795"/>
                    </a:cubicBezTo>
                    <a:cubicBezTo>
                      <a:pt x="2257621" y="1194499"/>
                      <a:pt x="2257123" y="1210311"/>
                      <a:pt x="2256500" y="1221766"/>
                    </a:cubicBezTo>
                    <a:cubicBezTo>
                      <a:pt x="2200845" y="1212055"/>
                      <a:pt x="2143197" y="1213673"/>
                      <a:pt x="2088661" y="1226498"/>
                    </a:cubicBezTo>
                    <a:cubicBezTo>
                      <a:pt x="2065378" y="1231229"/>
                      <a:pt x="2044585" y="1237330"/>
                      <a:pt x="2026282" y="1242808"/>
                    </a:cubicBezTo>
                    <a:cubicBezTo>
                      <a:pt x="1966767" y="1260364"/>
                      <a:pt x="1930783" y="1270948"/>
                      <a:pt x="1876248" y="1225626"/>
                    </a:cubicBezTo>
                    <a:cubicBezTo>
                      <a:pt x="1834289" y="1187775"/>
                      <a:pt x="1783115" y="1160757"/>
                      <a:pt x="1728456" y="1147310"/>
                    </a:cubicBezTo>
                    <a:cubicBezTo>
                      <a:pt x="1692597" y="1137847"/>
                      <a:pt x="1671928" y="1123030"/>
                      <a:pt x="1645781" y="1104354"/>
                    </a:cubicBezTo>
                    <a:cubicBezTo>
                      <a:pt x="1635198" y="1096759"/>
                      <a:pt x="1624117" y="1088790"/>
                      <a:pt x="1611292" y="1080697"/>
                    </a:cubicBezTo>
                    <a:cubicBezTo>
                      <a:pt x="1524135" y="1023547"/>
                      <a:pt x="1429757" y="1017944"/>
                      <a:pt x="1345464" y="1065009"/>
                    </a:cubicBezTo>
                    <a:cubicBezTo>
                      <a:pt x="1331519" y="1073102"/>
                      <a:pt x="1313714" y="1081942"/>
                      <a:pt x="1294664" y="1091405"/>
                    </a:cubicBezTo>
                    <a:cubicBezTo>
                      <a:pt x="1237764" y="1119793"/>
                      <a:pt x="1168536" y="1154282"/>
                      <a:pt x="1132429" y="1200351"/>
                    </a:cubicBezTo>
                    <a:cubicBezTo>
                      <a:pt x="1130810" y="1189518"/>
                      <a:pt x="1128569" y="1170967"/>
                      <a:pt x="1128693" y="1162873"/>
                    </a:cubicBezTo>
                    <a:cubicBezTo>
                      <a:pt x="1128320" y="1130127"/>
                      <a:pt x="1142140" y="1102237"/>
                      <a:pt x="1156832" y="1072729"/>
                    </a:cubicBezTo>
                    <a:close/>
                    <a:moveTo>
                      <a:pt x="2156021" y="2624739"/>
                    </a:moveTo>
                    <a:cubicBezTo>
                      <a:pt x="2166978" y="2644536"/>
                      <a:pt x="2180799" y="2660847"/>
                      <a:pt x="2193001" y="2675290"/>
                    </a:cubicBezTo>
                    <a:cubicBezTo>
                      <a:pt x="2224252" y="2712145"/>
                      <a:pt x="2244921" y="2736548"/>
                      <a:pt x="2206946" y="2795690"/>
                    </a:cubicBezTo>
                    <a:cubicBezTo>
                      <a:pt x="2175818" y="2844125"/>
                      <a:pt x="2123649" y="2863050"/>
                      <a:pt x="2073222" y="2881229"/>
                    </a:cubicBezTo>
                    <a:cubicBezTo>
                      <a:pt x="2031512" y="2896294"/>
                      <a:pt x="1988307" y="2911858"/>
                      <a:pt x="1957429" y="2944230"/>
                    </a:cubicBezTo>
                    <a:cubicBezTo>
                      <a:pt x="1885960" y="3021177"/>
                      <a:pt x="1908870" y="3150294"/>
                      <a:pt x="1929040" y="3264220"/>
                    </a:cubicBezTo>
                    <a:cubicBezTo>
                      <a:pt x="1939997" y="3325976"/>
                      <a:pt x="1950331" y="3384496"/>
                      <a:pt x="1945351" y="3428697"/>
                    </a:cubicBezTo>
                    <a:cubicBezTo>
                      <a:pt x="1911983" y="3437163"/>
                      <a:pt x="1877743" y="3439404"/>
                      <a:pt x="1843253" y="3435545"/>
                    </a:cubicBezTo>
                    <a:cubicBezTo>
                      <a:pt x="1834164" y="3434673"/>
                      <a:pt x="1821340" y="3431187"/>
                      <a:pt x="1807768" y="3427452"/>
                    </a:cubicBezTo>
                    <a:cubicBezTo>
                      <a:pt x="1773279" y="3418113"/>
                      <a:pt x="1734308" y="3407530"/>
                      <a:pt x="1706666" y="3423094"/>
                    </a:cubicBezTo>
                    <a:cubicBezTo>
                      <a:pt x="1681391" y="3437288"/>
                      <a:pt x="1666699" y="3472773"/>
                      <a:pt x="1652380" y="3507013"/>
                    </a:cubicBezTo>
                    <a:cubicBezTo>
                      <a:pt x="1645034" y="3524693"/>
                      <a:pt x="1638062" y="3541253"/>
                      <a:pt x="1630591" y="3553206"/>
                    </a:cubicBezTo>
                    <a:cubicBezTo>
                      <a:pt x="1603199" y="3595913"/>
                      <a:pt x="1564601" y="3630278"/>
                      <a:pt x="1519280" y="3652440"/>
                    </a:cubicBezTo>
                    <a:cubicBezTo>
                      <a:pt x="1463873" y="3677716"/>
                      <a:pt x="1403112" y="3675350"/>
                      <a:pt x="1338741" y="3672984"/>
                    </a:cubicBezTo>
                    <a:cubicBezTo>
                      <a:pt x="1307987" y="3671864"/>
                      <a:pt x="1276237" y="3670619"/>
                      <a:pt x="1244363" y="3672735"/>
                    </a:cubicBezTo>
                    <a:cubicBezTo>
                      <a:pt x="1199913" y="3677840"/>
                      <a:pt x="1155836" y="3687427"/>
                      <a:pt x="1113254" y="3701124"/>
                    </a:cubicBezTo>
                    <a:cubicBezTo>
                      <a:pt x="1067808" y="3597780"/>
                      <a:pt x="1013148" y="3525192"/>
                      <a:pt x="946536" y="3479870"/>
                    </a:cubicBezTo>
                    <a:lnTo>
                      <a:pt x="946536" y="3479621"/>
                    </a:lnTo>
                    <a:cubicBezTo>
                      <a:pt x="947158" y="3467668"/>
                      <a:pt x="949275" y="3453474"/>
                      <a:pt x="951516" y="3438408"/>
                    </a:cubicBezTo>
                    <a:cubicBezTo>
                      <a:pt x="957244" y="3399312"/>
                      <a:pt x="963718" y="3355112"/>
                      <a:pt x="950147" y="3323237"/>
                    </a:cubicBezTo>
                    <a:cubicBezTo>
                      <a:pt x="937447" y="3290865"/>
                      <a:pt x="911175" y="3277169"/>
                      <a:pt x="888141" y="3265216"/>
                    </a:cubicBezTo>
                    <a:cubicBezTo>
                      <a:pt x="874196" y="3257994"/>
                      <a:pt x="861122" y="3251146"/>
                      <a:pt x="850415" y="3240812"/>
                    </a:cubicBezTo>
                    <a:cubicBezTo>
                      <a:pt x="831116" y="3222260"/>
                      <a:pt x="821528" y="3196487"/>
                      <a:pt x="811319" y="3169219"/>
                    </a:cubicBezTo>
                    <a:cubicBezTo>
                      <a:pt x="802229" y="3145064"/>
                      <a:pt x="792891" y="3120038"/>
                      <a:pt x="776207" y="3098498"/>
                    </a:cubicBezTo>
                    <a:cubicBezTo>
                      <a:pt x="703742" y="3004493"/>
                      <a:pt x="610485" y="3023543"/>
                      <a:pt x="520340" y="3042095"/>
                    </a:cubicBezTo>
                    <a:cubicBezTo>
                      <a:pt x="513367" y="3043589"/>
                      <a:pt x="506270" y="3044958"/>
                      <a:pt x="499173" y="3046328"/>
                    </a:cubicBezTo>
                    <a:cubicBezTo>
                      <a:pt x="421106" y="3062016"/>
                      <a:pt x="360594" y="3037737"/>
                      <a:pt x="282900" y="2990797"/>
                    </a:cubicBezTo>
                    <a:cubicBezTo>
                      <a:pt x="262730" y="2977350"/>
                      <a:pt x="241065" y="2966144"/>
                      <a:pt x="218404" y="2957304"/>
                    </a:cubicBezTo>
                    <a:cubicBezTo>
                      <a:pt x="211432" y="2924060"/>
                      <a:pt x="200599" y="2891812"/>
                      <a:pt x="186156" y="2861556"/>
                    </a:cubicBezTo>
                    <a:cubicBezTo>
                      <a:pt x="171215" y="2828187"/>
                      <a:pt x="168850" y="2793574"/>
                      <a:pt x="166359" y="2756968"/>
                    </a:cubicBezTo>
                    <a:cubicBezTo>
                      <a:pt x="163869" y="2720611"/>
                      <a:pt x="161254" y="2683010"/>
                      <a:pt x="145317" y="2647026"/>
                    </a:cubicBezTo>
                    <a:cubicBezTo>
                      <a:pt x="138220" y="2631338"/>
                      <a:pt x="130127" y="2615774"/>
                      <a:pt x="122407" y="2600709"/>
                    </a:cubicBezTo>
                    <a:cubicBezTo>
                      <a:pt x="90409" y="2538579"/>
                      <a:pt x="62767" y="2484915"/>
                      <a:pt x="98502" y="2435111"/>
                    </a:cubicBezTo>
                    <a:cubicBezTo>
                      <a:pt x="106346" y="2424279"/>
                      <a:pt x="115684" y="2414567"/>
                      <a:pt x="126516" y="2406350"/>
                    </a:cubicBezTo>
                    <a:cubicBezTo>
                      <a:pt x="135605" y="2399128"/>
                      <a:pt x="144570" y="2391906"/>
                      <a:pt x="153659" y="2384560"/>
                    </a:cubicBezTo>
                    <a:cubicBezTo>
                      <a:pt x="229361" y="2323675"/>
                      <a:pt x="307553" y="2260673"/>
                      <a:pt x="400188" y="2251211"/>
                    </a:cubicBezTo>
                    <a:cubicBezTo>
                      <a:pt x="457214" y="2245732"/>
                      <a:pt x="517725" y="2247475"/>
                      <a:pt x="576245" y="2249094"/>
                    </a:cubicBezTo>
                    <a:cubicBezTo>
                      <a:pt x="645223" y="2251086"/>
                      <a:pt x="716442" y="2253078"/>
                      <a:pt x="784051" y="2243616"/>
                    </a:cubicBezTo>
                    <a:cubicBezTo>
                      <a:pt x="814058" y="2239756"/>
                      <a:pt x="842197" y="2231040"/>
                      <a:pt x="869340" y="2222698"/>
                    </a:cubicBezTo>
                    <a:cubicBezTo>
                      <a:pt x="906195" y="2211368"/>
                      <a:pt x="941057" y="2200660"/>
                      <a:pt x="980527" y="2200660"/>
                    </a:cubicBezTo>
                    <a:cubicBezTo>
                      <a:pt x="1016884" y="2200660"/>
                      <a:pt x="1050750" y="2209251"/>
                      <a:pt x="1086609" y="2218465"/>
                    </a:cubicBezTo>
                    <a:cubicBezTo>
                      <a:pt x="1118483" y="2226558"/>
                      <a:pt x="1151478" y="2235024"/>
                      <a:pt x="1185968" y="2236519"/>
                    </a:cubicBezTo>
                    <a:cubicBezTo>
                      <a:pt x="1258059" y="2239756"/>
                      <a:pt x="1303878" y="2197672"/>
                      <a:pt x="1340733" y="2164054"/>
                    </a:cubicBezTo>
                    <a:cubicBezTo>
                      <a:pt x="1393525" y="2115869"/>
                      <a:pt x="1425524" y="2086858"/>
                      <a:pt x="1505957" y="2174388"/>
                    </a:cubicBezTo>
                    <a:cubicBezTo>
                      <a:pt x="1514797" y="2183851"/>
                      <a:pt x="1519529" y="2190824"/>
                      <a:pt x="1523264" y="2196427"/>
                    </a:cubicBezTo>
                    <a:cubicBezTo>
                      <a:pt x="1534594" y="2213235"/>
                      <a:pt x="1541691" y="2219834"/>
                      <a:pt x="1577675" y="2228550"/>
                    </a:cubicBezTo>
                    <a:cubicBezTo>
                      <a:pt x="1598717" y="2233904"/>
                      <a:pt x="1620755" y="2231912"/>
                      <a:pt x="1641921" y="2229920"/>
                    </a:cubicBezTo>
                    <a:cubicBezTo>
                      <a:pt x="1658481" y="2228425"/>
                      <a:pt x="1674169" y="2226931"/>
                      <a:pt x="1688613" y="2228799"/>
                    </a:cubicBezTo>
                    <a:cubicBezTo>
                      <a:pt x="1738043" y="2236270"/>
                      <a:pt x="1764314" y="2261918"/>
                      <a:pt x="1794819" y="2291676"/>
                    </a:cubicBezTo>
                    <a:cubicBezTo>
                      <a:pt x="1814367" y="2310726"/>
                      <a:pt x="1834662" y="2330523"/>
                      <a:pt x="1863050" y="2347830"/>
                    </a:cubicBezTo>
                    <a:cubicBezTo>
                      <a:pt x="1889820" y="2363767"/>
                      <a:pt x="1918955" y="2375347"/>
                      <a:pt x="1947219" y="2386552"/>
                    </a:cubicBezTo>
                    <a:cubicBezTo>
                      <a:pt x="1985070" y="2401618"/>
                      <a:pt x="2020804" y="2415812"/>
                      <a:pt x="2051184" y="2439469"/>
                    </a:cubicBezTo>
                    <a:cubicBezTo>
                      <a:pt x="2077580" y="2460262"/>
                      <a:pt x="2100490" y="2484791"/>
                      <a:pt x="2119913" y="2513303"/>
                    </a:cubicBezTo>
                    <a:cubicBezTo>
                      <a:pt x="2122777" y="2516914"/>
                      <a:pt x="2125392" y="2520774"/>
                      <a:pt x="2127509" y="2524509"/>
                    </a:cubicBezTo>
                    <a:cubicBezTo>
                      <a:pt x="2135353" y="2538703"/>
                      <a:pt x="2138465" y="2556259"/>
                      <a:pt x="2141329" y="2573317"/>
                    </a:cubicBezTo>
                    <a:cubicBezTo>
                      <a:pt x="2144442" y="2590872"/>
                      <a:pt x="2147555" y="2609051"/>
                      <a:pt x="2156021" y="2624739"/>
                    </a:cubicBezTo>
                    <a:close/>
                    <a:moveTo>
                      <a:pt x="2657919" y="2067808"/>
                    </a:moveTo>
                    <a:cubicBezTo>
                      <a:pt x="2655055" y="2076648"/>
                      <a:pt x="2652192" y="2085738"/>
                      <a:pt x="2649079" y="2095325"/>
                    </a:cubicBezTo>
                    <a:cubicBezTo>
                      <a:pt x="2644970" y="2109021"/>
                      <a:pt x="2642231" y="2122966"/>
                      <a:pt x="2640737" y="2137160"/>
                    </a:cubicBezTo>
                    <a:cubicBezTo>
                      <a:pt x="2608240" y="2140397"/>
                      <a:pt x="2576863" y="2151230"/>
                      <a:pt x="2549596" y="2168910"/>
                    </a:cubicBezTo>
                    <a:cubicBezTo>
                      <a:pt x="2510251" y="2193065"/>
                      <a:pt x="2490454" y="2224441"/>
                      <a:pt x="2471279" y="2254697"/>
                    </a:cubicBezTo>
                    <a:cubicBezTo>
                      <a:pt x="2454720" y="2280844"/>
                      <a:pt x="2439156" y="2305621"/>
                      <a:pt x="2411390" y="2324796"/>
                    </a:cubicBezTo>
                    <a:cubicBezTo>
                      <a:pt x="2383251" y="2344095"/>
                      <a:pt x="2353867" y="2342601"/>
                      <a:pt x="2319751" y="2340982"/>
                    </a:cubicBezTo>
                    <a:cubicBezTo>
                      <a:pt x="2297090" y="2339861"/>
                      <a:pt x="2273683" y="2338741"/>
                      <a:pt x="2249403" y="2344095"/>
                    </a:cubicBezTo>
                    <a:cubicBezTo>
                      <a:pt x="2176939" y="2360156"/>
                      <a:pt x="2144566" y="2420544"/>
                      <a:pt x="2123898" y="2471841"/>
                    </a:cubicBezTo>
                    <a:cubicBezTo>
                      <a:pt x="2107463" y="2451795"/>
                      <a:pt x="2089035" y="2433492"/>
                      <a:pt x="2068491" y="2417431"/>
                    </a:cubicBezTo>
                    <a:cubicBezTo>
                      <a:pt x="2034873" y="2391159"/>
                      <a:pt x="1995528" y="2375596"/>
                      <a:pt x="1957553" y="2360405"/>
                    </a:cubicBezTo>
                    <a:cubicBezTo>
                      <a:pt x="1929040" y="2349075"/>
                      <a:pt x="1902271" y="2338492"/>
                      <a:pt x="1877618" y="2323800"/>
                    </a:cubicBezTo>
                    <a:cubicBezTo>
                      <a:pt x="1852093" y="2308236"/>
                      <a:pt x="1833043" y="2289560"/>
                      <a:pt x="1814616" y="2271630"/>
                    </a:cubicBezTo>
                    <a:cubicBezTo>
                      <a:pt x="1782119" y="2239880"/>
                      <a:pt x="1751365" y="2209874"/>
                      <a:pt x="1692597" y="2201033"/>
                    </a:cubicBezTo>
                    <a:cubicBezTo>
                      <a:pt x="1674667" y="2198792"/>
                      <a:pt x="1656863" y="2200411"/>
                      <a:pt x="1639556" y="2202029"/>
                    </a:cubicBezTo>
                    <a:cubicBezTo>
                      <a:pt x="1619759" y="2203773"/>
                      <a:pt x="1601082" y="2205516"/>
                      <a:pt x="1584647" y="2201282"/>
                    </a:cubicBezTo>
                    <a:cubicBezTo>
                      <a:pt x="1556010" y="2194310"/>
                      <a:pt x="1554267" y="2191695"/>
                      <a:pt x="1546921" y="2180863"/>
                    </a:cubicBezTo>
                    <a:cubicBezTo>
                      <a:pt x="1542812" y="2174762"/>
                      <a:pt x="1537209" y="2166420"/>
                      <a:pt x="1526875" y="2155463"/>
                    </a:cubicBezTo>
                    <a:cubicBezTo>
                      <a:pt x="1427392" y="2047264"/>
                      <a:pt x="1373728" y="2096072"/>
                      <a:pt x="1321807" y="2143385"/>
                    </a:cubicBezTo>
                    <a:cubicBezTo>
                      <a:pt x="1285326" y="2176630"/>
                      <a:pt x="1247475" y="2210994"/>
                      <a:pt x="1187337" y="2208504"/>
                    </a:cubicBezTo>
                    <a:cubicBezTo>
                      <a:pt x="1155712" y="2207010"/>
                      <a:pt x="1125581" y="2199415"/>
                      <a:pt x="1093706" y="2191197"/>
                    </a:cubicBezTo>
                    <a:cubicBezTo>
                      <a:pt x="1057723" y="2181983"/>
                      <a:pt x="1020495" y="2172521"/>
                      <a:pt x="980527" y="2172521"/>
                    </a:cubicBezTo>
                    <a:cubicBezTo>
                      <a:pt x="936824" y="2172521"/>
                      <a:pt x="898351" y="2184349"/>
                      <a:pt x="860998" y="2195804"/>
                    </a:cubicBezTo>
                    <a:cubicBezTo>
                      <a:pt x="833730" y="2204146"/>
                      <a:pt x="807957" y="2212115"/>
                      <a:pt x="780191" y="2215726"/>
                    </a:cubicBezTo>
                    <a:cubicBezTo>
                      <a:pt x="714824" y="2224939"/>
                      <a:pt x="644725" y="2222947"/>
                      <a:pt x="576992" y="2220955"/>
                    </a:cubicBezTo>
                    <a:cubicBezTo>
                      <a:pt x="517601" y="2219212"/>
                      <a:pt x="456217" y="2217469"/>
                      <a:pt x="397324" y="2223196"/>
                    </a:cubicBezTo>
                    <a:cubicBezTo>
                      <a:pt x="296347" y="2233406"/>
                      <a:pt x="214794" y="2299147"/>
                      <a:pt x="135855" y="2362647"/>
                    </a:cubicBezTo>
                    <a:cubicBezTo>
                      <a:pt x="126890" y="2369868"/>
                      <a:pt x="117801" y="2377214"/>
                      <a:pt x="108960" y="2384187"/>
                    </a:cubicBezTo>
                    <a:cubicBezTo>
                      <a:pt x="104976" y="2387300"/>
                      <a:pt x="101490" y="2390786"/>
                      <a:pt x="97755" y="2394147"/>
                    </a:cubicBezTo>
                    <a:cubicBezTo>
                      <a:pt x="22426" y="2276611"/>
                      <a:pt x="-981" y="2185594"/>
                      <a:pt x="77460" y="2048758"/>
                    </a:cubicBezTo>
                    <a:cubicBezTo>
                      <a:pt x="112198" y="1991982"/>
                      <a:pt x="132368" y="1926863"/>
                      <a:pt x="135730" y="1860500"/>
                    </a:cubicBezTo>
                    <a:cubicBezTo>
                      <a:pt x="137224" y="1835224"/>
                      <a:pt x="135979" y="1811443"/>
                      <a:pt x="134734" y="1788533"/>
                    </a:cubicBezTo>
                    <a:cubicBezTo>
                      <a:pt x="132493" y="1746698"/>
                      <a:pt x="130376" y="1707104"/>
                      <a:pt x="145815" y="1664522"/>
                    </a:cubicBezTo>
                    <a:cubicBezTo>
                      <a:pt x="173705" y="1590190"/>
                      <a:pt x="213299" y="1521212"/>
                      <a:pt x="263228" y="1459828"/>
                    </a:cubicBezTo>
                    <a:cubicBezTo>
                      <a:pt x="297094" y="1420110"/>
                      <a:pt x="371925" y="1404920"/>
                      <a:pt x="433681" y="1396080"/>
                    </a:cubicBezTo>
                    <a:cubicBezTo>
                      <a:pt x="595917" y="1370431"/>
                      <a:pt x="655184" y="1470038"/>
                      <a:pt x="730263" y="1595917"/>
                    </a:cubicBezTo>
                    <a:lnTo>
                      <a:pt x="740722" y="1613473"/>
                    </a:lnTo>
                    <a:cubicBezTo>
                      <a:pt x="744457" y="1619574"/>
                      <a:pt x="748068" y="1625551"/>
                      <a:pt x="751803" y="1631652"/>
                    </a:cubicBezTo>
                    <a:cubicBezTo>
                      <a:pt x="785670" y="1687681"/>
                      <a:pt x="820657" y="1745453"/>
                      <a:pt x="897728" y="1759398"/>
                    </a:cubicBezTo>
                    <a:cubicBezTo>
                      <a:pt x="985258" y="1774837"/>
                      <a:pt x="1056353" y="1731134"/>
                      <a:pt x="1119106" y="1692412"/>
                    </a:cubicBezTo>
                    <a:lnTo>
                      <a:pt x="1128195" y="1686809"/>
                    </a:lnTo>
                    <a:cubicBezTo>
                      <a:pt x="1136662" y="1681704"/>
                      <a:pt x="1150109" y="1675852"/>
                      <a:pt x="1164303" y="1669627"/>
                    </a:cubicBezTo>
                    <a:cubicBezTo>
                      <a:pt x="1201905" y="1653316"/>
                      <a:pt x="1244612" y="1634764"/>
                      <a:pt x="1253203" y="1605754"/>
                    </a:cubicBezTo>
                    <a:cubicBezTo>
                      <a:pt x="1261794" y="1576992"/>
                      <a:pt x="1238262" y="1538892"/>
                      <a:pt x="1217469" y="1505399"/>
                    </a:cubicBezTo>
                    <a:cubicBezTo>
                      <a:pt x="1209873" y="1492948"/>
                      <a:pt x="1202527" y="1481369"/>
                      <a:pt x="1199290" y="1473400"/>
                    </a:cubicBezTo>
                    <a:cubicBezTo>
                      <a:pt x="1194559" y="1462194"/>
                      <a:pt x="1188956" y="1449992"/>
                      <a:pt x="1182979" y="1437043"/>
                    </a:cubicBezTo>
                    <a:cubicBezTo>
                      <a:pt x="1155463" y="1377403"/>
                      <a:pt x="1121098" y="1303071"/>
                      <a:pt x="1137533" y="1247913"/>
                    </a:cubicBezTo>
                    <a:cubicBezTo>
                      <a:pt x="1139028" y="1242933"/>
                      <a:pt x="1141269" y="1238077"/>
                      <a:pt x="1144257" y="1233097"/>
                    </a:cubicBezTo>
                    <a:cubicBezTo>
                      <a:pt x="1170404" y="1184787"/>
                      <a:pt x="1246106" y="1147061"/>
                      <a:pt x="1306866" y="1116805"/>
                    </a:cubicBezTo>
                    <a:cubicBezTo>
                      <a:pt x="1326165" y="1107218"/>
                      <a:pt x="1344468" y="1098004"/>
                      <a:pt x="1359036" y="1089662"/>
                    </a:cubicBezTo>
                    <a:cubicBezTo>
                      <a:pt x="1433368" y="1048076"/>
                      <a:pt x="1517287" y="1053305"/>
                      <a:pt x="1595479" y="1104478"/>
                    </a:cubicBezTo>
                    <a:cubicBezTo>
                      <a:pt x="1607806" y="1112322"/>
                      <a:pt x="1618514" y="1119918"/>
                      <a:pt x="1628724" y="1127264"/>
                    </a:cubicBezTo>
                    <a:cubicBezTo>
                      <a:pt x="1654870" y="1146065"/>
                      <a:pt x="1679648" y="1163869"/>
                      <a:pt x="1720860" y="1174702"/>
                    </a:cubicBezTo>
                    <a:cubicBezTo>
                      <a:pt x="1771287" y="1187028"/>
                      <a:pt x="1818227" y="1211930"/>
                      <a:pt x="1857074" y="1247042"/>
                    </a:cubicBezTo>
                    <a:cubicBezTo>
                      <a:pt x="1923686" y="1302573"/>
                      <a:pt x="1972245" y="1288254"/>
                      <a:pt x="2033753" y="1270076"/>
                    </a:cubicBezTo>
                    <a:cubicBezTo>
                      <a:pt x="2052429" y="1264598"/>
                      <a:pt x="2071728" y="1258870"/>
                      <a:pt x="2094265" y="1254263"/>
                    </a:cubicBezTo>
                    <a:cubicBezTo>
                      <a:pt x="2147679" y="1241688"/>
                      <a:pt x="2204082" y="1240567"/>
                      <a:pt x="2257994" y="1250902"/>
                    </a:cubicBezTo>
                    <a:cubicBezTo>
                      <a:pt x="2257994" y="1250902"/>
                      <a:pt x="2330085" y="1270823"/>
                      <a:pt x="2357727" y="1304690"/>
                    </a:cubicBezTo>
                    <a:cubicBezTo>
                      <a:pt x="2402550" y="1354493"/>
                      <a:pt x="2411390" y="1416997"/>
                      <a:pt x="2420853" y="1483236"/>
                    </a:cubicBezTo>
                    <a:cubicBezTo>
                      <a:pt x="2426207" y="1520838"/>
                      <a:pt x="2431685" y="1559810"/>
                      <a:pt x="2444261" y="1596913"/>
                    </a:cubicBezTo>
                    <a:cubicBezTo>
                      <a:pt x="2464929" y="1658919"/>
                      <a:pt x="2503154" y="1712832"/>
                      <a:pt x="2555074" y="1752675"/>
                    </a:cubicBezTo>
                    <a:cubicBezTo>
                      <a:pt x="2563167" y="1758900"/>
                      <a:pt x="2571136" y="1764628"/>
                      <a:pt x="2579104" y="1770355"/>
                    </a:cubicBezTo>
                    <a:cubicBezTo>
                      <a:pt x="2607742" y="1791024"/>
                      <a:pt x="2634885" y="1810447"/>
                      <a:pt x="2654059" y="1843318"/>
                    </a:cubicBezTo>
                    <a:cubicBezTo>
                      <a:pt x="2703863" y="1925245"/>
                      <a:pt x="2684689" y="1985009"/>
                      <a:pt x="2657919" y="2067808"/>
                    </a:cubicBezTo>
                    <a:close/>
                  </a:path>
                </a:pathLst>
              </a:custGeom>
              <a:solidFill>
                <a:schemeClr val="tx2"/>
              </a:solidFill>
              <a:ln w="124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92795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57FCF3-28C4-400B-87E3-1BB242BE32CD}"/>
              </a:ext>
            </a:extLst>
          </p:cNvPr>
          <p:cNvSpPr/>
          <p:nvPr userDrawn="1"/>
        </p:nvSpPr>
        <p:spPr>
          <a:xfrm>
            <a:off x="0" y="0"/>
            <a:ext cx="12192000" cy="4455886"/>
          </a:xfrm>
          <a:prstGeom prst="rect">
            <a:avLst/>
          </a:prstGeom>
          <a:solidFill>
            <a:schemeClr val="bg1">
              <a:alpha val="85000"/>
            </a:schemeClr>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3836391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4BE258-AD1C-4CD3-AA08-76FCC532D34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4" name="Slide Number">
            <a:extLst>
              <a:ext uri="{FF2B5EF4-FFF2-40B4-BE49-F238E27FC236}">
                <a16:creationId xmlns:a16="http://schemas.microsoft.com/office/drawing/2014/main" id="{9C00EA3A-DB91-4538-A3B4-D7A941E6D0D4}"/>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Tree>
    <p:extLst>
      <p:ext uri="{BB962C8B-B14F-4D97-AF65-F5344CB8AC3E}">
        <p14:creationId xmlns:p14="http://schemas.microsoft.com/office/powerpoint/2010/main" val="1371150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68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9_Content">
    <p:spTree>
      <p:nvGrpSpPr>
        <p:cNvPr id="1" name=""/>
        <p:cNvGrpSpPr/>
        <p:nvPr/>
      </p:nvGrpSpPr>
      <p:grpSpPr>
        <a:xfrm>
          <a:off x="0" y="0"/>
          <a:ext cx="0" cy="0"/>
          <a:chOff x="0" y="0"/>
          <a:chExt cx="0" cy="0"/>
        </a:xfrm>
      </p:grpSpPr>
      <p:sp>
        <p:nvSpPr>
          <p:cNvPr id="564" name="Shape 564"/>
          <p:cNvSpPr>
            <a:spLocks noGrp="1"/>
          </p:cNvSpPr>
          <p:nvPr>
            <p:ph type="body" sz="half" idx="1"/>
          </p:nvPr>
        </p:nvSpPr>
        <p:spPr>
          <a:xfrm>
            <a:off x="539628" y="1876925"/>
            <a:ext cx="5407233" cy="4047914"/>
          </a:xfrm>
          <a:prstGeom prst="rect">
            <a:avLst/>
          </a:prstGeom>
        </p:spPr>
        <p:txBody>
          <a:bodyPr/>
          <a:lstStyle>
            <a:lvl1pPr marL="228600" indent="-228600">
              <a:buClr>
                <a:schemeClr val="accent2"/>
              </a:buClr>
              <a:buSzPct val="100000"/>
              <a:buFont typeface="Arial"/>
              <a:buChar char="•"/>
            </a:lvl1pPr>
            <a:lvl2pPr marL="731519" indent="-274319">
              <a:buClr>
                <a:schemeClr val="accent2"/>
              </a:buClr>
              <a:buFont typeface="Arial"/>
            </a:lvl2pPr>
            <a:lvl3pPr marL="1188719" indent="-274319">
              <a:buClr>
                <a:schemeClr val="accent2"/>
              </a:buClr>
              <a:buFont typeface="Arial"/>
            </a:lvl3pPr>
            <a:lvl4pPr marL="1645920" indent="-274319">
              <a:buClr>
                <a:schemeClr val="accent2"/>
              </a:buClr>
              <a:buFont typeface="Arial"/>
            </a:lvl4pPr>
            <a:lvl5pPr marL="2803551" indent="-365679">
              <a:buClr>
                <a:schemeClr val="accent2"/>
              </a:buClr>
              <a:buFont typeface="Arial"/>
            </a:lvl5pPr>
          </a:lstStyle>
          <a:p>
            <a:r>
              <a:t>Click to edit style</a:t>
            </a:r>
          </a:p>
          <a:p>
            <a:pPr lvl="1"/>
            <a:r>
              <a:t>Second level</a:t>
            </a:r>
          </a:p>
          <a:p>
            <a:pPr lvl="2"/>
            <a:r>
              <a:t>Third level</a:t>
            </a:r>
          </a:p>
          <a:p>
            <a:pPr lvl="3"/>
            <a:r>
              <a:t>Fourth level</a:t>
            </a:r>
          </a:p>
          <a:p>
            <a:pPr lvl="4"/>
            <a:r>
              <a:t>Fifth level</a:t>
            </a:r>
          </a:p>
        </p:txBody>
      </p:sp>
      <p:sp>
        <p:nvSpPr>
          <p:cNvPr id="565" name="Shape 565"/>
          <p:cNvSpPr>
            <a:spLocks noGrp="1"/>
          </p:cNvSpPr>
          <p:nvPr>
            <p:ph type="body" sz="quarter" idx="13"/>
          </p:nvPr>
        </p:nvSpPr>
        <p:spPr>
          <a:xfrm>
            <a:off x="528637" y="1325565"/>
            <a:ext cx="5418141" cy="454400"/>
          </a:xfrm>
          <a:prstGeom prst="rect">
            <a:avLst/>
          </a:prstGeom>
        </p:spPr>
        <p:txBody>
          <a:bodyPr anchor="ctr"/>
          <a:lstStyle/>
          <a:p>
            <a:pPr marL="210311" indent="-210311" defTabSz="841247">
              <a:spcBef>
                <a:spcPts val="900"/>
              </a:spcBef>
              <a:buSzPct val="100000"/>
              <a:buFont typeface="Arial"/>
              <a:buChar char="•"/>
              <a:defRPr sz="2576"/>
            </a:pPr>
            <a:endParaRPr/>
          </a:p>
        </p:txBody>
      </p:sp>
      <p:sp>
        <p:nvSpPr>
          <p:cNvPr id="566" name="Shape 566"/>
          <p:cNvSpPr>
            <a:spLocks noGrp="1"/>
          </p:cNvSpPr>
          <p:nvPr>
            <p:ph type="body" sz="quarter" idx="14"/>
          </p:nvPr>
        </p:nvSpPr>
        <p:spPr>
          <a:xfrm>
            <a:off x="6175460" y="1325565"/>
            <a:ext cx="5407233" cy="454400"/>
          </a:xfrm>
          <a:prstGeom prst="rect">
            <a:avLst/>
          </a:prstGeom>
        </p:spPr>
        <p:txBody>
          <a:bodyPr anchor="ctr"/>
          <a:lstStyle/>
          <a:p>
            <a:pPr marL="210311" indent="-210311" defTabSz="841247">
              <a:spcBef>
                <a:spcPts val="900"/>
              </a:spcBef>
              <a:buSzPct val="100000"/>
              <a:buFont typeface="Arial"/>
              <a:buChar char="•"/>
              <a:defRPr sz="2576"/>
            </a:pPr>
            <a:endParaRPr/>
          </a:p>
        </p:txBody>
      </p:sp>
      <p:sp>
        <p:nvSpPr>
          <p:cNvPr id="567" name="Shape 567"/>
          <p:cNvSpPr/>
          <p:nvPr/>
        </p:nvSpPr>
        <p:spPr>
          <a:xfrm>
            <a:off x="0" y="190264"/>
            <a:ext cx="12192000" cy="850760"/>
          </a:xfrm>
          <a:prstGeom prst="rect">
            <a:avLst/>
          </a:prstGeom>
          <a:solidFill>
            <a:srgbClr val="FFFFFF"/>
          </a:solidFill>
          <a:ln w="12700">
            <a:miter lim="400000"/>
          </a:ln>
        </p:spPr>
        <p:txBody>
          <a:bodyPr lIns="45718" tIns="45718" rIns="45718" bIns="45718" anchor="ctr"/>
          <a:lstStyle/>
          <a:p>
            <a:pPr>
              <a:defRPr sz="4600">
                <a:latin typeface="Arial"/>
                <a:ea typeface="Arial"/>
                <a:cs typeface="Arial"/>
                <a:sym typeface="Arial"/>
              </a:defRPr>
            </a:pPr>
            <a:endParaRPr/>
          </a:p>
        </p:txBody>
      </p:sp>
      <p:grpSp>
        <p:nvGrpSpPr>
          <p:cNvPr id="570" name="Group 570"/>
          <p:cNvGrpSpPr/>
          <p:nvPr/>
        </p:nvGrpSpPr>
        <p:grpSpPr>
          <a:xfrm>
            <a:off x="-12702" y="962862"/>
            <a:ext cx="12204703" cy="150543"/>
            <a:chOff x="0" y="0"/>
            <a:chExt cx="12204702" cy="150542"/>
          </a:xfrm>
        </p:grpSpPr>
        <p:sp>
          <p:nvSpPr>
            <p:cNvPr id="568" name="Shape 568"/>
            <p:cNvSpPr/>
            <p:nvPr/>
          </p:nvSpPr>
          <p:spPr>
            <a:xfrm>
              <a:off x="-1" y="-1"/>
              <a:ext cx="12204703" cy="100064"/>
            </a:xfrm>
            <a:prstGeom prst="rect">
              <a:avLst/>
            </a:prstGeom>
            <a:solidFill>
              <a:schemeClr val="accent1"/>
            </a:solidFill>
            <a:ln w="12700" cap="flat">
              <a:noFill/>
              <a:miter lim="400000"/>
            </a:ln>
            <a:effectLst/>
          </p:spPr>
          <p:txBody>
            <a:bodyPr wrap="square" lIns="45718" tIns="45718" rIns="45718" bIns="45718" numCol="1" anchor="ctr">
              <a:noAutofit/>
            </a:bodyPr>
            <a:lstStyle/>
            <a:p>
              <a:pPr>
                <a:defRPr sz="4600">
                  <a:latin typeface="Arial"/>
                  <a:ea typeface="Arial"/>
                  <a:cs typeface="Arial"/>
                  <a:sym typeface="Arial"/>
                </a:defRPr>
              </a:pPr>
              <a:endParaRPr/>
            </a:p>
          </p:txBody>
        </p:sp>
        <p:sp>
          <p:nvSpPr>
            <p:cNvPr id="569" name="Shape 569"/>
            <p:cNvSpPr/>
            <p:nvPr/>
          </p:nvSpPr>
          <p:spPr>
            <a:xfrm>
              <a:off x="-1" y="127000"/>
              <a:ext cx="12204703" cy="23542"/>
            </a:xfrm>
            <a:prstGeom prst="rect">
              <a:avLst/>
            </a:prstGeom>
            <a:solidFill>
              <a:schemeClr val="accent2"/>
            </a:solidFill>
            <a:ln w="12700" cap="flat">
              <a:noFill/>
              <a:miter lim="400000"/>
            </a:ln>
            <a:effectLst/>
          </p:spPr>
          <p:txBody>
            <a:bodyPr wrap="square" lIns="45718" tIns="45718" rIns="45718" bIns="45718" numCol="1" anchor="ctr">
              <a:noAutofit/>
            </a:bodyPr>
            <a:lstStyle/>
            <a:p>
              <a:pPr>
                <a:defRPr sz="4600">
                  <a:latin typeface="Arial"/>
                  <a:ea typeface="Arial"/>
                  <a:cs typeface="Arial"/>
                  <a:sym typeface="Arial"/>
                </a:defRPr>
              </a:pPr>
              <a:endParaRPr/>
            </a:p>
          </p:txBody>
        </p:sp>
      </p:grpSp>
      <p:grpSp>
        <p:nvGrpSpPr>
          <p:cNvPr id="579" name="Group 579"/>
          <p:cNvGrpSpPr/>
          <p:nvPr/>
        </p:nvGrpSpPr>
        <p:grpSpPr>
          <a:xfrm>
            <a:off x="10480833" y="311655"/>
            <a:ext cx="1138059" cy="358429"/>
            <a:chOff x="0" y="0"/>
            <a:chExt cx="1138057" cy="358428"/>
          </a:xfrm>
        </p:grpSpPr>
        <p:sp>
          <p:nvSpPr>
            <p:cNvPr id="571" name="Shape 571"/>
            <p:cNvSpPr/>
            <p:nvPr/>
          </p:nvSpPr>
          <p:spPr>
            <a:xfrm>
              <a:off x="0" y="0"/>
              <a:ext cx="211176" cy="3515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99" y="0"/>
                  </a:lnTo>
                  <a:lnTo>
                    <a:pt x="20899" y="2665"/>
                  </a:lnTo>
                  <a:lnTo>
                    <a:pt x="5137" y="2665"/>
                  </a:lnTo>
                  <a:lnTo>
                    <a:pt x="5137" y="9397"/>
                  </a:lnTo>
                  <a:lnTo>
                    <a:pt x="17981" y="9397"/>
                  </a:lnTo>
                  <a:lnTo>
                    <a:pt x="17981" y="12062"/>
                  </a:lnTo>
                  <a:lnTo>
                    <a:pt x="5137" y="12062"/>
                  </a:lnTo>
                  <a:lnTo>
                    <a:pt x="5137" y="18935"/>
                  </a:lnTo>
                  <a:lnTo>
                    <a:pt x="21600" y="18935"/>
                  </a:lnTo>
                  <a:lnTo>
                    <a:pt x="21600" y="21600"/>
                  </a:lnTo>
                  <a:lnTo>
                    <a:pt x="0" y="21600"/>
                  </a:lnTo>
                  <a:lnTo>
                    <a:pt x="0" y="0"/>
                  </a:lnTo>
                  <a:close/>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72" name="Shape 572"/>
            <p:cNvSpPr/>
            <p:nvPr/>
          </p:nvSpPr>
          <p:spPr>
            <a:xfrm>
              <a:off x="226013" y="0"/>
              <a:ext cx="130131" cy="353863"/>
            </a:xfrm>
            <a:custGeom>
              <a:avLst/>
              <a:gdLst/>
              <a:ahLst/>
              <a:cxnLst>
                <a:cxn ang="0">
                  <a:pos x="wd2" y="hd2"/>
                </a:cxn>
                <a:cxn ang="5400000">
                  <a:pos x="wd2" y="hd2"/>
                </a:cxn>
                <a:cxn ang="10800000">
                  <a:pos x="wd2" y="hd2"/>
                </a:cxn>
                <a:cxn ang="16200000">
                  <a:pos x="wd2" y="hd2"/>
                </a:cxn>
              </a:cxnLst>
              <a:rect l="0" t="0" r="r" b="b"/>
              <a:pathLst>
                <a:path w="21600" h="21600" extrusionOk="0">
                  <a:moveTo>
                    <a:pt x="7069" y="2627"/>
                  </a:moveTo>
                  <a:cubicBezTo>
                    <a:pt x="0" y="2627"/>
                    <a:pt x="0" y="2627"/>
                    <a:pt x="0" y="2627"/>
                  </a:cubicBezTo>
                  <a:cubicBezTo>
                    <a:pt x="0" y="0"/>
                    <a:pt x="0" y="0"/>
                    <a:pt x="0" y="0"/>
                  </a:cubicBezTo>
                  <a:cubicBezTo>
                    <a:pt x="14924" y="0"/>
                    <a:pt x="14924" y="0"/>
                    <a:pt x="14924" y="0"/>
                  </a:cubicBezTo>
                  <a:cubicBezTo>
                    <a:pt x="14924" y="16930"/>
                    <a:pt x="14924" y="16930"/>
                    <a:pt x="14924" y="16930"/>
                  </a:cubicBezTo>
                  <a:cubicBezTo>
                    <a:pt x="14924" y="18243"/>
                    <a:pt x="15709" y="19119"/>
                    <a:pt x="19244" y="19119"/>
                  </a:cubicBezTo>
                  <a:cubicBezTo>
                    <a:pt x="20422" y="19119"/>
                    <a:pt x="21600" y="19119"/>
                    <a:pt x="21600" y="19119"/>
                  </a:cubicBezTo>
                  <a:cubicBezTo>
                    <a:pt x="21600" y="21454"/>
                    <a:pt x="21600" y="21454"/>
                    <a:pt x="21600" y="21454"/>
                  </a:cubicBezTo>
                  <a:cubicBezTo>
                    <a:pt x="21600" y="21454"/>
                    <a:pt x="19636" y="21600"/>
                    <a:pt x="18065" y="21600"/>
                  </a:cubicBezTo>
                  <a:cubicBezTo>
                    <a:pt x="12175" y="21600"/>
                    <a:pt x="7069" y="20724"/>
                    <a:pt x="7069" y="17076"/>
                  </a:cubicBezTo>
                  <a:lnTo>
                    <a:pt x="7069" y="2627"/>
                  </a:lnTo>
                  <a:close/>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73" name="Shape 573"/>
            <p:cNvSpPr/>
            <p:nvPr/>
          </p:nvSpPr>
          <p:spPr>
            <a:xfrm>
              <a:off x="364132" y="0"/>
              <a:ext cx="127848" cy="353863"/>
            </a:xfrm>
            <a:custGeom>
              <a:avLst/>
              <a:gdLst/>
              <a:ahLst/>
              <a:cxnLst>
                <a:cxn ang="0">
                  <a:pos x="wd2" y="hd2"/>
                </a:cxn>
                <a:cxn ang="5400000">
                  <a:pos x="wd2" y="hd2"/>
                </a:cxn>
                <a:cxn ang="10800000">
                  <a:pos x="wd2" y="hd2"/>
                </a:cxn>
                <a:cxn ang="16200000">
                  <a:pos x="wd2" y="hd2"/>
                </a:cxn>
              </a:cxnLst>
              <a:rect l="0" t="0" r="r" b="b"/>
              <a:pathLst>
                <a:path w="21600" h="21600" extrusionOk="0">
                  <a:moveTo>
                    <a:pt x="6800" y="2627"/>
                  </a:moveTo>
                  <a:cubicBezTo>
                    <a:pt x="0" y="2627"/>
                    <a:pt x="0" y="2627"/>
                    <a:pt x="0" y="2627"/>
                  </a:cubicBezTo>
                  <a:cubicBezTo>
                    <a:pt x="0" y="0"/>
                    <a:pt x="0" y="0"/>
                    <a:pt x="0" y="0"/>
                  </a:cubicBezTo>
                  <a:cubicBezTo>
                    <a:pt x="14800" y="0"/>
                    <a:pt x="14800" y="0"/>
                    <a:pt x="14800" y="0"/>
                  </a:cubicBezTo>
                  <a:cubicBezTo>
                    <a:pt x="14800" y="16930"/>
                    <a:pt x="14800" y="16930"/>
                    <a:pt x="14800" y="16930"/>
                  </a:cubicBezTo>
                  <a:cubicBezTo>
                    <a:pt x="14800" y="18243"/>
                    <a:pt x="15600" y="19119"/>
                    <a:pt x="19600" y="19119"/>
                  </a:cubicBezTo>
                  <a:cubicBezTo>
                    <a:pt x="20800" y="19119"/>
                    <a:pt x="21600" y="19119"/>
                    <a:pt x="21600" y="19119"/>
                  </a:cubicBezTo>
                  <a:cubicBezTo>
                    <a:pt x="21600" y="21454"/>
                    <a:pt x="21600" y="21454"/>
                    <a:pt x="21600" y="21454"/>
                  </a:cubicBezTo>
                  <a:cubicBezTo>
                    <a:pt x="21600" y="21454"/>
                    <a:pt x="20000" y="21600"/>
                    <a:pt x="18000" y="21600"/>
                  </a:cubicBezTo>
                  <a:cubicBezTo>
                    <a:pt x="12000" y="21600"/>
                    <a:pt x="6800" y="20724"/>
                    <a:pt x="6800" y="17076"/>
                  </a:cubicBezTo>
                  <a:lnTo>
                    <a:pt x="6800" y="2627"/>
                  </a:lnTo>
                  <a:close/>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74" name="Shape 574"/>
            <p:cNvSpPr/>
            <p:nvPr/>
          </p:nvSpPr>
          <p:spPr>
            <a:xfrm>
              <a:off x="503393" y="93602"/>
              <a:ext cx="234005" cy="264827"/>
            </a:xfrm>
            <a:custGeom>
              <a:avLst/>
              <a:gdLst/>
              <a:ahLst/>
              <a:cxnLst>
                <a:cxn ang="0">
                  <a:pos x="wd2" y="hd2"/>
                </a:cxn>
                <a:cxn ang="5400000">
                  <a:pos x="wd2" y="hd2"/>
                </a:cxn>
                <a:cxn ang="10800000">
                  <a:pos x="wd2" y="hd2"/>
                </a:cxn>
                <a:cxn ang="16200000">
                  <a:pos x="wd2" y="hd2"/>
                </a:cxn>
              </a:cxnLst>
              <a:rect l="0" t="0" r="r" b="b"/>
              <a:pathLst>
                <a:path w="21600" h="21600" extrusionOk="0">
                  <a:moveTo>
                    <a:pt x="16971" y="8368"/>
                  </a:moveTo>
                  <a:cubicBezTo>
                    <a:pt x="16971" y="4865"/>
                    <a:pt x="14547" y="3114"/>
                    <a:pt x="11461" y="3114"/>
                  </a:cubicBezTo>
                  <a:cubicBezTo>
                    <a:pt x="8155" y="3114"/>
                    <a:pt x="5290" y="5059"/>
                    <a:pt x="4629" y="8368"/>
                  </a:cubicBezTo>
                  <a:lnTo>
                    <a:pt x="16971" y="8368"/>
                  </a:lnTo>
                  <a:close/>
                  <a:moveTo>
                    <a:pt x="11461" y="0"/>
                  </a:moveTo>
                  <a:cubicBezTo>
                    <a:pt x="18073" y="0"/>
                    <a:pt x="21600" y="4281"/>
                    <a:pt x="21600" y="9730"/>
                  </a:cubicBezTo>
                  <a:cubicBezTo>
                    <a:pt x="21600" y="10119"/>
                    <a:pt x="21380" y="11286"/>
                    <a:pt x="21380" y="11286"/>
                  </a:cubicBezTo>
                  <a:cubicBezTo>
                    <a:pt x="4408" y="11286"/>
                    <a:pt x="4408" y="11286"/>
                    <a:pt x="4408" y="11286"/>
                  </a:cubicBezTo>
                  <a:cubicBezTo>
                    <a:pt x="4849" y="15957"/>
                    <a:pt x="8376" y="18097"/>
                    <a:pt x="12563" y="18097"/>
                  </a:cubicBezTo>
                  <a:cubicBezTo>
                    <a:pt x="16531" y="18097"/>
                    <a:pt x="19396" y="15762"/>
                    <a:pt x="19396" y="15762"/>
                  </a:cubicBezTo>
                  <a:cubicBezTo>
                    <a:pt x="21159" y="18681"/>
                    <a:pt x="21159" y="18681"/>
                    <a:pt x="21159" y="18681"/>
                  </a:cubicBezTo>
                  <a:cubicBezTo>
                    <a:pt x="21159" y="18681"/>
                    <a:pt x="17853" y="21600"/>
                    <a:pt x="12343" y="21600"/>
                  </a:cubicBezTo>
                  <a:cubicBezTo>
                    <a:pt x="4849" y="21600"/>
                    <a:pt x="0" y="16930"/>
                    <a:pt x="0" y="10703"/>
                  </a:cubicBezTo>
                  <a:cubicBezTo>
                    <a:pt x="0" y="4281"/>
                    <a:pt x="4849" y="0"/>
                    <a:pt x="11461" y="0"/>
                  </a:cubicBezTo>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75" name="Shape 575"/>
            <p:cNvSpPr/>
            <p:nvPr/>
          </p:nvSpPr>
          <p:spPr>
            <a:xfrm>
              <a:off x="741962" y="100451"/>
              <a:ext cx="228298" cy="251128"/>
            </a:xfrm>
            <a:custGeom>
              <a:avLst/>
              <a:gdLst/>
              <a:ahLst/>
              <a:cxnLst>
                <a:cxn ang="0">
                  <a:pos x="wd2" y="hd2"/>
                </a:cxn>
                <a:cxn ang="5400000">
                  <a:pos x="wd2" y="hd2"/>
                </a:cxn>
                <a:cxn ang="10800000">
                  <a:pos x="wd2" y="hd2"/>
                </a:cxn>
                <a:cxn ang="16200000">
                  <a:pos x="wd2" y="hd2"/>
                </a:cxn>
              </a:cxnLst>
              <a:rect l="0" t="0" r="r" b="b"/>
              <a:pathLst>
                <a:path w="21600" h="21600" extrusionOk="0">
                  <a:moveTo>
                    <a:pt x="10800" y="13166"/>
                  </a:moveTo>
                  <a:cubicBezTo>
                    <a:pt x="10800" y="13166"/>
                    <a:pt x="10350" y="13783"/>
                    <a:pt x="10125" y="14400"/>
                  </a:cubicBezTo>
                  <a:cubicBezTo>
                    <a:pt x="4950" y="21600"/>
                    <a:pt x="4950" y="21600"/>
                    <a:pt x="4950" y="21600"/>
                  </a:cubicBezTo>
                  <a:cubicBezTo>
                    <a:pt x="0" y="21600"/>
                    <a:pt x="0" y="21600"/>
                    <a:pt x="0" y="21600"/>
                  </a:cubicBezTo>
                  <a:cubicBezTo>
                    <a:pt x="7875" y="10491"/>
                    <a:pt x="7875" y="10491"/>
                    <a:pt x="7875" y="10491"/>
                  </a:cubicBezTo>
                  <a:cubicBezTo>
                    <a:pt x="225" y="0"/>
                    <a:pt x="225" y="0"/>
                    <a:pt x="225" y="0"/>
                  </a:cubicBezTo>
                  <a:cubicBezTo>
                    <a:pt x="5625" y="0"/>
                    <a:pt x="5625" y="0"/>
                    <a:pt x="5625" y="0"/>
                  </a:cubicBezTo>
                  <a:cubicBezTo>
                    <a:pt x="9900" y="6583"/>
                    <a:pt x="9900" y="6583"/>
                    <a:pt x="9900" y="6583"/>
                  </a:cubicBezTo>
                  <a:cubicBezTo>
                    <a:pt x="10350" y="7200"/>
                    <a:pt x="10800" y="7817"/>
                    <a:pt x="10800" y="7817"/>
                  </a:cubicBezTo>
                  <a:cubicBezTo>
                    <a:pt x="10800" y="7817"/>
                    <a:pt x="10800" y="7817"/>
                    <a:pt x="10800" y="7817"/>
                  </a:cubicBezTo>
                  <a:cubicBezTo>
                    <a:pt x="10800" y="7817"/>
                    <a:pt x="11250" y="7200"/>
                    <a:pt x="11700" y="6583"/>
                  </a:cubicBezTo>
                  <a:cubicBezTo>
                    <a:pt x="15975" y="0"/>
                    <a:pt x="15975" y="0"/>
                    <a:pt x="15975" y="0"/>
                  </a:cubicBezTo>
                  <a:cubicBezTo>
                    <a:pt x="21150" y="0"/>
                    <a:pt x="21150" y="0"/>
                    <a:pt x="21150" y="0"/>
                  </a:cubicBezTo>
                  <a:cubicBezTo>
                    <a:pt x="13500" y="10491"/>
                    <a:pt x="13500" y="10491"/>
                    <a:pt x="13500" y="10491"/>
                  </a:cubicBezTo>
                  <a:cubicBezTo>
                    <a:pt x="21600" y="21600"/>
                    <a:pt x="21600" y="21600"/>
                    <a:pt x="21600" y="21600"/>
                  </a:cubicBezTo>
                  <a:cubicBezTo>
                    <a:pt x="16425" y="21600"/>
                    <a:pt x="16425" y="21600"/>
                    <a:pt x="16425" y="21600"/>
                  </a:cubicBezTo>
                  <a:cubicBezTo>
                    <a:pt x="11475" y="14400"/>
                    <a:pt x="11475" y="14400"/>
                    <a:pt x="11475" y="14400"/>
                  </a:cubicBezTo>
                  <a:cubicBezTo>
                    <a:pt x="11250" y="13783"/>
                    <a:pt x="10800" y="13166"/>
                    <a:pt x="10800" y="13166"/>
                  </a:cubicBezTo>
                  <a:close/>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76" name="Shape 576"/>
            <p:cNvSpPr/>
            <p:nvPr/>
          </p:nvSpPr>
          <p:spPr>
            <a:xfrm>
              <a:off x="1023908" y="111865"/>
              <a:ext cx="100452" cy="2397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5429" y="21600"/>
                    <a:pt x="19543" y="12960"/>
                    <a:pt x="21600" y="0"/>
                  </a:cubicBezTo>
                  <a:cubicBezTo>
                    <a:pt x="0" y="0"/>
                    <a:pt x="0" y="0"/>
                    <a:pt x="0" y="0"/>
                  </a:cubicBezTo>
                  <a:cubicBezTo>
                    <a:pt x="2571" y="12960"/>
                    <a:pt x="6686" y="21600"/>
                    <a:pt x="10800" y="21600"/>
                  </a:cubicBezTo>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77" name="Shape 577"/>
            <p:cNvSpPr/>
            <p:nvPr/>
          </p:nvSpPr>
          <p:spPr>
            <a:xfrm>
              <a:off x="1012493" y="61640"/>
              <a:ext cx="125565" cy="23973"/>
            </a:xfrm>
            <a:custGeom>
              <a:avLst/>
              <a:gdLst/>
              <a:ahLst/>
              <a:cxnLst>
                <a:cxn ang="0">
                  <a:pos x="wd2" y="hd2"/>
                </a:cxn>
                <a:cxn ang="5400000">
                  <a:pos x="wd2" y="hd2"/>
                </a:cxn>
                <a:cxn ang="10800000">
                  <a:pos x="wd2" y="hd2"/>
                </a:cxn>
                <a:cxn ang="16200000">
                  <a:pos x="wd2" y="hd2"/>
                </a:cxn>
              </a:cxnLst>
              <a:rect l="0" t="0" r="r" b="b"/>
              <a:pathLst>
                <a:path w="21600" h="21600" extrusionOk="0">
                  <a:moveTo>
                    <a:pt x="21192" y="21600"/>
                  </a:moveTo>
                  <a:cubicBezTo>
                    <a:pt x="21192" y="19440"/>
                    <a:pt x="21600" y="15120"/>
                    <a:pt x="21600" y="10800"/>
                  </a:cubicBezTo>
                  <a:cubicBezTo>
                    <a:pt x="21600" y="6480"/>
                    <a:pt x="21192" y="4320"/>
                    <a:pt x="21192" y="0"/>
                  </a:cubicBezTo>
                  <a:cubicBezTo>
                    <a:pt x="408" y="0"/>
                    <a:pt x="408" y="0"/>
                    <a:pt x="408" y="0"/>
                  </a:cubicBezTo>
                  <a:cubicBezTo>
                    <a:pt x="0" y="4320"/>
                    <a:pt x="0" y="6480"/>
                    <a:pt x="0" y="10800"/>
                  </a:cubicBezTo>
                  <a:cubicBezTo>
                    <a:pt x="0" y="15120"/>
                    <a:pt x="0" y="19440"/>
                    <a:pt x="408" y="21600"/>
                  </a:cubicBezTo>
                  <a:lnTo>
                    <a:pt x="21192" y="21600"/>
                  </a:lnTo>
                  <a:close/>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78" name="Shape 578"/>
            <p:cNvSpPr/>
            <p:nvPr/>
          </p:nvSpPr>
          <p:spPr>
            <a:xfrm>
              <a:off x="1023908" y="11415"/>
              <a:ext cx="100452" cy="273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686" y="0"/>
                    <a:pt x="2571" y="7855"/>
                    <a:pt x="0" y="21600"/>
                  </a:cubicBezTo>
                  <a:cubicBezTo>
                    <a:pt x="21600" y="21600"/>
                    <a:pt x="21600" y="21600"/>
                    <a:pt x="21600" y="21600"/>
                  </a:cubicBezTo>
                  <a:cubicBezTo>
                    <a:pt x="19543" y="7855"/>
                    <a:pt x="15429" y="0"/>
                    <a:pt x="10800" y="0"/>
                  </a:cubicBezTo>
                </a:path>
              </a:pathLst>
            </a:custGeom>
            <a:solidFill>
              <a:schemeClr val="accent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grpSp>
      <p:sp>
        <p:nvSpPr>
          <p:cNvPr id="580" name="Shape 580"/>
          <p:cNvSpPr>
            <a:spLocks noGrp="1"/>
          </p:cNvSpPr>
          <p:nvPr>
            <p:ph type="title"/>
          </p:nvPr>
        </p:nvSpPr>
        <p:spPr>
          <a:prstGeom prst="rect">
            <a:avLst/>
          </a:prstGeom>
        </p:spPr>
        <p:txBody>
          <a:bodyPr/>
          <a:lstStyle/>
          <a:p>
            <a:r>
              <a:t>Spustelėję redag. ruoš. pavad. stilių</a:t>
            </a:r>
          </a:p>
        </p:txBody>
      </p:sp>
    </p:spTree>
    <p:extLst>
      <p:ext uri="{BB962C8B-B14F-4D97-AF65-F5344CB8AC3E}">
        <p14:creationId xmlns:p14="http://schemas.microsoft.com/office/powerpoint/2010/main" val="290223127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Blank">
    <p:bg>
      <p:bgPr>
        <a:solidFill>
          <a:srgbClr val="E6E6E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61F8A97-8D3D-4306-B995-082BD962F5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097" y="-1"/>
            <a:ext cx="3876675" cy="1701479"/>
          </a:xfrm>
          <a:prstGeom prst="rect">
            <a:avLst/>
          </a:prstGeom>
        </p:spPr>
      </p:pic>
      <p:grpSp>
        <p:nvGrpSpPr>
          <p:cNvPr id="11" name="Group 10">
            <a:extLst>
              <a:ext uri="{FF2B5EF4-FFF2-40B4-BE49-F238E27FC236}">
                <a16:creationId xmlns:a16="http://schemas.microsoft.com/office/drawing/2014/main" id="{C813CCCA-1F48-4AFB-A107-7A26876778F7}"/>
              </a:ext>
            </a:extLst>
          </p:cNvPr>
          <p:cNvGrpSpPr/>
          <p:nvPr userDrawn="1"/>
        </p:nvGrpSpPr>
        <p:grpSpPr>
          <a:xfrm>
            <a:off x="996741" y="344754"/>
            <a:ext cx="1719441" cy="1026846"/>
            <a:chOff x="4566631" y="1292130"/>
            <a:chExt cx="2688618" cy="1605635"/>
          </a:xfrm>
        </p:grpSpPr>
        <p:pic>
          <p:nvPicPr>
            <p:cNvPr id="12" name="Graphic 11">
              <a:extLst>
                <a:ext uri="{FF2B5EF4-FFF2-40B4-BE49-F238E27FC236}">
                  <a16:creationId xmlns:a16="http://schemas.microsoft.com/office/drawing/2014/main" id="{3CAF88A7-87F6-4083-B543-936748B4083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52077"/>
            <a:stretch/>
          </p:blipFill>
          <p:spPr>
            <a:xfrm>
              <a:off x="4681036" y="1292130"/>
              <a:ext cx="2474144" cy="750780"/>
            </a:xfrm>
            <a:prstGeom prst="rect">
              <a:avLst/>
            </a:prstGeom>
          </p:spPr>
        </p:pic>
        <p:pic>
          <p:nvPicPr>
            <p:cNvPr id="13" name="Graphic 12">
              <a:extLst>
                <a:ext uri="{FF2B5EF4-FFF2-40B4-BE49-F238E27FC236}">
                  <a16:creationId xmlns:a16="http://schemas.microsoft.com/office/drawing/2014/main" id="{ADF3D600-7F1F-4BE1-9789-C3EFCEDC977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47923"/>
            <a:stretch/>
          </p:blipFill>
          <p:spPr>
            <a:xfrm>
              <a:off x="4566631" y="2146985"/>
              <a:ext cx="2688618" cy="750780"/>
            </a:xfrm>
            <a:prstGeom prst="rect">
              <a:avLst/>
            </a:prstGeom>
          </p:spPr>
        </p:pic>
      </p:grpSp>
      <p:sp>
        <p:nvSpPr>
          <p:cNvPr id="10" name="Text Placeholder 2">
            <a:extLst>
              <a:ext uri="{FF2B5EF4-FFF2-40B4-BE49-F238E27FC236}">
                <a16:creationId xmlns:a16="http://schemas.microsoft.com/office/drawing/2014/main" id="{51D90215-3DA6-4FE8-8191-112535EFF094}"/>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14" name="Text Placeholder 2">
            <a:extLst>
              <a:ext uri="{FF2B5EF4-FFF2-40B4-BE49-F238E27FC236}">
                <a16:creationId xmlns:a16="http://schemas.microsoft.com/office/drawing/2014/main" id="{9DDA21C4-7C71-445E-9E74-D8BC9E3EED57}"/>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
        <p:nvSpPr>
          <p:cNvPr id="15" name="Text Placeholder 3">
            <a:extLst>
              <a:ext uri="{FF2B5EF4-FFF2-40B4-BE49-F238E27FC236}">
                <a16:creationId xmlns:a16="http://schemas.microsoft.com/office/drawing/2014/main" id="{F452BFCB-44F1-47B9-8C00-B5B00628DC87}"/>
              </a:ext>
            </a:extLst>
          </p:cNvPr>
          <p:cNvSpPr>
            <a:spLocks noGrp="1"/>
          </p:cNvSpPr>
          <p:nvPr>
            <p:ph type="body" sz="quarter" idx="10" hasCustomPrompt="1"/>
          </p:nvPr>
        </p:nvSpPr>
        <p:spPr>
          <a:xfrm>
            <a:off x="683395" y="2699660"/>
            <a:ext cx="9555364" cy="665043"/>
          </a:xfrm>
        </p:spPr>
        <p:txBody>
          <a:bodyPr>
            <a:noAutofit/>
          </a:bodyPr>
          <a:lstStyle>
            <a:lvl1pPr marL="0" indent="0">
              <a:buNone/>
              <a:defRPr sz="4400"/>
            </a:lvl1pPr>
          </a:lstStyle>
          <a:p>
            <a:pPr lvl="0"/>
            <a:r>
              <a:rPr lang="en-US" dirty="0"/>
              <a:t>LOREM IPSUM DOLOR SIT AMET.</a:t>
            </a:r>
          </a:p>
        </p:txBody>
      </p:sp>
      <p:sp>
        <p:nvSpPr>
          <p:cNvPr id="16" name="Text Placeholder 3">
            <a:extLst>
              <a:ext uri="{FF2B5EF4-FFF2-40B4-BE49-F238E27FC236}">
                <a16:creationId xmlns:a16="http://schemas.microsoft.com/office/drawing/2014/main" id="{2BD86A9E-9961-4306-9F66-623DF9F380B4}"/>
              </a:ext>
            </a:extLst>
          </p:cNvPr>
          <p:cNvSpPr>
            <a:spLocks noGrp="1"/>
          </p:cNvSpPr>
          <p:nvPr>
            <p:ph type="body" sz="quarter" idx="11" hasCustomPrompt="1"/>
          </p:nvPr>
        </p:nvSpPr>
        <p:spPr>
          <a:xfrm>
            <a:off x="694126" y="3405853"/>
            <a:ext cx="9555364" cy="665043"/>
          </a:xfrm>
        </p:spPr>
        <p:txBody>
          <a:bodyPr>
            <a:noAutofit/>
          </a:bodyPr>
          <a:lstStyle>
            <a:lvl1pPr marL="0" indent="0">
              <a:buNone/>
              <a:defRPr sz="4400">
                <a:solidFill>
                  <a:schemeClr val="tx2"/>
                </a:solidFill>
              </a:defRPr>
            </a:lvl1pPr>
          </a:lstStyle>
          <a:p>
            <a:pPr lvl="0"/>
            <a:r>
              <a:rPr lang="en-US" dirty="0"/>
              <a:t>LOREM.</a:t>
            </a:r>
          </a:p>
        </p:txBody>
      </p:sp>
    </p:spTree>
    <p:extLst>
      <p:ext uri="{BB962C8B-B14F-4D97-AF65-F5344CB8AC3E}">
        <p14:creationId xmlns:p14="http://schemas.microsoft.com/office/powerpoint/2010/main" val="2331498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83A6D7-CC68-4B70-94FB-19B716E5CB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91" t="2390" r="2001" b="16553"/>
          <a:stretch/>
        </p:blipFill>
        <p:spPr>
          <a:xfrm>
            <a:off x="0" y="-45180"/>
            <a:ext cx="12192000" cy="6903180"/>
          </a:xfrm>
          <a:prstGeom prst="rect">
            <a:avLst/>
          </a:prstGeom>
        </p:spPr>
      </p:pic>
      <p:pic>
        <p:nvPicPr>
          <p:cNvPr id="8" name="Graphic 7">
            <a:extLst>
              <a:ext uri="{FF2B5EF4-FFF2-40B4-BE49-F238E27FC236}">
                <a16:creationId xmlns:a16="http://schemas.microsoft.com/office/drawing/2014/main" id="{F1C2C3D4-C31F-4576-ADD7-79BEC3C263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5" y="1012503"/>
            <a:ext cx="10924170" cy="4832996"/>
          </a:xfrm>
          <a:prstGeom prst="rect">
            <a:avLst/>
          </a:prstGeom>
        </p:spPr>
      </p:pic>
      <p:grpSp>
        <p:nvGrpSpPr>
          <p:cNvPr id="17" name="Group 16">
            <a:extLst>
              <a:ext uri="{FF2B5EF4-FFF2-40B4-BE49-F238E27FC236}">
                <a16:creationId xmlns:a16="http://schemas.microsoft.com/office/drawing/2014/main" id="{0E480EC5-96F5-4461-9AB1-CEC565FAC728}"/>
              </a:ext>
            </a:extLst>
          </p:cNvPr>
          <p:cNvGrpSpPr/>
          <p:nvPr userDrawn="1"/>
        </p:nvGrpSpPr>
        <p:grpSpPr>
          <a:xfrm>
            <a:off x="9479912" y="1405235"/>
            <a:ext cx="1719441" cy="1026846"/>
            <a:chOff x="4566631" y="1292130"/>
            <a:chExt cx="2688618" cy="1605635"/>
          </a:xfrm>
        </p:grpSpPr>
        <p:pic>
          <p:nvPicPr>
            <p:cNvPr id="18" name="Graphic 17">
              <a:extLst>
                <a:ext uri="{FF2B5EF4-FFF2-40B4-BE49-F238E27FC236}">
                  <a16:creationId xmlns:a16="http://schemas.microsoft.com/office/drawing/2014/main" id="{FDF97812-9547-4BEE-82C2-FBBFA4C9FA1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52077"/>
            <a:stretch/>
          </p:blipFill>
          <p:spPr>
            <a:xfrm>
              <a:off x="4681036" y="1292130"/>
              <a:ext cx="2474144" cy="750780"/>
            </a:xfrm>
            <a:prstGeom prst="rect">
              <a:avLst/>
            </a:prstGeom>
          </p:spPr>
        </p:pic>
        <p:pic>
          <p:nvPicPr>
            <p:cNvPr id="19" name="Graphic 18">
              <a:extLst>
                <a:ext uri="{FF2B5EF4-FFF2-40B4-BE49-F238E27FC236}">
                  <a16:creationId xmlns:a16="http://schemas.microsoft.com/office/drawing/2014/main" id="{F021CC52-86A1-4F7E-B316-8C96C6929383}"/>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47923"/>
            <a:stretch/>
          </p:blipFill>
          <p:spPr>
            <a:xfrm>
              <a:off x="4566631" y="2146985"/>
              <a:ext cx="2688618" cy="750780"/>
            </a:xfrm>
            <a:prstGeom prst="rect">
              <a:avLst/>
            </a:prstGeom>
          </p:spPr>
        </p:pic>
      </p:grpSp>
      <p:sp>
        <p:nvSpPr>
          <p:cNvPr id="15" name="Text Placeholder 3">
            <a:extLst>
              <a:ext uri="{FF2B5EF4-FFF2-40B4-BE49-F238E27FC236}">
                <a16:creationId xmlns:a16="http://schemas.microsoft.com/office/drawing/2014/main" id="{07BB52F6-5DE1-4985-822F-3B046EAF2AC5}"/>
              </a:ext>
            </a:extLst>
          </p:cNvPr>
          <p:cNvSpPr>
            <a:spLocks noGrp="1"/>
          </p:cNvSpPr>
          <p:nvPr>
            <p:ph type="body" sz="quarter" idx="10" hasCustomPrompt="1"/>
          </p:nvPr>
        </p:nvSpPr>
        <p:spPr>
          <a:xfrm>
            <a:off x="1533399" y="3034514"/>
            <a:ext cx="9555364" cy="665043"/>
          </a:xfrm>
        </p:spPr>
        <p:txBody>
          <a:bodyPr>
            <a:noAutofit/>
          </a:bodyPr>
          <a:lstStyle>
            <a:lvl1pPr marL="0" indent="0">
              <a:buNone/>
              <a:defRPr sz="4400">
                <a:solidFill>
                  <a:schemeClr val="bg1"/>
                </a:solidFill>
              </a:defRPr>
            </a:lvl1pPr>
          </a:lstStyle>
          <a:p>
            <a:pPr lvl="0"/>
            <a:r>
              <a:rPr lang="en-US" dirty="0"/>
              <a:t>LOREM IPSUM DOLOR SIT AMET.</a:t>
            </a:r>
          </a:p>
        </p:txBody>
      </p:sp>
      <p:sp>
        <p:nvSpPr>
          <p:cNvPr id="16" name="Text Placeholder 3">
            <a:extLst>
              <a:ext uri="{FF2B5EF4-FFF2-40B4-BE49-F238E27FC236}">
                <a16:creationId xmlns:a16="http://schemas.microsoft.com/office/drawing/2014/main" id="{38F3E41C-5DB0-4C9F-9D2E-ADBD4B6A86FA}"/>
              </a:ext>
            </a:extLst>
          </p:cNvPr>
          <p:cNvSpPr>
            <a:spLocks noGrp="1"/>
          </p:cNvSpPr>
          <p:nvPr>
            <p:ph type="body" sz="quarter" idx="11" hasCustomPrompt="1"/>
          </p:nvPr>
        </p:nvSpPr>
        <p:spPr>
          <a:xfrm>
            <a:off x="1544130" y="3740707"/>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20" name="Text Placeholder 2">
            <a:extLst>
              <a:ext uri="{FF2B5EF4-FFF2-40B4-BE49-F238E27FC236}">
                <a16:creationId xmlns:a16="http://schemas.microsoft.com/office/drawing/2014/main" id="{7C4A49FC-6486-4E2D-A617-1D9250194765}"/>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21" name="Text Placeholder 2">
            <a:extLst>
              <a:ext uri="{FF2B5EF4-FFF2-40B4-BE49-F238E27FC236}">
                <a16:creationId xmlns:a16="http://schemas.microsoft.com/office/drawing/2014/main" id="{54ED83C3-3B52-4653-8267-A6F56DCCD992}"/>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3180836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B924DB-C48B-4F51-B361-150ADDDCF3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11" t="488" r="4111" b="488"/>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766F100-C5F0-47B6-A1F5-328E8A612DFF}"/>
              </a:ext>
            </a:extLst>
          </p:cNvPr>
          <p:cNvSpPr/>
          <p:nvPr userDrawn="1"/>
        </p:nvSpPr>
        <p:spPr>
          <a:xfrm>
            <a:off x="633915" y="1012502"/>
            <a:ext cx="10924170" cy="4832996"/>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19" name="Group 18">
            <a:extLst>
              <a:ext uri="{FF2B5EF4-FFF2-40B4-BE49-F238E27FC236}">
                <a16:creationId xmlns:a16="http://schemas.microsoft.com/office/drawing/2014/main" id="{6848ADB1-8057-48B5-B979-A75531707303}"/>
              </a:ext>
            </a:extLst>
          </p:cNvPr>
          <p:cNvGrpSpPr/>
          <p:nvPr userDrawn="1"/>
        </p:nvGrpSpPr>
        <p:grpSpPr>
          <a:xfrm>
            <a:off x="9544307" y="1273584"/>
            <a:ext cx="1719441" cy="1026846"/>
            <a:chOff x="4566631" y="1292130"/>
            <a:chExt cx="2688618" cy="1605635"/>
          </a:xfrm>
        </p:grpSpPr>
        <p:pic>
          <p:nvPicPr>
            <p:cNvPr id="20" name="Graphic 19">
              <a:extLst>
                <a:ext uri="{FF2B5EF4-FFF2-40B4-BE49-F238E27FC236}">
                  <a16:creationId xmlns:a16="http://schemas.microsoft.com/office/drawing/2014/main" id="{C6FD1877-0434-4747-A73E-E895307C9A1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2077"/>
            <a:stretch/>
          </p:blipFill>
          <p:spPr>
            <a:xfrm>
              <a:off x="4681036" y="1292130"/>
              <a:ext cx="2474144" cy="750780"/>
            </a:xfrm>
            <a:prstGeom prst="rect">
              <a:avLst/>
            </a:prstGeom>
          </p:spPr>
        </p:pic>
        <p:pic>
          <p:nvPicPr>
            <p:cNvPr id="21" name="Graphic 20">
              <a:extLst>
                <a:ext uri="{FF2B5EF4-FFF2-40B4-BE49-F238E27FC236}">
                  <a16:creationId xmlns:a16="http://schemas.microsoft.com/office/drawing/2014/main" id="{525328CF-2DF7-4365-B43E-D21CE5764BF4}"/>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47923"/>
            <a:stretch/>
          </p:blipFill>
          <p:spPr>
            <a:xfrm>
              <a:off x="4566631" y="2146985"/>
              <a:ext cx="2688618" cy="750780"/>
            </a:xfrm>
            <a:prstGeom prst="rect">
              <a:avLst/>
            </a:prstGeom>
          </p:spPr>
        </p:pic>
      </p:grpSp>
      <p:sp>
        <p:nvSpPr>
          <p:cNvPr id="11" name="Text Placeholder 3">
            <a:extLst>
              <a:ext uri="{FF2B5EF4-FFF2-40B4-BE49-F238E27FC236}">
                <a16:creationId xmlns:a16="http://schemas.microsoft.com/office/drawing/2014/main" id="{20C836F5-D9AE-4644-9D2A-31A506243646}"/>
              </a:ext>
            </a:extLst>
          </p:cNvPr>
          <p:cNvSpPr>
            <a:spLocks noGrp="1"/>
          </p:cNvSpPr>
          <p:nvPr>
            <p:ph type="body" sz="quarter" idx="10" hasCustomPrompt="1"/>
          </p:nvPr>
        </p:nvSpPr>
        <p:spPr>
          <a:xfrm>
            <a:off x="1546282" y="3034513"/>
            <a:ext cx="9555364" cy="665043"/>
          </a:xfrm>
        </p:spPr>
        <p:txBody>
          <a:bodyPr>
            <a:noAutofit/>
          </a:bodyPr>
          <a:lstStyle>
            <a:lvl1pPr marL="0" indent="0">
              <a:buNone/>
              <a:defRPr sz="4400"/>
            </a:lvl1pPr>
          </a:lstStyle>
          <a:p>
            <a:pPr lvl="0"/>
            <a:r>
              <a:rPr lang="en-US" dirty="0"/>
              <a:t>LOREM IPSUM DOLOR SIT AMET.</a:t>
            </a:r>
          </a:p>
        </p:txBody>
      </p:sp>
      <p:sp>
        <p:nvSpPr>
          <p:cNvPr id="12" name="Text Placeholder 3">
            <a:extLst>
              <a:ext uri="{FF2B5EF4-FFF2-40B4-BE49-F238E27FC236}">
                <a16:creationId xmlns:a16="http://schemas.microsoft.com/office/drawing/2014/main" id="{2B2D7D90-192C-4F2E-AEA2-88D39739A3DF}"/>
              </a:ext>
            </a:extLst>
          </p:cNvPr>
          <p:cNvSpPr>
            <a:spLocks noGrp="1"/>
          </p:cNvSpPr>
          <p:nvPr>
            <p:ph type="body" sz="quarter" idx="11" hasCustomPrompt="1"/>
          </p:nvPr>
        </p:nvSpPr>
        <p:spPr>
          <a:xfrm>
            <a:off x="1557013" y="3740706"/>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17" name="Text Placeholder 2">
            <a:extLst>
              <a:ext uri="{FF2B5EF4-FFF2-40B4-BE49-F238E27FC236}">
                <a16:creationId xmlns:a16="http://schemas.microsoft.com/office/drawing/2014/main" id="{06C31320-5DE9-4C86-A05A-47FBBC7CBAC9}"/>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18" name="Text Placeholder 2">
            <a:extLst>
              <a:ext uri="{FF2B5EF4-FFF2-40B4-BE49-F238E27FC236}">
                <a16:creationId xmlns:a16="http://schemas.microsoft.com/office/drawing/2014/main" id="{A8296350-98F6-4B2D-810D-A6C2457054A7}"/>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617123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83A6D7-CC68-4B70-94FB-19B716E5CB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91" t="2390" r="2001" b="16553"/>
          <a:stretch/>
        </p:blipFill>
        <p:spPr>
          <a:xfrm>
            <a:off x="0" y="-45180"/>
            <a:ext cx="12192000" cy="6903180"/>
          </a:xfrm>
          <a:prstGeom prst="rect">
            <a:avLst/>
          </a:prstGeom>
        </p:spPr>
      </p:pic>
      <p:sp>
        <p:nvSpPr>
          <p:cNvPr id="9" name="Rectangle 8">
            <a:extLst>
              <a:ext uri="{FF2B5EF4-FFF2-40B4-BE49-F238E27FC236}">
                <a16:creationId xmlns:a16="http://schemas.microsoft.com/office/drawing/2014/main" id="{6665AC9B-2244-4EF6-B741-7633AE2809EE}"/>
              </a:ext>
            </a:extLst>
          </p:cNvPr>
          <p:cNvSpPr/>
          <p:nvPr userDrawn="1"/>
        </p:nvSpPr>
        <p:spPr>
          <a:xfrm>
            <a:off x="633915" y="1012502"/>
            <a:ext cx="10924170" cy="4832996"/>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1" name="Group 20">
            <a:extLst>
              <a:ext uri="{FF2B5EF4-FFF2-40B4-BE49-F238E27FC236}">
                <a16:creationId xmlns:a16="http://schemas.microsoft.com/office/drawing/2014/main" id="{EF377B2B-2665-4AB0-898F-662028102689}"/>
              </a:ext>
            </a:extLst>
          </p:cNvPr>
          <p:cNvGrpSpPr/>
          <p:nvPr userDrawn="1"/>
        </p:nvGrpSpPr>
        <p:grpSpPr>
          <a:xfrm>
            <a:off x="9544307" y="1273584"/>
            <a:ext cx="1719441" cy="1026846"/>
            <a:chOff x="4566631" y="1292130"/>
            <a:chExt cx="2688618" cy="1605635"/>
          </a:xfrm>
        </p:grpSpPr>
        <p:pic>
          <p:nvPicPr>
            <p:cNvPr id="22" name="Graphic 21">
              <a:extLst>
                <a:ext uri="{FF2B5EF4-FFF2-40B4-BE49-F238E27FC236}">
                  <a16:creationId xmlns:a16="http://schemas.microsoft.com/office/drawing/2014/main" id="{F5639684-FC09-423E-B979-F0C3A5B46D0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2077"/>
            <a:stretch/>
          </p:blipFill>
          <p:spPr>
            <a:xfrm>
              <a:off x="4681036" y="1292130"/>
              <a:ext cx="2474144" cy="750780"/>
            </a:xfrm>
            <a:prstGeom prst="rect">
              <a:avLst/>
            </a:prstGeom>
          </p:spPr>
        </p:pic>
        <p:pic>
          <p:nvPicPr>
            <p:cNvPr id="23" name="Graphic 22">
              <a:extLst>
                <a:ext uri="{FF2B5EF4-FFF2-40B4-BE49-F238E27FC236}">
                  <a16:creationId xmlns:a16="http://schemas.microsoft.com/office/drawing/2014/main" id="{2B309B1C-B839-4009-9101-4858BB2526CD}"/>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47923"/>
            <a:stretch/>
          </p:blipFill>
          <p:spPr>
            <a:xfrm>
              <a:off x="4566631" y="2146985"/>
              <a:ext cx="2688618" cy="750780"/>
            </a:xfrm>
            <a:prstGeom prst="rect">
              <a:avLst/>
            </a:prstGeom>
          </p:spPr>
        </p:pic>
      </p:grpSp>
      <p:sp>
        <p:nvSpPr>
          <p:cNvPr id="12" name="Text Placeholder 3">
            <a:extLst>
              <a:ext uri="{FF2B5EF4-FFF2-40B4-BE49-F238E27FC236}">
                <a16:creationId xmlns:a16="http://schemas.microsoft.com/office/drawing/2014/main" id="{C4ED2074-F3C5-4D99-A8E6-031D532DD39C}"/>
              </a:ext>
            </a:extLst>
          </p:cNvPr>
          <p:cNvSpPr>
            <a:spLocks noGrp="1"/>
          </p:cNvSpPr>
          <p:nvPr>
            <p:ph type="body" sz="quarter" idx="10" hasCustomPrompt="1"/>
          </p:nvPr>
        </p:nvSpPr>
        <p:spPr>
          <a:xfrm>
            <a:off x="1546282" y="3034513"/>
            <a:ext cx="9555364" cy="665043"/>
          </a:xfrm>
        </p:spPr>
        <p:txBody>
          <a:bodyPr>
            <a:noAutofit/>
          </a:bodyPr>
          <a:lstStyle>
            <a:lvl1pPr marL="0" indent="0">
              <a:buNone/>
              <a:defRPr sz="4400"/>
            </a:lvl1pPr>
          </a:lstStyle>
          <a:p>
            <a:pPr lvl="0"/>
            <a:r>
              <a:rPr lang="en-US" dirty="0"/>
              <a:t>LOREM IPSUM DOLOR SIT AMET.</a:t>
            </a:r>
          </a:p>
        </p:txBody>
      </p:sp>
      <p:sp>
        <p:nvSpPr>
          <p:cNvPr id="13" name="Text Placeholder 3">
            <a:extLst>
              <a:ext uri="{FF2B5EF4-FFF2-40B4-BE49-F238E27FC236}">
                <a16:creationId xmlns:a16="http://schemas.microsoft.com/office/drawing/2014/main" id="{65ED2B76-16CC-4BED-A7B0-55B8BC171770}"/>
              </a:ext>
            </a:extLst>
          </p:cNvPr>
          <p:cNvSpPr>
            <a:spLocks noGrp="1"/>
          </p:cNvSpPr>
          <p:nvPr>
            <p:ph type="body" sz="quarter" idx="11" hasCustomPrompt="1"/>
          </p:nvPr>
        </p:nvSpPr>
        <p:spPr>
          <a:xfrm>
            <a:off x="1557013" y="3740706"/>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14" name="Text Placeholder 2">
            <a:extLst>
              <a:ext uri="{FF2B5EF4-FFF2-40B4-BE49-F238E27FC236}">
                <a16:creationId xmlns:a16="http://schemas.microsoft.com/office/drawing/2014/main" id="{5FF626E8-6ADF-4DBB-8909-8BF83D87C9A0}"/>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15" name="Text Placeholder 2">
            <a:extLst>
              <a:ext uri="{FF2B5EF4-FFF2-40B4-BE49-F238E27FC236}">
                <a16:creationId xmlns:a16="http://schemas.microsoft.com/office/drawing/2014/main" id="{D08D233E-7C2A-44A6-9EA9-24B68734E731}"/>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1353846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8DF707-C52F-402C-892B-EBFD08DEA0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80F27DA0-C26F-4E2A-9E42-F44E3B69A94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15" y="1012503"/>
            <a:ext cx="10924170" cy="4832996"/>
          </a:xfrm>
          <a:prstGeom prst="rect">
            <a:avLst/>
          </a:prstGeom>
        </p:spPr>
      </p:pic>
      <p:grpSp>
        <p:nvGrpSpPr>
          <p:cNvPr id="17" name="Group 16">
            <a:extLst>
              <a:ext uri="{FF2B5EF4-FFF2-40B4-BE49-F238E27FC236}">
                <a16:creationId xmlns:a16="http://schemas.microsoft.com/office/drawing/2014/main" id="{40231F55-3887-4B1D-8BC1-C99625806C6E}"/>
              </a:ext>
            </a:extLst>
          </p:cNvPr>
          <p:cNvGrpSpPr/>
          <p:nvPr userDrawn="1"/>
        </p:nvGrpSpPr>
        <p:grpSpPr>
          <a:xfrm>
            <a:off x="9479912" y="1405235"/>
            <a:ext cx="1719441" cy="1026846"/>
            <a:chOff x="4566631" y="1292130"/>
            <a:chExt cx="2688618" cy="1605635"/>
          </a:xfrm>
        </p:grpSpPr>
        <p:pic>
          <p:nvPicPr>
            <p:cNvPr id="18" name="Graphic 17">
              <a:extLst>
                <a:ext uri="{FF2B5EF4-FFF2-40B4-BE49-F238E27FC236}">
                  <a16:creationId xmlns:a16="http://schemas.microsoft.com/office/drawing/2014/main" id="{C734AE75-2B36-4681-809C-C36281EC1BAA}"/>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52077"/>
            <a:stretch/>
          </p:blipFill>
          <p:spPr>
            <a:xfrm>
              <a:off x="4681036" y="1292130"/>
              <a:ext cx="2474144" cy="750780"/>
            </a:xfrm>
            <a:prstGeom prst="rect">
              <a:avLst/>
            </a:prstGeom>
          </p:spPr>
        </p:pic>
        <p:pic>
          <p:nvPicPr>
            <p:cNvPr id="19" name="Graphic 18">
              <a:extLst>
                <a:ext uri="{FF2B5EF4-FFF2-40B4-BE49-F238E27FC236}">
                  <a16:creationId xmlns:a16="http://schemas.microsoft.com/office/drawing/2014/main" id="{5F7D9B3F-E8C4-42DD-BF76-452C6E4224A3}"/>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47923"/>
            <a:stretch/>
          </p:blipFill>
          <p:spPr>
            <a:xfrm>
              <a:off x="4566631" y="2146985"/>
              <a:ext cx="2688618" cy="750780"/>
            </a:xfrm>
            <a:prstGeom prst="rect">
              <a:avLst/>
            </a:prstGeom>
          </p:spPr>
        </p:pic>
      </p:grpSp>
      <p:sp>
        <p:nvSpPr>
          <p:cNvPr id="13" name="Text Placeholder 3">
            <a:extLst>
              <a:ext uri="{FF2B5EF4-FFF2-40B4-BE49-F238E27FC236}">
                <a16:creationId xmlns:a16="http://schemas.microsoft.com/office/drawing/2014/main" id="{5A694495-20C3-4DFB-B007-90DC3F54BB25}"/>
              </a:ext>
            </a:extLst>
          </p:cNvPr>
          <p:cNvSpPr>
            <a:spLocks noGrp="1"/>
          </p:cNvSpPr>
          <p:nvPr>
            <p:ph type="body" sz="quarter" idx="10" hasCustomPrompt="1"/>
          </p:nvPr>
        </p:nvSpPr>
        <p:spPr>
          <a:xfrm>
            <a:off x="1546282" y="3034513"/>
            <a:ext cx="9555364" cy="665043"/>
          </a:xfrm>
        </p:spPr>
        <p:txBody>
          <a:bodyPr>
            <a:noAutofit/>
          </a:bodyPr>
          <a:lstStyle>
            <a:lvl1pPr marL="0" indent="0">
              <a:buNone/>
              <a:defRPr sz="4400">
                <a:solidFill>
                  <a:schemeClr val="bg1"/>
                </a:solidFill>
              </a:defRPr>
            </a:lvl1pPr>
          </a:lstStyle>
          <a:p>
            <a:pPr lvl="0"/>
            <a:r>
              <a:rPr lang="en-US" dirty="0"/>
              <a:t>LOREM IPSUM DOLOR SIT AMET.</a:t>
            </a:r>
          </a:p>
        </p:txBody>
      </p:sp>
      <p:sp>
        <p:nvSpPr>
          <p:cNvPr id="16" name="Text Placeholder 3">
            <a:extLst>
              <a:ext uri="{FF2B5EF4-FFF2-40B4-BE49-F238E27FC236}">
                <a16:creationId xmlns:a16="http://schemas.microsoft.com/office/drawing/2014/main" id="{893C01F9-5FB0-407A-A7D1-1A25A2272243}"/>
              </a:ext>
            </a:extLst>
          </p:cNvPr>
          <p:cNvSpPr>
            <a:spLocks noGrp="1"/>
          </p:cNvSpPr>
          <p:nvPr>
            <p:ph type="body" sz="quarter" idx="11" hasCustomPrompt="1"/>
          </p:nvPr>
        </p:nvSpPr>
        <p:spPr>
          <a:xfrm>
            <a:off x="1557013" y="3740706"/>
            <a:ext cx="9555364" cy="665043"/>
          </a:xfrm>
        </p:spPr>
        <p:txBody>
          <a:bodyPr>
            <a:noAutofit/>
          </a:bodyPr>
          <a:lstStyle>
            <a:lvl1pPr marL="0" indent="0">
              <a:buNone/>
              <a:defRPr sz="4400">
                <a:solidFill>
                  <a:schemeClr val="tx2"/>
                </a:solidFill>
              </a:defRPr>
            </a:lvl1pPr>
          </a:lstStyle>
          <a:p>
            <a:pPr lvl="0"/>
            <a:r>
              <a:rPr lang="en-US" dirty="0"/>
              <a:t>LOREM.</a:t>
            </a:r>
          </a:p>
        </p:txBody>
      </p:sp>
      <p:sp>
        <p:nvSpPr>
          <p:cNvPr id="22" name="Text Placeholder 2">
            <a:extLst>
              <a:ext uri="{FF2B5EF4-FFF2-40B4-BE49-F238E27FC236}">
                <a16:creationId xmlns:a16="http://schemas.microsoft.com/office/drawing/2014/main" id="{F4FDC8F0-5962-456B-8AAC-D870DE33C158}"/>
              </a:ext>
            </a:extLst>
          </p:cNvPr>
          <p:cNvSpPr>
            <a:spLocks noGrp="1"/>
          </p:cNvSpPr>
          <p:nvPr>
            <p:ph type="body" idx="1" hasCustomPrompt="1"/>
          </p:nvPr>
        </p:nvSpPr>
        <p:spPr>
          <a:xfrm>
            <a:off x="4739426" y="5218678"/>
            <a:ext cx="6529589" cy="380840"/>
          </a:xfrm>
        </p:spPr>
        <p:txBody>
          <a:bodyPr anchor="b">
            <a:normAutofit/>
          </a:bodyPr>
          <a:lstStyle>
            <a:lvl1pPr marL="0" indent="0" algn="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23" name="Text Placeholder 2">
            <a:extLst>
              <a:ext uri="{FF2B5EF4-FFF2-40B4-BE49-F238E27FC236}">
                <a16:creationId xmlns:a16="http://schemas.microsoft.com/office/drawing/2014/main" id="{580B6D94-2E94-4A03-9EBF-77E06E9CEDFD}"/>
              </a:ext>
            </a:extLst>
          </p:cNvPr>
          <p:cNvSpPr>
            <a:spLocks noGrp="1"/>
          </p:cNvSpPr>
          <p:nvPr>
            <p:ph type="body" idx="14" hasCustomPrompt="1"/>
          </p:nvPr>
        </p:nvSpPr>
        <p:spPr>
          <a:xfrm>
            <a:off x="4756047" y="4837838"/>
            <a:ext cx="6529590" cy="380840"/>
          </a:xfrm>
        </p:spPr>
        <p:txBody>
          <a:bodyPr anchor="b">
            <a:normAutofit/>
          </a:bodyPr>
          <a:lstStyle>
            <a:lvl1pPr marL="0" indent="0" algn="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229915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654B00-0C18-4277-B237-D9AA6296C4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solidFill>
            <a:srgbClr val="E8D9BA">
              <a:alpha val="65000"/>
            </a:srgbClr>
          </a:solidFill>
        </p:spPr>
      </p:pic>
      <p:sp>
        <p:nvSpPr>
          <p:cNvPr id="13" name="Rectangle 12">
            <a:extLst>
              <a:ext uri="{FF2B5EF4-FFF2-40B4-BE49-F238E27FC236}">
                <a16:creationId xmlns:a16="http://schemas.microsoft.com/office/drawing/2014/main" id="{BCB546F4-14D6-44C6-B6C3-05F4BD62E621}"/>
              </a:ext>
            </a:extLst>
          </p:cNvPr>
          <p:cNvSpPr/>
          <p:nvPr userDrawn="1"/>
        </p:nvSpPr>
        <p:spPr>
          <a:xfrm>
            <a:off x="0" y="0"/>
            <a:ext cx="12192000" cy="6858000"/>
          </a:xfrm>
          <a:prstGeom prst="rect">
            <a:avLst/>
          </a:prstGeom>
          <a:solidFill>
            <a:srgbClr val="E8D9B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477FB937-D588-40D3-8279-1D7820B0CE47}"/>
              </a:ext>
            </a:extLst>
          </p:cNvPr>
          <p:cNvSpPr/>
          <p:nvPr userDrawn="1"/>
        </p:nvSpPr>
        <p:spPr>
          <a:xfrm>
            <a:off x="1174750" y="-25757"/>
            <a:ext cx="2565400" cy="5537200"/>
          </a:xfrm>
          <a:prstGeom prst="rect">
            <a:avLst/>
          </a:prstGeom>
          <a:solidFill>
            <a:srgbClr val="061C3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9" name="Picture 18">
            <a:extLst>
              <a:ext uri="{FF2B5EF4-FFF2-40B4-BE49-F238E27FC236}">
                <a16:creationId xmlns:a16="http://schemas.microsoft.com/office/drawing/2014/main" id="{33A9FEBE-12F0-4780-8705-F902C53F444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204" b="-1"/>
          <a:stretch/>
        </p:blipFill>
        <p:spPr>
          <a:xfrm>
            <a:off x="1246895" y="4023364"/>
            <a:ext cx="2195570" cy="1494786"/>
          </a:xfrm>
          <a:prstGeom prst="rect">
            <a:avLst/>
          </a:prstGeom>
        </p:spPr>
      </p:pic>
      <p:sp>
        <p:nvSpPr>
          <p:cNvPr id="3" name="Text Placeholder 2">
            <a:extLst>
              <a:ext uri="{FF2B5EF4-FFF2-40B4-BE49-F238E27FC236}">
                <a16:creationId xmlns:a16="http://schemas.microsoft.com/office/drawing/2014/main" id="{8CC6F621-7B31-4ACA-B5CB-F3AD54F8137F}"/>
              </a:ext>
            </a:extLst>
          </p:cNvPr>
          <p:cNvSpPr>
            <a:spLocks noGrp="1"/>
          </p:cNvSpPr>
          <p:nvPr>
            <p:ph type="body" sz="quarter" idx="10" hasCustomPrompt="1"/>
          </p:nvPr>
        </p:nvSpPr>
        <p:spPr>
          <a:xfrm>
            <a:off x="4822825" y="3043365"/>
            <a:ext cx="6194425" cy="1244394"/>
          </a:xfrm>
        </p:spPr>
        <p:txBody>
          <a:bodyPr>
            <a:noAutofit/>
          </a:bodyPr>
          <a:lstStyle>
            <a:lvl1pPr marL="0" indent="0">
              <a:buNone/>
              <a:defRPr sz="4400" b="1"/>
            </a:lvl1pPr>
          </a:lstStyle>
          <a:p>
            <a:pPr lvl="0"/>
            <a:r>
              <a:rPr lang="en-US" dirty="0"/>
              <a:t>Here we have a headline in two rows</a:t>
            </a:r>
          </a:p>
        </p:txBody>
      </p:sp>
      <p:sp>
        <p:nvSpPr>
          <p:cNvPr id="24" name="Text Placeholder 2">
            <a:extLst>
              <a:ext uri="{FF2B5EF4-FFF2-40B4-BE49-F238E27FC236}">
                <a16:creationId xmlns:a16="http://schemas.microsoft.com/office/drawing/2014/main" id="{7C8471C0-855E-4B95-B427-B34926E166EF}"/>
              </a:ext>
            </a:extLst>
          </p:cNvPr>
          <p:cNvSpPr>
            <a:spLocks noGrp="1"/>
          </p:cNvSpPr>
          <p:nvPr>
            <p:ph type="body" idx="1" hasCustomPrompt="1"/>
          </p:nvPr>
        </p:nvSpPr>
        <p:spPr>
          <a:xfrm>
            <a:off x="5125361" y="5820291"/>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25" name="Text Placeholder 2">
            <a:extLst>
              <a:ext uri="{FF2B5EF4-FFF2-40B4-BE49-F238E27FC236}">
                <a16:creationId xmlns:a16="http://schemas.microsoft.com/office/drawing/2014/main" id="{F4148565-0296-4A04-BA54-90199F9B8C66}"/>
              </a:ext>
            </a:extLst>
          </p:cNvPr>
          <p:cNvSpPr>
            <a:spLocks noGrp="1"/>
          </p:cNvSpPr>
          <p:nvPr>
            <p:ph type="body" idx="14" hasCustomPrompt="1"/>
          </p:nvPr>
        </p:nvSpPr>
        <p:spPr>
          <a:xfrm>
            <a:off x="5141982" y="5439451"/>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1311428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654B00-0C18-4277-B237-D9AA6296C4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E8D9BA">
              <a:alpha val="65000"/>
            </a:srgbClr>
          </a:solidFill>
        </p:spPr>
      </p:pic>
      <p:sp>
        <p:nvSpPr>
          <p:cNvPr id="13" name="Rectangle 12">
            <a:extLst>
              <a:ext uri="{FF2B5EF4-FFF2-40B4-BE49-F238E27FC236}">
                <a16:creationId xmlns:a16="http://schemas.microsoft.com/office/drawing/2014/main" id="{BCB546F4-14D6-44C6-B6C3-05F4BD62E621}"/>
              </a:ext>
            </a:extLst>
          </p:cNvPr>
          <p:cNvSpPr/>
          <p:nvPr userDrawn="1"/>
        </p:nvSpPr>
        <p:spPr>
          <a:xfrm>
            <a:off x="0" y="0"/>
            <a:ext cx="12192000" cy="6858000"/>
          </a:xfrm>
          <a:prstGeom prst="rect">
            <a:avLst/>
          </a:prstGeom>
          <a:solidFill>
            <a:srgbClr val="E8D9B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477FB937-D588-40D3-8279-1D7820B0CE47}"/>
              </a:ext>
            </a:extLst>
          </p:cNvPr>
          <p:cNvSpPr/>
          <p:nvPr userDrawn="1"/>
        </p:nvSpPr>
        <p:spPr>
          <a:xfrm>
            <a:off x="1174750" y="-25757"/>
            <a:ext cx="2565400" cy="5537200"/>
          </a:xfrm>
          <a:prstGeom prst="rect">
            <a:avLst/>
          </a:prstGeom>
          <a:solidFill>
            <a:srgbClr val="061C3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nvGrpSpPr>
          <p:cNvPr id="15" name="Group 14">
            <a:extLst>
              <a:ext uri="{FF2B5EF4-FFF2-40B4-BE49-F238E27FC236}">
                <a16:creationId xmlns:a16="http://schemas.microsoft.com/office/drawing/2014/main" id="{AF2F377B-8CFD-45B0-9236-69441125D9A4}"/>
              </a:ext>
            </a:extLst>
          </p:cNvPr>
          <p:cNvGrpSpPr/>
          <p:nvPr userDrawn="1"/>
        </p:nvGrpSpPr>
        <p:grpSpPr>
          <a:xfrm>
            <a:off x="1506529" y="4026674"/>
            <a:ext cx="1873980" cy="1119136"/>
            <a:chOff x="4566631" y="1292130"/>
            <a:chExt cx="2688618" cy="1605635"/>
          </a:xfrm>
        </p:grpSpPr>
        <p:pic>
          <p:nvPicPr>
            <p:cNvPr id="16" name="Graphic 15">
              <a:extLst>
                <a:ext uri="{FF2B5EF4-FFF2-40B4-BE49-F238E27FC236}">
                  <a16:creationId xmlns:a16="http://schemas.microsoft.com/office/drawing/2014/main" id="{7113A35C-F3FF-439A-B7C9-C297C1020C2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2077"/>
            <a:stretch/>
          </p:blipFill>
          <p:spPr>
            <a:xfrm>
              <a:off x="4681036" y="1292130"/>
              <a:ext cx="2474144" cy="750780"/>
            </a:xfrm>
            <a:prstGeom prst="rect">
              <a:avLst/>
            </a:prstGeom>
          </p:spPr>
        </p:pic>
        <p:pic>
          <p:nvPicPr>
            <p:cNvPr id="17" name="Graphic 16">
              <a:extLst>
                <a:ext uri="{FF2B5EF4-FFF2-40B4-BE49-F238E27FC236}">
                  <a16:creationId xmlns:a16="http://schemas.microsoft.com/office/drawing/2014/main" id="{BA5EB164-B325-4327-88BE-BE9EF4E5D0F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47923"/>
            <a:stretch/>
          </p:blipFill>
          <p:spPr>
            <a:xfrm>
              <a:off x="4566631" y="2146985"/>
              <a:ext cx="2688618" cy="750780"/>
            </a:xfrm>
            <a:prstGeom prst="rect">
              <a:avLst/>
            </a:prstGeom>
          </p:spPr>
        </p:pic>
      </p:grpSp>
      <p:sp>
        <p:nvSpPr>
          <p:cNvPr id="12" name="Text Placeholder 2">
            <a:extLst>
              <a:ext uri="{FF2B5EF4-FFF2-40B4-BE49-F238E27FC236}">
                <a16:creationId xmlns:a16="http://schemas.microsoft.com/office/drawing/2014/main" id="{EA837DB0-C5C6-46FA-87A3-77D9B1B994A2}"/>
              </a:ext>
            </a:extLst>
          </p:cNvPr>
          <p:cNvSpPr>
            <a:spLocks noGrp="1"/>
          </p:cNvSpPr>
          <p:nvPr>
            <p:ph type="body" sz="quarter" idx="10" hasCustomPrompt="1"/>
          </p:nvPr>
        </p:nvSpPr>
        <p:spPr>
          <a:xfrm>
            <a:off x="4822825" y="3043365"/>
            <a:ext cx="6194425" cy="1244394"/>
          </a:xfrm>
        </p:spPr>
        <p:txBody>
          <a:bodyPr>
            <a:noAutofit/>
          </a:bodyPr>
          <a:lstStyle>
            <a:lvl1pPr marL="0" indent="0">
              <a:buNone/>
              <a:defRPr sz="4400" b="1"/>
            </a:lvl1pPr>
          </a:lstStyle>
          <a:p>
            <a:pPr lvl="0"/>
            <a:r>
              <a:rPr lang="en-US" dirty="0"/>
              <a:t>Here we have a headline in two rows</a:t>
            </a:r>
          </a:p>
        </p:txBody>
      </p:sp>
      <p:sp>
        <p:nvSpPr>
          <p:cNvPr id="18" name="Text Placeholder 2">
            <a:extLst>
              <a:ext uri="{FF2B5EF4-FFF2-40B4-BE49-F238E27FC236}">
                <a16:creationId xmlns:a16="http://schemas.microsoft.com/office/drawing/2014/main" id="{A9DC61F0-1024-4F25-BD64-50577F1EB7D5}"/>
              </a:ext>
            </a:extLst>
          </p:cNvPr>
          <p:cNvSpPr>
            <a:spLocks noGrp="1"/>
          </p:cNvSpPr>
          <p:nvPr>
            <p:ph type="body" idx="1" hasCustomPrompt="1"/>
          </p:nvPr>
        </p:nvSpPr>
        <p:spPr>
          <a:xfrm>
            <a:off x="5125361" y="5820291"/>
            <a:ext cx="6529589" cy="380840"/>
          </a:xfrm>
        </p:spPr>
        <p:txBody>
          <a:bodyPr anchor="b">
            <a:normAutofit/>
          </a:bodyPr>
          <a:lstStyle>
            <a:lvl1pPr marL="0" indent="0" algn="r">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Name Surname</a:t>
            </a:r>
            <a:endParaRPr lang="en-US" dirty="0"/>
          </a:p>
        </p:txBody>
      </p:sp>
      <p:sp>
        <p:nvSpPr>
          <p:cNvPr id="19" name="Text Placeholder 2">
            <a:extLst>
              <a:ext uri="{FF2B5EF4-FFF2-40B4-BE49-F238E27FC236}">
                <a16:creationId xmlns:a16="http://schemas.microsoft.com/office/drawing/2014/main" id="{2415250A-F16C-4E1B-B60F-A74FAF40202C}"/>
              </a:ext>
            </a:extLst>
          </p:cNvPr>
          <p:cNvSpPr>
            <a:spLocks noGrp="1"/>
          </p:cNvSpPr>
          <p:nvPr>
            <p:ph type="body" idx="14" hasCustomPrompt="1"/>
          </p:nvPr>
        </p:nvSpPr>
        <p:spPr>
          <a:xfrm>
            <a:off x="5141982" y="5439451"/>
            <a:ext cx="6529590" cy="380840"/>
          </a:xfrm>
        </p:spPr>
        <p:txBody>
          <a:bodyPr anchor="b">
            <a:normAutofit/>
          </a:bodyPr>
          <a:lstStyle>
            <a:lvl1pPr marL="0" indent="0" algn="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 month 2019</a:t>
            </a:r>
            <a:endParaRPr lang="en-US" dirty="0"/>
          </a:p>
        </p:txBody>
      </p:sp>
    </p:spTree>
    <p:extLst>
      <p:ext uri="{BB962C8B-B14F-4D97-AF65-F5344CB8AC3E}">
        <p14:creationId xmlns:p14="http://schemas.microsoft.com/office/powerpoint/2010/main" val="2608061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4D5E3F-8FF5-45FA-A089-437F40F61C9E}"/>
              </a:ext>
            </a:extLst>
          </p:cNvPr>
          <p:cNvSpPr/>
          <p:nvPr userDrawn="1"/>
        </p:nvSpPr>
        <p:spPr>
          <a:xfrm>
            <a:off x="779184" y="729963"/>
            <a:ext cx="5316816" cy="5316816"/>
          </a:xfrm>
          <a:prstGeom prst="rect">
            <a:avLst/>
          </a:prstGeom>
          <a:solidFill>
            <a:schemeClr val="bg1"/>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Graphic 8">
            <a:extLst>
              <a:ext uri="{FF2B5EF4-FFF2-40B4-BE49-F238E27FC236}">
                <a16:creationId xmlns:a16="http://schemas.microsoft.com/office/drawing/2014/main" id="{B01E56B5-B446-4330-A9A3-677E2C677A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437" y="2537293"/>
            <a:ext cx="703263" cy="1091732"/>
          </a:xfrm>
          <a:prstGeom prst="rect">
            <a:avLst/>
          </a:prstGeom>
        </p:spPr>
      </p:pic>
      <p:pic>
        <p:nvPicPr>
          <p:cNvPr id="10" name="Graphic 9">
            <a:extLst>
              <a:ext uri="{FF2B5EF4-FFF2-40B4-BE49-F238E27FC236}">
                <a16:creationId xmlns:a16="http://schemas.microsoft.com/office/drawing/2014/main" id="{6529031C-9086-466A-977A-9AC4145117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279230" y="2537293"/>
            <a:ext cx="703263" cy="1091732"/>
          </a:xfrm>
          <a:prstGeom prst="rect">
            <a:avLst/>
          </a:prstGeom>
        </p:spPr>
      </p:pic>
      <p:sp>
        <p:nvSpPr>
          <p:cNvPr id="11" name="Arc 10">
            <a:extLst>
              <a:ext uri="{FF2B5EF4-FFF2-40B4-BE49-F238E27FC236}">
                <a16:creationId xmlns:a16="http://schemas.microsoft.com/office/drawing/2014/main" id="{685DC2A6-72EC-4F44-A037-B17AF00F8CAA}"/>
              </a:ext>
            </a:extLst>
          </p:cNvPr>
          <p:cNvSpPr/>
          <p:nvPr userDrawn="1"/>
        </p:nvSpPr>
        <p:spPr>
          <a:xfrm>
            <a:off x="1063525" y="1610068"/>
            <a:ext cx="4614728" cy="4614728"/>
          </a:xfrm>
          <a:prstGeom prst="arc">
            <a:avLst>
              <a:gd name="adj1" fmla="val 13302434"/>
              <a:gd name="adj2" fmla="val 192021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
        <p:nvSpPr>
          <p:cNvPr id="12" name="Oval 11">
            <a:extLst>
              <a:ext uri="{FF2B5EF4-FFF2-40B4-BE49-F238E27FC236}">
                <a16:creationId xmlns:a16="http://schemas.microsoft.com/office/drawing/2014/main" id="{85F0A8D2-A480-471F-8E70-6C57B403D5E7}"/>
              </a:ext>
            </a:extLst>
          </p:cNvPr>
          <p:cNvSpPr/>
          <p:nvPr userDrawn="1"/>
        </p:nvSpPr>
        <p:spPr>
          <a:xfrm>
            <a:off x="1511020" y="223249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3" name="Rectangle 12">
            <a:extLst>
              <a:ext uri="{FF2B5EF4-FFF2-40B4-BE49-F238E27FC236}">
                <a16:creationId xmlns:a16="http://schemas.microsoft.com/office/drawing/2014/main" id="{CB592466-6185-4958-A6F1-FD1C3F1820E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4" name="Slide Number">
            <a:extLst>
              <a:ext uri="{FF2B5EF4-FFF2-40B4-BE49-F238E27FC236}">
                <a16:creationId xmlns:a16="http://schemas.microsoft.com/office/drawing/2014/main" id="{8CAFC32F-74F2-4483-9AEF-E9B40C92D59D}"/>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1" name="Text Placeholder 3">
            <a:extLst>
              <a:ext uri="{FF2B5EF4-FFF2-40B4-BE49-F238E27FC236}">
                <a16:creationId xmlns:a16="http://schemas.microsoft.com/office/drawing/2014/main" id="{CA9D45BC-89E4-471A-AF4A-7D4A24A0B807}"/>
              </a:ext>
            </a:extLst>
          </p:cNvPr>
          <p:cNvSpPr>
            <a:spLocks noGrp="1"/>
          </p:cNvSpPr>
          <p:nvPr>
            <p:ph type="body" sz="half" idx="14" hasCustomPrompt="1"/>
          </p:nvPr>
        </p:nvSpPr>
        <p:spPr>
          <a:xfrm>
            <a:off x="6561139" y="3741307"/>
            <a:ext cx="5123184" cy="2122176"/>
          </a:xfrm>
          <a:prstGeom prst="rect">
            <a:avLst/>
          </a:prstGeom>
        </p:spPr>
        <p:txBody>
          <a:bodyPr>
            <a:normAutofit/>
          </a:bodyPr>
          <a:lstStyle>
            <a:lvl1pPr marL="0" indent="0" algn="l">
              <a:buNone/>
              <a:defRPr lang="en-US" sz="16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lt-LT" sz="1400" dirty="0">
                <a:latin typeface="+mj-lt"/>
              </a:rPr>
              <a:t>eiusmod tempor</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r>
              <a:rPr lang="lt-LT" sz="1400" dirty="0">
                <a:latin typeface="+mj-lt"/>
              </a:rPr>
              <a:t> Lorem ipsum dolor sit amt, consectur adipiscing elit, sed do eiusmod tempor incididunt ut labore et dolore magna aliqua.</a:t>
            </a:r>
            <a:endParaRPr lang="en-US" sz="1400" b="1" dirty="0">
              <a:latin typeface="+mj-lt"/>
              <a:ea typeface="Roboto" panose="02000000000000000000" pitchFamily="2" charset="0"/>
            </a:endParaRPr>
          </a:p>
        </p:txBody>
      </p:sp>
      <p:sp>
        <p:nvSpPr>
          <p:cNvPr id="22" name="Text Placeholder 3">
            <a:extLst>
              <a:ext uri="{FF2B5EF4-FFF2-40B4-BE49-F238E27FC236}">
                <a16:creationId xmlns:a16="http://schemas.microsoft.com/office/drawing/2014/main" id="{20D53824-2BE1-47BC-B2A8-F3EB8C4C1DC4}"/>
              </a:ext>
            </a:extLst>
          </p:cNvPr>
          <p:cNvSpPr>
            <a:spLocks noGrp="1"/>
          </p:cNvSpPr>
          <p:nvPr>
            <p:ph type="body" sz="half" idx="15" hasCustomPrompt="1"/>
          </p:nvPr>
        </p:nvSpPr>
        <p:spPr>
          <a:xfrm>
            <a:off x="1379546" y="4057530"/>
            <a:ext cx="4251315" cy="1493037"/>
          </a:xfrm>
          <a:prstGeom prst="rect">
            <a:avLst/>
          </a:prstGeom>
        </p:spPr>
        <p:txBody>
          <a:bodyPr>
            <a:normAutofit/>
          </a:bodyPr>
          <a:lstStyle>
            <a:lvl1pPr marL="0" indent="0" algn="l">
              <a:buNone/>
              <a:defRPr lang="en-US" sz="16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lt-LT" sz="1400" dirty="0">
                <a:latin typeface="+mj-lt"/>
              </a:rPr>
              <a:t>eiusmod tempor</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lt-LT" sz="1400" dirty="0">
                <a:latin typeface="+mj-lt"/>
              </a:rPr>
              <a:t>.</a:t>
            </a:r>
            <a:endParaRPr lang="en-US" sz="1400" b="1" dirty="0">
              <a:latin typeface="+mj-lt"/>
              <a:ea typeface="Roboto" panose="02000000000000000000" pitchFamily="2" charset="0"/>
            </a:endParaRPr>
          </a:p>
        </p:txBody>
      </p:sp>
      <p:sp>
        <p:nvSpPr>
          <p:cNvPr id="15" name="Title 20">
            <a:extLst>
              <a:ext uri="{FF2B5EF4-FFF2-40B4-BE49-F238E27FC236}">
                <a16:creationId xmlns:a16="http://schemas.microsoft.com/office/drawing/2014/main" id="{05D0C91A-3158-43E1-9A64-19A939D8CDF5}"/>
              </a:ext>
            </a:extLst>
          </p:cNvPr>
          <p:cNvSpPr>
            <a:spLocks noGrp="1"/>
          </p:cNvSpPr>
          <p:nvPr>
            <p:ph type="title" hasCustomPrompt="1"/>
          </p:nvPr>
        </p:nvSpPr>
        <p:spPr>
          <a:xfrm>
            <a:off x="6574569" y="2137740"/>
            <a:ext cx="5123184" cy="66272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lt-LT" sz="4400">
                <a:solidFill>
                  <a:srgbClr val="041E4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4400" dirty="0">
                <a:latin typeface="+mn-lt"/>
              </a:rPr>
              <a:t>LOREM IPSUM.</a:t>
            </a:r>
            <a:endParaRPr lang="en-US" sz="4400" dirty="0"/>
          </a:p>
        </p:txBody>
      </p:sp>
      <p:sp>
        <p:nvSpPr>
          <p:cNvPr id="16" name="Text Placeholder 4">
            <a:extLst>
              <a:ext uri="{FF2B5EF4-FFF2-40B4-BE49-F238E27FC236}">
                <a16:creationId xmlns:a16="http://schemas.microsoft.com/office/drawing/2014/main" id="{399BEC43-ADD9-419A-A6B3-FE6350CE0FA9}"/>
              </a:ext>
            </a:extLst>
          </p:cNvPr>
          <p:cNvSpPr>
            <a:spLocks noGrp="1"/>
          </p:cNvSpPr>
          <p:nvPr>
            <p:ph type="body" sz="quarter" idx="16" hasCustomPrompt="1"/>
          </p:nvPr>
        </p:nvSpPr>
        <p:spPr>
          <a:xfrm>
            <a:off x="6573838" y="2847817"/>
            <a:ext cx="5124450" cy="581183"/>
          </a:xfrm>
        </p:spPr>
        <p:txBody>
          <a:bodyPr>
            <a:noAutofit/>
          </a:bodyPr>
          <a:lstStyle>
            <a:lvl1pPr marL="0" indent="0">
              <a:buNone/>
              <a:defRPr sz="4400">
                <a:solidFill>
                  <a:schemeClr val="tx2"/>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lt-LT" dirty="0"/>
              <a:t>LOREM.</a:t>
            </a:r>
            <a:endParaRPr lang="en-US" dirty="0"/>
          </a:p>
        </p:txBody>
      </p:sp>
      <p:pic>
        <p:nvPicPr>
          <p:cNvPr id="19" name="Graphic 18">
            <a:extLst>
              <a:ext uri="{FF2B5EF4-FFF2-40B4-BE49-F238E27FC236}">
                <a16:creationId xmlns:a16="http://schemas.microsoft.com/office/drawing/2014/main" id="{59BB1BC8-2F3D-4DF0-8F37-0D3B8B974F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41079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37" presetClass="path" presetSubtype="0" repeatCount="2000" accel="50000" decel="50000" autoRev="1" fill="hold" grpId="0" nodeType="withEffect">
                                  <p:stCondLst>
                                    <p:cond delay="600"/>
                                  </p:stCondLst>
                                  <p:childTnLst>
                                    <p:animMotion origin="layout" path="M 1.66667E-6 4.81481E-6 C 0.03555 -0.0551 0.07135 -0.11274 0.1401 -0.11459 C 0.20872 -0.11644 0.2487 -0.05741 0.28333 4.81481E-6 " pathEditMode="relative" rAng="0" ptsTypes="AAA">
                                      <p:cBhvr>
                                        <p:cTn id="16" dur="1100" fill="hold"/>
                                        <p:tgtEl>
                                          <p:spTgt spid="12"/>
                                        </p:tgtEl>
                                        <p:attrNameLst>
                                          <p:attrName>ppt_x</p:attrName>
                                          <p:attrName>ppt_y</p:attrName>
                                        </p:attrNameLst>
                                      </p:cBhvr>
                                      <p:rCtr x="14167"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38A160-53F8-4C91-84F2-5B8254DEAD8A}"/>
              </a:ext>
            </a:extLst>
          </p:cNvPr>
          <p:cNvSpPr/>
          <p:nvPr userDrawn="1"/>
        </p:nvSpPr>
        <p:spPr>
          <a:xfrm>
            <a:off x="779184" y="729963"/>
            <a:ext cx="5316816" cy="5316816"/>
          </a:xfrm>
          <a:prstGeom prst="rect">
            <a:avLst/>
          </a:prstGeom>
          <a:solidFill>
            <a:schemeClr val="bg1"/>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Graphic 8">
            <a:extLst>
              <a:ext uri="{FF2B5EF4-FFF2-40B4-BE49-F238E27FC236}">
                <a16:creationId xmlns:a16="http://schemas.microsoft.com/office/drawing/2014/main" id="{E407973D-EE92-4D45-9C8E-5AF8091D4E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437" y="2537293"/>
            <a:ext cx="703263" cy="1091732"/>
          </a:xfrm>
          <a:prstGeom prst="rect">
            <a:avLst/>
          </a:prstGeom>
        </p:spPr>
      </p:pic>
      <p:pic>
        <p:nvPicPr>
          <p:cNvPr id="10" name="Graphic 9">
            <a:extLst>
              <a:ext uri="{FF2B5EF4-FFF2-40B4-BE49-F238E27FC236}">
                <a16:creationId xmlns:a16="http://schemas.microsoft.com/office/drawing/2014/main" id="{FD38C001-3EF2-4FD1-A14A-44465AD526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279230" y="2537293"/>
            <a:ext cx="703263" cy="1091732"/>
          </a:xfrm>
          <a:prstGeom prst="rect">
            <a:avLst/>
          </a:prstGeom>
        </p:spPr>
      </p:pic>
      <p:sp>
        <p:nvSpPr>
          <p:cNvPr id="11" name="Arc 10">
            <a:extLst>
              <a:ext uri="{FF2B5EF4-FFF2-40B4-BE49-F238E27FC236}">
                <a16:creationId xmlns:a16="http://schemas.microsoft.com/office/drawing/2014/main" id="{981EEB76-4EFD-48CB-B03D-4BC4B5EEACE3}"/>
              </a:ext>
            </a:extLst>
          </p:cNvPr>
          <p:cNvSpPr/>
          <p:nvPr userDrawn="1"/>
        </p:nvSpPr>
        <p:spPr>
          <a:xfrm>
            <a:off x="1063525" y="1610068"/>
            <a:ext cx="4614728" cy="4614728"/>
          </a:xfrm>
          <a:prstGeom prst="arc">
            <a:avLst>
              <a:gd name="adj1" fmla="val 13302434"/>
              <a:gd name="adj2" fmla="val 192021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
        <p:nvSpPr>
          <p:cNvPr id="12" name="Oval 11">
            <a:extLst>
              <a:ext uri="{FF2B5EF4-FFF2-40B4-BE49-F238E27FC236}">
                <a16:creationId xmlns:a16="http://schemas.microsoft.com/office/drawing/2014/main" id="{4E167F38-9590-4432-8D58-171C86BA9527}"/>
              </a:ext>
            </a:extLst>
          </p:cNvPr>
          <p:cNvSpPr/>
          <p:nvPr userDrawn="1"/>
        </p:nvSpPr>
        <p:spPr>
          <a:xfrm>
            <a:off x="1511020" y="2232493"/>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6" name="Rectangle 15">
            <a:extLst>
              <a:ext uri="{FF2B5EF4-FFF2-40B4-BE49-F238E27FC236}">
                <a16:creationId xmlns:a16="http://schemas.microsoft.com/office/drawing/2014/main" id="{7721D153-48F6-45A2-AA2C-15977F35058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8" name="Slide Number">
            <a:extLst>
              <a:ext uri="{FF2B5EF4-FFF2-40B4-BE49-F238E27FC236}">
                <a16:creationId xmlns:a16="http://schemas.microsoft.com/office/drawing/2014/main" id="{FE4E9030-CE14-42C6-B3FE-32189FFC73AD}"/>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3" name="Text Placeholder 3">
            <a:extLst>
              <a:ext uri="{FF2B5EF4-FFF2-40B4-BE49-F238E27FC236}">
                <a16:creationId xmlns:a16="http://schemas.microsoft.com/office/drawing/2014/main" id="{846EB1D4-C3A8-4B2A-AEBF-591B21B7DAA8}"/>
              </a:ext>
            </a:extLst>
          </p:cNvPr>
          <p:cNvSpPr>
            <a:spLocks noGrp="1"/>
          </p:cNvSpPr>
          <p:nvPr>
            <p:ph type="body" sz="half" idx="14" hasCustomPrompt="1"/>
          </p:nvPr>
        </p:nvSpPr>
        <p:spPr>
          <a:xfrm>
            <a:off x="6561139" y="3741307"/>
            <a:ext cx="5123184" cy="2122176"/>
          </a:xfrm>
          <a:prstGeom prst="rect">
            <a:avLst/>
          </a:prstGeom>
        </p:spPr>
        <p:txBody>
          <a:bodyPr>
            <a:normAutofit/>
          </a:bodyPr>
          <a:lstStyle>
            <a:lvl1pPr marL="0" indent="0" algn="l">
              <a:buNone/>
              <a:defRPr lang="en-US" sz="16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lt-LT" sz="1400" dirty="0">
                <a:latin typeface="+mj-lt"/>
              </a:rPr>
              <a:t>eiusmod tempor</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r>
              <a:rPr lang="lt-LT" sz="1400" dirty="0">
                <a:latin typeface="+mj-lt"/>
              </a:rPr>
              <a:t> Lorem ipsum dolor sit amt, consectur adipiscing elit, sed do eiusmod tempor incididunt ut labore et dolore magna aliqua.</a:t>
            </a:r>
            <a:endParaRPr lang="en-US" sz="1400" b="1" dirty="0">
              <a:latin typeface="+mj-lt"/>
              <a:ea typeface="Roboto" panose="02000000000000000000" pitchFamily="2" charset="0"/>
            </a:endParaRPr>
          </a:p>
        </p:txBody>
      </p:sp>
      <p:sp>
        <p:nvSpPr>
          <p:cNvPr id="14" name="Title 20">
            <a:extLst>
              <a:ext uri="{FF2B5EF4-FFF2-40B4-BE49-F238E27FC236}">
                <a16:creationId xmlns:a16="http://schemas.microsoft.com/office/drawing/2014/main" id="{EE36A257-FE59-4900-B69E-5554C449E7AA}"/>
              </a:ext>
            </a:extLst>
          </p:cNvPr>
          <p:cNvSpPr>
            <a:spLocks noGrp="1"/>
          </p:cNvSpPr>
          <p:nvPr>
            <p:ph type="title" hasCustomPrompt="1"/>
          </p:nvPr>
        </p:nvSpPr>
        <p:spPr>
          <a:xfrm>
            <a:off x="6574569" y="2137740"/>
            <a:ext cx="5123184" cy="66272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lt-LT" sz="4400">
                <a:solidFill>
                  <a:srgbClr val="041E4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4400" dirty="0">
                <a:latin typeface="+mn-lt"/>
              </a:rPr>
              <a:t>LOREM IPSUM.</a:t>
            </a:r>
            <a:endParaRPr lang="en-US" sz="4400" dirty="0"/>
          </a:p>
        </p:txBody>
      </p:sp>
      <p:sp>
        <p:nvSpPr>
          <p:cNvPr id="19" name="Text Placeholder 4">
            <a:extLst>
              <a:ext uri="{FF2B5EF4-FFF2-40B4-BE49-F238E27FC236}">
                <a16:creationId xmlns:a16="http://schemas.microsoft.com/office/drawing/2014/main" id="{9DAE97D3-972E-4DB3-BDB0-D38EB735AFAB}"/>
              </a:ext>
            </a:extLst>
          </p:cNvPr>
          <p:cNvSpPr>
            <a:spLocks noGrp="1"/>
          </p:cNvSpPr>
          <p:nvPr>
            <p:ph type="body" sz="quarter" idx="16" hasCustomPrompt="1"/>
          </p:nvPr>
        </p:nvSpPr>
        <p:spPr>
          <a:xfrm>
            <a:off x="6573838" y="2847817"/>
            <a:ext cx="5124450" cy="581183"/>
          </a:xfrm>
        </p:spPr>
        <p:txBody>
          <a:bodyPr>
            <a:noAutofit/>
          </a:bodyPr>
          <a:lstStyle>
            <a:lvl1pPr marL="0" indent="0">
              <a:buNone/>
              <a:defRPr sz="4400">
                <a:solidFill>
                  <a:schemeClr val="tx2"/>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lt-LT" dirty="0"/>
              <a:t>LOREM.</a:t>
            </a:r>
            <a:endParaRPr lang="en-US" dirty="0"/>
          </a:p>
        </p:txBody>
      </p:sp>
      <p:pic>
        <p:nvPicPr>
          <p:cNvPr id="17" name="Graphic 16">
            <a:extLst>
              <a:ext uri="{FF2B5EF4-FFF2-40B4-BE49-F238E27FC236}">
                <a16:creationId xmlns:a16="http://schemas.microsoft.com/office/drawing/2014/main" id="{E68435F8-3574-4138-8EA8-0115919BBC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6267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37" presetClass="path" presetSubtype="0" repeatCount="2000" accel="50000" decel="50000" autoRev="1" fill="hold" grpId="0" nodeType="withEffect">
                                  <p:stCondLst>
                                    <p:cond delay="600"/>
                                  </p:stCondLst>
                                  <p:childTnLst>
                                    <p:animMotion origin="layout" path="M 1.66667E-6 4.81481E-6 C 0.03555 -0.0551 0.07135 -0.11274 0.1401 -0.11459 C 0.20872 -0.11644 0.2487 -0.05741 0.28333 4.81481E-6 " pathEditMode="relative" rAng="0" ptsTypes="AAA">
                                      <p:cBhvr>
                                        <p:cTn id="16" dur="1100" fill="hold"/>
                                        <p:tgtEl>
                                          <p:spTgt spid="12"/>
                                        </p:tgtEl>
                                        <p:attrNameLst>
                                          <p:attrName>ppt_x</p:attrName>
                                          <p:attrName>ppt_y</p:attrName>
                                        </p:attrNameLst>
                                      </p:cBhvr>
                                      <p:rCtr x="14167"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84811C-0D62-4112-ADB5-2A999971FC4C}"/>
              </a:ext>
            </a:extLst>
          </p:cNvPr>
          <p:cNvSpPr>
            <a:spLocks noGrp="1"/>
          </p:cNvSpPr>
          <p:nvPr>
            <p:ph type="title" hasCustomPrompt="1"/>
          </p:nvPr>
        </p:nvSpPr>
        <p:spPr>
          <a:xfrm>
            <a:off x="0" y="748054"/>
            <a:ext cx="12192000" cy="707717"/>
          </a:xfrm>
        </p:spPr>
        <p:txBody>
          <a:bodyPr/>
          <a:lstStyle>
            <a:lvl1pPr algn="ctr">
              <a:defRPr>
                <a:latin typeface="+mn-lt"/>
              </a:defRPr>
            </a:lvl1pPr>
          </a:lstStyle>
          <a:p>
            <a:r>
              <a:rPr lang="en-US" dirty="0"/>
              <a:t>LOREM IPSUM DOLOR SIT AMET</a:t>
            </a:r>
          </a:p>
        </p:txBody>
      </p:sp>
      <p:sp>
        <p:nvSpPr>
          <p:cNvPr id="20" name="Rectangle 19">
            <a:extLst>
              <a:ext uri="{FF2B5EF4-FFF2-40B4-BE49-F238E27FC236}">
                <a16:creationId xmlns:a16="http://schemas.microsoft.com/office/drawing/2014/main" id="{E60B14A2-53E4-49D6-8DA5-B9FDAAD4BA64}"/>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1" name="Slide Number">
            <a:extLst>
              <a:ext uri="{FF2B5EF4-FFF2-40B4-BE49-F238E27FC236}">
                <a16:creationId xmlns:a16="http://schemas.microsoft.com/office/drawing/2014/main" id="{8EAE71A8-6E71-4AD8-B1CB-C6E5C51F0830}"/>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1" name="Text Placeholder 3">
            <a:extLst>
              <a:ext uri="{FF2B5EF4-FFF2-40B4-BE49-F238E27FC236}">
                <a16:creationId xmlns:a16="http://schemas.microsoft.com/office/drawing/2014/main" id="{428680CE-BB19-43C9-A106-FC2A7A5D4ACA}"/>
              </a:ext>
            </a:extLst>
          </p:cNvPr>
          <p:cNvSpPr>
            <a:spLocks noGrp="1"/>
          </p:cNvSpPr>
          <p:nvPr>
            <p:ph type="body" sz="half" idx="10" hasCustomPrompt="1"/>
          </p:nvPr>
        </p:nvSpPr>
        <p:spPr>
          <a:xfrm>
            <a:off x="6583076" y="1929322"/>
            <a:ext cx="4251315" cy="1017072"/>
          </a:xfrm>
          <a:prstGeom prst="rect">
            <a:avLst/>
          </a:prstGeom>
        </p:spPr>
        <p:txBody>
          <a:bodyPr>
            <a:normAutofit/>
          </a:bodyPr>
          <a:lstStyle>
            <a:lvl1pPr marL="0" indent="0">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p:txBody>
      </p:sp>
      <p:sp>
        <p:nvSpPr>
          <p:cNvPr id="13" name="Text Placeholder 3">
            <a:extLst>
              <a:ext uri="{FF2B5EF4-FFF2-40B4-BE49-F238E27FC236}">
                <a16:creationId xmlns:a16="http://schemas.microsoft.com/office/drawing/2014/main" id="{4CC4A036-9539-4A4F-8594-1FCEB841B4F1}"/>
              </a:ext>
            </a:extLst>
          </p:cNvPr>
          <p:cNvSpPr>
            <a:spLocks noGrp="1"/>
          </p:cNvSpPr>
          <p:nvPr>
            <p:ph type="body" sz="half" idx="11" hasCustomPrompt="1"/>
          </p:nvPr>
        </p:nvSpPr>
        <p:spPr>
          <a:xfrm>
            <a:off x="1343533" y="2704606"/>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endParaRPr lang="en-US" sz="1400" b="1" dirty="0">
              <a:latin typeface="+mj-lt"/>
              <a:ea typeface="Roboto" panose="02000000000000000000" pitchFamily="2" charset="0"/>
            </a:endParaRPr>
          </a:p>
        </p:txBody>
      </p:sp>
      <p:sp>
        <p:nvSpPr>
          <p:cNvPr id="14" name="Text Placeholder 3">
            <a:extLst>
              <a:ext uri="{FF2B5EF4-FFF2-40B4-BE49-F238E27FC236}">
                <a16:creationId xmlns:a16="http://schemas.microsoft.com/office/drawing/2014/main" id="{2B16CC47-D0BE-482A-8FFE-D9ECE0E52EA7}"/>
              </a:ext>
            </a:extLst>
          </p:cNvPr>
          <p:cNvSpPr>
            <a:spLocks noGrp="1"/>
          </p:cNvSpPr>
          <p:nvPr>
            <p:ph type="body" sz="half" idx="12" hasCustomPrompt="1"/>
          </p:nvPr>
        </p:nvSpPr>
        <p:spPr>
          <a:xfrm>
            <a:off x="1343533" y="4480078"/>
            <a:ext cx="4251315" cy="1017072"/>
          </a:xfrm>
          <a:prstGeom prst="rect">
            <a:avLst/>
          </a:prstGeom>
        </p:spPr>
        <p:txBody>
          <a:bodyPr>
            <a:normAutofit/>
          </a:bodyPr>
          <a:lstStyle>
            <a:lvl1pPr marL="0" indent="0" algn="r">
              <a:lnSpc>
                <a:spcPts val="1800"/>
              </a:lnSpc>
              <a:buNone/>
              <a:defRPr lang="lt-LT"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a:p>
            <a:pPr algn="r">
              <a:lnSpc>
                <a:spcPts val="1800"/>
              </a:lnSpc>
            </a:pPr>
            <a:r>
              <a:rPr lang="en-US" sz="1400" dirty="0">
                <a:latin typeface="+mj-lt"/>
              </a:rPr>
              <a:t>.</a:t>
            </a:r>
            <a:endParaRPr lang="lt-LT" sz="1400" dirty="0">
              <a:latin typeface="+mj-lt"/>
              <a:ea typeface="Roboto" panose="02000000000000000000" pitchFamily="2" charset="0"/>
            </a:endParaRPr>
          </a:p>
        </p:txBody>
      </p:sp>
      <p:sp>
        <p:nvSpPr>
          <p:cNvPr id="15" name="Text Placeholder 3">
            <a:extLst>
              <a:ext uri="{FF2B5EF4-FFF2-40B4-BE49-F238E27FC236}">
                <a16:creationId xmlns:a16="http://schemas.microsoft.com/office/drawing/2014/main" id="{3FD69A33-D0D7-4EAA-95E8-630C11CED0B1}"/>
              </a:ext>
            </a:extLst>
          </p:cNvPr>
          <p:cNvSpPr>
            <a:spLocks noGrp="1"/>
          </p:cNvSpPr>
          <p:nvPr>
            <p:ph type="body" sz="half" idx="13" hasCustomPrompt="1"/>
          </p:nvPr>
        </p:nvSpPr>
        <p:spPr>
          <a:xfrm>
            <a:off x="6583076" y="3690729"/>
            <a:ext cx="4251315" cy="1017072"/>
          </a:xfrm>
          <a:prstGeom prst="rect">
            <a:avLst/>
          </a:prstGeom>
        </p:spPr>
        <p:txBody>
          <a:bodyPr>
            <a:normAutofit/>
          </a:bodyPr>
          <a:lstStyle>
            <a:lvl1pPr marL="0" indent="0">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p:txBody>
      </p:sp>
      <p:sp>
        <p:nvSpPr>
          <p:cNvPr id="16" name="Text Placeholder 3">
            <a:extLst>
              <a:ext uri="{FF2B5EF4-FFF2-40B4-BE49-F238E27FC236}">
                <a16:creationId xmlns:a16="http://schemas.microsoft.com/office/drawing/2014/main" id="{84064AA5-07D3-43E6-BE37-3D427DA84565}"/>
              </a:ext>
            </a:extLst>
          </p:cNvPr>
          <p:cNvSpPr>
            <a:spLocks noGrp="1"/>
          </p:cNvSpPr>
          <p:nvPr>
            <p:ph type="body" sz="half" idx="14" hasCustomPrompt="1"/>
          </p:nvPr>
        </p:nvSpPr>
        <p:spPr>
          <a:xfrm>
            <a:off x="6583076" y="5358864"/>
            <a:ext cx="4251315" cy="751079"/>
          </a:xfrm>
          <a:prstGeom prst="rect">
            <a:avLst/>
          </a:prstGeom>
        </p:spPr>
        <p:txBody>
          <a:bodyPr>
            <a:normAutofit/>
          </a:bodyPr>
          <a:lstStyle>
            <a:lvl1pPr marL="0" indent="0">
              <a:buNone/>
              <a:defRPr lang="lt-LT"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p>
        </p:txBody>
      </p:sp>
      <p:pic>
        <p:nvPicPr>
          <p:cNvPr id="18" name="Graphic 17">
            <a:extLst>
              <a:ext uri="{FF2B5EF4-FFF2-40B4-BE49-F238E27FC236}">
                <a16:creationId xmlns:a16="http://schemas.microsoft.com/office/drawing/2014/main" id="{18A459EF-DCE8-4720-8F2D-37A7C0D22E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865122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0" name="Text Placeholder 3">
            <a:extLst>
              <a:ext uri="{FF2B5EF4-FFF2-40B4-BE49-F238E27FC236}">
                <a16:creationId xmlns:a16="http://schemas.microsoft.com/office/drawing/2014/main" id="{358737DD-726F-49A1-B794-0039013FBEA1}"/>
              </a:ext>
            </a:extLst>
          </p:cNvPr>
          <p:cNvSpPr>
            <a:spLocks noGrp="1"/>
          </p:cNvSpPr>
          <p:nvPr>
            <p:ph type="body" sz="half" idx="10" hasCustomPrompt="1"/>
          </p:nvPr>
        </p:nvSpPr>
        <p:spPr>
          <a:xfrm>
            <a:off x="6583076" y="1929322"/>
            <a:ext cx="4251315" cy="1017072"/>
          </a:xfrm>
          <a:prstGeom prst="rect">
            <a:avLst/>
          </a:prstGeom>
        </p:spPr>
        <p:txBody>
          <a:bodyPr>
            <a:normAutofit/>
          </a:bodyPr>
          <a:lstStyle>
            <a:lvl1pPr marL="0" indent="0">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p:txBody>
      </p:sp>
      <p:sp>
        <p:nvSpPr>
          <p:cNvPr id="32" name="Text Placeholder 3">
            <a:extLst>
              <a:ext uri="{FF2B5EF4-FFF2-40B4-BE49-F238E27FC236}">
                <a16:creationId xmlns:a16="http://schemas.microsoft.com/office/drawing/2014/main" id="{50D6A2B3-38EE-498A-84C9-B88F21365930}"/>
              </a:ext>
            </a:extLst>
          </p:cNvPr>
          <p:cNvSpPr>
            <a:spLocks noGrp="1"/>
          </p:cNvSpPr>
          <p:nvPr>
            <p:ph type="body" sz="half" idx="11" hasCustomPrompt="1"/>
          </p:nvPr>
        </p:nvSpPr>
        <p:spPr>
          <a:xfrm>
            <a:off x="1343533" y="2704606"/>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endParaRPr lang="en-US" sz="1400" b="1" dirty="0">
              <a:latin typeface="+mj-lt"/>
              <a:ea typeface="Roboto" panose="02000000000000000000" pitchFamily="2" charset="0"/>
            </a:endParaRPr>
          </a:p>
        </p:txBody>
      </p:sp>
      <p:sp>
        <p:nvSpPr>
          <p:cNvPr id="34" name="Text Placeholder 3">
            <a:extLst>
              <a:ext uri="{FF2B5EF4-FFF2-40B4-BE49-F238E27FC236}">
                <a16:creationId xmlns:a16="http://schemas.microsoft.com/office/drawing/2014/main" id="{136D8C02-1BB0-4C37-B92F-21C8B974B19D}"/>
              </a:ext>
            </a:extLst>
          </p:cNvPr>
          <p:cNvSpPr>
            <a:spLocks noGrp="1"/>
          </p:cNvSpPr>
          <p:nvPr>
            <p:ph type="body" sz="half" idx="12" hasCustomPrompt="1"/>
          </p:nvPr>
        </p:nvSpPr>
        <p:spPr>
          <a:xfrm>
            <a:off x="1343533" y="4480078"/>
            <a:ext cx="4251315" cy="1017072"/>
          </a:xfrm>
          <a:prstGeom prst="rect">
            <a:avLst/>
          </a:prstGeom>
        </p:spPr>
        <p:txBody>
          <a:bodyPr>
            <a:normAutofit/>
          </a:bodyPr>
          <a:lstStyle>
            <a:lvl1pPr marL="0" indent="0" algn="r">
              <a:lnSpc>
                <a:spcPts val="1800"/>
              </a:lnSpc>
              <a:buNone/>
              <a:defRPr lang="lt-LT"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a:p>
            <a:pPr algn="r">
              <a:lnSpc>
                <a:spcPts val="1800"/>
              </a:lnSpc>
            </a:pPr>
            <a:r>
              <a:rPr lang="en-US" sz="1400" dirty="0">
                <a:latin typeface="+mj-lt"/>
              </a:rPr>
              <a:t>.</a:t>
            </a:r>
            <a:endParaRPr lang="lt-LT" sz="1400" dirty="0">
              <a:latin typeface="+mj-lt"/>
              <a:ea typeface="Roboto" panose="02000000000000000000" pitchFamily="2" charset="0"/>
            </a:endParaRPr>
          </a:p>
        </p:txBody>
      </p:sp>
      <p:sp>
        <p:nvSpPr>
          <p:cNvPr id="35" name="Text Placeholder 3">
            <a:extLst>
              <a:ext uri="{FF2B5EF4-FFF2-40B4-BE49-F238E27FC236}">
                <a16:creationId xmlns:a16="http://schemas.microsoft.com/office/drawing/2014/main" id="{3E143552-DA7F-4C05-B8C5-39A35842D3FB}"/>
              </a:ext>
            </a:extLst>
          </p:cNvPr>
          <p:cNvSpPr>
            <a:spLocks noGrp="1"/>
          </p:cNvSpPr>
          <p:nvPr>
            <p:ph type="body" sz="half" idx="13" hasCustomPrompt="1"/>
          </p:nvPr>
        </p:nvSpPr>
        <p:spPr>
          <a:xfrm>
            <a:off x="6583076" y="3690729"/>
            <a:ext cx="4251315" cy="1017072"/>
          </a:xfrm>
          <a:prstGeom prst="rect">
            <a:avLst/>
          </a:prstGeom>
        </p:spPr>
        <p:txBody>
          <a:bodyPr>
            <a:normAutofit/>
          </a:bodyPr>
          <a:lstStyle>
            <a:lvl1pPr marL="0" indent="0">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p:txBody>
      </p:sp>
      <p:sp>
        <p:nvSpPr>
          <p:cNvPr id="36" name="Text Placeholder 3">
            <a:extLst>
              <a:ext uri="{FF2B5EF4-FFF2-40B4-BE49-F238E27FC236}">
                <a16:creationId xmlns:a16="http://schemas.microsoft.com/office/drawing/2014/main" id="{98D9D931-4205-4B7D-B212-9DBC47F94BF5}"/>
              </a:ext>
            </a:extLst>
          </p:cNvPr>
          <p:cNvSpPr>
            <a:spLocks noGrp="1"/>
          </p:cNvSpPr>
          <p:nvPr>
            <p:ph type="body" sz="half" idx="14" hasCustomPrompt="1"/>
          </p:nvPr>
        </p:nvSpPr>
        <p:spPr>
          <a:xfrm>
            <a:off x="6583076" y="5358864"/>
            <a:ext cx="4251315" cy="751079"/>
          </a:xfrm>
          <a:prstGeom prst="rect">
            <a:avLst/>
          </a:prstGeom>
        </p:spPr>
        <p:txBody>
          <a:bodyPr>
            <a:normAutofit/>
          </a:bodyPr>
          <a:lstStyle>
            <a:lvl1pPr marL="0" indent="0">
              <a:buNone/>
              <a:defRPr lang="lt-LT"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p>
        </p:txBody>
      </p:sp>
      <p:sp>
        <p:nvSpPr>
          <p:cNvPr id="20" name="Rectangle 19">
            <a:extLst>
              <a:ext uri="{FF2B5EF4-FFF2-40B4-BE49-F238E27FC236}">
                <a16:creationId xmlns:a16="http://schemas.microsoft.com/office/drawing/2014/main" id="{E60B14A2-53E4-49D6-8DA5-B9FDAAD4BA64}"/>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1" name="Slide Number">
            <a:extLst>
              <a:ext uri="{FF2B5EF4-FFF2-40B4-BE49-F238E27FC236}">
                <a16:creationId xmlns:a16="http://schemas.microsoft.com/office/drawing/2014/main" id="{8EAE71A8-6E71-4AD8-B1CB-C6E5C51F0830}"/>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cxnSp>
        <p:nvCxnSpPr>
          <p:cNvPr id="12" name="Tiesioji jungtis 2">
            <a:extLst>
              <a:ext uri="{FF2B5EF4-FFF2-40B4-BE49-F238E27FC236}">
                <a16:creationId xmlns:a16="http://schemas.microsoft.com/office/drawing/2014/main" id="{A0D7F9AF-D939-4DAB-9B02-3091F3020C70}"/>
              </a:ext>
            </a:extLst>
          </p:cNvPr>
          <p:cNvCxnSpPr>
            <a:cxnSpLocks/>
          </p:cNvCxnSpPr>
          <p:nvPr userDrawn="1"/>
        </p:nvCxnSpPr>
        <p:spPr>
          <a:xfrm>
            <a:off x="6086133" y="1726406"/>
            <a:ext cx="0" cy="5236369"/>
          </a:xfrm>
          <a:prstGeom prst="line">
            <a:avLst/>
          </a:prstGeom>
          <a:ln w="127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3" name="Tiesioji jungtis 12">
            <a:extLst>
              <a:ext uri="{FF2B5EF4-FFF2-40B4-BE49-F238E27FC236}">
                <a16:creationId xmlns:a16="http://schemas.microsoft.com/office/drawing/2014/main" id="{053620B1-0407-4578-A309-4F381088D37C}"/>
              </a:ext>
            </a:extLst>
          </p:cNvPr>
          <p:cNvCxnSpPr>
            <a:cxnSpLocks/>
          </p:cNvCxnSpPr>
          <p:nvPr userDrawn="1"/>
        </p:nvCxnSpPr>
        <p:spPr>
          <a:xfrm>
            <a:off x="6028290" y="2323199"/>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Tiesioji jungtis 54">
            <a:extLst>
              <a:ext uri="{FF2B5EF4-FFF2-40B4-BE49-F238E27FC236}">
                <a16:creationId xmlns:a16="http://schemas.microsoft.com/office/drawing/2014/main" id="{61E027AF-8150-4438-8099-B694B696213D}"/>
              </a:ext>
            </a:extLst>
          </p:cNvPr>
          <p:cNvCxnSpPr>
            <a:cxnSpLocks/>
          </p:cNvCxnSpPr>
          <p:nvPr userDrawn="1"/>
        </p:nvCxnSpPr>
        <p:spPr>
          <a:xfrm>
            <a:off x="6028290" y="4010557"/>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Tiesioji jungtis 55">
            <a:extLst>
              <a:ext uri="{FF2B5EF4-FFF2-40B4-BE49-F238E27FC236}">
                <a16:creationId xmlns:a16="http://schemas.microsoft.com/office/drawing/2014/main" id="{D039F75C-3838-4F51-B9D9-32A1337FE0CB}"/>
              </a:ext>
            </a:extLst>
          </p:cNvPr>
          <p:cNvCxnSpPr>
            <a:cxnSpLocks/>
          </p:cNvCxnSpPr>
          <p:nvPr userDrawn="1"/>
        </p:nvCxnSpPr>
        <p:spPr>
          <a:xfrm>
            <a:off x="5955720" y="5753504"/>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Tiesioji jungtis 56">
            <a:extLst>
              <a:ext uri="{FF2B5EF4-FFF2-40B4-BE49-F238E27FC236}">
                <a16:creationId xmlns:a16="http://schemas.microsoft.com/office/drawing/2014/main" id="{07710D7D-86FC-46F0-B9D9-974533308D16}"/>
              </a:ext>
            </a:extLst>
          </p:cNvPr>
          <p:cNvCxnSpPr>
            <a:cxnSpLocks/>
          </p:cNvCxnSpPr>
          <p:nvPr userDrawn="1"/>
        </p:nvCxnSpPr>
        <p:spPr>
          <a:xfrm>
            <a:off x="5744995" y="4864917"/>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Tiesioji jungtis 57">
            <a:extLst>
              <a:ext uri="{FF2B5EF4-FFF2-40B4-BE49-F238E27FC236}">
                <a16:creationId xmlns:a16="http://schemas.microsoft.com/office/drawing/2014/main" id="{E0E51226-3D36-49A5-8396-1790AA12D1F5}"/>
              </a:ext>
            </a:extLst>
          </p:cNvPr>
          <p:cNvCxnSpPr>
            <a:cxnSpLocks/>
          </p:cNvCxnSpPr>
          <p:nvPr userDrawn="1"/>
        </p:nvCxnSpPr>
        <p:spPr>
          <a:xfrm>
            <a:off x="5746133" y="3181985"/>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6D55BEF-A7D3-4216-A5FF-AD659DACE2FE}"/>
              </a:ext>
            </a:extLst>
          </p:cNvPr>
          <p:cNvSpPr/>
          <p:nvPr userDrawn="1"/>
        </p:nvSpPr>
        <p:spPr>
          <a:xfrm>
            <a:off x="6009591" y="1573322"/>
            <a:ext cx="153084" cy="1530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C1117A8E-C1B7-4008-BFEE-56F9FA490587}"/>
              </a:ext>
            </a:extLst>
          </p:cNvPr>
          <p:cNvSpPr>
            <a:spLocks noGrp="1"/>
          </p:cNvSpPr>
          <p:nvPr>
            <p:ph type="title" hasCustomPrompt="1"/>
          </p:nvPr>
        </p:nvSpPr>
        <p:spPr>
          <a:xfrm>
            <a:off x="0" y="748054"/>
            <a:ext cx="12192000" cy="707717"/>
          </a:xfrm>
        </p:spPr>
        <p:txBody>
          <a:bodyPr/>
          <a:lstStyle>
            <a:lvl1pPr algn="ctr">
              <a:defRPr>
                <a:latin typeface="+mn-lt"/>
              </a:defRPr>
            </a:lvl1pPr>
          </a:lstStyle>
          <a:p>
            <a:r>
              <a:rPr lang="en-US" dirty="0"/>
              <a:t>LOREM IPSUM DOLOR SIT AMET</a:t>
            </a:r>
          </a:p>
        </p:txBody>
      </p:sp>
      <p:pic>
        <p:nvPicPr>
          <p:cNvPr id="24" name="Graphic 23">
            <a:extLst>
              <a:ext uri="{FF2B5EF4-FFF2-40B4-BE49-F238E27FC236}">
                <a16:creationId xmlns:a16="http://schemas.microsoft.com/office/drawing/2014/main" id="{3324AADF-E827-4685-BB25-13A067247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71785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61" name="Text Placeholder 3">
            <a:extLst>
              <a:ext uri="{FF2B5EF4-FFF2-40B4-BE49-F238E27FC236}">
                <a16:creationId xmlns:a16="http://schemas.microsoft.com/office/drawing/2014/main" id="{A46D3A72-A497-4E49-B7D5-EFB6BA2EEE45}"/>
              </a:ext>
            </a:extLst>
          </p:cNvPr>
          <p:cNvSpPr>
            <a:spLocks noGrp="1"/>
          </p:cNvSpPr>
          <p:nvPr>
            <p:ph type="body" sz="half" idx="10" hasCustomPrompt="1"/>
          </p:nvPr>
        </p:nvSpPr>
        <p:spPr>
          <a:xfrm>
            <a:off x="1231402" y="1310720"/>
            <a:ext cx="4251315" cy="1017072"/>
          </a:xfrm>
          <a:prstGeom prst="rect">
            <a:avLst/>
          </a:prstGeom>
        </p:spPr>
        <p:txBody>
          <a:bodyPr>
            <a:normAutofit/>
          </a:bodyPr>
          <a:lstStyle>
            <a:lvl1pPr marL="0" indent="0" algn="r">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lorem ipsum</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62" name="Text Placeholder 3">
            <a:extLst>
              <a:ext uri="{FF2B5EF4-FFF2-40B4-BE49-F238E27FC236}">
                <a16:creationId xmlns:a16="http://schemas.microsoft.com/office/drawing/2014/main" id="{59525759-8583-4A85-ACAF-E2A6613AF2F9}"/>
              </a:ext>
            </a:extLst>
          </p:cNvPr>
          <p:cNvSpPr>
            <a:spLocks noGrp="1"/>
          </p:cNvSpPr>
          <p:nvPr>
            <p:ph type="body" sz="half" idx="13" hasCustomPrompt="1"/>
          </p:nvPr>
        </p:nvSpPr>
        <p:spPr>
          <a:xfrm>
            <a:off x="1231402" y="2361128"/>
            <a:ext cx="4251315" cy="1017072"/>
          </a:xfrm>
          <a:prstGeom prst="rect">
            <a:avLst/>
          </a:prstGeom>
        </p:spPr>
        <p:txBody>
          <a:bodyPr>
            <a:normAutofit/>
          </a:bodyPr>
          <a:lstStyle>
            <a:lvl1pPr marL="0" indent="0" algn="r">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a:t>
            </a:r>
            <a:r>
              <a:rPr lang="lt-LT" sz="1400" dirty="0">
                <a:latin typeface="+mj-lt"/>
              </a:rPr>
              <a:t>m ipsum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63" name="Text Placeholder 3">
            <a:extLst>
              <a:ext uri="{FF2B5EF4-FFF2-40B4-BE49-F238E27FC236}">
                <a16:creationId xmlns:a16="http://schemas.microsoft.com/office/drawing/2014/main" id="{838C2F99-966C-4ECA-8BBD-4FC89A424709}"/>
              </a:ext>
            </a:extLst>
          </p:cNvPr>
          <p:cNvSpPr>
            <a:spLocks noGrp="1"/>
          </p:cNvSpPr>
          <p:nvPr>
            <p:ph type="body" sz="half" idx="14" hasCustomPrompt="1"/>
          </p:nvPr>
        </p:nvSpPr>
        <p:spPr>
          <a:xfrm>
            <a:off x="1232715" y="3398836"/>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b="1" dirty="0">
                <a:latin typeface="+mj-lt"/>
              </a:rPr>
              <a:t> </a:t>
            </a:r>
            <a:r>
              <a:rPr lang="en-US" sz="1400" dirty="0">
                <a:latin typeface="+mj-lt"/>
              </a:rPr>
              <a:t>Lore</a:t>
            </a:r>
            <a:r>
              <a:rPr lang="lt-LT" sz="1400" dirty="0">
                <a:latin typeface="+mj-lt"/>
              </a:rPr>
              <a:t>m ipsum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lt-LT" sz="1400" dirty="0">
              <a:latin typeface="+mj-lt"/>
              <a:ea typeface="Roboto" panose="02000000000000000000" pitchFamily="2" charset="0"/>
            </a:endParaRPr>
          </a:p>
        </p:txBody>
      </p:sp>
      <p:sp>
        <p:nvSpPr>
          <p:cNvPr id="17" name="Rectangle 16">
            <a:extLst>
              <a:ext uri="{FF2B5EF4-FFF2-40B4-BE49-F238E27FC236}">
                <a16:creationId xmlns:a16="http://schemas.microsoft.com/office/drawing/2014/main" id="{9F7B4F5D-18B6-470F-9981-F4A0C1E4E80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8" name="Slide Number">
            <a:extLst>
              <a:ext uri="{FF2B5EF4-FFF2-40B4-BE49-F238E27FC236}">
                <a16:creationId xmlns:a16="http://schemas.microsoft.com/office/drawing/2014/main" id="{4E4234B4-865E-44D8-96ED-5CB35E236446}"/>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10" name="Graphic 9">
            <a:extLst>
              <a:ext uri="{FF2B5EF4-FFF2-40B4-BE49-F238E27FC236}">
                <a16:creationId xmlns:a16="http://schemas.microsoft.com/office/drawing/2014/main" id="{82AC03E7-47A4-4E6E-999E-912F071044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616727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F7B4F5D-18B6-470F-9981-F4A0C1E4E80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8" name="Slide Number">
            <a:extLst>
              <a:ext uri="{FF2B5EF4-FFF2-40B4-BE49-F238E27FC236}">
                <a16:creationId xmlns:a16="http://schemas.microsoft.com/office/drawing/2014/main" id="{4E4234B4-865E-44D8-96ED-5CB35E236446}"/>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cxnSp>
        <p:nvCxnSpPr>
          <p:cNvPr id="8" name="Tiesioji jungtis 2">
            <a:extLst>
              <a:ext uri="{FF2B5EF4-FFF2-40B4-BE49-F238E27FC236}">
                <a16:creationId xmlns:a16="http://schemas.microsoft.com/office/drawing/2014/main" id="{D9E1279B-03F2-4CCE-9663-BC14756AA4E3}"/>
              </a:ext>
            </a:extLst>
          </p:cNvPr>
          <p:cNvCxnSpPr>
            <a:cxnSpLocks/>
          </p:cNvCxnSpPr>
          <p:nvPr userDrawn="1"/>
        </p:nvCxnSpPr>
        <p:spPr>
          <a:xfrm>
            <a:off x="6086133" y="-6350"/>
            <a:ext cx="0" cy="5522771"/>
          </a:xfrm>
          <a:prstGeom prst="line">
            <a:avLst/>
          </a:prstGeom>
          <a:ln w="12700">
            <a:solidFill>
              <a:srgbClr val="92D050"/>
            </a:solidFill>
            <a:headEnd type="none"/>
          </a:ln>
        </p:spPr>
        <p:style>
          <a:lnRef idx="1">
            <a:schemeClr val="accent1"/>
          </a:lnRef>
          <a:fillRef idx="0">
            <a:schemeClr val="accent1"/>
          </a:fillRef>
          <a:effectRef idx="0">
            <a:schemeClr val="accent1"/>
          </a:effectRef>
          <a:fontRef idx="minor">
            <a:schemeClr val="tx1"/>
          </a:fontRef>
        </p:style>
      </p:cxnSp>
      <p:cxnSp>
        <p:nvCxnSpPr>
          <p:cNvPr id="9" name="Tiesioji jungtis 56">
            <a:extLst>
              <a:ext uri="{FF2B5EF4-FFF2-40B4-BE49-F238E27FC236}">
                <a16:creationId xmlns:a16="http://schemas.microsoft.com/office/drawing/2014/main" id="{8260A38D-0B5A-4CD5-A8E1-FEF70E4A277E}"/>
              </a:ext>
            </a:extLst>
          </p:cNvPr>
          <p:cNvCxnSpPr>
            <a:cxnSpLocks/>
          </p:cNvCxnSpPr>
          <p:nvPr userDrawn="1"/>
        </p:nvCxnSpPr>
        <p:spPr>
          <a:xfrm>
            <a:off x="5744995" y="3761674"/>
            <a:ext cx="40312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Stačiakampis 28">
            <a:extLst>
              <a:ext uri="{FF2B5EF4-FFF2-40B4-BE49-F238E27FC236}">
                <a16:creationId xmlns:a16="http://schemas.microsoft.com/office/drawing/2014/main" id="{9129E5D6-7BD5-438A-83FA-5C39693C9A5D}"/>
              </a:ext>
            </a:extLst>
          </p:cNvPr>
          <p:cNvSpPr/>
          <p:nvPr userDrawn="1"/>
        </p:nvSpPr>
        <p:spPr>
          <a:xfrm>
            <a:off x="7307613" y="3820466"/>
            <a:ext cx="883151" cy="184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čiakampis 29">
            <a:extLst>
              <a:ext uri="{FF2B5EF4-FFF2-40B4-BE49-F238E27FC236}">
                <a16:creationId xmlns:a16="http://schemas.microsoft.com/office/drawing/2014/main" id="{A5058979-E743-4C46-9882-3FD588333BE8}"/>
              </a:ext>
            </a:extLst>
          </p:cNvPr>
          <p:cNvSpPr/>
          <p:nvPr userDrawn="1"/>
        </p:nvSpPr>
        <p:spPr>
          <a:xfrm>
            <a:off x="8256992" y="3817740"/>
            <a:ext cx="2928597" cy="18517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nis elementas 52">
            <a:extLst>
              <a:ext uri="{FF2B5EF4-FFF2-40B4-BE49-F238E27FC236}">
                <a16:creationId xmlns:a16="http://schemas.microsoft.com/office/drawing/2014/main" id="{5CB639BA-53E2-47D0-BD1D-75FEE814A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631" y="4560243"/>
            <a:ext cx="680639" cy="546372"/>
          </a:xfrm>
          <a:prstGeom prst="rect">
            <a:avLst/>
          </a:prstGeom>
        </p:spPr>
      </p:pic>
      <p:cxnSp>
        <p:nvCxnSpPr>
          <p:cNvPr id="13" name="Tiesioji jungtis 56">
            <a:extLst>
              <a:ext uri="{FF2B5EF4-FFF2-40B4-BE49-F238E27FC236}">
                <a16:creationId xmlns:a16="http://schemas.microsoft.com/office/drawing/2014/main" id="{C955DE5B-6CBA-43FC-8383-FA9575EB4F3D}"/>
              </a:ext>
            </a:extLst>
          </p:cNvPr>
          <p:cNvCxnSpPr>
            <a:cxnSpLocks/>
          </p:cNvCxnSpPr>
          <p:nvPr userDrawn="1"/>
        </p:nvCxnSpPr>
        <p:spPr>
          <a:xfrm>
            <a:off x="5744995" y="2758835"/>
            <a:ext cx="40312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Tiesioji jungtis 56">
            <a:extLst>
              <a:ext uri="{FF2B5EF4-FFF2-40B4-BE49-F238E27FC236}">
                <a16:creationId xmlns:a16="http://schemas.microsoft.com/office/drawing/2014/main" id="{62EEAD20-1CD8-45FA-BA94-5AD4D058E118}"/>
              </a:ext>
            </a:extLst>
          </p:cNvPr>
          <p:cNvCxnSpPr>
            <a:cxnSpLocks/>
          </p:cNvCxnSpPr>
          <p:nvPr userDrawn="1"/>
        </p:nvCxnSpPr>
        <p:spPr>
          <a:xfrm>
            <a:off x="5744995" y="1743056"/>
            <a:ext cx="40312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FAD4ED5-0038-4AEE-919F-700B9DB5A6A1}"/>
              </a:ext>
            </a:extLst>
          </p:cNvPr>
          <p:cNvSpPr/>
          <p:nvPr userDrawn="1"/>
        </p:nvSpPr>
        <p:spPr>
          <a:xfrm>
            <a:off x="6009591" y="5516421"/>
            <a:ext cx="153084" cy="1530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D7692286-B12F-444E-BE43-CE5D0F60865A}"/>
              </a:ext>
            </a:extLst>
          </p:cNvPr>
          <p:cNvSpPr txBox="1">
            <a:spLocks/>
          </p:cNvSpPr>
          <p:nvPr userDrawn="1"/>
        </p:nvSpPr>
        <p:spPr>
          <a:xfrm>
            <a:off x="8485887" y="4247786"/>
            <a:ext cx="2576607" cy="1017072"/>
          </a:xfrm>
          <a:prstGeom prst="rect">
            <a:avLst/>
          </a:prstGeo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kern="1200" dirty="0">
                <a:solidFill>
                  <a:schemeClr val="tx1"/>
                </a:solidFill>
                <a:latin typeface="+mn-lt"/>
                <a:ea typeface="Roboto"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pPr>
            <a:r>
              <a:rPr lang="en-US" dirty="0">
                <a:latin typeface="+mj-lt"/>
              </a:rPr>
              <a:t>Lorem ipsum dolor sit </a:t>
            </a:r>
            <a:r>
              <a:rPr lang="en-US" dirty="0" err="1">
                <a:latin typeface="+mj-lt"/>
              </a:rPr>
              <a:t>amet</a:t>
            </a:r>
            <a:r>
              <a:rPr lang="en-US" dirty="0">
                <a:latin typeface="+mj-lt"/>
              </a:rPr>
              <a:t>, </a:t>
            </a:r>
            <a:r>
              <a:rPr lang="en-US" dirty="0" err="1">
                <a:latin typeface="+mj-lt"/>
              </a:rPr>
              <a:t>consectetur</a:t>
            </a:r>
            <a:r>
              <a:rPr lang="en-US" dirty="0">
                <a:latin typeface="+mj-lt"/>
              </a:rPr>
              <a:t> </a:t>
            </a:r>
            <a:r>
              <a:rPr lang="en-US" dirty="0" err="1">
                <a:latin typeface="+mj-lt"/>
              </a:rPr>
              <a:t>adipiscing</a:t>
            </a:r>
            <a:r>
              <a:rPr lang="en-US" dirty="0">
                <a:latin typeface="+mj-lt"/>
              </a:rPr>
              <a:t> </a:t>
            </a:r>
            <a:r>
              <a:rPr lang="en-US" dirty="0" err="1">
                <a:latin typeface="+mj-lt"/>
              </a:rPr>
              <a:t>elit</a:t>
            </a:r>
            <a:r>
              <a:rPr lang="en-US" dirty="0">
                <a:latin typeface="+mj-lt"/>
              </a:rPr>
              <a:t>, sed do </a:t>
            </a:r>
            <a:r>
              <a:rPr lang="en-US" dirty="0" err="1">
                <a:latin typeface="+mj-lt"/>
              </a:rPr>
              <a:t>labore</a:t>
            </a:r>
            <a:r>
              <a:rPr lang="en-US" dirty="0">
                <a:latin typeface="+mj-lt"/>
              </a:rPr>
              <a:t> et dolore magna </a:t>
            </a:r>
            <a:r>
              <a:rPr lang="en-US" dirty="0" err="1">
                <a:latin typeface="+mj-lt"/>
              </a:rPr>
              <a:t>aliqua</a:t>
            </a:r>
            <a:r>
              <a:rPr lang="en-US" dirty="0">
                <a:latin typeface="+mj-lt"/>
              </a:rPr>
              <a:t>.</a:t>
            </a:r>
            <a:endParaRPr lang="en-US" b="1" dirty="0">
              <a:latin typeface="+mj-lt"/>
            </a:endParaRPr>
          </a:p>
        </p:txBody>
      </p:sp>
      <p:sp>
        <p:nvSpPr>
          <p:cNvPr id="23" name="Text Placeholder 3">
            <a:extLst>
              <a:ext uri="{FF2B5EF4-FFF2-40B4-BE49-F238E27FC236}">
                <a16:creationId xmlns:a16="http://schemas.microsoft.com/office/drawing/2014/main" id="{46B88382-84C1-43D0-9E14-F4F949D7C785}"/>
              </a:ext>
            </a:extLst>
          </p:cNvPr>
          <p:cNvSpPr>
            <a:spLocks noGrp="1"/>
          </p:cNvSpPr>
          <p:nvPr>
            <p:ph type="body" sz="half" idx="10" hasCustomPrompt="1"/>
          </p:nvPr>
        </p:nvSpPr>
        <p:spPr>
          <a:xfrm>
            <a:off x="1231402" y="1310720"/>
            <a:ext cx="4251315" cy="1017072"/>
          </a:xfrm>
          <a:prstGeom prst="rect">
            <a:avLst/>
          </a:prstGeom>
        </p:spPr>
        <p:txBody>
          <a:bodyPr>
            <a:normAutofit/>
          </a:bodyPr>
          <a:lstStyle>
            <a:lvl1pPr marL="0" indent="0" algn="r">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lorem ipsum</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24" name="Text Placeholder 3">
            <a:extLst>
              <a:ext uri="{FF2B5EF4-FFF2-40B4-BE49-F238E27FC236}">
                <a16:creationId xmlns:a16="http://schemas.microsoft.com/office/drawing/2014/main" id="{F375FADD-9F8D-4DC3-BF22-3B033B296153}"/>
              </a:ext>
            </a:extLst>
          </p:cNvPr>
          <p:cNvSpPr>
            <a:spLocks noGrp="1"/>
          </p:cNvSpPr>
          <p:nvPr>
            <p:ph type="body" sz="half" idx="13" hasCustomPrompt="1"/>
          </p:nvPr>
        </p:nvSpPr>
        <p:spPr>
          <a:xfrm>
            <a:off x="1231402" y="2361128"/>
            <a:ext cx="4251315" cy="1017072"/>
          </a:xfrm>
          <a:prstGeom prst="rect">
            <a:avLst/>
          </a:prstGeom>
        </p:spPr>
        <p:txBody>
          <a:bodyPr>
            <a:normAutofit/>
          </a:bodyPr>
          <a:lstStyle>
            <a:lvl1pPr marL="0" indent="0" algn="r">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a:t>
            </a:r>
            <a:r>
              <a:rPr lang="lt-LT" sz="1400" dirty="0">
                <a:latin typeface="+mj-lt"/>
              </a:rPr>
              <a:t>m ipsum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25" name="Text Placeholder 3">
            <a:extLst>
              <a:ext uri="{FF2B5EF4-FFF2-40B4-BE49-F238E27FC236}">
                <a16:creationId xmlns:a16="http://schemas.microsoft.com/office/drawing/2014/main" id="{7018122B-A141-4311-9FD6-CDD040FAB973}"/>
              </a:ext>
            </a:extLst>
          </p:cNvPr>
          <p:cNvSpPr>
            <a:spLocks noGrp="1"/>
          </p:cNvSpPr>
          <p:nvPr>
            <p:ph type="body" sz="half" idx="14" hasCustomPrompt="1"/>
          </p:nvPr>
        </p:nvSpPr>
        <p:spPr>
          <a:xfrm>
            <a:off x="1232715" y="3398836"/>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b="1" dirty="0">
                <a:latin typeface="+mj-lt"/>
              </a:rPr>
              <a:t> </a:t>
            </a:r>
            <a:r>
              <a:rPr lang="en-US" sz="1400" dirty="0">
                <a:latin typeface="+mj-lt"/>
              </a:rPr>
              <a:t>Lore</a:t>
            </a:r>
            <a:r>
              <a:rPr lang="lt-LT" sz="1400" dirty="0">
                <a:latin typeface="+mj-lt"/>
              </a:rPr>
              <a:t>m ipsum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lt-LT" sz="1400" dirty="0">
              <a:latin typeface="+mj-lt"/>
              <a:ea typeface="Roboto" panose="02000000000000000000" pitchFamily="2" charset="0"/>
            </a:endParaRPr>
          </a:p>
        </p:txBody>
      </p:sp>
      <p:pic>
        <p:nvPicPr>
          <p:cNvPr id="20" name="Graphic 19">
            <a:extLst>
              <a:ext uri="{FF2B5EF4-FFF2-40B4-BE49-F238E27FC236}">
                <a16:creationId xmlns:a16="http://schemas.microsoft.com/office/drawing/2014/main" id="{8A4A1ABA-C4F5-4C3E-80FE-F902D70A99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917539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33B1A04F-35C8-4951-9198-5FE9471862BD}"/>
              </a:ext>
            </a:extLst>
          </p:cNvPr>
          <p:cNvSpPr>
            <a:spLocks noGrp="1"/>
          </p:cNvSpPr>
          <p:nvPr>
            <p:ph type="body" sz="quarter" idx="17" hasCustomPrompt="1"/>
          </p:nvPr>
        </p:nvSpPr>
        <p:spPr>
          <a:xfrm>
            <a:off x="6511709" y="4378711"/>
            <a:ext cx="4261750" cy="283340"/>
          </a:xfrm>
        </p:spPr>
        <p:txBody>
          <a:bodyPr>
            <a:normAutofit/>
          </a:bodyPr>
          <a:lstStyle>
            <a:lvl1pPr marL="0" indent="0" algn="l">
              <a:buNone/>
              <a:defRPr sz="1600" b="1"/>
            </a:lvl1pPr>
          </a:lstStyle>
          <a:p>
            <a:pPr lvl="0"/>
            <a:r>
              <a:rPr lang="en-US" dirty="0"/>
              <a:t>LOREM IPSUM</a:t>
            </a:r>
          </a:p>
        </p:txBody>
      </p:sp>
      <p:sp>
        <p:nvSpPr>
          <p:cNvPr id="3" name="Text Placeholder 2">
            <a:extLst>
              <a:ext uri="{FF2B5EF4-FFF2-40B4-BE49-F238E27FC236}">
                <a16:creationId xmlns:a16="http://schemas.microsoft.com/office/drawing/2014/main" id="{5B813A23-2A89-4E76-B6AE-6255C4A74422}"/>
              </a:ext>
            </a:extLst>
          </p:cNvPr>
          <p:cNvSpPr>
            <a:spLocks noGrp="1"/>
          </p:cNvSpPr>
          <p:nvPr>
            <p:ph type="body" sz="quarter" idx="16" hasCustomPrompt="1"/>
          </p:nvPr>
        </p:nvSpPr>
        <p:spPr>
          <a:xfrm>
            <a:off x="1276813" y="5129692"/>
            <a:ext cx="4254295" cy="283340"/>
          </a:xfrm>
        </p:spPr>
        <p:txBody>
          <a:bodyPr>
            <a:normAutofit/>
          </a:bodyPr>
          <a:lstStyle>
            <a:lvl1pPr marL="0" indent="0" algn="r">
              <a:buNone/>
              <a:defRPr sz="1600" b="1"/>
            </a:lvl1pPr>
          </a:lstStyle>
          <a:p>
            <a:pPr lvl="0"/>
            <a:r>
              <a:rPr lang="en-US" dirty="0"/>
              <a:t>LOREM IPSUM</a:t>
            </a:r>
          </a:p>
        </p:txBody>
      </p:sp>
      <p:sp>
        <p:nvSpPr>
          <p:cNvPr id="37" name="Text Placeholder 3">
            <a:extLst>
              <a:ext uri="{FF2B5EF4-FFF2-40B4-BE49-F238E27FC236}">
                <a16:creationId xmlns:a16="http://schemas.microsoft.com/office/drawing/2014/main" id="{D45D9382-4E6D-4631-86D5-04D5ABD7185D}"/>
              </a:ext>
            </a:extLst>
          </p:cNvPr>
          <p:cNvSpPr>
            <a:spLocks noGrp="1"/>
          </p:cNvSpPr>
          <p:nvPr>
            <p:ph type="body" sz="half" idx="11" hasCustomPrompt="1"/>
          </p:nvPr>
        </p:nvSpPr>
        <p:spPr>
          <a:xfrm>
            <a:off x="6522144" y="4797334"/>
            <a:ext cx="4251315" cy="1017072"/>
          </a:xfrm>
          <a:prstGeom prst="rect">
            <a:avLst/>
          </a:prstGeom>
        </p:spPr>
        <p:txBody>
          <a:bodyPr>
            <a:normAutofit/>
          </a:bodyPr>
          <a:lstStyle>
            <a:lvl1pPr marL="0" indent="0" algn="l">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endParaRPr lang="en-US" sz="1400" b="1" dirty="0">
              <a:latin typeface="+mj-lt"/>
              <a:ea typeface="Roboto" panose="02000000000000000000" pitchFamily="2" charset="0"/>
            </a:endParaRPr>
          </a:p>
        </p:txBody>
      </p:sp>
      <p:sp>
        <p:nvSpPr>
          <p:cNvPr id="36" name="Text Placeholder 3">
            <a:extLst>
              <a:ext uri="{FF2B5EF4-FFF2-40B4-BE49-F238E27FC236}">
                <a16:creationId xmlns:a16="http://schemas.microsoft.com/office/drawing/2014/main" id="{4D38F1DD-B010-4057-83C4-E329D1A4A922}"/>
              </a:ext>
            </a:extLst>
          </p:cNvPr>
          <p:cNvSpPr>
            <a:spLocks noGrp="1"/>
          </p:cNvSpPr>
          <p:nvPr>
            <p:ph type="body" sz="half" idx="14" hasCustomPrompt="1"/>
          </p:nvPr>
        </p:nvSpPr>
        <p:spPr>
          <a:xfrm>
            <a:off x="1276813" y="5526434"/>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endParaRPr lang="en-US" sz="1400" b="1" dirty="0">
              <a:latin typeface="+mj-lt"/>
              <a:ea typeface="Roboto" panose="02000000000000000000" pitchFamily="2" charset="0"/>
            </a:endParaRPr>
          </a:p>
        </p:txBody>
      </p:sp>
      <p:sp>
        <p:nvSpPr>
          <p:cNvPr id="34" name="Title 1">
            <a:extLst>
              <a:ext uri="{FF2B5EF4-FFF2-40B4-BE49-F238E27FC236}">
                <a16:creationId xmlns:a16="http://schemas.microsoft.com/office/drawing/2014/main" id="{3EEC84CD-6D9B-49EC-9F6D-77B7B49475AF}"/>
              </a:ext>
            </a:extLst>
          </p:cNvPr>
          <p:cNvSpPr>
            <a:spLocks noGrp="1"/>
          </p:cNvSpPr>
          <p:nvPr>
            <p:ph type="title" hasCustomPrompt="1"/>
          </p:nvPr>
        </p:nvSpPr>
        <p:spPr>
          <a:xfrm>
            <a:off x="-1163" y="773829"/>
            <a:ext cx="12191999" cy="689832"/>
          </a:xfrm>
        </p:spPr>
        <p:txBody>
          <a:bodyPr/>
          <a:lstStyle>
            <a:lvl1pPr algn="ctr">
              <a:defRPr>
                <a:latin typeface="+mn-lt"/>
              </a:defRPr>
            </a:lvl1pPr>
          </a:lstStyle>
          <a:p>
            <a:pPr algn="ctr"/>
            <a:r>
              <a:rPr lang="en-US" dirty="0"/>
              <a:t>LOREM IPSUM DOLOR SIT AMET</a:t>
            </a:r>
          </a:p>
        </p:txBody>
      </p:sp>
      <p:sp>
        <p:nvSpPr>
          <p:cNvPr id="12" name="Rectangle 11">
            <a:extLst>
              <a:ext uri="{FF2B5EF4-FFF2-40B4-BE49-F238E27FC236}">
                <a16:creationId xmlns:a16="http://schemas.microsoft.com/office/drawing/2014/main" id="{83C2A959-0B33-44AD-BD41-D384029D4A0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78ACCB9-348A-4BF5-B74D-D40A448095B2}"/>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5" name="Picture Placeholder 37">
            <a:extLst>
              <a:ext uri="{FF2B5EF4-FFF2-40B4-BE49-F238E27FC236}">
                <a16:creationId xmlns:a16="http://schemas.microsoft.com/office/drawing/2014/main" id="{F696C26E-D66F-4DB2-B13F-C8E84625092B}"/>
              </a:ext>
            </a:extLst>
          </p:cNvPr>
          <p:cNvSpPr>
            <a:spLocks noGrp="1"/>
          </p:cNvSpPr>
          <p:nvPr>
            <p:ph type="pic" sz="quarter" idx="13"/>
          </p:nvPr>
        </p:nvSpPr>
        <p:spPr>
          <a:xfrm>
            <a:off x="0" y="1522248"/>
            <a:ext cx="12192000" cy="1965990"/>
          </a:xfrm>
          <a:pattFill prst="pct5">
            <a:fgClr>
              <a:schemeClr val="accent1"/>
            </a:fgClr>
            <a:bgClr>
              <a:schemeClr val="bg1"/>
            </a:bgClr>
          </a:pattFill>
        </p:spPr>
        <p:txBody>
          <a:bodyPr/>
          <a:lstStyle/>
          <a:p>
            <a:endParaRPr lang="en-US"/>
          </a:p>
        </p:txBody>
      </p:sp>
      <p:sp>
        <p:nvSpPr>
          <p:cNvPr id="26" name="Oval 25">
            <a:extLst>
              <a:ext uri="{FF2B5EF4-FFF2-40B4-BE49-F238E27FC236}">
                <a16:creationId xmlns:a16="http://schemas.microsoft.com/office/drawing/2014/main" id="{7AA5F591-65F6-470B-B81A-47A2285ABD13}"/>
              </a:ext>
            </a:extLst>
          </p:cNvPr>
          <p:cNvSpPr/>
          <p:nvPr userDrawn="1"/>
        </p:nvSpPr>
        <p:spPr>
          <a:xfrm>
            <a:off x="5714317" y="3811356"/>
            <a:ext cx="762684" cy="762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Tiesioji jungtis 2">
            <a:extLst>
              <a:ext uri="{FF2B5EF4-FFF2-40B4-BE49-F238E27FC236}">
                <a16:creationId xmlns:a16="http://schemas.microsoft.com/office/drawing/2014/main" id="{A7F71BD3-D7C7-4EF6-A429-FBD862FD9F04}"/>
              </a:ext>
            </a:extLst>
          </p:cNvPr>
          <p:cNvCxnSpPr>
            <a:cxnSpLocks/>
          </p:cNvCxnSpPr>
          <p:nvPr userDrawn="1"/>
        </p:nvCxnSpPr>
        <p:spPr>
          <a:xfrm>
            <a:off x="6086133" y="4367320"/>
            <a:ext cx="0" cy="2490680"/>
          </a:xfrm>
          <a:prstGeom prst="line">
            <a:avLst/>
          </a:prstGeom>
          <a:ln w="12700">
            <a:solidFill>
              <a:srgbClr val="92D050"/>
            </a:solidFill>
            <a:headEnd type="none"/>
          </a:ln>
        </p:spPr>
        <p:style>
          <a:lnRef idx="1">
            <a:schemeClr val="accent1"/>
          </a:lnRef>
          <a:fillRef idx="0">
            <a:schemeClr val="accent1"/>
          </a:fillRef>
          <a:effectRef idx="0">
            <a:schemeClr val="accent1"/>
          </a:effectRef>
          <a:fontRef idx="minor">
            <a:schemeClr val="tx1"/>
          </a:fontRef>
        </p:style>
      </p:cxnSp>
      <p:cxnSp>
        <p:nvCxnSpPr>
          <p:cNvPr id="28" name="Tiesioji jungtis 12">
            <a:extLst>
              <a:ext uri="{FF2B5EF4-FFF2-40B4-BE49-F238E27FC236}">
                <a16:creationId xmlns:a16="http://schemas.microsoft.com/office/drawing/2014/main" id="{4129DBEF-043E-40F1-AE8D-1B923E32F01C}"/>
              </a:ext>
            </a:extLst>
          </p:cNvPr>
          <p:cNvCxnSpPr>
            <a:cxnSpLocks/>
          </p:cNvCxnSpPr>
          <p:nvPr userDrawn="1"/>
        </p:nvCxnSpPr>
        <p:spPr>
          <a:xfrm>
            <a:off x="6028290" y="5042562"/>
            <a:ext cx="40312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Tiesioji jungtis 57">
            <a:extLst>
              <a:ext uri="{FF2B5EF4-FFF2-40B4-BE49-F238E27FC236}">
                <a16:creationId xmlns:a16="http://schemas.microsoft.com/office/drawing/2014/main" id="{C9228E09-8E68-4448-B95D-E88024338F58}"/>
              </a:ext>
            </a:extLst>
          </p:cNvPr>
          <p:cNvCxnSpPr>
            <a:cxnSpLocks/>
          </p:cNvCxnSpPr>
          <p:nvPr userDrawn="1"/>
        </p:nvCxnSpPr>
        <p:spPr>
          <a:xfrm>
            <a:off x="5746133" y="5943549"/>
            <a:ext cx="40312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51D9B2AB-48A7-4B51-BCC2-D89DA0B80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4146616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EC290B7E-7841-48FD-9246-6DB336206938}"/>
              </a:ext>
            </a:extLst>
          </p:cNvPr>
          <p:cNvSpPr>
            <a:spLocks noGrp="1"/>
          </p:cNvSpPr>
          <p:nvPr>
            <p:ph type="body" sz="half" idx="12" hasCustomPrompt="1"/>
          </p:nvPr>
        </p:nvSpPr>
        <p:spPr>
          <a:xfrm>
            <a:off x="955598" y="3834063"/>
            <a:ext cx="4556202" cy="2250109"/>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21" name="Text Placeholder 3">
            <a:extLst>
              <a:ext uri="{FF2B5EF4-FFF2-40B4-BE49-F238E27FC236}">
                <a16:creationId xmlns:a16="http://schemas.microsoft.com/office/drawing/2014/main" id="{25FA4535-A354-4501-A339-EED043F5B6D0}"/>
              </a:ext>
            </a:extLst>
          </p:cNvPr>
          <p:cNvSpPr>
            <a:spLocks noGrp="1"/>
          </p:cNvSpPr>
          <p:nvPr>
            <p:ph type="body" sz="half" idx="13" hasCustomPrompt="1"/>
          </p:nvPr>
        </p:nvSpPr>
        <p:spPr>
          <a:xfrm>
            <a:off x="6435526" y="3832015"/>
            <a:ext cx="4556202" cy="2252157"/>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2" name="Rectangle 11">
            <a:extLst>
              <a:ext uri="{FF2B5EF4-FFF2-40B4-BE49-F238E27FC236}">
                <a16:creationId xmlns:a16="http://schemas.microsoft.com/office/drawing/2014/main" id="{83C2A959-0B33-44AD-BD41-D384029D4A0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78ACCB9-348A-4BF5-B74D-D40A448095B2}"/>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4" name="Picture Placeholder 37">
            <a:extLst>
              <a:ext uri="{FF2B5EF4-FFF2-40B4-BE49-F238E27FC236}">
                <a16:creationId xmlns:a16="http://schemas.microsoft.com/office/drawing/2014/main" id="{86F75643-2396-4465-90E8-42C4909F6426}"/>
              </a:ext>
            </a:extLst>
          </p:cNvPr>
          <p:cNvSpPr>
            <a:spLocks noGrp="1"/>
          </p:cNvSpPr>
          <p:nvPr>
            <p:ph type="pic" sz="quarter" idx="14"/>
          </p:nvPr>
        </p:nvSpPr>
        <p:spPr>
          <a:xfrm>
            <a:off x="0" y="1522248"/>
            <a:ext cx="12192000" cy="1965990"/>
          </a:xfrm>
          <a:pattFill prst="pct5">
            <a:fgClr>
              <a:schemeClr val="accent1"/>
            </a:fgClr>
            <a:bgClr>
              <a:schemeClr val="bg1"/>
            </a:bgClr>
          </a:pattFill>
        </p:spPr>
        <p:txBody>
          <a:bodyPr/>
          <a:lstStyle/>
          <a:p>
            <a:endParaRPr lang="en-US"/>
          </a:p>
        </p:txBody>
      </p:sp>
      <p:sp>
        <p:nvSpPr>
          <p:cNvPr id="3" name="Text Placeholder 2">
            <a:extLst>
              <a:ext uri="{FF2B5EF4-FFF2-40B4-BE49-F238E27FC236}">
                <a16:creationId xmlns:a16="http://schemas.microsoft.com/office/drawing/2014/main" id="{7AF2C952-7F71-41EE-AC13-4ED7D1D7BED0}"/>
              </a:ext>
            </a:extLst>
          </p:cNvPr>
          <p:cNvSpPr>
            <a:spLocks noGrp="1"/>
          </p:cNvSpPr>
          <p:nvPr>
            <p:ph type="body" sz="quarter" idx="15" hasCustomPrompt="1"/>
          </p:nvPr>
        </p:nvSpPr>
        <p:spPr>
          <a:xfrm>
            <a:off x="2544010" y="731242"/>
            <a:ext cx="4299284" cy="689832"/>
          </a:xfrm>
        </p:spPr>
        <p:txBody>
          <a:bodyPr>
            <a:noAutofit/>
          </a:bodyPr>
          <a:lstStyle>
            <a:lvl1pPr marL="0" indent="0">
              <a:buNone/>
              <a:defRPr sz="4400"/>
            </a:lvl1pPr>
          </a:lstStyle>
          <a:p>
            <a:pPr lvl="0"/>
            <a:r>
              <a:rPr lang="en-US" dirty="0"/>
              <a:t>LOREM IPSUM.</a:t>
            </a:r>
          </a:p>
        </p:txBody>
      </p:sp>
      <p:sp>
        <p:nvSpPr>
          <p:cNvPr id="23" name="Text Placeholder 2">
            <a:extLst>
              <a:ext uri="{FF2B5EF4-FFF2-40B4-BE49-F238E27FC236}">
                <a16:creationId xmlns:a16="http://schemas.microsoft.com/office/drawing/2014/main" id="{8185DBB6-19F9-493D-9066-C799505EECD0}"/>
              </a:ext>
            </a:extLst>
          </p:cNvPr>
          <p:cNvSpPr>
            <a:spLocks noGrp="1"/>
          </p:cNvSpPr>
          <p:nvPr>
            <p:ph type="body" sz="quarter" idx="16" hasCustomPrompt="1"/>
          </p:nvPr>
        </p:nvSpPr>
        <p:spPr>
          <a:xfrm>
            <a:off x="6843294" y="726770"/>
            <a:ext cx="2300706" cy="689832"/>
          </a:xfrm>
        </p:spPr>
        <p:txBody>
          <a:bodyPr>
            <a:noAutofit/>
          </a:bodyPr>
          <a:lstStyle>
            <a:lvl1pPr marL="0" indent="0">
              <a:buNone/>
              <a:defRPr sz="4400">
                <a:solidFill>
                  <a:schemeClr val="tx2"/>
                </a:solidFill>
              </a:defRPr>
            </a:lvl1pPr>
          </a:lstStyle>
          <a:p>
            <a:pPr lvl="0"/>
            <a:r>
              <a:rPr lang="en-US" dirty="0"/>
              <a:t>LOREM.</a:t>
            </a:r>
          </a:p>
        </p:txBody>
      </p:sp>
      <p:pic>
        <p:nvPicPr>
          <p:cNvPr id="11" name="Graphic 10">
            <a:extLst>
              <a:ext uri="{FF2B5EF4-FFF2-40B4-BE49-F238E27FC236}">
                <a16:creationId xmlns:a16="http://schemas.microsoft.com/office/drawing/2014/main" id="{F03DD682-AE6C-4A0F-835A-8B698A5B6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321063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7" name="Picture Placeholder 37">
            <a:extLst>
              <a:ext uri="{FF2B5EF4-FFF2-40B4-BE49-F238E27FC236}">
                <a16:creationId xmlns:a16="http://schemas.microsoft.com/office/drawing/2014/main" id="{4C6342F2-5363-4C94-AD56-CF58F73A7F9B}"/>
              </a:ext>
            </a:extLst>
          </p:cNvPr>
          <p:cNvSpPr>
            <a:spLocks noGrp="1"/>
          </p:cNvSpPr>
          <p:nvPr>
            <p:ph type="pic" sz="quarter" idx="13"/>
          </p:nvPr>
        </p:nvSpPr>
        <p:spPr>
          <a:xfrm>
            <a:off x="0" y="1522248"/>
            <a:ext cx="12192000" cy="1965990"/>
          </a:xfrm>
          <a:pattFill prst="pct5">
            <a:fgClr>
              <a:schemeClr val="accent1"/>
            </a:fgClr>
            <a:bgClr>
              <a:schemeClr val="bg1"/>
            </a:bgClr>
          </a:pattFill>
        </p:spPr>
        <p:txBody>
          <a:bodyPr/>
          <a:lstStyle/>
          <a:p>
            <a:endParaRPr lang="en-US"/>
          </a:p>
        </p:txBody>
      </p:sp>
      <p:sp>
        <p:nvSpPr>
          <p:cNvPr id="15" name="Rectangle 14">
            <a:extLst>
              <a:ext uri="{FF2B5EF4-FFF2-40B4-BE49-F238E27FC236}">
                <a16:creationId xmlns:a16="http://schemas.microsoft.com/office/drawing/2014/main" id="{4364E7C0-98CA-407E-98EB-77C6DFFBE5F0}"/>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46DB0117-096C-449A-A7F5-E54E4BC948DD}"/>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8" name="Graphic 7">
            <a:extLst>
              <a:ext uri="{FF2B5EF4-FFF2-40B4-BE49-F238E27FC236}">
                <a16:creationId xmlns:a16="http://schemas.microsoft.com/office/drawing/2014/main" id="{BB3C1634-57CB-4824-9276-8A3F80A85E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31613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0" name="Text Placeholder 3">
            <a:extLst>
              <a:ext uri="{FF2B5EF4-FFF2-40B4-BE49-F238E27FC236}">
                <a16:creationId xmlns:a16="http://schemas.microsoft.com/office/drawing/2014/main" id="{358737DD-726F-49A1-B794-0039013FBEA1}"/>
              </a:ext>
            </a:extLst>
          </p:cNvPr>
          <p:cNvSpPr>
            <a:spLocks noGrp="1"/>
          </p:cNvSpPr>
          <p:nvPr>
            <p:ph type="body" sz="half" idx="10" hasCustomPrompt="1"/>
          </p:nvPr>
        </p:nvSpPr>
        <p:spPr>
          <a:xfrm>
            <a:off x="6583076" y="1929322"/>
            <a:ext cx="4251315" cy="1017072"/>
          </a:xfrm>
          <a:prstGeom prst="rect">
            <a:avLst/>
          </a:prstGeom>
        </p:spPr>
        <p:txBody>
          <a:bodyPr>
            <a:normAutofit/>
          </a:bodyPr>
          <a:lstStyle>
            <a:lvl1pPr marL="0" indent="0">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p:txBody>
      </p:sp>
      <p:sp>
        <p:nvSpPr>
          <p:cNvPr id="32" name="Text Placeholder 3">
            <a:extLst>
              <a:ext uri="{FF2B5EF4-FFF2-40B4-BE49-F238E27FC236}">
                <a16:creationId xmlns:a16="http://schemas.microsoft.com/office/drawing/2014/main" id="{50D6A2B3-38EE-498A-84C9-B88F21365930}"/>
              </a:ext>
            </a:extLst>
          </p:cNvPr>
          <p:cNvSpPr>
            <a:spLocks noGrp="1"/>
          </p:cNvSpPr>
          <p:nvPr>
            <p:ph type="body" sz="half" idx="11" hasCustomPrompt="1"/>
          </p:nvPr>
        </p:nvSpPr>
        <p:spPr>
          <a:xfrm>
            <a:off x="1343533" y="2704606"/>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endParaRPr lang="en-US" sz="1400" b="1" dirty="0">
              <a:latin typeface="+mj-lt"/>
              <a:ea typeface="Roboto" panose="02000000000000000000" pitchFamily="2" charset="0"/>
            </a:endParaRPr>
          </a:p>
        </p:txBody>
      </p:sp>
      <p:sp>
        <p:nvSpPr>
          <p:cNvPr id="34" name="Text Placeholder 3">
            <a:extLst>
              <a:ext uri="{FF2B5EF4-FFF2-40B4-BE49-F238E27FC236}">
                <a16:creationId xmlns:a16="http://schemas.microsoft.com/office/drawing/2014/main" id="{136D8C02-1BB0-4C37-B92F-21C8B974B19D}"/>
              </a:ext>
            </a:extLst>
          </p:cNvPr>
          <p:cNvSpPr>
            <a:spLocks noGrp="1"/>
          </p:cNvSpPr>
          <p:nvPr>
            <p:ph type="body" sz="half" idx="12" hasCustomPrompt="1"/>
          </p:nvPr>
        </p:nvSpPr>
        <p:spPr>
          <a:xfrm>
            <a:off x="1343533" y="4480078"/>
            <a:ext cx="4251315" cy="1017072"/>
          </a:xfrm>
          <a:prstGeom prst="rect">
            <a:avLst/>
          </a:prstGeom>
        </p:spPr>
        <p:txBody>
          <a:bodyPr>
            <a:normAutofit/>
          </a:bodyPr>
          <a:lstStyle>
            <a:lvl1pPr marL="0" indent="0" algn="r">
              <a:lnSpc>
                <a:spcPts val="1800"/>
              </a:lnSpc>
              <a:buNone/>
              <a:defRPr lang="lt-LT"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a:p>
            <a:pPr algn="r">
              <a:lnSpc>
                <a:spcPts val="1800"/>
              </a:lnSpc>
            </a:pPr>
            <a:r>
              <a:rPr lang="en-US" sz="1400" dirty="0">
                <a:latin typeface="+mj-lt"/>
              </a:rPr>
              <a:t>.</a:t>
            </a:r>
            <a:endParaRPr lang="lt-LT" sz="1400" dirty="0">
              <a:latin typeface="+mj-lt"/>
              <a:ea typeface="Roboto" panose="02000000000000000000" pitchFamily="2" charset="0"/>
            </a:endParaRPr>
          </a:p>
        </p:txBody>
      </p:sp>
      <p:sp>
        <p:nvSpPr>
          <p:cNvPr id="35" name="Text Placeholder 3">
            <a:extLst>
              <a:ext uri="{FF2B5EF4-FFF2-40B4-BE49-F238E27FC236}">
                <a16:creationId xmlns:a16="http://schemas.microsoft.com/office/drawing/2014/main" id="{3E143552-DA7F-4C05-B8C5-39A35842D3FB}"/>
              </a:ext>
            </a:extLst>
          </p:cNvPr>
          <p:cNvSpPr>
            <a:spLocks noGrp="1"/>
          </p:cNvSpPr>
          <p:nvPr>
            <p:ph type="body" sz="half" idx="13" hasCustomPrompt="1"/>
          </p:nvPr>
        </p:nvSpPr>
        <p:spPr>
          <a:xfrm>
            <a:off x="6583076" y="3690729"/>
            <a:ext cx="4251315" cy="1017072"/>
          </a:xfrm>
          <a:prstGeom prst="rect">
            <a:avLst/>
          </a:prstGeom>
        </p:spPr>
        <p:txBody>
          <a:bodyPr>
            <a:normAutofit/>
          </a:bodyPr>
          <a:lstStyle>
            <a:lvl1pPr marL="0" indent="0">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p>
        </p:txBody>
      </p:sp>
      <p:sp>
        <p:nvSpPr>
          <p:cNvPr id="36" name="Text Placeholder 3">
            <a:extLst>
              <a:ext uri="{FF2B5EF4-FFF2-40B4-BE49-F238E27FC236}">
                <a16:creationId xmlns:a16="http://schemas.microsoft.com/office/drawing/2014/main" id="{98D9D931-4205-4B7D-B212-9DBC47F94BF5}"/>
              </a:ext>
            </a:extLst>
          </p:cNvPr>
          <p:cNvSpPr>
            <a:spLocks noGrp="1"/>
          </p:cNvSpPr>
          <p:nvPr>
            <p:ph type="body" sz="half" idx="14" hasCustomPrompt="1"/>
          </p:nvPr>
        </p:nvSpPr>
        <p:spPr>
          <a:xfrm>
            <a:off x="6583076" y="5358864"/>
            <a:ext cx="4251315" cy="751079"/>
          </a:xfrm>
          <a:prstGeom prst="rect">
            <a:avLst/>
          </a:prstGeom>
        </p:spPr>
        <p:txBody>
          <a:bodyPr>
            <a:normAutofit/>
          </a:bodyPr>
          <a:lstStyle>
            <a:lvl1pPr marL="0" indent="0">
              <a:buNone/>
              <a:defRPr lang="lt-LT"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p>
        </p:txBody>
      </p:sp>
      <p:sp>
        <p:nvSpPr>
          <p:cNvPr id="20" name="Rectangle 19">
            <a:extLst>
              <a:ext uri="{FF2B5EF4-FFF2-40B4-BE49-F238E27FC236}">
                <a16:creationId xmlns:a16="http://schemas.microsoft.com/office/drawing/2014/main" id="{E60B14A2-53E4-49D6-8DA5-B9FDAAD4BA64}"/>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1" name="Slide Number">
            <a:extLst>
              <a:ext uri="{FF2B5EF4-FFF2-40B4-BE49-F238E27FC236}">
                <a16:creationId xmlns:a16="http://schemas.microsoft.com/office/drawing/2014/main" id="{8EAE71A8-6E71-4AD8-B1CB-C6E5C51F0830}"/>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cxnSp>
        <p:nvCxnSpPr>
          <p:cNvPr id="12" name="Tiesioji jungtis 2">
            <a:extLst>
              <a:ext uri="{FF2B5EF4-FFF2-40B4-BE49-F238E27FC236}">
                <a16:creationId xmlns:a16="http://schemas.microsoft.com/office/drawing/2014/main" id="{A0D7F9AF-D939-4DAB-9B02-3091F3020C70}"/>
              </a:ext>
            </a:extLst>
          </p:cNvPr>
          <p:cNvCxnSpPr>
            <a:cxnSpLocks/>
          </p:cNvCxnSpPr>
          <p:nvPr userDrawn="1"/>
        </p:nvCxnSpPr>
        <p:spPr>
          <a:xfrm>
            <a:off x="6086133" y="1726406"/>
            <a:ext cx="0" cy="5236369"/>
          </a:xfrm>
          <a:prstGeom prst="line">
            <a:avLst/>
          </a:prstGeom>
          <a:ln w="127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3" name="Tiesioji jungtis 12">
            <a:extLst>
              <a:ext uri="{FF2B5EF4-FFF2-40B4-BE49-F238E27FC236}">
                <a16:creationId xmlns:a16="http://schemas.microsoft.com/office/drawing/2014/main" id="{053620B1-0407-4578-A309-4F381088D37C}"/>
              </a:ext>
            </a:extLst>
          </p:cNvPr>
          <p:cNvCxnSpPr>
            <a:cxnSpLocks/>
          </p:cNvCxnSpPr>
          <p:nvPr userDrawn="1"/>
        </p:nvCxnSpPr>
        <p:spPr>
          <a:xfrm>
            <a:off x="6028290" y="2323199"/>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Tiesioji jungtis 54">
            <a:extLst>
              <a:ext uri="{FF2B5EF4-FFF2-40B4-BE49-F238E27FC236}">
                <a16:creationId xmlns:a16="http://schemas.microsoft.com/office/drawing/2014/main" id="{61E027AF-8150-4438-8099-B694B696213D}"/>
              </a:ext>
            </a:extLst>
          </p:cNvPr>
          <p:cNvCxnSpPr>
            <a:cxnSpLocks/>
          </p:cNvCxnSpPr>
          <p:nvPr userDrawn="1"/>
        </p:nvCxnSpPr>
        <p:spPr>
          <a:xfrm>
            <a:off x="6028290" y="4430699"/>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Tiesioji jungtis 56">
            <a:extLst>
              <a:ext uri="{FF2B5EF4-FFF2-40B4-BE49-F238E27FC236}">
                <a16:creationId xmlns:a16="http://schemas.microsoft.com/office/drawing/2014/main" id="{07710D7D-86FC-46F0-B9D9-974533308D16}"/>
              </a:ext>
            </a:extLst>
          </p:cNvPr>
          <p:cNvCxnSpPr>
            <a:cxnSpLocks/>
          </p:cNvCxnSpPr>
          <p:nvPr userDrawn="1"/>
        </p:nvCxnSpPr>
        <p:spPr>
          <a:xfrm>
            <a:off x="5744995" y="4864917"/>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Tiesioji jungtis 57">
            <a:extLst>
              <a:ext uri="{FF2B5EF4-FFF2-40B4-BE49-F238E27FC236}">
                <a16:creationId xmlns:a16="http://schemas.microsoft.com/office/drawing/2014/main" id="{E0E51226-3D36-49A5-8396-1790AA12D1F5}"/>
              </a:ext>
            </a:extLst>
          </p:cNvPr>
          <p:cNvCxnSpPr>
            <a:cxnSpLocks/>
          </p:cNvCxnSpPr>
          <p:nvPr userDrawn="1"/>
        </p:nvCxnSpPr>
        <p:spPr>
          <a:xfrm>
            <a:off x="5746133" y="3181985"/>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6D55BEF-A7D3-4216-A5FF-AD659DACE2FE}"/>
              </a:ext>
            </a:extLst>
          </p:cNvPr>
          <p:cNvSpPr/>
          <p:nvPr userDrawn="1"/>
        </p:nvSpPr>
        <p:spPr>
          <a:xfrm>
            <a:off x="6009591" y="1573322"/>
            <a:ext cx="153084" cy="1530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C1117A8E-C1B7-4008-BFEE-56F9FA490587}"/>
              </a:ext>
            </a:extLst>
          </p:cNvPr>
          <p:cNvSpPr>
            <a:spLocks noGrp="1"/>
          </p:cNvSpPr>
          <p:nvPr>
            <p:ph type="title" hasCustomPrompt="1"/>
          </p:nvPr>
        </p:nvSpPr>
        <p:spPr>
          <a:xfrm>
            <a:off x="0" y="748054"/>
            <a:ext cx="12192000" cy="707717"/>
          </a:xfrm>
        </p:spPr>
        <p:txBody>
          <a:bodyPr/>
          <a:lstStyle>
            <a:lvl1pPr algn="ctr">
              <a:defRPr>
                <a:latin typeface="+mn-lt"/>
              </a:defRPr>
            </a:lvl1pPr>
          </a:lstStyle>
          <a:p>
            <a:r>
              <a:rPr lang="en-US" dirty="0"/>
              <a:t>LOREM IPSUM DOLOR SIT AMET</a:t>
            </a:r>
          </a:p>
        </p:txBody>
      </p:sp>
    </p:spTree>
    <p:extLst>
      <p:ext uri="{BB962C8B-B14F-4D97-AF65-F5344CB8AC3E}">
        <p14:creationId xmlns:p14="http://schemas.microsoft.com/office/powerpoint/2010/main" val="21766472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F3CBCCE-4D9C-4B89-857D-FDA755BB619F}"/>
              </a:ext>
            </a:extLst>
          </p:cNvPr>
          <p:cNvSpPr>
            <a:spLocks noGrp="1"/>
          </p:cNvSpPr>
          <p:nvPr>
            <p:ph type="title" hasCustomPrompt="1"/>
          </p:nvPr>
        </p:nvSpPr>
        <p:spPr>
          <a:xfrm>
            <a:off x="0" y="759044"/>
            <a:ext cx="12192000" cy="768158"/>
          </a:xfrm>
        </p:spPr>
        <p:txBody>
          <a:bodyPr/>
          <a:lstStyle>
            <a:lvl1pPr algn="ctr">
              <a:defRPr>
                <a:latin typeface="+mn-lt"/>
              </a:defRPr>
            </a:lvl1pPr>
          </a:lstStyle>
          <a:p>
            <a:r>
              <a:rPr lang="en-US" dirty="0"/>
              <a:t>LOREM IPSUM DOLOR SIT AMET</a:t>
            </a:r>
          </a:p>
        </p:txBody>
      </p:sp>
      <p:sp>
        <p:nvSpPr>
          <p:cNvPr id="29" name="Text Placeholder 2">
            <a:extLst>
              <a:ext uri="{FF2B5EF4-FFF2-40B4-BE49-F238E27FC236}">
                <a16:creationId xmlns:a16="http://schemas.microsoft.com/office/drawing/2014/main" id="{7F895335-6FF1-4625-B050-127CF0EA7A53}"/>
              </a:ext>
            </a:extLst>
          </p:cNvPr>
          <p:cNvSpPr>
            <a:spLocks noGrp="1"/>
          </p:cNvSpPr>
          <p:nvPr>
            <p:ph type="body" idx="15" hasCustomPrompt="1"/>
          </p:nvPr>
        </p:nvSpPr>
        <p:spPr>
          <a:xfrm>
            <a:off x="1350480" y="1905479"/>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0" name="Text Placeholder 3">
            <a:extLst>
              <a:ext uri="{FF2B5EF4-FFF2-40B4-BE49-F238E27FC236}">
                <a16:creationId xmlns:a16="http://schemas.microsoft.com/office/drawing/2014/main" id="{04305BFF-0D02-470C-97B9-C57D3BF74C51}"/>
              </a:ext>
            </a:extLst>
          </p:cNvPr>
          <p:cNvSpPr>
            <a:spLocks noGrp="1"/>
          </p:cNvSpPr>
          <p:nvPr>
            <p:ph type="body" sz="half" idx="16" hasCustomPrompt="1"/>
          </p:nvPr>
        </p:nvSpPr>
        <p:spPr>
          <a:xfrm>
            <a:off x="1350479" y="2301051"/>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dosed du</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1" name="Text Placeholder 2">
            <a:extLst>
              <a:ext uri="{FF2B5EF4-FFF2-40B4-BE49-F238E27FC236}">
                <a16:creationId xmlns:a16="http://schemas.microsoft.com/office/drawing/2014/main" id="{99822340-3196-4EC3-AF32-72273D28CF75}"/>
              </a:ext>
            </a:extLst>
          </p:cNvPr>
          <p:cNvSpPr>
            <a:spLocks noGrp="1"/>
          </p:cNvSpPr>
          <p:nvPr>
            <p:ph type="body" idx="17" hasCustomPrompt="1"/>
          </p:nvPr>
        </p:nvSpPr>
        <p:spPr>
          <a:xfrm>
            <a:off x="4776686" y="1905479"/>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2" name="Text Placeholder 3">
            <a:extLst>
              <a:ext uri="{FF2B5EF4-FFF2-40B4-BE49-F238E27FC236}">
                <a16:creationId xmlns:a16="http://schemas.microsoft.com/office/drawing/2014/main" id="{186A1593-126E-4C0B-8BF0-CB0027DA7D84}"/>
              </a:ext>
            </a:extLst>
          </p:cNvPr>
          <p:cNvSpPr>
            <a:spLocks noGrp="1"/>
          </p:cNvSpPr>
          <p:nvPr>
            <p:ph type="body" sz="half" idx="18" hasCustomPrompt="1"/>
          </p:nvPr>
        </p:nvSpPr>
        <p:spPr>
          <a:xfrm>
            <a:off x="4776685" y="2301051"/>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sed do</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3" name="Text Placeholder 2">
            <a:extLst>
              <a:ext uri="{FF2B5EF4-FFF2-40B4-BE49-F238E27FC236}">
                <a16:creationId xmlns:a16="http://schemas.microsoft.com/office/drawing/2014/main" id="{18B5459B-00E7-4CD9-8A37-993C4C612902}"/>
              </a:ext>
            </a:extLst>
          </p:cNvPr>
          <p:cNvSpPr>
            <a:spLocks noGrp="1"/>
          </p:cNvSpPr>
          <p:nvPr>
            <p:ph type="body" idx="19" hasCustomPrompt="1"/>
          </p:nvPr>
        </p:nvSpPr>
        <p:spPr>
          <a:xfrm>
            <a:off x="8033984" y="1905479"/>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4" name="Text Placeholder 3">
            <a:extLst>
              <a:ext uri="{FF2B5EF4-FFF2-40B4-BE49-F238E27FC236}">
                <a16:creationId xmlns:a16="http://schemas.microsoft.com/office/drawing/2014/main" id="{71D56A45-0118-47BB-B50D-25153E36F55B}"/>
              </a:ext>
            </a:extLst>
          </p:cNvPr>
          <p:cNvSpPr>
            <a:spLocks noGrp="1"/>
          </p:cNvSpPr>
          <p:nvPr>
            <p:ph type="body" sz="half" idx="20" hasCustomPrompt="1"/>
          </p:nvPr>
        </p:nvSpPr>
        <p:spPr>
          <a:xfrm>
            <a:off x="8033983" y="2301051"/>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sed do </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25" name="Picture Placeholder 37">
            <a:extLst>
              <a:ext uri="{FF2B5EF4-FFF2-40B4-BE49-F238E27FC236}">
                <a16:creationId xmlns:a16="http://schemas.microsoft.com/office/drawing/2014/main" id="{FC244638-6115-4F09-B103-0461E311EBA9}"/>
              </a:ext>
            </a:extLst>
          </p:cNvPr>
          <p:cNvSpPr>
            <a:spLocks noGrp="1"/>
          </p:cNvSpPr>
          <p:nvPr>
            <p:ph type="pic" sz="quarter" idx="10"/>
          </p:nvPr>
        </p:nvSpPr>
        <p:spPr>
          <a:xfrm>
            <a:off x="-29146" y="3539878"/>
            <a:ext cx="12221146" cy="3326532"/>
          </a:xfrm>
          <a:pattFill prst="pct5">
            <a:fgClr>
              <a:schemeClr val="accent1"/>
            </a:fgClr>
            <a:bgClr>
              <a:schemeClr val="bg1"/>
            </a:bgClr>
          </a:pattFill>
        </p:spPr>
        <p:txBody>
          <a:bodyPr/>
          <a:lstStyle/>
          <a:p>
            <a:endParaRPr lang="en-US" dirty="0"/>
          </a:p>
        </p:txBody>
      </p:sp>
      <p:sp>
        <p:nvSpPr>
          <p:cNvPr id="15" name="Rectangle 14">
            <a:extLst>
              <a:ext uri="{FF2B5EF4-FFF2-40B4-BE49-F238E27FC236}">
                <a16:creationId xmlns:a16="http://schemas.microsoft.com/office/drawing/2014/main" id="{55921BFC-C9D1-46A1-AB6D-4ED3AB320CE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A9EAEC59-203E-4EC9-816B-D42D3C4085EA}"/>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17" name="Graphic 16">
            <a:extLst>
              <a:ext uri="{FF2B5EF4-FFF2-40B4-BE49-F238E27FC236}">
                <a16:creationId xmlns:a16="http://schemas.microsoft.com/office/drawing/2014/main" id="{916B1726-173C-42CE-8BFF-A8EFD63A5F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4938" y="335649"/>
            <a:ext cx="1830300" cy="266167"/>
          </a:xfrm>
          <a:prstGeom prst="rect">
            <a:avLst/>
          </a:prstGeom>
        </p:spPr>
      </p:pic>
    </p:spTree>
    <p:extLst>
      <p:ext uri="{BB962C8B-B14F-4D97-AF65-F5344CB8AC3E}">
        <p14:creationId xmlns:p14="http://schemas.microsoft.com/office/powerpoint/2010/main" val="7944924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35" name="Picture Placeholder 37">
            <a:extLst>
              <a:ext uri="{FF2B5EF4-FFF2-40B4-BE49-F238E27FC236}">
                <a16:creationId xmlns:a16="http://schemas.microsoft.com/office/drawing/2014/main" id="{52A6184D-0E5B-4B44-8993-1053FD1311ED}"/>
              </a:ext>
            </a:extLst>
          </p:cNvPr>
          <p:cNvSpPr>
            <a:spLocks noGrp="1"/>
          </p:cNvSpPr>
          <p:nvPr>
            <p:ph type="pic" sz="quarter" idx="10"/>
          </p:nvPr>
        </p:nvSpPr>
        <p:spPr>
          <a:xfrm>
            <a:off x="0" y="3657600"/>
            <a:ext cx="12192000" cy="3238498"/>
          </a:xfrm>
          <a:pattFill prst="pct5">
            <a:fgClr>
              <a:schemeClr val="accent1"/>
            </a:fgClr>
            <a:bgClr>
              <a:schemeClr val="bg1"/>
            </a:bgClr>
          </a:pattFill>
        </p:spPr>
        <p:txBody>
          <a:bodyPr/>
          <a:lstStyle/>
          <a:p>
            <a:endParaRPr lang="en-US"/>
          </a:p>
        </p:txBody>
      </p:sp>
      <p:sp>
        <p:nvSpPr>
          <p:cNvPr id="8" name="Rectangle 7">
            <a:extLst>
              <a:ext uri="{FF2B5EF4-FFF2-40B4-BE49-F238E27FC236}">
                <a16:creationId xmlns:a16="http://schemas.microsoft.com/office/drawing/2014/main" id="{0C100846-AC5A-422A-A8CC-9DA8AE70038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9" name="Slide Number">
            <a:extLst>
              <a:ext uri="{FF2B5EF4-FFF2-40B4-BE49-F238E27FC236}">
                <a16:creationId xmlns:a16="http://schemas.microsoft.com/office/drawing/2014/main" id="{D8B6FD1D-F074-4CB7-90CA-07436FF54238}"/>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0" name="Picture Placeholder 37">
            <a:extLst>
              <a:ext uri="{FF2B5EF4-FFF2-40B4-BE49-F238E27FC236}">
                <a16:creationId xmlns:a16="http://schemas.microsoft.com/office/drawing/2014/main" id="{BF5C6D6F-7B4B-4D0F-A0AA-865DC3641B93}"/>
              </a:ext>
            </a:extLst>
          </p:cNvPr>
          <p:cNvSpPr>
            <a:spLocks noGrp="1"/>
          </p:cNvSpPr>
          <p:nvPr>
            <p:ph type="pic" sz="quarter" idx="11"/>
          </p:nvPr>
        </p:nvSpPr>
        <p:spPr>
          <a:xfrm>
            <a:off x="-29146" y="3539878"/>
            <a:ext cx="12221146" cy="3326532"/>
          </a:xfrm>
          <a:pattFill prst="pct5">
            <a:fgClr>
              <a:schemeClr val="accent1"/>
            </a:fgClr>
            <a:bgClr>
              <a:schemeClr val="bg1"/>
            </a:bgClr>
          </a:pattFill>
        </p:spPr>
        <p:txBody>
          <a:bodyPr/>
          <a:lstStyle/>
          <a:p>
            <a:endParaRPr lang="en-US" dirty="0"/>
          </a:p>
        </p:txBody>
      </p:sp>
      <p:pic>
        <p:nvPicPr>
          <p:cNvPr id="11" name="Graphic 10">
            <a:extLst>
              <a:ext uri="{FF2B5EF4-FFF2-40B4-BE49-F238E27FC236}">
                <a16:creationId xmlns:a16="http://schemas.microsoft.com/office/drawing/2014/main" id="{6A1BB6D2-2472-4DBF-A613-3CF930A5CE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6729" y="343524"/>
            <a:ext cx="1830300" cy="266167"/>
          </a:xfrm>
          <a:prstGeom prst="rect">
            <a:avLst/>
          </a:prstGeom>
        </p:spPr>
      </p:pic>
    </p:spTree>
    <p:extLst>
      <p:ext uri="{BB962C8B-B14F-4D97-AF65-F5344CB8AC3E}">
        <p14:creationId xmlns:p14="http://schemas.microsoft.com/office/powerpoint/2010/main" val="3938369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3" name="Picture Placeholder 37">
            <a:extLst>
              <a:ext uri="{FF2B5EF4-FFF2-40B4-BE49-F238E27FC236}">
                <a16:creationId xmlns:a16="http://schemas.microsoft.com/office/drawing/2014/main" id="{730AED85-5CD2-4C54-8E26-86CD26E86BBB}"/>
              </a:ext>
            </a:extLst>
          </p:cNvPr>
          <p:cNvSpPr>
            <a:spLocks noGrp="1"/>
          </p:cNvSpPr>
          <p:nvPr>
            <p:ph type="pic" sz="quarter" idx="10"/>
          </p:nvPr>
        </p:nvSpPr>
        <p:spPr>
          <a:xfrm>
            <a:off x="0" y="-6350"/>
            <a:ext cx="5343218" cy="6872760"/>
          </a:xfrm>
          <a:pattFill prst="pct5">
            <a:fgClr>
              <a:schemeClr val="accent1"/>
            </a:fgClr>
            <a:bgClr>
              <a:schemeClr val="bg1"/>
            </a:bgClr>
          </a:pattFill>
        </p:spPr>
        <p:txBody>
          <a:bodyPr/>
          <a:lstStyle/>
          <a:p>
            <a:endParaRPr lang="en-US"/>
          </a:p>
        </p:txBody>
      </p:sp>
      <p:sp>
        <p:nvSpPr>
          <p:cNvPr id="5" name="Rectangle 4">
            <a:extLst>
              <a:ext uri="{FF2B5EF4-FFF2-40B4-BE49-F238E27FC236}">
                <a16:creationId xmlns:a16="http://schemas.microsoft.com/office/drawing/2014/main" id="{7B313057-64E0-4164-88AE-DE154C84AAB6}"/>
              </a:ext>
            </a:extLst>
          </p:cNvPr>
          <p:cNvSpPr/>
          <p:nvPr userDrawn="1"/>
        </p:nvSpPr>
        <p:spPr>
          <a:xfrm>
            <a:off x="5685446" y="3838982"/>
            <a:ext cx="6506553" cy="18737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7B1989B7-3F65-49CF-8338-7AC11BBA1A5F}"/>
              </a:ext>
            </a:extLst>
          </p:cNvPr>
          <p:cNvSpPr>
            <a:spLocks noGrp="1"/>
          </p:cNvSpPr>
          <p:nvPr>
            <p:ph type="body" sz="half" idx="12" hasCustomPrompt="1"/>
          </p:nvPr>
        </p:nvSpPr>
        <p:spPr>
          <a:xfrm>
            <a:off x="5903605" y="2110221"/>
            <a:ext cx="5728007" cy="1598709"/>
          </a:xfrm>
          <a:prstGeom prst="rect">
            <a:avLst/>
          </a:prstGeom>
        </p:spPr>
        <p:txBody>
          <a:bodyPr>
            <a:normAutofit/>
          </a:bodyPr>
          <a:lstStyle>
            <a:lvl1pPr marL="0" indent="0" algn="l">
              <a:lnSpc>
                <a:spcPct val="100000"/>
              </a:lnSpc>
              <a:buNone/>
              <a:defRPr lang="lt-LT" sz="1400" b="0" dirty="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9" name="Text Placeholder 3">
            <a:extLst>
              <a:ext uri="{FF2B5EF4-FFF2-40B4-BE49-F238E27FC236}">
                <a16:creationId xmlns:a16="http://schemas.microsoft.com/office/drawing/2014/main" id="{C9CEE525-CC11-4546-B3BB-82D5E569C694}"/>
              </a:ext>
            </a:extLst>
          </p:cNvPr>
          <p:cNvSpPr>
            <a:spLocks noGrp="1"/>
          </p:cNvSpPr>
          <p:nvPr>
            <p:ph type="body" sz="half" idx="13" hasCustomPrompt="1"/>
          </p:nvPr>
        </p:nvSpPr>
        <p:spPr>
          <a:xfrm>
            <a:off x="5903605" y="4101198"/>
            <a:ext cx="5728007" cy="1497497"/>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3" name="Rectangle 12">
            <a:extLst>
              <a:ext uri="{FF2B5EF4-FFF2-40B4-BE49-F238E27FC236}">
                <a16:creationId xmlns:a16="http://schemas.microsoft.com/office/drawing/2014/main" id="{A19B9119-6B3C-45F1-BBAF-E5D5E9EB6E1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D3B2F5E5-11E9-4977-A532-7C56B27BAC6E}"/>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4" name="Text Placeholder 9">
            <a:extLst>
              <a:ext uri="{FF2B5EF4-FFF2-40B4-BE49-F238E27FC236}">
                <a16:creationId xmlns:a16="http://schemas.microsoft.com/office/drawing/2014/main" id="{4B1BA58A-ED13-48B8-AEF2-0B0F920FD18D}"/>
              </a:ext>
            </a:extLst>
          </p:cNvPr>
          <p:cNvSpPr>
            <a:spLocks noGrp="1"/>
          </p:cNvSpPr>
          <p:nvPr>
            <p:ph type="body" sz="quarter" idx="14" hasCustomPrompt="1"/>
          </p:nvPr>
        </p:nvSpPr>
        <p:spPr>
          <a:xfrm>
            <a:off x="9762002" y="662245"/>
            <a:ext cx="2288972" cy="684452"/>
          </a:xfrm>
        </p:spPr>
        <p:txBody>
          <a:bodyPr>
            <a:normAutofit/>
          </a:bodyPr>
          <a:lstStyle>
            <a:lvl1pPr marL="0" indent="0">
              <a:buNone/>
              <a:defRPr sz="4400">
                <a:solidFill>
                  <a:schemeClr val="tx2"/>
                </a:solidFill>
              </a:defRPr>
            </a:lvl1pPr>
          </a:lstStyle>
          <a:p>
            <a:pPr lvl="0"/>
            <a:r>
              <a:rPr lang="en-US" dirty="0"/>
              <a:t>LOREM.</a:t>
            </a:r>
          </a:p>
        </p:txBody>
      </p:sp>
      <p:sp>
        <p:nvSpPr>
          <p:cNvPr id="15" name="Text Placeholder 9">
            <a:extLst>
              <a:ext uri="{FF2B5EF4-FFF2-40B4-BE49-F238E27FC236}">
                <a16:creationId xmlns:a16="http://schemas.microsoft.com/office/drawing/2014/main" id="{D89029FB-E43D-4422-A5EB-098AB87A5812}"/>
              </a:ext>
            </a:extLst>
          </p:cNvPr>
          <p:cNvSpPr>
            <a:spLocks noGrp="1"/>
          </p:cNvSpPr>
          <p:nvPr>
            <p:ph type="body" sz="quarter" idx="15" hasCustomPrompt="1"/>
          </p:nvPr>
        </p:nvSpPr>
        <p:spPr>
          <a:xfrm>
            <a:off x="5685446" y="662245"/>
            <a:ext cx="4274453" cy="684452"/>
          </a:xfrm>
        </p:spPr>
        <p:txBody>
          <a:bodyPr>
            <a:normAutofit/>
          </a:bodyPr>
          <a:lstStyle>
            <a:lvl1pPr marL="0" indent="0">
              <a:buNone/>
              <a:defRPr sz="4400">
                <a:solidFill>
                  <a:schemeClr val="tx1"/>
                </a:solidFill>
              </a:defRPr>
            </a:lvl1pPr>
          </a:lstStyle>
          <a:p>
            <a:pPr lvl="0"/>
            <a:r>
              <a:rPr lang="en-US" dirty="0"/>
              <a:t>LOREM IPSUM.</a:t>
            </a:r>
          </a:p>
        </p:txBody>
      </p:sp>
      <p:pic>
        <p:nvPicPr>
          <p:cNvPr id="16" name="Graphic 15">
            <a:extLst>
              <a:ext uri="{FF2B5EF4-FFF2-40B4-BE49-F238E27FC236}">
                <a16:creationId xmlns:a16="http://schemas.microsoft.com/office/drawing/2014/main" id="{98EAAC99-4973-4D55-8FB5-D477C49062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9320991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3" name="Picture Placeholder 37">
            <a:extLst>
              <a:ext uri="{FF2B5EF4-FFF2-40B4-BE49-F238E27FC236}">
                <a16:creationId xmlns:a16="http://schemas.microsoft.com/office/drawing/2014/main" id="{730AED85-5CD2-4C54-8E26-86CD26E86BBB}"/>
              </a:ext>
            </a:extLst>
          </p:cNvPr>
          <p:cNvSpPr>
            <a:spLocks noGrp="1"/>
          </p:cNvSpPr>
          <p:nvPr>
            <p:ph type="pic" sz="quarter" idx="10"/>
          </p:nvPr>
        </p:nvSpPr>
        <p:spPr>
          <a:xfrm>
            <a:off x="0" y="-6350"/>
            <a:ext cx="5343218" cy="6872760"/>
          </a:xfrm>
          <a:pattFill prst="pct5">
            <a:fgClr>
              <a:schemeClr val="accent1"/>
            </a:fgClr>
            <a:bgClr>
              <a:schemeClr val="bg1"/>
            </a:bgClr>
          </a:pattFill>
        </p:spPr>
        <p:txBody>
          <a:bodyPr/>
          <a:lstStyle/>
          <a:p>
            <a:endParaRPr lang="en-US"/>
          </a:p>
        </p:txBody>
      </p:sp>
      <p:sp>
        <p:nvSpPr>
          <p:cNvPr id="13" name="Rectangle 12">
            <a:extLst>
              <a:ext uri="{FF2B5EF4-FFF2-40B4-BE49-F238E27FC236}">
                <a16:creationId xmlns:a16="http://schemas.microsoft.com/office/drawing/2014/main" id="{A19B9119-6B3C-45F1-BBAF-E5D5E9EB6E1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D3B2F5E5-11E9-4977-A532-7C56B27BAC6E}"/>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7" name="Graphic 6">
            <a:extLst>
              <a:ext uri="{FF2B5EF4-FFF2-40B4-BE49-F238E27FC236}">
                <a16:creationId xmlns:a16="http://schemas.microsoft.com/office/drawing/2014/main" id="{D0853BFE-74AF-44B7-9152-DD607ECEA6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004075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0" name="Picture Placeholder 37">
            <a:extLst>
              <a:ext uri="{FF2B5EF4-FFF2-40B4-BE49-F238E27FC236}">
                <a16:creationId xmlns:a16="http://schemas.microsoft.com/office/drawing/2014/main" id="{41B51638-0DAD-47ED-8128-D4908DF92966}"/>
              </a:ext>
            </a:extLst>
          </p:cNvPr>
          <p:cNvSpPr>
            <a:spLocks noGrp="1"/>
          </p:cNvSpPr>
          <p:nvPr>
            <p:ph type="pic" sz="quarter" idx="10"/>
          </p:nvPr>
        </p:nvSpPr>
        <p:spPr>
          <a:xfrm>
            <a:off x="6937298" y="-6350"/>
            <a:ext cx="5254702" cy="6872760"/>
          </a:xfrm>
          <a:pattFill prst="pct5">
            <a:fgClr>
              <a:schemeClr val="accent1"/>
            </a:fgClr>
            <a:bgClr>
              <a:schemeClr val="bg1"/>
            </a:bgClr>
          </a:pattFill>
        </p:spPr>
        <p:txBody>
          <a:bodyPr/>
          <a:lstStyle/>
          <a:p>
            <a:endParaRPr lang="en-US"/>
          </a:p>
        </p:txBody>
      </p:sp>
      <p:sp>
        <p:nvSpPr>
          <p:cNvPr id="9" name="Rectangle 8">
            <a:extLst>
              <a:ext uri="{FF2B5EF4-FFF2-40B4-BE49-F238E27FC236}">
                <a16:creationId xmlns:a16="http://schemas.microsoft.com/office/drawing/2014/main" id="{4E38B613-4842-46FA-A719-D78DB913E01C}"/>
              </a:ext>
            </a:extLst>
          </p:cNvPr>
          <p:cNvSpPr/>
          <p:nvPr userDrawn="1"/>
        </p:nvSpPr>
        <p:spPr>
          <a:xfrm>
            <a:off x="385764"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0" name="Slide Number">
            <a:extLst>
              <a:ext uri="{FF2B5EF4-FFF2-40B4-BE49-F238E27FC236}">
                <a16:creationId xmlns:a16="http://schemas.microsoft.com/office/drawing/2014/main" id="{BE86DDF8-2416-490B-A881-D5AB1FFEE115}"/>
              </a:ext>
            </a:extLst>
          </p:cNvPr>
          <p:cNvSpPr txBox="1">
            <a:spLocks/>
          </p:cNvSpPr>
          <p:nvPr userDrawn="1"/>
        </p:nvSpPr>
        <p:spPr>
          <a:xfrm>
            <a:off x="297180"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8" name="Graphic 7">
            <a:extLst>
              <a:ext uri="{FF2B5EF4-FFF2-40B4-BE49-F238E27FC236}">
                <a16:creationId xmlns:a16="http://schemas.microsoft.com/office/drawing/2014/main" id="{1009A835-2474-492F-8B77-45549A8E2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725" y="6247228"/>
            <a:ext cx="1830300" cy="266167"/>
          </a:xfrm>
          <a:prstGeom prst="rect">
            <a:avLst/>
          </a:prstGeom>
        </p:spPr>
      </p:pic>
    </p:spTree>
    <p:extLst>
      <p:ext uri="{BB962C8B-B14F-4D97-AF65-F5344CB8AC3E}">
        <p14:creationId xmlns:p14="http://schemas.microsoft.com/office/powerpoint/2010/main" val="2725998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37">
            <a:extLst>
              <a:ext uri="{FF2B5EF4-FFF2-40B4-BE49-F238E27FC236}">
                <a16:creationId xmlns:a16="http://schemas.microsoft.com/office/drawing/2014/main" id="{41B51638-0DAD-47ED-8128-D4908DF92966}"/>
              </a:ext>
            </a:extLst>
          </p:cNvPr>
          <p:cNvSpPr>
            <a:spLocks noGrp="1"/>
          </p:cNvSpPr>
          <p:nvPr>
            <p:ph type="pic" sz="quarter" idx="10"/>
          </p:nvPr>
        </p:nvSpPr>
        <p:spPr>
          <a:xfrm>
            <a:off x="6937298" y="-6350"/>
            <a:ext cx="5254702" cy="6872760"/>
          </a:xfrm>
          <a:pattFill prst="pct5">
            <a:fgClr>
              <a:schemeClr val="accent1"/>
            </a:fgClr>
            <a:bgClr>
              <a:schemeClr val="bg1"/>
            </a:bgClr>
          </a:pattFill>
        </p:spPr>
        <p:txBody>
          <a:bodyPr/>
          <a:lstStyle/>
          <a:p>
            <a:endParaRPr lang="en-US"/>
          </a:p>
        </p:txBody>
      </p:sp>
      <p:sp>
        <p:nvSpPr>
          <p:cNvPr id="8" name="Rectangle 7">
            <a:extLst>
              <a:ext uri="{FF2B5EF4-FFF2-40B4-BE49-F238E27FC236}">
                <a16:creationId xmlns:a16="http://schemas.microsoft.com/office/drawing/2014/main" id="{73B685F8-F830-4FCC-B008-D336B23E0A0C}"/>
              </a:ext>
            </a:extLst>
          </p:cNvPr>
          <p:cNvSpPr/>
          <p:nvPr userDrawn="1"/>
        </p:nvSpPr>
        <p:spPr>
          <a:xfrm>
            <a:off x="1095125" y="4249100"/>
            <a:ext cx="1413491" cy="1129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EB39F5C-2009-4605-803E-09D43408C9F3}"/>
              </a:ext>
            </a:extLst>
          </p:cNvPr>
          <p:cNvCxnSpPr>
            <a:cxnSpLocks/>
          </p:cNvCxnSpPr>
          <p:nvPr/>
        </p:nvCxnSpPr>
        <p:spPr>
          <a:xfrm>
            <a:off x="955599" y="3160741"/>
            <a:ext cx="263897" cy="0"/>
          </a:xfrm>
          <a:prstGeom prst="line">
            <a:avLst/>
          </a:prstGeom>
          <a:ln w="28575">
            <a:solidFill>
              <a:srgbClr val="0B1E3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369D99-571A-459B-89AD-397044B1D407}"/>
              </a:ext>
            </a:extLst>
          </p:cNvPr>
          <p:cNvCxnSpPr>
            <a:cxnSpLocks/>
          </p:cNvCxnSpPr>
          <p:nvPr/>
        </p:nvCxnSpPr>
        <p:spPr>
          <a:xfrm>
            <a:off x="955597" y="3818483"/>
            <a:ext cx="263897" cy="0"/>
          </a:xfrm>
          <a:prstGeom prst="line">
            <a:avLst/>
          </a:prstGeom>
          <a:ln w="28575">
            <a:solidFill>
              <a:srgbClr val="0B1E3B"/>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ABAB38E2-C751-4F9C-BF72-26DD13CEC34E}"/>
              </a:ext>
            </a:extLst>
          </p:cNvPr>
          <p:cNvSpPr>
            <a:spLocks noGrp="1"/>
          </p:cNvSpPr>
          <p:nvPr userDrawn="1">
            <p:ph type="title" hasCustomPrompt="1"/>
          </p:nvPr>
        </p:nvSpPr>
        <p:spPr>
          <a:xfrm>
            <a:off x="802897" y="739187"/>
            <a:ext cx="4212664" cy="651251"/>
          </a:xfrm>
        </p:spPr>
        <p:txBody>
          <a:bodyPr/>
          <a:lstStyle>
            <a:lvl1pPr algn="l">
              <a:defRPr>
                <a:solidFill>
                  <a:schemeClr val="tx1"/>
                </a:solidFill>
                <a:latin typeface="+mn-lt"/>
              </a:defRPr>
            </a:lvl1pPr>
          </a:lstStyle>
          <a:p>
            <a:r>
              <a:rPr lang="en-US" dirty="0"/>
              <a:t>LOREM IPSUM </a:t>
            </a:r>
          </a:p>
        </p:txBody>
      </p:sp>
      <p:cxnSp>
        <p:nvCxnSpPr>
          <p:cNvPr id="35" name="Straight Connector 34">
            <a:extLst>
              <a:ext uri="{FF2B5EF4-FFF2-40B4-BE49-F238E27FC236}">
                <a16:creationId xmlns:a16="http://schemas.microsoft.com/office/drawing/2014/main" id="{BF14DE82-3EAA-421C-98C4-BAA4E3DEE09D}"/>
              </a:ext>
            </a:extLst>
          </p:cNvPr>
          <p:cNvCxnSpPr>
            <a:cxnSpLocks/>
          </p:cNvCxnSpPr>
          <p:nvPr userDrawn="1"/>
        </p:nvCxnSpPr>
        <p:spPr>
          <a:xfrm>
            <a:off x="955599" y="2503516"/>
            <a:ext cx="263897" cy="0"/>
          </a:xfrm>
          <a:prstGeom prst="line">
            <a:avLst/>
          </a:prstGeom>
          <a:ln w="28575">
            <a:solidFill>
              <a:srgbClr val="0B1E3B"/>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C5BBC392-9423-40D5-90AD-C48840B34A6B}"/>
              </a:ext>
            </a:extLst>
          </p:cNvPr>
          <p:cNvSpPr>
            <a:spLocks noGrp="1"/>
          </p:cNvSpPr>
          <p:nvPr>
            <p:ph type="body" sz="half" idx="12" hasCustomPrompt="1"/>
          </p:nvPr>
        </p:nvSpPr>
        <p:spPr>
          <a:xfrm>
            <a:off x="1396863" y="2192026"/>
            <a:ext cx="4851537" cy="639436"/>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eismond</a:t>
            </a:r>
            <a:r>
              <a:rPr lang="en-US" sz="1400" dirty="0">
                <a:latin typeface="+mj-lt"/>
              </a:rPr>
              <a:t> </a:t>
            </a:r>
            <a:r>
              <a:rPr lang="en-US" sz="1400" dirty="0" err="1">
                <a:latin typeface="+mj-lt"/>
              </a:rPr>
              <a:t>tempr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labor.</a:t>
            </a:r>
            <a:endParaRPr lang="en-US" sz="1400" b="1" dirty="0">
              <a:latin typeface="+mj-lt"/>
              <a:ea typeface="Roboto" panose="02000000000000000000" pitchFamily="2" charset="0"/>
            </a:endParaRPr>
          </a:p>
        </p:txBody>
      </p:sp>
      <p:sp>
        <p:nvSpPr>
          <p:cNvPr id="37" name="Text Placeholder 3">
            <a:extLst>
              <a:ext uri="{FF2B5EF4-FFF2-40B4-BE49-F238E27FC236}">
                <a16:creationId xmlns:a16="http://schemas.microsoft.com/office/drawing/2014/main" id="{8D93CCCC-3A9C-4708-8D13-04A824B09DB6}"/>
              </a:ext>
            </a:extLst>
          </p:cNvPr>
          <p:cNvSpPr>
            <a:spLocks noGrp="1"/>
          </p:cNvSpPr>
          <p:nvPr>
            <p:ph type="body" sz="half" idx="22" hasCustomPrompt="1"/>
          </p:nvPr>
        </p:nvSpPr>
        <p:spPr>
          <a:xfrm>
            <a:off x="1396863" y="2897135"/>
            <a:ext cx="4851537" cy="591531"/>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eimsor</a:t>
            </a:r>
            <a:r>
              <a:rPr lang="en-US" sz="1400" dirty="0">
                <a:latin typeface="+mj-lt"/>
              </a:rPr>
              <a:t> </a:t>
            </a:r>
            <a:r>
              <a:rPr lang="en-US" sz="1400" dirty="0" err="1">
                <a:latin typeface="+mj-lt"/>
              </a:rPr>
              <a:t>tempor</a:t>
            </a:r>
            <a:r>
              <a:rPr lang="en-US" sz="1400" b="1" dirty="0">
                <a:latin typeface="+mj-lt"/>
              </a:rPr>
              <a:t>.</a:t>
            </a:r>
            <a:endParaRPr lang="en-US" sz="1400" b="1" dirty="0">
              <a:latin typeface="+mj-lt"/>
              <a:ea typeface="Roboto" panose="02000000000000000000" pitchFamily="2" charset="0"/>
            </a:endParaRPr>
          </a:p>
        </p:txBody>
      </p:sp>
      <p:sp>
        <p:nvSpPr>
          <p:cNvPr id="38" name="Text Placeholder 3">
            <a:extLst>
              <a:ext uri="{FF2B5EF4-FFF2-40B4-BE49-F238E27FC236}">
                <a16:creationId xmlns:a16="http://schemas.microsoft.com/office/drawing/2014/main" id="{3DEB09DE-9464-40F8-B36B-FBB966744E6A}"/>
              </a:ext>
            </a:extLst>
          </p:cNvPr>
          <p:cNvSpPr>
            <a:spLocks noGrp="1"/>
          </p:cNvSpPr>
          <p:nvPr>
            <p:ph type="body" sz="half" idx="23" hasCustomPrompt="1"/>
          </p:nvPr>
        </p:nvSpPr>
        <p:spPr>
          <a:xfrm>
            <a:off x="1396863" y="3618910"/>
            <a:ext cx="4851537" cy="421121"/>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endParaRPr lang="en-US" sz="1400" b="1" dirty="0">
              <a:latin typeface="+mj-lt"/>
              <a:ea typeface="Roboto" panose="02000000000000000000" pitchFamily="2" charset="0"/>
            </a:endParaRPr>
          </a:p>
        </p:txBody>
      </p:sp>
      <p:sp>
        <p:nvSpPr>
          <p:cNvPr id="20" name="Slide Number">
            <a:extLst>
              <a:ext uri="{FF2B5EF4-FFF2-40B4-BE49-F238E27FC236}">
                <a16:creationId xmlns:a16="http://schemas.microsoft.com/office/drawing/2014/main" id="{BA57FDE3-F2AA-470A-9F8A-30DD0B8528FA}"/>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6" name="Rectangle 15">
            <a:extLst>
              <a:ext uri="{FF2B5EF4-FFF2-40B4-BE49-F238E27FC236}">
                <a16:creationId xmlns:a16="http://schemas.microsoft.com/office/drawing/2014/main" id="{E2753F60-D9D0-4D04-9714-7EBBF11F6065}"/>
              </a:ext>
            </a:extLst>
          </p:cNvPr>
          <p:cNvSpPr/>
          <p:nvPr userDrawn="1"/>
        </p:nvSpPr>
        <p:spPr>
          <a:xfrm>
            <a:off x="385764"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B28790B9-032D-4C6B-B352-D5795A67D5B6}"/>
              </a:ext>
            </a:extLst>
          </p:cNvPr>
          <p:cNvSpPr txBox="1">
            <a:spLocks/>
          </p:cNvSpPr>
          <p:nvPr userDrawn="1"/>
        </p:nvSpPr>
        <p:spPr>
          <a:xfrm>
            <a:off x="297180"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8" name="Text Placeholder 9">
            <a:extLst>
              <a:ext uri="{FF2B5EF4-FFF2-40B4-BE49-F238E27FC236}">
                <a16:creationId xmlns:a16="http://schemas.microsoft.com/office/drawing/2014/main" id="{F5431720-2DDF-4CE3-AA61-25C0E5EE7FD0}"/>
              </a:ext>
            </a:extLst>
          </p:cNvPr>
          <p:cNvSpPr>
            <a:spLocks noGrp="1"/>
          </p:cNvSpPr>
          <p:nvPr>
            <p:ph type="body" sz="quarter" idx="14" hasCustomPrompt="1"/>
          </p:nvPr>
        </p:nvSpPr>
        <p:spPr>
          <a:xfrm>
            <a:off x="789249" y="1400560"/>
            <a:ext cx="2288972" cy="684452"/>
          </a:xfrm>
        </p:spPr>
        <p:txBody>
          <a:bodyPr>
            <a:normAutofit/>
          </a:bodyPr>
          <a:lstStyle>
            <a:lvl1pPr marL="0" indent="0">
              <a:buNone/>
              <a:defRPr sz="4400">
                <a:solidFill>
                  <a:schemeClr val="tx2"/>
                </a:solidFill>
              </a:defRPr>
            </a:lvl1pPr>
          </a:lstStyle>
          <a:p>
            <a:pPr lvl="0"/>
            <a:r>
              <a:rPr lang="en-US" dirty="0"/>
              <a:t>LOREM.</a:t>
            </a:r>
          </a:p>
        </p:txBody>
      </p:sp>
      <p:pic>
        <p:nvPicPr>
          <p:cNvPr id="23" name="Graphic 22">
            <a:extLst>
              <a:ext uri="{FF2B5EF4-FFF2-40B4-BE49-F238E27FC236}">
                <a16:creationId xmlns:a16="http://schemas.microsoft.com/office/drawing/2014/main" id="{8C4B0B8C-8564-4865-A389-0AB453E4A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725" y="6247228"/>
            <a:ext cx="1830300" cy="266167"/>
          </a:xfrm>
          <a:prstGeom prst="rect">
            <a:avLst/>
          </a:prstGeom>
        </p:spPr>
      </p:pic>
    </p:spTree>
    <p:extLst>
      <p:ext uri="{BB962C8B-B14F-4D97-AF65-F5344CB8AC3E}">
        <p14:creationId xmlns:p14="http://schemas.microsoft.com/office/powerpoint/2010/main" val="1885101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F784DACC-0A57-449C-90D4-67BB4F249F7C}"/>
              </a:ext>
            </a:extLst>
          </p:cNvPr>
          <p:cNvSpPr>
            <a:spLocks noGrp="1"/>
          </p:cNvSpPr>
          <p:nvPr>
            <p:ph type="body" sz="quarter" idx="14" hasCustomPrompt="1"/>
          </p:nvPr>
        </p:nvSpPr>
        <p:spPr>
          <a:xfrm>
            <a:off x="4869161" y="662245"/>
            <a:ext cx="2288972" cy="684452"/>
          </a:xfrm>
        </p:spPr>
        <p:txBody>
          <a:bodyPr>
            <a:normAutofit/>
          </a:bodyPr>
          <a:lstStyle>
            <a:lvl1pPr marL="0" indent="0">
              <a:buNone/>
              <a:defRPr sz="4400">
                <a:solidFill>
                  <a:schemeClr val="tx2"/>
                </a:solidFill>
              </a:defRPr>
            </a:lvl1pPr>
          </a:lstStyle>
          <a:p>
            <a:pPr lvl="0"/>
            <a:r>
              <a:rPr lang="en-US" dirty="0"/>
              <a:t>LOREM.</a:t>
            </a:r>
          </a:p>
        </p:txBody>
      </p:sp>
      <p:sp>
        <p:nvSpPr>
          <p:cNvPr id="18" name="Text Placeholder 9">
            <a:extLst>
              <a:ext uri="{FF2B5EF4-FFF2-40B4-BE49-F238E27FC236}">
                <a16:creationId xmlns:a16="http://schemas.microsoft.com/office/drawing/2014/main" id="{56EA252A-8C53-4E81-946D-04C6B8F9D6D1}"/>
              </a:ext>
            </a:extLst>
          </p:cNvPr>
          <p:cNvSpPr>
            <a:spLocks noGrp="1"/>
          </p:cNvSpPr>
          <p:nvPr>
            <p:ph type="body" sz="quarter" idx="15" hasCustomPrompt="1"/>
          </p:nvPr>
        </p:nvSpPr>
        <p:spPr>
          <a:xfrm>
            <a:off x="792605" y="662245"/>
            <a:ext cx="4274453" cy="684452"/>
          </a:xfrm>
        </p:spPr>
        <p:txBody>
          <a:bodyPr>
            <a:normAutofit/>
          </a:bodyPr>
          <a:lstStyle>
            <a:lvl1pPr marL="0" indent="0">
              <a:buNone/>
              <a:defRPr sz="4400">
                <a:solidFill>
                  <a:schemeClr val="tx1"/>
                </a:solidFill>
              </a:defRPr>
            </a:lvl1pPr>
          </a:lstStyle>
          <a:p>
            <a:pPr lvl="0"/>
            <a:r>
              <a:rPr lang="en-US" dirty="0"/>
              <a:t>LOREM IPSUM.</a:t>
            </a:r>
          </a:p>
        </p:txBody>
      </p:sp>
      <p:sp>
        <p:nvSpPr>
          <p:cNvPr id="20" name="Picture Placeholder 37">
            <a:extLst>
              <a:ext uri="{FF2B5EF4-FFF2-40B4-BE49-F238E27FC236}">
                <a16:creationId xmlns:a16="http://schemas.microsoft.com/office/drawing/2014/main" id="{811E8390-F50A-4E3B-9BA1-284F9FB2E887}"/>
              </a:ext>
            </a:extLst>
          </p:cNvPr>
          <p:cNvSpPr>
            <a:spLocks noGrp="1"/>
          </p:cNvSpPr>
          <p:nvPr>
            <p:ph type="pic" sz="quarter" idx="10"/>
          </p:nvPr>
        </p:nvSpPr>
        <p:spPr>
          <a:xfrm>
            <a:off x="9224358" y="-6350"/>
            <a:ext cx="2967642" cy="6872760"/>
          </a:xfrm>
          <a:pattFill prst="pct5">
            <a:fgClr>
              <a:schemeClr val="accent1"/>
            </a:fgClr>
            <a:bgClr>
              <a:schemeClr val="bg1"/>
            </a:bgClr>
          </a:pattFill>
        </p:spPr>
        <p:txBody>
          <a:bodyPr/>
          <a:lstStyle/>
          <a:p>
            <a:endParaRPr lang="en-US"/>
          </a:p>
        </p:txBody>
      </p:sp>
      <p:sp>
        <p:nvSpPr>
          <p:cNvPr id="7" name="Rectangle 6">
            <a:extLst>
              <a:ext uri="{FF2B5EF4-FFF2-40B4-BE49-F238E27FC236}">
                <a16:creationId xmlns:a16="http://schemas.microsoft.com/office/drawing/2014/main" id="{5BF6F846-680C-40D4-AB75-353A4D2F52E9}"/>
              </a:ext>
            </a:extLst>
          </p:cNvPr>
          <p:cNvSpPr/>
          <p:nvPr userDrawn="1"/>
        </p:nvSpPr>
        <p:spPr>
          <a:xfrm>
            <a:off x="825903" y="4087511"/>
            <a:ext cx="4043257" cy="27704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97168179-D25B-40F6-9F03-F8479AFB8CE6}"/>
              </a:ext>
            </a:extLst>
          </p:cNvPr>
          <p:cNvSpPr>
            <a:spLocks noGrp="1"/>
          </p:cNvSpPr>
          <p:nvPr>
            <p:ph type="body" sz="half" idx="12" hasCustomPrompt="1"/>
          </p:nvPr>
        </p:nvSpPr>
        <p:spPr>
          <a:xfrm>
            <a:off x="914804" y="1760273"/>
            <a:ext cx="3840314" cy="2278932"/>
          </a:xfrm>
          <a:prstGeom prst="rect">
            <a:avLst/>
          </a:prstGeom>
        </p:spPr>
        <p:txBody>
          <a:bodyPr>
            <a:normAutofit/>
          </a:bodyPr>
          <a:lstStyle>
            <a:lvl1pPr marL="0" indent="0" algn="just" fontAlgn="base">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26" name="Text Placeholder 3">
            <a:extLst>
              <a:ext uri="{FF2B5EF4-FFF2-40B4-BE49-F238E27FC236}">
                <a16:creationId xmlns:a16="http://schemas.microsoft.com/office/drawing/2014/main" id="{4D859E4A-FF69-4E0C-9F3B-71106287B3B2}"/>
              </a:ext>
            </a:extLst>
          </p:cNvPr>
          <p:cNvSpPr>
            <a:spLocks noGrp="1"/>
          </p:cNvSpPr>
          <p:nvPr>
            <p:ph type="body" sz="half" idx="13" hasCustomPrompt="1"/>
          </p:nvPr>
        </p:nvSpPr>
        <p:spPr>
          <a:xfrm>
            <a:off x="5211940" y="1760273"/>
            <a:ext cx="3555596" cy="2278932"/>
          </a:xfrm>
          <a:prstGeom prst="rect">
            <a:avLst/>
          </a:prstGeom>
        </p:spPr>
        <p:txBody>
          <a:bodyPr>
            <a:normAutofit/>
          </a:bodyPr>
          <a:lstStyle>
            <a:lvl1pPr marL="0" indent="0" algn="l">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15" name="Rectangle 14">
            <a:extLst>
              <a:ext uri="{FF2B5EF4-FFF2-40B4-BE49-F238E27FC236}">
                <a16:creationId xmlns:a16="http://schemas.microsoft.com/office/drawing/2014/main" id="{6DD560DE-4A4A-43DB-A91B-C4CF776C1D37}"/>
              </a:ext>
            </a:extLst>
          </p:cNvPr>
          <p:cNvSpPr/>
          <p:nvPr userDrawn="1"/>
        </p:nvSpPr>
        <p:spPr>
          <a:xfrm>
            <a:off x="340581" y="-33646"/>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1A4D25B5-846E-463D-9D78-6AB5B58138C0}"/>
              </a:ext>
            </a:extLst>
          </p:cNvPr>
          <p:cNvSpPr txBox="1">
            <a:spLocks/>
          </p:cNvSpPr>
          <p:nvPr userDrawn="1"/>
        </p:nvSpPr>
        <p:spPr>
          <a:xfrm>
            <a:off x="251997" y="111812"/>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9" name="Text Placeholder 3">
            <a:extLst>
              <a:ext uri="{FF2B5EF4-FFF2-40B4-BE49-F238E27FC236}">
                <a16:creationId xmlns:a16="http://schemas.microsoft.com/office/drawing/2014/main" id="{477E8930-224C-4833-92C0-312C2EF101E6}"/>
              </a:ext>
            </a:extLst>
          </p:cNvPr>
          <p:cNvSpPr>
            <a:spLocks noGrp="1"/>
          </p:cNvSpPr>
          <p:nvPr>
            <p:ph type="body" sz="half" idx="16" hasCustomPrompt="1"/>
          </p:nvPr>
        </p:nvSpPr>
        <p:spPr>
          <a:xfrm>
            <a:off x="870354" y="4220995"/>
            <a:ext cx="3840314" cy="2278932"/>
          </a:xfrm>
          <a:prstGeom prst="rect">
            <a:avLst/>
          </a:prstGeom>
        </p:spPr>
        <p:txBody>
          <a:bodyPr>
            <a:normAutofit/>
          </a:bodyPr>
          <a:lstStyle>
            <a:lvl1pPr marL="0" indent="0" algn="just" fontAlgn="base">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a:t>
            </a:r>
            <a:endParaRPr lang="lt-LT" sz="1400" dirty="0">
              <a:latin typeface="+mj-lt"/>
            </a:endParaRPr>
          </a:p>
        </p:txBody>
      </p:sp>
      <p:sp>
        <p:nvSpPr>
          <p:cNvPr id="21" name="Text Placeholder 3">
            <a:extLst>
              <a:ext uri="{FF2B5EF4-FFF2-40B4-BE49-F238E27FC236}">
                <a16:creationId xmlns:a16="http://schemas.microsoft.com/office/drawing/2014/main" id="{DC4A9ED2-858B-4C68-86FA-1828C796B9E1}"/>
              </a:ext>
            </a:extLst>
          </p:cNvPr>
          <p:cNvSpPr>
            <a:spLocks noGrp="1"/>
          </p:cNvSpPr>
          <p:nvPr>
            <p:ph type="body" sz="half" idx="17" hasCustomPrompt="1"/>
          </p:nvPr>
        </p:nvSpPr>
        <p:spPr>
          <a:xfrm>
            <a:off x="5167490" y="4220995"/>
            <a:ext cx="3600046" cy="1974760"/>
          </a:xfrm>
          <a:prstGeom prst="rect">
            <a:avLst/>
          </a:prstGeom>
        </p:spPr>
        <p:txBody>
          <a:bodyPr>
            <a:normAutofit/>
          </a:bodyPr>
          <a:lstStyle>
            <a:lvl1pPr marL="0" indent="0" algn="just" fontAlgn="base">
              <a:lnSpc>
                <a:spcPct val="100000"/>
              </a:lnSpc>
              <a:buNone/>
              <a:defRPr lang="lt-LT" sz="14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a:t>
            </a:r>
            <a:endParaRPr lang="lt-LT" sz="1400" dirty="0">
              <a:latin typeface="+mj-lt"/>
            </a:endParaRPr>
          </a:p>
        </p:txBody>
      </p:sp>
      <p:pic>
        <p:nvPicPr>
          <p:cNvPr id="23" name="Graphic 22">
            <a:extLst>
              <a:ext uri="{FF2B5EF4-FFF2-40B4-BE49-F238E27FC236}">
                <a16:creationId xmlns:a16="http://schemas.microsoft.com/office/drawing/2014/main" id="{D71E1A68-797E-4F0D-B82F-E029C4B29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1231" y="6247228"/>
            <a:ext cx="1830300" cy="266167"/>
          </a:xfrm>
          <a:prstGeom prst="rect">
            <a:avLst/>
          </a:prstGeom>
        </p:spPr>
      </p:pic>
    </p:spTree>
    <p:extLst>
      <p:ext uri="{BB962C8B-B14F-4D97-AF65-F5344CB8AC3E}">
        <p14:creationId xmlns:p14="http://schemas.microsoft.com/office/powerpoint/2010/main" val="4163368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0" name="Picture Placeholder 37">
            <a:extLst>
              <a:ext uri="{FF2B5EF4-FFF2-40B4-BE49-F238E27FC236}">
                <a16:creationId xmlns:a16="http://schemas.microsoft.com/office/drawing/2014/main" id="{811E8390-F50A-4E3B-9BA1-284F9FB2E887}"/>
              </a:ext>
            </a:extLst>
          </p:cNvPr>
          <p:cNvSpPr>
            <a:spLocks noGrp="1"/>
          </p:cNvSpPr>
          <p:nvPr>
            <p:ph type="pic" sz="quarter" idx="10"/>
          </p:nvPr>
        </p:nvSpPr>
        <p:spPr>
          <a:xfrm>
            <a:off x="9224358" y="-6350"/>
            <a:ext cx="2967642" cy="6872760"/>
          </a:xfrm>
          <a:pattFill prst="pct5">
            <a:fgClr>
              <a:schemeClr val="accent1"/>
            </a:fgClr>
            <a:bgClr>
              <a:schemeClr val="bg1"/>
            </a:bgClr>
          </a:pattFill>
        </p:spPr>
        <p:txBody>
          <a:bodyPr/>
          <a:lstStyle/>
          <a:p>
            <a:endParaRPr lang="en-US"/>
          </a:p>
        </p:txBody>
      </p:sp>
      <p:sp>
        <p:nvSpPr>
          <p:cNvPr id="15" name="Rectangle 14">
            <a:extLst>
              <a:ext uri="{FF2B5EF4-FFF2-40B4-BE49-F238E27FC236}">
                <a16:creationId xmlns:a16="http://schemas.microsoft.com/office/drawing/2014/main" id="{6DD560DE-4A4A-43DB-A91B-C4CF776C1D37}"/>
              </a:ext>
            </a:extLst>
          </p:cNvPr>
          <p:cNvSpPr/>
          <p:nvPr userDrawn="1"/>
        </p:nvSpPr>
        <p:spPr>
          <a:xfrm>
            <a:off x="340581" y="-33646"/>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1A4D25B5-846E-463D-9D78-6AB5B58138C0}"/>
              </a:ext>
            </a:extLst>
          </p:cNvPr>
          <p:cNvSpPr txBox="1">
            <a:spLocks/>
          </p:cNvSpPr>
          <p:nvPr userDrawn="1"/>
        </p:nvSpPr>
        <p:spPr>
          <a:xfrm>
            <a:off x="251997" y="111812"/>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7" name="Graphic 6">
            <a:extLst>
              <a:ext uri="{FF2B5EF4-FFF2-40B4-BE49-F238E27FC236}">
                <a16:creationId xmlns:a16="http://schemas.microsoft.com/office/drawing/2014/main" id="{A34B307A-484C-43B3-81D5-9AE9DA985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1231" y="6247228"/>
            <a:ext cx="1830300" cy="266167"/>
          </a:xfrm>
          <a:prstGeom prst="rect">
            <a:avLst/>
          </a:prstGeom>
        </p:spPr>
      </p:pic>
    </p:spTree>
    <p:extLst>
      <p:ext uri="{BB962C8B-B14F-4D97-AF65-F5344CB8AC3E}">
        <p14:creationId xmlns:p14="http://schemas.microsoft.com/office/powerpoint/2010/main" val="2508744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6E16A520-FA0F-48E9-A7BB-E7E1DAE2A4AE}"/>
              </a:ext>
            </a:extLst>
          </p:cNvPr>
          <p:cNvSpPr>
            <a:spLocks noGrp="1"/>
          </p:cNvSpPr>
          <p:nvPr>
            <p:ph type="pic" sz="quarter" idx="10"/>
          </p:nvPr>
        </p:nvSpPr>
        <p:spPr>
          <a:xfrm>
            <a:off x="0" y="979088"/>
            <a:ext cx="5329238" cy="1503762"/>
          </a:xfrm>
          <a:pattFill prst="pct5">
            <a:fgClr>
              <a:schemeClr val="accent1"/>
            </a:fgClr>
            <a:bgClr>
              <a:schemeClr val="bg1"/>
            </a:bgClr>
          </a:pattFill>
        </p:spPr>
        <p:txBody>
          <a:bodyPr/>
          <a:lstStyle/>
          <a:p>
            <a:endParaRPr lang="en-US"/>
          </a:p>
        </p:txBody>
      </p:sp>
      <p:sp>
        <p:nvSpPr>
          <p:cNvPr id="53" name="Picture Placeholder 37">
            <a:extLst>
              <a:ext uri="{FF2B5EF4-FFF2-40B4-BE49-F238E27FC236}">
                <a16:creationId xmlns:a16="http://schemas.microsoft.com/office/drawing/2014/main" id="{31F987AA-E9D1-4008-8D99-E07E9E43E637}"/>
              </a:ext>
            </a:extLst>
          </p:cNvPr>
          <p:cNvSpPr>
            <a:spLocks noGrp="1"/>
          </p:cNvSpPr>
          <p:nvPr>
            <p:ph type="pic" sz="quarter" idx="19"/>
          </p:nvPr>
        </p:nvSpPr>
        <p:spPr>
          <a:xfrm>
            <a:off x="0" y="4612201"/>
            <a:ext cx="5329238" cy="1503762"/>
          </a:xfrm>
          <a:pattFill prst="pct5">
            <a:fgClr>
              <a:schemeClr val="accent1"/>
            </a:fgClr>
            <a:bgClr>
              <a:schemeClr val="bg1"/>
            </a:bgClr>
          </a:pattFill>
        </p:spPr>
        <p:txBody>
          <a:bodyPr/>
          <a:lstStyle/>
          <a:p>
            <a:endParaRPr lang="en-US"/>
          </a:p>
        </p:txBody>
      </p:sp>
      <p:sp>
        <p:nvSpPr>
          <p:cNvPr id="51" name="Picture Placeholder 37">
            <a:extLst>
              <a:ext uri="{FF2B5EF4-FFF2-40B4-BE49-F238E27FC236}">
                <a16:creationId xmlns:a16="http://schemas.microsoft.com/office/drawing/2014/main" id="{43A99785-3B80-4367-9C4D-552FD9039CF2}"/>
              </a:ext>
            </a:extLst>
          </p:cNvPr>
          <p:cNvSpPr>
            <a:spLocks noGrp="1"/>
          </p:cNvSpPr>
          <p:nvPr>
            <p:ph type="pic" sz="quarter" idx="18"/>
          </p:nvPr>
        </p:nvSpPr>
        <p:spPr>
          <a:xfrm>
            <a:off x="6861579" y="2805832"/>
            <a:ext cx="5339945" cy="1503762"/>
          </a:xfrm>
          <a:pattFill prst="pct5">
            <a:fgClr>
              <a:schemeClr val="accent1"/>
            </a:fgClr>
            <a:bgClr>
              <a:schemeClr val="bg1"/>
            </a:bgClr>
          </a:pattFill>
        </p:spPr>
        <p:txBody>
          <a:bodyPr/>
          <a:lstStyle/>
          <a:p>
            <a:endParaRPr lang="en-US"/>
          </a:p>
        </p:txBody>
      </p:sp>
      <p:cxnSp>
        <p:nvCxnSpPr>
          <p:cNvPr id="17" name="Tiesioji jungtis 2">
            <a:extLst>
              <a:ext uri="{FF2B5EF4-FFF2-40B4-BE49-F238E27FC236}">
                <a16:creationId xmlns:a16="http://schemas.microsoft.com/office/drawing/2014/main" id="{4B85BB9D-9F89-4E41-9E93-05840334E102}"/>
              </a:ext>
            </a:extLst>
          </p:cNvPr>
          <p:cNvCxnSpPr>
            <a:cxnSpLocks/>
          </p:cNvCxnSpPr>
          <p:nvPr userDrawn="1"/>
        </p:nvCxnSpPr>
        <p:spPr>
          <a:xfrm>
            <a:off x="6086133" y="-45873"/>
            <a:ext cx="0" cy="6236278"/>
          </a:xfrm>
          <a:prstGeom prst="line">
            <a:avLst/>
          </a:prstGeom>
          <a:ln w="127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8" name="Tiesioji jungtis 12">
            <a:extLst>
              <a:ext uri="{FF2B5EF4-FFF2-40B4-BE49-F238E27FC236}">
                <a16:creationId xmlns:a16="http://schemas.microsoft.com/office/drawing/2014/main" id="{17AFA48F-41BF-4615-A374-79F96182FBF7}"/>
              </a:ext>
            </a:extLst>
          </p:cNvPr>
          <p:cNvCxnSpPr>
            <a:cxnSpLocks/>
          </p:cNvCxnSpPr>
          <p:nvPr userDrawn="1"/>
        </p:nvCxnSpPr>
        <p:spPr>
          <a:xfrm>
            <a:off x="6014936" y="1741460"/>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Tiesioji jungtis 12">
            <a:extLst>
              <a:ext uri="{FF2B5EF4-FFF2-40B4-BE49-F238E27FC236}">
                <a16:creationId xmlns:a16="http://schemas.microsoft.com/office/drawing/2014/main" id="{EE630DD1-EB77-44C1-9F58-19E152B4BDE1}"/>
              </a:ext>
            </a:extLst>
          </p:cNvPr>
          <p:cNvCxnSpPr>
            <a:cxnSpLocks/>
          </p:cNvCxnSpPr>
          <p:nvPr userDrawn="1"/>
        </p:nvCxnSpPr>
        <p:spPr>
          <a:xfrm>
            <a:off x="6014936" y="5263699"/>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Tiesioji jungtis 12">
            <a:extLst>
              <a:ext uri="{FF2B5EF4-FFF2-40B4-BE49-F238E27FC236}">
                <a16:creationId xmlns:a16="http://schemas.microsoft.com/office/drawing/2014/main" id="{9E75FEEB-9633-47C3-BA21-A6BAD76F195E}"/>
              </a:ext>
            </a:extLst>
          </p:cNvPr>
          <p:cNvCxnSpPr>
            <a:cxnSpLocks/>
          </p:cNvCxnSpPr>
          <p:nvPr userDrawn="1"/>
        </p:nvCxnSpPr>
        <p:spPr>
          <a:xfrm>
            <a:off x="5767646" y="3554279"/>
            <a:ext cx="403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80676FA7-0608-451E-986C-99B8F65E8307}"/>
              </a:ext>
            </a:extLst>
          </p:cNvPr>
          <p:cNvSpPr/>
          <p:nvPr userDrawn="1"/>
        </p:nvSpPr>
        <p:spPr>
          <a:xfrm>
            <a:off x="6009591" y="6190405"/>
            <a:ext cx="153084" cy="15308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FBC16D4F-79CA-4AFC-82A2-0EC39D622FA4}"/>
              </a:ext>
            </a:extLst>
          </p:cNvPr>
          <p:cNvSpPr>
            <a:spLocks noGrp="1"/>
          </p:cNvSpPr>
          <p:nvPr>
            <p:ph type="body" idx="11" hasCustomPrompt="1"/>
          </p:nvPr>
        </p:nvSpPr>
        <p:spPr>
          <a:xfrm>
            <a:off x="6771423" y="939233"/>
            <a:ext cx="5419727" cy="380840"/>
          </a:xfrm>
        </p:spPr>
        <p:txBody>
          <a:bodyPr anchor="b">
            <a:normAutofit/>
          </a:bodyPr>
          <a:lstStyle>
            <a:lvl1pPr marL="0" indent="0" algn="l">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2" name="Text Placeholder 3">
            <a:extLst>
              <a:ext uri="{FF2B5EF4-FFF2-40B4-BE49-F238E27FC236}">
                <a16:creationId xmlns:a16="http://schemas.microsoft.com/office/drawing/2014/main" id="{2C91AEE8-3056-4BA6-B560-307486766ECB}"/>
              </a:ext>
            </a:extLst>
          </p:cNvPr>
          <p:cNvSpPr>
            <a:spLocks noGrp="1"/>
          </p:cNvSpPr>
          <p:nvPr>
            <p:ph type="body" sz="half" idx="12" hasCustomPrompt="1"/>
          </p:nvPr>
        </p:nvSpPr>
        <p:spPr>
          <a:xfrm>
            <a:off x="6768252" y="1408687"/>
            <a:ext cx="4251315" cy="1017072"/>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eismut</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43" name="Text Placeholder 2">
            <a:extLst>
              <a:ext uri="{FF2B5EF4-FFF2-40B4-BE49-F238E27FC236}">
                <a16:creationId xmlns:a16="http://schemas.microsoft.com/office/drawing/2014/main" id="{21BC707E-81E6-439C-8DE7-7BD03D80F6C5}"/>
              </a:ext>
            </a:extLst>
          </p:cNvPr>
          <p:cNvSpPr>
            <a:spLocks noGrp="1"/>
          </p:cNvSpPr>
          <p:nvPr>
            <p:ph type="body" idx="13" hasCustomPrompt="1"/>
          </p:nvPr>
        </p:nvSpPr>
        <p:spPr>
          <a:xfrm>
            <a:off x="1152699" y="2791562"/>
            <a:ext cx="4248144" cy="380840"/>
          </a:xfrm>
        </p:spPr>
        <p:txBody>
          <a:bodyPr anchor="b">
            <a:normAutofit/>
          </a:bodyPr>
          <a:lstStyle>
            <a:lvl1pPr marL="0" indent="0" algn="r">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4" name="Text Placeholder 3">
            <a:extLst>
              <a:ext uri="{FF2B5EF4-FFF2-40B4-BE49-F238E27FC236}">
                <a16:creationId xmlns:a16="http://schemas.microsoft.com/office/drawing/2014/main" id="{ED3B400D-0D63-469A-95B2-A04046CC0224}"/>
              </a:ext>
            </a:extLst>
          </p:cNvPr>
          <p:cNvSpPr>
            <a:spLocks noGrp="1"/>
          </p:cNvSpPr>
          <p:nvPr>
            <p:ph type="body" sz="half" idx="14" hasCustomPrompt="1"/>
          </p:nvPr>
        </p:nvSpPr>
        <p:spPr>
          <a:xfrm>
            <a:off x="1149527" y="3273716"/>
            <a:ext cx="4251315" cy="1017072"/>
          </a:xfrm>
          <a:prstGeom prst="rect">
            <a:avLst/>
          </a:prstGeom>
        </p:spPr>
        <p:txBody>
          <a:bodyPr>
            <a:normAutofit/>
          </a:bodyPr>
          <a:lstStyle>
            <a:lvl1pPr marL="0" indent="0" algn="r">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45" name="Text Placeholder 2">
            <a:extLst>
              <a:ext uri="{FF2B5EF4-FFF2-40B4-BE49-F238E27FC236}">
                <a16:creationId xmlns:a16="http://schemas.microsoft.com/office/drawing/2014/main" id="{22C71E9A-42F5-4381-877B-30445CCA82AF}"/>
              </a:ext>
            </a:extLst>
          </p:cNvPr>
          <p:cNvSpPr>
            <a:spLocks noGrp="1"/>
          </p:cNvSpPr>
          <p:nvPr>
            <p:ph type="body" idx="15" hasCustomPrompt="1"/>
          </p:nvPr>
        </p:nvSpPr>
        <p:spPr>
          <a:xfrm>
            <a:off x="6771423" y="4544599"/>
            <a:ext cx="5419727" cy="380840"/>
          </a:xfrm>
        </p:spPr>
        <p:txBody>
          <a:bodyPr anchor="b">
            <a:normAutofit/>
          </a:bodyPr>
          <a:lstStyle>
            <a:lvl1pPr marL="0" indent="0" algn="l">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6" name="Text Placeholder 3">
            <a:extLst>
              <a:ext uri="{FF2B5EF4-FFF2-40B4-BE49-F238E27FC236}">
                <a16:creationId xmlns:a16="http://schemas.microsoft.com/office/drawing/2014/main" id="{8D5D199D-28BF-4CE0-B54B-143175909A98}"/>
              </a:ext>
            </a:extLst>
          </p:cNvPr>
          <p:cNvSpPr>
            <a:spLocks noGrp="1"/>
          </p:cNvSpPr>
          <p:nvPr>
            <p:ph type="body" sz="half" idx="16" hasCustomPrompt="1"/>
          </p:nvPr>
        </p:nvSpPr>
        <p:spPr>
          <a:xfrm>
            <a:off x="6768252" y="5014053"/>
            <a:ext cx="4251315" cy="1017072"/>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eismut</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52" name="Text Placeholder 2">
            <a:extLst>
              <a:ext uri="{FF2B5EF4-FFF2-40B4-BE49-F238E27FC236}">
                <a16:creationId xmlns:a16="http://schemas.microsoft.com/office/drawing/2014/main" id="{91AF639F-B382-45B7-8812-8AD60AA93B5F}"/>
              </a:ext>
            </a:extLst>
          </p:cNvPr>
          <p:cNvSpPr>
            <a:spLocks noGrp="1"/>
          </p:cNvSpPr>
          <p:nvPr>
            <p:ph type="body" idx="17" hasCustomPrompt="1"/>
          </p:nvPr>
        </p:nvSpPr>
        <p:spPr>
          <a:xfrm>
            <a:off x="6842531" y="3336839"/>
            <a:ext cx="2272893" cy="380840"/>
          </a:xfrm>
        </p:spPr>
        <p:txBody>
          <a:bodyPr anchor="b">
            <a:normAutofit/>
          </a:bodyPr>
          <a:lstStyle>
            <a:lvl1pPr marL="0" indent="0" algn="l">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55" name="Text Placeholder 2">
            <a:extLst>
              <a:ext uri="{FF2B5EF4-FFF2-40B4-BE49-F238E27FC236}">
                <a16:creationId xmlns:a16="http://schemas.microsoft.com/office/drawing/2014/main" id="{693B240E-6D3B-42DF-AF44-D10F80233E77}"/>
              </a:ext>
            </a:extLst>
          </p:cNvPr>
          <p:cNvSpPr>
            <a:spLocks noGrp="1"/>
          </p:cNvSpPr>
          <p:nvPr>
            <p:ph type="body" idx="20" hasCustomPrompt="1"/>
          </p:nvPr>
        </p:nvSpPr>
        <p:spPr>
          <a:xfrm>
            <a:off x="2819400" y="5140656"/>
            <a:ext cx="2458162" cy="380840"/>
          </a:xfrm>
        </p:spPr>
        <p:txBody>
          <a:bodyPr anchor="b">
            <a:normAutofit/>
          </a:bodyPr>
          <a:lstStyle>
            <a:lvl1pPr marL="0" indent="0" algn="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8" name="Text Placeholder 2">
            <a:extLst>
              <a:ext uri="{FF2B5EF4-FFF2-40B4-BE49-F238E27FC236}">
                <a16:creationId xmlns:a16="http://schemas.microsoft.com/office/drawing/2014/main" id="{BB8863DA-1404-4023-BBD5-CFE7088357B2}"/>
              </a:ext>
            </a:extLst>
          </p:cNvPr>
          <p:cNvSpPr>
            <a:spLocks noGrp="1"/>
          </p:cNvSpPr>
          <p:nvPr>
            <p:ph type="body" idx="1" hasCustomPrompt="1"/>
          </p:nvPr>
        </p:nvSpPr>
        <p:spPr>
          <a:xfrm>
            <a:off x="2819400" y="1507543"/>
            <a:ext cx="2458162" cy="380840"/>
          </a:xfrm>
        </p:spPr>
        <p:txBody>
          <a:bodyPr anchor="b">
            <a:normAutofit/>
          </a:bodyPr>
          <a:lstStyle>
            <a:lvl1pPr marL="0" indent="0" algn="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3" name="Rectangle 22">
            <a:extLst>
              <a:ext uri="{FF2B5EF4-FFF2-40B4-BE49-F238E27FC236}">
                <a16:creationId xmlns:a16="http://schemas.microsoft.com/office/drawing/2014/main" id="{1A9B20C6-0896-4627-B5DD-49488F1172ED}"/>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4" name="Slide Number">
            <a:extLst>
              <a:ext uri="{FF2B5EF4-FFF2-40B4-BE49-F238E27FC236}">
                <a16:creationId xmlns:a16="http://schemas.microsoft.com/office/drawing/2014/main" id="{B9EC9024-974E-4A60-A535-9E01BB2825CE}"/>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26" name="Graphic 25">
            <a:extLst>
              <a:ext uri="{FF2B5EF4-FFF2-40B4-BE49-F238E27FC236}">
                <a16:creationId xmlns:a16="http://schemas.microsoft.com/office/drawing/2014/main" id="{A0069B79-94D2-4746-8B95-2EEA2FC05B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7362176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6E16A520-FA0F-48E9-A7BB-E7E1DAE2A4AE}"/>
              </a:ext>
            </a:extLst>
          </p:cNvPr>
          <p:cNvSpPr>
            <a:spLocks noGrp="1"/>
          </p:cNvSpPr>
          <p:nvPr>
            <p:ph type="pic" sz="quarter" idx="10"/>
          </p:nvPr>
        </p:nvSpPr>
        <p:spPr>
          <a:xfrm>
            <a:off x="0" y="979088"/>
            <a:ext cx="5329238" cy="1503762"/>
          </a:xfrm>
          <a:pattFill prst="pct5">
            <a:fgClr>
              <a:schemeClr val="accent1"/>
            </a:fgClr>
            <a:bgClr>
              <a:schemeClr val="bg1"/>
            </a:bgClr>
          </a:pattFill>
        </p:spPr>
        <p:txBody>
          <a:bodyPr/>
          <a:lstStyle/>
          <a:p>
            <a:endParaRPr lang="en-US"/>
          </a:p>
        </p:txBody>
      </p:sp>
      <p:sp>
        <p:nvSpPr>
          <p:cNvPr id="53" name="Picture Placeholder 37">
            <a:extLst>
              <a:ext uri="{FF2B5EF4-FFF2-40B4-BE49-F238E27FC236}">
                <a16:creationId xmlns:a16="http://schemas.microsoft.com/office/drawing/2014/main" id="{31F987AA-E9D1-4008-8D99-E07E9E43E637}"/>
              </a:ext>
            </a:extLst>
          </p:cNvPr>
          <p:cNvSpPr>
            <a:spLocks noGrp="1"/>
          </p:cNvSpPr>
          <p:nvPr>
            <p:ph type="pic" sz="quarter" idx="19"/>
          </p:nvPr>
        </p:nvSpPr>
        <p:spPr>
          <a:xfrm>
            <a:off x="0" y="4612201"/>
            <a:ext cx="5329238" cy="1503762"/>
          </a:xfrm>
          <a:pattFill prst="pct5">
            <a:fgClr>
              <a:schemeClr val="accent1"/>
            </a:fgClr>
            <a:bgClr>
              <a:schemeClr val="bg1"/>
            </a:bgClr>
          </a:pattFill>
        </p:spPr>
        <p:txBody>
          <a:bodyPr/>
          <a:lstStyle/>
          <a:p>
            <a:endParaRPr lang="en-US"/>
          </a:p>
        </p:txBody>
      </p:sp>
      <p:sp>
        <p:nvSpPr>
          <p:cNvPr id="51" name="Picture Placeholder 37">
            <a:extLst>
              <a:ext uri="{FF2B5EF4-FFF2-40B4-BE49-F238E27FC236}">
                <a16:creationId xmlns:a16="http://schemas.microsoft.com/office/drawing/2014/main" id="{43A99785-3B80-4367-9C4D-552FD9039CF2}"/>
              </a:ext>
            </a:extLst>
          </p:cNvPr>
          <p:cNvSpPr>
            <a:spLocks noGrp="1"/>
          </p:cNvSpPr>
          <p:nvPr>
            <p:ph type="pic" sz="quarter" idx="18"/>
          </p:nvPr>
        </p:nvSpPr>
        <p:spPr>
          <a:xfrm>
            <a:off x="6861579" y="2805832"/>
            <a:ext cx="5339945" cy="1503762"/>
          </a:xfrm>
          <a:pattFill prst="pct5">
            <a:fgClr>
              <a:schemeClr val="accent1"/>
            </a:fgClr>
            <a:bgClr>
              <a:schemeClr val="bg1"/>
            </a:bgClr>
          </a:pattFill>
        </p:spPr>
        <p:txBody>
          <a:bodyPr/>
          <a:lstStyle/>
          <a:p>
            <a:endParaRPr lang="en-US"/>
          </a:p>
        </p:txBody>
      </p:sp>
      <p:sp>
        <p:nvSpPr>
          <p:cNvPr id="41" name="Text Placeholder 2">
            <a:extLst>
              <a:ext uri="{FF2B5EF4-FFF2-40B4-BE49-F238E27FC236}">
                <a16:creationId xmlns:a16="http://schemas.microsoft.com/office/drawing/2014/main" id="{FBC16D4F-79CA-4AFC-82A2-0EC39D622FA4}"/>
              </a:ext>
            </a:extLst>
          </p:cNvPr>
          <p:cNvSpPr>
            <a:spLocks noGrp="1"/>
          </p:cNvSpPr>
          <p:nvPr>
            <p:ph type="body" idx="11" hasCustomPrompt="1"/>
          </p:nvPr>
        </p:nvSpPr>
        <p:spPr>
          <a:xfrm>
            <a:off x="6771423" y="939233"/>
            <a:ext cx="5419727" cy="380840"/>
          </a:xfrm>
        </p:spPr>
        <p:txBody>
          <a:bodyPr anchor="b">
            <a:normAutofit/>
          </a:bodyPr>
          <a:lstStyle>
            <a:lvl1pPr marL="0" indent="0" algn="l">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2" name="Text Placeholder 3">
            <a:extLst>
              <a:ext uri="{FF2B5EF4-FFF2-40B4-BE49-F238E27FC236}">
                <a16:creationId xmlns:a16="http://schemas.microsoft.com/office/drawing/2014/main" id="{2C91AEE8-3056-4BA6-B560-307486766ECB}"/>
              </a:ext>
            </a:extLst>
          </p:cNvPr>
          <p:cNvSpPr>
            <a:spLocks noGrp="1"/>
          </p:cNvSpPr>
          <p:nvPr>
            <p:ph type="body" sz="half" idx="12" hasCustomPrompt="1"/>
          </p:nvPr>
        </p:nvSpPr>
        <p:spPr>
          <a:xfrm>
            <a:off x="6768252" y="1408687"/>
            <a:ext cx="4251315" cy="1017072"/>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eismut</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43" name="Text Placeholder 2">
            <a:extLst>
              <a:ext uri="{FF2B5EF4-FFF2-40B4-BE49-F238E27FC236}">
                <a16:creationId xmlns:a16="http://schemas.microsoft.com/office/drawing/2014/main" id="{21BC707E-81E6-439C-8DE7-7BD03D80F6C5}"/>
              </a:ext>
            </a:extLst>
          </p:cNvPr>
          <p:cNvSpPr>
            <a:spLocks noGrp="1"/>
          </p:cNvSpPr>
          <p:nvPr>
            <p:ph type="body" idx="13" hasCustomPrompt="1"/>
          </p:nvPr>
        </p:nvSpPr>
        <p:spPr>
          <a:xfrm>
            <a:off x="1152699" y="2791562"/>
            <a:ext cx="4248144" cy="380840"/>
          </a:xfrm>
        </p:spPr>
        <p:txBody>
          <a:bodyPr anchor="b">
            <a:normAutofit/>
          </a:bodyPr>
          <a:lstStyle>
            <a:lvl1pPr marL="0" indent="0" algn="r">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4" name="Text Placeholder 3">
            <a:extLst>
              <a:ext uri="{FF2B5EF4-FFF2-40B4-BE49-F238E27FC236}">
                <a16:creationId xmlns:a16="http://schemas.microsoft.com/office/drawing/2014/main" id="{ED3B400D-0D63-469A-95B2-A04046CC0224}"/>
              </a:ext>
            </a:extLst>
          </p:cNvPr>
          <p:cNvSpPr>
            <a:spLocks noGrp="1"/>
          </p:cNvSpPr>
          <p:nvPr>
            <p:ph type="body" sz="half" idx="14" hasCustomPrompt="1"/>
          </p:nvPr>
        </p:nvSpPr>
        <p:spPr>
          <a:xfrm>
            <a:off x="1149527" y="3273716"/>
            <a:ext cx="4251315" cy="1017072"/>
          </a:xfrm>
          <a:prstGeom prst="rect">
            <a:avLst/>
          </a:prstGeom>
        </p:spPr>
        <p:txBody>
          <a:bodyPr>
            <a:normAutofit/>
          </a:bodyPr>
          <a:lstStyle>
            <a:lvl1pPr marL="0" indent="0" algn="r">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45" name="Text Placeholder 2">
            <a:extLst>
              <a:ext uri="{FF2B5EF4-FFF2-40B4-BE49-F238E27FC236}">
                <a16:creationId xmlns:a16="http://schemas.microsoft.com/office/drawing/2014/main" id="{22C71E9A-42F5-4381-877B-30445CCA82AF}"/>
              </a:ext>
            </a:extLst>
          </p:cNvPr>
          <p:cNvSpPr>
            <a:spLocks noGrp="1"/>
          </p:cNvSpPr>
          <p:nvPr>
            <p:ph type="body" idx="15" hasCustomPrompt="1"/>
          </p:nvPr>
        </p:nvSpPr>
        <p:spPr>
          <a:xfrm>
            <a:off x="6771423" y="4544599"/>
            <a:ext cx="5419727" cy="380840"/>
          </a:xfrm>
        </p:spPr>
        <p:txBody>
          <a:bodyPr anchor="b">
            <a:normAutofit/>
          </a:bodyPr>
          <a:lstStyle>
            <a:lvl1pPr marL="0" indent="0" algn="l">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6" name="Text Placeholder 3">
            <a:extLst>
              <a:ext uri="{FF2B5EF4-FFF2-40B4-BE49-F238E27FC236}">
                <a16:creationId xmlns:a16="http://schemas.microsoft.com/office/drawing/2014/main" id="{8D5D199D-28BF-4CE0-B54B-143175909A98}"/>
              </a:ext>
            </a:extLst>
          </p:cNvPr>
          <p:cNvSpPr>
            <a:spLocks noGrp="1"/>
          </p:cNvSpPr>
          <p:nvPr>
            <p:ph type="body" sz="half" idx="16" hasCustomPrompt="1"/>
          </p:nvPr>
        </p:nvSpPr>
        <p:spPr>
          <a:xfrm>
            <a:off x="6768252" y="5014053"/>
            <a:ext cx="4251315" cy="1017072"/>
          </a:xfrm>
          <a:prstGeom prst="rect">
            <a:avLst/>
          </a:prstGeom>
        </p:spPr>
        <p:txBody>
          <a:bodyPr>
            <a:normAutofit/>
          </a:bodyPr>
          <a:lstStyle>
            <a:lvl1pPr marL="0" indent="0" algn="l">
              <a:buNone/>
              <a:defRPr lang="en-US" sz="1400" b="0" dirty="0">
                <a:solidFill>
                  <a:schemeClr val="tx1"/>
                </a:solidFill>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eismut</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52" name="Text Placeholder 2">
            <a:extLst>
              <a:ext uri="{FF2B5EF4-FFF2-40B4-BE49-F238E27FC236}">
                <a16:creationId xmlns:a16="http://schemas.microsoft.com/office/drawing/2014/main" id="{91AF639F-B382-45B7-8812-8AD60AA93B5F}"/>
              </a:ext>
            </a:extLst>
          </p:cNvPr>
          <p:cNvSpPr>
            <a:spLocks noGrp="1"/>
          </p:cNvSpPr>
          <p:nvPr>
            <p:ph type="body" idx="17" hasCustomPrompt="1"/>
          </p:nvPr>
        </p:nvSpPr>
        <p:spPr>
          <a:xfrm>
            <a:off x="6842531" y="3336839"/>
            <a:ext cx="2272893" cy="380840"/>
          </a:xfrm>
        </p:spPr>
        <p:txBody>
          <a:bodyPr anchor="b">
            <a:normAutofit/>
          </a:bodyPr>
          <a:lstStyle>
            <a:lvl1pPr marL="0" indent="0" algn="l">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55" name="Text Placeholder 2">
            <a:extLst>
              <a:ext uri="{FF2B5EF4-FFF2-40B4-BE49-F238E27FC236}">
                <a16:creationId xmlns:a16="http://schemas.microsoft.com/office/drawing/2014/main" id="{693B240E-6D3B-42DF-AF44-D10F80233E77}"/>
              </a:ext>
            </a:extLst>
          </p:cNvPr>
          <p:cNvSpPr>
            <a:spLocks noGrp="1"/>
          </p:cNvSpPr>
          <p:nvPr>
            <p:ph type="body" idx="20" hasCustomPrompt="1"/>
          </p:nvPr>
        </p:nvSpPr>
        <p:spPr>
          <a:xfrm>
            <a:off x="2819400" y="5140656"/>
            <a:ext cx="2458162" cy="380840"/>
          </a:xfrm>
        </p:spPr>
        <p:txBody>
          <a:bodyPr anchor="b">
            <a:normAutofit/>
          </a:bodyPr>
          <a:lstStyle>
            <a:lvl1pPr marL="0" indent="0" algn="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8" name="Text Placeholder 2">
            <a:extLst>
              <a:ext uri="{FF2B5EF4-FFF2-40B4-BE49-F238E27FC236}">
                <a16:creationId xmlns:a16="http://schemas.microsoft.com/office/drawing/2014/main" id="{BB8863DA-1404-4023-BBD5-CFE7088357B2}"/>
              </a:ext>
            </a:extLst>
          </p:cNvPr>
          <p:cNvSpPr>
            <a:spLocks noGrp="1"/>
          </p:cNvSpPr>
          <p:nvPr>
            <p:ph type="body" idx="1" hasCustomPrompt="1"/>
          </p:nvPr>
        </p:nvSpPr>
        <p:spPr>
          <a:xfrm>
            <a:off x="2819400" y="1507543"/>
            <a:ext cx="2458162" cy="380840"/>
          </a:xfrm>
        </p:spPr>
        <p:txBody>
          <a:bodyPr anchor="b">
            <a:normAutofit/>
          </a:bodyPr>
          <a:lstStyle>
            <a:lvl1pPr marL="0" indent="0" algn="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3" name="Rectangle 22">
            <a:extLst>
              <a:ext uri="{FF2B5EF4-FFF2-40B4-BE49-F238E27FC236}">
                <a16:creationId xmlns:a16="http://schemas.microsoft.com/office/drawing/2014/main" id="{1A9B20C6-0896-4627-B5DD-49488F1172ED}"/>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4" name="Slide Number">
            <a:extLst>
              <a:ext uri="{FF2B5EF4-FFF2-40B4-BE49-F238E27FC236}">
                <a16:creationId xmlns:a16="http://schemas.microsoft.com/office/drawing/2014/main" id="{B9EC9024-974E-4A60-A535-9E01BB2825CE}"/>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18" name="Graphic 17">
            <a:extLst>
              <a:ext uri="{FF2B5EF4-FFF2-40B4-BE49-F238E27FC236}">
                <a16:creationId xmlns:a16="http://schemas.microsoft.com/office/drawing/2014/main" id="{35C2E059-1CDF-4728-9793-B6F1E35BF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70312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F7B4F5D-18B6-470F-9981-F4A0C1E4E80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8" name="Slide Number">
            <a:extLst>
              <a:ext uri="{FF2B5EF4-FFF2-40B4-BE49-F238E27FC236}">
                <a16:creationId xmlns:a16="http://schemas.microsoft.com/office/drawing/2014/main" id="{4E4234B4-865E-44D8-96ED-5CB35E236446}"/>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3" name="Text Placeholder 3">
            <a:extLst>
              <a:ext uri="{FF2B5EF4-FFF2-40B4-BE49-F238E27FC236}">
                <a16:creationId xmlns:a16="http://schemas.microsoft.com/office/drawing/2014/main" id="{46B88382-84C1-43D0-9E14-F4F949D7C785}"/>
              </a:ext>
            </a:extLst>
          </p:cNvPr>
          <p:cNvSpPr>
            <a:spLocks noGrp="1"/>
          </p:cNvSpPr>
          <p:nvPr>
            <p:ph type="body" sz="half" idx="10" hasCustomPrompt="1"/>
          </p:nvPr>
        </p:nvSpPr>
        <p:spPr>
          <a:xfrm>
            <a:off x="1231402" y="1310720"/>
            <a:ext cx="4251315" cy="1017072"/>
          </a:xfrm>
          <a:prstGeom prst="rect">
            <a:avLst/>
          </a:prstGeom>
        </p:spPr>
        <p:txBody>
          <a:bodyPr>
            <a:normAutofit/>
          </a:bodyPr>
          <a:lstStyle>
            <a:lvl1pPr marL="0" indent="0" algn="r">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lorem ipsum</a:t>
            </a:r>
            <a:r>
              <a:rPr lang="en-US" sz="1400" b="1"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24" name="Text Placeholder 3">
            <a:extLst>
              <a:ext uri="{FF2B5EF4-FFF2-40B4-BE49-F238E27FC236}">
                <a16:creationId xmlns:a16="http://schemas.microsoft.com/office/drawing/2014/main" id="{F375FADD-9F8D-4DC3-BF22-3B033B296153}"/>
              </a:ext>
            </a:extLst>
          </p:cNvPr>
          <p:cNvSpPr>
            <a:spLocks noGrp="1"/>
          </p:cNvSpPr>
          <p:nvPr>
            <p:ph type="body" sz="half" idx="13" hasCustomPrompt="1"/>
          </p:nvPr>
        </p:nvSpPr>
        <p:spPr>
          <a:xfrm>
            <a:off x="1231402" y="2361128"/>
            <a:ext cx="4251315" cy="1017072"/>
          </a:xfrm>
          <a:prstGeom prst="rect">
            <a:avLst/>
          </a:prstGeom>
        </p:spPr>
        <p:txBody>
          <a:bodyPr>
            <a:normAutofit/>
          </a:bodyPr>
          <a:lstStyle>
            <a:lvl1pPr marL="0" indent="0" algn="r">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a:t>
            </a:r>
            <a:r>
              <a:rPr lang="lt-LT" sz="1400" dirty="0">
                <a:latin typeface="+mj-lt"/>
              </a:rPr>
              <a:t>m ipsum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25" name="Text Placeholder 3">
            <a:extLst>
              <a:ext uri="{FF2B5EF4-FFF2-40B4-BE49-F238E27FC236}">
                <a16:creationId xmlns:a16="http://schemas.microsoft.com/office/drawing/2014/main" id="{7018122B-A141-4311-9FD6-CDD040FAB973}"/>
              </a:ext>
            </a:extLst>
          </p:cNvPr>
          <p:cNvSpPr>
            <a:spLocks noGrp="1"/>
          </p:cNvSpPr>
          <p:nvPr>
            <p:ph type="body" sz="half" idx="14" hasCustomPrompt="1"/>
          </p:nvPr>
        </p:nvSpPr>
        <p:spPr>
          <a:xfrm>
            <a:off x="1232715" y="3398836"/>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b="1" dirty="0">
                <a:latin typeface="+mj-lt"/>
              </a:rPr>
              <a:t> </a:t>
            </a:r>
            <a:r>
              <a:rPr lang="en-US" sz="1400" dirty="0">
                <a:latin typeface="+mj-lt"/>
              </a:rPr>
              <a:t>Lore</a:t>
            </a:r>
            <a:r>
              <a:rPr lang="lt-LT" sz="1400" dirty="0">
                <a:latin typeface="+mj-lt"/>
              </a:rPr>
              <a:t>m ipsum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lt-LT" sz="1400" dirty="0">
              <a:latin typeface="+mj-lt"/>
              <a:ea typeface="Roboto" panose="02000000000000000000" pitchFamily="2" charset="0"/>
            </a:endParaRPr>
          </a:p>
        </p:txBody>
      </p:sp>
    </p:spTree>
    <p:extLst>
      <p:ext uri="{BB962C8B-B14F-4D97-AF65-F5344CB8AC3E}">
        <p14:creationId xmlns:p14="http://schemas.microsoft.com/office/powerpoint/2010/main" val="22599477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740BDFC-E8F9-4178-9D13-4D8475544978}"/>
              </a:ext>
            </a:extLst>
          </p:cNvPr>
          <p:cNvGraphicFramePr>
            <a:graphicFrameLocks noGrp="1"/>
          </p:cNvGraphicFramePr>
          <p:nvPr userDrawn="1">
            <p:extLst>
              <p:ext uri="{D42A27DB-BD31-4B8C-83A1-F6EECF244321}">
                <p14:modId xmlns:p14="http://schemas.microsoft.com/office/powerpoint/2010/main" val="3915819860"/>
              </p:ext>
            </p:extLst>
          </p:nvPr>
        </p:nvGraphicFramePr>
        <p:xfrm>
          <a:off x="910453" y="2102574"/>
          <a:ext cx="10801132" cy="3546988"/>
        </p:xfrm>
        <a:graphic>
          <a:graphicData uri="http://schemas.openxmlformats.org/drawingml/2006/table">
            <a:tbl>
              <a:tblPr firstRow="1" bandRow="1">
                <a:tableStyleId>{5202B0CA-FC54-4496-8BCA-5EF66A818D29}</a:tableStyleId>
              </a:tblPr>
              <a:tblGrid>
                <a:gridCol w="1594808">
                  <a:extLst>
                    <a:ext uri="{9D8B030D-6E8A-4147-A177-3AD203B41FA5}">
                      <a16:colId xmlns:a16="http://schemas.microsoft.com/office/drawing/2014/main" val="3786634743"/>
                    </a:ext>
                  </a:extLst>
                </a:gridCol>
                <a:gridCol w="1410560">
                  <a:extLst>
                    <a:ext uri="{9D8B030D-6E8A-4147-A177-3AD203B41FA5}">
                      <a16:colId xmlns:a16="http://schemas.microsoft.com/office/drawing/2014/main" val="20001"/>
                    </a:ext>
                  </a:extLst>
                </a:gridCol>
                <a:gridCol w="1399792">
                  <a:extLst>
                    <a:ext uri="{9D8B030D-6E8A-4147-A177-3AD203B41FA5}">
                      <a16:colId xmlns:a16="http://schemas.microsoft.com/office/drawing/2014/main" val="4269023666"/>
                    </a:ext>
                  </a:extLst>
                </a:gridCol>
                <a:gridCol w="1227510">
                  <a:extLst>
                    <a:ext uri="{9D8B030D-6E8A-4147-A177-3AD203B41FA5}">
                      <a16:colId xmlns:a16="http://schemas.microsoft.com/office/drawing/2014/main" val="20003"/>
                    </a:ext>
                  </a:extLst>
                </a:gridCol>
                <a:gridCol w="1378257">
                  <a:extLst>
                    <a:ext uri="{9D8B030D-6E8A-4147-A177-3AD203B41FA5}">
                      <a16:colId xmlns:a16="http://schemas.microsoft.com/office/drawing/2014/main" val="20004"/>
                    </a:ext>
                  </a:extLst>
                </a:gridCol>
                <a:gridCol w="1238277">
                  <a:extLst>
                    <a:ext uri="{9D8B030D-6E8A-4147-A177-3AD203B41FA5}">
                      <a16:colId xmlns:a16="http://schemas.microsoft.com/office/drawing/2014/main" val="20005"/>
                    </a:ext>
                  </a:extLst>
                </a:gridCol>
                <a:gridCol w="1324418">
                  <a:extLst>
                    <a:ext uri="{9D8B030D-6E8A-4147-A177-3AD203B41FA5}">
                      <a16:colId xmlns:a16="http://schemas.microsoft.com/office/drawing/2014/main" val="20006"/>
                    </a:ext>
                  </a:extLst>
                </a:gridCol>
                <a:gridCol w="1227510">
                  <a:extLst>
                    <a:ext uri="{9D8B030D-6E8A-4147-A177-3AD203B41FA5}">
                      <a16:colId xmlns:a16="http://schemas.microsoft.com/office/drawing/2014/main" val="20007"/>
                    </a:ext>
                  </a:extLst>
                </a:gridCol>
              </a:tblGrid>
              <a:tr h="5138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Professional</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Associate‘s Assistant</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Junior associate</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Associate</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Senior associate</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noProof="0" dirty="0">
                          <a:ln>
                            <a:noFill/>
                          </a:ln>
                          <a:solidFill>
                            <a:schemeClr val="bg1"/>
                          </a:solidFill>
                          <a:effectLst/>
                        </a:rPr>
                        <a:t>Associate partner</a:t>
                      </a:r>
                      <a:endParaRPr kumimoji="0" lang="en-US" sz="1500" b="1" i="0" u="none" strike="noStrike" cap="none" normalizeH="0" baseline="0" noProof="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bg1"/>
                          </a:solidFill>
                          <a:effectLst/>
                        </a:rPr>
                        <a:t>Partner</a:t>
                      </a: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bg1"/>
                        </a:solidFill>
                        <a:effectLst/>
                        <a:latin typeface="+mj-lt"/>
                        <a:ea typeface="ヒラギノ角ゴ Pro W3"/>
                        <a:cs typeface="ヒラギノ角ゴ Pro W3"/>
                      </a:endParaRPr>
                    </a:p>
                  </a:txBody>
                  <a:tcPr marL="92293" marR="92293" marT="46109" marB="46109"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51693110"/>
                  </a:ext>
                </a:extLst>
              </a:tr>
              <a:tr h="68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Hourly rate</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100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160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190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240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280</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EUR</a:t>
                      </a:r>
                      <a:endParaRPr kumimoji="0" lang="en-GB" sz="1500" u="none" strike="noStrike" cap="none" normalizeH="0" baseline="0" dirty="0">
                        <a:ln>
                          <a:noFill/>
                        </a:ln>
                        <a:solidFill>
                          <a:schemeClr val="accent3"/>
                        </a:solidFill>
                        <a:effectLst/>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(without VAT)</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20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Legal services</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Hours</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303" marR="92303" marT="46151" marB="46151"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accent3"/>
                          </a:solidFill>
                          <a:effectLst/>
                        </a:rPr>
                        <a:t>Total</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4375">
                <a:tc>
                  <a:txBody>
                    <a:bodyPr/>
                    <a:lstStyle/>
                    <a:p>
                      <a:r>
                        <a:rPr lang="lt-LT" sz="1500" dirty="0">
                          <a:solidFill>
                            <a:schemeClr val="accent3"/>
                          </a:solidFill>
                        </a:rPr>
                        <a:t>Line</a:t>
                      </a:r>
                      <a:r>
                        <a:rPr lang="lt-LT" sz="1500" baseline="0" dirty="0">
                          <a:solidFill>
                            <a:schemeClr val="accent3"/>
                          </a:solidFill>
                        </a:rPr>
                        <a:t> </a:t>
                      </a:r>
                      <a:r>
                        <a:rPr lang="en-US" sz="1500" dirty="0">
                          <a:solidFill>
                            <a:schemeClr val="accent3"/>
                          </a:solidFill>
                        </a:rPr>
                        <a:t>1</a:t>
                      </a:r>
                      <a:endParaRPr lang="lt-LT" sz="1500" dirty="0">
                        <a:solidFill>
                          <a:schemeClr val="accent3"/>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accent3"/>
                          </a:solidFill>
                          <a:effectLst/>
                        </a:rPr>
                        <a:t>x</a:t>
                      </a:r>
                      <a:endParaRPr kumimoji="0" lang="en-GB" sz="1500" b="1" i="0" u="none" strike="noStrike" kern="1200" cap="none" normalizeH="0" baseline="0" dirty="0">
                        <a:ln>
                          <a:noFill/>
                        </a:ln>
                        <a:solidFill>
                          <a:schemeClr val="accent3"/>
                        </a:solidFill>
                        <a:effectLst/>
                        <a:latin typeface="+mn-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3833430"/>
                  </a:ext>
                </a:extLst>
              </a:tr>
              <a:tr h="434375">
                <a:tc>
                  <a:txBody>
                    <a:bodyPr/>
                    <a:lstStyle/>
                    <a:p>
                      <a:r>
                        <a:rPr lang="lt-LT" sz="1500" dirty="0">
                          <a:solidFill>
                            <a:schemeClr val="accent3"/>
                          </a:solidFill>
                        </a:rPr>
                        <a:t>Line 2</a:t>
                      </a:r>
                      <a:endParaRPr lang="lt-LT" sz="1500" dirty="0">
                        <a:solidFill>
                          <a:schemeClr val="accent3"/>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accent3"/>
                          </a:solidFill>
                          <a:effectLst/>
                        </a:rPr>
                        <a:t>x</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465977"/>
                  </a:ext>
                </a:extLst>
              </a:tr>
              <a:tr h="434375">
                <a:tc>
                  <a:txBody>
                    <a:bodyPr/>
                    <a:lstStyle/>
                    <a:p>
                      <a:r>
                        <a:rPr lang="lt-LT" sz="1500" dirty="0">
                          <a:solidFill>
                            <a:schemeClr val="accent3"/>
                          </a:solidFill>
                        </a:rPr>
                        <a:t>Line</a:t>
                      </a:r>
                      <a:r>
                        <a:rPr lang="lt-LT" sz="1500" baseline="0" dirty="0">
                          <a:solidFill>
                            <a:schemeClr val="accent3"/>
                          </a:solidFill>
                        </a:rPr>
                        <a:t> 3</a:t>
                      </a:r>
                      <a:endParaRPr lang="lt-LT" sz="1500" dirty="0">
                        <a:solidFill>
                          <a:schemeClr val="accent3"/>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accent3"/>
                          </a:solidFill>
                          <a:effectLst/>
                        </a:rPr>
                        <a:t>x</a:t>
                      </a:r>
                      <a:endParaRPr kumimoji="0" lang="en-GB" sz="1500" b="0"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accent3"/>
                          </a:solidFill>
                          <a:effectLst/>
                        </a:rPr>
                        <a:t>x</a:t>
                      </a:r>
                      <a:endParaRPr kumimoji="0" lang="en-GB" sz="1500" b="1" i="0" u="none" strike="noStrike" cap="none" normalizeH="0" baseline="0" dirty="0">
                        <a:ln>
                          <a:noFill/>
                        </a:ln>
                        <a:solidFill>
                          <a:schemeClr val="accent3"/>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52047"/>
                  </a:ext>
                </a:extLst>
              </a:tr>
              <a:tr h="434375">
                <a:tc>
                  <a:txBody>
                    <a:bodyPr/>
                    <a:lstStyle/>
                    <a:p>
                      <a:endParaRPr lang="en-US" sz="1500" b="1" noProof="0" dirty="0">
                        <a:solidFill>
                          <a:schemeClr val="accent3"/>
                        </a:solidFill>
                        <a:latin typeface="+mj-lt"/>
                        <a:cs typeface="Arial" panose="020B0604020202020204" pitchFamily="34" charset="0"/>
                      </a:endParaRPr>
                    </a:p>
                  </a:txBody>
                  <a:tcPr marL="123032" marR="123032" marT="61516" marB="61516" anchor="ctr">
                    <a:lnL>
                      <a:noFill/>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500" noProof="0" dirty="0">
                        <a:solidFill>
                          <a:schemeClr val="accent3"/>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500" noProof="0" dirty="0">
                        <a:solidFill>
                          <a:schemeClr val="accent3"/>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lt-LT" sz="1800" dirty="0">
                        <a:solidFill>
                          <a:schemeClr val="accent3"/>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lt-LT" sz="1800" dirty="0">
                        <a:solidFill>
                          <a:schemeClr val="accent3"/>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lt-LT" sz="1800" dirty="0">
                        <a:solidFill>
                          <a:schemeClr val="accent3"/>
                        </a:solidFill>
                        <a:latin typeface="+mj-lt"/>
                      </a:endParaRPr>
                    </a:p>
                  </a:txBody>
                  <a:tcPr marL="92293" marR="92293" marT="46109" marB="4610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0" dirty="0">
                          <a:solidFill>
                            <a:schemeClr val="accent3"/>
                          </a:solidFill>
                        </a:rPr>
                        <a:t>Total:</a:t>
                      </a:r>
                      <a:endParaRPr lang="en-US" sz="1800" b="1" kern="1200" noProof="0" dirty="0">
                        <a:solidFill>
                          <a:schemeClr val="accent3"/>
                        </a:solidFill>
                        <a:latin typeface="+mn-lt"/>
                        <a:ea typeface="+mn-ea"/>
                        <a:cs typeface="Arial" panose="020B0604020202020204" pitchFamily="34" charset="0"/>
                      </a:endParaRPr>
                    </a:p>
                  </a:txBody>
                  <a:tcPr marL="92293" marR="92293" marT="46109" marB="46109" anchor="ctr" horzOverflow="overflow">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lt-LT" sz="1500" noProof="0" dirty="0">
                          <a:solidFill>
                            <a:schemeClr val="tx1"/>
                          </a:solidFill>
                        </a:rPr>
                        <a:t>x</a:t>
                      </a:r>
                      <a:endParaRPr lang="en-US" sz="1500" b="1" noProof="0" dirty="0">
                        <a:solidFill>
                          <a:schemeClr val="tx1"/>
                        </a:solidFill>
                        <a:latin typeface="+mj-lt"/>
                        <a:cs typeface="Arial" panose="020B0604020202020204" pitchFamily="34" charset="0"/>
                      </a:endParaRPr>
                    </a:p>
                  </a:txBody>
                  <a:tcPr marL="123032" marR="123032" marT="61516" marB="6151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3473133"/>
                  </a:ext>
                </a:extLst>
              </a:tr>
            </a:tbl>
          </a:graphicData>
        </a:graphic>
      </p:graphicFrame>
      <p:sp>
        <p:nvSpPr>
          <p:cNvPr id="16" name="Title 1">
            <a:extLst>
              <a:ext uri="{FF2B5EF4-FFF2-40B4-BE49-F238E27FC236}">
                <a16:creationId xmlns:a16="http://schemas.microsoft.com/office/drawing/2014/main" id="{CB1B42D2-35B7-428A-BCD8-F57CD175FC19}"/>
              </a:ext>
            </a:extLst>
          </p:cNvPr>
          <p:cNvSpPr>
            <a:spLocks noGrp="1"/>
          </p:cNvSpPr>
          <p:nvPr>
            <p:ph type="title" hasCustomPrompt="1"/>
          </p:nvPr>
        </p:nvSpPr>
        <p:spPr>
          <a:xfrm>
            <a:off x="815801" y="477270"/>
            <a:ext cx="10990437" cy="1325563"/>
          </a:xfrm>
        </p:spPr>
        <p:txBody>
          <a:bodyPr/>
          <a:lstStyle>
            <a:lvl1pPr algn="l">
              <a:defRPr>
                <a:latin typeface="+mn-lt"/>
              </a:defRPr>
            </a:lvl1pPr>
          </a:lstStyle>
          <a:p>
            <a:r>
              <a:rPr lang="en-US" dirty="0"/>
              <a:t>LOREM IPSUM: COST ESTIMATE</a:t>
            </a:r>
          </a:p>
        </p:txBody>
      </p:sp>
      <p:sp>
        <p:nvSpPr>
          <p:cNvPr id="15" name="Rectangle 14">
            <a:extLst>
              <a:ext uri="{FF2B5EF4-FFF2-40B4-BE49-F238E27FC236}">
                <a16:creationId xmlns:a16="http://schemas.microsoft.com/office/drawing/2014/main" id="{5E9DD1E7-6C6A-4021-8D14-E1CEF38717F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7" name="Slide Number">
            <a:extLst>
              <a:ext uri="{FF2B5EF4-FFF2-40B4-BE49-F238E27FC236}">
                <a16:creationId xmlns:a16="http://schemas.microsoft.com/office/drawing/2014/main" id="{072B5CEC-3D62-4126-8348-98DCDC4F1E6D}"/>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9" name="Graphic 8">
            <a:extLst>
              <a:ext uri="{FF2B5EF4-FFF2-40B4-BE49-F238E27FC236}">
                <a16:creationId xmlns:a16="http://schemas.microsoft.com/office/drawing/2014/main" id="{70E4F288-C4B9-41B1-8F26-0712C1E5F6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096979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B1B42D2-35B7-428A-BCD8-F57CD175FC19}"/>
              </a:ext>
            </a:extLst>
          </p:cNvPr>
          <p:cNvSpPr>
            <a:spLocks noGrp="1"/>
          </p:cNvSpPr>
          <p:nvPr>
            <p:ph type="title" hasCustomPrompt="1"/>
          </p:nvPr>
        </p:nvSpPr>
        <p:spPr>
          <a:xfrm>
            <a:off x="815801" y="477270"/>
            <a:ext cx="12192000" cy="1325563"/>
          </a:xfrm>
        </p:spPr>
        <p:txBody>
          <a:bodyPr/>
          <a:lstStyle>
            <a:lvl1pPr algn="l">
              <a:defRPr>
                <a:latin typeface="+mn-lt"/>
              </a:defRPr>
            </a:lvl1pPr>
          </a:lstStyle>
          <a:p>
            <a:r>
              <a:rPr lang="en-US" dirty="0"/>
              <a:t>LOREM IPSUM: COST ESTIMATE</a:t>
            </a:r>
          </a:p>
        </p:txBody>
      </p:sp>
      <p:graphicFrame>
        <p:nvGraphicFramePr>
          <p:cNvPr id="17" name="Table 16">
            <a:extLst>
              <a:ext uri="{FF2B5EF4-FFF2-40B4-BE49-F238E27FC236}">
                <a16:creationId xmlns:a16="http://schemas.microsoft.com/office/drawing/2014/main" id="{34F0B774-93D8-4733-9513-1F37844BAA25}"/>
              </a:ext>
            </a:extLst>
          </p:cNvPr>
          <p:cNvGraphicFramePr>
            <a:graphicFrameLocks noGrp="1"/>
          </p:cNvGraphicFramePr>
          <p:nvPr userDrawn="1">
            <p:extLst>
              <p:ext uri="{D42A27DB-BD31-4B8C-83A1-F6EECF244321}">
                <p14:modId xmlns:p14="http://schemas.microsoft.com/office/powerpoint/2010/main" val="333813421"/>
              </p:ext>
            </p:extLst>
          </p:nvPr>
        </p:nvGraphicFramePr>
        <p:xfrm>
          <a:off x="896619" y="2130330"/>
          <a:ext cx="10801132" cy="3546988"/>
        </p:xfrm>
        <a:graphic>
          <a:graphicData uri="http://schemas.openxmlformats.org/drawingml/2006/table">
            <a:tbl>
              <a:tblPr firstRow="1" bandRow="1">
                <a:tableStyleId>{5202B0CA-FC54-4496-8BCA-5EF66A818D29}</a:tableStyleId>
              </a:tblPr>
              <a:tblGrid>
                <a:gridCol w="1594808">
                  <a:extLst>
                    <a:ext uri="{9D8B030D-6E8A-4147-A177-3AD203B41FA5}">
                      <a16:colId xmlns:a16="http://schemas.microsoft.com/office/drawing/2014/main" val="3786634743"/>
                    </a:ext>
                  </a:extLst>
                </a:gridCol>
                <a:gridCol w="1410560">
                  <a:extLst>
                    <a:ext uri="{9D8B030D-6E8A-4147-A177-3AD203B41FA5}">
                      <a16:colId xmlns:a16="http://schemas.microsoft.com/office/drawing/2014/main" val="20001"/>
                    </a:ext>
                  </a:extLst>
                </a:gridCol>
                <a:gridCol w="1399792">
                  <a:extLst>
                    <a:ext uri="{9D8B030D-6E8A-4147-A177-3AD203B41FA5}">
                      <a16:colId xmlns:a16="http://schemas.microsoft.com/office/drawing/2014/main" val="4269023666"/>
                    </a:ext>
                  </a:extLst>
                </a:gridCol>
                <a:gridCol w="1227510">
                  <a:extLst>
                    <a:ext uri="{9D8B030D-6E8A-4147-A177-3AD203B41FA5}">
                      <a16:colId xmlns:a16="http://schemas.microsoft.com/office/drawing/2014/main" val="20003"/>
                    </a:ext>
                  </a:extLst>
                </a:gridCol>
                <a:gridCol w="1378257">
                  <a:extLst>
                    <a:ext uri="{9D8B030D-6E8A-4147-A177-3AD203B41FA5}">
                      <a16:colId xmlns:a16="http://schemas.microsoft.com/office/drawing/2014/main" val="20004"/>
                    </a:ext>
                  </a:extLst>
                </a:gridCol>
                <a:gridCol w="1238277">
                  <a:extLst>
                    <a:ext uri="{9D8B030D-6E8A-4147-A177-3AD203B41FA5}">
                      <a16:colId xmlns:a16="http://schemas.microsoft.com/office/drawing/2014/main" val="20005"/>
                    </a:ext>
                  </a:extLst>
                </a:gridCol>
                <a:gridCol w="1324418">
                  <a:extLst>
                    <a:ext uri="{9D8B030D-6E8A-4147-A177-3AD203B41FA5}">
                      <a16:colId xmlns:a16="http://schemas.microsoft.com/office/drawing/2014/main" val="20006"/>
                    </a:ext>
                  </a:extLst>
                </a:gridCol>
                <a:gridCol w="1227510">
                  <a:extLst>
                    <a:ext uri="{9D8B030D-6E8A-4147-A177-3AD203B41FA5}">
                      <a16:colId xmlns:a16="http://schemas.microsoft.com/office/drawing/2014/main" val="20007"/>
                    </a:ext>
                  </a:extLst>
                </a:gridCol>
              </a:tblGrid>
              <a:tr h="5138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Professional</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Associate‘s Assistant</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Junior associate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Associate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Senior associate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u="none" strike="noStrike" cap="none" normalizeH="0" baseline="0" noProof="0" dirty="0">
                          <a:ln>
                            <a:noFill/>
                          </a:ln>
                          <a:solidFill>
                            <a:schemeClr val="tx1"/>
                          </a:solidFill>
                          <a:effectLst/>
                        </a:rPr>
                        <a:t>Associate partner</a:t>
                      </a:r>
                      <a:endParaRPr kumimoji="0" lang="en-US" sz="1500" b="1" i="0" u="none" strike="noStrike" cap="none" normalizeH="0" baseline="0" noProof="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Partner</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693110"/>
                  </a:ext>
                </a:extLst>
              </a:tr>
              <a:tr h="682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Hourly rate</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100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160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190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240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280</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EUR</a:t>
                      </a:r>
                      <a:endParaRPr kumimoji="0" lang="en-GB" sz="1500" u="none" strike="noStrike" cap="none" normalizeH="0" baseline="0" dirty="0">
                        <a:ln>
                          <a:noFill/>
                        </a:ln>
                        <a:solidFill>
                          <a:schemeClr val="tx1"/>
                        </a:solidFill>
                        <a:effectLst/>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(without VAT)</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20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Legal services</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Hours</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303" marR="92303" marT="46151" marB="46151"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dirty="0">
                          <a:ln>
                            <a:noFill/>
                          </a:ln>
                          <a:solidFill>
                            <a:schemeClr val="tx1"/>
                          </a:solidFill>
                          <a:effectLst/>
                        </a:rPr>
                        <a:t>Total</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4375">
                <a:tc>
                  <a:txBody>
                    <a:bodyPr/>
                    <a:lstStyle/>
                    <a:p>
                      <a:r>
                        <a:rPr lang="lt-LT" sz="1500" dirty="0">
                          <a:solidFill>
                            <a:schemeClr val="tx1"/>
                          </a:solidFill>
                        </a:rPr>
                        <a:t>Line</a:t>
                      </a:r>
                      <a:r>
                        <a:rPr lang="lt-LT" sz="1500" baseline="0" dirty="0">
                          <a:solidFill>
                            <a:schemeClr val="tx1"/>
                          </a:solidFill>
                        </a:rPr>
                        <a:t> </a:t>
                      </a:r>
                      <a:r>
                        <a:rPr lang="en-US" sz="1500" dirty="0">
                          <a:solidFill>
                            <a:schemeClr val="tx1"/>
                          </a:solidFill>
                        </a:rPr>
                        <a:t>1</a:t>
                      </a:r>
                      <a:endParaRPr lang="lt-LT" sz="1500" dirty="0">
                        <a:solidFill>
                          <a:schemeClr val="tx1"/>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tx1"/>
                          </a:solidFill>
                          <a:effectLst/>
                        </a:rPr>
                        <a:t>x</a:t>
                      </a:r>
                      <a:endParaRPr kumimoji="0" lang="en-GB" sz="1500" b="1" i="0" u="none" strike="noStrike" kern="1200" cap="none" normalizeH="0" baseline="0" dirty="0">
                        <a:ln>
                          <a:noFill/>
                        </a:ln>
                        <a:solidFill>
                          <a:schemeClr val="tx1"/>
                        </a:solidFill>
                        <a:effectLst/>
                        <a:latin typeface="+mn-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833430"/>
                  </a:ext>
                </a:extLst>
              </a:tr>
              <a:tr h="434375">
                <a:tc>
                  <a:txBody>
                    <a:bodyPr/>
                    <a:lstStyle/>
                    <a:p>
                      <a:r>
                        <a:rPr lang="lt-LT" sz="1500" dirty="0">
                          <a:solidFill>
                            <a:schemeClr val="tx1"/>
                          </a:solidFill>
                        </a:rPr>
                        <a:t>Line 2</a:t>
                      </a:r>
                      <a:endParaRPr lang="lt-LT" sz="1500" dirty="0">
                        <a:solidFill>
                          <a:schemeClr val="tx1"/>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a:solidFill>
                          <a:schemeClr val="tx1"/>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tx1"/>
                          </a:solidFill>
                          <a:effectLst/>
                        </a:rPr>
                        <a:t>x</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465977"/>
                  </a:ext>
                </a:extLst>
              </a:tr>
              <a:tr h="434375">
                <a:tc>
                  <a:txBody>
                    <a:bodyPr/>
                    <a:lstStyle/>
                    <a:p>
                      <a:r>
                        <a:rPr lang="lt-LT" sz="1500" dirty="0">
                          <a:solidFill>
                            <a:schemeClr val="tx1"/>
                          </a:solidFill>
                        </a:rPr>
                        <a:t>Line</a:t>
                      </a:r>
                      <a:r>
                        <a:rPr lang="lt-LT" sz="1500" baseline="0" dirty="0">
                          <a:solidFill>
                            <a:schemeClr val="tx1"/>
                          </a:solidFill>
                        </a:rPr>
                        <a:t> 3</a:t>
                      </a:r>
                      <a:endParaRPr lang="lt-LT" sz="1500" dirty="0">
                        <a:solidFill>
                          <a:schemeClr val="tx1"/>
                        </a:solidFill>
                        <a:latin typeface="+mj-lt"/>
                        <a:cs typeface="Arial" panose="020B0604020202020204" pitchFamily="34" charset="0"/>
                      </a:endParaRPr>
                    </a:p>
                  </a:txBody>
                  <a:tcPr marL="123032" marR="123032" marT="61516" marB="6151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lt-LT" sz="1500" u="none" strike="noStrike" cap="none" normalizeH="0" baseline="0" dirty="0">
                          <a:ln>
                            <a:noFill/>
                          </a:ln>
                          <a:solidFill>
                            <a:schemeClr val="tx1"/>
                          </a:solidFill>
                          <a:effectLst/>
                        </a:rPr>
                        <a:t>x</a:t>
                      </a:r>
                      <a:endParaRPr kumimoji="0" lang="en-GB" sz="1500" b="0"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lt-LT" sz="1500" u="none" strike="noStrike" cap="none" normalizeH="0" baseline="0" dirty="0">
                          <a:ln>
                            <a:noFill/>
                          </a:ln>
                          <a:solidFill>
                            <a:schemeClr val="tx1"/>
                          </a:solidFill>
                          <a:effectLst/>
                        </a:rPr>
                        <a:t>x</a:t>
                      </a:r>
                      <a:endParaRPr kumimoji="0" lang="en-GB" sz="1500" b="1" i="0" u="none" strike="noStrike" cap="none" normalizeH="0" baseline="0" dirty="0">
                        <a:ln>
                          <a:noFill/>
                        </a:ln>
                        <a:solidFill>
                          <a:schemeClr val="tx1"/>
                        </a:solidFill>
                        <a:effectLst/>
                        <a:latin typeface="+mj-lt"/>
                        <a:ea typeface="ヒラギノ角ゴ Pro W3"/>
                        <a:cs typeface="ヒラギノ角ゴ Pro W3"/>
                      </a:endParaRPr>
                    </a:p>
                  </a:txBody>
                  <a:tcPr marL="92293" marR="92293" marT="46109" marB="4610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52047"/>
                  </a:ext>
                </a:extLst>
              </a:tr>
              <a:tr h="434375">
                <a:tc>
                  <a:txBody>
                    <a:bodyPr/>
                    <a:lstStyle/>
                    <a:p>
                      <a:r>
                        <a:rPr lang="en-US" sz="1500" noProof="0" dirty="0">
                          <a:solidFill>
                            <a:schemeClr val="tx1"/>
                          </a:solidFill>
                        </a:rPr>
                        <a:t>Total</a:t>
                      </a:r>
                      <a:endParaRPr lang="en-US" sz="1500" b="1" noProof="0" dirty="0">
                        <a:solidFill>
                          <a:schemeClr val="tx1"/>
                        </a:solidFill>
                        <a:latin typeface="+mj-lt"/>
                        <a:cs typeface="Arial" panose="020B0604020202020204" pitchFamily="34" charset="0"/>
                      </a:endParaRPr>
                    </a:p>
                  </a:txBody>
                  <a:tcPr marL="123032" marR="123032" marT="61516" marB="61516" anchor="ctr">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noProof="0" dirty="0">
                        <a:solidFill>
                          <a:schemeClr val="tx1"/>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noProof="0" dirty="0">
                        <a:solidFill>
                          <a:schemeClr val="tx1"/>
                        </a:solidFill>
                        <a:latin typeface="+mj-lt"/>
                        <a:cs typeface="Arial" panose="020B0604020202020204" pitchFamily="34" charset="0"/>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123032" marR="123032" marT="61516" marB="6151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t-LT" sz="1800" dirty="0">
                        <a:solidFill>
                          <a:schemeClr val="tx1"/>
                        </a:solidFill>
                        <a:latin typeface="+mj-lt"/>
                      </a:endParaRPr>
                    </a:p>
                  </a:txBody>
                  <a:tcPr marL="92293" marR="92293" marT="46109" marB="46109" anchor="ctr" horzOverflow="overflow">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t-LT" sz="1500" noProof="0" dirty="0">
                          <a:solidFill>
                            <a:schemeClr val="tx1"/>
                          </a:solidFill>
                        </a:rPr>
                        <a:t>x</a:t>
                      </a:r>
                      <a:endParaRPr lang="en-US" sz="1500" b="1" noProof="0" dirty="0">
                        <a:solidFill>
                          <a:schemeClr val="tx1"/>
                        </a:solidFill>
                        <a:latin typeface="+mj-lt"/>
                        <a:cs typeface="Arial" panose="020B0604020202020204" pitchFamily="34" charset="0"/>
                      </a:endParaRPr>
                    </a:p>
                  </a:txBody>
                  <a:tcPr marL="123032" marR="123032" marT="61516" marB="6151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73133"/>
                  </a:ext>
                </a:extLst>
              </a:tr>
            </a:tbl>
          </a:graphicData>
        </a:graphic>
      </p:graphicFrame>
      <p:sp>
        <p:nvSpPr>
          <p:cNvPr id="10" name="Rectangle 9">
            <a:extLst>
              <a:ext uri="{FF2B5EF4-FFF2-40B4-BE49-F238E27FC236}">
                <a16:creationId xmlns:a16="http://schemas.microsoft.com/office/drawing/2014/main" id="{170A29FB-F24E-4C20-BC1D-511E45D5B417}"/>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5" name="Slide Number">
            <a:extLst>
              <a:ext uri="{FF2B5EF4-FFF2-40B4-BE49-F238E27FC236}">
                <a16:creationId xmlns:a16="http://schemas.microsoft.com/office/drawing/2014/main" id="{6E096786-3EA6-441D-88AE-B49703C318AA}"/>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9" name="Graphic 8">
            <a:extLst>
              <a:ext uri="{FF2B5EF4-FFF2-40B4-BE49-F238E27FC236}">
                <a16:creationId xmlns:a16="http://schemas.microsoft.com/office/drawing/2014/main" id="{711E7581-71FE-40E6-AA56-2136F44A48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0150509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Picture Placeholder 37">
            <a:extLst>
              <a:ext uri="{FF2B5EF4-FFF2-40B4-BE49-F238E27FC236}">
                <a16:creationId xmlns:a16="http://schemas.microsoft.com/office/drawing/2014/main" id="{E6771671-F2A1-494C-9B1A-CBA742FF571F}"/>
              </a:ext>
            </a:extLst>
          </p:cNvPr>
          <p:cNvSpPr>
            <a:spLocks noGrp="1"/>
          </p:cNvSpPr>
          <p:nvPr>
            <p:ph type="pic" sz="quarter" idx="10"/>
          </p:nvPr>
        </p:nvSpPr>
        <p:spPr>
          <a:xfrm>
            <a:off x="472445" y="563881"/>
            <a:ext cx="2169253" cy="2226080"/>
          </a:xfrm>
          <a:noFill/>
        </p:spPr>
        <p:txBody>
          <a:bodyPr/>
          <a:lstStyle/>
          <a:p>
            <a:endParaRPr lang="en-US" dirty="0"/>
          </a:p>
        </p:txBody>
      </p:sp>
      <p:sp>
        <p:nvSpPr>
          <p:cNvPr id="29" name="Rectangle 28">
            <a:extLst>
              <a:ext uri="{FF2B5EF4-FFF2-40B4-BE49-F238E27FC236}">
                <a16:creationId xmlns:a16="http://schemas.microsoft.com/office/drawing/2014/main" id="{10E89800-8FA8-4D9E-B934-3A97C1F73F4A}"/>
              </a:ext>
            </a:extLst>
          </p:cNvPr>
          <p:cNvSpPr/>
          <p:nvPr userDrawn="1"/>
        </p:nvSpPr>
        <p:spPr>
          <a:xfrm>
            <a:off x="-22632" y="3027050"/>
            <a:ext cx="2743200" cy="1667498"/>
          </a:xfrm>
          <a:prstGeom prst="rect">
            <a:avLst/>
          </a:prstGeom>
          <a:solidFill>
            <a:srgbClr val="0B1E3B">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33" name="Rectangle 32">
            <a:extLst>
              <a:ext uri="{FF2B5EF4-FFF2-40B4-BE49-F238E27FC236}">
                <a16:creationId xmlns:a16="http://schemas.microsoft.com/office/drawing/2014/main" id="{B9CD561D-AE07-4D84-AF04-5DBFFBD9E656}"/>
              </a:ext>
            </a:extLst>
          </p:cNvPr>
          <p:cNvSpPr/>
          <p:nvPr userDrawn="1"/>
        </p:nvSpPr>
        <p:spPr>
          <a:xfrm>
            <a:off x="-22633" y="2789962"/>
            <a:ext cx="2743200" cy="580782"/>
          </a:xfrm>
          <a:prstGeom prst="rect">
            <a:avLst/>
          </a:prstGeom>
          <a:solidFill>
            <a:schemeClr val="bg1">
              <a:alpha val="85000"/>
            </a:schemeClr>
          </a:solidFill>
          <a:ln>
            <a:noFill/>
          </a:ln>
          <a:effectLst>
            <a:outerShdw blurRad="558800" dist="1905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8" name="Rectangle 7">
            <a:extLst>
              <a:ext uri="{FF2B5EF4-FFF2-40B4-BE49-F238E27FC236}">
                <a16:creationId xmlns:a16="http://schemas.microsoft.com/office/drawing/2014/main" id="{196DEF79-BB22-4B6E-89A6-00CCAD455B19}"/>
              </a:ext>
            </a:extLst>
          </p:cNvPr>
          <p:cNvSpPr/>
          <p:nvPr userDrawn="1"/>
        </p:nvSpPr>
        <p:spPr>
          <a:xfrm>
            <a:off x="7892233" y="656066"/>
            <a:ext cx="3875904"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8A45E4-2648-4014-89EF-6AC0D2D86AA8}"/>
              </a:ext>
            </a:extLst>
          </p:cNvPr>
          <p:cNvSpPr/>
          <p:nvPr userDrawn="1"/>
        </p:nvSpPr>
        <p:spPr>
          <a:xfrm>
            <a:off x="3005693" y="656066"/>
            <a:ext cx="4449782"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9A9EA3-CDF1-4076-A745-ED62AAC9141A}"/>
              </a:ext>
            </a:extLst>
          </p:cNvPr>
          <p:cNvSpPr/>
          <p:nvPr userDrawn="1"/>
        </p:nvSpPr>
        <p:spPr>
          <a:xfrm>
            <a:off x="3005694" y="3717409"/>
            <a:ext cx="4449786"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6FF0CF-4B80-46EE-A8AA-979465D0505F}"/>
              </a:ext>
            </a:extLst>
          </p:cNvPr>
          <p:cNvSpPr/>
          <p:nvPr userDrawn="1"/>
        </p:nvSpPr>
        <p:spPr>
          <a:xfrm>
            <a:off x="3005694" y="1849292"/>
            <a:ext cx="4449786"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045E144-AA8E-4AAC-A18A-1D913663274D}"/>
              </a:ext>
            </a:extLst>
          </p:cNvPr>
          <p:cNvCxnSpPr>
            <a:cxnSpLocks/>
          </p:cNvCxnSpPr>
          <p:nvPr userDrawn="1"/>
        </p:nvCxnSpPr>
        <p:spPr>
          <a:xfrm>
            <a:off x="7709891" y="1079500"/>
            <a:ext cx="0" cy="4624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3274F3-4CB3-41A1-9AD8-B23ABB0794A1}"/>
              </a:ext>
            </a:extLst>
          </p:cNvPr>
          <p:cNvCxnSpPr>
            <a:cxnSpLocks/>
          </p:cNvCxnSpPr>
          <p:nvPr userDrawn="1"/>
        </p:nvCxnSpPr>
        <p:spPr>
          <a:xfrm>
            <a:off x="7700133" y="1079500"/>
            <a:ext cx="0" cy="4624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AF9C7430-EABA-4EBD-B1FD-66B40DED8A18}"/>
              </a:ext>
            </a:extLst>
          </p:cNvPr>
          <p:cNvSpPr>
            <a:spLocks noGrp="1"/>
          </p:cNvSpPr>
          <p:nvPr>
            <p:ph type="body" sz="half" idx="12" hasCustomPrompt="1"/>
          </p:nvPr>
        </p:nvSpPr>
        <p:spPr>
          <a:xfrm>
            <a:off x="2967457" y="977772"/>
            <a:ext cx="2560971" cy="708290"/>
          </a:xfrm>
          <a:prstGeom prst="rect">
            <a:avLst/>
          </a:prstGeom>
        </p:spPr>
        <p:txBody>
          <a:bodyPr>
            <a:normAutofit/>
          </a:bodyPr>
          <a:lstStyle>
            <a:lvl1pPr marL="0" indent="0">
              <a:buFont typeface="Arial" panose="020B0604020202020204" pitchFamily="34" charset="0"/>
              <a:buChar char="•"/>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indent="-171450">
              <a:lnSpc>
                <a:spcPct val="100000"/>
              </a:lnSpc>
              <a:spcBef>
                <a:spcPts val="0"/>
              </a:spcBef>
            </a:pPr>
            <a:r>
              <a:rPr lang="en-US" sz="1000" dirty="0">
                <a:ea typeface="Roboto Light" panose="02000000000000000000" pitchFamily="2" charset="0"/>
              </a:rPr>
              <a:t>Privatization</a:t>
            </a:r>
          </a:p>
          <a:p>
            <a:pPr marL="171450" indent="-171450">
              <a:lnSpc>
                <a:spcPct val="100000"/>
              </a:lnSpc>
              <a:spcBef>
                <a:spcPts val="0"/>
              </a:spcBef>
            </a:pPr>
            <a:r>
              <a:rPr lang="en-US" sz="1000" dirty="0">
                <a:ea typeface="Roboto Light" panose="02000000000000000000" pitchFamily="2" charset="0"/>
              </a:rPr>
              <a:t>Banking &amp; Finance</a:t>
            </a:r>
          </a:p>
          <a:p>
            <a:pPr marL="171450" indent="-171450">
              <a:lnSpc>
                <a:spcPct val="100000"/>
              </a:lnSpc>
              <a:spcBef>
                <a:spcPts val="0"/>
              </a:spcBef>
            </a:pPr>
            <a:r>
              <a:rPr lang="en-US" sz="1000" dirty="0">
                <a:ea typeface="Roboto Light" panose="02000000000000000000" pitchFamily="2" charset="0"/>
              </a:rPr>
              <a:t>Financial Restructuring &amp; Refinancing</a:t>
            </a:r>
          </a:p>
          <a:p>
            <a:pPr marL="171450" indent="-171450">
              <a:lnSpc>
                <a:spcPct val="100000"/>
              </a:lnSpc>
              <a:spcBef>
                <a:spcPts val="0"/>
              </a:spcBef>
            </a:pPr>
            <a:r>
              <a:rPr lang="en-US" sz="1000" dirty="0">
                <a:ea typeface="Roboto Light" panose="02000000000000000000" pitchFamily="2" charset="0"/>
              </a:rPr>
              <a:t>Finance Regulatory</a:t>
            </a:r>
          </a:p>
        </p:txBody>
      </p:sp>
      <p:sp>
        <p:nvSpPr>
          <p:cNvPr id="43" name="Text Placeholder 3">
            <a:extLst>
              <a:ext uri="{FF2B5EF4-FFF2-40B4-BE49-F238E27FC236}">
                <a16:creationId xmlns:a16="http://schemas.microsoft.com/office/drawing/2014/main" id="{B3F7B2D1-3324-466A-8C1F-7895867D711D}"/>
              </a:ext>
            </a:extLst>
          </p:cNvPr>
          <p:cNvSpPr>
            <a:spLocks noGrp="1"/>
          </p:cNvSpPr>
          <p:nvPr>
            <p:ph type="body" sz="half" idx="13" hasCustomPrompt="1"/>
          </p:nvPr>
        </p:nvSpPr>
        <p:spPr>
          <a:xfrm>
            <a:off x="5701355" y="977772"/>
            <a:ext cx="1754120" cy="708290"/>
          </a:xfrm>
          <a:prstGeom prst="rect">
            <a:avLst/>
          </a:prstGeom>
        </p:spPr>
        <p:txBody>
          <a:bodyPr>
            <a:normAutofit/>
          </a:bodyPr>
          <a:lstStyle>
            <a:lvl1pPr marL="0" indent="0">
              <a:buFont typeface="Arial" panose="020B0604020202020204" pitchFamily="34" charset="0"/>
              <a:buChar char="•"/>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indent="-171450">
              <a:lnSpc>
                <a:spcPct val="100000"/>
              </a:lnSpc>
              <a:spcBef>
                <a:spcPts val="0"/>
              </a:spcBef>
            </a:pPr>
            <a:r>
              <a:rPr lang="en-US" sz="1000" dirty="0">
                <a:ea typeface="Roboto Light" panose="02000000000000000000" pitchFamily="2" charset="0"/>
              </a:rPr>
              <a:t>Capital Markets</a:t>
            </a:r>
          </a:p>
          <a:p>
            <a:pPr marL="171450" indent="-171450">
              <a:lnSpc>
                <a:spcPct val="100000"/>
              </a:lnSpc>
              <a:spcBef>
                <a:spcPts val="0"/>
              </a:spcBef>
            </a:pPr>
            <a:r>
              <a:rPr lang="en-US" sz="1000" dirty="0">
                <a:ea typeface="Roboto Light" panose="02000000000000000000" pitchFamily="2" charset="0"/>
              </a:rPr>
              <a:t>Investment Services</a:t>
            </a:r>
          </a:p>
          <a:p>
            <a:pPr marL="171450" indent="-171450">
              <a:lnSpc>
                <a:spcPct val="100000"/>
              </a:lnSpc>
              <a:spcBef>
                <a:spcPts val="0"/>
              </a:spcBef>
            </a:pPr>
            <a:r>
              <a:rPr lang="en-US" sz="1000" dirty="0">
                <a:ea typeface="Roboto Light" panose="02000000000000000000" pitchFamily="2" charset="0"/>
              </a:rPr>
              <a:t>Insurance</a:t>
            </a:r>
          </a:p>
          <a:p>
            <a:pPr marL="171450" indent="-171450">
              <a:lnSpc>
                <a:spcPct val="100000"/>
              </a:lnSpc>
              <a:spcBef>
                <a:spcPts val="0"/>
              </a:spcBef>
            </a:pPr>
            <a:r>
              <a:rPr lang="en-US" sz="1000" dirty="0">
                <a:ea typeface="Roboto Light" panose="02000000000000000000" pitchFamily="2" charset="0"/>
              </a:rPr>
              <a:t>Litigation</a:t>
            </a:r>
            <a:endParaRPr lang="lt-LT" sz="1000" dirty="0">
              <a:ea typeface="Roboto Light" panose="02000000000000000000" pitchFamily="2" charset="0"/>
            </a:endParaRPr>
          </a:p>
        </p:txBody>
      </p:sp>
      <p:sp>
        <p:nvSpPr>
          <p:cNvPr id="51" name="Text Placeholder 3">
            <a:extLst>
              <a:ext uri="{FF2B5EF4-FFF2-40B4-BE49-F238E27FC236}">
                <a16:creationId xmlns:a16="http://schemas.microsoft.com/office/drawing/2014/main" id="{CFB4363A-FA85-427E-8ECD-D63230B151F9}"/>
              </a:ext>
            </a:extLst>
          </p:cNvPr>
          <p:cNvSpPr>
            <a:spLocks noGrp="1"/>
          </p:cNvSpPr>
          <p:nvPr>
            <p:ph type="body" sz="half" idx="15" hasCustomPrompt="1"/>
          </p:nvPr>
        </p:nvSpPr>
        <p:spPr>
          <a:xfrm>
            <a:off x="3151576" y="618467"/>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52" name="Text Placeholder 3">
            <a:extLst>
              <a:ext uri="{FF2B5EF4-FFF2-40B4-BE49-F238E27FC236}">
                <a16:creationId xmlns:a16="http://schemas.microsoft.com/office/drawing/2014/main" id="{97104C36-2DBC-4180-BF50-02E8821D8E9F}"/>
              </a:ext>
            </a:extLst>
          </p:cNvPr>
          <p:cNvSpPr>
            <a:spLocks noGrp="1"/>
          </p:cNvSpPr>
          <p:nvPr>
            <p:ph type="body" sz="half" idx="16" hasCustomPrompt="1"/>
          </p:nvPr>
        </p:nvSpPr>
        <p:spPr>
          <a:xfrm>
            <a:off x="3151576" y="1817938"/>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53" name="Text Placeholder 3">
            <a:extLst>
              <a:ext uri="{FF2B5EF4-FFF2-40B4-BE49-F238E27FC236}">
                <a16:creationId xmlns:a16="http://schemas.microsoft.com/office/drawing/2014/main" id="{6BB4BAB0-DB8D-4D09-82FC-FBF2B89D6AC1}"/>
              </a:ext>
            </a:extLst>
          </p:cNvPr>
          <p:cNvSpPr>
            <a:spLocks noGrp="1"/>
          </p:cNvSpPr>
          <p:nvPr>
            <p:ph type="body" sz="half" idx="17" hasCustomPrompt="1"/>
          </p:nvPr>
        </p:nvSpPr>
        <p:spPr>
          <a:xfrm>
            <a:off x="3151576" y="3690090"/>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54" name="Text Placeholder 3">
            <a:extLst>
              <a:ext uri="{FF2B5EF4-FFF2-40B4-BE49-F238E27FC236}">
                <a16:creationId xmlns:a16="http://schemas.microsoft.com/office/drawing/2014/main" id="{1C18291E-E05C-4483-8C58-94A360FEF60C}"/>
              </a:ext>
            </a:extLst>
          </p:cNvPr>
          <p:cNvSpPr>
            <a:spLocks noGrp="1"/>
          </p:cNvSpPr>
          <p:nvPr>
            <p:ph type="body" sz="half" idx="18" hasCustomPrompt="1"/>
          </p:nvPr>
        </p:nvSpPr>
        <p:spPr>
          <a:xfrm>
            <a:off x="7885924" y="618467"/>
            <a:ext cx="1461286" cy="354052"/>
          </a:xfrm>
          <a:prstGeom prst="rect">
            <a:avLst/>
          </a:prstGeom>
        </p:spPr>
        <p:txBody>
          <a:bodyPr>
            <a:normAutofit/>
          </a:bodyPr>
          <a:lstStyle>
            <a:lvl1pPr marL="0" indent="0" algn="l">
              <a:lnSpc>
                <a:spcPct val="100000"/>
              </a:lnSpc>
              <a:buNone/>
              <a:defRPr lang="lt-LT" sz="1400" b="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Title</a:t>
            </a:r>
            <a:endParaRPr lang="lt-LT" sz="1400" dirty="0">
              <a:latin typeface="+mj-lt"/>
            </a:endParaRPr>
          </a:p>
        </p:txBody>
      </p:sp>
      <p:sp>
        <p:nvSpPr>
          <p:cNvPr id="60" name="Text Placeholder 3">
            <a:extLst>
              <a:ext uri="{FF2B5EF4-FFF2-40B4-BE49-F238E27FC236}">
                <a16:creationId xmlns:a16="http://schemas.microsoft.com/office/drawing/2014/main" id="{841F60EA-EE34-41AC-AD93-139151A3AAEC}"/>
              </a:ext>
            </a:extLst>
          </p:cNvPr>
          <p:cNvSpPr>
            <a:spLocks noGrp="1"/>
          </p:cNvSpPr>
          <p:nvPr>
            <p:ph type="body" sz="half" idx="19" hasCustomPrompt="1"/>
          </p:nvPr>
        </p:nvSpPr>
        <p:spPr>
          <a:xfrm>
            <a:off x="493029" y="3519147"/>
            <a:ext cx="2220912" cy="1371600"/>
          </a:xfrm>
          <a:prstGeom prst="rect">
            <a:avLst/>
          </a:prstGeom>
        </p:spPr>
        <p:txBody>
          <a:bodyPr>
            <a:normAutofit/>
          </a:bodyPr>
          <a:lstStyle>
            <a:lvl1pPr marL="0" indent="0">
              <a:lnSpc>
                <a:spcPct val="50000"/>
              </a:lnSpc>
              <a:buNone/>
              <a:defRPr lang="lt-LT" sz="1000" u="none" dirty="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50000"/>
              </a:lnSpc>
              <a:buNone/>
            </a:pPr>
            <a:r>
              <a:rPr lang="en-US" sz="1400" b="1" spc="100" dirty="0">
                <a:solidFill>
                  <a:schemeClr val="bg1"/>
                </a:solidFill>
              </a:rPr>
              <a:t>Contact details</a:t>
            </a:r>
            <a:r>
              <a:rPr lang="en-US" sz="1400" b="1" spc="300" dirty="0">
                <a:solidFill>
                  <a:schemeClr val="bg1"/>
                </a:solidFill>
              </a:rPr>
              <a:t>:</a:t>
            </a:r>
          </a:p>
          <a:p>
            <a:pPr marL="0" indent="0">
              <a:lnSpc>
                <a:spcPct val="50000"/>
              </a:lnSpc>
              <a:buNone/>
            </a:pPr>
            <a:endParaRPr lang="en-US" sz="700" b="1" spc="300" dirty="0">
              <a:solidFill>
                <a:schemeClr val="bg1"/>
              </a:solidFill>
            </a:endParaRPr>
          </a:p>
          <a:p>
            <a:pPr marL="0" indent="0">
              <a:lnSpc>
                <a:spcPct val="50000"/>
              </a:lnSpc>
              <a:buNone/>
            </a:pPr>
            <a:r>
              <a:rPr lang="de-DE" sz="1100" b="1" dirty="0">
                <a:solidFill>
                  <a:schemeClr val="bg1"/>
                </a:solidFill>
              </a:rPr>
              <a:t>T: </a:t>
            </a:r>
            <a:r>
              <a:rPr lang="de-DE" sz="1100" dirty="0">
                <a:solidFill>
                  <a:schemeClr val="bg1"/>
                </a:solidFill>
              </a:rPr>
              <a:t>+370 11223344</a:t>
            </a:r>
          </a:p>
          <a:p>
            <a:pPr marL="0" indent="0">
              <a:lnSpc>
                <a:spcPct val="50000"/>
              </a:lnSpc>
              <a:buNone/>
            </a:pPr>
            <a:r>
              <a:rPr lang="de-DE" sz="1100" b="1" dirty="0">
                <a:solidFill>
                  <a:schemeClr val="bg1"/>
                </a:solidFill>
              </a:rPr>
              <a:t>M:</a:t>
            </a:r>
            <a:r>
              <a:rPr lang="de-DE" sz="1100" dirty="0">
                <a:solidFill>
                  <a:schemeClr val="bg1"/>
                </a:solidFill>
              </a:rPr>
              <a:t> +370 55667788</a:t>
            </a:r>
          </a:p>
          <a:p>
            <a:pPr marL="0" indent="0">
              <a:lnSpc>
                <a:spcPct val="50000"/>
              </a:lnSpc>
              <a:buNone/>
            </a:pPr>
            <a:r>
              <a:rPr lang="de-DE" sz="1100" b="1" dirty="0">
                <a:solidFill>
                  <a:schemeClr val="bg1"/>
                </a:solidFill>
              </a:rPr>
              <a:t>E:</a:t>
            </a:r>
            <a:r>
              <a:rPr lang="de-DE" sz="1100" dirty="0">
                <a:solidFill>
                  <a:schemeClr val="bg1"/>
                </a:solidFill>
              </a:rPr>
              <a:t> name.surname@ellex.lt </a:t>
            </a:r>
            <a:r>
              <a:rPr lang="lt-LT" sz="1100" dirty="0">
                <a:solidFill>
                  <a:schemeClr val="bg1"/>
                </a:solidFill>
                <a:latin typeface="+mj-lt"/>
              </a:rPr>
              <a:t> </a:t>
            </a:r>
          </a:p>
        </p:txBody>
      </p:sp>
      <p:sp>
        <p:nvSpPr>
          <p:cNvPr id="62" name="Text Placeholder 3">
            <a:extLst>
              <a:ext uri="{FF2B5EF4-FFF2-40B4-BE49-F238E27FC236}">
                <a16:creationId xmlns:a16="http://schemas.microsoft.com/office/drawing/2014/main" id="{56165273-3B7E-4F53-8852-4B115C6D6058}"/>
              </a:ext>
            </a:extLst>
          </p:cNvPr>
          <p:cNvSpPr>
            <a:spLocks noGrp="1"/>
          </p:cNvSpPr>
          <p:nvPr>
            <p:ph type="body" sz="half" idx="20" hasCustomPrompt="1"/>
          </p:nvPr>
        </p:nvSpPr>
        <p:spPr>
          <a:xfrm>
            <a:off x="479455" y="2809663"/>
            <a:ext cx="2169863" cy="232626"/>
          </a:xfrm>
          <a:prstGeom prst="rect">
            <a:avLst/>
          </a:prstGeom>
        </p:spPr>
        <p:txBody>
          <a:bodyPr>
            <a:normAutofit/>
          </a:bodyPr>
          <a:lstStyle>
            <a:lvl1pPr marL="0" indent="0">
              <a:buNone/>
              <a:defRPr sz="1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a:t>
            </a:r>
          </a:p>
        </p:txBody>
      </p:sp>
      <p:sp>
        <p:nvSpPr>
          <p:cNvPr id="64" name="Text Placeholder 3">
            <a:extLst>
              <a:ext uri="{FF2B5EF4-FFF2-40B4-BE49-F238E27FC236}">
                <a16:creationId xmlns:a16="http://schemas.microsoft.com/office/drawing/2014/main" id="{14885993-FFAE-42BC-8A7E-AE164DBCF324}"/>
              </a:ext>
            </a:extLst>
          </p:cNvPr>
          <p:cNvSpPr>
            <a:spLocks noGrp="1"/>
          </p:cNvSpPr>
          <p:nvPr>
            <p:ph type="body" sz="half" idx="21" hasCustomPrompt="1"/>
          </p:nvPr>
        </p:nvSpPr>
        <p:spPr>
          <a:xfrm>
            <a:off x="479455" y="3031048"/>
            <a:ext cx="2169863" cy="232626"/>
          </a:xfrm>
          <a:prstGeom prst="rect">
            <a:avLst/>
          </a:prstGeom>
        </p:spPr>
        <p:txBody>
          <a:bodyPr>
            <a:noAutofit/>
          </a:bodyPr>
          <a:lstStyle>
            <a:lvl1pPr marL="0" indent="0">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Job Title</a:t>
            </a:r>
          </a:p>
        </p:txBody>
      </p:sp>
      <p:sp>
        <p:nvSpPr>
          <p:cNvPr id="65" name="Text Placeholder 3">
            <a:extLst>
              <a:ext uri="{FF2B5EF4-FFF2-40B4-BE49-F238E27FC236}">
                <a16:creationId xmlns:a16="http://schemas.microsoft.com/office/drawing/2014/main" id="{C1A59810-2290-48FE-BD43-C6B40CBE7FA7}"/>
              </a:ext>
            </a:extLst>
          </p:cNvPr>
          <p:cNvSpPr>
            <a:spLocks noGrp="1"/>
          </p:cNvSpPr>
          <p:nvPr>
            <p:ph type="body" sz="half" idx="2" hasCustomPrompt="1"/>
          </p:nvPr>
        </p:nvSpPr>
        <p:spPr>
          <a:xfrm>
            <a:off x="2967458" y="4035237"/>
            <a:ext cx="4473150" cy="2301781"/>
          </a:xfrm>
          <a:prstGeom prst="rect">
            <a:avLst/>
          </a:prstGeom>
        </p:spPr>
        <p:txBody>
          <a:bodyPr>
            <a:normAutofit/>
          </a:bodyPr>
          <a:lstStyle>
            <a:lvl1pPr marL="0" indent="0">
              <a:buFont typeface="Arial" panose="020B0604020202020204" pitchFamily="34" charset="0"/>
              <a:buChar char="•"/>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indent="-171450">
              <a:lnSpc>
                <a:spcPct val="110000"/>
              </a:lnSpc>
              <a:spcBef>
                <a:spcPts val="0"/>
              </a:spcBef>
              <a:tabLst>
                <a:tab pos="1071007" algn="l"/>
              </a:tabLst>
            </a:pPr>
            <a:r>
              <a:rPr lang="en-US" sz="1000" dirty="0">
                <a:ea typeface="Roboto Light" panose="02000000000000000000" pitchFamily="2" charset="0"/>
              </a:rPr>
              <a:t>Co-author of section on Lithuania in Comparative Implementation of EU Directives (II) – Money Laundering, The British Institute Of International and Comparative Law, 2006;</a:t>
            </a:r>
          </a:p>
          <a:p>
            <a:pPr marL="171450" indent="-171450">
              <a:lnSpc>
                <a:spcPct val="110000"/>
              </a:lnSpc>
              <a:spcBef>
                <a:spcPts val="0"/>
              </a:spcBef>
              <a:tabLst>
                <a:tab pos="1071007" algn="l"/>
              </a:tabLst>
            </a:pPr>
            <a:r>
              <a:rPr lang="en-US" sz="1000" dirty="0">
                <a:ea typeface="Roboto Light" panose="02000000000000000000" pitchFamily="2" charset="0"/>
              </a:rPr>
              <a:t>Global </a:t>
            </a:r>
            <a:r>
              <a:rPr lang="en-US" sz="1000" dirty="0" err="1">
                <a:ea typeface="Roboto Light" panose="02000000000000000000" pitchFamily="2" charset="0"/>
              </a:rPr>
              <a:t>Securitisation</a:t>
            </a:r>
            <a:r>
              <a:rPr lang="en-US" sz="1000" dirty="0">
                <a:ea typeface="Roboto Light" panose="02000000000000000000" pitchFamily="2" charset="0"/>
              </a:rPr>
              <a:t> and Structured Finance, Globe White Page, 2003, 2004;</a:t>
            </a:r>
          </a:p>
          <a:p>
            <a:pPr marL="171450" indent="-171450">
              <a:lnSpc>
                <a:spcPct val="110000"/>
              </a:lnSpc>
              <a:spcBef>
                <a:spcPts val="0"/>
              </a:spcBef>
              <a:tabLst>
                <a:tab pos="1071007" algn="l"/>
              </a:tabLst>
            </a:pPr>
            <a:r>
              <a:rPr lang="en-US" sz="1000" dirty="0">
                <a:ea typeface="Roboto Light" panose="02000000000000000000" pitchFamily="2" charset="0"/>
              </a:rPr>
              <a:t>Getting the Deal Through / Securities Finance, Law Business Research, 2004;</a:t>
            </a:r>
          </a:p>
          <a:p>
            <a:pPr marL="171450" indent="-171450">
              <a:lnSpc>
                <a:spcPct val="110000"/>
              </a:lnSpc>
              <a:spcBef>
                <a:spcPts val="0"/>
              </a:spcBef>
              <a:tabLst>
                <a:tab pos="1071007" algn="l"/>
              </a:tabLst>
            </a:pPr>
            <a:r>
              <a:rPr lang="en-US" sz="1000" dirty="0">
                <a:ea typeface="Roboto Light" panose="02000000000000000000" pitchFamily="2" charset="0"/>
              </a:rPr>
              <a:t>Laying the Foundation Stone: Lithuania's new Concessions Laws, Infrastructure Journal, 2003;</a:t>
            </a:r>
          </a:p>
          <a:p>
            <a:pPr marL="171450" indent="-171450">
              <a:lnSpc>
                <a:spcPct val="110000"/>
              </a:lnSpc>
              <a:spcBef>
                <a:spcPts val="0"/>
              </a:spcBef>
              <a:tabLst>
                <a:tab pos="1071007" algn="l"/>
              </a:tabLst>
            </a:pPr>
            <a:r>
              <a:rPr lang="en-US" sz="1000" dirty="0">
                <a:ea typeface="Roboto Light" panose="02000000000000000000" pitchFamily="2" charset="0"/>
              </a:rPr>
              <a:t>The European Restructuring and Insolvency Guide, Globe White Page, Deutsche Bank, Linklaters, 2002, 2003;</a:t>
            </a:r>
          </a:p>
          <a:p>
            <a:pPr marL="171450" indent="-171450">
              <a:lnSpc>
                <a:spcPct val="110000"/>
              </a:lnSpc>
              <a:spcBef>
                <a:spcPts val="0"/>
              </a:spcBef>
              <a:tabLst>
                <a:tab pos="1071007" algn="l"/>
              </a:tabLst>
            </a:pPr>
            <a:r>
              <a:rPr lang="en-US" sz="1000" spc="-10" dirty="0">
                <a:ea typeface="Roboto Light" panose="02000000000000000000" pitchFamily="2" charset="0"/>
              </a:rPr>
              <a:t>Apartment Ownership and Mortgage in Lithuania, The World Bank study, 2002.</a:t>
            </a:r>
          </a:p>
        </p:txBody>
      </p:sp>
      <p:sp>
        <p:nvSpPr>
          <p:cNvPr id="67" name="Text Placeholder 3">
            <a:extLst>
              <a:ext uri="{FF2B5EF4-FFF2-40B4-BE49-F238E27FC236}">
                <a16:creationId xmlns:a16="http://schemas.microsoft.com/office/drawing/2014/main" id="{A511E363-75C3-441C-8B73-57529891EBD7}"/>
              </a:ext>
            </a:extLst>
          </p:cNvPr>
          <p:cNvSpPr>
            <a:spLocks noGrp="1"/>
          </p:cNvSpPr>
          <p:nvPr>
            <p:ph type="body" sz="half" idx="22" hasCustomPrompt="1"/>
          </p:nvPr>
        </p:nvSpPr>
        <p:spPr>
          <a:xfrm>
            <a:off x="7897482" y="977772"/>
            <a:ext cx="4015113" cy="4454904"/>
          </a:xfrm>
          <a:prstGeom prst="rect">
            <a:avLst/>
          </a:prstGeom>
        </p:spPr>
        <p:txBody>
          <a:bodyPr>
            <a:normAutofit/>
          </a:bodyPr>
          <a:lstStyle>
            <a:lvl1pPr marL="0" indent="0" algn="just">
              <a:lnSpc>
                <a:spcPct val="100000"/>
              </a:lnSpc>
              <a:spcBef>
                <a:spcPts val="0"/>
              </a:spcBef>
              <a:buClr>
                <a:srgbClr val="94D600"/>
              </a:buClr>
              <a:buFont typeface="Arial" panose="020B0604020202020204" pitchFamily="34" charset="0"/>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spcBef>
                <a:spcPts val="0"/>
              </a:spcBef>
              <a:buClr>
                <a:srgbClr val="94D600"/>
              </a:buClr>
              <a:buNone/>
            </a:pPr>
            <a:r>
              <a:rPr lang="en-GB" sz="1000" b="1" dirty="0">
                <a:solidFill>
                  <a:srgbClr val="051E41"/>
                </a:solidFill>
              </a:rPr>
              <a:t>Chambers and partners (2016):</a:t>
            </a:r>
          </a:p>
          <a:p>
            <a:pPr marL="0" indent="0" algn="just">
              <a:lnSpc>
                <a:spcPct val="100000"/>
              </a:lnSpc>
              <a:spcBef>
                <a:spcPts val="0"/>
              </a:spcBef>
              <a:buClr>
                <a:srgbClr val="94D600"/>
              </a:buClr>
              <a:buNone/>
            </a:pPr>
            <a:r>
              <a:rPr lang="lt-LT" sz="1000" dirty="0">
                <a:solidFill>
                  <a:srgbClr val="051E41"/>
                </a:solidFill>
              </a:rPr>
              <a:t>Market commentators describe Giedrius Stasevičius as a "rainmaker who has contacts, weight in the market and international experience." He continues to offer strategic advice.</a:t>
            </a:r>
            <a:endParaRPr lang="en-GB" sz="1000" dirty="0">
              <a:solidFill>
                <a:srgbClr val="051E41"/>
              </a:solidFill>
            </a:endParaRPr>
          </a:p>
          <a:p>
            <a:pPr marL="0" indent="0">
              <a:lnSpc>
                <a:spcPct val="100000"/>
              </a:lnSpc>
              <a:spcBef>
                <a:spcPts val="0"/>
              </a:spcBef>
              <a:buClr>
                <a:srgbClr val="94D600"/>
              </a:buClr>
              <a:buNone/>
            </a:pPr>
            <a:endParaRPr lang="en-GB" sz="800" b="1" dirty="0">
              <a:solidFill>
                <a:srgbClr val="051E41"/>
              </a:solidFill>
            </a:endParaRPr>
          </a:p>
          <a:p>
            <a:pPr marL="0" indent="0">
              <a:lnSpc>
                <a:spcPct val="100000"/>
              </a:lnSpc>
              <a:spcBef>
                <a:spcPts val="0"/>
              </a:spcBef>
              <a:buClr>
                <a:srgbClr val="94D600"/>
              </a:buClr>
              <a:buNone/>
            </a:pPr>
            <a:r>
              <a:rPr lang="en-GB" sz="1000" b="1" dirty="0">
                <a:solidFill>
                  <a:srgbClr val="051E41"/>
                </a:solidFill>
              </a:rPr>
              <a:t>Chambers Europe (2014):</a:t>
            </a:r>
          </a:p>
          <a:p>
            <a:pPr marL="0" indent="0" algn="just">
              <a:lnSpc>
                <a:spcPct val="100000"/>
              </a:lnSpc>
              <a:spcBef>
                <a:spcPts val="0"/>
              </a:spcBef>
              <a:buClr>
                <a:srgbClr val="94D600"/>
              </a:buClr>
              <a:buNone/>
            </a:pPr>
            <a:r>
              <a:rPr lang="en-US" sz="1000" dirty="0">
                <a:solidFill>
                  <a:srgbClr val="051E41"/>
                </a:solidFill>
              </a:rPr>
              <a:t>Clients value </a:t>
            </a: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trustworthy and fair opinions. He will always tell us if an issue is worth fighting for. He has particular experience in advising on tax and finance issues. </a:t>
            </a:r>
          </a:p>
          <a:p>
            <a:pPr marL="0" indent="0" algn="just">
              <a:lnSpc>
                <a:spcPct val="100000"/>
              </a:lnSpc>
              <a:spcBef>
                <a:spcPts val="0"/>
              </a:spcBef>
              <a:buClr>
                <a:srgbClr val="94D600"/>
              </a:buClr>
              <a:buNone/>
            </a:pPr>
            <a:endParaRPr lang="en-GB" sz="800" dirty="0">
              <a:solidFill>
                <a:srgbClr val="051E41"/>
              </a:solidFill>
            </a:endParaRPr>
          </a:p>
          <a:p>
            <a:pPr marL="0" indent="0" algn="just">
              <a:lnSpc>
                <a:spcPct val="100000"/>
              </a:lnSpc>
              <a:spcBef>
                <a:spcPts val="0"/>
              </a:spcBef>
              <a:buNone/>
            </a:pPr>
            <a:r>
              <a:rPr lang="en-GB" sz="1000" b="1" dirty="0">
                <a:solidFill>
                  <a:srgbClr val="051E41"/>
                </a:solidFill>
              </a:rPr>
              <a:t>Chambers Europe (2014):</a:t>
            </a:r>
          </a:p>
          <a:p>
            <a:pPr marL="0" indent="0" algn="just">
              <a:lnSpc>
                <a:spcPct val="100000"/>
              </a:lnSpc>
              <a:spcBef>
                <a:spcPts val="0"/>
              </a:spcBef>
              <a:buNone/>
            </a:pP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is widely considered to be one of the leading banking practitioners in Lithuania, with interviewees describing him as a pioneer of this area. </a:t>
            </a:r>
          </a:p>
          <a:p>
            <a:pPr marL="0" indent="0" algn="just">
              <a:lnSpc>
                <a:spcPct val="100000"/>
              </a:lnSpc>
              <a:spcBef>
                <a:spcPts val="0"/>
              </a:spcBef>
              <a:buNone/>
            </a:pPr>
            <a:endParaRPr lang="en-GB" sz="800" dirty="0">
              <a:solidFill>
                <a:srgbClr val="051E41"/>
              </a:solidFill>
            </a:endParaRPr>
          </a:p>
          <a:p>
            <a:pPr marL="0" indent="0" algn="just">
              <a:lnSpc>
                <a:spcPct val="100000"/>
              </a:lnSpc>
              <a:spcBef>
                <a:spcPts val="0"/>
              </a:spcBef>
              <a:buNone/>
            </a:pPr>
            <a:r>
              <a:rPr lang="en-GB" sz="1000" b="1" dirty="0">
                <a:solidFill>
                  <a:srgbClr val="051E41"/>
                </a:solidFill>
              </a:rPr>
              <a:t>IFLR 1000 (2011): </a:t>
            </a:r>
          </a:p>
          <a:p>
            <a:pPr marL="0" indent="0" algn="just">
              <a:lnSpc>
                <a:spcPct val="100000"/>
              </a:lnSpc>
              <a:spcBef>
                <a:spcPts val="0"/>
              </a:spcBef>
              <a:buNone/>
            </a:pPr>
            <a:r>
              <a:rPr lang="en-US" sz="1000" dirty="0">
                <a:solidFill>
                  <a:srgbClr val="051E41"/>
                </a:solidFill>
              </a:rPr>
              <a:t>An international client which engages a number of listed firms considers </a:t>
            </a: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the most experienced capital markets lawyers in the Lithuanian market. </a:t>
            </a:r>
          </a:p>
          <a:p>
            <a:pPr marL="0" indent="0" algn="just">
              <a:lnSpc>
                <a:spcPct val="100000"/>
              </a:lnSpc>
              <a:spcBef>
                <a:spcPts val="0"/>
              </a:spcBef>
              <a:buNone/>
            </a:pPr>
            <a:endParaRPr lang="lt-LT" sz="800" dirty="0">
              <a:solidFill>
                <a:srgbClr val="051E41"/>
              </a:solidFill>
            </a:endParaRPr>
          </a:p>
          <a:p>
            <a:pPr marL="0" indent="0" algn="just">
              <a:lnSpc>
                <a:spcPct val="100000"/>
              </a:lnSpc>
              <a:spcBef>
                <a:spcPts val="0"/>
              </a:spcBef>
              <a:buNone/>
            </a:pPr>
            <a:r>
              <a:rPr lang="en-US" sz="1000" b="1" dirty="0">
                <a:solidFill>
                  <a:srgbClr val="051E41"/>
                </a:solidFill>
              </a:rPr>
              <a:t>Legal 500, EMEA (2011):</a:t>
            </a:r>
          </a:p>
          <a:p>
            <a:pPr marL="0" indent="0" algn="just">
              <a:lnSpc>
                <a:spcPct val="100000"/>
              </a:lnSpc>
              <a:spcBef>
                <a:spcPts val="0"/>
              </a:spcBef>
              <a:buNone/>
            </a:pP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is one of the most experienced capital markets lawyer in Lithuania. </a:t>
            </a:r>
          </a:p>
          <a:p>
            <a:pPr marL="0" indent="0" algn="just">
              <a:lnSpc>
                <a:spcPct val="100000"/>
              </a:lnSpc>
              <a:spcBef>
                <a:spcPts val="0"/>
              </a:spcBef>
              <a:buNone/>
            </a:pPr>
            <a:endParaRPr lang="lt-LT" sz="800" dirty="0">
              <a:solidFill>
                <a:srgbClr val="051E41"/>
              </a:solidFill>
            </a:endParaRPr>
          </a:p>
          <a:p>
            <a:pPr marL="0" indent="0" algn="just">
              <a:lnSpc>
                <a:spcPct val="100000"/>
              </a:lnSpc>
              <a:spcBef>
                <a:spcPts val="0"/>
              </a:spcBef>
              <a:buNone/>
            </a:pPr>
            <a:r>
              <a:rPr lang="en-US" sz="1000" b="1" dirty="0">
                <a:solidFill>
                  <a:srgbClr val="051E41"/>
                </a:solidFill>
              </a:rPr>
              <a:t>Chambers Europe (2011): </a:t>
            </a:r>
          </a:p>
          <a:p>
            <a:pPr marL="0" indent="0" algn="just">
              <a:lnSpc>
                <a:spcPct val="100000"/>
              </a:lnSpc>
              <a:spcBef>
                <a:spcPts val="0"/>
              </a:spcBef>
              <a:buNone/>
            </a:pP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is a historically recognized name in the field. </a:t>
            </a:r>
          </a:p>
          <a:p>
            <a:pPr marL="0" indent="0" algn="just">
              <a:lnSpc>
                <a:spcPct val="100000"/>
              </a:lnSpc>
              <a:spcBef>
                <a:spcPts val="0"/>
              </a:spcBef>
              <a:buNone/>
            </a:pPr>
            <a:endParaRPr lang="en-US" sz="800" dirty="0">
              <a:solidFill>
                <a:srgbClr val="051E41"/>
              </a:solidFill>
            </a:endParaRPr>
          </a:p>
          <a:p>
            <a:pPr marL="0" indent="0" algn="just">
              <a:lnSpc>
                <a:spcPct val="100000"/>
              </a:lnSpc>
              <a:spcBef>
                <a:spcPts val="0"/>
              </a:spcBef>
              <a:buNone/>
            </a:pPr>
            <a:r>
              <a:rPr lang="en-US" sz="1000" b="1" dirty="0">
                <a:solidFill>
                  <a:srgbClr val="051E41"/>
                </a:solidFill>
              </a:rPr>
              <a:t>Chambers Europe (2011): </a:t>
            </a:r>
          </a:p>
          <a:p>
            <a:pPr marL="0" indent="0" algn="just">
              <a:lnSpc>
                <a:spcPct val="100000"/>
              </a:lnSpc>
              <a:spcBef>
                <a:spcPts val="0"/>
              </a:spcBef>
              <a:buNone/>
            </a:pPr>
            <a:r>
              <a:rPr lang="en-US" sz="1000" dirty="0">
                <a:solidFill>
                  <a:srgbClr val="051E41"/>
                </a:solidFill>
              </a:rPr>
              <a:t>Peers strongly recommend partner </a:t>
            </a:r>
            <a:r>
              <a:rPr lang="en-US" sz="1000" dirty="0" err="1">
                <a:solidFill>
                  <a:srgbClr val="051E41"/>
                </a:solidFill>
              </a:rPr>
              <a:t>Giedrius</a:t>
            </a:r>
            <a:r>
              <a:rPr lang="en-US" sz="1000" dirty="0">
                <a:solidFill>
                  <a:srgbClr val="051E41"/>
                </a:solidFill>
              </a:rPr>
              <a:t> </a:t>
            </a:r>
            <a:r>
              <a:rPr lang="en-US" sz="1000" dirty="0" err="1">
                <a:solidFill>
                  <a:srgbClr val="051E41"/>
                </a:solidFill>
              </a:rPr>
              <a:t>Stasevičius</a:t>
            </a:r>
            <a:r>
              <a:rPr lang="en-US" sz="1000" dirty="0">
                <a:solidFill>
                  <a:srgbClr val="051E41"/>
                </a:solidFill>
              </a:rPr>
              <a:t> for his corporate work.</a:t>
            </a:r>
            <a:endParaRPr lang="lt-LT" sz="1000" dirty="0"/>
          </a:p>
        </p:txBody>
      </p:sp>
      <p:sp>
        <p:nvSpPr>
          <p:cNvPr id="69" name="Text Placeholder 3">
            <a:extLst>
              <a:ext uri="{FF2B5EF4-FFF2-40B4-BE49-F238E27FC236}">
                <a16:creationId xmlns:a16="http://schemas.microsoft.com/office/drawing/2014/main" id="{DEB2EBDF-2A27-4E64-98A5-CA1D7B459FA2}"/>
              </a:ext>
            </a:extLst>
          </p:cNvPr>
          <p:cNvSpPr>
            <a:spLocks noGrp="1"/>
          </p:cNvSpPr>
          <p:nvPr>
            <p:ph type="body" sz="half" idx="23" hasCustomPrompt="1"/>
          </p:nvPr>
        </p:nvSpPr>
        <p:spPr>
          <a:xfrm>
            <a:off x="3138876" y="2171990"/>
            <a:ext cx="4430323" cy="1794810"/>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err="1">
                <a:ea typeface="Roboto Light" panose="02000000000000000000" pitchFamily="2" charset="0"/>
              </a:rPr>
              <a:t>Giedrius</a:t>
            </a:r>
            <a:r>
              <a:rPr lang="en-US" sz="1000" dirty="0">
                <a:ea typeface="Roboto Light" panose="02000000000000000000" pitchFamily="2" charset="0"/>
              </a:rPr>
              <a:t> has 19 year experience in wide range of complex financing projects, including secured lending, mezzanine and subordinate lending, loan syndications, securitization, issuance of mortgage and corporate bonds.</a:t>
            </a:r>
          </a:p>
          <a:p>
            <a:pPr marL="0" indent="0">
              <a:lnSpc>
                <a:spcPct val="110000"/>
              </a:lnSpc>
              <a:spcBef>
                <a:spcPts val="0"/>
              </a:spcBef>
              <a:buNone/>
              <a:tabLst>
                <a:tab pos="1071007" algn="l"/>
              </a:tabLst>
            </a:pPr>
            <a:r>
              <a:rPr lang="en-US" sz="1000" dirty="0" err="1">
                <a:ea typeface="Roboto Light" panose="02000000000000000000" pitchFamily="2" charset="0"/>
              </a:rPr>
              <a:t>Giedrius</a:t>
            </a:r>
            <a:r>
              <a:rPr lang="en-US" sz="1000" dirty="0">
                <a:ea typeface="Roboto Light" panose="02000000000000000000" pitchFamily="2" charset="0"/>
              </a:rPr>
              <a:t>  holds a master degree in Law Center, University of Houston, USA (1994) and Vilnius University (1992). He was awarded an exchange student lawyer at McRoberts in Glasgow, </a:t>
            </a:r>
            <a:r>
              <a:rPr lang="en-US" sz="1000" dirty="0" err="1">
                <a:ea typeface="Roboto Light" panose="02000000000000000000" pitchFamily="2" charset="0"/>
              </a:rPr>
              <a:t>Scotlandat</a:t>
            </a:r>
            <a:r>
              <a:rPr lang="en-US" sz="1000" dirty="0">
                <a:ea typeface="Roboto Light" panose="02000000000000000000" pitchFamily="2" charset="0"/>
              </a:rPr>
              <a:t> (1996). He was an intern at </a:t>
            </a:r>
            <a:r>
              <a:rPr lang="en-US" sz="1000" dirty="0" err="1">
                <a:ea typeface="Roboto Light" panose="02000000000000000000" pitchFamily="2" charset="0"/>
              </a:rPr>
              <a:t>Jenkens</a:t>
            </a:r>
            <a:r>
              <a:rPr lang="en-US" sz="1000" dirty="0">
                <a:ea typeface="Roboto Light" panose="02000000000000000000" pitchFamily="2" charset="0"/>
              </a:rPr>
              <a:t> &amp; Gilchrist in Houston, USA. (1994).</a:t>
            </a:r>
            <a:endParaRPr lang="lt-LT" sz="1000" dirty="0">
              <a:ea typeface="Roboto Light" panose="02000000000000000000" pitchFamily="2" charset="0"/>
            </a:endParaRPr>
          </a:p>
        </p:txBody>
      </p:sp>
      <p:sp>
        <p:nvSpPr>
          <p:cNvPr id="28" name="Text Placeholder 3">
            <a:extLst>
              <a:ext uri="{FF2B5EF4-FFF2-40B4-BE49-F238E27FC236}">
                <a16:creationId xmlns:a16="http://schemas.microsoft.com/office/drawing/2014/main" id="{E5B3B324-3F05-4EFF-A047-24D9337A059F}"/>
              </a:ext>
            </a:extLst>
          </p:cNvPr>
          <p:cNvSpPr>
            <a:spLocks noGrp="1"/>
          </p:cNvSpPr>
          <p:nvPr>
            <p:ph type="body" sz="half" idx="24" hasCustomPrompt="1"/>
          </p:nvPr>
        </p:nvSpPr>
        <p:spPr>
          <a:xfrm>
            <a:off x="7944823" y="5696770"/>
            <a:ext cx="4012456" cy="238126"/>
          </a:xfrm>
          <a:prstGeom prst="rect">
            <a:avLst/>
          </a:prstGeom>
        </p:spPr>
        <p:txBody>
          <a:bodyPr>
            <a:normAutofit/>
          </a:bodyPr>
          <a:lstStyle>
            <a:lvl1pPr marL="0" indent="0">
              <a:buFont typeface="Arial" panose="020B0604020202020204" pitchFamily="34" charse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buNone/>
            </a:pPr>
            <a:r>
              <a:rPr lang="en-GB" sz="1000" i="1" kern="1200" dirty="0">
                <a:solidFill>
                  <a:srgbClr val="041E41"/>
                </a:solidFill>
                <a:latin typeface="+mn-lt"/>
                <a:ea typeface="+mn-ea"/>
                <a:cs typeface="+mn-cs"/>
              </a:rPr>
              <a:t>For more details please see expert’</a:t>
            </a:r>
            <a:r>
              <a:rPr lang="lt-LT" sz="1000" i="1" kern="1200" dirty="0">
                <a:solidFill>
                  <a:srgbClr val="041E41"/>
                </a:solidFill>
                <a:latin typeface="+mn-lt"/>
                <a:ea typeface="+mn-ea"/>
                <a:cs typeface="+mn-cs"/>
              </a:rPr>
              <a:t>s</a:t>
            </a:r>
            <a:r>
              <a:rPr lang="en-GB" sz="1000" i="1" kern="1200" dirty="0">
                <a:solidFill>
                  <a:srgbClr val="041E41"/>
                </a:solidFill>
                <a:latin typeface="+mn-lt"/>
                <a:ea typeface="+mn-ea"/>
                <a:cs typeface="+mn-cs"/>
              </a:rPr>
              <a:t> CV</a:t>
            </a:r>
            <a:r>
              <a:rPr lang="lt-LT" sz="1000" i="1" kern="1200" dirty="0">
                <a:solidFill>
                  <a:srgbClr val="041E41"/>
                </a:solidFill>
                <a:latin typeface="+mn-lt"/>
                <a:ea typeface="+mn-ea"/>
                <a:cs typeface="+mn-cs"/>
              </a:rPr>
              <a:t> here.</a:t>
            </a:r>
            <a:r>
              <a:rPr lang="en-US" sz="1000" i="1" kern="1200" dirty="0">
                <a:solidFill>
                  <a:schemeClr val="tx1"/>
                </a:solidFill>
                <a:latin typeface="+mn-lt"/>
                <a:ea typeface="+mn-ea"/>
                <a:cs typeface="+mn-cs"/>
              </a:rPr>
              <a:t> </a:t>
            </a:r>
            <a:endParaRPr lang="lt-LT" sz="1000" kern="1200" dirty="0">
              <a:solidFill>
                <a:schemeClr val="tx1"/>
              </a:solidFill>
              <a:latin typeface="+mn-lt"/>
              <a:ea typeface="+mn-ea"/>
              <a:cs typeface="+mn-cs"/>
            </a:endParaRPr>
          </a:p>
        </p:txBody>
      </p:sp>
      <p:pic>
        <p:nvPicPr>
          <p:cNvPr id="35" name="Graphic 34">
            <a:extLst>
              <a:ext uri="{FF2B5EF4-FFF2-40B4-BE49-F238E27FC236}">
                <a16:creationId xmlns:a16="http://schemas.microsoft.com/office/drawing/2014/main" id="{EEF8B4A9-1BF7-4D22-B037-1EC6BC0D3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468550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Picture Placeholder 37">
            <a:extLst>
              <a:ext uri="{FF2B5EF4-FFF2-40B4-BE49-F238E27FC236}">
                <a16:creationId xmlns:a16="http://schemas.microsoft.com/office/drawing/2014/main" id="{F668D3A0-75B5-487E-A04B-5DA89B894DA3}"/>
              </a:ext>
            </a:extLst>
          </p:cNvPr>
          <p:cNvSpPr>
            <a:spLocks noGrp="1"/>
          </p:cNvSpPr>
          <p:nvPr>
            <p:ph type="pic" sz="quarter" idx="28"/>
          </p:nvPr>
        </p:nvSpPr>
        <p:spPr>
          <a:xfrm>
            <a:off x="472445" y="2372142"/>
            <a:ext cx="1536805" cy="1577065"/>
          </a:xfrm>
          <a:noFill/>
        </p:spPr>
        <p:txBody>
          <a:bodyPr/>
          <a:lstStyle/>
          <a:p>
            <a:endParaRPr lang="en-US" dirty="0"/>
          </a:p>
        </p:txBody>
      </p:sp>
      <p:sp>
        <p:nvSpPr>
          <p:cNvPr id="86" name="Picture Placeholder 37">
            <a:extLst>
              <a:ext uri="{FF2B5EF4-FFF2-40B4-BE49-F238E27FC236}">
                <a16:creationId xmlns:a16="http://schemas.microsoft.com/office/drawing/2014/main" id="{366ABEA6-08F3-4363-8686-4F20ACD01E96}"/>
              </a:ext>
            </a:extLst>
          </p:cNvPr>
          <p:cNvSpPr>
            <a:spLocks noGrp="1"/>
          </p:cNvSpPr>
          <p:nvPr>
            <p:ph type="pic" sz="quarter" idx="33"/>
          </p:nvPr>
        </p:nvSpPr>
        <p:spPr>
          <a:xfrm>
            <a:off x="472445" y="4144073"/>
            <a:ext cx="1536805" cy="1577065"/>
          </a:xfrm>
          <a:noFill/>
        </p:spPr>
        <p:txBody>
          <a:bodyPr/>
          <a:lstStyle/>
          <a:p>
            <a:endParaRPr lang="en-US" dirty="0"/>
          </a:p>
        </p:txBody>
      </p:sp>
      <p:sp>
        <p:nvSpPr>
          <p:cNvPr id="61" name="Picture Placeholder 37">
            <a:extLst>
              <a:ext uri="{FF2B5EF4-FFF2-40B4-BE49-F238E27FC236}">
                <a16:creationId xmlns:a16="http://schemas.microsoft.com/office/drawing/2014/main" id="{E6771671-F2A1-494C-9B1A-CBA742FF571F}"/>
              </a:ext>
            </a:extLst>
          </p:cNvPr>
          <p:cNvSpPr>
            <a:spLocks noGrp="1"/>
          </p:cNvSpPr>
          <p:nvPr>
            <p:ph type="pic" sz="quarter" idx="10"/>
          </p:nvPr>
        </p:nvSpPr>
        <p:spPr>
          <a:xfrm>
            <a:off x="472445" y="609451"/>
            <a:ext cx="1536805" cy="1577065"/>
          </a:xfrm>
          <a:noFill/>
        </p:spPr>
        <p:txBody>
          <a:bodyPr/>
          <a:lstStyle/>
          <a:p>
            <a:endParaRPr lang="en-US" dirty="0"/>
          </a:p>
        </p:txBody>
      </p:sp>
      <p:sp>
        <p:nvSpPr>
          <p:cNvPr id="9" name="Rectangle 8">
            <a:extLst>
              <a:ext uri="{FF2B5EF4-FFF2-40B4-BE49-F238E27FC236}">
                <a16:creationId xmlns:a16="http://schemas.microsoft.com/office/drawing/2014/main" id="{058A45E4-2648-4014-89EF-6AC0D2D86AA8}"/>
              </a:ext>
            </a:extLst>
          </p:cNvPr>
          <p:cNvSpPr/>
          <p:nvPr userDrawn="1"/>
        </p:nvSpPr>
        <p:spPr>
          <a:xfrm>
            <a:off x="2354818" y="656066"/>
            <a:ext cx="9098990"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045E144-AA8E-4AAC-A18A-1D913663274D}"/>
              </a:ext>
            </a:extLst>
          </p:cNvPr>
          <p:cNvCxnSpPr>
            <a:cxnSpLocks/>
          </p:cNvCxnSpPr>
          <p:nvPr userDrawn="1"/>
        </p:nvCxnSpPr>
        <p:spPr>
          <a:xfrm>
            <a:off x="7709891" y="1079500"/>
            <a:ext cx="0" cy="4624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56165273-3B7E-4F53-8852-4B115C6D6058}"/>
              </a:ext>
            </a:extLst>
          </p:cNvPr>
          <p:cNvSpPr>
            <a:spLocks noGrp="1"/>
          </p:cNvSpPr>
          <p:nvPr>
            <p:ph type="body" sz="half" idx="20" hasCustomPrompt="1"/>
          </p:nvPr>
        </p:nvSpPr>
        <p:spPr>
          <a:xfrm>
            <a:off x="2463791" y="659962"/>
            <a:ext cx="7575556" cy="232626"/>
          </a:xfrm>
          <a:prstGeom prst="rect">
            <a:avLst/>
          </a:prstGeom>
        </p:spPr>
        <p:txBody>
          <a:bodyPr>
            <a:no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 | Job Title | T: +370 11223344 | M: +370 55667788 | E: </a:t>
            </a:r>
            <a:r>
              <a:rPr lang="en-US" dirty="0" err="1"/>
              <a:t>name.surname@ellex.lt</a:t>
            </a:r>
            <a:endParaRPr lang="en-US" dirty="0"/>
          </a:p>
        </p:txBody>
      </p:sp>
      <p:sp>
        <p:nvSpPr>
          <p:cNvPr id="16" name="Text Placeholder 15">
            <a:extLst>
              <a:ext uri="{FF2B5EF4-FFF2-40B4-BE49-F238E27FC236}">
                <a16:creationId xmlns:a16="http://schemas.microsoft.com/office/drawing/2014/main" id="{2C5CDA07-A5E1-4F3C-A428-0FAE51530DD1}"/>
              </a:ext>
            </a:extLst>
          </p:cNvPr>
          <p:cNvSpPr>
            <a:spLocks noGrp="1"/>
          </p:cNvSpPr>
          <p:nvPr>
            <p:ph type="body" sz="quarter" idx="25" hasCustomPrompt="1"/>
          </p:nvPr>
        </p:nvSpPr>
        <p:spPr>
          <a:xfrm>
            <a:off x="2354818" y="987500"/>
            <a:ext cx="9098981" cy="906628"/>
          </a:xfrm>
        </p:spPr>
        <p:txBody>
          <a:bodyPr>
            <a:normAutofit/>
          </a:bodyPr>
          <a:lstStyle>
            <a:lvl1pPr marL="171450" indent="-171450">
              <a:lnSpc>
                <a:spcPts val="800"/>
              </a:lnSpc>
              <a:buFont typeface="Arial" panose="020B0604020202020204" pitchFamily="34" charset="0"/>
              <a:buChar char="•"/>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45" name="Text Placeholder 15">
            <a:extLst>
              <a:ext uri="{FF2B5EF4-FFF2-40B4-BE49-F238E27FC236}">
                <a16:creationId xmlns:a16="http://schemas.microsoft.com/office/drawing/2014/main" id="{12B49344-ABDA-4242-934F-DB360B963C36}"/>
              </a:ext>
            </a:extLst>
          </p:cNvPr>
          <p:cNvSpPr>
            <a:spLocks noGrp="1"/>
          </p:cNvSpPr>
          <p:nvPr>
            <p:ph type="body" sz="quarter" idx="26" hasCustomPrompt="1"/>
          </p:nvPr>
        </p:nvSpPr>
        <p:spPr>
          <a:xfrm>
            <a:off x="8461614" y="1917943"/>
            <a:ext cx="2992185" cy="228966"/>
          </a:xfrm>
        </p:spPr>
        <p:txBody>
          <a:bodyPr>
            <a:noAutofit/>
          </a:bodyPr>
          <a:lstStyle>
            <a:lvl1pPr marL="0" indent="0">
              <a:lnSpc>
                <a:spcPts val="1200"/>
              </a:lnSpc>
              <a:buNone/>
              <a:defRPr sz="1000">
                <a:latin typeface="+mn-lt"/>
              </a:defRPr>
            </a:lvl1pPr>
            <a:lvl2pPr>
              <a:lnSpc>
                <a:spcPts val="1200"/>
              </a:lnSpc>
              <a:defRPr sz="1000"/>
            </a:lvl2pPr>
            <a:lvl3pPr>
              <a:lnSpc>
                <a:spcPts val="1200"/>
              </a:lnSpc>
              <a:defRPr sz="1000"/>
            </a:lvl3pPr>
            <a:lvl4pPr>
              <a:lnSpc>
                <a:spcPts val="1200"/>
              </a:lnSpc>
              <a:defRPr sz="1000"/>
            </a:lvl4pPr>
            <a:lvl5pPr>
              <a:lnSpc>
                <a:spcPts val="1200"/>
              </a:lnSpc>
              <a:defRPr sz="1000"/>
            </a:lvl5pPr>
          </a:lstStyle>
          <a:p>
            <a:r>
              <a:rPr lang="en-GB" i="1" dirty="0">
                <a:solidFill>
                  <a:srgbClr val="041E41"/>
                </a:solidFill>
              </a:rPr>
              <a:t>For more details please see expert’</a:t>
            </a:r>
            <a:r>
              <a:rPr lang="lt-LT" i="1" dirty="0">
                <a:solidFill>
                  <a:srgbClr val="041E41"/>
                </a:solidFill>
              </a:rPr>
              <a:t>s</a:t>
            </a:r>
            <a:r>
              <a:rPr lang="en-GB" i="1" dirty="0">
                <a:solidFill>
                  <a:srgbClr val="041E41"/>
                </a:solidFill>
              </a:rPr>
              <a:t> </a:t>
            </a:r>
            <a:r>
              <a:rPr lang="en-GB" i="1" dirty="0"/>
              <a:t>CV</a:t>
            </a:r>
            <a:r>
              <a:rPr lang="lt-LT" i="1" dirty="0"/>
              <a:t> here</a:t>
            </a:r>
            <a:endParaRPr lang="lt-LT" dirty="0"/>
          </a:p>
        </p:txBody>
      </p:sp>
      <p:cxnSp>
        <p:nvCxnSpPr>
          <p:cNvPr id="47" name="Straight Connector 46">
            <a:extLst>
              <a:ext uri="{FF2B5EF4-FFF2-40B4-BE49-F238E27FC236}">
                <a16:creationId xmlns:a16="http://schemas.microsoft.com/office/drawing/2014/main" id="{B39A35FB-7133-440B-A325-81E08AD8150E}"/>
              </a:ext>
            </a:extLst>
          </p:cNvPr>
          <p:cNvCxnSpPr>
            <a:cxnSpLocks/>
          </p:cNvCxnSpPr>
          <p:nvPr userDrawn="1"/>
        </p:nvCxnSpPr>
        <p:spPr>
          <a:xfrm flipH="1">
            <a:off x="472445" y="2185687"/>
            <a:ext cx="11033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FECCFB77-1B82-4E92-99B1-D12E761BB6CE}"/>
              </a:ext>
            </a:extLst>
          </p:cNvPr>
          <p:cNvSpPr/>
          <p:nvPr userDrawn="1"/>
        </p:nvSpPr>
        <p:spPr>
          <a:xfrm>
            <a:off x="2354818" y="2418757"/>
            <a:ext cx="9098990"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3">
            <a:extLst>
              <a:ext uri="{FF2B5EF4-FFF2-40B4-BE49-F238E27FC236}">
                <a16:creationId xmlns:a16="http://schemas.microsoft.com/office/drawing/2014/main" id="{9418F00A-B3E8-4685-B4F6-E2C3AF30A3D2}"/>
              </a:ext>
            </a:extLst>
          </p:cNvPr>
          <p:cNvSpPr>
            <a:spLocks noGrp="1"/>
          </p:cNvSpPr>
          <p:nvPr>
            <p:ph type="body" sz="half" idx="29" hasCustomPrompt="1"/>
          </p:nvPr>
        </p:nvSpPr>
        <p:spPr>
          <a:xfrm>
            <a:off x="2463791" y="2422653"/>
            <a:ext cx="7575556" cy="232626"/>
          </a:xfrm>
          <a:prstGeom prst="rect">
            <a:avLst/>
          </a:prstGeom>
        </p:spPr>
        <p:txBody>
          <a:bodyPr>
            <a:no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 | Job Title | T: +370 11223344 | M: +370 55667788 | E: </a:t>
            </a:r>
            <a:r>
              <a:rPr lang="en-US" dirty="0" err="1"/>
              <a:t>name.surname@ellex.lt</a:t>
            </a:r>
            <a:endParaRPr lang="en-US" dirty="0"/>
          </a:p>
        </p:txBody>
      </p:sp>
      <p:sp>
        <p:nvSpPr>
          <p:cNvPr id="82" name="Text Placeholder 15">
            <a:extLst>
              <a:ext uri="{FF2B5EF4-FFF2-40B4-BE49-F238E27FC236}">
                <a16:creationId xmlns:a16="http://schemas.microsoft.com/office/drawing/2014/main" id="{FEA22290-804C-4946-B5D8-622A989672DB}"/>
              </a:ext>
            </a:extLst>
          </p:cNvPr>
          <p:cNvSpPr>
            <a:spLocks noGrp="1"/>
          </p:cNvSpPr>
          <p:nvPr>
            <p:ph type="body" sz="quarter" idx="30" hasCustomPrompt="1"/>
          </p:nvPr>
        </p:nvSpPr>
        <p:spPr>
          <a:xfrm>
            <a:off x="2354818" y="2750191"/>
            <a:ext cx="9098981" cy="873974"/>
          </a:xfrm>
        </p:spPr>
        <p:txBody>
          <a:bodyPr>
            <a:normAutofit/>
          </a:bodyPr>
          <a:lstStyle>
            <a:lvl1pPr marL="171450" indent="-171450">
              <a:lnSpc>
                <a:spcPts val="800"/>
              </a:lnSpc>
              <a:buFont typeface="Arial" panose="020B0604020202020204" pitchFamily="34" charset="0"/>
              <a:buChar char="•"/>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cxnSp>
        <p:nvCxnSpPr>
          <p:cNvPr id="85" name="Straight Connector 84">
            <a:extLst>
              <a:ext uri="{FF2B5EF4-FFF2-40B4-BE49-F238E27FC236}">
                <a16:creationId xmlns:a16="http://schemas.microsoft.com/office/drawing/2014/main" id="{E968607E-B6DD-4B99-A716-4F3E41259BD4}"/>
              </a:ext>
            </a:extLst>
          </p:cNvPr>
          <p:cNvCxnSpPr>
            <a:cxnSpLocks/>
          </p:cNvCxnSpPr>
          <p:nvPr userDrawn="1"/>
        </p:nvCxnSpPr>
        <p:spPr>
          <a:xfrm flipH="1">
            <a:off x="472445" y="3948378"/>
            <a:ext cx="11033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43807744-C2B3-45BA-9C33-D4DC14B7DD3C}"/>
              </a:ext>
            </a:extLst>
          </p:cNvPr>
          <p:cNvSpPr/>
          <p:nvPr userDrawn="1"/>
        </p:nvSpPr>
        <p:spPr>
          <a:xfrm>
            <a:off x="2354818" y="4190688"/>
            <a:ext cx="9098990" cy="213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3">
            <a:extLst>
              <a:ext uri="{FF2B5EF4-FFF2-40B4-BE49-F238E27FC236}">
                <a16:creationId xmlns:a16="http://schemas.microsoft.com/office/drawing/2014/main" id="{3E5D439A-AD3C-488C-BEEC-0FD07E20B9C0}"/>
              </a:ext>
            </a:extLst>
          </p:cNvPr>
          <p:cNvSpPr>
            <a:spLocks noGrp="1"/>
          </p:cNvSpPr>
          <p:nvPr>
            <p:ph type="body" sz="half" idx="34" hasCustomPrompt="1"/>
          </p:nvPr>
        </p:nvSpPr>
        <p:spPr>
          <a:xfrm>
            <a:off x="2463791" y="4194584"/>
            <a:ext cx="7575556" cy="232626"/>
          </a:xfrm>
          <a:prstGeom prst="rect">
            <a:avLst/>
          </a:prstGeom>
        </p:spPr>
        <p:txBody>
          <a:bodyPr>
            <a:no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Full Name | Job Title | T: +370 11223344 | M: +370 55667788 | E: </a:t>
            </a:r>
            <a:r>
              <a:rPr lang="en-US" dirty="0" err="1"/>
              <a:t>name.surname@ellex.lt</a:t>
            </a:r>
            <a:endParaRPr lang="en-US" dirty="0"/>
          </a:p>
        </p:txBody>
      </p:sp>
      <p:sp>
        <p:nvSpPr>
          <p:cNvPr id="89" name="Text Placeholder 15">
            <a:extLst>
              <a:ext uri="{FF2B5EF4-FFF2-40B4-BE49-F238E27FC236}">
                <a16:creationId xmlns:a16="http://schemas.microsoft.com/office/drawing/2014/main" id="{7D12A934-19C3-474B-A25E-4FBEFC16A2C0}"/>
              </a:ext>
            </a:extLst>
          </p:cNvPr>
          <p:cNvSpPr>
            <a:spLocks noGrp="1"/>
          </p:cNvSpPr>
          <p:nvPr>
            <p:ph type="body" sz="quarter" idx="35" hasCustomPrompt="1"/>
          </p:nvPr>
        </p:nvSpPr>
        <p:spPr>
          <a:xfrm>
            <a:off x="2354818" y="4522122"/>
            <a:ext cx="9098981" cy="936311"/>
          </a:xfrm>
        </p:spPr>
        <p:txBody>
          <a:bodyPr>
            <a:normAutofit/>
          </a:bodyPr>
          <a:lstStyle>
            <a:lvl1pPr marL="171450" indent="-171450">
              <a:lnSpc>
                <a:spcPts val="800"/>
              </a:lnSpc>
              <a:buFont typeface="Arial" panose="020B0604020202020204" pitchFamily="34" charset="0"/>
              <a:buChar char="•"/>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cxnSp>
        <p:nvCxnSpPr>
          <p:cNvPr id="92" name="Straight Connector 91">
            <a:extLst>
              <a:ext uri="{FF2B5EF4-FFF2-40B4-BE49-F238E27FC236}">
                <a16:creationId xmlns:a16="http://schemas.microsoft.com/office/drawing/2014/main" id="{3B491E66-FFEA-4E26-A31E-CB3F60443640}"/>
              </a:ext>
            </a:extLst>
          </p:cNvPr>
          <p:cNvCxnSpPr>
            <a:cxnSpLocks/>
          </p:cNvCxnSpPr>
          <p:nvPr userDrawn="1"/>
        </p:nvCxnSpPr>
        <p:spPr>
          <a:xfrm flipH="1">
            <a:off x="472445" y="5720309"/>
            <a:ext cx="11033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2359507-6DD0-47E0-97D7-0A9D3ECDE7DD}"/>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FE95CDAC-5C76-4EFA-9B87-13B9F2F1341D}"/>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9" name="Text Placeholder 15">
            <a:extLst>
              <a:ext uri="{FF2B5EF4-FFF2-40B4-BE49-F238E27FC236}">
                <a16:creationId xmlns:a16="http://schemas.microsoft.com/office/drawing/2014/main" id="{C8366C45-A3C8-4418-9BFE-457F01165A0C}"/>
              </a:ext>
            </a:extLst>
          </p:cNvPr>
          <p:cNvSpPr>
            <a:spLocks noGrp="1"/>
          </p:cNvSpPr>
          <p:nvPr>
            <p:ph type="body" sz="quarter" idx="36" hasCustomPrompt="1"/>
          </p:nvPr>
        </p:nvSpPr>
        <p:spPr>
          <a:xfrm>
            <a:off x="8461614" y="3676712"/>
            <a:ext cx="2992185" cy="279281"/>
          </a:xfrm>
        </p:spPr>
        <p:txBody>
          <a:bodyPr>
            <a:normAutofit/>
          </a:bodyPr>
          <a:lstStyle>
            <a:lvl1pPr marL="0" indent="0">
              <a:lnSpc>
                <a:spcPts val="1200"/>
              </a:lnSpc>
              <a:buNone/>
              <a:defRPr sz="1000">
                <a:latin typeface="+mn-lt"/>
              </a:defRPr>
            </a:lvl1pPr>
            <a:lvl2pPr>
              <a:lnSpc>
                <a:spcPts val="1200"/>
              </a:lnSpc>
              <a:defRPr sz="1000"/>
            </a:lvl2pPr>
            <a:lvl3pPr>
              <a:lnSpc>
                <a:spcPts val="1200"/>
              </a:lnSpc>
              <a:defRPr sz="1000"/>
            </a:lvl3pPr>
            <a:lvl4pPr>
              <a:lnSpc>
                <a:spcPts val="1200"/>
              </a:lnSpc>
              <a:defRPr sz="1000"/>
            </a:lvl4pPr>
            <a:lvl5pPr>
              <a:lnSpc>
                <a:spcPts val="1200"/>
              </a:lnSpc>
              <a:defRPr sz="1000"/>
            </a:lvl5pPr>
          </a:lstStyle>
          <a:p>
            <a:r>
              <a:rPr lang="en-GB" i="1" dirty="0">
                <a:solidFill>
                  <a:srgbClr val="041E41"/>
                </a:solidFill>
              </a:rPr>
              <a:t>For more details please see expert’</a:t>
            </a:r>
            <a:r>
              <a:rPr lang="lt-LT" i="1" dirty="0">
                <a:solidFill>
                  <a:srgbClr val="041E41"/>
                </a:solidFill>
              </a:rPr>
              <a:t>s</a:t>
            </a:r>
            <a:r>
              <a:rPr lang="en-GB" i="1" dirty="0">
                <a:solidFill>
                  <a:srgbClr val="041E41"/>
                </a:solidFill>
              </a:rPr>
              <a:t> </a:t>
            </a:r>
            <a:r>
              <a:rPr lang="en-GB" i="1" dirty="0"/>
              <a:t>CV</a:t>
            </a:r>
            <a:r>
              <a:rPr lang="lt-LT" i="1" dirty="0"/>
              <a:t> here</a:t>
            </a:r>
            <a:endParaRPr lang="lt-LT" dirty="0"/>
          </a:p>
        </p:txBody>
      </p:sp>
      <p:sp>
        <p:nvSpPr>
          <p:cNvPr id="33" name="Text Placeholder 15">
            <a:extLst>
              <a:ext uri="{FF2B5EF4-FFF2-40B4-BE49-F238E27FC236}">
                <a16:creationId xmlns:a16="http://schemas.microsoft.com/office/drawing/2014/main" id="{10FD50AA-035B-4EC8-9053-258A439AE117}"/>
              </a:ext>
            </a:extLst>
          </p:cNvPr>
          <p:cNvSpPr>
            <a:spLocks noGrp="1"/>
          </p:cNvSpPr>
          <p:nvPr>
            <p:ph type="body" sz="quarter" idx="37" hasCustomPrompt="1"/>
          </p:nvPr>
        </p:nvSpPr>
        <p:spPr>
          <a:xfrm>
            <a:off x="8461614" y="5458433"/>
            <a:ext cx="2992185" cy="176438"/>
          </a:xfrm>
        </p:spPr>
        <p:txBody>
          <a:bodyPr>
            <a:noAutofit/>
          </a:bodyPr>
          <a:lstStyle>
            <a:lvl1pPr marL="0" indent="0">
              <a:lnSpc>
                <a:spcPts val="1200"/>
              </a:lnSpc>
              <a:buNone/>
              <a:defRPr sz="1000">
                <a:latin typeface="+mn-lt"/>
              </a:defRPr>
            </a:lvl1pPr>
            <a:lvl2pPr>
              <a:lnSpc>
                <a:spcPts val="1200"/>
              </a:lnSpc>
              <a:defRPr sz="1000"/>
            </a:lvl2pPr>
            <a:lvl3pPr>
              <a:lnSpc>
                <a:spcPts val="1200"/>
              </a:lnSpc>
              <a:defRPr sz="1000"/>
            </a:lvl3pPr>
            <a:lvl4pPr>
              <a:lnSpc>
                <a:spcPts val="1200"/>
              </a:lnSpc>
              <a:defRPr sz="1000"/>
            </a:lvl4pPr>
            <a:lvl5pPr>
              <a:lnSpc>
                <a:spcPts val="1200"/>
              </a:lnSpc>
              <a:defRPr sz="1000"/>
            </a:lvl5pPr>
          </a:lstStyle>
          <a:p>
            <a:r>
              <a:rPr lang="en-GB" i="1" dirty="0">
                <a:solidFill>
                  <a:srgbClr val="041E41"/>
                </a:solidFill>
              </a:rPr>
              <a:t>For more details please see expert’</a:t>
            </a:r>
            <a:r>
              <a:rPr lang="lt-LT" i="1" dirty="0">
                <a:solidFill>
                  <a:srgbClr val="041E41"/>
                </a:solidFill>
              </a:rPr>
              <a:t>s</a:t>
            </a:r>
            <a:r>
              <a:rPr lang="en-GB" i="1" dirty="0">
                <a:solidFill>
                  <a:srgbClr val="041E41"/>
                </a:solidFill>
              </a:rPr>
              <a:t> </a:t>
            </a:r>
            <a:r>
              <a:rPr lang="en-GB" i="1" dirty="0"/>
              <a:t>CV</a:t>
            </a:r>
            <a:r>
              <a:rPr lang="lt-LT" i="1" dirty="0"/>
              <a:t> here</a:t>
            </a:r>
            <a:endParaRPr lang="lt-LT" dirty="0"/>
          </a:p>
        </p:txBody>
      </p:sp>
      <p:pic>
        <p:nvPicPr>
          <p:cNvPr id="28" name="Graphic 27">
            <a:extLst>
              <a:ext uri="{FF2B5EF4-FFF2-40B4-BE49-F238E27FC236}">
                <a16:creationId xmlns:a16="http://schemas.microsoft.com/office/drawing/2014/main" id="{6B5707F8-0E3B-428C-A223-D8D5CCED66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912209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8" name="Rectangle 27">
            <a:extLst>
              <a:ext uri="{FF2B5EF4-FFF2-40B4-BE49-F238E27FC236}">
                <a16:creationId xmlns:a16="http://schemas.microsoft.com/office/drawing/2014/main" id="{3E1C42E8-F375-4B97-A10E-6FB9CFEAF5DE}"/>
              </a:ext>
            </a:extLst>
          </p:cNvPr>
          <p:cNvSpPr/>
          <p:nvPr userDrawn="1"/>
        </p:nvSpPr>
        <p:spPr>
          <a:xfrm>
            <a:off x="692917" y="1988291"/>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BF7512-5870-448B-BF66-35CF7D8B7DE3}"/>
              </a:ext>
            </a:extLst>
          </p:cNvPr>
          <p:cNvSpPr/>
          <p:nvPr userDrawn="1"/>
        </p:nvSpPr>
        <p:spPr>
          <a:xfrm>
            <a:off x="6218775" y="1987819"/>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37">
            <a:extLst>
              <a:ext uri="{FF2B5EF4-FFF2-40B4-BE49-F238E27FC236}">
                <a16:creationId xmlns:a16="http://schemas.microsoft.com/office/drawing/2014/main" id="{5A886339-14B1-43A6-A8EC-7FA4B9E647FF}"/>
              </a:ext>
            </a:extLst>
          </p:cNvPr>
          <p:cNvSpPr>
            <a:spLocks noGrp="1"/>
          </p:cNvSpPr>
          <p:nvPr>
            <p:ph type="pic" sz="quarter" idx="10"/>
          </p:nvPr>
        </p:nvSpPr>
        <p:spPr>
          <a:xfrm>
            <a:off x="699473" y="620934"/>
            <a:ext cx="1381179" cy="1366414"/>
          </a:xfrm>
          <a:noFill/>
        </p:spPr>
        <p:txBody>
          <a:bodyPr/>
          <a:lstStyle/>
          <a:p>
            <a:endParaRPr lang="en-US" dirty="0"/>
          </a:p>
        </p:txBody>
      </p:sp>
      <p:sp>
        <p:nvSpPr>
          <p:cNvPr id="46" name="Text Placeholder 3">
            <a:extLst>
              <a:ext uri="{FF2B5EF4-FFF2-40B4-BE49-F238E27FC236}">
                <a16:creationId xmlns:a16="http://schemas.microsoft.com/office/drawing/2014/main" id="{FB2D8435-90B0-4CEE-848E-4F9075BDD5A8}"/>
              </a:ext>
            </a:extLst>
          </p:cNvPr>
          <p:cNvSpPr>
            <a:spLocks noGrp="1"/>
          </p:cNvSpPr>
          <p:nvPr>
            <p:ph type="body" sz="half" idx="2" hasCustomPrompt="1"/>
          </p:nvPr>
        </p:nvSpPr>
        <p:spPr>
          <a:xfrm>
            <a:off x="680423" y="2883559"/>
            <a:ext cx="4473150" cy="2725672"/>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a:t>
            </a:r>
            <a:r>
              <a:rPr lang="lt-LT" dirty="0"/>
              <a:t>e.</a:t>
            </a:r>
          </a:p>
        </p:txBody>
      </p:sp>
      <p:sp>
        <p:nvSpPr>
          <p:cNvPr id="48" name="Text Placeholder 3">
            <a:extLst>
              <a:ext uri="{FF2B5EF4-FFF2-40B4-BE49-F238E27FC236}">
                <a16:creationId xmlns:a16="http://schemas.microsoft.com/office/drawing/2014/main" id="{5458021F-78F7-4BC2-8F28-4657193BD62E}"/>
              </a:ext>
            </a:extLst>
          </p:cNvPr>
          <p:cNvSpPr>
            <a:spLocks noGrp="1"/>
          </p:cNvSpPr>
          <p:nvPr>
            <p:ph type="body" sz="half" idx="24" hasCustomPrompt="1"/>
          </p:nvPr>
        </p:nvSpPr>
        <p:spPr>
          <a:xfrm>
            <a:off x="686773" y="2064040"/>
            <a:ext cx="1922471" cy="745623"/>
          </a:xfrm>
          <a:prstGeom prst="rect">
            <a:avLst/>
          </a:prstGeom>
        </p:spPr>
        <p:txBody>
          <a:bodyPr>
            <a:normAutofit/>
          </a:bodyPr>
          <a:lstStyle>
            <a:lvl1pPr marL="0" marR="0" indent="0" algn="l" defTabSz="914400" rtl="0" eaLnBrk="1" fontAlgn="auto" latinLnBrk="0" hangingPunct="1">
              <a:lnSpc>
                <a:spcPts val="1000"/>
              </a:lnSpc>
              <a:spcBef>
                <a:spcPts val="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Full Name </a:t>
            </a:r>
            <a:br>
              <a:rPr lang="en-US" dirty="0"/>
            </a:br>
            <a:r>
              <a:rPr lang="en-US" dirty="0"/>
              <a:t>Job Title </a:t>
            </a:r>
            <a:br>
              <a:rPr lang="en-US" dirty="0"/>
            </a:br>
            <a:r>
              <a:rPr lang="en-US" dirty="0"/>
              <a:t>T: +370 11223344</a:t>
            </a:r>
            <a:br>
              <a:rPr lang="en-US" dirty="0"/>
            </a:br>
            <a:r>
              <a:rPr lang="en-US" dirty="0"/>
              <a:t>M: +370 55667788 </a:t>
            </a:r>
            <a:br>
              <a:rPr lang="en-US" dirty="0"/>
            </a:br>
            <a:r>
              <a:rPr lang="en-US" dirty="0"/>
              <a:t>E: </a:t>
            </a:r>
            <a:r>
              <a:rPr lang="en-US" dirty="0" err="1"/>
              <a:t>name.surname@ellex.lt</a:t>
            </a:r>
            <a:endParaRPr lang="en-US" dirty="0"/>
          </a:p>
        </p:txBody>
      </p:sp>
      <p:sp>
        <p:nvSpPr>
          <p:cNvPr id="49" name="Picture Placeholder 37">
            <a:extLst>
              <a:ext uri="{FF2B5EF4-FFF2-40B4-BE49-F238E27FC236}">
                <a16:creationId xmlns:a16="http://schemas.microsoft.com/office/drawing/2014/main" id="{0FAA07F4-9209-4272-BFD4-5220884FFCAC}"/>
              </a:ext>
            </a:extLst>
          </p:cNvPr>
          <p:cNvSpPr>
            <a:spLocks noGrp="1"/>
          </p:cNvSpPr>
          <p:nvPr>
            <p:ph type="pic" sz="quarter" idx="25"/>
          </p:nvPr>
        </p:nvSpPr>
        <p:spPr>
          <a:xfrm>
            <a:off x="6237825" y="620934"/>
            <a:ext cx="1381179" cy="1366414"/>
          </a:xfrm>
          <a:noFill/>
        </p:spPr>
        <p:txBody>
          <a:bodyPr/>
          <a:lstStyle/>
          <a:p>
            <a:endParaRPr lang="en-US" dirty="0"/>
          </a:p>
        </p:txBody>
      </p:sp>
      <p:sp>
        <p:nvSpPr>
          <p:cNvPr id="55" name="Text Placeholder 3">
            <a:extLst>
              <a:ext uri="{FF2B5EF4-FFF2-40B4-BE49-F238E27FC236}">
                <a16:creationId xmlns:a16="http://schemas.microsoft.com/office/drawing/2014/main" id="{D88086A8-5682-46A3-8528-6F332CFCD18B}"/>
              </a:ext>
            </a:extLst>
          </p:cNvPr>
          <p:cNvSpPr>
            <a:spLocks noGrp="1"/>
          </p:cNvSpPr>
          <p:nvPr>
            <p:ph type="body" sz="half" idx="27" hasCustomPrompt="1"/>
          </p:nvPr>
        </p:nvSpPr>
        <p:spPr>
          <a:xfrm>
            <a:off x="6225125" y="2064040"/>
            <a:ext cx="1922471" cy="745623"/>
          </a:xfrm>
          <a:prstGeom prst="rect">
            <a:avLst/>
          </a:prstGeom>
        </p:spPr>
        <p:txBody>
          <a:bodyPr>
            <a:normAutofit/>
          </a:bodyPr>
          <a:lstStyle>
            <a:lvl1pPr marL="0" marR="0" indent="0" algn="l" defTabSz="914400" rtl="0" eaLnBrk="1" fontAlgn="auto" latinLnBrk="0" hangingPunct="1">
              <a:lnSpc>
                <a:spcPts val="1000"/>
              </a:lnSpc>
              <a:spcBef>
                <a:spcPts val="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Full Name </a:t>
            </a:r>
            <a:br>
              <a:rPr lang="en-US" dirty="0"/>
            </a:br>
            <a:r>
              <a:rPr lang="en-US" dirty="0"/>
              <a:t>Job Title </a:t>
            </a:r>
            <a:br>
              <a:rPr lang="en-US" dirty="0"/>
            </a:br>
            <a:r>
              <a:rPr lang="en-US" dirty="0"/>
              <a:t>T: +370 11223344</a:t>
            </a:r>
            <a:br>
              <a:rPr lang="en-US" dirty="0"/>
            </a:br>
            <a:r>
              <a:rPr lang="en-US" dirty="0"/>
              <a:t>M: +370 55667788 </a:t>
            </a:r>
            <a:br>
              <a:rPr lang="en-US" dirty="0"/>
            </a:br>
            <a:r>
              <a:rPr lang="en-US" dirty="0"/>
              <a:t>E: </a:t>
            </a:r>
            <a:r>
              <a:rPr lang="en-US" dirty="0" err="1"/>
              <a:t>name.surname@ellex.lt</a:t>
            </a:r>
            <a:endParaRPr lang="en-US" dirty="0"/>
          </a:p>
        </p:txBody>
      </p:sp>
      <p:sp>
        <p:nvSpPr>
          <p:cNvPr id="14" name="Text Placeholder 3">
            <a:extLst>
              <a:ext uri="{FF2B5EF4-FFF2-40B4-BE49-F238E27FC236}">
                <a16:creationId xmlns:a16="http://schemas.microsoft.com/office/drawing/2014/main" id="{1C08C941-F0E4-42AD-B925-DE05BDE795D8}"/>
              </a:ext>
            </a:extLst>
          </p:cNvPr>
          <p:cNvSpPr>
            <a:spLocks noGrp="1"/>
          </p:cNvSpPr>
          <p:nvPr>
            <p:ph type="body" sz="half" idx="28" hasCustomPrompt="1"/>
          </p:nvPr>
        </p:nvSpPr>
        <p:spPr>
          <a:xfrm>
            <a:off x="699473" y="5679261"/>
            <a:ext cx="4473150" cy="228534"/>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lang="lt-LT" i="1" dirty="0"/>
              <a:t>For</a:t>
            </a:r>
            <a:r>
              <a:rPr lang="en-US" i="1" dirty="0"/>
              <a:t> more details please see expert’s CV</a:t>
            </a:r>
            <a:r>
              <a:rPr lang="lt-LT" i="1" dirty="0"/>
              <a:t> here.</a:t>
            </a:r>
            <a:endParaRPr lang="en-US" dirty="0"/>
          </a:p>
          <a:p>
            <a:pPr>
              <a:lnSpc>
                <a:spcPts val="1000"/>
              </a:lnSpc>
            </a:pPr>
            <a:endParaRPr lang="en-US" dirty="0"/>
          </a:p>
        </p:txBody>
      </p:sp>
      <p:sp>
        <p:nvSpPr>
          <p:cNvPr id="15" name="Text Placeholder 3">
            <a:extLst>
              <a:ext uri="{FF2B5EF4-FFF2-40B4-BE49-F238E27FC236}">
                <a16:creationId xmlns:a16="http://schemas.microsoft.com/office/drawing/2014/main" id="{791CD5B7-59F4-4730-A755-88A24DEE1C26}"/>
              </a:ext>
            </a:extLst>
          </p:cNvPr>
          <p:cNvSpPr>
            <a:spLocks noGrp="1"/>
          </p:cNvSpPr>
          <p:nvPr>
            <p:ph type="body" sz="half" idx="29" hasCustomPrompt="1"/>
          </p:nvPr>
        </p:nvSpPr>
        <p:spPr>
          <a:xfrm>
            <a:off x="6268085" y="2883559"/>
            <a:ext cx="4473150" cy="2725672"/>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p>
          <a:p>
            <a:pPr>
              <a:lnSpc>
                <a:spcPts val="1000"/>
              </a:lnSpc>
            </a:pPr>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a:lnSpc>
                <a:spcPts val="1000"/>
              </a:lnSpc>
            </a:pPr>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a:t>
            </a:r>
            <a:r>
              <a:rPr lang="lt-LT" dirty="0"/>
              <a:t>e.</a:t>
            </a:r>
          </a:p>
        </p:txBody>
      </p:sp>
      <p:sp>
        <p:nvSpPr>
          <p:cNvPr id="16" name="Text Placeholder 3">
            <a:extLst>
              <a:ext uri="{FF2B5EF4-FFF2-40B4-BE49-F238E27FC236}">
                <a16:creationId xmlns:a16="http://schemas.microsoft.com/office/drawing/2014/main" id="{633CA84C-5226-45B4-B76E-75BC6E8B016F}"/>
              </a:ext>
            </a:extLst>
          </p:cNvPr>
          <p:cNvSpPr>
            <a:spLocks noGrp="1"/>
          </p:cNvSpPr>
          <p:nvPr>
            <p:ph type="body" sz="half" idx="30" hasCustomPrompt="1"/>
          </p:nvPr>
        </p:nvSpPr>
        <p:spPr>
          <a:xfrm>
            <a:off x="6287135" y="5679261"/>
            <a:ext cx="4473150" cy="228534"/>
          </a:xfrm>
          <a:prstGeom prst="rect">
            <a:avLst/>
          </a:prstGeom>
        </p:spPr>
        <p:txBody>
          <a:bodyPr>
            <a:normAutofit/>
          </a:bodyPr>
          <a:lstStyle>
            <a:lvl1pPr marL="0" marR="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lang="lt-LT" i="1" dirty="0"/>
              <a:t>For</a:t>
            </a:r>
            <a:r>
              <a:rPr lang="en-US" i="1" dirty="0"/>
              <a:t> more details please see expert’s CV</a:t>
            </a:r>
            <a:r>
              <a:rPr lang="lt-LT" i="1" dirty="0"/>
              <a:t> here.</a:t>
            </a:r>
            <a:endParaRPr lang="en-US" dirty="0"/>
          </a:p>
          <a:p>
            <a:pPr>
              <a:lnSpc>
                <a:spcPts val="1000"/>
              </a:lnSpc>
            </a:pPr>
            <a:endParaRPr lang="en-US" dirty="0"/>
          </a:p>
        </p:txBody>
      </p:sp>
      <p:pic>
        <p:nvPicPr>
          <p:cNvPr id="19" name="Graphic 18">
            <a:extLst>
              <a:ext uri="{FF2B5EF4-FFF2-40B4-BE49-F238E27FC236}">
                <a16:creationId xmlns:a16="http://schemas.microsoft.com/office/drawing/2014/main" id="{12C1971E-1751-4C4A-9237-EA29D37D8C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302679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61" name="Picture Placeholder 37">
            <a:extLst>
              <a:ext uri="{FF2B5EF4-FFF2-40B4-BE49-F238E27FC236}">
                <a16:creationId xmlns:a16="http://schemas.microsoft.com/office/drawing/2014/main" id="{E6771671-F2A1-494C-9B1A-CBA742FF571F}"/>
              </a:ext>
            </a:extLst>
          </p:cNvPr>
          <p:cNvSpPr>
            <a:spLocks noGrp="1"/>
          </p:cNvSpPr>
          <p:nvPr>
            <p:ph type="pic" sz="quarter" idx="10"/>
          </p:nvPr>
        </p:nvSpPr>
        <p:spPr>
          <a:xfrm>
            <a:off x="472445" y="563881"/>
            <a:ext cx="2169253" cy="2226080"/>
          </a:xfrm>
          <a:noFill/>
        </p:spPr>
        <p:txBody>
          <a:bodyPr/>
          <a:lstStyle/>
          <a:p>
            <a:endParaRPr lang="en-US" dirty="0"/>
          </a:p>
        </p:txBody>
      </p:sp>
      <p:cxnSp>
        <p:nvCxnSpPr>
          <p:cNvPr id="15" name="Straight Connector 14">
            <a:extLst>
              <a:ext uri="{FF2B5EF4-FFF2-40B4-BE49-F238E27FC236}">
                <a16:creationId xmlns:a16="http://schemas.microsoft.com/office/drawing/2014/main" id="{4045E144-AA8E-4AAC-A18A-1D913663274D}"/>
              </a:ext>
            </a:extLst>
          </p:cNvPr>
          <p:cNvCxnSpPr>
            <a:cxnSpLocks/>
          </p:cNvCxnSpPr>
          <p:nvPr userDrawn="1"/>
        </p:nvCxnSpPr>
        <p:spPr>
          <a:xfrm>
            <a:off x="7709891" y="1079500"/>
            <a:ext cx="0" cy="4624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3274F3-4CB3-41A1-9AD8-B23ABB0794A1}"/>
              </a:ext>
            </a:extLst>
          </p:cNvPr>
          <p:cNvCxnSpPr>
            <a:cxnSpLocks/>
          </p:cNvCxnSpPr>
          <p:nvPr userDrawn="1"/>
        </p:nvCxnSpPr>
        <p:spPr>
          <a:xfrm>
            <a:off x="7700133" y="1079500"/>
            <a:ext cx="0" cy="4624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0147836D-7651-4E0C-BD85-76183963A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89992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A7BBD64C-C2F9-40CA-B91E-5E05F898A0B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2" name="Slide Number">
            <a:extLst>
              <a:ext uri="{FF2B5EF4-FFF2-40B4-BE49-F238E27FC236}">
                <a16:creationId xmlns:a16="http://schemas.microsoft.com/office/drawing/2014/main" id="{ED920A03-E7B4-43F1-BB04-B8BE0E2C399A}"/>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8" name="Rectangle 27">
            <a:extLst>
              <a:ext uri="{FF2B5EF4-FFF2-40B4-BE49-F238E27FC236}">
                <a16:creationId xmlns:a16="http://schemas.microsoft.com/office/drawing/2014/main" id="{3E1C42E8-F375-4B97-A10E-6FB9CFEAF5DE}"/>
              </a:ext>
            </a:extLst>
          </p:cNvPr>
          <p:cNvSpPr/>
          <p:nvPr userDrawn="1"/>
        </p:nvSpPr>
        <p:spPr>
          <a:xfrm>
            <a:off x="692917" y="1988291"/>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BF7512-5870-448B-BF66-35CF7D8B7DE3}"/>
              </a:ext>
            </a:extLst>
          </p:cNvPr>
          <p:cNvSpPr/>
          <p:nvPr userDrawn="1"/>
        </p:nvSpPr>
        <p:spPr>
          <a:xfrm>
            <a:off x="6218775" y="1987819"/>
            <a:ext cx="5184008" cy="8072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37">
            <a:extLst>
              <a:ext uri="{FF2B5EF4-FFF2-40B4-BE49-F238E27FC236}">
                <a16:creationId xmlns:a16="http://schemas.microsoft.com/office/drawing/2014/main" id="{5A886339-14B1-43A6-A8EC-7FA4B9E647FF}"/>
              </a:ext>
            </a:extLst>
          </p:cNvPr>
          <p:cNvSpPr>
            <a:spLocks noGrp="1"/>
          </p:cNvSpPr>
          <p:nvPr>
            <p:ph type="pic" sz="quarter" idx="10"/>
          </p:nvPr>
        </p:nvSpPr>
        <p:spPr>
          <a:xfrm>
            <a:off x="699473" y="620934"/>
            <a:ext cx="1381179" cy="1366414"/>
          </a:xfrm>
          <a:noFill/>
        </p:spPr>
        <p:txBody>
          <a:bodyPr/>
          <a:lstStyle/>
          <a:p>
            <a:endParaRPr lang="en-US" dirty="0"/>
          </a:p>
        </p:txBody>
      </p:sp>
      <p:sp>
        <p:nvSpPr>
          <p:cNvPr id="49" name="Picture Placeholder 37">
            <a:extLst>
              <a:ext uri="{FF2B5EF4-FFF2-40B4-BE49-F238E27FC236}">
                <a16:creationId xmlns:a16="http://schemas.microsoft.com/office/drawing/2014/main" id="{0FAA07F4-9209-4272-BFD4-5220884FFCAC}"/>
              </a:ext>
            </a:extLst>
          </p:cNvPr>
          <p:cNvSpPr>
            <a:spLocks noGrp="1"/>
          </p:cNvSpPr>
          <p:nvPr>
            <p:ph type="pic" sz="quarter" idx="25"/>
          </p:nvPr>
        </p:nvSpPr>
        <p:spPr>
          <a:xfrm>
            <a:off x="6237825" y="620934"/>
            <a:ext cx="1381179" cy="1366414"/>
          </a:xfrm>
          <a:noFill/>
        </p:spPr>
        <p:txBody>
          <a:bodyPr/>
          <a:lstStyle/>
          <a:p>
            <a:endParaRPr lang="en-US" dirty="0"/>
          </a:p>
        </p:txBody>
      </p:sp>
      <p:pic>
        <p:nvPicPr>
          <p:cNvPr id="13" name="Graphic 12">
            <a:extLst>
              <a:ext uri="{FF2B5EF4-FFF2-40B4-BE49-F238E27FC236}">
                <a16:creationId xmlns:a16="http://schemas.microsoft.com/office/drawing/2014/main" id="{7232EF88-A52E-4984-9130-A97647C26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4209101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40A57D-3751-4337-BD00-ABA5CCC242BF}"/>
              </a:ext>
            </a:extLst>
          </p:cNvPr>
          <p:cNvCxnSpPr>
            <a:cxnSpLocks/>
          </p:cNvCxnSpPr>
          <p:nvPr userDrawn="1"/>
        </p:nvCxnSpPr>
        <p:spPr>
          <a:xfrm flipV="1">
            <a:off x="10135197"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698C3F2-2AC6-430B-801E-0DDC8B1BCDCF}"/>
              </a:ext>
            </a:extLst>
          </p:cNvPr>
          <p:cNvCxnSpPr>
            <a:cxnSpLocks/>
          </p:cNvCxnSpPr>
          <p:nvPr userDrawn="1"/>
        </p:nvCxnSpPr>
        <p:spPr>
          <a:xfrm flipV="1">
            <a:off x="8149190"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CF8CCB-E321-40FA-A10E-E6645DAE0320}"/>
              </a:ext>
            </a:extLst>
          </p:cNvPr>
          <p:cNvSpPr txBox="1"/>
          <p:nvPr/>
        </p:nvSpPr>
        <p:spPr>
          <a:xfrm>
            <a:off x="7453675" y="2977239"/>
            <a:ext cx="1381598" cy="246221"/>
          </a:xfrm>
          <a:prstGeom prst="rect">
            <a:avLst/>
          </a:prstGeom>
          <a:noFill/>
        </p:spPr>
        <p:txBody>
          <a:bodyPr wrap="square" rtlCol="0">
            <a:spAutoFit/>
          </a:bodyPr>
          <a:lstStyle/>
          <a:p>
            <a:pPr algn="ctr"/>
            <a:r>
              <a:rPr lang="lt-LT" sz="1000" dirty="0"/>
              <a:t>Lorem ipsum</a:t>
            </a:r>
            <a:endParaRPr lang="en-US" sz="1000" dirty="0"/>
          </a:p>
        </p:txBody>
      </p:sp>
      <p:sp>
        <p:nvSpPr>
          <p:cNvPr id="6" name="Rectangle 5">
            <a:extLst>
              <a:ext uri="{FF2B5EF4-FFF2-40B4-BE49-F238E27FC236}">
                <a16:creationId xmlns:a16="http://schemas.microsoft.com/office/drawing/2014/main" id="{0FF4EA5E-1995-4772-8B42-B34451C8CABA}"/>
              </a:ext>
            </a:extLst>
          </p:cNvPr>
          <p:cNvSpPr/>
          <p:nvPr/>
        </p:nvSpPr>
        <p:spPr>
          <a:xfrm>
            <a:off x="7522298" y="2943225"/>
            <a:ext cx="1252776"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7CD01DE-4E81-4F6B-B2B2-0B4EEB118D9B}"/>
              </a:ext>
            </a:extLst>
          </p:cNvPr>
          <p:cNvCxnSpPr>
            <a:cxnSpLocks/>
          </p:cNvCxnSpPr>
          <p:nvPr userDrawn="1"/>
        </p:nvCxnSpPr>
        <p:spPr>
          <a:xfrm flipV="1">
            <a:off x="6161905"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33A86E-3451-40DB-B1D1-3AEA7E666D87}"/>
              </a:ext>
            </a:extLst>
          </p:cNvPr>
          <p:cNvSpPr txBox="1"/>
          <p:nvPr userDrawn="1"/>
        </p:nvSpPr>
        <p:spPr>
          <a:xfrm>
            <a:off x="5519014" y="2977239"/>
            <a:ext cx="1276350" cy="246221"/>
          </a:xfrm>
          <a:prstGeom prst="rect">
            <a:avLst/>
          </a:prstGeom>
          <a:noFill/>
        </p:spPr>
        <p:txBody>
          <a:bodyPr wrap="square" rtlCol="0">
            <a:spAutoFit/>
          </a:bodyPr>
          <a:lstStyle/>
          <a:p>
            <a:pPr algn="ctr"/>
            <a:r>
              <a:rPr lang="lt-LT" sz="1000" dirty="0"/>
              <a:t>Lorem ipsum</a:t>
            </a:r>
            <a:endParaRPr lang="en-US" sz="1000" dirty="0"/>
          </a:p>
        </p:txBody>
      </p:sp>
      <p:sp>
        <p:nvSpPr>
          <p:cNvPr id="10" name="Rectangle 9">
            <a:extLst>
              <a:ext uri="{FF2B5EF4-FFF2-40B4-BE49-F238E27FC236}">
                <a16:creationId xmlns:a16="http://schemas.microsoft.com/office/drawing/2014/main" id="{6162158B-712C-41C8-8FAA-F34F394B0C44}"/>
              </a:ext>
            </a:extLst>
          </p:cNvPr>
          <p:cNvSpPr/>
          <p:nvPr userDrawn="1"/>
        </p:nvSpPr>
        <p:spPr>
          <a:xfrm>
            <a:off x="5646434" y="2943225"/>
            <a:ext cx="1029934"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C110C38-0F19-4E49-BB38-9DCEC49F8E12}"/>
              </a:ext>
            </a:extLst>
          </p:cNvPr>
          <p:cNvCxnSpPr>
            <a:cxnSpLocks/>
          </p:cNvCxnSpPr>
          <p:nvPr userDrawn="1"/>
        </p:nvCxnSpPr>
        <p:spPr>
          <a:xfrm flipV="1">
            <a:off x="4175460"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8D6B0E-887C-4AE9-B4CA-556ED5FDE377}"/>
              </a:ext>
            </a:extLst>
          </p:cNvPr>
          <p:cNvSpPr txBox="1"/>
          <p:nvPr userDrawn="1"/>
        </p:nvSpPr>
        <p:spPr>
          <a:xfrm>
            <a:off x="3532569" y="2977239"/>
            <a:ext cx="1276350" cy="246221"/>
          </a:xfrm>
          <a:prstGeom prst="rect">
            <a:avLst/>
          </a:prstGeom>
          <a:noFill/>
        </p:spPr>
        <p:txBody>
          <a:bodyPr wrap="square" rtlCol="0">
            <a:spAutoFit/>
          </a:bodyPr>
          <a:lstStyle/>
          <a:p>
            <a:pPr algn="ctr"/>
            <a:r>
              <a:rPr lang="lt-LT" sz="1000" dirty="0"/>
              <a:t>Lorem ipsum</a:t>
            </a:r>
            <a:endParaRPr lang="en-US" sz="1000" dirty="0"/>
          </a:p>
        </p:txBody>
      </p:sp>
      <p:sp>
        <p:nvSpPr>
          <p:cNvPr id="14" name="Rectangle 13">
            <a:extLst>
              <a:ext uri="{FF2B5EF4-FFF2-40B4-BE49-F238E27FC236}">
                <a16:creationId xmlns:a16="http://schemas.microsoft.com/office/drawing/2014/main" id="{384E0AB8-C967-459A-91C2-8141FA26BD27}"/>
              </a:ext>
            </a:extLst>
          </p:cNvPr>
          <p:cNvSpPr/>
          <p:nvPr userDrawn="1"/>
        </p:nvSpPr>
        <p:spPr>
          <a:xfrm>
            <a:off x="3659989" y="2943225"/>
            <a:ext cx="1029934"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95CEC80-7535-458F-A854-23C97419EAF0}"/>
              </a:ext>
            </a:extLst>
          </p:cNvPr>
          <p:cNvCxnSpPr>
            <a:cxnSpLocks/>
          </p:cNvCxnSpPr>
          <p:nvPr userDrawn="1"/>
        </p:nvCxnSpPr>
        <p:spPr>
          <a:xfrm flipV="1">
            <a:off x="2203209" y="3409427"/>
            <a:ext cx="0" cy="336204"/>
          </a:xfrm>
          <a:prstGeom prst="line">
            <a:avLst/>
          </a:prstGeom>
          <a:ln w="63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CF631C-B6B1-4C39-86EC-54E6906A8429}"/>
              </a:ext>
            </a:extLst>
          </p:cNvPr>
          <p:cNvCxnSpPr>
            <a:cxnSpLocks/>
            <a:stCxn id="31" idx="6"/>
            <a:endCxn id="35" idx="2"/>
          </p:cNvCxnSpPr>
          <p:nvPr userDrawn="1"/>
        </p:nvCxnSpPr>
        <p:spPr>
          <a:xfrm>
            <a:off x="1433513"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F93045D-B7E9-4DF1-8492-B930BCF2EB26}"/>
              </a:ext>
            </a:extLst>
          </p:cNvPr>
          <p:cNvSpPr/>
          <p:nvPr userDrawn="1"/>
        </p:nvSpPr>
        <p:spPr>
          <a:xfrm>
            <a:off x="2155890"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8ED0361-39B9-4E06-B790-D7EEE0BC7B35}"/>
              </a:ext>
            </a:extLst>
          </p:cNvPr>
          <p:cNvSpPr txBox="1"/>
          <p:nvPr userDrawn="1"/>
        </p:nvSpPr>
        <p:spPr>
          <a:xfrm>
            <a:off x="570440" y="2322301"/>
            <a:ext cx="1276350" cy="230832"/>
          </a:xfrm>
          <a:prstGeom prst="rect">
            <a:avLst/>
          </a:prstGeom>
          <a:noFill/>
          <a:ln>
            <a:solidFill>
              <a:schemeClr val="tx1"/>
            </a:solidFill>
          </a:ln>
        </p:spPr>
        <p:txBody>
          <a:bodyPr wrap="square" rtlCol="0">
            <a:spAutoFit/>
          </a:bodyPr>
          <a:lstStyle/>
          <a:p>
            <a:pPr algn="ctr"/>
            <a:r>
              <a:rPr lang="lt-LT" sz="900" b="1" dirty="0"/>
              <a:t>Lorem </a:t>
            </a:r>
            <a:endParaRPr lang="en-US" sz="900" b="1" dirty="0"/>
          </a:p>
        </p:txBody>
      </p:sp>
      <p:sp>
        <p:nvSpPr>
          <p:cNvPr id="25" name="TextBox 24">
            <a:extLst>
              <a:ext uri="{FF2B5EF4-FFF2-40B4-BE49-F238E27FC236}">
                <a16:creationId xmlns:a16="http://schemas.microsoft.com/office/drawing/2014/main" id="{FC5FF9E4-F9DC-4718-9F91-2FC238509471}"/>
              </a:ext>
            </a:extLst>
          </p:cNvPr>
          <p:cNvSpPr txBox="1"/>
          <p:nvPr userDrawn="1"/>
        </p:nvSpPr>
        <p:spPr>
          <a:xfrm>
            <a:off x="2551640"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6" name="TextBox 25">
            <a:extLst>
              <a:ext uri="{FF2B5EF4-FFF2-40B4-BE49-F238E27FC236}">
                <a16:creationId xmlns:a16="http://schemas.microsoft.com/office/drawing/2014/main" id="{532B2A77-EED8-445E-B379-8FEF1BFF4129}"/>
              </a:ext>
            </a:extLst>
          </p:cNvPr>
          <p:cNvSpPr txBox="1"/>
          <p:nvPr userDrawn="1"/>
        </p:nvSpPr>
        <p:spPr>
          <a:xfrm>
            <a:off x="4600552"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7" name="TextBox 26">
            <a:extLst>
              <a:ext uri="{FF2B5EF4-FFF2-40B4-BE49-F238E27FC236}">
                <a16:creationId xmlns:a16="http://schemas.microsoft.com/office/drawing/2014/main" id="{3A890334-7A95-45E9-8AAA-A9E9347FFEC6}"/>
              </a:ext>
            </a:extLst>
          </p:cNvPr>
          <p:cNvSpPr txBox="1"/>
          <p:nvPr userDrawn="1"/>
        </p:nvSpPr>
        <p:spPr>
          <a:xfrm>
            <a:off x="6515530"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8" name="TextBox 27">
            <a:extLst>
              <a:ext uri="{FF2B5EF4-FFF2-40B4-BE49-F238E27FC236}">
                <a16:creationId xmlns:a16="http://schemas.microsoft.com/office/drawing/2014/main" id="{1C1B49EA-CF87-4E5F-ACCE-EBA43D9CBBF3}"/>
              </a:ext>
            </a:extLst>
          </p:cNvPr>
          <p:cNvSpPr txBox="1"/>
          <p:nvPr userDrawn="1"/>
        </p:nvSpPr>
        <p:spPr>
          <a:xfrm>
            <a:off x="8498220"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29" name="TextBox 28">
            <a:extLst>
              <a:ext uri="{FF2B5EF4-FFF2-40B4-BE49-F238E27FC236}">
                <a16:creationId xmlns:a16="http://schemas.microsoft.com/office/drawing/2014/main" id="{C41F2307-61E0-4195-B57D-614D1CD2F26C}"/>
              </a:ext>
            </a:extLst>
          </p:cNvPr>
          <p:cNvSpPr txBox="1"/>
          <p:nvPr userDrawn="1"/>
        </p:nvSpPr>
        <p:spPr>
          <a:xfrm>
            <a:off x="10495198" y="2322301"/>
            <a:ext cx="1276350" cy="230832"/>
          </a:xfrm>
          <a:prstGeom prst="rect">
            <a:avLst/>
          </a:prstGeom>
          <a:noFill/>
          <a:ln>
            <a:solidFill>
              <a:schemeClr val="tx1"/>
            </a:solidFill>
          </a:ln>
        </p:spPr>
        <p:txBody>
          <a:bodyPr wrap="square" rtlCol="0">
            <a:spAutoFit/>
          </a:bodyPr>
          <a:lstStyle/>
          <a:p>
            <a:pPr algn="ctr"/>
            <a:r>
              <a:rPr lang="lt-LT" sz="900" b="1" dirty="0"/>
              <a:t>Lorem</a:t>
            </a:r>
            <a:endParaRPr lang="en-US" sz="900" b="1" dirty="0"/>
          </a:p>
        </p:txBody>
      </p:sp>
      <p:sp>
        <p:nvSpPr>
          <p:cNvPr id="31" name="Oval 30">
            <a:extLst>
              <a:ext uri="{FF2B5EF4-FFF2-40B4-BE49-F238E27FC236}">
                <a16:creationId xmlns:a16="http://schemas.microsoft.com/office/drawing/2014/main" id="{06C6EE91-BF8B-4DA3-87DE-1728C12EE61E}"/>
              </a:ext>
            </a:extLst>
          </p:cNvPr>
          <p:cNvSpPr/>
          <p:nvPr/>
        </p:nvSpPr>
        <p:spPr>
          <a:xfrm>
            <a:off x="980737" y="3532815"/>
            <a:ext cx="452776" cy="452770"/>
          </a:xfrm>
          <a:prstGeom prst="ellipse">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Oval 31">
            <a:extLst>
              <a:ext uri="{FF2B5EF4-FFF2-40B4-BE49-F238E27FC236}">
                <a16:creationId xmlns:a16="http://schemas.microsoft.com/office/drawing/2014/main" id="{5312A3EF-8E65-4A65-9068-A66476360BC5}"/>
              </a:ext>
            </a:extLst>
          </p:cNvPr>
          <p:cNvSpPr/>
          <p:nvPr/>
        </p:nvSpPr>
        <p:spPr>
          <a:xfrm>
            <a:off x="1057104"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5D6137D-2AA5-499C-9D03-9D4D0442CED4}"/>
              </a:ext>
            </a:extLst>
          </p:cNvPr>
          <p:cNvSpPr/>
          <p:nvPr/>
        </p:nvSpPr>
        <p:spPr>
          <a:xfrm>
            <a:off x="1142393"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03B5356-0764-42FC-B684-A1D3ADA69A8C}"/>
              </a:ext>
            </a:extLst>
          </p:cNvPr>
          <p:cNvSpPr/>
          <p:nvPr userDrawn="1"/>
        </p:nvSpPr>
        <p:spPr>
          <a:xfrm>
            <a:off x="2965346" y="3532815"/>
            <a:ext cx="452776" cy="452770"/>
          </a:xfrm>
          <a:prstGeom prst="ellipse">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6" name="Oval 35">
            <a:extLst>
              <a:ext uri="{FF2B5EF4-FFF2-40B4-BE49-F238E27FC236}">
                <a16:creationId xmlns:a16="http://schemas.microsoft.com/office/drawing/2014/main" id="{24326DEE-BC8C-482D-B016-BBCC86BF31A4}"/>
              </a:ext>
            </a:extLst>
          </p:cNvPr>
          <p:cNvSpPr/>
          <p:nvPr userDrawn="1"/>
        </p:nvSpPr>
        <p:spPr>
          <a:xfrm>
            <a:off x="3041713"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175154F-CFB3-4B20-BDE5-46F1826B8E28}"/>
              </a:ext>
            </a:extLst>
          </p:cNvPr>
          <p:cNvSpPr/>
          <p:nvPr userDrawn="1"/>
        </p:nvSpPr>
        <p:spPr>
          <a:xfrm>
            <a:off x="3127002"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E71A7F-283C-452A-837A-8D4428640CBB}"/>
              </a:ext>
            </a:extLst>
          </p:cNvPr>
          <p:cNvSpPr/>
          <p:nvPr userDrawn="1"/>
        </p:nvSpPr>
        <p:spPr>
          <a:xfrm>
            <a:off x="5027247"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A96E3D6-A0F1-4632-99B4-76F97CF120C9}"/>
              </a:ext>
            </a:extLst>
          </p:cNvPr>
          <p:cNvSpPr/>
          <p:nvPr userDrawn="1"/>
        </p:nvSpPr>
        <p:spPr>
          <a:xfrm>
            <a:off x="5112536"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389F637-F2A7-456E-AF7C-56E8534340B0}"/>
              </a:ext>
            </a:extLst>
          </p:cNvPr>
          <p:cNvSpPr/>
          <p:nvPr userDrawn="1"/>
        </p:nvSpPr>
        <p:spPr>
          <a:xfrm>
            <a:off x="4950880" y="3532815"/>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E1729B4-300F-4154-9D15-030A47C96F0D}"/>
              </a:ext>
            </a:extLst>
          </p:cNvPr>
          <p:cNvSpPr/>
          <p:nvPr userDrawn="1"/>
        </p:nvSpPr>
        <p:spPr>
          <a:xfrm>
            <a:off x="7003684"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D4F3E0E-5612-46F4-BD0D-664D82BC20E2}"/>
              </a:ext>
            </a:extLst>
          </p:cNvPr>
          <p:cNvSpPr/>
          <p:nvPr userDrawn="1"/>
        </p:nvSpPr>
        <p:spPr>
          <a:xfrm>
            <a:off x="7088973"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6E4670D-67D8-4CEA-9411-1FCF8B97699C}"/>
              </a:ext>
            </a:extLst>
          </p:cNvPr>
          <p:cNvSpPr/>
          <p:nvPr userDrawn="1"/>
        </p:nvSpPr>
        <p:spPr>
          <a:xfrm>
            <a:off x="6927317" y="3532815"/>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A66A8F-ABE0-4D90-B576-3C37512C8CA6}"/>
              </a:ext>
            </a:extLst>
          </p:cNvPr>
          <p:cNvSpPr/>
          <p:nvPr userDrawn="1"/>
        </p:nvSpPr>
        <p:spPr>
          <a:xfrm>
            <a:off x="8986374" y="3609181"/>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9D7DAA8-A856-43A0-9F68-FE9C084C429E}"/>
              </a:ext>
            </a:extLst>
          </p:cNvPr>
          <p:cNvSpPr/>
          <p:nvPr userDrawn="1"/>
        </p:nvSpPr>
        <p:spPr>
          <a:xfrm>
            <a:off x="9071663" y="3692979"/>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A3F969A-C04F-45CC-B73B-2326E4C120F9}"/>
              </a:ext>
            </a:extLst>
          </p:cNvPr>
          <p:cNvSpPr/>
          <p:nvPr userDrawn="1"/>
        </p:nvSpPr>
        <p:spPr>
          <a:xfrm>
            <a:off x="8910007" y="3532815"/>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E97B848-A5FC-41CD-932A-D10BA98E4B66}"/>
              </a:ext>
            </a:extLst>
          </p:cNvPr>
          <p:cNvSpPr/>
          <p:nvPr userDrawn="1"/>
        </p:nvSpPr>
        <p:spPr>
          <a:xfrm>
            <a:off x="10983352" y="3611874"/>
            <a:ext cx="300042" cy="30003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F26D44C-DC1F-4FE8-B7B9-D39825D33983}"/>
              </a:ext>
            </a:extLst>
          </p:cNvPr>
          <p:cNvSpPr/>
          <p:nvPr userDrawn="1"/>
        </p:nvSpPr>
        <p:spPr>
          <a:xfrm>
            <a:off x="11068641" y="3695672"/>
            <a:ext cx="132444" cy="132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D49D992-4464-4472-A3D3-5835CA4A062A}"/>
              </a:ext>
            </a:extLst>
          </p:cNvPr>
          <p:cNvSpPr/>
          <p:nvPr userDrawn="1"/>
        </p:nvSpPr>
        <p:spPr>
          <a:xfrm>
            <a:off x="10906985" y="3535508"/>
            <a:ext cx="452776" cy="452770"/>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D83E5274-8B04-4372-9F65-123264713202}"/>
              </a:ext>
            </a:extLst>
          </p:cNvPr>
          <p:cNvCxnSpPr>
            <a:cxnSpLocks/>
          </p:cNvCxnSpPr>
          <p:nvPr userDrawn="1"/>
        </p:nvCxnSpPr>
        <p:spPr>
          <a:xfrm>
            <a:off x="3415988"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B18577E-3405-46BE-82DE-7290E6D12225}"/>
              </a:ext>
            </a:extLst>
          </p:cNvPr>
          <p:cNvCxnSpPr>
            <a:cxnSpLocks/>
          </p:cNvCxnSpPr>
          <p:nvPr userDrawn="1"/>
        </p:nvCxnSpPr>
        <p:spPr>
          <a:xfrm>
            <a:off x="5403656"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81C72D-4D54-4417-926A-956CC604E171}"/>
              </a:ext>
            </a:extLst>
          </p:cNvPr>
          <p:cNvCxnSpPr>
            <a:cxnSpLocks/>
          </p:cNvCxnSpPr>
          <p:nvPr userDrawn="1"/>
        </p:nvCxnSpPr>
        <p:spPr>
          <a:xfrm>
            <a:off x="7383895"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92DA14B-6723-4257-842B-6E498BAB6583}"/>
              </a:ext>
            </a:extLst>
          </p:cNvPr>
          <p:cNvCxnSpPr>
            <a:cxnSpLocks/>
          </p:cNvCxnSpPr>
          <p:nvPr userDrawn="1"/>
        </p:nvCxnSpPr>
        <p:spPr>
          <a:xfrm>
            <a:off x="9362783" y="3759200"/>
            <a:ext cx="15318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Arc 58">
            <a:extLst>
              <a:ext uri="{FF2B5EF4-FFF2-40B4-BE49-F238E27FC236}">
                <a16:creationId xmlns:a16="http://schemas.microsoft.com/office/drawing/2014/main" id="{5622A962-6F66-4613-B6B4-1C0CAECDC2C1}"/>
              </a:ext>
            </a:extLst>
          </p:cNvPr>
          <p:cNvSpPr/>
          <p:nvPr userDrawn="1"/>
        </p:nvSpPr>
        <p:spPr>
          <a:xfrm>
            <a:off x="897774"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98012256-78EF-44CB-878F-DA6304354169}"/>
              </a:ext>
            </a:extLst>
          </p:cNvPr>
          <p:cNvCxnSpPr/>
          <p:nvPr userDrawn="1"/>
        </p:nvCxnSpPr>
        <p:spPr>
          <a:xfrm flipV="1">
            <a:off x="3193088"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1" name="Arc 60">
            <a:extLst>
              <a:ext uri="{FF2B5EF4-FFF2-40B4-BE49-F238E27FC236}">
                <a16:creationId xmlns:a16="http://schemas.microsoft.com/office/drawing/2014/main" id="{933C294C-C724-40BA-BF69-090FDC995E6D}"/>
              </a:ext>
            </a:extLst>
          </p:cNvPr>
          <p:cNvSpPr/>
          <p:nvPr userDrawn="1"/>
        </p:nvSpPr>
        <p:spPr>
          <a:xfrm>
            <a:off x="2883737"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F1592648-0A66-4B6B-AD27-10B7DCE7A5A5}"/>
              </a:ext>
            </a:extLst>
          </p:cNvPr>
          <p:cNvCxnSpPr/>
          <p:nvPr userDrawn="1"/>
        </p:nvCxnSpPr>
        <p:spPr>
          <a:xfrm flipV="1">
            <a:off x="5167938"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3" name="Arc 62">
            <a:extLst>
              <a:ext uri="{FF2B5EF4-FFF2-40B4-BE49-F238E27FC236}">
                <a16:creationId xmlns:a16="http://schemas.microsoft.com/office/drawing/2014/main" id="{872E4EDE-BDA1-4BD0-A2BA-980EF6E65C8C}"/>
              </a:ext>
            </a:extLst>
          </p:cNvPr>
          <p:cNvSpPr/>
          <p:nvPr userDrawn="1"/>
        </p:nvSpPr>
        <p:spPr>
          <a:xfrm>
            <a:off x="4858587"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32724337-EFF1-42B3-BBA7-6BB35591FC3E}"/>
              </a:ext>
            </a:extLst>
          </p:cNvPr>
          <p:cNvCxnSpPr/>
          <p:nvPr userDrawn="1"/>
        </p:nvCxnSpPr>
        <p:spPr>
          <a:xfrm flipV="1">
            <a:off x="7142788"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5" name="Arc 64">
            <a:extLst>
              <a:ext uri="{FF2B5EF4-FFF2-40B4-BE49-F238E27FC236}">
                <a16:creationId xmlns:a16="http://schemas.microsoft.com/office/drawing/2014/main" id="{E6E06DFF-F510-41BD-AE4D-19303FD9B6A8}"/>
              </a:ext>
            </a:extLst>
          </p:cNvPr>
          <p:cNvSpPr/>
          <p:nvPr userDrawn="1"/>
        </p:nvSpPr>
        <p:spPr>
          <a:xfrm>
            <a:off x="6833437"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65054D79-2C3E-4CBB-BCEE-419B884FD649}"/>
              </a:ext>
            </a:extLst>
          </p:cNvPr>
          <p:cNvCxnSpPr/>
          <p:nvPr userDrawn="1"/>
        </p:nvCxnSpPr>
        <p:spPr>
          <a:xfrm flipV="1">
            <a:off x="9144624"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7" name="Arc 66">
            <a:extLst>
              <a:ext uri="{FF2B5EF4-FFF2-40B4-BE49-F238E27FC236}">
                <a16:creationId xmlns:a16="http://schemas.microsoft.com/office/drawing/2014/main" id="{CBFE9FDA-9786-4E7E-B633-8A782B956F90}"/>
              </a:ext>
            </a:extLst>
          </p:cNvPr>
          <p:cNvSpPr/>
          <p:nvPr userDrawn="1"/>
        </p:nvSpPr>
        <p:spPr>
          <a:xfrm>
            <a:off x="8835273"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772AAF0E-E738-410B-A832-0C6399E4B20A}"/>
              </a:ext>
            </a:extLst>
          </p:cNvPr>
          <p:cNvCxnSpPr/>
          <p:nvPr userDrawn="1"/>
        </p:nvCxnSpPr>
        <p:spPr>
          <a:xfrm flipV="1">
            <a:off x="11125824"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9" name="Arc 68">
            <a:extLst>
              <a:ext uri="{FF2B5EF4-FFF2-40B4-BE49-F238E27FC236}">
                <a16:creationId xmlns:a16="http://schemas.microsoft.com/office/drawing/2014/main" id="{995C2EBF-4C3D-4FAC-A187-3282EDBC78B7}"/>
              </a:ext>
            </a:extLst>
          </p:cNvPr>
          <p:cNvSpPr/>
          <p:nvPr userDrawn="1"/>
        </p:nvSpPr>
        <p:spPr>
          <a:xfrm rot="16200000">
            <a:off x="10812698" y="3441584"/>
            <a:ext cx="628608" cy="628606"/>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3B68E540-8337-4617-857A-F4C516384AEE}"/>
              </a:ext>
            </a:extLst>
          </p:cNvPr>
          <p:cNvSpPr txBox="1"/>
          <p:nvPr userDrawn="1"/>
        </p:nvSpPr>
        <p:spPr>
          <a:xfrm>
            <a:off x="1560318" y="2977239"/>
            <a:ext cx="1276350" cy="246221"/>
          </a:xfrm>
          <a:prstGeom prst="rect">
            <a:avLst/>
          </a:prstGeom>
          <a:noFill/>
        </p:spPr>
        <p:txBody>
          <a:bodyPr wrap="square" rtlCol="0">
            <a:spAutoFit/>
          </a:bodyPr>
          <a:lstStyle/>
          <a:p>
            <a:pPr algn="ctr"/>
            <a:r>
              <a:rPr lang="lt-LT" sz="1000" dirty="0"/>
              <a:t>Lorem ipsum</a:t>
            </a:r>
            <a:endParaRPr lang="en-US" sz="1000" dirty="0"/>
          </a:p>
        </p:txBody>
      </p:sp>
      <p:sp>
        <p:nvSpPr>
          <p:cNvPr id="77" name="Rectangle 76">
            <a:extLst>
              <a:ext uri="{FF2B5EF4-FFF2-40B4-BE49-F238E27FC236}">
                <a16:creationId xmlns:a16="http://schemas.microsoft.com/office/drawing/2014/main" id="{EC762F86-5B9F-400C-A345-A204E70C13D6}"/>
              </a:ext>
            </a:extLst>
          </p:cNvPr>
          <p:cNvSpPr/>
          <p:nvPr userDrawn="1"/>
        </p:nvSpPr>
        <p:spPr>
          <a:xfrm>
            <a:off x="1687738" y="2943225"/>
            <a:ext cx="1029934"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2F35FFC9-333C-4ECB-B5A5-C7904C4BA861}"/>
              </a:ext>
            </a:extLst>
          </p:cNvPr>
          <p:cNvSpPr txBox="1"/>
          <p:nvPr userDrawn="1"/>
        </p:nvSpPr>
        <p:spPr>
          <a:xfrm>
            <a:off x="1055815" y="4686544"/>
            <a:ext cx="1276350" cy="215444"/>
          </a:xfrm>
          <a:prstGeom prst="rect">
            <a:avLst/>
          </a:prstGeom>
          <a:noFill/>
        </p:spPr>
        <p:txBody>
          <a:bodyPr wrap="square" rtlCol="0">
            <a:spAutoFit/>
          </a:bodyPr>
          <a:lstStyle/>
          <a:p>
            <a:pPr algn="ctr"/>
            <a:r>
              <a:rPr lang="lt-LT" sz="800" b="1" dirty="0"/>
              <a:t>Task 1</a:t>
            </a:r>
            <a:endParaRPr lang="en-US" sz="800" b="1" dirty="0"/>
          </a:p>
        </p:txBody>
      </p:sp>
      <p:sp>
        <p:nvSpPr>
          <p:cNvPr id="81" name="TextBox 80">
            <a:extLst>
              <a:ext uri="{FF2B5EF4-FFF2-40B4-BE49-F238E27FC236}">
                <a16:creationId xmlns:a16="http://schemas.microsoft.com/office/drawing/2014/main" id="{DDBF3EA3-575F-4822-8EEA-928CB272FE43}"/>
              </a:ext>
            </a:extLst>
          </p:cNvPr>
          <p:cNvSpPr txBox="1"/>
          <p:nvPr userDrawn="1"/>
        </p:nvSpPr>
        <p:spPr>
          <a:xfrm>
            <a:off x="867208" y="4204146"/>
            <a:ext cx="652608" cy="261610"/>
          </a:xfrm>
          <a:prstGeom prst="rect">
            <a:avLst/>
          </a:prstGeom>
          <a:noFill/>
        </p:spPr>
        <p:txBody>
          <a:bodyPr wrap="square" rtlCol="0">
            <a:spAutoFit/>
          </a:bodyPr>
          <a:lstStyle/>
          <a:p>
            <a:pPr algn="ctr"/>
            <a:r>
              <a:rPr lang="en-US" sz="1100" b="1" dirty="0"/>
              <a:t>Day 0 </a:t>
            </a:r>
            <a:endParaRPr lang="en-US" sz="400" dirty="0"/>
          </a:p>
        </p:txBody>
      </p:sp>
      <p:sp>
        <p:nvSpPr>
          <p:cNvPr id="82" name="TextBox 81">
            <a:extLst>
              <a:ext uri="{FF2B5EF4-FFF2-40B4-BE49-F238E27FC236}">
                <a16:creationId xmlns:a16="http://schemas.microsoft.com/office/drawing/2014/main" id="{02920429-BCF8-4485-A4D8-D570F59D4DD0}"/>
              </a:ext>
            </a:extLst>
          </p:cNvPr>
          <p:cNvSpPr txBox="1"/>
          <p:nvPr userDrawn="1"/>
        </p:nvSpPr>
        <p:spPr>
          <a:xfrm>
            <a:off x="1874487" y="4204146"/>
            <a:ext cx="652608" cy="261610"/>
          </a:xfrm>
          <a:prstGeom prst="rect">
            <a:avLst/>
          </a:prstGeom>
          <a:noFill/>
        </p:spPr>
        <p:txBody>
          <a:bodyPr wrap="square" rtlCol="0">
            <a:spAutoFit/>
          </a:bodyPr>
          <a:lstStyle/>
          <a:p>
            <a:pPr algn="ctr"/>
            <a:r>
              <a:rPr lang="en-US" sz="1100" b="1" dirty="0"/>
              <a:t>Day 42 </a:t>
            </a:r>
            <a:endParaRPr lang="en-US" sz="400" dirty="0"/>
          </a:p>
        </p:txBody>
      </p:sp>
      <p:sp>
        <p:nvSpPr>
          <p:cNvPr id="83" name="TextBox 82">
            <a:extLst>
              <a:ext uri="{FF2B5EF4-FFF2-40B4-BE49-F238E27FC236}">
                <a16:creationId xmlns:a16="http://schemas.microsoft.com/office/drawing/2014/main" id="{603049E8-FA9B-4D9E-A0CF-5F9362433539}"/>
              </a:ext>
            </a:extLst>
          </p:cNvPr>
          <p:cNvSpPr txBox="1"/>
          <p:nvPr userDrawn="1"/>
        </p:nvSpPr>
        <p:spPr>
          <a:xfrm>
            <a:off x="2886873" y="4204146"/>
            <a:ext cx="652608" cy="261610"/>
          </a:xfrm>
          <a:prstGeom prst="rect">
            <a:avLst/>
          </a:prstGeom>
          <a:noFill/>
        </p:spPr>
        <p:txBody>
          <a:bodyPr wrap="square" rtlCol="0">
            <a:spAutoFit/>
          </a:bodyPr>
          <a:lstStyle/>
          <a:p>
            <a:pPr algn="ctr"/>
            <a:r>
              <a:rPr lang="en-US" sz="1100" b="1" dirty="0"/>
              <a:t>Day 72 </a:t>
            </a:r>
            <a:endParaRPr lang="en-US" sz="400" dirty="0"/>
          </a:p>
        </p:txBody>
      </p:sp>
      <p:sp>
        <p:nvSpPr>
          <p:cNvPr id="84" name="TextBox 83">
            <a:extLst>
              <a:ext uri="{FF2B5EF4-FFF2-40B4-BE49-F238E27FC236}">
                <a16:creationId xmlns:a16="http://schemas.microsoft.com/office/drawing/2014/main" id="{E5186444-C122-4733-B5CB-E1189D0E1CD6}"/>
              </a:ext>
            </a:extLst>
          </p:cNvPr>
          <p:cNvSpPr txBox="1"/>
          <p:nvPr userDrawn="1"/>
        </p:nvSpPr>
        <p:spPr>
          <a:xfrm>
            <a:off x="3841027" y="4204146"/>
            <a:ext cx="652608" cy="261610"/>
          </a:xfrm>
          <a:prstGeom prst="rect">
            <a:avLst/>
          </a:prstGeom>
          <a:noFill/>
        </p:spPr>
        <p:txBody>
          <a:bodyPr wrap="square" rtlCol="0">
            <a:spAutoFit/>
          </a:bodyPr>
          <a:lstStyle/>
          <a:p>
            <a:pPr algn="ctr"/>
            <a:r>
              <a:rPr lang="en-US" sz="1100" b="1" dirty="0"/>
              <a:t>Day 86 </a:t>
            </a:r>
            <a:endParaRPr lang="en-US" sz="400" dirty="0"/>
          </a:p>
        </p:txBody>
      </p:sp>
      <p:sp>
        <p:nvSpPr>
          <p:cNvPr id="85" name="TextBox 84">
            <a:extLst>
              <a:ext uri="{FF2B5EF4-FFF2-40B4-BE49-F238E27FC236}">
                <a16:creationId xmlns:a16="http://schemas.microsoft.com/office/drawing/2014/main" id="{E92A8067-9D39-4E32-942C-3E299661C141}"/>
              </a:ext>
            </a:extLst>
          </p:cNvPr>
          <p:cNvSpPr txBox="1"/>
          <p:nvPr userDrawn="1"/>
        </p:nvSpPr>
        <p:spPr>
          <a:xfrm>
            <a:off x="4765906" y="4204146"/>
            <a:ext cx="829804" cy="261610"/>
          </a:xfrm>
          <a:prstGeom prst="rect">
            <a:avLst/>
          </a:prstGeom>
          <a:noFill/>
        </p:spPr>
        <p:txBody>
          <a:bodyPr wrap="square" rtlCol="0">
            <a:spAutoFit/>
          </a:bodyPr>
          <a:lstStyle/>
          <a:p>
            <a:pPr algn="ctr"/>
            <a:r>
              <a:rPr lang="en-US" sz="1100" b="1" dirty="0"/>
              <a:t>Day 100 </a:t>
            </a:r>
            <a:endParaRPr lang="en-US" sz="400" dirty="0"/>
          </a:p>
        </p:txBody>
      </p:sp>
      <p:sp>
        <p:nvSpPr>
          <p:cNvPr id="86" name="TextBox 85">
            <a:extLst>
              <a:ext uri="{FF2B5EF4-FFF2-40B4-BE49-F238E27FC236}">
                <a16:creationId xmlns:a16="http://schemas.microsoft.com/office/drawing/2014/main" id="{18DF74F7-46D1-457B-BA88-CCCA628096AB}"/>
              </a:ext>
            </a:extLst>
          </p:cNvPr>
          <p:cNvSpPr txBox="1"/>
          <p:nvPr userDrawn="1"/>
        </p:nvSpPr>
        <p:spPr>
          <a:xfrm>
            <a:off x="5770579" y="4204146"/>
            <a:ext cx="773220" cy="261610"/>
          </a:xfrm>
          <a:prstGeom prst="rect">
            <a:avLst/>
          </a:prstGeom>
          <a:noFill/>
        </p:spPr>
        <p:txBody>
          <a:bodyPr wrap="square" rtlCol="0">
            <a:spAutoFit/>
          </a:bodyPr>
          <a:lstStyle/>
          <a:p>
            <a:pPr algn="ctr"/>
            <a:r>
              <a:rPr lang="en-US" sz="1100" b="1" dirty="0"/>
              <a:t>Day 110 </a:t>
            </a:r>
            <a:endParaRPr lang="en-US" sz="400" dirty="0"/>
          </a:p>
        </p:txBody>
      </p:sp>
      <p:sp>
        <p:nvSpPr>
          <p:cNvPr id="87" name="TextBox 86">
            <a:extLst>
              <a:ext uri="{FF2B5EF4-FFF2-40B4-BE49-F238E27FC236}">
                <a16:creationId xmlns:a16="http://schemas.microsoft.com/office/drawing/2014/main" id="{A8390843-ACCA-4CDC-B4BF-BDB608800182}"/>
              </a:ext>
            </a:extLst>
          </p:cNvPr>
          <p:cNvSpPr txBox="1"/>
          <p:nvPr userDrawn="1"/>
        </p:nvSpPr>
        <p:spPr>
          <a:xfrm>
            <a:off x="6746300" y="4204146"/>
            <a:ext cx="803702" cy="261610"/>
          </a:xfrm>
          <a:prstGeom prst="rect">
            <a:avLst/>
          </a:prstGeom>
          <a:noFill/>
        </p:spPr>
        <p:txBody>
          <a:bodyPr wrap="square" rtlCol="0">
            <a:spAutoFit/>
          </a:bodyPr>
          <a:lstStyle/>
          <a:p>
            <a:pPr algn="ctr"/>
            <a:r>
              <a:rPr lang="en-US" sz="1100" b="1" dirty="0"/>
              <a:t>Day 120 </a:t>
            </a:r>
            <a:endParaRPr lang="en-US" sz="400" dirty="0"/>
          </a:p>
        </p:txBody>
      </p:sp>
      <p:sp>
        <p:nvSpPr>
          <p:cNvPr id="88" name="TextBox 87">
            <a:extLst>
              <a:ext uri="{FF2B5EF4-FFF2-40B4-BE49-F238E27FC236}">
                <a16:creationId xmlns:a16="http://schemas.microsoft.com/office/drawing/2014/main" id="{32140BA4-41A8-45B5-B6DB-0AD82554C002}"/>
              </a:ext>
            </a:extLst>
          </p:cNvPr>
          <p:cNvSpPr txBox="1"/>
          <p:nvPr userDrawn="1"/>
        </p:nvSpPr>
        <p:spPr>
          <a:xfrm>
            <a:off x="8726948" y="4204146"/>
            <a:ext cx="815032" cy="261610"/>
          </a:xfrm>
          <a:prstGeom prst="rect">
            <a:avLst/>
          </a:prstGeom>
          <a:noFill/>
        </p:spPr>
        <p:txBody>
          <a:bodyPr wrap="square" rtlCol="0">
            <a:spAutoFit/>
          </a:bodyPr>
          <a:lstStyle/>
          <a:p>
            <a:pPr algn="ctr"/>
            <a:r>
              <a:rPr lang="en-US" sz="1100" b="1" dirty="0"/>
              <a:t>Day 140 </a:t>
            </a:r>
            <a:endParaRPr lang="en-US" sz="400" dirty="0"/>
          </a:p>
        </p:txBody>
      </p:sp>
      <p:sp>
        <p:nvSpPr>
          <p:cNvPr id="89" name="TextBox 88">
            <a:extLst>
              <a:ext uri="{FF2B5EF4-FFF2-40B4-BE49-F238E27FC236}">
                <a16:creationId xmlns:a16="http://schemas.microsoft.com/office/drawing/2014/main" id="{5B4D196B-2591-43A1-9706-5B35BB78ECA5}"/>
              </a:ext>
            </a:extLst>
          </p:cNvPr>
          <p:cNvSpPr txBox="1"/>
          <p:nvPr userDrawn="1"/>
        </p:nvSpPr>
        <p:spPr>
          <a:xfrm>
            <a:off x="9695530" y="4204146"/>
            <a:ext cx="866338" cy="261610"/>
          </a:xfrm>
          <a:prstGeom prst="rect">
            <a:avLst/>
          </a:prstGeom>
          <a:noFill/>
        </p:spPr>
        <p:txBody>
          <a:bodyPr wrap="square" rtlCol="0">
            <a:spAutoFit/>
          </a:bodyPr>
          <a:lstStyle/>
          <a:p>
            <a:pPr algn="ctr"/>
            <a:r>
              <a:rPr lang="en-US" sz="1100" b="1" dirty="0"/>
              <a:t>Day 150 </a:t>
            </a:r>
            <a:endParaRPr lang="en-US" sz="400" dirty="0"/>
          </a:p>
        </p:txBody>
      </p:sp>
      <p:sp>
        <p:nvSpPr>
          <p:cNvPr id="90" name="TextBox 89">
            <a:extLst>
              <a:ext uri="{FF2B5EF4-FFF2-40B4-BE49-F238E27FC236}">
                <a16:creationId xmlns:a16="http://schemas.microsoft.com/office/drawing/2014/main" id="{B3EA641D-287B-42FC-A8B8-1F35893B0BB4}"/>
              </a:ext>
            </a:extLst>
          </p:cNvPr>
          <p:cNvSpPr txBox="1"/>
          <p:nvPr userDrawn="1"/>
        </p:nvSpPr>
        <p:spPr>
          <a:xfrm>
            <a:off x="10682285" y="4204146"/>
            <a:ext cx="902176" cy="261610"/>
          </a:xfrm>
          <a:prstGeom prst="rect">
            <a:avLst/>
          </a:prstGeom>
          <a:noFill/>
        </p:spPr>
        <p:txBody>
          <a:bodyPr wrap="square" rtlCol="0">
            <a:spAutoFit/>
          </a:bodyPr>
          <a:lstStyle/>
          <a:p>
            <a:pPr algn="ctr"/>
            <a:r>
              <a:rPr lang="en-US" sz="1100" b="1" dirty="0"/>
              <a:t>Day 152 </a:t>
            </a:r>
            <a:endParaRPr lang="en-US" sz="400" dirty="0"/>
          </a:p>
        </p:txBody>
      </p:sp>
      <p:sp>
        <p:nvSpPr>
          <p:cNvPr id="91" name="TextBox 90">
            <a:extLst>
              <a:ext uri="{FF2B5EF4-FFF2-40B4-BE49-F238E27FC236}">
                <a16:creationId xmlns:a16="http://schemas.microsoft.com/office/drawing/2014/main" id="{165F8B9F-77F5-41A7-A170-B6248D05A27B}"/>
              </a:ext>
            </a:extLst>
          </p:cNvPr>
          <p:cNvSpPr txBox="1"/>
          <p:nvPr userDrawn="1"/>
        </p:nvSpPr>
        <p:spPr>
          <a:xfrm>
            <a:off x="3044047" y="4688198"/>
            <a:ext cx="1276350" cy="215444"/>
          </a:xfrm>
          <a:prstGeom prst="rect">
            <a:avLst/>
          </a:prstGeom>
          <a:noFill/>
        </p:spPr>
        <p:txBody>
          <a:bodyPr wrap="square" rtlCol="0">
            <a:spAutoFit/>
          </a:bodyPr>
          <a:lstStyle/>
          <a:p>
            <a:pPr algn="ctr"/>
            <a:r>
              <a:rPr lang="lt-LT" sz="800" b="1" dirty="0"/>
              <a:t>Task 2</a:t>
            </a:r>
            <a:endParaRPr lang="en-US" sz="800" b="1" dirty="0"/>
          </a:p>
        </p:txBody>
      </p:sp>
      <p:sp>
        <p:nvSpPr>
          <p:cNvPr id="92" name="TextBox 91">
            <a:extLst>
              <a:ext uri="{FF2B5EF4-FFF2-40B4-BE49-F238E27FC236}">
                <a16:creationId xmlns:a16="http://schemas.microsoft.com/office/drawing/2014/main" id="{2DD52B92-D90E-4FEC-8BEC-6022CB93CA7F}"/>
              </a:ext>
            </a:extLst>
          </p:cNvPr>
          <p:cNvSpPr txBox="1"/>
          <p:nvPr userDrawn="1"/>
        </p:nvSpPr>
        <p:spPr>
          <a:xfrm>
            <a:off x="5155665" y="4696745"/>
            <a:ext cx="1006240" cy="215444"/>
          </a:xfrm>
          <a:prstGeom prst="rect">
            <a:avLst/>
          </a:prstGeom>
          <a:noFill/>
        </p:spPr>
        <p:txBody>
          <a:bodyPr wrap="square" rtlCol="0">
            <a:spAutoFit/>
          </a:bodyPr>
          <a:lstStyle/>
          <a:p>
            <a:pPr algn="ctr"/>
            <a:r>
              <a:rPr lang="lt-LT" sz="800" b="1" dirty="0"/>
              <a:t>Task3</a:t>
            </a:r>
            <a:endParaRPr lang="en-US" sz="800" b="1" dirty="0"/>
          </a:p>
        </p:txBody>
      </p:sp>
      <p:sp>
        <p:nvSpPr>
          <p:cNvPr id="93" name="TextBox 92">
            <a:extLst>
              <a:ext uri="{FF2B5EF4-FFF2-40B4-BE49-F238E27FC236}">
                <a16:creationId xmlns:a16="http://schemas.microsoft.com/office/drawing/2014/main" id="{B8B1F1A7-11FA-44B8-B3AB-EEDC400CEA4A}"/>
              </a:ext>
            </a:extLst>
          </p:cNvPr>
          <p:cNvSpPr txBox="1"/>
          <p:nvPr userDrawn="1"/>
        </p:nvSpPr>
        <p:spPr>
          <a:xfrm>
            <a:off x="9007049" y="4699126"/>
            <a:ext cx="1276350" cy="215444"/>
          </a:xfrm>
          <a:prstGeom prst="rect">
            <a:avLst/>
          </a:prstGeom>
          <a:noFill/>
        </p:spPr>
        <p:txBody>
          <a:bodyPr wrap="square" rtlCol="0">
            <a:spAutoFit/>
          </a:bodyPr>
          <a:lstStyle/>
          <a:p>
            <a:pPr algn="ctr"/>
            <a:r>
              <a:rPr lang="lt-LT" sz="800" b="1" dirty="0"/>
              <a:t>Approval</a:t>
            </a:r>
            <a:endParaRPr lang="en-US" sz="800" b="1" dirty="0"/>
          </a:p>
        </p:txBody>
      </p:sp>
      <p:cxnSp>
        <p:nvCxnSpPr>
          <p:cNvPr id="94" name="Straight Connector 93">
            <a:extLst>
              <a:ext uri="{FF2B5EF4-FFF2-40B4-BE49-F238E27FC236}">
                <a16:creationId xmlns:a16="http://schemas.microsoft.com/office/drawing/2014/main" id="{38AB669C-8B18-4F16-A380-30ED5F0C5E5A}"/>
              </a:ext>
            </a:extLst>
          </p:cNvPr>
          <p:cNvCxnSpPr>
            <a:cxnSpLocks/>
          </p:cNvCxnSpPr>
          <p:nvPr userDrawn="1"/>
        </p:nvCxnSpPr>
        <p:spPr>
          <a:xfrm>
            <a:off x="1192468"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3610CF5-4253-4B79-B89C-FCA9FE991332}"/>
              </a:ext>
            </a:extLst>
          </p:cNvPr>
          <p:cNvSpPr txBox="1"/>
          <p:nvPr userDrawn="1"/>
        </p:nvSpPr>
        <p:spPr>
          <a:xfrm>
            <a:off x="2072834" y="4570155"/>
            <a:ext cx="1249610" cy="338554"/>
          </a:xfrm>
          <a:prstGeom prst="rect">
            <a:avLst/>
          </a:prstGeom>
          <a:noFill/>
        </p:spPr>
        <p:txBody>
          <a:bodyPr wrap="square" rtlCol="0">
            <a:spAutoFit/>
          </a:bodyPr>
          <a:lstStyle/>
          <a:p>
            <a:pPr algn="ctr"/>
            <a:r>
              <a:rPr lang="lt-LT" sz="800" b="1" dirty="0"/>
              <a:t>Review and comments</a:t>
            </a:r>
            <a:endParaRPr lang="en-US" sz="800" b="1" dirty="0"/>
          </a:p>
        </p:txBody>
      </p:sp>
      <p:cxnSp>
        <p:nvCxnSpPr>
          <p:cNvPr id="96" name="Straight Connector 95">
            <a:extLst>
              <a:ext uri="{FF2B5EF4-FFF2-40B4-BE49-F238E27FC236}">
                <a16:creationId xmlns:a16="http://schemas.microsoft.com/office/drawing/2014/main" id="{981B4F90-BA50-48D8-BF73-D60959EB0D97}"/>
              </a:ext>
            </a:extLst>
          </p:cNvPr>
          <p:cNvCxnSpPr>
            <a:cxnSpLocks/>
          </p:cNvCxnSpPr>
          <p:nvPr userDrawn="1"/>
        </p:nvCxnSpPr>
        <p:spPr>
          <a:xfrm>
            <a:off x="2198493" y="390445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C210C6-FE15-48BF-9E28-1143A04587E6}"/>
              </a:ext>
            </a:extLst>
          </p:cNvPr>
          <p:cNvCxnSpPr>
            <a:cxnSpLocks/>
          </p:cNvCxnSpPr>
          <p:nvPr userDrawn="1"/>
        </p:nvCxnSpPr>
        <p:spPr>
          <a:xfrm>
            <a:off x="3186895"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5334AF-018B-422E-B9B4-B18C4232CA2B}"/>
              </a:ext>
            </a:extLst>
          </p:cNvPr>
          <p:cNvCxnSpPr>
            <a:cxnSpLocks/>
          </p:cNvCxnSpPr>
          <p:nvPr userDrawn="1"/>
        </p:nvCxnSpPr>
        <p:spPr>
          <a:xfrm>
            <a:off x="4177680" y="390445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E7EC6B-D64D-4B95-86DC-7E7A440C86DF}"/>
              </a:ext>
            </a:extLst>
          </p:cNvPr>
          <p:cNvCxnSpPr>
            <a:cxnSpLocks/>
          </p:cNvCxnSpPr>
          <p:nvPr userDrawn="1"/>
        </p:nvCxnSpPr>
        <p:spPr>
          <a:xfrm>
            <a:off x="5162587"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64899B-859A-411E-8F4F-1E7072631A06}"/>
              </a:ext>
            </a:extLst>
          </p:cNvPr>
          <p:cNvCxnSpPr>
            <a:cxnSpLocks/>
          </p:cNvCxnSpPr>
          <p:nvPr userDrawn="1"/>
        </p:nvCxnSpPr>
        <p:spPr>
          <a:xfrm>
            <a:off x="6168612" y="390445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54FE01C-4807-4066-BE98-4E41E4E850EC}"/>
              </a:ext>
            </a:extLst>
          </p:cNvPr>
          <p:cNvCxnSpPr>
            <a:cxnSpLocks/>
          </p:cNvCxnSpPr>
          <p:nvPr userDrawn="1"/>
        </p:nvCxnSpPr>
        <p:spPr>
          <a:xfrm>
            <a:off x="7158027" y="405917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BA7A80-DC15-43A2-8B44-E38B4659AF69}"/>
              </a:ext>
            </a:extLst>
          </p:cNvPr>
          <p:cNvCxnSpPr>
            <a:cxnSpLocks/>
          </p:cNvCxnSpPr>
          <p:nvPr userDrawn="1"/>
        </p:nvCxnSpPr>
        <p:spPr>
          <a:xfrm>
            <a:off x="9134464" y="405155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11F12B-3B52-4DEC-9CA9-8C37ECEE88D4}"/>
              </a:ext>
            </a:extLst>
          </p:cNvPr>
          <p:cNvCxnSpPr>
            <a:cxnSpLocks/>
          </p:cNvCxnSpPr>
          <p:nvPr userDrawn="1"/>
        </p:nvCxnSpPr>
        <p:spPr>
          <a:xfrm>
            <a:off x="10132869" y="3896836"/>
            <a:ext cx="0" cy="326744"/>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FE59C1B-3DF7-49A3-A4FF-1DF61244B7BB}"/>
              </a:ext>
            </a:extLst>
          </p:cNvPr>
          <p:cNvCxnSpPr>
            <a:cxnSpLocks/>
          </p:cNvCxnSpPr>
          <p:nvPr userDrawn="1"/>
        </p:nvCxnSpPr>
        <p:spPr>
          <a:xfrm>
            <a:off x="11139077" y="4051555"/>
            <a:ext cx="0" cy="176788"/>
          </a:xfrm>
          <a:prstGeom prst="line">
            <a:avLst/>
          </a:prstGeom>
          <a:ln>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2F0F73A-6E56-4469-8364-265D3D6077E8}"/>
              </a:ext>
            </a:extLst>
          </p:cNvPr>
          <p:cNvSpPr txBox="1"/>
          <p:nvPr userDrawn="1"/>
        </p:nvSpPr>
        <p:spPr>
          <a:xfrm>
            <a:off x="4002270" y="4591469"/>
            <a:ext cx="1249610" cy="338554"/>
          </a:xfrm>
          <a:prstGeom prst="rect">
            <a:avLst/>
          </a:prstGeom>
          <a:noFill/>
        </p:spPr>
        <p:txBody>
          <a:bodyPr wrap="square" rtlCol="0">
            <a:spAutoFit/>
          </a:bodyPr>
          <a:lstStyle/>
          <a:p>
            <a:pPr algn="ctr"/>
            <a:r>
              <a:rPr lang="lt-LT" sz="800" b="1" dirty="0"/>
              <a:t>Review and comments</a:t>
            </a:r>
            <a:endParaRPr lang="en-US" sz="800" b="1" dirty="0"/>
          </a:p>
        </p:txBody>
      </p:sp>
      <p:sp>
        <p:nvSpPr>
          <p:cNvPr id="106" name="TextBox 105">
            <a:extLst>
              <a:ext uri="{FF2B5EF4-FFF2-40B4-BE49-F238E27FC236}">
                <a16:creationId xmlns:a16="http://schemas.microsoft.com/office/drawing/2014/main" id="{8E35520E-965E-4F4D-9B9F-1486331D2213}"/>
              </a:ext>
            </a:extLst>
          </p:cNvPr>
          <p:cNvSpPr txBox="1"/>
          <p:nvPr userDrawn="1"/>
        </p:nvSpPr>
        <p:spPr>
          <a:xfrm>
            <a:off x="10561868" y="4695257"/>
            <a:ext cx="1249610" cy="215444"/>
          </a:xfrm>
          <a:prstGeom prst="rect">
            <a:avLst/>
          </a:prstGeom>
          <a:noFill/>
        </p:spPr>
        <p:txBody>
          <a:bodyPr wrap="square" rtlCol="0">
            <a:spAutoFit/>
          </a:bodyPr>
          <a:lstStyle/>
          <a:p>
            <a:pPr algn="ctr"/>
            <a:r>
              <a:rPr lang="lt-LT" sz="800" b="1" dirty="0"/>
              <a:t>Launch</a:t>
            </a:r>
            <a:endParaRPr lang="en-US" sz="800" b="1" dirty="0"/>
          </a:p>
        </p:txBody>
      </p:sp>
      <p:sp>
        <p:nvSpPr>
          <p:cNvPr id="107" name="TextBox 106">
            <a:extLst>
              <a:ext uri="{FF2B5EF4-FFF2-40B4-BE49-F238E27FC236}">
                <a16:creationId xmlns:a16="http://schemas.microsoft.com/office/drawing/2014/main" id="{A8DAC0FA-1363-47C1-A9C0-FC28295057D8}"/>
              </a:ext>
            </a:extLst>
          </p:cNvPr>
          <p:cNvSpPr txBox="1"/>
          <p:nvPr userDrawn="1"/>
        </p:nvSpPr>
        <p:spPr>
          <a:xfrm>
            <a:off x="943856" y="5694028"/>
            <a:ext cx="10509956" cy="246221"/>
          </a:xfrm>
          <a:prstGeom prst="rect">
            <a:avLst/>
          </a:prstGeom>
          <a:noFill/>
        </p:spPr>
        <p:txBody>
          <a:bodyPr wrap="square" rtlCol="0">
            <a:spAutoFit/>
          </a:bodyPr>
          <a:lstStyle/>
          <a:p>
            <a:r>
              <a:rPr lang="lt-LT" sz="1000" dirty="0">
                <a:latin typeface="+mj-lt"/>
              </a:rPr>
              <a:t>L</a:t>
            </a:r>
            <a:r>
              <a:rPr lang="en-US" sz="1000" dirty="0" err="1">
                <a:latin typeface="+mj-lt"/>
              </a:rPr>
              <a:t>orem</a:t>
            </a:r>
            <a:r>
              <a:rPr lang="en-US" sz="1000" dirty="0">
                <a:latin typeface="+mj-lt"/>
              </a:rPr>
              <a:t> ipsum dolor sit </a:t>
            </a:r>
            <a:r>
              <a:rPr lang="en-US" sz="1000" dirty="0" err="1">
                <a:latin typeface="+mj-lt"/>
              </a:rPr>
              <a:t>amet</a:t>
            </a:r>
            <a:r>
              <a:rPr lang="en-US" sz="1000" dirty="0">
                <a:latin typeface="+mj-lt"/>
              </a:rPr>
              <a:t>, </a:t>
            </a:r>
            <a:r>
              <a:rPr lang="en-US" sz="1000" dirty="0" err="1">
                <a:latin typeface="+mj-lt"/>
              </a:rPr>
              <a:t>consectetur</a:t>
            </a:r>
            <a:r>
              <a:rPr lang="en-US" sz="1000" dirty="0">
                <a:latin typeface="+mj-lt"/>
              </a:rPr>
              <a:t> </a:t>
            </a:r>
            <a:r>
              <a:rPr lang="en-US" sz="1000" dirty="0" err="1">
                <a:latin typeface="+mj-lt"/>
              </a:rPr>
              <a:t>adipiscing</a:t>
            </a:r>
            <a:r>
              <a:rPr lang="en-US" sz="1000" dirty="0">
                <a:latin typeface="+mj-lt"/>
              </a:rPr>
              <a:t> </a:t>
            </a:r>
            <a:r>
              <a:rPr lang="en-US" sz="1000" dirty="0" err="1">
                <a:latin typeface="+mj-lt"/>
              </a:rPr>
              <a:t>elit</a:t>
            </a:r>
            <a:r>
              <a:rPr lang="en-US" sz="1000" dirty="0">
                <a:latin typeface="+mj-lt"/>
              </a:rPr>
              <a:t>, sed do </a:t>
            </a:r>
            <a:r>
              <a:rPr lang="en-US" sz="1000" dirty="0" err="1">
                <a:latin typeface="+mj-lt"/>
              </a:rPr>
              <a:t>eiusmod</a:t>
            </a:r>
            <a:r>
              <a:rPr lang="en-US" sz="1000" dirty="0">
                <a:latin typeface="+mj-lt"/>
              </a:rPr>
              <a:t> </a:t>
            </a:r>
            <a:r>
              <a:rPr lang="en-US" sz="1000" dirty="0" err="1">
                <a:latin typeface="+mj-lt"/>
              </a:rPr>
              <a:t>tempor</a:t>
            </a:r>
            <a:r>
              <a:rPr lang="en-US" sz="1000" dirty="0">
                <a:latin typeface="+mj-lt"/>
              </a:rPr>
              <a:t> </a:t>
            </a:r>
            <a:r>
              <a:rPr lang="en-US" sz="1000" dirty="0" err="1">
                <a:latin typeface="+mj-lt"/>
              </a:rPr>
              <a:t>incididunt</a:t>
            </a:r>
            <a:r>
              <a:rPr lang="en-US" sz="1000" dirty="0">
                <a:latin typeface="+mj-lt"/>
              </a:rPr>
              <a:t> </a:t>
            </a:r>
            <a:r>
              <a:rPr lang="en-US" sz="1000" dirty="0" err="1">
                <a:latin typeface="+mj-lt"/>
              </a:rPr>
              <a:t>ut</a:t>
            </a:r>
            <a:r>
              <a:rPr lang="en-US" sz="1000" dirty="0">
                <a:latin typeface="+mj-lt"/>
              </a:rPr>
              <a:t> </a:t>
            </a:r>
            <a:r>
              <a:rPr lang="en-US" sz="1000" dirty="0" err="1">
                <a:latin typeface="+mj-lt"/>
              </a:rPr>
              <a:t>labore</a:t>
            </a:r>
            <a:r>
              <a:rPr lang="en-US" sz="1000" dirty="0">
                <a:latin typeface="+mj-lt"/>
              </a:rPr>
              <a:t> et dolore magna </a:t>
            </a:r>
            <a:r>
              <a:rPr lang="en-US" sz="1000" dirty="0" err="1">
                <a:latin typeface="+mj-lt"/>
              </a:rPr>
              <a:t>aliqua</a:t>
            </a:r>
            <a:r>
              <a:rPr lang="lt-LT" sz="1000" dirty="0">
                <a:latin typeface="+mj-lt"/>
              </a:rPr>
              <a:t>.</a:t>
            </a:r>
            <a:endParaRPr lang="en-US" sz="1000" dirty="0">
              <a:latin typeface="+mj-lt"/>
            </a:endParaRPr>
          </a:p>
        </p:txBody>
      </p:sp>
      <p:sp>
        <p:nvSpPr>
          <p:cNvPr id="108" name="Arc 107">
            <a:extLst>
              <a:ext uri="{FF2B5EF4-FFF2-40B4-BE49-F238E27FC236}">
                <a16:creationId xmlns:a16="http://schemas.microsoft.com/office/drawing/2014/main" id="{D778C502-971C-4DCE-8810-573406DF7133}"/>
              </a:ext>
            </a:extLst>
          </p:cNvPr>
          <p:cNvSpPr/>
          <p:nvPr userDrawn="1"/>
        </p:nvSpPr>
        <p:spPr>
          <a:xfrm rot="8100000">
            <a:off x="1036432" y="3322891"/>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 108">
            <a:extLst>
              <a:ext uri="{FF2B5EF4-FFF2-40B4-BE49-F238E27FC236}">
                <a16:creationId xmlns:a16="http://schemas.microsoft.com/office/drawing/2014/main" id="{9881DB79-2E29-4563-87EA-71AA729885E0}"/>
              </a:ext>
            </a:extLst>
          </p:cNvPr>
          <p:cNvSpPr/>
          <p:nvPr userDrawn="1"/>
        </p:nvSpPr>
        <p:spPr>
          <a:xfrm rot="8100000">
            <a:off x="3017548" y="3322890"/>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 109">
            <a:extLst>
              <a:ext uri="{FF2B5EF4-FFF2-40B4-BE49-F238E27FC236}">
                <a16:creationId xmlns:a16="http://schemas.microsoft.com/office/drawing/2014/main" id="{5FD4866D-A590-482C-AE19-618289C7D3A6}"/>
              </a:ext>
            </a:extLst>
          </p:cNvPr>
          <p:cNvSpPr/>
          <p:nvPr userDrawn="1"/>
        </p:nvSpPr>
        <p:spPr>
          <a:xfrm rot="8100000">
            <a:off x="4992156" y="3322889"/>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A20E046-2304-4590-97D6-412C185652EC}"/>
              </a:ext>
            </a:extLst>
          </p:cNvPr>
          <p:cNvSpPr/>
          <p:nvPr userDrawn="1"/>
        </p:nvSpPr>
        <p:spPr>
          <a:xfrm rot="8100000">
            <a:off x="8977442" y="3322888"/>
            <a:ext cx="1246422" cy="1370068"/>
          </a:xfrm>
          <a:prstGeom prst="arc">
            <a:avLst>
              <a:gd name="adj1" fmla="val 1589730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TextBox 111">
            <a:extLst>
              <a:ext uri="{FF2B5EF4-FFF2-40B4-BE49-F238E27FC236}">
                <a16:creationId xmlns:a16="http://schemas.microsoft.com/office/drawing/2014/main" id="{6970E964-EC6B-4626-BA4E-3D73C4B5BE85}"/>
              </a:ext>
            </a:extLst>
          </p:cNvPr>
          <p:cNvSpPr txBox="1"/>
          <p:nvPr userDrawn="1"/>
        </p:nvSpPr>
        <p:spPr>
          <a:xfrm>
            <a:off x="6096000" y="4580656"/>
            <a:ext cx="1249610" cy="338554"/>
          </a:xfrm>
          <a:prstGeom prst="rect">
            <a:avLst/>
          </a:prstGeom>
          <a:noFill/>
        </p:spPr>
        <p:txBody>
          <a:bodyPr wrap="square" rtlCol="0">
            <a:spAutoFit/>
          </a:bodyPr>
          <a:lstStyle/>
          <a:p>
            <a:pPr algn="ctr"/>
            <a:r>
              <a:rPr lang="lt-LT" sz="800" b="1" dirty="0"/>
              <a:t>Review and comments</a:t>
            </a:r>
            <a:endParaRPr lang="en-US" sz="800" b="1" dirty="0"/>
          </a:p>
        </p:txBody>
      </p:sp>
      <p:sp>
        <p:nvSpPr>
          <p:cNvPr id="113" name="TextBox 112">
            <a:extLst>
              <a:ext uri="{FF2B5EF4-FFF2-40B4-BE49-F238E27FC236}">
                <a16:creationId xmlns:a16="http://schemas.microsoft.com/office/drawing/2014/main" id="{BBB4DECF-E32F-44E0-B960-FB377A171BED}"/>
              </a:ext>
            </a:extLst>
          </p:cNvPr>
          <p:cNvSpPr txBox="1"/>
          <p:nvPr userDrawn="1"/>
        </p:nvSpPr>
        <p:spPr>
          <a:xfrm>
            <a:off x="7477338" y="4570155"/>
            <a:ext cx="1249610" cy="215444"/>
          </a:xfrm>
          <a:prstGeom prst="rect">
            <a:avLst/>
          </a:prstGeom>
          <a:noFill/>
        </p:spPr>
        <p:txBody>
          <a:bodyPr wrap="square" rtlCol="0">
            <a:spAutoFit/>
          </a:bodyPr>
          <a:lstStyle/>
          <a:p>
            <a:pPr algn="ctr"/>
            <a:r>
              <a:rPr lang="lt-LT" sz="800" b="1" dirty="0"/>
              <a:t>Test</a:t>
            </a:r>
            <a:endParaRPr lang="en-US" sz="800" b="1" dirty="0"/>
          </a:p>
        </p:txBody>
      </p:sp>
      <p:sp>
        <p:nvSpPr>
          <p:cNvPr id="117" name="TextBox 116">
            <a:extLst>
              <a:ext uri="{FF2B5EF4-FFF2-40B4-BE49-F238E27FC236}">
                <a16:creationId xmlns:a16="http://schemas.microsoft.com/office/drawing/2014/main" id="{6A14B95A-7879-4009-BBE3-F432D64DCCE2}"/>
              </a:ext>
            </a:extLst>
          </p:cNvPr>
          <p:cNvSpPr txBox="1"/>
          <p:nvPr userDrawn="1"/>
        </p:nvSpPr>
        <p:spPr>
          <a:xfrm>
            <a:off x="9453677" y="2977239"/>
            <a:ext cx="1381598" cy="246221"/>
          </a:xfrm>
          <a:prstGeom prst="rect">
            <a:avLst/>
          </a:prstGeom>
          <a:noFill/>
        </p:spPr>
        <p:txBody>
          <a:bodyPr wrap="square" rtlCol="0">
            <a:spAutoFit/>
          </a:bodyPr>
          <a:lstStyle/>
          <a:p>
            <a:pPr algn="ctr"/>
            <a:r>
              <a:rPr lang="lt-LT" sz="1000" dirty="0"/>
              <a:t>Lorem ipsum</a:t>
            </a:r>
            <a:endParaRPr lang="en-US" sz="1000" dirty="0"/>
          </a:p>
        </p:txBody>
      </p:sp>
      <p:sp>
        <p:nvSpPr>
          <p:cNvPr id="118" name="Rectangle 117">
            <a:extLst>
              <a:ext uri="{FF2B5EF4-FFF2-40B4-BE49-F238E27FC236}">
                <a16:creationId xmlns:a16="http://schemas.microsoft.com/office/drawing/2014/main" id="{123ADDF8-1ECC-4310-AE4E-AD7B9325E554}"/>
              </a:ext>
            </a:extLst>
          </p:cNvPr>
          <p:cNvSpPr/>
          <p:nvPr userDrawn="1"/>
        </p:nvSpPr>
        <p:spPr>
          <a:xfrm>
            <a:off x="9522300" y="2943225"/>
            <a:ext cx="1252776" cy="3137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2EB006AC-A6DD-4457-9ED1-5AEAD20E5ED3}"/>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23" name="Slide Number">
            <a:extLst>
              <a:ext uri="{FF2B5EF4-FFF2-40B4-BE49-F238E27FC236}">
                <a16:creationId xmlns:a16="http://schemas.microsoft.com/office/drawing/2014/main" id="{C7EBD36E-0D48-4132-935A-A5F552D833E9}"/>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0" name="Oval 19">
            <a:extLst>
              <a:ext uri="{FF2B5EF4-FFF2-40B4-BE49-F238E27FC236}">
                <a16:creationId xmlns:a16="http://schemas.microsoft.com/office/drawing/2014/main" id="{65444860-95B5-4125-B4A0-60E355B31A99}"/>
              </a:ext>
            </a:extLst>
          </p:cNvPr>
          <p:cNvSpPr/>
          <p:nvPr userDrawn="1"/>
        </p:nvSpPr>
        <p:spPr>
          <a:xfrm>
            <a:off x="4133073"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F36610E-DD0B-4EEB-A93E-067D51929D57}"/>
              </a:ext>
            </a:extLst>
          </p:cNvPr>
          <p:cNvSpPr/>
          <p:nvPr userDrawn="1"/>
        </p:nvSpPr>
        <p:spPr>
          <a:xfrm>
            <a:off x="6119780"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F0DF546-37EB-4D34-A00C-C403B3924C51}"/>
              </a:ext>
            </a:extLst>
          </p:cNvPr>
          <p:cNvSpPr/>
          <p:nvPr userDrawn="1"/>
        </p:nvSpPr>
        <p:spPr>
          <a:xfrm>
            <a:off x="8100980"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F2B65F-C1DA-44A4-8A04-F4F257BCF0EE}"/>
              </a:ext>
            </a:extLst>
          </p:cNvPr>
          <p:cNvSpPr/>
          <p:nvPr userDrawn="1"/>
        </p:nvSpPr>
        <p:spPr>
          <a:xfrm>
            <a:off x="10089114" y="3710370"/>
            <a:ext cx="97664" cy="976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28E5D4FB-7D83-4102-B1AC-DF76E07B1178}"/>
              </a:ext>
            </a:extLst>
          </p:cNvPr>
          <p:cNvCxnSpPr/>
          <p:nvPr userDrawn="1"/>
        </p:nvCxnSpPr>
        <p:spPr>
          <a:xfrm flipV="1">
            <a:off x="1200196" y="2806760"/>
            <a:ext cx="1490" cy="7260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5" name="Title 1">
            <a:extLst>
              <a:ext uri="{FF2B5EF4-FFF2-40B4-BE49-F238E27FC236}">
                <a16:creationId xmlns:a16="http://schemas.microsoft.com/office/drawing/2014/main" id="{37C6E2A2-BCF1-4569-89CE-EAF376F25787}"/>
              </a:ext>
            </a:extLst>
          </p:cNvPr>
          <p:cNvSpPr>
            <a:spLocks noGrp="1"/>
          </p:cNvSpPr>
          <p:nvPr>
            <p:ph type="title" hasCustomPrompt="1"/>
          </p:nvPr>
        </p:nvSpPr>
        <p:spPr>
          <a:xfrm>
            <a:off x="0" y="1244898"/>
            <a:ext cx="12192000" cy="513330"/>
          </a:xfrm>
        </p:spPr>
        <p:txBody>
          <a:bodyPr/>
          <a:lstStyle>
            <a:lvl1pPr algn="ctr">
              <a:defRPr>
                <a:latin typeface="+mn-lt"/>
              </a:defRPr>
            </a:lvl1pPr>
          </a:lstStyle>
          <a:p>
            <a:r>
              <a:rPr lang="en-US" dirty="0"/>
              <a:t>LOREM IPSUM</a:t>
            </a:r>
            <a:r>
              <a:rPr lang="lt-LT" dirty="0"/>
              <a:t>: TIMETABLE</a:t>
            </a:r>
            <a:endParaRPr lang="en-US" dirty="0"/>
          </a:p>
        </p:txBody>
      </p:sp>
      <p:sp>
        <p:nvSpPr>
          <p:cNvPr id="116" name="Content Placeholder 9">
            <a:extLst>
              <a:ext uri="{FF2B5EF4-FFF2-40B4-BE49-F238E27FC236}">
                <a16:creationId xmlns:a16="http://schemas.microsoft.com/office/drawing/2014/main" id="{8435520B-CEC5-4E91-9AE3-6CA5A72FA704}"/>
              </a:ext>
            </a:extLst>
          </p:cNvPr>
          <p:cNvSpPr>
            <a:spLocks noGrp="1"/>
          </p:cNvSpPr>
          <p:nvPr>
            <p:ph sz="quarter" idx="13" hasCustomPrompt="1"/>
          </p:nvPr>
        </p:nvSpPr>
        <p:spPr>
          <a:xfrm>
            <a:off x="639" y="806914"/>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121" name="Graphic 120">
            <a:extLst>
              <a:ext uri="{FF2B5EF4-FFF2-40B4-BE49-F238E27FC236}">
                <a16:creationId xmlns:a16="http://schemas.microsoft.com/office/drawing/2014/main" id="{EC784B0D-4F65-4715-960E-D91D03087A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533494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2" name="Arrow: Chevron 41">
            <a:extLst>
              <a:ext uri="{FF2B5EF4-FFF2-40B4-BE49-F238E27FC236}">
                <a16:creationId xmlns:a16="http://schemas.microsoft.com/office/drawing/2014/main" id="{F72A685F-E206-45CF-8F20-9D78B1CBB88D}"/>
              </a:ext>
            </a:extLst>
          </p:cNvPr>
          <p:cNvSpPr/>
          <p:nvPr userDrawn="1"/>
        </p:nvSpPr>
        <p:spPr>
          <a:xfrm>
            <a:off x="9236516"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Arrow: Chevron 42">
            <a:extLst>
              <a:ext uri="{FF2B5EF4-FFF2-40B4-BE49-F238E27FC236}">
                <a16:creationId xmlns:a16="http://schemas.microsoft.com/office/drawing/2014/main" id="{EFF54E47-59D4-46EE-9900-5B7C2B0EE41E}"/>
              </a:ext>
            </a:extLst>
          </p:cNvPr>
          <p:cNvSpPr/>
          <p:nvPr userDrawn="1"/>
        </p:nvSpPr>
        <p:spPr>
          <a:xfrm>
            <a:off x="8189294"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hevron 43">
            <a:extLst>
              <a:ext uri="{FF2B5EF4-FFF2-40B4-BE49-F238E27FC236}">
                <a16:creationId xmlns:a16="http://schemas.microsoft.com/office/drawing/2014/main" id="{85FAEF24-4346-4A16-8317-18B45F254A63}"/>
              </a:ext>
            </a:extLst>
          </p:cNvPr>
          <p:cNvSpPr/>
          <p:nvPr userDrawn="1"/>
        </p:nvSpPr>
        <p:spPr>
          <a:xfrm>
            <a:off x="7141185"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rrow: Chevron 48">
            <a:extLst>
              <a:ext uri="{FF2B5EF4-FFF2-40B4-BE49-F238E27FC236}">
                <a16:creationId xmlns:a16="http://schemas.microsoft.com/office/drawing/2014/main" id="{D7C96737-5DAE-4AC5-8F36-EDB6B1A5CBAB}"/>
              </a:ext>
            </a:extLst>
          </p:cNvPr>
          <p:cNvSpPr/>
          <p:nvPr userDrawn="1"/>
        </p:nvSpPr>
        <p:spPr>
          <a:xfrm>
            <a:off x="6093967"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a:extLst>
              <a:ext uri="{FF2B5EF4-FFF2-40B4-BE49-F238E27FC236}">
                <a16:creationId xmlns:a16="http://schemas.microsoft.com/office/drawing/2014/main" id="{DCD50CA6-F5E3-4BAB-80A9-9622F676C6A3}"/>
              </a:ext>
            </a:extLst>
          </p:cNvPr>
          <p:cNvSpPr/>
          <p:nvPr userDrawn="1"/>
        </p:nvSpPr>
        <p:spPr>
          <a:xfrm>
            <a:off x="5046070"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a:extLst>
              <a:ext uri="{FF2B5EF4-FFF2-40B4-BE49-F238E27FC236}">
                <a16:creationId xmlns:a16="http://schemas.microsoft.com/office/drawing/2014/main" id="{E900FA85-F5FF-4237-9966-54EB46AE9AF2}"/>
              </a:ext>
            </a:extLst>
          </p:cNvPr>
          <p:cNvSpPr/>
          <p:nvPr userDrawn="1"/>
        </p:nvSpPr>
        <p:spPr>
          <a:xfrm>
            <a:off x="3998852"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Arrow: Chevron 66">
            <a:extLst>
              <a:ext uri="{FF2B5EF4-FFF2-40B4-BE49-F238E27FC236}">
                <a16:creationId xmlns:a16="http://schemas.microsoft.com/office/drawing/2014/main" id="{7BE2F72B-5600-4820-8A6B-109C628D9639}"/>
              </a:ext>
            </a:extLst>
          </p:cNvPr>
          <p:cNvSpPr/>
          <p:nvPr userDrawn="1"/>
        </p:nvSpPr>
        <p:spPr>
          <a:xfrm>
            <a:off x="1903172"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Arrow: Chevron 67">
            <a:extLst>
              <a:ext uri="{FF2B5EF4-FFF2-40B4-BE49-F238E27FC236}">
                <a16:creationId xmlns:a16="http://schemas.microsoft.com/office/drawing/2014/main" id="{2DD4063C-B9DA-4CCB-BC7B-967AC669EEBF}"/>
              </a:ext>
            </a:extLst>
          </p:cNvPr>
          <p:cNvSpPr/>
          <p:nvPr userDrawn="1"/>
        </p:nvSpPr>
        <p:spPr>
          <a:xfrm>
            <a:off x="2950863" y="3279650"/>
            <a:ext cx="1280160" cy="720850"/>
          </a:xfrm>
          <a:prstGeom prst="chevron">
            <a:avLst>
              <a:gd name="adj" fmla="val 338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a:extLst>
              <a:ext uri="{FF2B5EF4-FFF2-40B4-BE49-F238E27FC236}">
                <a16:creationId xmlns:a16="http://schemas.microsoft.com/office/drawing/2014/main" id="{9AFA2071-1C98-4497-BFA6-8538859F66FE}"/>
              </a:ext>
            </a:extLst>
          </p:cNvPr>
          <p:cNvCxnSpPr/>
          <p:nvPr userDrawn="1"/>
        </p:nvCxnSpPr>
        <p:spPr>
          <a:xfrm flipV="1">
            <a:off x="2454530"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8AADFE-9C1C-4257-9D54-AD5D66EA069E}"/>
              </a:ext>
            </a:extLst>
          </p:cNvPr>
          <p:cNvCxnSpPr/>
          <p:nvPr userDrawn="1"/>
        </p:nvCxnSpPr>
        <p:spPr>
          <a:xfrm flipV="1">
            <a:off x="3498833"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74C88EF-1E7D-45DC-A125-8A8DB4ACEAC4}"/>
              </a:ext>
            </a:extLst>
          </p:cNvPr>
          <p:cNvCxnSpPr/>
          <p:nvPr userDrawn="1"/>
        </p:nvCxnSpPr>
        <p:spPr>
          <a:xfrm flipV="1">
            <a:off x="4534245"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FDBA785-E96C-4342-983B-53EEBC96B6C7}"/>
              </a:ext>
            </a:extLst>
          </p:cNvPr>
          <p:cNvCxnSpPr/>
          <p:nvPr userDrawn="1"/>
        </p:nvCxnSpPr>
        <p:spPr>
          <a:xfrm flipV="1">
            <a:off x="5601408"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814FB08-0148-4383-A68D-06ECA57F126E}"/>
              </a:ext>
            </a:extLst>
          </p:cNvPr>
          <p:cNvCxnSpPr/>
          <p:nvPr userDrawn="1"/>
        </p:nvCxnSpPr>
        <p:spPr>
          <a:xfrm flipV="1">
            <a:off x="6683626"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783B8D8-2BC5-4B4E-92B2-A2799DE33696}"/>
              </a:ext>
            </a:extLst>
          </p:cNvPr>
          <p:cNvCxnSpPr/>
          <p:nvPr userDrawn="1"/>
        </p:nvCxnSpPr>
        <p:spPr>
          <a:xfrm flipV="1">
            <a:off x="7720309"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CA705D5-446D-472A-ADBA-F2088E495908}"/>
              </a:ext>
            </a:extLst>
          </p:cNvPr>
          <p:cNvCxnSpPr/>
          <p:nvPr userDrawn="1"/>
        </p:nvCxnSpPr>
        <p:spPr>
          <a:xfrm flipV="1">
            <a:off x="8780898" y="2724149"/>
            <a:ext cx="0" cy="809625"/>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CF09A4E-59B6-4EB3-A71F-247EE907243A}"/>
              </a:ext>
            </a:extLst>
          </p:cNvPr>
          <p:cNvCxnSpPr/>
          <p:nvPr userDrawn="1"/>
        </p:nvCxnSpPr>
        <p:spPr>
          <a:xfrm flipV="1">
            <a:off x="9825201" y="3765446"/>
            <a:ext cx="0" cy="809625"/>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 Placeholder 3">
            <a:extLst>
              <a:ext uri="{FF2B5EF4-FFF2-40B4-BE49-F238E27FC236}">
                <a16:creationId xmlns:a16="http://schemas.microsoft.com/office/drawing/2014/main" id="{9AC2A2F3-09C0-4104-B8B0-1347A061EF1B}"/>
              </a:ext>
            </a:extLst>
          </p:cNvPr>
          <p:cNvSpPr>
            <a:spLocks noGrp="1"/>
          </p:cNvSpPr>
          <p:nvPr userDrawn="1">
            <p:ph type="body" sz="half" idx="23" hasCustomPrompt="1"/>
          </p:nvPr>
        </p:nvSpPr>
        <p:spPr>
          <a:xfrm>
            <a:off x="2018806"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46" name="Text Placeholder 3">
            <a:extLst>
              <a:ext uri="{FF2B5EF4-FFF2-40B4-BE49-F238E27FC236}">
                <a16:creationId xmlns:a16="http://schemas.microsoft.com/office/drawing/2014/main" id="{0121B269-6998-4979-ACC1-92F543237027}"/>
              </a:ext>
            </a:extLst>
          </p:cNvPr>
          <p:cNvSpPr>
            <a:spLocks noGrp="1"/>
          </p:cNvSpPr>
          <p:nvPr userDrawn="1">
            <p:ph type="body" sz="half" idx="24" hasCustomPrompt="1"/>
          </p:nvPr>
        </p:nvSpPr>
        <p:spPr>
          <a:xfrm>
            <a:off x="4142680"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47" name="Text Placeholder 3">
            <a:extLst>
              <a:ext uri="{FF2B5EF4-FFF2-40B4-BE49-F238E27FC236}">
                <a16:creationId xmlns:a16="http://schemas.microsoft.com/office/drawing/2014/main" id="{F3AF10A0-629E-42BF-AB92-34E64C5855DF}"/>
              </a:ext>
            </a:extLst>
          </p:cNvPr>
          <p:cNvSpPr>
            <a:spLocks noGrp="1"/>
          </p:cNvSpPr>
          <p:nvPr userDrawn="1">
            <p:ph type="body" sz="half" idx="25" hasCustomPrompt="1"/>
          </p:nvPr>
        </p:nvSpPr>
        <p:spPr>
          <a:xfrm>
            <a:off x="6158777"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48" name="Text Placeholder 3">
            <a:extLst>
              <a:ext uri="{FF2B5EF4-FFF2-40B4-BE49-F238E27FC236}">
                <a16:creationId xmlns:a16="http://schemas.microsoft.com/office/drawing/2014/main" id="{6065211C-9772-44FE-BDB3-544E8C3065B3}"/>
              </a:ext>
            </a:extLst>
          </p:cNvPr>
          <p:cNvSpPr>
            <a:spLocks noGrp="1"/>
          </p:cNvSpPr>
          <p:nvPr userDrawn="1">
            <p:ph type="body" sz="half" idx="26" hasCustomPrompt="1"/>
          </p:nvPr>
        </p:nvSpPr>
        <p:spPr>
          <a:xfrm>
            <a:off x="8249262" y="2049686"/>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0" name="Text Placeholder 3">
            <a:extLst>
              <a:ext uri="{FF2B5EF4-FFF2-40B4-BE49-F238E27FC236}">
                <a16:creationId xmlns:a16="http://schemas.microsoft.com/office/drawing/2014/main" id="{7C88E55F-E873-4B57-AC4F-587BF59F1BC1}"/>
              </a:ext>
            </a:extLst>
          </p:cNvPr>
          <p:cNvSpPr>
            <a:spLocks noGrp="1"/>
          </p:cNvSpPr>
          <p:nvPr userDrawn="1">
            <p:ph type="body" sz="half" idx="27" hasCustomPrompt="1"/>
          </p:nvPr>
        </p:nvSpPr>
        <p:spPr>
          <a:xfrm>
            <a:off x="2771055"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1" name="Text Placeholder 3">
            <a:extLst>
              <a:ext uri="{FF2B5EF4-FFF2-40B4-BE49-F238E27FC236}">
                <a16:creationId xmlns:a16="http://schemas.microsoft.com/office/drawing/2014/main" id="{80F9C03A-AD98-4DDF-9F54-C47DEB1EFFED}"/>
              </a:ext>
            </a:extLst>
          </p:cNvPr>
          <p:cNvSpPr>
            <a:spLocks noGrp="1"/>
          </p:cNvSpPr>
          <p:nvPr userDrawn="1">
            <p:ph type="body" sz="half" idx="28" hasCustomPrompt="1"/>
          </p:nvPr>
        </p:nvSpPr>
        <p:spPr>
          <a:xfrm>
            <a:off x="4866354"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2" name="Text Placeholder 3">
            <a:extLst>
              <a:ext uri="{FF2B5EF4-FFF2-40B4-BE49-F238E27FC236}">
                <a16:creationId xmlns:a16="http://schemas.microsoft.com/office/drawing/2014/main" id="{E45970CF-49C3-42D7-9190-49D8D2910472}"/>
              </a:ext>
            </a:extLst>
          </p:cNvPr>
          <p:cNvSpPr>
            <a:spLocks noGrp="1"/>
          </p:cNvSpPr>
          <p:nvPr userDrawn="1">
            <p:ph type="body" sz="half" idx="29" hasCustomPrompt="1"/>
          </p:nvPr>
        </p:nvSpPr>
        <p:spPr>
          <a:xfrm>
            <a:off x="6987226"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3" name="Text Placeholder 3">
            <a:extLst>
              <a:ext uri="{FF2B5EF4-FFF2-40B4-BE49-F238E27FC236}">
                <a16:creationId xmlns:a16="http://schemas.microsoft.com/office/drawing/2014/main" id="{3F07182E-FDB6-4273-8C31-69C3314A22DA}"/>
              </a:ext>
            </a:extLst>
          </p:cNvPr>
          <p:cNvSpPr>
            <a:spLocks noGrp="1"/>
          </p:cNvSpPr>
          <p:nvPr userDrawn="1">
            <p:ph type="body" sz="half" idx="30" hasCustomPrompt="1"/>
          </p:nvPr>
        </p:nvSpPr>
        <p:spPr>
          <a:xfrm>
            <a:off x="9077711" y="4648474"/>
            <a:ext cx="1681678" cy="671391"/>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a:t>
            </a:r>
            <a:endParaRPr lang="lt-LT" sz="1000" dirty="0">
              <a:ea typeface="Roboto Light" panose="02000000000000000000" pitchFamily="2" charset="0"/>
            </a:endParaRPr>
          </a:p>
        </p:txBody>
      </p:sp>
      <p:sp>
        <p:nvSpPr>
          <p:cNvPr id="54" name="Text Placeholder 3">
            <a:extLst>
              <a:ext uri="{FF2B5EF4-FFF2-40B4-BE49-F238E27FC236}">
                <a16:creationId xmlns:a16="http://schemas.microsoft.com/office/drawing/2014/main" id="{8DC96B39-0942-49E2-B316-313A53C855E4}"/>
              </a:ext>
            </a:extLst>
          </p:cNvPr>
          <p:cNvSpPr>
            <a:spLocks noGrp="1"/>
          </p:cNvSpPr>
          <p:nvPr userDrawn="1">
            <p:ph type="body" sz="half" idx="31" hasCustomPrompt="1"/>
          </p:nvPr>
        </p:nvSpPr>
        <p:spPr>
          <a:xfrm>
            <a:off x="227053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6" name="Text Placeholder 3">
            <a:extLst>
              <a:ext uri="{FF2B5EF4-FFF2-40B4-BE49-F238E27FC236}">
                <a16:creationId xmlns:a16="http://schemas.microsoft.com/office/drawing/2014/main" id="{E241324A-D110-4221-8F6B-4DA0F6D33E03}"/>
              </a:ext>
            </a:extLst>
          </p:cNvPr>
          <p:cNvSpPr>
            <a:spLocks noGrp="1"/>
          </p:cNvSpPr>
          <p:nvPr userDrawn="1">
            <p:ph type="body" sz="half" idx="32" hasCustomPrompt="1"/>
          </p:nvPr>
        </p:nvSpPr>
        <p:spPr>
          <a:xfrm>
            <a:off x="332214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7" name="Text Placeholder 3">
            <a:extLst>
              <a:ext uri="{FF2B5EF4-FFF2-40B4-BE49-F238E27FC236}">
                <a16:creationId xmlns:a16="http://schemas.microsoft.com/office/drawing/2014/main" id="{93521D2D-C584-4E5C-BBC7-EF745ED32BF8}"/>
              </a:ext>
            </a:extLst>
          </p:cNvPr>
          <p:cNvSpPr>
            <a:spLocks noGrp="1"/>
          </p:cNvSpPr>
          <p:nvPr userDrawn="1">
            <p:ph type="body" sz="half" idx="33" hasCustomPrompt="1"/>
          </p:nvPr>
        </p:nvSpPr>
        <p:spPr>
          <a:xfrm>
            <a:off x="4350312"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8" name="Text Placeholder 3">
            <a:extLst>
              <a:ext uri="{FF2B5EF4-FFF2-40B4-BE49-F238E27FC236}">
                <a16:creationId xmlns:a16="http://schemas.microsoft.com/office/drawing/2014/main" id="{2987660B-1511-423B-B912-F365E05F0B24}"/>
              </a:ext>
            </a:extLst>
          </p:cNvPr>
          <p:cNvSpPr>
            <a:spLocks noGrp="1"/>
          </p:cNvSpPr>
          <p:nvPr userDrawn="1">
            <p:ph type="body" sz="half" idx="34" hasCustomPrompt="1"/>
          </p:nvPr>
        </p:nvSpPr>
        <p:spPr>
          <a:xfrm>
            <a:off x="538549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59" name="Text Placeholder 3">
            <a:extLst>
              <a:ext uri="{FF2B5EF4-FFF2-40B4-BE49-F238E27FC236}">
                <a16:creationId xmlns:a16="http://schemas.microsoft.com/office/drawing/2014/main" id="{59F83004-E4B9-47F2-A449-C28678354579}"/>
              </a:ext>
            </a:extLst>
          </p:cNvPr>
          <p:cNvSpPr>
            <a:spLocks noGrp="1"/>
          </p:cNvSpPr>
          <p:nvPr userDrawn="1">
            <p:ph type="body" sz="half" idx="35" hasCustomPrompt="1"/>
          </p:nvPr>
        </p:nvSpPr>
        <p:spPr>
          <a:xfrm>
            <a:off x="6431137"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60" name="Text Placeholder 3">
            <a:extLst>
              <a:ext uri="{FF2B5EF4-FFF2-40B4-BE49-F238E27FC236}">
                <a16:creationId xmlns:a16="http://schemas.microsoft.com/office/drawing/2014/main" id="{B3E7CC83-2815-46C4-8E97-164D249FCF5C}"/>
              </a:ext>
            </a:extLst>
          </p:cNvPr>
          <p:cNvSpPr>
            <a:spLocks noGrp="1"/>
          </p:cNvSpPr>
          <p:nvPr userDrawn="1">
            <p:ph type="body" sz="half" idx="36" hasCustomPrompt="1"/>
          </p:nvPr>
        </p:nvSpPr>
        <p:spPr>
          <a:xfrm>
            <a:off x="7466458"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61" name="Text Placeholder 3">
            <a:extLst>
              <a:ext uri="{FF2B5EF4-FFF2-40B4-BE49-F238E27FC236}">
                <a16:creationId xmlns:a16="http://schemas.microsoft.com/office/drawing/2014/main" id="{D1F0A15B-BB02-4BCB-A396-B739AA8ADE9F}"/>
              </a:ext>
            </a:extLst>
          </p:cNvPr>
          <p:cNvSpPr>
            <a:spLocks noGrp="1"/>
          </p:cNvSpPr>
          <p:nvPr userDrawn="1">
            <p:ph type="body" sz="half" idx="37" hasCustomPrompt="1"/>
          </p:nvPr>
        </p:nvSpPr>
        <p:spPr>
          <a:xfrm>
            <a:off x="8495587"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41" name="Text Placeholder 3">
            <a:extLst>
              <a:ext uri="{FF2B5EF4-FFF2-40B4-BE49-F238E27FC236}">
                <a16:creationId xmlns:a16="http://schemas.microsoft.com/office/drawing/2014/main" id="{FD2EF17F-3693-46BA-878D-C86C3D4C424A}"/>
              </a:ext>
            </a:extLst>
          </p:cNvPr>
          <p:cNvSpPr>
            <a:spLocks noGrp="1"/>
          </p:cNvSpPr>
          <p:nvPr userDrawn="1">
            <p:ph type="body" sz="half" idx="39" hasCustomPrompt="1"/>
          </p:nvPr>
        </p:nvSpPr>
        <p:spPr>
          <a:xfrm>
            <a:off x="9490126" y="3469662"/>
            <a:ext cx="773279" cy="404506"/>
          </a:xfrm>
          <a:prstGeom prst="rect">
            <a:avLst/>
          </a:prstGeom>
        </p:spPr>
        <p:txBody>
          <a:bodyPr>
            <a:normAutofit/>
          </a:bodyPr>
          <a:lstStyle>
            <a:lvl1pPr marL="0" indent="0">
              <a:lnSpc>
                <a:spcPct val="110000"/>
              </a:lnSpc>
              <a:spcBef>
                <a:spcPts val="0"/>
              </a:spcBef>
              <a:buFont typeface="Arial" panose="020B0604020202020204" pitchFamily="34" charset="0"/>
              <a:buNone/>
              <a:tabLst>
                <a:tab pos="1071007" algn="l"/>
              </a:tabLst>
              <a:defRPr sz="1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a:t>
            </a:r>
          </a:p>
          <a:p>
            <a:pPr marL="0" indent="0">
              <a:lnSpc>
                <a:spcPct val="110000"/>
              </a:lnSpc>
              <a:spcBef>
                <a:spcPts val="0"/>
              </a:spcBef>
              <a:buNone/>
              <a:tabLst>
                <a:tab pos="1071007" algn="l"/>
              </a:tabLst>
            </a:pPr>
            <a:r>
              <a:rPr lang="en-US" sz="1000" dirty="0">
                <a:ea typeface="Roboto Light" panose="02000000000000000000" pitchFamily="2" charset="0"/>
              </a:rPr>
              <a:t>IPSUM</a:t>
            </a:r>
            <a:endParaRPr lang="lt-LT" sz="1000" dirty="0">
              <a:ea typeface="Roboto Light" panose="02000000000000000000" pitchFamily="2" charset="0"/>
            </a:endParaRPr>
          </a:p>
        </p:txBody>
      </p:sp>
      <p:sp>
        <p:nvSpPr>
          <p:cNvPr id="78" name="Rectangle 77">
            <a:extLst>
              <a:ext uri="{FF2B5EF4-FFF2-40B4-BE49-F238E27FC236}">
                <a16:creationId xmlns:a16="http://schemas.microsoft.com/office/drawing/2014/main" id="{BAC71B3D-43CD-4D4B-A2F4-D92291AF42D7}"/>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79" name="Slide Number">
            <a:extLst>
              <a:ext uri="{FF2B5EF4-FFF2-40B4-BE49-F238E27FC236}">
                <a16:creationId xmlns:a16="http://schemas.microsoft.com/office/drawing/2014/main" id="{6F2AC798-476B-42ED-8298-7E1459F63A03}"/>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64" name="Title 1">
            <a:extLst>
              <a:ext uri="{FF2B5EF4-FFF2-40B4-BE49-F238E27FC236}">
                <a16:creationId xmlns:a16="http://schemas.microsoft.com/office/drawing/2014/main" id="{02B2013D-CE1D-424A-BF59-F8BAB109F378}"/>
              </a:ext>
            </a:extLst>
          </p:cNvPr>
          <p:cNvSpPr>
            <a:spLocks noGrp="1"/>
          </p:cNvSpPr>
          <p:nvPr>
            <p:ph type="title" hasCustomPrompt="1"/>
          </p:nvPr>
        </p:nvSpPr>
        <p:spPr>
          <a:xfrm>
            <a:off x="-23733" y="1280663"/>
            <a:ext cx="12192000" cy="513330"/>
          </a:xfrm>
        </p:spPr>
        <p:txBody>
          <a:bodyPr/>
          <a:lstStyle>
            <a:lvl1pPr algn="ctr">
              <a:defRPr>
                <a:latin typeface="+mn-lt"/>
              </a:defRPr>
            </a:lvl1pPr>
          </a:lstStyle>
          <a:p>
            <a:r>
              <a:rPr lang="en-US" dirty="0"/>
              <a:t>LOREM IPSUM</a:t>
            </a:r>
          </a:p>
        </p:txBody>
      </p:sp>
      <p:sp>
        <p:nvSpPr>
          <p:cNvPr id="75" name="Content Placeholder 9">
            <a:extLst>
              <a:ext uri="{FF2B5EF4-FFF2-40B4-BE49-F238E27FC236}">
                <a16:creationId xmlns:a16="http://schemas.microsoft.com/office/drawing/2014/main" id="{3D04B195-B6D9-4E38-B232-EB5B11A00526}"/>
              </a:ext>
            </a:extLst>
          </p:cNvPr>
          <p:cNvSpPr>
            <a:spLocks noGrp="1"/>
          </p:cNvSpPr>
          <p:nvPr>
            <p:ph sz="quarter" idx="13" hasCustomPrompt="1"/>
          </p:nvPr>
        </p:nvSpPr>
        <p:spPr>
          <a:xfrm>
            <a:off x="-23094" y="84267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62" name="Graphic 61">
            <a:extLst>
              <a:ext uri="{FF2B5EF4-FFF2-40B4-BE49-F238E27FC236}">
                <a16:creationId xmlns:a16="http://schemas.microsoft.com/office/drawing/2014/main" id="{D8D0E92A-4888-4EDD-BCA6-6B9120172F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971440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6" name="Slide Number">
            <a:extLst>
              <a:ext uri="{FF2B5EF4-FFF2-40B4-BE49-F238E27FC236}">
                <a16:creationId xmlns:a16="http://schemas.microsoft.com/office/drawing/2014/main" id="{2F643835-7BA6-41AF-96C1-F8E78C5C53B3}"/>
              </a:ext>
            </a:extLst>
          </p:cNvPr>
          <p:cNvSpPr txBox="1">
            <a:spLocks/>
          </p:cNvSpPr>
          <p:nvPr userDrawn="1"/>
        </p:nvSpPr>
        <p:spPr>
          <a:xfrm>
            <a:off x="11275174" y="101600"/>
            <a:ext cx="688534" cy="349250"/>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mtClean="0">
                <a:solidFill>
                  <a:schemeClr val="bg1"/>
                </a:solidFill>
              </a:rPr>
              <a:pPr algn="ctr"/>
              <a:t>‹#›</a:t>
            </a:fld>
            <a:endParaRPr lang="en-US" dirty="0">
              <a:solidFill>
                <a:schemeClr val="bg1"/>
              </a:solidFill>
            </a:endParaRPr>
          </a:p>
        </p:txBody>
      </p:sp>
      <p:sp>
        <p:nvSpPr>
          <p:cNvPr id="27" name="Rectangle 26">
            <a:extLst>
              <a:ext uri="{FF2B5EF4-FFF2-40B4-BE49-F238E27FC236}">
                <a16:creationId xmlns:a16="http://schemas.microsoft.com/office/drawing/2014/main" id="{E2A13784-A569-4E7C-B2C0-A082B6B9C32C}"/>
              </a:ext>
            </a:extLst>
          </p:cNvPr>
          <p:cNvSpPr/>
          <p:nvPr userDrawn="1"/>
        </p:nvSpPr>
        <p:spPr>
          <a:xfrm>
            <a:off x="11453812" y="-6350"/>
            <a:ext cx="314325"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8" name="Slide Number">
            <a:extLst>
              <a:ext uri="{FF2B5EF4-FFF2-40B4-BE49-F238E27FC236}">
                <a16:creationId xmlns:a16="http://schemas.microsoft.com/office/drawing/2014/main" id="{9F1D0C58-DDB5-45DC-A7FF-5B8E98DE2951}"/>
              </a:ext>
            </a:extLst>
          </p:cNvPr>
          <p:cNvSpPr txBox="1">
            <a:spLocks/>
          </p:cNvSpPr>
          <p:nvPr userDrawn="1"/>
        </p:nvSpPr>
        <p:spPr>
          <a:xfrm>
            <a:off x="11318584" y="101600"/>
            <a:ext cx="594016" cy="349250"/>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mtClean="0">
                <a:solidFill>
                  <a:schemeClr val="bg1"/>
                </a:solidFill>
              </a:rPr>
              <a:pPr algn="ctr"/>
              <a:t>‹#›</a:t>
            </a:fld>
            <a:endParaRPr lang="en-US" dirty="0">
              <a:solidFill>
                <a:schemeClr val="bg1"/>
              </a:solidFill>
            </a:endParaRPr>
          </a:p>
        </p:txBody>
      </p:sp>
      <p:sp>
        <p:nvSpPr>
          <p:cNvPr id="35" name="Text Placeholder 3">
            <a:extLst>
              <a:ext uri="{FF2B5EF4-FFF2-40B4-BE49-F238E27FC236}">
                <a16:creationId xmlns:a16="http://schemas.microsoft.com/office/drawing/2014/main" id="{5D221749-A0A7-417A-A6AF-7935C037645E}"/>
              </a:ext>
            </a:extLst>
          </p:cNvPr>
          <p:cNvSpPr>
            <a:spLocks noGrp="1"/>
          </p:cNvSpPr>
          <p:nvPr>
            <p:ph type="body" sz="half" idx="12" hasCustomPrompt="1"/>
          </p:nvPr>
        </p:nvSpPr>
        <p:spPr>
          <a:xfrm>
            <a:off x="906714" y="4403318"/>
            <a:ext cx="6008436" cy="2032703"/>
          </a:xfrm>
          <a:prstGeom prst="rect">
            <a:avLst/>
          </a:prstGeom>
        </p:spPr>
        <p:txBody>
          <a:bodyPr>
            <a:normAutofit/>
          </a:bodyPr>
          <a:lstStyle>
            <a:lvl1pPr marL="0" indent="0" algn="l">
              <a:lnSpc>
                <a:spcPct val="100000"/>
              </a:lnSpc>
              <a:spcBef>
                <a:spcPts val="0"/>
              </a:spcBef>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dirty="0">
                <a:latin typeface="+mj-lt"/>
              </a:rPr>
              <a:t>Lorem ipsum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a:t>
            </a:r>
          </a:p>
          <a:p>
            <a:pPr marL="0" indent="0">
              <a:lnSpc>
                <a:spcPct val="100000"/>
              </a:lnSpc>
              <a:buNone/>
            </a:pPr>
            <a:r>
              <a:rPr lang="en-US" sz="1400" dirty="0">
                <a:latin typeface="+mj-lt"/>
              </a:rPr>
              <a:t>Duis </a:t>
            </a:r>
            <a:r>
              <a:rPr lang="en-US" sz="1400" dirty="0" err="1">
                <a:latin typeface="+mj-lt"/>
              </a:rPr>
              <a:t>aute</a:t>
            </a:r>
            <a:r>
              <a:rPr lang="en-US" sz="1400" dirty="0">
                <a:latin typeface="+mj-lt"/>
              </a:rPr>
              <a:t> </a:t>
            </a:r>
            <a:r>
              <a:rPr lang="en-US" sz="1400" dirty="0" err="1">
                <a:latin typeface="+mj-lt"/>
              </a:rPr>
              <a:t>irure</a:t>
            </a:r>
            <a:r>
              <a:rPr lang="en-US" sz="1400" dirty="0">
                <a:latin typeface="+mj-lt"/>
              </a:rPr>
              <a:t> dolor in </a:t>
            </a:r>
            <a:r>
              <a:rPr lang="en-US" sz="1400" dirty="0" err="1">
                <a:latin typeface="+mj-lt"/>
              </a:rPr>
              <a:t>reprehenderit</a:t>
            </a:r>
            <a:r>
              <a:rPr lang="en-US" sz="1400" dirty="0">
                <a:latin typeface="+mj-lt"/>
              </a:rPr>
              <a:t> in </a:t>
            </a:r>
            <a:r>
              <a:rPr lang="en-US" sz="1400" dirty="0" err="1">
                <a:latin typeface="+mj-lt"/>
              </a:rPr>
              <a:t>voluptate</a:t>
            </a:r>
            <a:r>
              <a:rPr lang="en-US" sz="1400" dirty="0">
                <a:latin typeface="+mj-lt"/>
              </a:rPr>
              <a:t> </a:t>
            </a:r>
            <a:r>
              <a:rPr lang="en-US" sz="1400" dirty="0" err="1">
                <a:latin typeface="+mj-lt"/>
              </a:rPr>
              <a:t>velit</a:t>
            </a:r>
            <a:r>
              <a:rPr lang="en-US" sz="1400" dirty="0">
                <a:latin typeface="+mj-lt"/>
              </a:rPr>
              <a:t> </a:t>
            </a:r>
            <a:r>
              <a:rPr lang="en-US" sz="1400" dirty="0" err="1">
                <a:latin typeface="+mj-lt"/>
              </a:rPr>
              <a:t>esse</a:t>
            </a:r>
            <a:r>
              <a:rPr lang="en-US" sz="1400" dirty="0">
                <a:latin typeface="+mj-lt"/>
              </a:rPr>
              <a:t> </a:t>
            </a:r>
            <a:r>
              <a:rPr lang="en-US" sz="1400" dirty="0" err="1">
                <a:latin typeface="+mj-lt"/>
              </a:rPr>
              <a:t>cillum</a:t>
            </a:r>
            <a:r>
              <a:rPr lang="en-US" sz="1400" dirty="0">
                <a:latin typeface="+mj-lt"/>
              </a:rPr>
              <a:t> dolore </a:t>
            </a:r>
            <a:r>
              <a:rPr lang="en-US" sz="1400" dirty="0" err="1">
                <a:latin typeface="+mj-lt"/>
              </a:rPr>
              <a:t>eu</a:t>
            </a:r>
            <a:r>
              <a:rPr lang="en-US" sz="1400" dirty="0">
                <a:latin typeface="+mj-lt"/>
              </a:rPr>
              <a:t> </a:t>
            </a:r>
            <a:r>
              <a:rPr lang="en-US" sz="1400" dirty="0" err="1">
                <a:latin typeface="+mj-lt"/>
              </a:rPr>
              <a:t>fugiat</a:t>
            </a:r>
            <a:r>
              <a:rPr lang="en-US" sz="1400" dirty="0">
                <a:latin typeface="+mj-lt"/>
              </a:rPr>
              <a:t> </a:t>
            </a:r>
            <a:r>
              <a:rPr lang="en-US" sz="1400" dirty="0" err="1">
                <a:latin typeface="+mj-lt"/>
              </a:rPr>
              <a:t>nulla</a:t>
            </a:r>
            <a:r>
              <a:rPr lang="en-US" sz="1400" dirty="0">
                <a:latin typeface="+mj-lt"/>
              </a:rPr>
              <a:t> </a:t>
            </a:r>
            <a:r>
              <a:rPr lang="en-US" sz="1400" dirty="0" err="1">
                <a:latin typeface="+mj-lt"/>
              </a:rPr>
              <a:t>pariatur</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a:t>
            </a:r>
            <a:endParaRPr lang="lt-LT" sz="1400" dirty="0">
              <a:latin typeface="+mj-lt"/>
            </a:endParaRPr>
          </a:p>
        </p:txBody>
      </p:sp>
      <p:sp>
        <p:nvSpPr>
          <p:cNvPr id="38" name="Text Placeholder 3">
            <a:extLst>
              <a:ext uri="{FF2B5EF4-FFF2-40B4-BE49-F238E27FC236}">
                <a16:creationId xmlns:a16="http://schemas.microsoft.com/office/drawing/2014/main" id="{B357E832-083C-47B1-9BF1-2633BA63D90A}"/>
              </a:ext>
            </a:extLst>
          </p:cNvPr>
          <p:cNvSpPr>
            <a:spLocks noGrp="1"/>
          </p:cNvSpPr>
          <p:nvPr>
            <p:ph type="body" sz="half" idx="40" hasCustomPrompt="1"/>
          </p:nvPr>
        </p:nvSpPr>
        <p:spPr>
          <a:xfrm>
            <a:off x="8814372" y="1836073"/>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SEO Strategy </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39" name="Text Placeholder 3">
            <a:extLst>
              <a:ext uri="{FF2B5EF4-FFF2-40B4-BE49-F238E27FC236}">
                <a16:creationId xmlns:a16="http://schemas.microsoft.com/office/drawing/2014/main" id="{0E9E8626-0804-48DC-9811-02513FADAE30}"/>
              </a:ext>
            </a:extLst>
          </p:cNvPr>
          <p:cNvSpPr>
            <a:spLocks noGrp="1"/>
          </p:cNvSpPr>
          <p:nvPr>
            <p:ph type="body" sz="half" idx="41" hasCustomPrompt="1"/>
          </p:nvPr>
        </p:nvSpPr>
        <p:spPr>
          <a:xfrm>
            <a:off x="8814372" y="2871280"/>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Inbound Marketing</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40" name="Text Placeholder 3">
            <a:extLst>
              <a:ext uri="{FF2B5EF4-FFF2-40B4-BE49-F238E27FC236}">
                <a16:creationId xmlns:a16="http://schemas.microsoft.com/office/drawing/2014/main" id="{D1231D87-868D-4E73-A02E-89A5A6D2ACB1}"/>
              </a:ext>
            </a:extLst>
          </p:cNvPr>
          <p:cNvSpPr>
            <a:spLocks noGrp="1"/>
          </p:cNvSpPr>
          <p:nvPr>
            <p:ph type="body" sz="half" idx="42" hasCustomPrompt="1"/>
          </p:nvPr>
        </p:nvSpPr>
        <p:spPr>
          <a:xfrm>
            <a:off x="8814372" y="3898256"/>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Visitors</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41" name="Text Placeholder 3">
            <a:extLst>
              <a:ext uri="{FF2B5EF4-FFF2-40B4-BE49-F238E27FC236}">
                <a16:creationId xmlns:a16="http://schemas.microsoft.com/office/drawing/2014/main" id="{8D8974EE-6DE3-48BC-9791-674529D904DA}"/>
              </a:ext>
            </a:extLst>
          </p:cNvPr>
          <p:cNvSpPr>
            <a:spLocks noGrp="1"/>
          </p:cNvSpPr>
          <p:nvPr>
            <p:ph type="body" sz="half" idx="43" hasCustomPrompt="1"/>
          </p:nvPr>
        </p:nvSpPr>
        <p:spPr>
          <a:xfrm>
            <a:off x="8814372" y="4925232"/>
            <a:ext cx="3098228"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Customers</a:t>
            </a:r>
            <a:br>
              <a:rPr lang="en-US" sz="1400" b="1" dirty="0">
                <a:latin typeface="+mj-lt"/>
              </a:rPr>
            </a:b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a:t>
            </a:r>
            <a:endParaRPr lang="lt-LT" sz="1400" dirty="0">
              <a:latin typeface="+mj-lt"/>
            </a:endParaRPr>
          </a:p>
        </p:txBody>
      </p:sp>
      <p:sp>
        <p:nvSpPr>
          <p:cNvPr id="43" name="Chart Placeholder 42">
            <a:extLst>
              <a:ext uri="{FF2B5EF4-FFF2-40B4-BE49-F238E27FC236}">
                <a16:creationId xmlns:a16="http://schemas.microsoft.com/office/drawing/2014/main" id="{99C7D1EA-2E92-436B-AA35-86D0A5B503FA}"/>
              </a:ext>
            </a:extLst>
          </p:cNvPr>
          <p:cNvSpPr>
            <a:spLocks noGrp="1"/>
          </p:cNvSpPr>
          <p:nvPr>
            <p:ph type="chart" sz="quarter" idx="44"/>
          </p:nvPr>
        </p:nvSpPr>
        <p:spPr>
          <a:xfrm>
            <a:off x="906463" y="1836073"/>
            <a:ext cx="6008687" cy="2334290"/>
          </a:xfrm>
        </p:spPr>
        <p:txBody>
          <a:bodyPr/>
          <a:lstStyle>
            <a:lvl1pPr marL="0" indent="0">
              <a:buNone/>
              <a:defRPr/>
            </a:lvl1pPr>
          </a:lstStyle>
          <a:p>
            <a:endParaRPr lang="en-US"/>
          </a:p>
        </p:txBody>
      </p:sp>
      <p:sp>
        <p:nvSpPr>
          <p:cNvPr id="15" name="Rectangle 14">
            <a:extLst>
              <a:ext uri="{FF2B5EF4-FFF2-40B4-BE49-F238E27FC236}">
                <a16:creationId xmlns:a16="http://schemas.microsoft.com/office/drawing/2014/main" id="{877732BC-2E39-414B-868B-AD70CA02C90D}"/>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B2E30C2-CD27-4A8A-9D66-3C7917494029}"/>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9" name="Title 1">
            <a:extLst>
              <a:ext uri="{FF2B5EF4-FFF2-40B4-BE49-F238E27FC236}">
                <a16:creationId xmlns:a16="http://schemas.microsoft.com/office/drawing/2014/main" id="{6DB8A361-91AE-4B1C-B75E-80B66EA3D527}"/>
              </a:ext>
            </a:extLst>
          </p:cNvPr>
          <p:cNvSpPr>
            <a:spLocks noGrp="1"/>
          </p:cNvSpPr>
          <p:nvPr>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20" name="Content Placeholder 9">
            <a:extLst>
              <a:ext uri="{FF2B5EF4-FFF2-40B4-BE49-F238E27FC236}">
                <a16:creationId xmlns:a16="http://schemas.microsoft.com/office/drawing/2014/main" id="{CBD43983-4DED-42B9-A882-CFAE78861250}"/>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21" name="Picture Placeholder 37">
            <a:extLst>
              <a:ext uri="{FF2B5EF4-FFF2-40B4-BE49-F238E27FC236}">
                <a16:creationId xmlns:a16="http://schemas.microsoft.com/office/drawing/2014/main" id="{3EA78225-AFB3-428F-BD02-C53B1FE64FB7}"/>
              </a:ext>
            </a:extLst>
          </p:cNvPr>
          <p:cNvSpPr>
            <a:spLocks noGrp="1"/>
          </p:cNvSpPr>
          <p:nvPr>
            <p:ph type="pic" sz="quarter" idx="10"/>
          </p:nvPr>
        </p:nvSpPr>
        <p:spPr>
          <a:xfrm>
            <a:off x="7637911" y="1887282"/>
            <a:ext cx="1055714" cy="825240"/>
          </a:xfrm>
          <a:noFill/>
        </p:spPr>
        <p:txBody>
          <a:bodyPr/>
          <a:lstStyle>
            <a:lvl1pPr marL="0" indent="0">
              <a:buNone/>
              <a:defRPr/>
            </a:lvl1pPr>
          </a:lstStyle>
          <a:p>
            <a:endParaRPr lang="en-US" dirty="0"/>
          </a:p>
        </p:txBody>
      </p:sp>
      <p:sp>
        <p:nvSpPr>
          <p:cNvPr id="22" name="Picture Placeholder 37">
            <a:extLst>
              <a:ext uri="{FF2B5EF4-FFF2-40B4-BE49-F238E27FC236}">
                <a16:creationId xmlns:a16="http://schemas.microsoft.com/office/drawing/2014/main" id="{AB9564CA-A91F-46AA-88F9-4391B83C374A}"/>
              </a:ext>
            </a:extLst>
          </p:cNvPr>
          <p:cNvSpPr>
            <a:spLocks noGrp="1"/>
          </p:cNvSpPr>
          <p:nvPr>
            <p:ph type="pic" sz="quarter" idx="45"/>
          </p:nvPr>
        </p:nvSpPr>
        <p:spPr>
          <a:xfrm>
            <a:off x="7637911" y="2922489"/>
            <a:ext cx="1055714" cy="825240"/>
          </a:xfrm>
          <a:noFill/>
        </p:spPr>
        <p:txBody>
          <a:bodyPr/>
          <a:lstStyle>
            <a:lvl1pPr marL="0" indent="0">
              <a:buNone/>
              <a:defRPr/>
            </a:lvl1pPr>
          </a:lstStyle>
          <a:p>
            <a:endParaRPr lang="en-US" dirty="0"/>
          </a:p>
        </p:txBody>
      </p:sp>
      <p:sp>
        <p:nvSpPr>
          <p:cNvPr id="23" name="Picture Placeholder 37">
            <a:extLst>
              <a:ext uri="{FF2B5EF4-FFF2-40B4-BE49-F238E27FC236}">
                <a16:creationId xmlns:a16="http://schemas.microsoft.com/office/drawing/2014/main" id="{12988160-709D-4E16-85C9-D893422C87CD}"/>
              </a:ext>
            </a:extLst>
          </p:cNvPr>
          <p:cNvSpPr>
            <a:spLocks noGrp="1"/>
          </p:cNvSpPr>
          <p:nvPr>
            <p:ph type="pic" sz="quarter" idx="46"/>
          </p:nvPr>
        </p:nvSpPr>
        <p:spPr>
          <a:xfrm>
            <a:off x="7637911" y="3920548"/>
            <a:ext cx="1055714" cy="825240"/>
          </a:xfrm>
          <a:noFill/>
        </p:spPr>
        <p:txBody>
          <a:bodyPr/>
          <a:lstStyle>
            <a:lvl1pPr marL="0" indent="0">
              <a:buNone/>
              <a:defRPr/>
            </a:lvl1pPr>
          </a:lstStyle>
          <a:p>
            <a:endParaRPr lang="en-US" dirty="0"/>
          </a:p>
        </p:txBody>
      </p:sp>
      <p:sp>
        <p:nvSpPr>
          <p:cNvPr id="24" name="Picture Placeholder 37">
            <a:extLst>
              <a:ext uri="{FF2B5EF4-FFF2-40B4-BE49-F238E27FC236}">
                <a16:creationId xmlns:a16="http://schemas.microsoft.com/office/drawing/2014/main" id="{A584B5BC-F4FC-48F6-B23A-1F00F63427D0}"/>
              </a:ext>
            </a:extLst>
          </p:cNvPr>
          <p:cNvSpPr>
            <a:spLocks noGrp="1"/>
          </p:cNvSpPr>
          <p:nvPr>
            <p:ph type="pic" sz="quarter" idx="47"/>
          </p:nvPr>
        </p:nvSpPr>
        <p:spPr>
          <a:xfrm>
            <a:off x="7637911" y="4955755"/>
            <a:ext cx="1055714" cy="825240"/>
          </a:xfrm>
          <a:noFill/>
        </p:spPr>
        <p:txBody>
          <a:bodyPr/>
          <a:lstStyle>
            <a:lvl1pPr marL="0" indent="0">
              <a:buNone/>
              <a:defRPr/>
            </a:lvl1pPr>
          </a:lstStyle>
          <a:p>
            <a:endParaRPr lang="en-US" dirty="0"/>
          </a:p>
        </p:txBody>
      </p:sp>
      <p:pic>
        <p:nvPicPr>
          <p:cNvPr id="30" name="Graphic 29">
            <a:extLst>
              <a:ext uri="{FF2B5EF4-FFF2-40B4-BE49-F238E27FC236}">
                <a16:creationId xmlns:a16="http://schemas.microsoft.com/office/drawing/2014/main" id="{9F01C448-38ED-4178-81B5-714CD61C6E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0793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33B1A04F-35C8-4951-9198-5FE9471862BD}"/>
              </a:ext>
            </a:extLst>
          </p:cNvPr>
          <p:cNvSpPr>
            <a:spLocks noGrp="1"/>
          </p:cNvSpPr>
          <p:nvPr>
            <p:ph type="body" sz="quarter" idx="17" hasCustomPrompt="1"/>
          </p:nvPr>
        </p:nvSpPr>
        <p:spPr>
          <a:xfrm>
            <a:off x="6511709" y="4378711"/>
            <a:ext cx="4261750" cy="283340"/>
          </a:xfrm>
        </p:spPr>
        <p:txBody>
          <a:bodyPr>
            <a:normAutofit/>
          </a:bodyPr>
          <a:lstStyle>
            <a:lvl1pPr marL="0" indent="0" algn="l">
              <a:buNone/>
              <a:defRPr sz="1600" b="1"/>
            </a:lvl1pPr>
          </a:lstStyle>
          <a:p>
            <a:pPr lvl="0"/>
            <a:r>
              <a:rPr lang="en-US" dirty="0"/>
              <a:t>LOREM IPSUM</a:t>
            </a:r>
          </a:p>
        </p:txBody>
      </p:sp>
      <p:sp>
        <p:nvSpPr>
          <p:cNvPr id="3" name="Text Placeholder 2">
            <a:extLst>
              <a:ext uri="{FF2B5EF4-FFF2-40B4-BE49-F238E27FC236}">
                <a16:creationId xmlns:a16="http://schemas.microsoft.com/office/drawing/2014/main" id="{5B813A23-2A89-4E76-B6AE-6255C4A74422}"/>
              </a:ext>
            </a:extLst>
          </p:cNvPr>
          <p:cNvSpPr>
            <a:spLocks noGrp="1"/>
          </p:cNvSpPr>
          <p:nvPr>
            <p:ph type="body" sz="quarter" idx="16" hasCustomPrompt="1"/>
          </p:nvPr>
        </p:nvSpPr>
        <p:spPr>
          <a:xfrm>
            <a:off x="1276813" y="5129692"/>
            <a:ext cx="4254295" cy="283340"/>
          </a:xfrm>
        </p:spPr>
        <p:txBody>
          <a:bodyPr>
            <a:normAutofit/>
          </a:bodyPr>
          <a:lstStyle>
            <a:lvl1pPr marL="0" indent="0" algn="r">
              <a:buNone/>
              <a:defRPr sz="1600" b="1"/>
            </a:lvl1pPr>
          </a:lstStyle>
          <a:p>
            <a:pPr lvl="0"/>
            <a:r>
              <a:rPr lang="en-US" dirty="0"/>
              <a:t>LOREM IPSUM</a:t>
            </a:r>
          </a:p>
        </p:txBody>
      </p:sp>
      <p:sp>
        <p:nvSpPr>
          <p:cNvPr id="37" name="Text Placeholder 3">
            <a:extLst>
              <a:ext uri="{FF2B5EF4-FFF2-40B4-BE49-F238E27FC236}">
                <a16:creationId xmlns:a16="http://schemas.microsoft.com/office/drawing/2014/main" id="{D45D9382-4E6D-4631-86D5-04D5ABD7185D}"/>
              </a:ext>
            </a:extLst>
          </p:cNvPr>
          <p:cNvSpPr>
            <a:spLocks noGrp="1"/>
          </p:cNvSpPr>
          <p:nvPr>
            <p:ph type="body" sz="half" idx="11" hasCustomPrompt="1"/>
          </p:nvPr>
        </p:nvSpPr>
        <p:spPr>
          <a:xfrm>
            <a:off x="6522144" y="4797334"/>
            <a:ext cx="4251315" cy="1017072"/>
          </a:xfrm>
          <a:prstGeom prst="rect">
            <a:avLst/>
          </a:prstGeom>
        </p:spPr>
        <p:txBody>
          <a:bodyPr>
            <a:normAutofit/>
          </a:bodyPr>
          <a:lstStyle>
            <a:lvl1pPr marL="0" indent="0" algn="l">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endParaRPr lang="en-US" sz="1400" b="1" dirty="0">
              <a:latin typeface="+mj-lt"/>
              <a:ea typeface="Roboto" panose="02000000000000000000" pitchFamily="2" charset="0"/>
            </a:endParaRPr>
          </a:p>
        </p:txBody>
      </p:sp>
      <p:sp>
        <p:nvSpPr>
          <p:cNvPr id="36" name="Text Placeholder 3">
            <a:extLst>
              <a:ext uri="{FF2B5EF4-FFF2-40B4-BE49-F238E27FC236}">
                <a16:creationId xmlns:a16="http://schemas.microsoft.com/office/drawing/2014/main" id="{4D38F1DD-B010-4057-83C4-E329D1A4A922}"/>
              </a:ext>
            </a:extLst>
          </p:cNvPr>
          <p:cNvSpPr>
            <a:spLocks noGrp="1"/>
          </p:cNvSpPr>
          <p:nvPr>
            <p:ph type="body" sz="half" idx="14" hasCustomPrompt="1"/>
          </p:nvPr>
        </p:nvSpPr>
        <p:spPr>
          <a:xfrm>
            <a:off x="1276813" y="5526434"/>
            <a:ext cx="4251315" cy="1017072"/>
          </a:xfrm>
          <a:prstGeom prst="rect">
            <a:avLst/>
          </a:prstGeom>
        </p:spPr>
        <p:txBody>
          <a:bodyPr>
            <a:normAutofit/>
          </a:bodyPr>
          <a:lstStyle>
            <a:lvl1pPr marL="0" indent="0" algn="r">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endParaRPr lang="en-US" sz="1400" b="1" dirty="0">
              <a:latin typeface="+mj-lt"/>
              <a:ea typeface="Roboto" panose="02000000000000000000" pitchFamily="2" charset="0"/>
            </a:endParaRPr>
          </a:p>
        </p:txBody>
      </p:sp>
      <p:sp>
        <p:nvSpPr>
          <p:cNvPr id="34" name="Title 1">
            <a:extLst>
              <a:ext uri="{FF2B5EF4-FFF2-40B4-BE49-F238E27FC236}">
                <a16:creationId xmlns:a16="http://schemas.microsoft.com/office/drawing/2014/main" id="{3EEC84CD-6D9B-49EC-9F6D-77B7B49475AF}"/>
              </a:ext>
            </a:extLst>
          </p:cNvPr>
          <p:cNvSpPr>
            <a:spLocks noGrp="1"/>
          </p:cNvSpPr>
          <p:nvPr>
            <p:ph type="title" hasCustomPrompt="1"/>
          </p:nvPr>
        </p:nvSpPr>
        <p:spPr>
          <a:xfrm>
            <a:off x="-1163" y="773829"/>
            <a:ext cx="12191999" cy="689832"/>
          </a:xfrm>
        </p:spPr>
        <p:txBody>
          <a:bodyPr/>
          <a:lstStyle>
            <a:lvl1pPr algn="ctr">
              <a:defRPr>
                <a:latin typeface="+mn-lt"/>
              </a:defRPr>
            </a:lvl1pPr>
          </a:lstStyle>
          <a:p>
            <a:pPr algn="ctr"/>
            <a:r>
              <a:rPr lang="en-US" dirty="0"/>
              <a:t>LOREM IPSUM DOLOR SIT AMET</a:t>
            </a:r>
          </a:p>
        </p:txBody>
      </p:sp>
      <p:sp>
        <p:nvSpPr>
          <p:cNvPr id="12" name="Rectangle 11">
            <a:extLst>
              <a:ext uri="{FF2B5EF4-FFF2-40B4-BE49-F238E27FC236}">
                <a16:creationId xmlns:a16="http://schemas.microsoft.com/office/drawing/2014/main" id="{83C2A959-0B33-44AD-BD41-D384029D4A06}"/>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E78ACCB9-348A-4BF5-B74D-D40A448095B2}"/>
              </a:ext>
            </a:extLst>
          </p:cNvPr>
          <p:cNvSpPr txBox="1">
            <a:spLocks/>
          </p:cNvSpPr>
          <p:nvPr userDrawn="1"/>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pic>
        <p:nvPicPr>
          <p:cNvPr id="10" name="Picture 9">
            <a:extLst>
              <a:ext uri="{FF2B5EF4-FFF2-40B4-BE49-F238E27FC236}">
                <a16:creationId xmlns:a16="http://schemas.microsoft.com/office/drawing/2014/main" id="{CA8A3148-8CDD-44AC-B3B6-67ADD52AEE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204" b="-1"/>
          <a:stretch/>
        </p:blipFill>
        <p:spPr>
          <a:xfrm>
            <a:off x="10529112" y="5863483"/>
            <a:ext cx="1277126" cy="869492"/>
          </a:xfrm>
          <a:prstGeom prst="rect">
            <a:avLst/>
          </a:prstGeom>
        </p:spPr>
      </p:pic>
      <p:sp>
        <p:nvSpPr>
          <p:cNvPr id="25" name="Picture Placeholder 37">
            <a:extLst>
              <a:ext uri="{FF2B5EF4-FFF2-40B4-BE49-F238E27FC236}">
                <a16:creationId xmlns:a16="http://schemas.microsoft.com/office/drawing/2014/main" id="{F696C26E-D66F-4DB2-B13F-C8E84625092B}"/>
              </a:ext>
            </a:extLst>
          </p:cNvPr>
          <p:cNvSpPr>
            <a:spLocks noGrp="1"/>
          </p:cNvSpPr>
          <p:nvPr>
            <p:ph type="pic" sz="quarter" idx="13"/>
          </p:nvPr>
        </p:nvSpPr>
        <p:spPr>
          <a:xfrm>
            <a:off x="0" y="1522248"/>
            <a:ext cx="12192000" cy="1965990"/>
          </a:xfrm>
          <a:pattFill prst="pct5">
            <a:fgClr>
              <a:schemeClr val="accent1"/>
            </a:fgClr>
            <a:bgClr>
              <a:schemeClr val="bg1"/>
            </a:bgClr>
          </a:pattFill>
        </p:spPr>
        <p:txBody>
          <a:bodyPr/>
          <a:lstStyle/>
          <a:p>
            <a:endParaRPr lang="en-US"/>
          </a:p>
        </p:txBody>
      </p:sp>
      <p:sp>
        <p:nvSpPr>
          <p:cNvPr id="26" name="Oval 25">
            <a:extLst>
              <a:ext uri="{FF2B5EF4-FFF2-40B4-BE49-F238E27FC236}">
                <a16:creationId xmlns:a16="http://schemas.microsoft.com/office/drawing/2014/main" id="{7AA5F591-65F6-470B-B81A-47A2285ABD13}"/>
              </a:ext>
            </a:extLst>
          </p:cNvPr>
          <p:cNvSpPr/>
          <p:nvPr userDrawn="1"/>
        </p:nvSpPr>
        <p:spPr>
          <a:xfrm>
            <a:off x="5714317" y="3811356"/>
            <a:ext cx="762684" cy="762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Tiesioji jungtis 2">
            <a:extLst>
              <a:ext uri="{FF2B5EF4-FFF2-40B4-BE49-F238E27FC236}">
                <a16:creationId xmlns:a16="http://schemas.microsoft.com/office/drawing/2014/main" id="{A7F71BD3-D7C7-4EF6-A429-FBD862FD9F04}"/>
              </a:ext>
            </a:extLst>
          </p:cNvPr>
          <p:cNvCxnSpPr>
            <a:cxnSpLocks/>
          </p:cNvCxnSpPr>
          <p:nvPr userDrawn="1"/>
        </p:nvCxnSpPr>
        <p:spPr>
          <a:xfrm>
            <a:off x="6086133" y="4367320"/>
            <a:ext cx="0" cy="2490680"/>
          </a:xfrm>
          <a:prstGeom prst="line">
            <a:avLst/>
          </a:prstGeom>
          <a:ln w="12700">
            <a:solidFill>
              <a:srgbClr val="92D050"/>
            </a:solidFill>
            <a:headEnd type="none"/>
          </a:ln>
        </p:spPr>
        <p:style>
          <a:lnRef idx="1">
            <a:schemeClr val="accent1"/>
          </a:lnRef>
          <a:fillRef idx="0">
            <a:schemeClr val="accent1"/>
          </a:fillRef>
          <a:effectRef idx="0">
            <a:schemeClr val="accent1"/>
          </a:effectRef>
          <a:fontRef idx="minor">
            <a:schemeClr val="tx1"/>
          </a:fontRef>
        </p:style>
      </p:cxnSp>
      <p:cxnSp>
        <p:nvCxnSpPr>
          <p:cNvPr id="28" name="Tiesioji jungtis 12">
            <a:extLst>
              <a:ext uri="{FF2B5EF4-FFF2-40B4-BE49-F238E27FC236}">
                <a16:creationId xmlns:a16="http://schemas.microsoft.com/office/drawing/2014/main" id="{4129DBEF-043E-40F1-AE8D-1B923E32F01C}"/>
              </a:ext>
            </a:extLst>
          </p:cNvPr>
          <p:cNvCxnSpPr>
            <a:cxnSpLocks/>
          </p:cNvCxnSpPr>
          <p:nvPr userDrawn="1"/>
        </p:nvCxnSpPr>
        <p:spPr>
          <a:xfrm>
            <a:off x="6028290" y="5042562"/>
            <a:ext cx="40312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Tiesioji jungtis 57">
            <a:extLst>
              <a:ext uri="{FF2B5EF4-FFF2-40B4-BE49-F238E27FC236}">
                <a16:creationId xmlns:a16="http://schemas.microsoft.com/office/drawing/2014/main" id="{C9228E09-8E68-4448-B95D-E88024338F58}"/>
              </a:ext>
            </a:extLst>
          </p:cNvPr>
          <p:cNvCxnSpPr>
            <a:cxnSpLocks/>
          </p:cNvCxnSpPr>
          <p:nvPr userDrawn="1"/>
        </p:nvCxnSpPr>
        <p:spPr>
          <a:xfrm>
            <a:off x="5746133" y="5943549"/>
            <a:ext cx="40312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0091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0FE033C-806B-48D0-90F7-12118E59AACC}"/>
              </a:ext>
            </a:extLst>
          </p:cNvPr>
          <p:cNvCxnSpPr>
            <a:cxnSpLocks/>
          </p:cNvCxnSpPr>
          <p:nvPr userDrawn="1"/>
        </p:nvCxnSpPr>
        <p:spPr>
          <a:xfrm>
            <a:off x="6114232" y="1859502"/>
            <a:ext cx="0" cy="40078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07703D75-1024-4773-857D-7C73F50FC69A}"/>
              </a:ext>
            </a:extLst>
          </p:cNvPr>
          <p:cNvSpPr>
            <a:spLocks noGrp="1"/>
          </p:cNvSpPr>
          <p:nvPr>
            <p:ph type="body" sz="half" idx="41" hasCustomPrompt="1"/>
          </p:nvPr>
        </p:nvSpPr>
        <p:spPr>
          <a:xfrm>
            <a:off x="1678675" y="2280357"/>
            <a:ext cx="3798151"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lt-LT" sz="1400" dirty="0">
                <a:latin typeface="+mj-lt"/>
              </a:rPr>
              <a:t>Lorem </a:t>
            </a:r>
            <a:r>
              <a:rPr lang="en-US" sz="1400" dirty="0">
                <a:latin typeface="+mj-lt"/>
              </a:rPr>
              <a:t>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lt-LT" sz="1400" dirty="0">
                <a:latin typeface="+mj-lt"/>
              </a:rPr>
              <a:t> ut labore et dolore magna aliqua.</a:t>
            </a:r>
          </a:p>
        </p:txBody>
      </p:sp>
      <p:sp>
        <p:nvSpPr>
          <p:cNvPr id="28" name="Text Placeholder 3">
            <a:extLst>
              <a:ext uri="{FF2B5EF4-FFF2-40B4-BE49-F238E27FC236}">
                <a16:creationId xmlns:a16="http://schemas.microsoft.com/office/drawing/2014/main" id="{A776FFE7-DE3F-47F5-81F5-FEB6E8A2A562}"/>
              </a:ext>
            </a:extLst>
          </p:cNvPr>
          <p:cNvSpPr>
            <a:spLocks noGrp="1"/>
          </p:cNvSpPr>
          <p:nvPr>
            <p:ph type="body" sz="half" idx="42" hasCustomPrompt="1"/>
          </p:nvPr>
        </p:nvSpPr>
        <p:spPr>
          <a:xfrm>
            <a:off x="7953374" y="2280357"/>
            <a:ext cx="3666224" cy="927659"/>
          </a:xfrm>
          <a:prstGeom prst="rect">
            <a:avLst/>
          </a:prstGeom>
        </p:spPr>
        <p:txBody>
          <a:bodyPr>
            <a:normAutofit/>
          </a:bodyPr>
          <a:lstStyle>
            <a:lvl1pPr marL="0" indent="0" algn="l">
              <a:lnSpc>
                <a:spcPct val="100000"/>
              </a:lnSpc>
              <a:spcBef>
                <a:spcPts val="0"/>
              </a:spcBef>
              <a:buNone/>
              <a:defRPr lang="en-US" sz="1500" b="0" smtClean="0">
                <a:solidFill>
                  <a:schemeClr val="tx1"/>
                </a:solidFill>
                <a:cs typeface="Lato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lt-LT" sz="1400" dirty="0">
                <a:latin typeface="+mj-lt"/>
              </a:rPr>
              <a:t>Lorem </a:t>
            </a:r>
            <a:r>
              <a:rPr lang="en-US" sz="1400" dirty="0">
                <a:latin typeface="+mj-lt"/>
              </a:rPr>
              <a:t>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lt-LT" sz="1400" dirty="0">
                <a:latin typeface="+mj-lt"/>
              </a:rPr>
              <a:t> ut labore et dolore magna aliqua.</a:t>
            </a:r>
          </a:p>
        </p:txBody>
      </p:sp>
      <p:sp>
        <p:nvSpPr>
          <p:cNvPr id="31" name="Text Placeholder 2">
            <a:extLst>
              <a:ext uri="{FF2B5EF4-FFF2-40B4-BE49-F238E27FC236}">
                <a16:creationId xmlns:a16="http://schemas.microsoft.com/office/drawing/2014/main" id="{1656F344-B7F4-4758-9FFF-52333EB0E0D1}"/>
              </a:ext>
            </a:extLst>
          </p:cNvPr>
          <p:cNvSpPr>
            <a:spLocks noGrp="1"/>
          </p:cNvSpPr>
          <p:nvPr>
            <p:ph type="body" idx="13" hasCustomPrompt="1"/>
          </p:nvPr>
        </p:nvSpPr>
        <p:spPr>
          <a:xfrm>
            <a:off x="1678675" y="1864823"/>
            <a:ext cx="3798147" cy="380840"/>
          </a:xfrm>
        </p:spPr>
        <p:txBody>
          <a:bodyPr anchor="ctr">
            <a:noAutofit/>
          </a:bodyPr>
          <a:lstStyle>
            <a:lvl1pPr marL="0" indent="0" algn="l">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Lorem</a:t>
            </a:r>
            <a:endParaRPr lang="en-US" dirty="0"/>
          </a:p>
        </p:txBody>
      </p:sp>
      <p:sp>
        <p:nvSpPr>
          <p:cNvPr id="32" name="Text Placeholder 2">
            <a:extLst>
              <a:ext uri="{FF2B5EF4-FFF2-40B4-BE49-F238E27FC236}">
                <a16:creationId xmlns:a16="http://schemas.microsoft.com/office/drawing/2014/main" id="{956B1F40-8554-44DE-9E61-EC2494009CDD}"/>
              </a:ext>
            </a:extLst>
          </p:cNvPr>
          <p:cNvSpPr>
            <a:spLocks noGrp="1"/>
          </p:cNvSpPr>
          <p:nvPr>
            <p:ph type="body" idx="43" hasCustomPrompt="1"/>
          </p:nvPr>
        </p:nvSpPr>
        <p:spPr>
          <a:xfrm>
            <a:off x="7953374" y="1879328"/>
            <a:ext cx="3666219" cy="380840"/>
          </a:xfrm>
        </p:spPr>
        <p:txBody>
          <a:bodyPr anchor="ctr">
            <a:noAutofit/>
          </a:bodyPr>
          <a:lstStyle>
            <a:lvl1pPr marL="0" indent="0" algn="l">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Lorem</a:t>
            </a:r>
            <a:endParaRPr lang="en-US" dirty="0"/>
          </a:p>
        </p:txBody>
      </p:sp>
      <p:sp>
        <p:nvSpPr>
          <p:cNvPr id="34" name="Chart Placeholder 33">
            <a:extLst>
              <a:ext uri="{FF2B5EF4-FFF2-40B4-BE49-F238E27FC236}">
                <a16:creationId xmlns:a16="http://schemas.microsoft.com/office/drawing/2014/main" id="{128132BE-F2AD-44D7-A7EC-E441CEDCB6CC}"/>
              </a:ext>
            </a:extLst>
          </p:cNvPr>
          <p:cNvSpPr>
            <a:spLocks noGrp="1"/>
          </p:cNvSpPr>
          <p:nvPr>
            <p:ph type="chart" sz="quarter" idx="44"/>
          </p:nvPr>
        </p:nvSpPr>
        <p:spPr>
          <a:xfrm>
            <a:off x="572402" y="3429000"/>
            <a:ext cx="4904473" cy="2438400"/>
          </a:xfrm>
        </p:spPr>
        <p:txBody>
          <a:bodyPr/>
          <a:lstStyle/>
          <a:p>
            <a:endParaRPr lang="en-US"/>
          </a:p>
        </p:txBody>
      </p:sp>
      <p:sp>
        <p:nvSpPr>
          <p:cNvPr id="35" name="Chart Placeholder 33">
            <a:extLst>
              <a:ext uri="{FF2B5EF4-FFF2-40B4-BE49-F238E27FC236}">
                <a16:creationId xmlns:a16="http://schemas.microsoft.com/office/drawing/2014/main" id="{8C3386A5-354C-4A56-A841-FB1EF42967B2}"/>
              </a:ext>
            </a:extLst>
          </p:cNvPr>
          <p:cNvSpPr>
            <a:spLocks noGrp="1"/>
          </p:cNvSpPr>
          <p:nvPr>
            <p:ph type="chart" sz="quarter" idx="45"/>
          </p:nvPr>
        </p:nvSpPr>
        <p:spPr>
          <a:xfrm>
            <a:off x="6817605" y="3429000"/>
            <a:ext cx="4801983" cy="2438400"/>
          </a:xfrm>
        </p:spPr>
        <p:txBody>
          <a:bodyPr/>
          <a:lstStyle/>
          <a:p>
            <a:endParaRPr lang="en-US"/>
          </a:p>
        </p:txBody>
      </p:sp>
      <p:sp>
        <p:nvSpPr>
          <p:cNvPr id="16" name="Rectangle 15">
            <a:extLst>
              <a:ext uri="{FF2B5EF4-FFF2-40B4-BE49-F238E27FC236}">
                <a16:creationId xmlns:a16="http://schemas.microsoft.com/office/drawing/2014/main" id="{4926414A-C863-47C1-AD48-E710FA3A42D5}"/>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8" name="Slide Number">
            <a:extLst>
              <a:ext uri="{FF2B5EF4-FFF2-40B4-BE49-F238E27FC236}">
                <a16:creationId xmlns:a16="http://schemas.microsoft.com/office/drawing/2014/main" id="{DCA0E1F8-104D-4B9C-9077-5ACF8F740964}"/>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0" name="Title 1">
            <a:extLst>
              <a:ext uri="{FF2B5EF4-FFF2-40B4-BE49-F238E27FC236}">
                <a16:creationId xmlns:a16="http://schemas.microsoft.com/office/drawing/2014/main" id="{35EE681F-C07C-451C-B587-3B97F13E1482}"/>
              </a:ext>
            </a:extLst>
          </p:cNvPr>
          <p:cNvSpPr>
            <a:spLocks noGrp="1"/>
          </p:cNvSpPr>
          <p:nvPr>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21" name="Content Placeholder 9">
            <a:extLst>
              <a:ext uri="{FF2B5EF4-FFF2-40B4-BE49-F238E27FC236}">
                <a16:creationId xmlns:a16="http://schemas.microsoft.com/office/drawing/2014/main" id="{3B1FEF5A-A607-43CA-9DBE-A3408A31689F}"/>
              </a:ext>
            </a:extLst>
          </p:cNvPr>
          <p:cNvSpPr>
            <a:spLocks noGrp="1"/>
          </p:cNvSpPr>
          <p:nvPr>
            <p:ph sz="quarter" idx="46"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22" name="Picture Placeholder 37">
            <a:extLst>
              <a:ext uri="{FF2B5EF4-FFF2-40B4-BE49-F238E27FC236}">
                <a16:creationId xmlns:a16="http://schemas.microsoft.com/office/drawing/2014/main" id="{92EC2282-6CBB-4703-B3F2-C5D16B0C07E3}"/>
              </a:ext>
            </a:extLst>
          </p:cNvPr>
          <p:cNvSpPr>
            <a:spLocks noGrp="1"/>
          </p:cNvSpPr>
          <p:nvPr>
            <p:ph type="pic" sz="quarter" idx="10"/>
          </p:nvPr>
        </p:nvSpPr>
        <p:spPr>
          <a:xfrm>
            <a:off x="572402" y="2331566"/>
            <a:ext cx="996724" cy="825240"/>
          </a:xfrm>
          <a:noFill/>
        </p:spPr>
        <p:txBody>
          <a:bodyPr/>
          <a:lstStyle>
            <a:lvl1pPr marL="0" indent="0">
              <a:buNone/>
              <a:defRPr/>
            </a:lvl1pPr>
          </a:lstStyle>
          <a:p>
            <a:endParaRPr lang="en-US" dirty="0"/>
          </a:p>
        </p:txBody>
      </p:sp>
      <p:sp>
        <p:nvSpPr>
          <p:cNvPr id="24" name="Picture Placeholder 37">
            <a:extLst>
              <a:ext uri="{FF2B5EF4-FFF2-40B4-BE49-F238E27FC236}">
                <a16:creationId xmlns:a16="http://schemas.microsoft.com/office/drawing/2014/main" id="{21C78427-7F45-4315-86EB-42A73DC9B92D}"/>
              </a:ext>
            </a:extLst>
          </p:cNvPr>
          <p:cNvSpPr>
            <a:spLocks noGrp="1"/>
          </p:cNvSpPr>
          <p:nvPr>
            <p:ph type="pic" sz="quarter" idx="47"/>
          </p:nvPr>
        </p:nvSpPr>
        <p:spPr>
          <a:xfrm>
            <a:off x="6817605" y="2402872"/>
            <a:ext cx="996724" cy="825240"/>
          </a:xfrm>
          <a:noFill/>
        </p:spPr>
        <p:txBody>
          <a:bodyPr/>
          <a:lstStyle>
            <a:lvl1pPr marL="0" indent="0">
              <a:buNone/>
              <a:defRPr/>
            </a:lvl1pPr>
          </a:lstStyle>
          <a:p>
            <a:endParaRPr lang="en-US" dirty="0"/>
          </a:p>
        </p:txBody>
      </p:sp>
      <p:pic>
        <p:nvPicPr>
          <p:cNvPr id="23" name="Graphic 22">
            <a:extLst>
              <a:ext uri="{FF2B5EF4-FFF2-40B4-BE49-F238E27FC236}">
                <a16:creationId xmlns:a16="http://schemas.microsoft.com/office/drawing/2014/main" id="{3AC78ECF-F74C-401C-8E41-58E942B3E8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587611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1E3F350F-C7C2-458C-8C66-272764EEE724}"/>
              </a:ext>
            </a:extLst>
          </p:cNvPr>
          <p:cNvSpPr>
            <a:spLocks noGrp="1"/>
          </p:cNvSpPr>
          <p:nvPr>
            <p:ph type="body" idx="15" hasCustomPrompt="1"/>
          </p:nvPr>
        </p:nvSpPr>
        <p:spPr>
          <a:xfrm>
            <a:off x="1087562" y="2174500"/>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9" name="Text Placeholder 3">
            <a:extLst>
              <a:ext uri="{FF2B5EF4-FFF2-40B4-BE49-F238E27FC236}">
                <a16:creationId xmlns:a16="http://schemas.microsoft.com/office/drawing/2014/main" id="{3E4B9ECC-3F1F-4265-98B1-AEF3E1D8C3CA}"/>
              </a:ext>
            </a:extLst>
          </p:cNvPr>
          <p:cNvSpPr>
            <a:spLocks noGrp="1"/>
          </p:cNvSpPr>
          <p:nvPr>
            <p:ph type="body" sz="half" idx="16" hasCustomPrompt="1"/>
          </p:nvPr>
        </p:nvSpPr>
        <p:spPr>
          <a:xfrm>
            <a:off x="1087561" y="2570072"/>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0" name="Text Placeholder 2">
            <a:extLst>
              <a:ext uri="{FF2B5EF4-FFF2-40B4-BE49-F238E27FC236}">
                <a16:creationId xmlns:a16="http://schemas.microsoft.com/office/drawing/2014/main" id="{8755CDEE-51E8-4EFE-A517-01DB8E022292}"/>
              </a:ext>
            </a:extLst>
          </p:cNvPr>
          <p:cNvSpPr>
            <a:spLocks noGrp="1"/>
          </p:cNvSpPr>
          <p:nvPr>
            <p:ph type="body" idx="39" hasCustomPrompt="1"/>
          </p:nvPr>
        </p:nvSpPr>
        <p:spPr>
          <a:xfrm>
            <a:off x="671228" y="2186688"/>
            <a:ext cx="711340" cy="380840"/>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01.</a:t>
            </a:r>
            <a:endParaRPr lang="en-US" dirty="0"/>
          </a:p>
        </p:txBody>
      </p:sp>
      <p:sp>
        <p:nvSpPr>
          <p:cNvPr id="31" name="Text Placeholder 2">
            <a:extLst>
              <a:ext uri="{FF2B5EF4-FFF2-40B4-BE49-F238E27FC236}">
                <a16:creationId xmlns:a16="http://schemas.microsoft.com/office/drawing/2014/main" id="{7CD48E97-FC9C-4731-9E49-0E147D122190}"/>
              </a:ext>
            </a:extLst>
          </p:cNvPr>
          <p:cNvSpPr>
            <a:spLocks noGrp="1"/>
          </p:cNvSpPr>
          <p:nvPr>
            <p:ph type="body" idx="40" hasCustomPrompt="1"/>
          </p:nvPr>
        </p:nvSpPr>
        <p:spPr>
          <a:xfrm>
            <a:off x="1087562" y="4485146"/>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2" name="Text Placeholder 3">
            <a:extLst>
              <a:ext uri="{FF2B5EF4-FFF2-40B4-BE49-F238E27FC236}">
                <a16:creationId xmlns:a16="http://schemas.microsoft.com/office/drawing/2014/main" id="{FA17EA93-25FC-40E2-A876-570436C5C05E}"/>
              </a:ext>
            </a:extLst>
          </p:cNvPr>
          <p:cNvSpPr>
            <a:spLocks noGrp="1"/>
          </p:cNvSpPr>
          <p:nvPr>
            <p:ph type="body" sz="half" idx="41" hasCustomPrompt="1"/>
          </p:nvPr>
        </p:nvSpPr>
        <p:spPr>
          <a:xfrm>
            <a:off x="1087561" y="4880718"/>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3" name="Text Placeholder 2">
            <a:extLst>
              <a:ext uri="{FF2B5EF4-FFF2-40B4-BE49-F238E27FC236}">
                <a16:creationId xmlns:a16="http://schemas.microsoft.com/office/drawing/2014/main" id="{1A70BD68-2329-4EB1-AEA1-F791EDC49DCA}"/>
              </a:ext>
            </a:extLst>
          </p:cNvPr>
          <p:cNvSpPr>
            <a:spLocks noGrp="1"/>
          </p:cNvSpPr>
          <p:nvPr>
            <p:ph type="body" idx="42" hasCustomPrompt="1"/>
          </p:nvPr>
        </p:nvSpPr>
        <p:spPr>
          <a:xfrm>
            <a:off x="659901" y="4497334"/>
            <a:ext cx="711340" cy="380840"/>
          </a:xfrm>
        </p:spPr>
        <p:txBody>
          <a:bodyPr anchor="b">
            <a:noAutofit/>
          </a:bodyPr>
          <a:lstStyle>
            <a:lvl1pPr marL="0" indent="0" algn="l">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02.</a:t>
            </a:r>
            <a:endParaRPr lang="en-US" dirty="0"/>
          </a:p>
        </p:txBody>
      </p:sp>
      <p:sp>
        <p:nvSpPr>
          <p:cNvPr id="34" name="Text Placeholder 2">
            <a:extLst>
              <a:ext uri="{FF2B5EF4-FFF2-40B4-BE49-F238E27FC236}">
                <a16:creationId xmlns:a16="http://schemas.microsoft.com/office/drawing/2014/main" id="{BDC99A3D-55A0-4558-B5C7-5EEC0E18C013}"/>
              </a:ext>
            </a:extLst>
          </p:cNvPr>
          <p:cNvSpPr>
            <a:spLocks noGrp="1"/>
          </p:cNvSpPr>
          <p:nvPr>
            <p:ph type="body" idx="43" hasCustomPrompt="1"/>
          </p:nvPr>
        </p:nvSpPr>
        <p:spPr>
          <a:xfrm>
            <a:off x="8431908" y="2189232"/>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5" name="Text Placeholder 3">
            <a:extLst>
              <a:ext uri="{FF2B5EF4-FFF2-40B4-BE49-F238E27FC236}">
                <a16:creationId xmlns:a16="http://schemas.microsoft.com/office/drawing/2014/main" id="{DD57B686-FD8D-4ADC-82D0-97502F95DE22}"/>
              </a:ext>
            </a:extLst>
          </p:cNvPr>
          <p:cNvSpPr>
            <a:spLocks noGrp="1"/>
          </p:cNvSpPr>
          <p:nvPr>
            <p:ph type="body" sz="half" idx="44" hasCustomPrompt="1"/>
          </p:nvPr>
        </p:nvSpPr>
        <p:spPr>
          <a:xfrm>
            <a:off x="8431907" y="2584804"/>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6" name="Text Placeholder 2">
            <a:extLst>
              <a:ext uri="{FF2B5EF4-FFF2-40B4-BE49-F238E27FC236}">
                <a16:creationId xmlns:a16="http://schemas.microsoft.com/office/drawing/2014/main" id="{59A4DF4B-5EFC-479F-9D79-744C2D55F033}"/>
              </a:ext>
            </a:extLst>
          </p:cNvPr>
          <p:cNvSpPr>
            <a:spLocks noGrp="1"/>
          </p:cNvSpPr>
          <p:nvPr>
            <p:ph type="body" idx="45" hasCustomPrompt="1"/>
          </p:nvPr>
        </p:nvSpPr>
        <p:spPr>
          <a:xfrm>
            <a:off x="8002252" y="2201420"/>
            <a:ext cx="711340" cy="380840"/>
          </a:xfrm>
        </p:spPr>
        <p:txBody>
          <a:bodyPr anchor="b">
            <a:noAutofit/>
          </a:bodyPr>
          <a:lstStyle>
            <a:lvl1pPr marL="0" indent="0" algn="l">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03.</a:t>
            </a:r>
            <a:endParaRPr lang="en-US" dirty="0"/>
          </a:p>
        </p:txBody>
      </p:sp>
      <p:sp>
        <p:nvSpPr>
          <p:cNvPr id="37" name="Text Placeholder 2">
            <a:extLst>
              <a:ext uri="{FF2B5EF4-FFF2-40B4-BE49-F238E27FC236}">
                <a16:creationId xmlns:a16="http://schemas.microsoft.com/office/drawing/2014/main" id="{43D32219-6FCB-4D6C-A9AE-CBB833F95786}"/>
              </a:ext>
            </a:extLst>
          </p:cNvPr>
          <p:cNvSpPr>
            <a:spLocks noGrp="1"/>
          </p:cNvSpPr>
          <p:nvPr>
            <p:ph type="body" idx="46" hasCustomPrompt="1"/>
          </p:nvPr>
        </p:nvSpPr>
        <p:spPr>
          <a:xfrm>
            <a:off x="8449553" y="4486842"/>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8" name="Text Placeholder 3">
            <a:extLst>
              <a:ext uri="{FF2B5EF4-FFF2-40B4-BE49-F238E27FC236}">
                <a16:creationId xmlns:a16="http://schemas.microsoft.com/office/drawing/2014/main" id="{FE283962-BBA6-4A67-A929-6868F556E594}"/>
              </a:ext>
            </a:extLst>
          </p:cNvPr>
          <p:cNvSpPr>
            <a:spLocks noGrp="1"/>
          </p:cNvSpPr>
          <p:nvPr>
            <p:ph type="body" sz="half" idx="47" hasCustomPrompt="1"/>
          </p:nvPr>
        </p:nvSpPr>
        <p:spPr>
          <a:xfrm>
            <a:off x="8449552" y="4882414"/>
            <a:ext cx="3032419" cy="1017072"/>
          </a:xfrm>
          <a:prstGeom prst="rect">
            <a:avLst/>
          </a:prstGeom>
        </p:spPr>
        <p:txBody>
          <a:bodyPr>
            <a:normAutofit/>
          </a:bodyPr>
          <a:lstStyle>
            <a:lvl1pPr marL="0" indent="0" algn="l">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a:t>
            </a:r>
            <a:endParaRPr lang="en-US" sz="1400" b="1" dirty="0">
              <a:latin typeface="+mj-lt"/>
              <a:ea typeface="Roboto" panose="02000000000000000000" pitchFamily="2" charset="0"/>
            </a:endParaRPr>
          </a:p>
        </p:txBody>
      </p:sp>
      <p:sp>
        <p:nvSpPr>
          <p:cNvPr id="39" name="Text Placeholder 2">
            <a:extLst>
              <a:ext uri="{FF2B5EF4-FFF2-40B4-BE49-F238E27FC236}">
                <a16:creationId xmlns:a16="http://schemas.microsoft.com/office/drawing/2014/main" id="{0685733B-2072-4FBE-9E45-A4F4272F2A48}"/>
              </a:ext>
            </a:extLst>
          </p:cNvPr>
          <p:cNvSpPr>
            <a:spLocks noGrp="1"/>
          </p:cNvSpPr>
          <p:nvPr>
            <p:ph type="body" idx="48" hasCustomPrompt="1"/>
          </p:nvPr>
        </p:nvSpPr>
        <p:spPr>
          <a:xfrm>
            <a:off x="8002252" y="4499030"/>
            <a:ext cx="711340" cy="380840"/>
          </a:xfrm>
        </p:spPr>
        <p:txBody>
          <a:bodyPr anchor="b">
            <a:noAutofit/>
          </a:bodyPr>
          <a:lstStyle>
            <a:lvl1pPr marL="0" indent="0" algn="l">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04.</a:t>
            </a:r>
            <a:endParaRPr lang="en-US" dirty="0"/>
          </a:p>
        </p:txBody>
      </p:sp>
      <p:sp>
        <p:nvSpPr>
          <p:cNvPr id="41" name="Chart Placeholder 40">
            <a:extLst>
              <a:ext uri="{FF2B5EF4-FFF2-40B4-BE49-F238E27FC236}">
                <a16:creationId xmlns:a16="http://schemas.microsoft.com/office/drawing/2014/main" id="{7E5B9835-AF1D-4102-B12B-663D83FE3CFD}"/>
              </a:ext>
            </a:extLst>
          </p:cNvPr>
          <p:cNvSpPr>
            <a:spLocks noGrp="1"/>
          </p:cNvSpPr>
          <p:nvPr>
            <p:ph type="chart" sz="quarter" idx="49"/>
          </p:nvPr>
        </p:nvSpPr>
        <p:spPr>
          <a:xfrm>
            <a:off x="4232275" y="2174875"/>
            <a:ext cx="3721100" cy="3603625"/>
          </a:xfrm>
        </p:spPr>
        <p:txBody>
          <a:bodyPr/>
          <a:lstStyle/>
          <a:p>
            <a:endParaRPr lang="en-US" dirty="0"/>
          </a:p>
        </p:txBody>
      </p:sp>
      <p:sp>
        <p:nvSpPr>
          <p:cNvPr id="40" name="Rectangle 39">
            <a:extLst>
              <a:ext uri="{FF2B5EF4-FFF2-40B4-BE49-F238E27FC236}">
                <a16:creationId xmlns:a16="http://schemas.microsoft.com/office/drawing/2014/main" id="{4CA8EE92-249B-4274-862D-50BCABC638B0}"/>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42" name="Slide Number">
            <a:extLst>
              <a:ext uri="{FF2B5EF4-FFF2-40B4-BE49-F238E27FC236}">
                <a16:creationId xmlns:a16="http://schemas.microsoft.com/office/drawing/2014/main" id="{C3E4DF50-FBE9-46B7-8CEC-958125BC675D}"/>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2" name="Title 1">
            <a:extLst>
              <a:ext uri="{FF2B5EF4-FFF2-40B4-BE49-F238E27FC236}">
                <a16:creationId xmlns:a16="http://schemas.microsoft.com/office/drawing/2014/main" id="{B896EDC9-3221-4A1C-A6D4-2C5441FF01D6}"/>
              </a:ext>
            </a:extLst>
          </p:cNvPr>
          <p:cNvSpPr>
            <a:spLocks noGrp="1"/>
          </p:cNvSpPr>
          <p:nvPr>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23" name="Content Placeholder 9">
            <a:extLst>
              <a:ext uri="{FF2B5EF4-FFF2-40B4-BE49-F238E27FC236}">
                <a16:creationId xmlns:a16="http://schemas.microsoft.com/office/drawing/2014/main" id="{B035707D-5179-4046-BBB9-3B07BD33C753}"/>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24" name="Graphic 23">
            <a:extLst>
              <a:ext uri="{FF2B5EF4-FFF2-40B4-BE49-F238E27FC236}">
                <a16:creationId xmlns:a16="http://schemas.microsoft.com/office/drawing/2014/main" id="{C70D6A04-B5E0-4ABB-8C1B-3AC0B6E82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816521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0C9D29C-0720-4867-8DD7-0E3F875800AB}"/>
              </a:ext>
            </a:extLst>
          </p:cNvPr>
          <p:cNvSpPr/>
          <p:nvPr userDrawn="1"/>
        </p:nvSpPr>
        <p:spPr>
          <a:xfrm>
            <a:off x="1820945" y="2447479"/>
            <a:ext cx="1639486" cy="1639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2824B-1CE4-4952-9D6B-D43F5862F0FD}"/>
              </a:ext>
            </a:extLst>
          </p:cNvPr>
          <p:cNvSpPr/>
          <p:nvPr userDrawn="1"/>
        </p:nvSpPr>
        <p:spPr>
          <a:xfrm>
            <a:off x="5202599" y="2447479"/>
            <a:ext cx="1639486" cy="1639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0215D7-DF2F-4106-9F54-E85EF9A551CD}"/>
              </a:ext>
            </a:extLst>
          </p:cNvPr>
          <p:cNvSpPr/>
          <p:nvPr userDrawn="1"/>
        </p:nvSpPr>
        <p:spPr>
          <a:xfrm>
            <a:off x="8576746" y="2447479"/>
            <a:ext cx="1639486" cy="1639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EEF4761E-3B0F-4F72-9A8E-C4B2FD40A52C}"/>
              </a:ext>
            </a:extLst>
          </p:cNvPr>
          <p:cNvSpPr>
            <a:spLocks noGrp="1"/>
          </p:cNvSpPr>
          <p:nvPr>
            <p:ph type="body" idx="40" hasCustomPrompt="1"/>
          </p:nvPr>
        </p:nvSpPr>
        <p:spPr>
          <a:xfrm>
            <a:off x="1745152" y="4877511"/>
            <a:ext cx="1871692" cy="380840"/>
          </a:xfrm>
        </p:spPr>
        <p:txBody>
          <a:bodyPr anchor="b">
            <a:normAutofit/>
          </a:bodyPr>
          <a:lstStyle>
            <a:lvl1pPr marL="0" indent="0" algn="l">
              <a:buNone/>
              <a:defRPr sz="1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6" name="Text Placeholder 3">
            <a:extLst>
              <a:ext uri="{FF2B5EF4-FFF2-40B4-BE49-F238E27FC236}">
                <a16:creationId xmlns:a16="http://schemas.microsoft.com/office/drawing/2014/main" id="{7FE503DB-4257-47E5-89B5-D8CDFDE74E1C}"/>
              </a:ext>
            </a:extLst>
          </p:cNvPr>
          <p:cNvSpPr>
            <a:spLocks noGrp="1"/>
          </p:cNvSpPr>
          <p:nvPr>
            <p:ph type="body" sz="half" idx="41" hasCustomPrompt="1"/>
          </p:nvPr>
        </p:nvSpPr>
        <p:spPr>
          <a:xfrm>
            <a:off x="1745152" y="5273083"/>
            <a:ext cx="2485656" cy="594317"/>
          </a:xfrm>
          <a:prstGeom prst="rect">
            <a:avLst/>
          </a:prstGeom>
        </p:spPr>
        <p:txBody>
          <a:bodyPr>
            <a:normAutofit/>
          </a:bodyPr>
          <a:lstStyle>
            <a:lvl1pPr marL="0" indent="0" algn="l">
              <a:buNone/>
              <a:defRPr lang="en-US" sz="12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endParaRPr lang="en-US" sz="1400" b="1" dirty="0">
              <a:latin typeface="+mj-lt"/>
              <a:ea typeface="Roboto" panose="02000000000000000000" pitchFamily="2" charset="0"/>
            </a:endParaRPr>
          </a:p>
        </p:txBody>
      </p:sp>
      <p:sp>
        <p:nvSpPr>
          <p:cNvPr id="37" name="Text Placeholder 2">
            <a:extLst>
              <a:ext uri="{FF2B5EF4-FFF2-40B4-BE49-F238E27FC236}">
                <a16:creationId xmlns:a16="http://schemas.microsoft.com/office/drawing/2014/main" id="{83AEBD40-CB81-4727-94ED-972A30D0DC26}"/>
              </a:ext>
            </a:extLst>
          </p:cNvPr>
          <p:cNvSpPr>
            <a:spLocks noGrp="1"/>
          </p:cNvSpPr>
          <p:nvPr>
            <p:ph type="body" idx="42" hasCustomPrompt="1"/>
          </p:nvPr>
        </p:nvSpPr>
        <p:spPr>
          <a:xfrm>
            <a:off x="5098520" y="4877511"/>
            <a:ext cx="1871692" cy="380840"/>
          </a:xfrm>
        </p:spPr>
        <p:txBody>
          <a:bodyPr anchor="b">
            <a:normAutofit/>
          </a:bodyPr>
          <a:lstStyle>
            <a:lvl1pPr marL="0" indent="0" algn="l">
              <a:buNone/>
              <a:defRPr sz="1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8" name="Text Placeholder 3">
            <a:extLst>
              <a:ext uri="{FF2B5EF4-FFF2-40B4-BE49-F238E27FC236}">
                <a16:creationId xmlns:a16="http://schemas.microsoft.com/office/drawing/2014/main" id="{07766C6F-0C3C-45A3-9AB3-19079EAA9001}"/>
              </a:ext>
            </a:extLst>
          </p:cNvPr>
          <p:cNvSpPr>
            <a:spLocks noGrp="1"/>
          </p:cNvSpPr>
          <p:nvPr>
            <p:ph type="body" sz="half" idx="43" hasCustomPrompt="1"/>
          </p:nvPr>
        </p:nvSpPr>
        <p:spPr>
          <a:xfrm>
            <a:off x="5098520" y="5273083"/>
            <a:ext cx="2485656" cy="594317"/>
          </a:xfrm>
          <a:prstGeom prst="rect">
            <a:avLst/>
          </a:prstGeom>
        </p:spPr>
        <p:txBody>
          <a:bodyPr>
            <a:normAutofit/>
          </a:bodyPr>
          <a:lstStyle>
            <a:lvl1pPr marL="0" indent="0" algn="l">
              <a:buNone/>
              <a:defRPr lang="en-US" sz="12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endParaRPr lang="en-US" sz="1400" b="1" dirty="0">
              <a:latin typeface="+mj-lt"/>
              <a:ea typeface="Roboto" panose="02000000000000000000" pitchFamily="2" charset="0"/>
            </a:endParaRPr>
          </a:p>
        </p:txBody>
      </p:sp>
      <p:sp>
        <p:nvSpPr>
          <p:cNvPr id="39" name="Text Placeholder 2">
            <a:extLst>
              <a:ext uri="{FF2B5EF4-FFF2-40B4-BE49-F238E27FC236}">
                <a16:creationId xmlns:a16="http://schemas.microsoft.com/office/drawing/2014/main" id="{FB808600-6A33-40DD-BE42-3F01A7A9197D}"/>
              </a:ext>
            </a:extLst>
          </p:cNvPr>
          <p:cNvSpPr>
            <a:spLocks noGrp="1"/>
          </p:cNvSpPr>
          <p:nvPr>
            <p:ph type="body" idx="44" hasCustomPrompt="1"/>
          </p:nvPr>
        </p:nvSpPr>
        <p:spPr>
          <a:xfrm>
            <a:off x="8575682" y="4877511"/>
            <a:ext cx="1871692" cy="380840"/>
          </a:xfrm>
        </p:spPr>
        <p:txBody>
          <a:bodyPr anchor="b">
            <a:normAutofit/>
          </a:bodyPr>
          <a:lstStyle>
            <a:lvl1pPr marL="0" indent="0" algn="l">
              <a:buNone/>
              <a:defRPr sz="1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40" name="Text Placeholder 3">
            <a:extLst>
              <a:ext uri="{FF2B5EF4-FFF2-40B4-BE49-F238E27FC236}">
                <a16:creationId xmlns:a16="http://schemas.microsoft.com/office/drawing/2014/main" id="{BA4171FB-1FD4-4A5A-A44C-D1FBA4CBBB88}"/>
              </a:ext>
            </a:extLst>
          </p:cNvPr>
          <p:cNvSpPr>
            <a:spLocks noGrp="1"/>
          </p:cNvSpPr>
          <p:nvPr>
            <p:ph type="body" sz="half" idx="45" hasCustomPrompt="1"/>
          </p:nvPr>
        </p:nvSpPr>
        <p:spPr>
          <a:xfrm>
            <a:off x="8575682" y="5273083"/>
            <a:ext cx="2485656" cy="594317"/>
          </a:xfrm>
          <a:prstGeom prst="rect">
            <a:avLst/>
          </a:prstGeom>
        </p:spPr>
        <p:txBody>
          <a:bodyPr>
            <a:normAutofit/>
          </a:bodyPr>
          <a:lstStyle>
            <a:lvl1pPr marL="0" indent="0" algn="l">
              <a:buNone/>
              <a:defRPr lang="en-US" sz="12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endParaRPr lang="en-US" sz="1400" b="1" dirty="0">
              <a:latin typeface="+mj-lt"/>
              <a:ea typeface="Roboto" panose="02000000000000000000" pitchFamily="2" charset="0"/>
            </a:endParaRPr>
          </a:p>
        </p:txBody>
      </p:sp>
      <p:sp>
        <p:nvSpPr>
          <p:cNvPr id="43" name="Chart Placeholder 41">
            <a:extLst>
              <a:ext uri="{FF2B5EF4-FFF2-40B4-BE49-F238E27FC236}">
                <a16:creationId xmlns:a16="http://schemas.microsoft.com/office/drawing/2014/main" id="{2A586044-BC44-4BE3-93B8-F7F24A1DA460}"/>
              </a:ext>
            </a:extLst>
          </p:cNvPr>
          <p:cNvSpPr>
            <a:spLocks noGrp="1"/>
          </p:cNvSpPr>
          <p:nvPr>
            <p:ph type="chart" sz="quarter" idx="47"/>
          </p:nvPr>
        </p:nvSpPr>
        <p:spPr>
          <a:xfrm>
            <a:off x="4826000" y="2120900"/>
            <a:ext cx="3165474" cy="2413000"/>
          </a:xfrm>
        </p:spPr>
        <p:txBody>
          <a:bodyPr/>
          <a:lstStyle/>
          <a:p>
            <a:endParaRPr lang="en-US"/>
          </a:p>
        </p:txBody>
      </p:sp>
      <p:sp>
        <p:nvSpPr>
          <p:cNvPr id="44" name="Chart Placeholder 41">
            <a:extLst>
              <a:ext uri="{FF2B5EF4-FFF2-40B4-BE49-F238E27FC236}">
                <a16:creationId xmlns:a16="http://schemas.microsoft.com/office/drawing/2014/main" id="{B4FAB663-9D7A-4BD3-88F8-747F6BA1FE3F}"/>
              </a:ext>
            </a:extLst>
          </p:cNvPr>
          <p:cNvSpPr>
            <a:spLocks noGrp="1"/>
          </p:cNvSpPr>
          <p:nvPr>
            <p:ph type="chart" sz="quarter" idx="48"/>
          </p:nvPr>
        </p:nvSpPr>
        <p:spPr>
          <a:xfrm>
            <a:off x="1406527" y="2120900"/>
            <a:ext cx="3165474" cy="2413000"/>
          </a:xfrm>
        </p:spPr>
        <p:txBody>
          <a:bodyPr/>
          <a:lstStyle/>
          <a:p>
            <a:endParaRPr lang="en-US"/>
          </a:p>
        </p:txBody>
      </p:sp>
      <p:sp>
        <p:nvSpPr>
          <p:cNvPr id="45" name="Chart Placeholder 41">
            <a:extLst>
              <a:ext uri="{FF2B5EF4-FFF2-40B4-BE49-F238E27FC236}">
                <a16:creationId xmlns:a16="http://schemas.microsoft.com/office/drawing/2014/main" id="{6F25F191-2353-494C-98FC-7080A0EDADC0}"/>
              </a:ext>
            </a:extLst>
          </p:cNvPr>
          <p:cNvSpPr>
            <a:spLocks noGrp="1"/>
          </p:cNvSpPr>
          <p:nvPr>
            <p:ph type="chart" sz="quarter" idx="49"/>
          </p:nvPr>
        </p:nvSpPr>
        <p:spPr>
          <a:xfrm>
            <a:off x="8237057" y="2120900"/>
            <a:ext cx="3165474" cy="2413000"/>
          </a:xfrm>
        </p:spPr>
        <p:txBody>
          <a:bodyPr/>
          <a:lstStyle/>
          <a:p>
            <a:endParaRPr lang="en-US"/>
          </a:p>
        </p:txBody>
      </p:sp>
      <p:sp>
        <p:nvSpPr>
          <p:cNvPr id="21" name="Rectangle 20">
            <a:extLst>
              <a:ext uri="{FF2B5EF4-FFF2-40B4-BE49-F238E27FC236}">
                <a16:creationId xmlns:a16="http://schemas.microsoft.com/office/drawing/2014/main" id="{DD69B3FD-7684-4802-8B46-3148375FE67C}"/>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2" name="Slide Number">
            <a:extLst>
              <a:ext uri="{FF2B5EF4-FFF2-40B4-BE49-F238E27FC236}">
                <a16:creationId xmlns:a16="http://schemas.microsoft.com/office/drawing/2014/main" id="{F8C2F1E5-8AB3-489A-A8D3-926E0FB80281}"/>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3" name="Title 1">
            <a:extLst>
              <a:ext uri="{FF2B5EF4-FFF2-40B4-BE49-F238E27FC236}">
                <a16:creationId xmlns:a16="http://schemas.microsoft.com/office/drawing/2014/main" id="{854C132C-2686-4A9C-8430-F3254FC43C63}"/>
              </a:ext>
            </a:extLst>
          </p:cNvPr>
          <p:cNvSpPr>
            <a:spLocks noGrp="1"/>
          </p:cNvSpPr>
          <p:nvPr>
            <p:ph type="title" hasCustomPrompt="1"/>
          </p:nvPr>
        </p:nvSpPr>
        <p:spPr>
          <a:xfrm>
            <a:off x="0" y="929647"/>
            <a:ext cx="12192000" cy="513330"/>
          </a:xfrm>
        </p:spPr>
        <p:txBody>
          <a:bodyPr/>
          <a:lstStyle>
            <a:lvl1pPr algn="ctr">
              <a:defRPr>
                <a:latin typeface="+mn-lt"/>
              </a:defRPr>
            </a:lvl1pPr>
          </a:lstStyle>
          <a:p>
            <a:r>
              <a:rPr lang="en-US" dirty="0"/>
              <a:t>LOREM IPSUM</a:t>
            </a:r>
          </a:p>
        </p:txBody>
      </p:sp>
      <p:sp>
        <p:nvSpPr>
          <p:cNvPr id="24" name="Content Placeholder 9">
            <a:extLst>
              <a:ext uri="{FF2B5EF4-FFF2-40B4-BE49-F238E27FC236}">
                <a16:creationId xmlns:a16="http://schemas.microsoft.com/office/drawing/2014/main" id="{878C704F-5D40-4FEC-9B64-351B6108E003}"/>
              </a:ext>
            </a:extLst>
          </p:cNvPr>
          <p:cNvSpPr>
            <a:spLocks noGrp="1"/>
          </p:cNvSpPr>
          <p:nvPr>
            <p:ph sz="quarter" idx="13" hasCustomPrompt="1"/>
          </p:nvPr>
        </p:nvSpPr>
        <p:spPr>
          <a:xfrm>
            <a:off x="639" y="491663"/>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25" name="Graphic 24">
            <a:extLst>
              <a:ext uri="{FF2B5EF4-FFF2-40B4-BE49-F238E27FC236}">
                <a16:creationId xmlns:a16="http://schemas.microsoft.com/office/drawing/2014/main" id="{0DF44093-000A-424D-94BD-5597B4EFC2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560563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11C9170B-C2E3-4002-BFAE-00A75BC77BD3}"/>
              </a:ext>
            </a:extLst>
          </p:cNvPr>
          <p:cNvSpPr>
            <a:spLocks noGrp="1"/>
          </p:cNvSpPr>
          <p:nvPr>
            <p:ph type="body" idx="15" hasCustomPrompt="1"/>
          </p:nvPr>
        </p:nvSpPr>
        <p:spPr>
          <a:xfrm>
            <a:off x="1087562" y="2038020"/>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67" name="Text Placeholder 3">
            <a:extLst>
              <a:ext uri="{FF2B5EF4-FFF2-40B4-BE49-F238E27FC236}">
                <a16:creationId xmlns:a16="http://schemas.microsoft.com/office/drawing/2014/main" id="{53E92854-D4FF-46C5-A167-77121EE5302E}"/>
              </a:ext>
            </a:extLst>
          </p:cNvPr>
          <p:cNvSpPr>
            <a:spLocks noGrp="1"/>
          </p:cNvSpPr>
          <p:nvPr>
            <p:ph type="body" sz="half" idx="16" hasCustomPrompt="1"/>
          </p:nvPr>
        </p:nvSpPr>
        <p:spPr>
          <a:xfrm>
            <a:off x="1087561" y="2433592"/>
            <a:ext cx="3032419" cy="1017072"/>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endParaRPr lang="en-US" sz="1400" b="1" dirty="0">
              <a:latin typeface="+mj-lt"/>
              <a:ea typeface="Roboto" panose="02000000000000000000" pitchFamily="2" charset="0"/>
            </a:endParaRPr>
          </a:p>
        </p:txBody>
      </p:sp>
      <p:sp>
        <p:nvSpPr>
          <p:cNvPr id="68" name="Text Placeholder 2">
            <a:extLst>
              <a:ext uri="{FF2B5EF4-FFF2-40B4-BE49-F238E27FC236}">
                <a16:creationId xmlns:a16="http://schemas.microsoft.com/office/drawing/2014/main" id="{177E8AF1-F5F4-4748-815B-117B9FA08BA2}"/>
              </a:ext>
            </a:extLst>
          </p:cNvPr>
          <p:cNvSpPr>
            <a:spLocks noGrp="1"/>
          </p:cNvSpPr>
          <p:nvPr>
            <p:ph type="body" idx="39" hasCustomPrompt="1"/>
          </p:nvPr>
        </p:nvSpPr>
        <p:spPr>
          <a:xfrm>
            <a:off x="671228" y="2050208"/>
            <a:ext cx="711340" cy="380840"/>
          </a:xfrm>
        </p:spPr>
        <p:txBody>
          <a:bodyPr anchor="b">
            <a:noAutofit/>
          </a:bodyPr>
          <a:lstStyle>
            <a:lvl1pPr marL="0" indent="0" algn="l">
              <a:buNone/>
              <a:defRPr lang="en-US" sz="2000" b="1"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01.</a:t>
            </a:r>
            <a:endParaRPr lang="en-US" dirty="0"/>
          </a:p>
        </p:txBody>
      </p:sp>
      <p:sp>
        <p:nvSpPr>
          <p:cNvPr id="69" name="Text Placeholder 2">
            <a:extLst>
              <a:ext uri="{FF2B5EF4-FFF2-40B4-BE49-F238E27FC236}">
                <a16:creationId xmlns:a16="http://schemas.microsoft.com/office/drawing/2014/main" id="{3F742F0A-E1A0-4662-9A90-F171C6E28396}"/>
              </a:ext>
            </a:extLst>
          </p:cNvPr>
          <p:cNvSpPr>
            <a:spLocks noGrp="1"/>
          </p:cNvSpPr>
          <p:nvPr>
            <p:ph type="body" idx="40" hasCustomPrompt="1"/>
          </p:nvPr>
        </p:nvSpPr>
        <p:spPr>
          <a:xfrm>
            <a:off x="1087562" y="3391996"/>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70" name="Text Placeholder 3">
            <a:extLst>
              <a:ext uri="{FF2B5EF4-FFF2-40B4-BE49-F238E27FC236}">
                <a16:creationId xmlns:a16="http://schemas.microsoft.com/office/drawing/2014/main" id="{7C7032B0-3AB5-4329-BAF0-2020545E835A}"/>
              </a:ext>
            </a:extLst>
          </p:cNvPr>
          <p:cNvSpPr>
            <a:spLocks noGrp="1"/>
          </p:cNvSpPr>
          <p:nvPr>
            <p:ph type="body" sz="half" idx="41" hasCustomPrompt="1"/>
          </p:nvPr>
        </p:nvSpPr>
        <p:spPr>
          <a:xfrm>
            <a:off x="1087561" y="3787568"/>
            <a:ext cx="3032419" cy="1017072"/>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endParaRPr lang="en-US" sz="1400" b="1" dirty="0">
              <a:latin typeface="+mj-lt"/>
              <a:ea typeface="Roboto" panose="02000000000000000000" pitchFamily="2" charset="0"/>
            </a:endParaRPr>
          </a:p>
        </p:txBody>
      </p:sp>
      <p:sp>
        <p:nvSpPr>
          <p:cNvPr id="71" name="Text Placeholder 2">
            <a:extLst>
              <a:ext uri="{FF2B5EF4-FFF2-40B4-BE49-F238E27FC236}">
                <a16:creationId xmlns:a16="http://schemas.microsoft.com/office/drawing/2014/main" id="{FB68B295-58A6-4108-9526-BAB8944150E8}"/>
              </a:ext>
            </a:extLst>
          </p:cNvPr>
          <p:cNvSpPr>
            <a:spLocks noGrp="1"/>
          </p:cNvSpPr>
          <p:nvPr>
            <p:ph type="body" idx="42" hasCustomPrompt="1"/>
          </p:nvPr>
        </p:nvSpPr>
        <p:spPr>
          <a:xfrm>
            <a:off x="659901" y="3404184"/>
            <a:ext cx="711340" cy="380840"/>
          </a:xfrm>
        </p:spPr>
        <p:txBody>
          <a:bodyPr anchor="b">
            <a:noAutofit/>
          </a:bodyPr>
          <a:lstStyle>
            <a:lvl1pPr marL="0" indent="0" algn="l">
              <a:buNone/>
              <a:defRPr lang="en-US" sz="2000" b="1"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lt-LT" dirty="0"/>
              <a:t>02.</a:t>
            </a:r>
            <a:endParaRPr lang="en-US" dirty="0"/>
          </a:p>
        </p:txBody>
      </p:sp>
      <p:sp>
        <p:nvSpPr>
          <p:cNvPr id="72" name="Text Placeholder 2">
            <a:extLst>
              <a:ext uri="{FF2B5EF4-FFF2-40B4-BE49-F238E27FC236}">
                <a16:creationId xmlns:a16="http://schemas.microsoft.com/office/drawing/2014/main" id="{8E24086A-A547-472C-B25D-8E7EEABF13CC}"/>
              </a:ext>
            </a:extLst>
          </p:cNvPr>
          <p:cNvSpPr>
            <a:spLocks noGrp="1"/>
          </p:cNvSpPr>
          <p:nvPr>
            <p:ph type="body" idx="43" hasCustomPrompt="1"/>
          </p:nvPr>
        </p:nvSpPr>
        <p:spPr>
          <a:xfrm>
            <a:off x="1087561" y="4740484"/>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73" name="Text Placeholder 3">
            <a:extLst>
              <a:ext uri="{FF2B5EF4-FFF2-40B4-BE49-F238E27FC236}">
                <a16:creationId xmlns:a16="http://schemas.microsoft.com/office/drawing/2014/main" id="{23B5526C-58DB-4010-99F5-F3D8E028CE16}"/>
              </a:ext>
            </a:extLst>
          </p:cNvPr>
          <p:cNvSpPr>
            <a:spLocks noGrp="1"/>
          </p:cNvSpPr>
          <p:nvPr>
            <p:ph type="body" sz="half" idx="44" hasCustomPrompt="1"/>
          </p:nvPr>
        </p:nvSpPr>
        <p:spPr>
          <a:xfrm>
            <a:off x="1087560" y="5136056"/>
            <a:ext cx="3032419" cy="792297"/>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endParaRPr lang="en-US" sz="1400" b="1" dirty="0">
              <a:latin typeface="+mj-lt"/>
              <a:ea typeface="Roboto" panose="02000000000000000000" pitchFamily="2" charset="0"/>
            </a:endParaRPr>
          </a:p>
        </p:txBody>
      </p:sp>
      <p:sp>
        <p:nvSpPr>
          <p:cNvPr id="74" name="Text Placeholder 2">
            <a:extLst>
              <a:ext uri="{FF2B5EF4-FFF2-40B4-BE49-F238E27FC236}">
                <a16:creationId xmlns:a16="http://schemas.microsoft.com/office/drawing/2014/main" id="{5E7D9237-C3E6-42C7-A4EF-7DAB3A1AC68E}"/>
              </a:ext>
            </a:extLst>
          </p:cNvPr>
          <p:cNvSpPr>
            <a:spLocks noGrp="1"/>
          </p:cNvSpPr>
          <p:nvPr>
            <p:ph type="body" idx="45" hasCustomPrompt="1"/>
          </p:nvPr>
        </p:nvSpPr>
        <p:spPr>
          <a:xfrm>
            <a:off x="657905" y="4752672"/>
            <a:ext cx="711340" cy="380840"/>
          </a:xfrm>
        </p:spPr>
        <p:txBody>
          <a:bodyPr anchor="b">
            <a:noAutofit/>
          </a:bodyPr>
          <a:lstStyle>
            <a:lvl1pPr marL="0" indent="0" algn="l">
              <a:buNone/>
              <a:defRPr lang="en-US" sz="2000" b="1" kern="120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lt-LT" dirty="0"/>
              <a:t>03.</a:t>
            </a:r>
            <a:endParaRPr lang="en-US" dirty="0"/>
          </a:p>
        </p:txBody>
      </p:sp>
      <p:sp>
        <p:nvSpPr>
          <p:cNvPr id="75" name="Text Placeholder 2">
            <a:extLst>
              <a:ext uri="{FF2B5EF4-FFF2-40B4-BE49-F238E27FC236}">
                <a16:creationId xmlns:a16="http://schemas.microsoft.com/office/drawing/2014/main" id="{0B645953-2FD6-4654-857D-69463F00A0DB}"/>
              </a:ext>
            </a:extLst>
          </p:cNvPr>
          <p:cNvSpPr>
            <a:spLocks noGrp="1"/>
          </p:cNvSpPr>
          <p:nvPr>
            <p:ph type="body" idx="46" hasCustomPrompt="1"/>
          </p:nvPr>
        </p:nvSpPr>
        <p:spPr>
          <a:xfrm>
            <a:off x="9387793" y="4592356"/>
            <a:ext cx="1871692" cy="380840"/>
          </a:xfrm>
        </p:spPr>
        <p:txBody>
          <a:bodyPr anchor="b">
            <a:normAutofit/>
          </a:bodyPr>
          <a:lstStyle>
            <a:lvl1pPr marL="0" indent="0" algn="l">
              <a:buNone/>
              <a:defRPr sz="16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76" name="Text Placeholder 3">
            <a:extLst>
              <a:ext uri="{FF2B5EF4-FFF2-40B4-BE49-F238E27FC236}">
                <a16:creationId xmlns:a16="http://schemas.microsoft.com/office/drawing/2014/main" id="{037FD6EF-7667-4171-946B-002818815905}"/>
              </a:ext>
            </a:extLst>
          </p:cNvPr>
          <p:cNvSpPr>
            <a:spLocks noGrp="1"/>
          </p:cNvSpPr>
          <p:nvPr>
            <p:ph type="body" sz="half" idx="47" hasCustomPrompt="1"/>
          </p:nvPr>
        </p:nvSpPr>
        <p:spPr>
          <a:xfrm>
            <a:off x="9387792" y="4987928"/>
            <a:ext cx="2513161" cy="1017072"/>
          </a:xfrm>
          <a:prstGeom prst="rect">
            <a:avLst/>
          </a:prstGeom>
        </p:spPr>
        <p:txBody>
          <a:bodyPr>
            <a:normAutofit/>
          </a:bodyPr>
          <a:lstStyle>
            <a:lvl1pPr marL="0" indent="0" algn="l">
              <a:lnSpc>
                <a:spcPct val="100000"/>
              </a:lnSpc>
              <a:spcBef>
                <a:spcPts val="0"/>
              </a:spcBef>
              <a:buNone/>
              <a:defRPr lang="en-US" sz="1400" b="0" dirty="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18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a:t>
            </a:r>
            <a:r>
              <a:rPr lang="lt-LT" sz="1400" dirty="0">
                <a:latin typeface="+mj-lt"/>
              </a:rPr>
              <a:t> eiusmod tempor</a:t>
            </a:r>
            <a:r>
              <a:rPr lang="en-US" sz="1400" dirty="0">
                <a:latin typeface="+mj-lt"/>
              </a:rPr>
              <a:t> </a:t>
            </a:r>
            <a:r>
              <a:rPr lang="en-US" sz="1400" dirty="0" err="1">
                <a:latin typeface="+mj-lt"/>
              </a:rPr>
              <a:t>incididunt</a:t>
            </a:r>
            <a:r>
              <a:rPr lang="en-US" sz="1400" dirty="0">
                <a:latin typeface="+mj-lt"/>
              </a:rPr>
              <a:t> </a:t>
            </a:r>
            <a:endParaRPr lang="en-US" sz="1400" b="1" dirty="0">
              <a:latin typeface="+mj-lt"/>
              <a:ea typeface="Roboto" panose="02000000000000000000" pitchFamily="2" charset="0"/>
            </a:endParaRPr>
          </a:p>
        </p:txBody>
      </p:sp>
      <p:sp>
        <p:nvSpPr>
          <p:cNvPr id="77" name="Text Placeholder 2">
            <a:extLst>
              <a:ext uri="{FF2B5EF4-FFF2-40B4-BE49-F238E27FC236}">
                <a16:creationId xmlns:a16="http://schemas.microsoft.com/office/drawing/2014/main" id="{4FA51F41-3F75-4276-84A8-002FE735085D}"/>
              </a:ext>
            </a:extLst>
          </p:cNvPr>
          <p:cNvSpPr>
            <a:spLocks noGrp="1"/>
          </p:cNvSpPr>
          <p:nvPr>
            <p:ph type="body" idx="48" hasCustomPrompt="1"/>
          </p:nvPr>
        </p:nvSpPr>
        <p:spPr>
          <a:xfrm>
            <a:off x="8940492" y="4604544"/>
            <a:ext cx="711340" cy="380840"/>
          </a:xfrm>
        </p:spPr>
        <p:txBody>
          <a:bodyPr anchor="b">
            <a:noAutofit/>
          </a:bodyPr>
          <a:lstStyle>
            <a:lvl1pPr marL="0" indent="0" algn="l">
              <a:buNone/>
              <a:defRPr lang="en-US" sz="2000" b="1" kern="1200" dirty="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lt-LT" dirty="0"/>
              <a:t>04.</a:t>
            </a:r>
            <a:endParaRPr lang="en-US" dirty="0"/>
          </a:p>
        </p:txBody>
      </p:sp>
      <p:sp>
        <p:nvSpPr>
          <p:cNvPr id="3" name="Chart Placeholder 2">
            <a:extLst>
              <a:ext uri="{FF2B5EF4-FFF2-40B4-BE49-F238E27FC236}">
                <a16:creationId xmlns:a16="http://schemas.microsoft.com/office/drawing/2014/main" id="{F7CB7EC4-39CA-451E-B2E4-4CF90BE2C1C2}"/>
              </a:ext>
            </a:extLst>
          </p:cNvPr>
          <p:cNvSpPr>
            <a:spLocks noGrp="1"/>
          </p:cNvSpPr>
          <p:nvPr>
            <p:ph type="chart" sz="quarter" idx="49"/>
          </p:nvPr>
        </p:nvSpPr>
        <p:spPr>
          <a:xfrm>
            <a:off x="4186238" y="2038395"/>
            <a:ext cx="4740275" cy="3971925"/>
          </a:xfrm>
        </p:spPr>
        <p:txBody>
          <a:bodyPr/>
          <a:lstStyle/>
          <a:p>
            <a:endParaRPr lang="en-US"/>
          </a:p>
        </p:txBody>
      </p:sp>
      <p:sp>
        <p:nvSpPr>
          <p:cNvPr id="22" name="Rectangle 21">
            <a:extLst>
              <a:ext uri="{FF2B5EF4-FFF2-40B4-BE49-F238E27FC236}">
                <a16:creationId xmlns:a16="http://schemas.microsoft.com/office/drawing/2014/main" id="{155F9785-2A5E-4BAA-A840-2027D3161E82}"/>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3" name="Slide Number">
            <a:extLst>
              <a:ext uri="{FF2B5EF4-FFF2-40B4-BE49-F238E27FC236}">
                <a16:creationId xmlns:a16="http://schemas.microsoft.com/office/drawing/2014/main" id="{0DC1FAD6-E1AB-48D5-A5DE-1FDC85B0199F}"/>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4" name="Title 1">
            <a:extLst>
              <a:ext uri="{FF2B5EF4-FFF2-40B4-BE49-F238E27FC236}">
                <a16:creationId xmlns:a16="http://schemas.microsoft.com/office/drawing/2014/main" id="{63B62186-FEF8-4B10-BFF0-CA78B530849E}"/>
              </a:ext>
            </a:extLst>
          </p:cNvPr>
          <p:cNvSpPr>
            <a:spLocks noGrp="1"/>
          </p:cNvSpPr>
          <p:nvPr>
            <p:ph type="title" hasCustomPrompt="1"/>
          </p:nvPr>
        </p:nvSpPr>
        <p:spPr>
          <a:xfrm>
            <a:off x="671228" y="897486"/>
            <a:ext cx="11223592" cy="513330"/>
          </a:xfrm>
        </p:spPr>
        <p:txBody>
          <a:bodyPr/>
          <a:lstStyle>
            <a:lvl1pPr algn="l">
              <a:defRPr>
                <a:latin typeface="+mn-lt"/>
              </a:defRPr>
            </a:lvl1pPr>
          </a:lstStyle>
          <a:p>
            <a:r>
              <a:rPr lang="en-US" dirty="0"/>
              <a:t>LOREM IPSUM</a:t>
            </a:r>
          </a:p>
        </p:txBody>
      </p:sp>
      <p:sp>
        <p:nvSpPr>
          <p:cNvPr id="25" name="Content Placeholder 9">
            <a:extLst>
              <a:ext uri="{FF2B5EF4-FFF2-40B4-BE49-F238E27FC236}">
                <a16:creationId xmlns:a16="http://schemas.microsoft.com/office/drawing/2014/main" id="{833920C6-F96C-42BF-8EA8-ECFCDC49427E}"/>
              </a:ext>
            </a:extLst>
          </p:cNvPr>
          <p:cNvSpPr>
            <a:spLocks noGrp="1"/>
          </p:cNvSpPr>
          <p:nvPr>
            <p:ph sz="quarter" idx="13" hasCustomPrompt="1"/>
          </p:nvPr>
        </p:nvSpPr>
        <p:spPr>
          <a:xfrm>
            <a:off x="657905" y="420477"/>
            <a:ext cx="11236915" cy="411162"/>
          </a:xfrm>
        </p:spPr>
        <p:txBody>
          <a:bodyPr anchor="ctr">
            <a:normAutofit/>
          </a:bodyPr>
          <a:lstStyle>
            <a:lvl1pPr marL="0" indent="0" algn="l">
              <a:buFont typeface="Arial" panose="020B0604020202020204" pitchFamily="34" charset="0"/>
              <a:buNone/>
              <a:defRPr sz="1400"/>
            </a:lvl1pPr>
          </a:lstStyle>
          <a:p>
            <a:pPr lvl="0"/>
            <a:r>
              <a:rPr lang="lt-LT" dirty="0"/>
              <a:t>Your great subtitle in this line</a:t>
            </a:r>
            <a:endParaRPr lang="en-US" dirty="0"/>
          </a:p>
        </p:txBody>
      </p:sp>
      <p:pic>
        <p:nvPicPr>
          <p:cNvPr id="26" name="Graphic 25">
            <a:extLst>
              <a:ext uri="{FF2B5EF4-FFF2-40B4-BE49-F238E27FC236}">
                <a16:creationId xmlns:a16="http://schemas.microsoft.com/office/drawing/2014/main" id="{959EED3F-63EF-4106-A732-400B00FBB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710002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29DC4A-7140-4AF6-B8DA-FAFED3E35A4B}"/>
              </a:ext>
            </a:extLst>
          </p:cNvPr>
          <p:cNvGrpSpPr/>
          <p:nvPr userDrawn="1"/>
        </p:nvGrpSpPr>
        <p:grpSpPr>
          <a:xfrm>
            <a:off x="1969905" y="2308144"/>
            <a:ext cx="8233140" cy="3559256"/>
            <a:chOff x="2722313" y="2308144"/>
            <a:chExt cx="6682465" cy="2888886"/>
          </a:xfrm>
        </p:grpSpPr>
        <p:sp>
          <p:nvSpPr>
            <p:cNvPr id="41" name="Rectangle 40">
              <a:extLst>
                <a:ext uri="{FF2B5EF4-FFF2-40B4-BE49-F238E27FC236}">
                  <a16:creationId xmlns:a16="http://schemas.microsoft.com/office/drawing/2014/main" id="{D5FF072D-9EDB-4009-92A9-45EEFE662DAE}"/>
                </a:ext>
              </a:extLst>
            </p:cNvPr>
            <p:cNvSpPr/>
            <p:nvPr userDrawn="1"/>
          </p:nvSpPr>
          <p:spPr>
            <a:xfrm>
              <a:off x="6235247" y="3888515"/>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Rectangle 13">
              <a:extLst>
                <a:ext uri="{FF2B5EF4-FFF2-40B4-BE49-F238E27FC236}">
                  <a16:creationId xmlns:a16="http://schemas.microsoft.com/office/drawing/2014/main" id="{E22660B6-2AE8-4F48-B2A0-5A0613711FC6}"/>
                </a:ext>
              </a:extLst>
            </p:cNvPr>
            <p:cNvSpPr/>
            <p:nvPr/>
          </p:nvSpPr>
          <p:spPr>
            <a:xfrm>
              <a:off x="2722313" y="2308144"/>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Rectangle 17">
              <a:extLst>
                <a:ext uri="{FF2B5EF4-FFF2-40B4-BE49-F238E27FC236}">
                  <a16:creationId xmlns:a16="http://schemas.microsoft.com/office/drawing/2014/main" id="{3625AA4C-DE4B-4F80-8AAE-55378DBF7D9A}"/>
                </a:ext>
              </a:extLst>
            </p:cNvPr>
            <p:cNvSpPr/>
            <p:nvPr/>
          </p:nvSpPr>
          <p:spPr>
            <a:xfrm>
              <a:off x="2722313" y="3888515"/>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2" name="Rectangle 21">
              <a:extLst>
                <a:ext uri="{FF2B5EF4-FFF2-40B4-BE49-F238E27FC236}">
                  <a16:creationId xmlns:a16="http://schemas.microsoft.com/office/drawing/2014/main" id="{F95EA5A1-DA80-49C0-AA58-23AA2ACB9C0D}"/>
                </a:ext>
              </a:extLst>
            </p:cNvPr>
            <p:cNvSpPr/>
            <p:nvPr userDrawn="1"/>
          </p:nvSpPr>
          <p:spPr>
            <a:xfrm>
              <a:off x="6235248" y="2308144"/>
              <a:ext cx="3169530" cy="1308515"/>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33" name="Title 1">
            <a:extLst>
              <a:ext uri="{FF2B5EF4-FFF2-40B4-BE49-F238E27FC236}">
                <a16:creationId xmlns:a16="http://schemas.microsoft.com/office/drawing/2014/main" id="{69C410EC-6A5C-4FCA-9560-A1F77CD07F82}"/>
              </a:ext>
            </a:extLst>
          </p:cNvPr>
          <p:cNvSpPr>
            <a:spLocks noGrp="1"/>
          </p:cNvSpPr>
          <p:nvPr userDrawn="1">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37" name="Text Placeholder 3">
            <a:extLst>
              <a:ext uri="{FF2B5EF4-FFF2-40B4-BE49-F238E27FC236}">
                <a16:creationId xmlns:a16="http://schemas.microsoft.com/office/drawing/2014/main" id="{507AE176-F5D1-4DA1-8EA4-C0F164DFB227}"/>
              </a:ext>
            </a:extLst>
          </p:cNvPr>
          <p:cNvSpPr>
            <a:spLocks noGrp="1"/>
          </p:cNvSpPr>
          <p:nvPr>
            <p:ph type="body" sz="half" idx="23" hasCustomPrompt="1"/>
          </p:nvPr>
        </p:nvSpPr>
        <p:spPr>
          <a:xfrm>
            <a:off x="2093080" y="330486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20" name="Text Placeholder 3">
            <a:extLst>
              <a:ext uri="{FF2B5EF4-FFF2-40B4-BE49-F238E27FC236}">
                <a16:creationId xmlns:a16="http://schemas.microsoft.com/office/drawing/2014/main" id="{33697AAD-34C7-4378-AE60-23784F4B8E51}"/>
              </a:ext>
            </a:extLst>
          </p:cNvPr>
          <p:cNvSpPr>
            <a:spLocks noGrp="1"/>
          </p:cNvSpPr>
          <p:nvPr>
            <p:ph type="body" sz="half" idx="39" hasCustomPrompt="1"/>
          </p:nvPr>
        </p:nvSpPr>
        <p:spPr>
          <a:xfrm>
            <a:off x="6417057" y="330486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21" name="Text Placeholder 3">
            <a:extLst>
              <a:ext uri="{FF2B5EF4-FFF2-40B4-BE49-F238E27FC236}">
                <a16:creationId xmlns:a16="http://schemas.microsoft.com/office/drawing/2014/main" id="{42765367-8175-4DF6-BC70-6A08840DE407}"/>
              </a:ext>
            </a:extLst>
          </p:cNvPr>
          <p:cNvSpPr>
            <a:spLocks noGrp="1"/>
          </p:cNvSpPr>
          <p:nvPr>
            <p:ph type="body" sz="half" idx="40" hasCustomPrompt="1"/>
          </p:nvPr>
        </p:nvSpPr>
        <p:spPr>
          <a:xfrm>
            <a:off x="2093080" y="525558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23" name="Text Placeholder 3">
            <a:extLst>
              <a:ext uri="{FF2B5EF4-FFF2-40B4-BE49-F238E27FC236}">
                <a16:creationId xmlns:a16="http://schemas.microsoft.com/office/drawing/2014/main" id="{83E14F28-3C38-4FC7-943C-D00C344C41C5}"/>
              </a:ext>
            </a:extLst>
          </p:cNvPr>
          <p:cNvSpPr>
            <a:spLocks noGrp="1"/>
          </p:cNvSpPr>
          <p:nvPr>
            <p:ph type="body" sz="half" idx="41" hasCustomPrompt="1"/>
          </p:nvPr>
        </p:nvSpPr>
        <p:spPr>
          <a:xfrm>
            <a:off x="6417057" y="5255580"/>
            <a:ext cx="3666950" cy="457052"/>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10000"/>
              </a:lnSpc>
              <a:spcBef>
                <a:spcPts val="0"/>
              </a:spcBef>
              <a:buNone/>
              <a:tabLst>
                <a:tab pos="1071007" algn="l"/>
              </a:tabLst>
            </a:pPr>
            <a:r>
              <a:rPr lang="en-US" sz="1000" dirty="0">
                <a:ea typeface="Roboto Light" panose="02000000000000000000" pitchFamily="2" charset="0"/>
              </a:rPr>
              <a:t>Lorem ipsum dolor sit </a:t>
            </a:r>
            <a:r>
              <a:rPr lang="en-US" sz="1000" dirty="0" err="1">
                <a:ea typeface="Roboto Light" panose="02000000000000000000" pitchFamily="2" charset="0"/>
              </a:rPr>
              <a:t>amet</a:t>
            </a:r>
            <a:r>
              <a:rPr lang="en-US" sz="1000" dirty="0">
                <a:ea typeface="Roboto Light" panose="02000000000000000000" pitchFamily="2" charset="0"/>
              </a:rPr>
              <a:t>, </a:t>
            </a:r>
            <a:r>
              <a:rPr lang="en-US" sz="1000" dirty="0" err="1">
                <a:ea typeface="Roboto Light" panose="02000000000000000000" pitchFamily="2" charset="0"/>
              </a:rPr>
              <a:t>consectetur</a:t>
            </a:r>
            <a:r>
              <a:rPr lang="en-US" sz="1000" dirty="0">
                <a:ea typeface="Roboto Light" panose="02000000000000000000" pitchFamily="2" charset="0"/>
              </a:rPr>
              <a:t> </a:t>
            </a:r>
            <a:r>
              <a:rPr lang="en-US" sz="1000" dirty="0" err="1">
                <a:ea typeface="Roboto Light" panose="02000000000000000000" pitchFamily="2" charset="0"/>
              </a:rPr>
              <a:t>adipiscing</a:t>
            </a:r>
            <a:r>
              <a:rPr lang="en-US" sz="1000" dirty="0">
                <a:ea typeface="Roboto Light" panose="02000000000000000000" pitchFamily="2" charset="0"/>
              </a:rPr>
              <a:t> </a:t>
            </a:r>
            <a:r>
              <a:rPr lang="en-US" sz="1000" dirty="0" err="1">
                <a:ea typeface="Roboto Light" panose="02000000000000000000" pitchFamily="2" charset="0"/>
              </a:rPr>
              <a:t>elit</a:t>
            </a:r>
            <a:r>
              <a:rPr lang="en-US" sz="1000" dirty="0">
                <a:ea typeface="Roboto Light" panose="02000000000000000000" pitchFamily="2" charset="0"/>
              </a:rPr>
              <a:t>, sed do </a:t>
            </a:r>
            <a:r>
              <a:rPr lang="en-US" sz="1000" dirty="0" err="1">
                <a:ea typeface="Roboto Light" panose="02000000000000000000" pitchFamily="2" charset="0"/>
              </a:rPr>
              <a:t>eiusmod</a:t>
            </a:r>
            <a:r>
              <a:rPr lang="lt-LT" sz="1000" dirty="0">
                <a:ea typeface="Roboto Light" panose="02000000000000000000" pitchFamily="2" charset="0"/>
              </a:rPr>
              <a:t> tempor incididunt ut labore et dolore magna aliqua. Ut enim ad minim veniam.</a:t>
            </a:r>
          </a:p>
        </p:txBody>
      </p:sp>
      <p:sp>
        <p:nvSpPr>
          <p:cNvPr id="19" name="Rectangle 18">
            <a:extLst>
              <a:ext uri="{FF2B5EF4-FFF2-40B4-BE49-F238E27FC236}">
                <a16:creationId xmlns:a16="http://schemas.microsoft.com/office/drawing/2014/main" id="{39BAAB46-8074-48D5-8A5B-2E55C94DCF7F}"/>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4" name="Slide Number">
            <a:extLst>
              <a:ext uri="{FF2B5EF4-FFF2-40B4-BE49-F238E27FC236}">
                <a16:creationId xmlns:a16="http://schemas.microsoft.com/office/drawing/2014/main" id="{2D084286-EB98-4CC2-9143-04615EC7C263}"/>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5" name="Picture Placeholder 37">
            <a:extLst>
              <a:ext uri="{FF2B5EF4-FFF2-40B4-BE49-F238E27FC236}">
                <a16:creationId xmlns:a16="http://schemas.microsoft.com/office/drawing/2014/main" id="{937863EA-8822-4361-9D09-CE96C35E1CC5}"/>
              </a:ext>
            </a:extLst>
          </p:cNvPr>
          <p:cNvSpPr>
            <a:spLocks noGrp="1"/>
          </p:cNvSpPr>
          <p:nvPr>
            <p:ph type="pic" sz="quarter" idx="10"/>
          </p:nvPr>
        </p:nvSpPr>
        <p:spPr>
          <a:xfrm>
            <a:off x="3173337" y="2514108"/>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6" name="Picture Placeholder 37">
            <a:extLst>
              <a:ext uri="{FF2B5EF4-FFF2-40B4-BE49-F238E27FC236}">
                <a16:creationId xmlns:a16="http://schemas.microsoft.com/office/drawing/2014/main" id="{E4684B71-0E9F-4044-924D-C20EF39CE4CF}"/>
              </a:ext>
            </a:extLst>
          </p:cNvPr>
          <p:cNvSpPr>
            <a:spLocks noGrp="1"/>
          </p:cNvSpPr>
          <p:nvPr>
            <p:ph type="pic" sz="quarter" idx="42"/>
          </p:nvPr>
        </p:nvSpPr>
        <p:spPr>
          <a:xfrm>
            <a:off x="7501452" y="2514108"/>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7" name="Picture Placeholder 37">
            <a:extLst>
              <a:ext uri="{FF2B5EF4-FFF2-40B4-BE49-F238E27FC236}">
                <a16:creationId xmlns:a16="http://schemas.microsoft.com/office/drawing/2014/main" id="{B60E5C21-8443-4B3D-9136-5F49B5362A99}"/>
              </a:ext>
            </a:extLst>
          </p:cNvPr>
          <p:cNvSpPr>
            <a:spLocks noGrp="1"/>
          </p:cNvSpPr>
          <p:nvPr>
            <p:ph type="pic" sz="quarter" idx="43"/>
          </p:nvPr>
        </p:nvSpPr>
        <p:spPr>
          <a:xfrm>
            <a:off x="3173337" y="4468527"/>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8" name="Picture Placeholder 37">
            <a:extLst>
              <a:ext uri="{FF2B5EF4-FFF2-40B4-BE49-F238E27FC236}">
                <a16:creationId xmlns:a16="http://schemas.microsoft.com/office/drawing/2014/main" id="{3271940B-6DAE-4C48-A140-262E65A194A3}"/>
              </a:ext>
            </a:extLst>
          </p:cNvPr>
          <p:cNvSpPr>
            <a:spLocks noGrp="1"/>
          </p:cNvSpPr>
          <p:nvPr>
            <p:ph type="pic" sz="quarter" idx="44"/>
          </p:nvPr>
        </p:nvSpPr>
        <p:spPr>
          <a:xfrm>
            <a:off x="7501452" y="4501163"/>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29" name="Content Placeholder 9">
            <a:extLst>
              <a:ext uri="{FF2B5EF4-FFF2-40B4-BE49-F238E27FC236}">
                <a16:creationId xmlns:a16="http://schemas.microsoft.com/office/drawing/2014/main" id="{1602F1B9-351F-491A-A817-1DAF804FEFCE}"/>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32" name="Graphic 31">
            <a:extLst>
              <a:ext uri="{FF2B5EF4-FFF2-40B4-BE49-F238E27FC236}">
                <a16:creationId xmlns:a16="http://schemas.microsoft.com/office/drawing/2014/main" id="{F3115B57-EEAE-429D-93F4-953B3297C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5379356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69C410EC-6A5C-4FCA-9560-A1F77CD07F82}"/>
              </a:ext>
            </a:extLst>
          </p:cNvPr>
          <p:cNvSpPr>
            <a:spLocks noGrp="1"/>
          </p:cNvSpPr>
          <p:nvPr userDrawn="1">
            <p:ph type="title" hasCustomPrompt="1"/>
          </p:nvPr>
        </p:nvSpPr>
        <p:spPr>
          <a:xfrm>
            <a:off x="-19400" y="927697"/>
            <a:ext cx="12192000" cy="469276"/>
          </a:xfrm>
        </p:spPr>
        <p:txBody>
          <a:bodyPr/>
          <a:lstStyle>
            <a:lvl1pPr algn="ctr">
              <a:defRPr>
                <a:latin typeface="+mn-lt"/>
              </a:defRPr>
            </a:lvl1pPr>
          </a:lstStyle>
          <a:p>
            <a:r>
              <a:rPr lang="en-US" dirty="0"/>
              <a:t>LOREM IPSUM</a:t>
            </a:r>
          </a:p>
        </p:txBody>
      </p:sp>
      <p:sp>
        <p:nvSpPr>
          <p:cNvPr id="19" name="Rectangle 18">
            <a:extLst>
              <a:ext uri="{FF2B5EF4-FFF2-40B4-BE49-F238E27FC236}">
                <a16:creationId xmlns:a16="http://schemas.microsoft.com/office/drawing/2014/main" id="{39BAAB46-8074-48D5-8A5B-2E55C94DCF7F}"/>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24" name="Slide Number">
            <a:extLst>
              <a:ext uri="{FF2B5EF4-FFF2-40B4-BE49-F238E27FC236}">
                <a16:creationId xmlns:a16="http://schemas.microsoft.com/office/drawing/2014/main" id="{2D084286-EB98-4CC2-9143-04615EC7C263}"/>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grpSp>
        <p:nvGrpSpPr>
          <p:cNvPr id="29" name="Group 28">
            <a:extLst>
              <a:ext uri="{FF2B5EF4-FFF2-40B4-BE49-F238E27FC236}">
                <a16:creationId xmlns:a16="http://schemas.microsoft.com/office/drawing/2014/main" id="{CFE1DAE1-D661-49F9-8F39-14D0A0619FE9}"/>
              </a:ext>
            </a:extLst>
          </p:cNvPr>
          <p:cNvGrpSpPr/>
          <p:nvPr userDrawn="1"/>
        </p:nvGrpSpPr>
        <p:grpSpPr>
          <a:xfrm>
            <a:off x="824447" y="2150688"/>
            <a:ext cx="10561923" cy="3648132"/>
            <a:chOff x="824447" y="2150688"/>
            <a:chExt cx="10561923" cy="3433773"/>
          </a:xfrm>
        </p:grpSpPr>
        <p:sp>
          <p:nvSpPr>
            <p:cNvPr id="30" name="Rectangle 29">
              <a:extLst>
                <a:ext uri="{FF2B5EF4-FFF2-40B4-BE49-F238E27FC236}">
                  <a16:creationId xmlns:a16="http://schemas.microsoft.com/office/drawing/2014/main" id="{CB505FF3-1682-4245-B3FA-5F1200C619C7}"/>
                </a:ext>
              </a:extLst>
            </p:cNvPr>
            <p:cNvSpPr/>
            <p:nvPr userDrawn="1"/>
          </p:nvSpPr>
          <p:spPr>
            <a:xfrm>
              <a:off x="8913275" y="3994847"/>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Rectangle 30">
              <a:extLst>
                <a:ext uri="{FF2B5EF4-FFF2-40B4-BE49-F238E27FC236}">
                  <a16:creationId xmlns:a16="http://schemas.microsoft.com/office/drawing/2014/main" id="{10564147-5FB5-48B3-9E93-3EE10BFE1E9D}"/>
                </a:ext>
              </a:extLst>
            </p:cNvPr>
            <p:cNvSpPr/>
            <p:nvPr userDrawn="1"/>
          </p:nvSpPr>
          <p:spPr>
            <a:xfrm>
              <a:off x="6238860" y="3994847"/>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2" name="Rectangle 31">
              <a:extLst>
                <a:ext uri="{FF2B5EF4-FFF2-40B4-BE49-F238E27FC236}">
                  <a16:creationId xmlns:a16="http://schemas.microsoft.com/office/drawing/2014/main" id="{4D84185F-CA29-435E-BE5D-A3CC8C146D05}"/>
                </a:ext>
              </a:extLst>
            </p:cNvPr>
            <p:cNvSpPr/>
            <p:nvPr userDrawn="1"/>
          </p:nvSpPr>
          <p:spPr>
            <a:xfrm>
              <a:off x="3531485" y="3994847"/>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5" name="Rectangle 34">
              <a:extLst>
                <a:ext uri="{FF2B5EF4-FFF2-40B4-BE49-F238E27FC236}">
                  <a16:creationId xmlns:a16="http://schemas.microsoft.com/office/drawing/2014/main" id="{B375B80D-3E4B-4927-8C5C-0AAEBB38D2B3}"/>
                </a:ext>
              </a:extLst>
            </p:cNvPr>
            <p:cNvSpPr/>
            <p:nvPr userDrawn="1"/>
          </p:nvSpPr>
          <p:spPr>
            <a:xfrm>
              <a:off x="824447" y="3994847"/>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6" name="Rectangle 35">
              <a:extLst>
                <a:ext uri="{FF2B5EF4-FFF2-40B4-BE49-F238E27FC236}">
                  <a16:creationId xmlns:a16="http://schemas.microsoft.com/office/drawing/2014/main" id="{ED675507-7C77-4867-B68F-F2E55EA3C5C3}"/>
                </a:ext>
              </a:extLst>
            </p:cNvPr>
            <p:cNvSpPr/>
            <p:nvPr userDrawn="1"/>
          </p:nvSpPr>
          <p:spPr>
            <a:xfrm>
              <a:off x="8911373" y="2150688"/>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8" name="Rectangle 37">
              <a:extLst>
                <a:ext uri="{FF2B5EF4-FFF2-40B4-BE49-F238E27FC236}">
                  <a16:creationId xmlns:a16="http://schemas.microsoft.com/office/drawing/2014/main" id="{F6131E79-2461-4438-9B25-C3B362F53177}"/>
                </a:ext>
              </a:extLst>
            </p:cNvPr>
            <p:cNvSpPr/>
            <p:nvPr userDrawn="1"/>
          </p:nvSpPr>
          <p:spPr>
            <a:xfrm>
              <a:off x="6216099" y="2150688"/>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9" name="Rectangle 38">
              <a:extLst>
                <a:ext uri="{FF2B5EF4-FFF2-40B4-BE49-F238E27FC236}">
                  <a16:creationId xmlns:a16="http://schemas.microsoft.com/office/drawing/2014/main" id="{BB18D4A9-AB87-46B1-B6B9-BA8CC1F333D0}"/>
                </a:ext>
              </a:extLst>
            </p:cNvPr>
            <p:cNvSpPr/>
            <p:nvPr userDrawn="1"/>
          </p:nvSpPr>
          <p:spPr>
            <a:xfrm>
              <a:off x="3524845" y="2150688"/>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0" name="Rectangle 39">
              <a:extLst>
                <a:ext uri="{FF2B5EF4-FFF2-40B4-BE49-F238E27FC236}">
                  <a16:creationId xmlns:a16="http://schemas.microsoft.com/office/drawing/2014/main" id="{2082B0B8-1FF5-402F-A852-62A71F79D8B1}"/>
                </a:ext>
              </a:extLst>
            </p:cNvPr>
            <p:cNvSpPr/>
            <p:nvPr userDrawn="1"/>
          </p:nvSpPr>
          <p:spPr>
            <a:xfrm>
              <a:off x="824447" y="2150688"/>
              <a:ext cx="2473095" cy="1589614"/>
            </a:xfrm>
            <a:prstGeom prst="rect">
              <a:avLst/>
            </a:prstGeom>
            <a:solidFill>
              <a:schemeClr val="bg1"/>
            </a:solidFill>
            <a:ln w="12700" cap="flat">
              <a:noFill/>
              <a:miter lim="400000"/>
            </a:ln>
            <a:effectLst>
              <a:outerShdw blurRad="368300" dist="152400" dir="5400000" sx="90000" sy="90000" algn="ctr" rotWithShape="0">
                <a:prstClr val="black">
                  <a:alpha val="51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lt-LT"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58" name="Picture Placeholder 37">
            <a:extLst>
              <a:ext uri="{FF2B5EF4-FFF2-40B4-BE49-F238E27FC236}">
                <a16:creationId xmlns:a16="http://schemas.microsoft.com/office/drawing/2014/main" id="{756EBA22-3A93-4F1B-8E52-9FE1ADB407CE}"/>
              </a:ext>
            </a:extLst>
          </p:cNvPr>
          <p:cNvSpPr>
            <a:spLocks noGrp="1"/>
          </p:cNvSpPr>
          <p:nvPr>
            <p:ph type="pic" sz="quarter" idx="10"/>
          </p:nvPr>
        </p:nvSpPr>
        <p:spPr>
          <a:xfrm>
            <a:off x="1311914" y="2308751"/>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59" name="Picture Placeholder 37">
            <a:extLst>
              <a:ext uri="{FF2B5EF4-FFF2-40B4-BE49-F238E27FC236}">
                <a16:creationId xmlns:a16="http://schemas.microsoft.com/office/drawing/2014/main" id="{EE969CF7-E8D9-48AB-99FA-C8B6A163D031}"/>
              </a:ext>
            </a:extLst>
          </p:cNvPr>
          <p:cNvSpPr>
            <a:spLocks noGrp="1"/>
          </p:cNvSpPr>
          <p:nvPr>
            <p:ph type="pic" sz="quarter" idx="39"/>
          </p:nvPr>
        </p:nvSpPr>
        <p:spPr>
          <a:xfrm>
            <a:off x="4018952" y="2320241"/>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60" name="Picture Placeholder 37">
            <a:extLst>
              <a:ext uri="{FF2B5EF4-FFF2-40B4-BE49-F238E27FC236}">
                <a16:creationId xmlns:a16="http://schemas.microsoft.com/office/drawing/2014/main" id="{4C8812B9-5115-41AF-A506-0C75DA001C49}"/>
              </a:ext>
            </a:extLst>
          </p:cNvPr>
          <p:cNvSpPr>
            <a:spLocks noGrp="1"/>
          </p:cNvSpPr>
          <p:nvPr>
            <p:ph type="pic" sz="quarter" idx="40"/>
          </p:nvPr>
        </p:nvSpPr>
        <p:spPr>
          <a:xfrm>
            <a:off x="6676368" y="2320240"/>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61" name="Picture Placeholder 37">
            <a:extLst>
              <a:ext uri="{FF2B5EF4-FFF2-40B4-BE49-F238E27FC236}">
                <a16:creationId xmlns:a16="http://schemas.microsoft.com/office/drawing/2014/main" id="{E1E3B11D-C319-438A-9FFB-9CC666D61887}"/>
              </a:ext>
            </a:extLst>
          </p:cNvPr>
          <p:cNvSpPr>
            <a:spLocks noGrp="1"/>
          </p:cNvSpPr>
          <p:nvPr>
            <p:ph type="pic" sz="quarter" idx="41"/>
          </p:nvPr>
        </p:nvSpPr>
        <p:spPr>
          <a:xfrm>
            <a:off x="9395248" y="2327602"/>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62" name="Picture Placeholder 37">
            <a:extLst>
              <a:ext uri="{FF2B5EF4-FFF2-40B4-BE49-F238E27FC236}">
                <a16:creationId xmlns:a16="http://schemas.microsoft.com/office/drawing/2014/main" id="{8293599C-2D41-46D8-B82C-502237B62C22}"/>
              </a:ext>
            </a:extLst>
          </p:cNvPr>
          <p:cNvSpPr>
            <a:spLocks noGrp="1"/>
          </p:cNvSpPr>
          <p:nvPr>
            <p:ph type="pic" sz="quarter" idx="42"/>
          </p:nvPr>
        </p:nvSpPr>
        <p:spPr>
          <a:xfrm>
            <a:off x="1311914" y="4260787"/>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63" name="Picture Placeholder 37">
            <a:extLst>
              <a:ext uri="{FF2B5EF4-FFF2-40B4-BE49-F238E27FC236}">
                <a16:creationId xmlns:a16="http://schemas.microsoft.com/office/drawing/2014/main" id="{1CCA9161-CF0F-4C3D-A700-5E325C1E8561}"/>
              </a:ext>
            </a:extLst>
          </p:cNvPr>
          <p:cNvSpPr>
            <a:spLocks noGrp="1"/>
          </p:cNvSpPr>
          <p:nvPr>
            <p:ph type="pic" sz="quarter" idx="43"/>
          </p:nvPr>
        </p:nvSpPr>
        <p:spPr>
          <a:xfrm>
            <a:off x="4018952" y="4272277"/>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64" name="Picture Placeholder 37">
            <a:extLst>
              <a:ext uri="{FF2B5EF4-FFF2-40B4-BE49-F238E27FC236}">
                <a16:creationId xmlns:a16="http://schemas.microsoft.com/office/drawing/2014/main" id="{7929AADA-09C9-402F-A872-A4FCB37A3464}"/>
              </a:ext>
            </a:extLst>
          </p:cNvPr>
          <p:cNvSpPr>
            <a:spLocks noGrp="1"/>
          </p:cNvSpPr>
          <p:nvPr>
            <p:ph type="pic" sz="quarter" idx="44"/>
          </p:nvPr>
        </p:nvSpPr>
        <p:spPr>
          <a:xfrm>
            <a:off x="6676368" y="4272276"/>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65" name="Picture Placeholder 37">
            <a:extLst>
              <a:ext uri="{FF2B5EF4-FFF2-40B4-BE49-F238E27FC236}">
                <a16:creationId xmlns:a16="http://schemas.microsoft.com/office/drawing/2014/main" id="{5C395862-13E3-4980-B538-431639796B45}"/>
              </a:ext>
            </a:extLst>
          </p:cNvPr>
          <p:cNvSpPr>
            <a:spLocks noGrp="1"/>
          </p:cNvSpPr>
          <p:nvPr>
            <p:ph type="pic" sz="quarter" idx="45"/>
          </p:nvPr>
        </p:nvSpPr>
        <p:spPr>
          <a:xfrm>
            <a:off x="9395248" y="4279638"/>
            <a:ext cx="1498160" cy="514929"/>
          </a:xfrm>
          <a:pattFill prst="pct5">
            <a:fgClr>
              <a:schemeClr val="accent1"/>
            </a:fgClr>
            <a:bgClr>
              <a:schemeClr val="bg1"/>
            </a:bgClr>
          </a:pattFill>
        </p:spPr>
        <p:txBody>
          <a:bodyPr/>
          <a:lstStyle>
            <a:lvl1pPr marL="0" indent="0" algn="ctr">
              <a:buNone/>
              <a:defRPr/>
            </a:lvl1pPr>
          </a:lstStyle>
          <a:p>
            <a:endParaRPr lang="en-US"/>
          </a:p>
        </p:txBody>
      </p:sp>
      <p:sp>
        <p:nvSpPr>
          <p:cNvPr id="37" name="Content Placeholder 9">
            <a:extLst>
              <a:ext uri="{FF2B5EF4-FFF2-40B4-BE49-F238E27FC236}">
                <a16:creationId xmlns:a16="http://schemas.microsoft.com/office/drawing/2014/main" id="{BA268F3F-8E25-4604-846F-E9FB783C1881}"/>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50" name="Text Placeholder 3">
            <a:extLst>
              <a:ext uri="{FF2B5EF4-FFF2-40B4-BE49-F238E27FC236}">
                <a16:creationId xmlns:a16="http://schemas.microsoft.com/office/drawing/2014/main" id="{A4AE00E6-C749-4C9C-B1E5-284465506B18}"/>
              </a:ext>
            </a:extLst>
          </p:cNvPr>
          <p:cNvSpPr>
            <a:spLocks noGrp="1"/>
          </p:cNvSpPr>
          <p:nvPr>
            <p:ph type="body" sz="half" idx="23" hasCustomPrompt="1"/>
          </p:nvPr>
        </p:nvSpPr>
        <p:spPr>
          <a:xfrm>
            <a:off x="854462" y="2891128"/>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51" name="Text Placeholder 3">
            <a:extLst>
              <a:ext uri="{FF2B5EF4-FFF2-40B4-BE49-F238E27FC236}">
                <a16:creationId xmlns:a16="http://schemas.microsoft.com/office/drawing/2014/main" id="{DC0A3CB7-42D7-41DD-8DCF-55B8428B0FB7}"/>
              </a:ext>
            </a:extLst>
          </p:cNvPr>
          <p:cNvSpPr>
            <a:spLocks noGrp="1"/>
          </p:cNvSpPr>
          <p:nvPr>
            <p:ph type="body" sz="half" idx="46" hasCustomPrompt="1"/>
          </p:nvPr>
        </p:nvSpPr>
        <p:spPr>
          <a:xfrm>
            <a:off x="3555377" y="2891128"/>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52" name="Text Placeholder 3">
            <a:extLst>
              <a:ext uri="{FF2B5EF4-FFF2-40B4-BE49-F238E27FC236}">
                <a16:creationId xmlns:a16="http://schemas.microsoft.com/office/drawing/2014/main" id="{EDF54BFC-6E62-444A-B4FD-804B2D9A3E71}"/>
              </a:ext>
            </a:extLst>
          </p:cNvPr>
          <p:cNvSpPr>
            <a:spLocks noGrp="1"/>
          </p:cNvSpPr>
          <p:nvPr>
            <p:ph type="body" sz="half" idx="47" hasCustomPrompt="1"/>
          </p:nvPr>
        </p:nvSpPr>
        <p:spPr>
          <a:xfrm>
            <a:off x="6241869" y="2891128"/>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71" name="Text Placeholder 3">
            <a:extLst>
              <a:ext uri="{FF2B5EF4-FFF2-40B4-BE49-F238E27FC236}">
                <a16:creationId xmlns:a16="http://schemas.microsoft.com/office/drawing/2014/main" id="{BD48835E-FAF3-4C21-A4CE-3435C08CDCEC}"/>
              </a:ext>
            </a:extLst>
          </p:cNvPr>
          <p:cNvSpPr>
            <a:spLocks noGrp="1"/>
          </p:cNvSpPr>
          <p:nvPr>
            <p:ph type="body" sz="half" idx="48" hasCustomPrompt="1"/>
          </p:nvPr>
        </p:nvSpPr>
        <p:spPr>
          <a:xfrm>
            <a:off x="8938213" y="2891128"/>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72" name="Text Placeholder 3">
            <a:extLst>
              <a:ext uri="{FF2B5EF4-FFF2-40B4-BE49-F238E27FC236}">
                <a16:creationId xmlns:a16="http://schemas.microsoft.com/office/drawing/2014/main" id="{D279C06E-F75B-423B-A385-DC35970F994B}"/>
              </a:ext>
            </a:extLst>
          </p:cNvPr>
          <p:cNvSpPr>
            <a:spLocks noGrp="1"/>
          </p:cNvSpPr>
          <p:nvPr>
            <p:ph type="body" sz="half" idx="49" hasCustomPrompt="1"/>
          </p:nvPr>
        </p:nvSpPr>
        <p:spPr>
          <a:xfrm>
            <a:off x="854462" y="4842102"/>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73" name="Text Placeholder 3">
            <a:extLst>
              <a:ext uri="{FF2B5EF4-FFF2-40B4-BE49-F238E27FC236}">
                <a16:creationId xmlns:a16="http://schemas.microsoft.com/office/drawing/2014/main" id="{16DE692D-8DDD-4860-8999-922858A7EAE1}"/>
              </a:ext>
            </a:extLst>
          </p:cNvPr>
          <p:cNvSpPr>
            <a:spLocks noGrp="1"/>
          </p:cNvSpPr>
          <p:nvPr>
            <p:ph type="body" sz="half" idx="50" hasCustomPrompt="1"/>
          </p:nvPr>
        </p:nvSpPr>
        <p:spPr>
          <a:xfrm>
            <a:off x="3555377" y="4842102"/>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74" name="Text Placeholder 3">
            <a:extLst>
              <a:ext uri="{FF2B5EF4-FFF2-40B4-BE49-F238E27FC236}">
                <a16:creationId xmlns:a16="http://schemas.microsoft.com/office/drawing/2014/main" id="{0EC14405-3F98-4555-9D89-4A62B88C7159}"/>
              </a:ext>
            </a:extLst>
          </p:cNvPr>
          <p:cNvSpPr>
            <a:spLocks noGrp="1"/>
          </p:cNvSpPr>
          <p:nvPr>
            <p:ph type="body" sz="half" idx="51" hasCustomPrompt="1"/>
          </p:nvPr>
        </p:nvSpPr>
        <p:spPr>
          <a:xfrm>
            <a:off x="6241869" y="4842102"/>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sp>
        <p:nvSpPr>
          <p:cNvPr id="75" name="Text Placeholder 3">
            <a:extLst>
              <a:ext uri="{FF2B5EF4-FFF2-40B4-BE49-F238E27FC236}">
                <a16:creationId xmlns:a16="http://schemas.microsoft.com/office/drawing/2014/main" id="{F019475D-1F62-4620-A00C-7C9270085901}"/>
              </a:ext>
            </a:extLst>
          </p:cNvPr>
          <p:cNvSpPr>
            <a:spLocks noGrp="1"/>
          </p:cNvSpPr>
          <p:nvPr>
            <p:ph type="body" sz="half" idx="52" hasCustomPrompt="1"/>
          </p:nvPr>
        </p:nvSpPr>
        <p:spPr>
          <a:xfrm>
            <a:off x="8938213" y="4842102"/>
            <a:ext cx="2415951" cy="948405"/>
          </a:xfrm>
          <a:prstGeom prst="rect">
            <a:avLst/>
          </a:prstGeom>
        </p:spPr>
        <p:txBody>
          <a:bodyPr>
            <a:normAutofit/>
          </a:bodyPr>
          <a:lstStyle>
            <a:lvl1pPr marL="0" indent="0" algn="ctr">
              <a:lnSpc>
                <a:spcPct val="110000"/>
              </a:lnSpc>
              <a:spcBef>
                <a:spcPts val="0"/>
              </a:spcBef>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ea typeface="Roboto Light" panose="02000000000000000000" pitchFamily="2" charset="0"/>
              </a:rPr>
              <a:t>Lorem ipsum dolor sit </a:t>
            </a:r>
            <a:r>
              <a:rPr lang="en-US" dirty="0" err="1">
                <a:ea typeface="Roboto Light" panose="02000000000000000000" pitchFamily="2" charset="0"/>
              </a:rPr>
              <a:t>amet</a:t>
            </a:r>
            <a:r>
              <a:rPr lang="en-US" dirty="0">
                <a:ea typeface="Roboto Light" panose="02000000000000000000" pitchFamily="2" charset="0"/>
              </a:rPr>
              <a:t>, </a:t>
            </a:r>
            <a:r>
              <a:rPr lang="en-US" dirty="0" err="1">
                <a:ea typeface="Roboto Light" panose="02000000000000000000" pitchFamily="2" charset="0"/>
              </a:rPr>
              <a:t>consectetur</a:t>
            </a:r>
            <a:r>
              <a:rPr lang="en-US" dirty="0">
                <a:ea typeface="Roboto Light" panose="02000000000000000000" pitchFamily="2" charset="0"/>
              </a:rPr>
              <a:t> </a:t>
            </a:r>
            <a:r>
              <a:rPr lang="en-US" dirty="0" err="1">
                <a:ea typeface="Roboto Light" panose="02000000000000000000" pitchFamily="2" charset="0"/>
              </a:rPr>
              <a:t>adipiscing</a:t>
            </a:r>
            <a:r>
              <a:rPr lang="en-US" dirty="0">
                <a:ea typeface="Roboto Light" panose="02000000000000000000" pitchFamily="2" charset="0"/>
              </a:rPr>
              <a:t> </a:t>
            </a:r>
            <a:r>
              <a:rPr lang="en-US" dirty="0" err="1">
                <a:ea typeface="Roboto Light" panose="02000000000000000000" pitchFamily="2" charset="0"/>
              </a:rPr>
              <a:t>elit</a:t>
            </a:r>
            <a:r>
              <a:rPr lang="en-US" dirty="0">
                <a:ea typeface="Roboto Light" panose="02000000000000000000" pitchFamily="2" charset="0"/>
              </a:rPr>
              <a:t>, sed do </a:t>
            </a:r>
            <a:r>
              <a:rPr lang="en-US" dirty="0" err="1">
                <a:ea typeface="Roboto Light" panose="02000000000000000000" pitchFamily="2" charset="0"/>
              </a:rPr>
              <a:t>eiusmod</a:t>
            </a:r>
            <a:r>
              <a:rPr lang="lt-LT" dirty="0">
                <a:ea typeface="Roboto Light" panose="02000000000000000000" pitchFamily="2" charset="0"/>
              </a:rPr>
              <a:t> tempor incididunt ut labore et dolore magna aliqua. Ut enim ad minim veniam.</a:t>
            </a:r>
          </a:p>
        </p:txBody>
      </p:sp>
      <p:pic>
        <p:nvPicPr>
          <p:cNvPr id="42" name="Graphic 41">
            <a:extLst>
              <a:ext uri="{FF2B5EF4-FFF2-40B4-BE49-F238E27FC236}">
                <a16:creationId xmlns:a16="http://schemas.microsoft.com/office/drawing/2014/main" id="{0F6FB9DC-BE98-435D-B6F8-4525C1D31D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4038874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439FF-2C6E-4960-B6FC-9DCD41034D53}"/>
              </a:ext>
            </a:extLst>
          </p:cNvPr>
          <p:cNvSpPr/>
          <p:nvPr userDrawn="1"/>
        </p:nvSpPr>
        <p:spPr>
          <a:xfrm>
            <a:off x="-21764" y="-11957"/>
            <a:ext cx="12213763" cy="68699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1604CE4C-554E-4081-A7C8-7AC45FC54D97}"/>
              </a:ext>
            </a:extLst>
          </p:cNvPr>
          <p:cNvSpPr/>
          <p:nvPr userDrawn="1"/>
        </p:nvSpPr>
        <p:spPr>
          <a:xfrm>
            <a:off x="212954" y="196512"/>
            <a:ext cx="11744325" cy="6429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7" name="Straight Connector 46">
            <a:extLst>
              <a:ext uri="{FF2B5EF4-FFF2-40B4-BE49-F238E27FC236}">
                <a16:creationId xmlns:a16="http://schemas.microsoft.com/office/drawing/2014/main" id="{B39A35FB-7133-440B-A325-81E08AD8150E}"/>
              </a:ext>
            </a:extLst>
          </p:cNvPr>
          <p:cNvCxnSpPr>
            <a:cxnSpLocks/>
          </p:cNvCxnSpPr>
          <p:nvPr userDrawn="1"/>
        </p:nvCxnSpPr>
        <p:spPr>
          <a:xfrm>
            <a:off x="2746430" y="2852984"/>
            <a:ext cx="0" cy="3064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59AF162-7050-46F5-939E-EDB96E44BE80}"/>
              </a:ext>
            </a:extLst>
          </p:cNvPr>
          <p:cNvCxnSpPr>
            <a:cxnSpLocks/>
          </p:cNvCxnSpPr>
          <p:nvPr userDrawn="1"/>
        </p:nvCxnSpPr>
        <p:spPr>
          <a:xfrm>
            <a:off x="5017666" y="2852984"/>
            <a:ext cx="0" cy="3064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94C902-0897-4C44-BBDA-464E03D23D87}"/>
              </a:ext>
            </a:extLst>
          </p:cNvPr>
          <p:cNvCxnSpPr>
            <a:cxnSpLocks/>
          </p:cNvCxnSpPr>
          <p:nvPr userDrawn="1"/>
        </p:nvCxnSpPr>
        <p:spPr>
          <a:xfrm>
            <a:off x="7289659" y="2852984"/>
            <a:ext cx="0" cy="3064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1F4F786-91D1-4086-9BFB-F90CF3F9B46B}"/>
              </a:ext>
            </a:extLst>
          </p:cNvPr>
          <p:cNvCxnSpPr>
            <a:cxnSpLocks/>
          </p:cNvCxnSpPr>
          <p:nvPr userDrawn="1"/>
        </p:nvCxnSpPr>
        <p:spPr>
          <a:xfrm>
            <a:off x="9558502" y="2860525"/>
            <a:ext cx="0" cy="3056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A59AF87-56BB-416C-B7B1-EF6D75CD364B}"/>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48" name="Slide Number">
            <a:extLst>
              <a:ext uri="{FF2B5EF4-FFF2-40B4-BE49-F238E27FC236}">
                <a16:creationId xmlns:a16="http://schemas.microsoft.com/office/drawing/2014/main" id="{D494A127-F683-43A3-BFC1-B23ED15AF111}"/>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8" name="Text Placeholder 15">
            <a:extLst>
              <a:ext uri="{FF2B5EF4-FFF2-40B4-BE49-F238E27FC236}">
                <a16:creationId xmlns:a16="http://schemas.microsoft.com/office/drawing/2014/main" id="{96E6B045-364B-49B4-872B-1222D98A2074}"/>
              </a:ext>
            </a:extLst>
          </p:cNvPr>
          <p:cNvSpPr>
            <a:spLocks noGrp="1"/>
          </p:cNvSpPr>
          <p:nvPr userDrawn="1">
            <p:ph type="body" sz="quarter" idx="25" hasCustomPrompt="1"/>
          </p:nvPr>
        </p:nvSpPr>
        <p:spPr>
          <a:xfrm>
            <a:off x="677718" y="2852984"/>
            <a:ext cx="1882371" cy="305650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29" name="Text Placeholder 15">
            <a:extLst>
              <a:ext uri="{FF2B5EF4-FFF2-40B4-BE49-F238E27FC236}">
                <a16:creationId xmlns:a16="http://schemas.microsoft.com/office/drawing/2014/main" id="{6A0D47CA-0AFF-4BE6-B285-03F728B66B23}"/>
              </a:ext>
            </a:extLst>
          </p:cNvPr>
          <p:cNvSpPr>
            <a:spLocks noGrp="1"/>
          </p:cNvSpPr>
          <p:nvPr userDrawn="1">
            <p:ph type="body" sz="quarter" idx="30" hasCustomPrompt="1"/>
          </p:nvPr>
        </p:nvSpPr>
        <p:spPr>
          <a:xfrm>
            <a:off x="2940641" y="2852984"/>
            <a:ext cx="1882371" cy="305650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0" name="Text Placeholder 15">
            <a:extLst>
              <a:ext uri="{FF2B5EF4-FFF2-40B4-BE49-F238E27FC236}">
                <a16:creationId xmlns:a16="http://schemas.microsoft.com/office/drawing/2014/main" id="{C6D89E57-E4BA-4498-997F-6822B29D7DEF}"/>
              </a:ext>
            </a:extLst>
          </p:cNvPr>
          <p:cNvSpPr>
            <a:spLocks noGrp="1"/>
          </p:cNvSpPr>
          <p:nvPr userDrawn="1">
            <p:ph type="body" sz="quarter" idx="35" hasCustomPrompt="1"/>
          </p:nvPr>
        </p:nvSpPr>
        <p:spPr>
          <a:xfrm>
            <a:off x="5217021" y="2852984"/>
            <a:ext cx="1882371" cy="305650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1" name="Text Placeholder 15">
            <a:extLst>
              <a:ext uri="{FF2B5EF4-FFF2-40B4-BE49-F238E27FC236}">
                <a16:creationId xmlns:a16="http://schemas.microsoft.com/office/drawing/2014/main" id="{6FF98F14-E484-41BC-A622-A71D9D351AEE}"/>
              </a:ext>
            </a:extLst>
          </p:cNvPr>
          <p:cNvSpPr>
            <a:spLocks noGrp="1"/>
          </p:cNvSpPr>
          <p:nvPr userDrawn="1">
            <p:ph type="body" sz="quarter" idx="40" hasCustomPrompt="1"/>
          </p:nvPr>
        </p:nvSpPr>
        <p:spPr>
          <a:xfrm>
            <a:off x="7481477" y="2852984"/>
            <a:ext cx="1882371" cy="3056504"/>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2" name="Text Placeholder 15">
            <a:extLst>
              <a:ext uri="{FF2B5EF4-FFF2-40B4-BE49-F238E27FC236}">
                <a16:creationId xmlns:a16="http://schemas.microsoft.com/office/drawing/2014/main" id="{C968B080-9099-48A5-BF5E-64314F6D13C5}"/>
              </a:ext>
            </a:extLst>
          </p:cNvPr>
          <p:cNvSpPr>
            <a:spLocks noGrp="1"/>
          </p:cNvSpPr>
          <p:nvPr userDrawn="1">
            <p:ph type="body" sz="quarter" idx="45" hasCustomPrompt="1"/>
          </p:nvPr>
        </p:nvSpPr>
        <p:spPr>
          <a:xfrm>
            <a:off x="9748301" y="2852984"/>
            <a:ext cx="1882371" cy="3056504"/>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lvl1pPr>
            <a:lvl2pPr>
              <a:lnSpc>
                <a:spcPts val="1200"/>
              </a:lnSpc>
              <a:defRPr sz="1000"/>
            </a:lvl2pPr>
            <a:lvl3pPr>
              <a:lnSpc>
                <a:spcPts val="1200"/>
              </a:lnSpc>
              <a:defRPr sz="1000"/>
            </a:lvl3pPr>
            <a:lvl4pPr>
              <a:lnSpc>
                <a:spcPts val="1200"/>
              </a:lnSpc>
              <a:defRPr sz="1000"/>
            </a:lvl4pPr>
            <a:lvl5pPr>
              <a:lnSpc>
                <a:spcPts val="1200"/>
              </a:lnSpc>
              <a:defRPr sz="1000"/>
            </a:lvl5pPr>
          </a:lstStyle>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err="1"/>
              <a:t>LoremLorem</a:t>
            </a:r>
            <a:r>
              <a:rPr lang="en-US" dirty="0"/>
              <a:t>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a:p>
            <a:pPr lvl="0"/>
            <a:r>
              <a:rPr lang="en-US" dirty="0"/>
              <a:t>Lorem ipsum dolor sit </a:t>
            </a:r>
            <a:r>
              <a:rPr lang="en-US" dirty="0" err="1"/>
              <a:t>amet</a:t>
            </a:r>
            <a:r>
              <a:rPr lang="en-US" dirty="0"/>
              <a:t>, </a:t>
            </a:r>
            <a:r>
              <a:rPr lang="en-US" dirty="0" err="1"/>
              <a:t>cinsectetur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endParaRPr lang="en-US" dirty="0"/>
          </a:p>
        </p:txBody>
      </p:sp>
      <p:sp>
        <p:nvSpPr>
          <p:cNvPr id="33" name="Picture Placeholder 37">
            <a:extLst>
              <a:ext uri="{FF2B5EF4-FFF2-40B4-BE49-F238E27FC236}">
                <a16:creationId xmlns:a16="http://schemas.microsoft.com/office/drawing/2014/main" id="{5E82F746-19B9-4C26-B56B-3AE7C5A3AD2A}"/>
              </a:ext>
            </a:extLst>
          </p:cNvPr>
          <p:cNvSpPr>
            <a:spLocks noGrp="1"/>
          </p:cNvSpPr>
          <p:nvPr userDrawn="1">
            <p:ph type="pic" sz="quarter" idx="10"/>
          </p:nvPr>
        </p:nvSpPr>
        <p:spPr>
          <a:xfrm>
            <a:off x="658795"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37" name="Picture Placeholder 37">
            <a:extLst>
              <a:ext uri="{FF2B5EF4-FFF2-40B4-BE49-F238E27FC236}">
                <a16:creationId xmlns:a16="http://schemas.microsoft.com/office/drawing/2014/main" id="{EE3AFBA7-6449-4C95-A5A1-1EADD4601C3B}"/>
              </a:ext>
            </a:extLst>
          </p:cNvPr>
          <p:cNvSpPr>
            <a:spLocks noGrp="1"/>
          </p:cNvSpPr>
          <p:nvPr userDrawn="1">
            <p:ph type="pic" sz="quarter" idx="46"/>
          </p:nvPr>
        </p:nvSpPr>
        <p:spPr>
          <a:xfrm>
            <a:off x="2947897"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38" name="Picture Placeholder 37">
            <a:extLst>
              <a:ext uri="{FF2B5EF4-FFF2-40B4-BE49-F238E27FC236}">
                <a16:creationId xmlns:a16="http://schemas.microsoft.com/office/drawing/2014/main" id="{A53F0F4D-7DD5-456B-99D5-3DA3BA96F095}"/>
              </a:ext>
            </a:extLst>
          </p:cNvPr>
          <p:cNvSpPr>
            <a:spLocks noGrp="1"/>
          </p:cNvSpPr>
          <p:nvPr userDrawn="1">
            <p:ph type="pic" sz="quarter" idx="47"/>
          </p:nvPr>
        </p:nvSpPr>
        <p:spPr>
          <a:xfrm>
            <a:off x="5210820"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39" name="Picture Placeholder 37">
            <a:extLst>
              <a:ext uri="{FF2B5EF4-FFF2-40B4-BE49-F238E27FC236}">
                <a16:creationId xmlns:a16="http://schemas.microsoft.com/office/drawing/2014/main" id="{63F465F2-4DC7-4F32-9045-6867F9A1554E}"/>
              </a:ext>
            </a:extLst>
          </p:cNvPr>
          <p:cNvSpPr>
            <a:spLocks noGrp="1"/>
          </p:cNvSpPr>
          <p:nvPr userDrawn="1">
            <p:ph type="pic" sz="quarter" idx="48"/>
          </p:nvPr>
        </p:nvSpPr>
        <p:spPr>
          <a:xfrm>
            <a:off x="7478063"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40" name="Picture Placeholder 37">
            <a:extLst>
              <a:ext uri="{FF2B5EF4-FFF2-40B4-BE49-F238E27FC236}">
                <a16:creationId xmlns:a16="http://schemas.microsoft.com/office/drawing/2014/main" id="{5D3EF3B4-8E6A-4B20-98DE-0E3D7EF76C09}"/>
              </a:ext>
            </a:extLst>
          </p:cNvPr>
          <p:cNvSpPr>
            <a:spLocks noGrp="1"/>
          </p:cNvSpPr>
          <p:nvPr userDrawn="1">
            <p:ph type="pic" sz="quarter" idx="49"/>
          </p:nvPr>
        </p:nvSpPr>
        <p:spPr>
          <a:xfrm>
            <a:off x="9737422" y="1754334"/>
            <a:ext cx="1901293" cy="970301"/>
          </a:xfrm>
          <a:pattFill prst="pct5">
            <a:fgClr>
              <a:schemeClr val="accent1"/>
            </a:fgClr>
            <a:bgClr>
              <a:schemeClr val="bg1"/>
            </a:bgClr>
          </a:pattFill>
        </p:spPr>
        <p:txBody>
          <a:bodyPr/>
          <a:lstStyle>
            <a:lvl1pPr marL="0" indent="0" algn="ctr">
              <a:buNone/>
              <a:defRPr/>
            </a:lvl1pPr>
          </a:lstStyle>
          <a:p>
            <a:endParaRPr lang="en-US" dirty="0"/>
          </a:p>
        </p:txBody>
      </p:sp>
      <p:sp>
        <p:nvSpPr>
          <p:cNvPr id="22" name="Title 1">
            <a:extLst>
              <a:ext uri="{FF2B5EF4-FFF2-40B4-BE49-F238E27FC236}">
                <a16:creationId xmlns:a16="http://schemas.microsoft.com/office/drawing/2014/main" id="{CA1D8EED-644D-45AC-BAB9-F5A4F2F141D4}"/>
              </a:ext>
            </a:extLst>
          </p:cNvPr>
          <p:cNvSpPr>
            <a:spLocks noGrp="1"/>
          </p:cNvSpPr>
          <p:nvPr userDrawn="1">
            <p:ph type="title" hasCustomPrompt="1"/>
          </p:nvPr>
        </p:nvSpPr>
        <p:spPr>
          <a:xfrm>
            <a:off x="0" y="888703"/>
            <a:ext cx="12192000" cy="513330"/>
          </a:xfrm>
        </p:spPr>
        <p:txBody>
          <a:bodyPr/>
          <a:lstStyle>
            <a:lvl1pPr algn="ctr">
              <a:defRPr>
                <a:latin typeface="+mn-lt"/>
              </a:defRPr>
            </a:lvl1pPr>
          </a:lstStyle>
          <a:p>
            <a:r>
              <a:rPr lang="en-US" dirty="0"/>
              <a:t>LOREM IPSUM</a:t>
            </a:r>
          </a:p>
        </p:txBody>
      </p:sp>
      <p:sp>
        <p:nvSpPr>
          <p:cNvPr id="45" name="Content Placeholder 9">
            <a:extLst>
              <a:ext uri="{FF2B5EF4-FFF2-40B4-BE49-F238E27FC236}">
                <a16:creationId xmlns:a16="http://schemas.microsoft.com/office/drawing/2014/main" id="{6CBD43A0-6D9E-4AC0-87FB-A13DA40B90A0}"/>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pic>
        <p:nvPicPr>
          <p:cNvPr id="25" name="Graphic 24">
            <a:extLst>
              <a:ext uri="{FF2B5EF4-FFF2-40B4-BE49-F238E27FC236}">
                <a16:creationId xmlns:a16="http://schemas.microsoft.com/office/drawing/2014/main" id="{EB4130F9-355B-4C9D-A1BB-9B23956A6F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6902505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A8B68A4E-39ED-400F-A3CC-0F11BAFBFD10}"/>
              </a:ext>
            </a:extLst>
          </p:cNvPr>
          <p:cNvSpPr>
            <a:spLocks noGrp="1"/>
          </p:cNvSpPr>
          <p:nvPr userDrawn="1">
            <p:ph type="title" hasCustomPrompt="1"/>
          </p:nvPr>
        </p:nvSpPr>
        <p:spPr>
          <a:xfrm>
            <a:off x="7701" y="954941"/>
            <a:ext cx="12192000" cy="508020"/>
          </a:xfrm>
        </p:spPr>
        <p:txBody>
          <a:bodyPr/>
          <a:lstStyle>
            <a:lvl1pPr algn="ctr">
              <a:defRPr>
                <a:latin typeface="+mn-lt"/>
              </a:defRPr>
            </a:lvl1pPr>
          </a:lstStyle>
          <a:p>
            <a:r>
              <a:rPr lang="en-US" dirty="0"/>
              <a:t>LOREM IPSUM</a:t>
            </a:r>
          </a:p>
        </p:txBody>
      </p:sp>
      <p:sp>
        <p:nvSpPr>
          <p:cNvPr id="26" name="Rectangle 25">
            <a:extLst>
              <a:ext uri="{FF2B5EF4-FFF2-40B4-BE49-F238E27FC236}">
                <a16:creationId xmlns:a16="http://schemas.microsoft.com/office/drawing/2014/main" id="{D59F9862-D2BB-4C1A-875B-88C7A851EFA9}"/>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5" name="Slide Number">
            <a:extLst>
              <a:ext uri="{FF2B5EF4-FFF2-40B4-BE49-F238E27FC236}">
                <a16:creationId xmlns:a16="http://schemas.microsoft.com/office/drawing/2014/main" id="{D07603CE-D312-4706-A3E4-17B48EBDA983}"/>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grpSp>
        <p:nvGrpSpPr>
          <p:cNvPr id="44" name="Group 43">
            <a:extLst>
              <a:ext uri="{FF2B5EF4-FFF2-40B4-BE49-F238E27FC236}">
                <a16:creationId xmlns:a16="http://schemas.microsoft.com/office/drawing/2014/main" id="{27CB21F2-A6A0-4552-86F6-0DAD3D70DB75}"/>
              </a:ext>
            </a:extLst>
          </p:cNvPr>
          <p:cNvGrpSpPr/>
          <p:nvPr userDrawn="1"/>
        </p:nvGrpSpPr>
        <p:grpSpPr>
          <a:xfrm>
            <a:off x="1186958" y="1943992"/>
            <a:ext cx="10117344" cy="3923408"/>
            <a:chOff x="695799" y="1943992"/>
            <a:chExt cx="10117344" cy="3923408"/>
          </a:xfrm>
        </p:grpSpPr>
        <p:cxnSp>
          <p:nvCxnSpPr>
            <p:cNvPr id="45" name="Straight Connector 44">
              <a:extLst>
                <a:ext uri="{FF2B5EF4-FFF2-40B4-BE49-F238E27FC236}">
                  <a16:creationId xmlns:a16="http://schemas.microsoft.com/office/drawing/2014/main" id="{7AB36256-F037-4645-9381-610C83F79E87}"/>
                </a:ext>
              </a:extLst>
            </p:cNvPr>
            <p:cNvCxnSpPr/>
            <p:nvPr/>
          </p:nvCxnSpPr>
          <p:spPr>
            <a:xfrm>
              <a:off x="5762172"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7F03A49-8D99-43A1-A962-AA42C60FDD52}"/>
                </a:ext>
              </a:extLst>
            </p:cNvPr>
            <p:cNvCxnSpPr>
              <a:cxnSpLocks/>
            </p:cNvCxnSpPr>
            <p:nvPr/>
          </p:nvCxnSpPr>
          <p:spPr>
            <a:xfrm>
              <a:off x="695799" y="3893835"/>
              <a:ext cx="10117344" cy="0"/>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grpSp>
      <p:sp>
        <p:nvSpPr>
          <p:cNvPr id="47" name="Picture Placeholder 37">
            <a:extLst>
              <a:ext uri="{FF2B5EF4-FFF2-40B4-BE49-F238E27FC236}">
                <a16:creationId xmlns:a16="http://schemas.microsoft.com/office/drawing/2014/main" id="{13B3CCD2-FF32-46F7-B670-D3AD1EBDA33D}"/>
              </a:ext>
            </a:extLst>
          </p:cNvPr>
          <p:cNvSpPr>
            <a:spLocks noGrp="1"/>
          </p:cNvSpPr>
          <p:nvPr>
            <p:ph type="pic" sz="quarter" idx="10"/>
          </p:nvPr>
        </p:nvSpPr>
        <p:spPr>
          <a:xfrm>
            <a:off x="2784777"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48" name="Picture Placeholder 37">
            <a:extLst>
              <a:ext uri="{FF2B5EF4-FFF2-40B4-BE49-F238E27FC236}">
                <a16:creationId xmlns:a16="http://schemas.microsoft.com/office/drawing/2014/main" id="{4C36842B-870E-43A9-91BA-58B698606776}"/>
              </a:ext>
            </a:extLst>
          </p:cNvPr>
          <p:cNvSpPr>
            <a:spLocks noGrp="1"/>
          </p:cNvSpPr>
          <p:nvPr>
            <p:ph type="pic" sz="quarter" idx="39"/>
          </p:nvPr>
        </p:nvSpPr>
        <p:spPr>
          <a:xfrm>
            <a:off x="2784777" y="3938948"/>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49" name="Picture Placeholder 37">
            <a:extLst>
              <a:ext uri="{FF2B5EF4-FFF2-40B4-BE49-F238E27FC236}">
                <a16:creationId xmlns:a16="http://schemas.microsoft.com/office/drawing/2014/main" id="{E0241E38-140F-426C-A1AA-B2F66EF12D06}"/>
              </a:ext>
            </a:extLst>
          </p:cNvPr>
          <p:cNvSpPr>
            <a:spLocks noGrp="1"/>
          </p:cNvSpPr>
          <p:nvPr>
            <p:ph type="pic" sz="quarter" idx="40"/>
          </p:nvPr>
        </p:nvSpPr>
        <p:spPr>
          <a:xfrm>
            <a:off x="8208755" y="1822646"/>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0" name="Picture Placeholder 37">
            <a:extLst>
              <a:ext uri="{FF2B5EF4-FFF2-40B4-BE49-F238E27FC236}">
                <a16:creationId xmlns:a16="http://schemas.microsoft.com/office/drawing/2014/main" id="{80457757-4400-4E5A-AE81-D164BC285369}"/>
              </a:ext>
            </a:extLst>
          </p:cNvPr>
          <p:cNvSpPr>
            <a:spLocks noGrp="1"/>
          </p:cNvSpPr>
          <p:nvPr>
            <p:ph type="pic" sz="quarter" idx="41"/>
          </p:nvPr>
        </p:nvSpPr>
        <p:spPr>
          <a:xfrm>
            <a:off x="8233693" y="3948607"/>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16" name="Content Placeholder 9">
            <a:extLst>
              <a:ext uri="{FF2B5EF4-FFF2-40B4-BE49-F238E27FC236}">
                <a16:creationId xmlns:a16="http://schemas.microsoft.com/office/drawing/2014/main" id="{4685C03D-7F98-483F-9A62-846940C868D6}"/>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sp>
        <p:nvSpPr>
          <p:cNvPr id="20" name="Text Placeholder 3">
            <a:extLst>
              <a:ext uri="{FF2B5EF4-FFF2-40B4-BE49-F238E27FC236}">
                <a16:creationId xmlns:a16="http://schemas.microsoft.com/office/drawing/2014/main" id="{8AD643BB-3A3B-4913-8685-F20C82709435}"/>
              </a:ext>
            </a:extLst>
          </p:cNvPr>
          <p:cNvSpPr>
            <a:spLocks noGrp="1"/>
          </p:cNvSpPr>
          <p:nvPr>
            <p:ph type="body" sz="half" idx="23" hasCustomPrompt="1"/>
          </p:nvPr>
        </p:nvSpPr>
        <p:spPr>
          <a:xfrm>
            <a:off x="1085982" y="237082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sp>
        <p:nvSpPr>
          <p:cNvPr id="22" name="Text Placeholder 3">
            <a:extLst>
              <a:ext uri="{FF2B5EF4-FFF2-40B4-BE49-F238E27FC236}">
                <a16:creationId xmlns:a16="http://schemas.microsoft.com/office/drawing/2014/main" id="{F11D8D11-3D84-422F-B1FB-5610D3901433}"/>
              </a:ext>
            </a:extLst>
          </p:cNvPr>
          <p:cNvSpPr>
            <a:spLocks noGrp="1"/>
          </p:cNvSpPr>
          <p:nvPr>
            <p:ph type="body" sz="half" idx="42" hasCustomPrompt="1"/>
          </p:nvPr>
        </p:nvSpPr>
        <p:spPr>
          <a:xfrm>
            <a:off x="6511093" y="237082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sp>
        <p:nvSpPr>
          <p:cNvPr id="23" name="Text Placeholder 3">
            <a:extLst>
              <a:ext uri="{FF2B5EF4-FFF2-40B4-BE49-F238E27FC236}">
                <a16:creationId xmlns:a16="http://schemas.microsoft.com/office/drawing/2014/main" id="{F401939A-1CB8-4C74-844B-8FF02C983940}"/>
              </a:ext>
            </a:extLst>
          </p:cNvPr>
          <p:cNvSpPr>
            <a:spLocks noGrp="1"/>
          </p:cNvSpPr>
          <p:nvPr>
            <p:ph type="body" sz="half" idx="43" hasCustomPrompt="1"/>
          </p:nvPr>
        </p:nvSpPr>
        <p:spPr>
          <a:xfrm>
            <a:off x="1085982" y="449506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sp>
        <p:nvSpPr>
          <p:cNvPr id="24" name="Text Placeholder 3">
            <a:extLst>
              <a:ext uri="{FF2B5EF4-FFF2-40B4-BE49-F238E27FC236}">
                <a16:creationId xmlns:a16="http://schemas.microsoft.com/office/drawing/2014/main" id="{63CBBF8B-1B66-4550-B503-CA1D7BC6761E}"/>
              </a:ext>
            </a:extLst>
          </p:cNvPr>
          <p:cNvSpPr>
            <a:spLocks noGrp="1"/>
          </p:cNvSpPr>
          <p:nvPr>
            <p:ph type="body" sz="half" idx="44" hasCustomPrompt="1"/>
          </p:nvPr>
        </p:nvSpPr>
        <p:spPr>
          <a:xfrm>
            <a:off x="6511093" y="4495067"/>
            <a:ext cx="4915791"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in </a:t>
            </a:r>
            <a:r>
              <a:rPr lang="en-US" sz="1000" kern="1200" dirty="0" err="1">
                <a:solidFill>
                  <a:schemeClr val="tx1"/>
                </a:solidFill>
              </a:rPr>
              <a:t>voluptate</a:t>
            </a:r>
            <a:r>
              <a:rPr lang="en-US" sz="1000" kern="1200" dirty="0">
                <a:solidFill>
                  <a:schemeClr val="tx1"/>
                </a:solidFill>
              </a:rPr>
              <a:t> </a:t>
            </a:r>
            <a:r>
              <a:rPr lang="en-US" sz="1000" kern="1200" dirty="0" err="1">
                <a:solidFill>
                  <a:schemeClr val="tx1"/>
                </a:solidFill>
              </a:rPr>
              <a:t>velit</a:t>
            </a:r>
            <a:r>
              <a:rPr lang="en-US" sz="1000" kern="1200" dirty="0">
                <a:solidFill>
                  <a:schemeClr val="tx1"/>
                </a:solidFill>
              </a:rPr>
              <a:t> </a:t>
            </a:r>
            <a:r>
              <a:rPr lang="en-US" sz="1000" kern="1200" dirty="0" err="1">
                <a:solidFill>
                  <a:schemeClr val="tx1"/>
                </a:solidFill>
              </a:rPr>
              <a:t>esse</a:t>
            </a:r>
            <a:r>
              <a:rPr lang="en-US" sz="1000" kern="1200" dirty="0">
                <a:solidFill>
                  <a:schemeClr val="tx1"/>
                </a:solidFill>
              </a:rPr>
              <a:t> </a:t>
            </a:r>
            <a:r>
              <a:rPr lang="en-US" sz="1000" kern="1200" dirty="0" err="1">
                <a:solidFill>
                  <a:schemeClr val="tx1"/>
                </a:solidFill>
              </a:rPr>
              <a:t>cillum</a:t>
            </a:r>
            <a:r>
              <a:rPr lang="en-US" sz="1000" kern="1200" dirty="0">
                <a:solidFill>
                  <a:schemeClr val="tx1"/>
                </a:solidFill>
              </a:rPr>
              <a:t> dolore </a:t>
            </a:r>
            <a:r>
              <a:rPr lang="en-US" sz="1000" kern="1200" dirty="0" err="1">
                <a:solidFill>
                  <a:schemeClr val="tx1"/>
                </a:solidFill>
              </a:rPr>
              <a:t>eu</a:t>
            </a:r>
            <a:r>
              <a:rPr lang="en-US" sz="1000" kern="1200" dirty="0">
                <a:solidFill>
                  <a:schemeClr val="tx1"/>
                </a:solidFill>
              </a:rPr>
              <a:t> </a:t>
            </a:r>
            <a:r>
              <a:rPr lang="en-US" sz="1000" kern="1200" dirty="0" err="1">
                <a:solidFill>
                  <a:schemeClr val="tx1"/>
                </a:solidFill>
              </a:rPr>
              <a:t>fugiat</a:t>
            </a:r>
            <a:r>
              <a:rPr lang="en-US" sz="1000" kern="1200" dirty="0">
                <a:solidFill>
                  <a:schemeClr val="tx1"/>
                </a:solidFill>
              </a:rPr>
              <a:t> </a:t>
            </a:r>
            <a:r>
              <a:rPr lang="en-US" sz="1000" kern="1200" dirty="0" err="1">
                <a:solidFill>
                  <a:schemeClr val="tx1"/>
                </a:solidFill>
              </a:rPr>
              <a:t>nulla</a:t>
            </a:r>
            <a:r>
              <a:rPr lang="en-US" sz="1000" kern="1200" dirty="0">
                <a:solidFill>
                  <a:schemeClr val="tx1"/>
                </a:solidFill>
              </a:rPr>
              <a:t> </a:t>
            </a:r>
            <a:r>
              <a:rPr lang="en-US" sz="1000" kern="1200" dirty="0" err="1">
                <a:solidFill>
                  <a:schemeClr val="tx1"/>
                </a:solidFill>
              </a:rPr>
              <a:t>pariatur</a:t>
            </a:r>
            <a:r>
              <a:rPr lang="en-US" sz="1000" kern="1200" dirty="0">
                <a:solidFill>
                  <a:schemeClr val="tx1"/>
                </a:solidFill>
              </a:rPr>
              <a:t>. </a:t>
            </a:r>
            <a:r>
              <a:rPr lang="en-US" sz="1000" kern="1200" dirty="0" err="1">
                <a:solidFill>
                  <a:schemeClr val="tx1"/>
                </a:solidFill>
              </a:rPr>
              <a:t>Excepteur</a:t>
            </a:r>
            <a:r>
              <a:rPr lang="en-US" sz="1000" kern="1200" dirty="0">
                <a:solidFill>
                  <a:schemeClr val="tx1"/>
                </a:solidFill>
              </a:rPr>
              <a:t> </a:t>
            </a:r>
            <a:r>
              <a:rPr lang="en-US" sz="1000" kern="1200" dirty="0" err="1">
                <a:solidFill>
                  <a:schemeClr val="tx1"/>
                </a:solidFill>
              </a:rPr>
              <a:t>sint</a:t>
            </a:r>
            <a:r>
              <a:rPr lang="en-US" sz="1000" kern="1200" dirty="0">
                <a:solidFill>
                  <a:schemeClr val="tx1"/>
                </a:solidFill>
              </a:rPr>
              <a:t> </a:t>
            </a:r>
            <a:r>
              <a:rPr lang="en-US" sz="1000" kern="1200" dirty="0" err="1">
                <a:solidFill>
                  <a:schemeClr val="tx1"/>
                </a:solidFill>
              </a:rPr>
              <a:t>occaecat</a:t>
            </a:r>
            <a:r>
              <a:rPr lang="en-US" sz="1000" kern="1200" dirty="0">
                <a:solidFill>
                  <a:schemeClr val="tx1"/>
                </a:solidFill>
              </a:rPr>
              <a:t> </a:t>
            </a:r>
            <a:r>
              <a:rPr lang="en-US" sz="1000" kern="1200" dirty="0" err="1">
                <a:solidFill>
                  <a:schemeClr val="tx1"/>
                </a:solidFill>
              </a:rPr>
              <a:t>cupidatat</a:t>
            </a:r>
            <a:r>
              <a:rPr lang="en-US" sz="1000" kern="1200" dirty="0">
                <a:solidFill>
                  <a:schemeClr val="tx1"/>
                </a:solidFill>
              </a:rPr>
              <a:t> non </a:t>
            </a:r>
            <a:r>
              <a:rPr lang="en-US" sz="1000" kern="1200" dirty="0" err="1">
                <a:solidFill>
                  <a:schemeClr val="tx1"/>
                </a:solidFill>
              </a:rPr>
              <a:t>proident</a:t>
            </a:r>
            <a:r>
              <a:rPr lang="en-US" sz="1000" kern="1200" dirty="0">
                <a:solidFill>
                  <a:schemeClr val="tx1"/>
                </a:solidFill>
              </a:rPr>
              <a:t>, sunt in culpa qui </a:t>
            </a:r>
            <a:r>
              <a:rPr lang="en-US" sz="1000" kern="1200" dirty="0" err="1">
                <a:solidFill>
                  <a:schemeClr val="tx1"/>
                </a:solidFill>
              </a:rPr>
              <a:t>officia</a:t>
            </a:r>
            <a:r>
              <a:rPr lang="en-US" sz="1000" kern="1200" dirty="0">
                <a:solidFill>
                  <a:schemeClr val="tx1"/>
                </a:solidFill>
              </a:rPr>
              <a:t> </a:t>
            </a:r>
            <a:r>
              <a:rPr lang="en-US" sz="1000" kern="1200" dirty="0" err="1">
                <a:solidFill>
                  <a:schemeClr val="tx1"/>
                </a:solidFill>
              </a:rPr>
              <a:t>deserunt</a:t>
            </a:r>
            <a:r>
              <a:rPr lang="en-US" sz="1000" kern="1200" dirty="0">
                <a:solidFill>
                  <a:schemeClr val="tx1"/>
                </a:solidFill>
              </a:rPr>
              <a:t> </a:t>
            </a:r>
            <a:r>
              <a:rPr lang="en-US" sz="1000" kern="1200" dirty="0" err="1">
                <a:solidFill>
                  <a:schemeClr val="tx1"/>
                </a:solidFill>
              </a:rPr>
              <a:t>mollit</a:t>
            </a:r>
            <a:r>
              <a:rPr lang="en-US" sz="1000" kern="1200" dirty="0">
                <a:solidFill>
                  <a:schemeClr val="tx1"/>
                </a:solidFill>
              </a:rPr>
              <a:t> </a:t>
            </a:r>
            <a:r>
              <a:rPr lang="en-US" sz="1000" kern="1200" dirty="0" err="1">
                <a:solidFill>
                  <a:schemeClr val="tx1"/>
                </a:solidFill>
              </a:rPr>
              <a:t>anim</a:t>
            </a:r>
            <a:r>
              <a:rPr lang="en-US" sz="1000" kern="1200" dirty="0">
                <a:solidFill>
                  <a:schemeClr val="tx1"/>
                </a:solidFill>
              </a:rPr>
              <a:t> id </a:t>
            </a:r>
            <a:r>
              <a:rPr lang="en-US" sz="1000" kern="1200" dirty="0" err="1">
                <a:solidFill>
                  <a:schemeClr val="tx1"/>
                </a:solidFill>
              </a:rPr>
              <a:t>est</a:t>
            </a:r>
            <a:r>
              <a:rPr lang="en-US" sz="1000" kern="1200" dirty="0">
                <a:solidFill>
                  <a:schemeClr val="tx1"/>
                </a:solidFill>
              </a:rPr>
              <a:t> </a:t>
            </a:r>
            <a:r>
              <a:rPr lang="en-US" sz="1000" kern="1200" dirty="0" err="1">
                <a:solidFill>
                  <a:schemeClr val="tx1"/>
                </a:solidFill>
              </a:rPr>
              <a:t>laborum</a:t>
            </a:r>
            <a:r>
              <a:rPr lang="en-US" sz="1000" kern="1200" dirty="0">
                <a:solidFill>
                  <a:schemeClr val="tx1"/>
                </a:solidFill>
              </a:rPr>
              <a:t>.</a:t>
            </a:r>
            <a:endParaRPr lang="en-US" sz="1000" kern="1200" baseline="0" dirty="0">
              <a:solidFill>
                <a:schemeClr val="tx1"/>
              </a:solidFill>
              <a:latin typeface="Raleway" panose="020B0503030101060003" pitchFamily="34" charset="0"/>
            </a:endParaRPr>
          </a:p>
        </p:txBody>
      </p:sp>
      <p:pic>
        <p:nvPicPr>
          <p:cNvPr id="21" name="Graphic 20">
            <a:extLst>
              <a:ext uri="{FF2B5EF4-FFF2-40B4-BE49-F238E27FC236}">
                <a16:creationId xmlns:a16="http://schemas.microsoft.com/office/drawing/2014/main" id="{56965176-B797-43FD-8B6F-0894A7C948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26788835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A8B68A4E-39ED-400F-A3CC-0F11BAFBFD10}"/>
              </a:ext>
            </a:extLst>
          </p:cNvPr>
          <p:cNvSpPr>
            <a:spLocks noGrp="1"/>
          </p:cNvSpPr>
          <p:nvPr userDrawn="1">
            <p:ph type="title" hasCustomPrompt="1"/>
          </p:nvPr>
        </p:nvSpPr>
        <p:spPr>
          <a:xfrm>
            <a:off x="7701" y="954941"/>
            <a:ext cx="12192000" cy="508020"/>
          </a:xfrm>
        </p:spPr>
        <p:txBody>
          <a:bodyPr/>
          <a:lstStyle>
            <a:lvl1pPr algn="ctr">
              <a:defRPr>
                <a:latin typeface="+mn-lt"/>
              </a:defRPr>
            </a:lvl1pPr>
          </a:lstStyle>
          <a:p>
            <a:r>
              <a:rPr lang="en-US" dirty="0"/>
              <a:t>LOREM IPSUM</a:t>
            </a:r>
          </a:p>
        </p:txBody>
      </p:sp>
      <p:sp>
        <p:nvSpPr>
          <p:cNvPr id="26" name="Rectangle 25">
            <a:extLst>
              <a:ext uri="{FF2B5EF4-FFF2-40B4-BE49-F238E27FC236}">
                <a16:creationId xmlns:a16="http://schemas.microsoft.com/office/drawing/2014/main" id="{D59F9862-D2BB-4C1A-875B-88C7A851EFA9}"/>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35" name="Slide Number">
            <a:extLst>
              <a:ext uri="{FF2B5EF4-FFF2-40B4-BE49-F238E27FC236}">
                <a16:creationId xmlns:a16="http://schemas.microsoft.com/office/drawing/2014/main" id="{D07603CE-D312-4706-A3E4-17B48EBDA983}"/>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16" name="Content Placeholder 9">
            <a:extLst>
              <a:ext uri="{FF2B5EF4-FFF2-40B4-BE49-F238E27FC236}">
                <a16:creationId xmlns:a16="http://schemas.microsoft.com/office/drawing/2014/main" id="{4685C03D-7F98-483F-9A62-846940C868D6}"/>
              </a:ext>
            </a:extLst>
          </p:cNvPr>
          <p:cNvSpPr>
            <a:spLocks noGrp="1"/>
          </p:cNvSpPr>
          <p:nvPr>
            <p:ph sz="quarter" idx="13" hasCustomPrompt="1"/>
          </p:nvPr>
        </p:nvSpPr>
        <p:spPr>
          <a:xfrm>
            <a:off x="639" y="450719"/>
            <a:ext cx="12191361" cy="411162"/>
          </a:xfrm>
        </p:spPr>
        <p:txBody>
          <a:bodyPr anchor="ctr">
            <a:normAutofit/>
          </a:bodyPr>
          <a:lstStyle>
            <a:lvl1pPr marL="0" indent="0" algn="ctr">
              <a:buNone/>
              <a:defRPr sz="1400"/>
            </a:lvl1pPr>
          </a:lstStyle>
          <a:p>
            <a:pPr lvl="0"/>
            <a:r>
              <a:rPr lang="lt-LT" dirty="0"/>
              <a:t>Your great subtitle in this line</a:t>
            </a:r>
            <a:endParaRPr lang="en-US" dirty="0"/>
          </a:p>
        </p:txBody>
      </p:sp>
      <p:cxnSp>
        <p:nvCxnSpPr>
          <p:cNvPr id="29" name="Straight Connector 28">
            <a:extLst>
              <a:ext uri="{FF2B5EF4-FFF2-40B4-BE49-F238E27FC236}">
                <a16:creationId xmlns:a16="http://schemas.microsoft.com/office/drawing/2014/main" id="{105D0842-B622-4DA1-A149-E5D47B8A85A8}"/>
              </a:ext>
            </a:extLst>
          </p:cNvPr>
          <p:cNvCxnSpPr/>
          <p:nvPr userDrawn="1"/>
        </p:nvCxnSpPr>
        <p:spPr>
          <a:xfrm>
            <a:off x="6052453"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1C3884F-9924-4FA5-9A9B-94D81EBC3B6D}"/>
              </a:ext>
            </a:extLst>
          </p:cNvPr>
          <p:cNvCxnSpPr>
            <a:cxnSpLocks/>
          </p:cNvCxnSpPr>
          <p:nvPr userDrawn="1"/>
        </p:nvCxnSpPr>
        <p:spPr>
          <a:xfrm>
            <a:off x="840939" y="3839868"/>
            <a:ext cx="10432112" cy="0"/>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05D3DD-9F49-4CBE-B789-74491E320805}"/>
              </a:ext>
            </a:extLst>
          </p:cNvPr>
          <p:cNvCxnSpPr/>
          <p:nvPr userDrawn="1"/>
        </p:nvCxnSpPr>
        <p:spPr>
          <a:xfrm>
            <a:off x="3381825"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BAE43F-FFCF-490D-BBAF-7BE654B29635}"/>
              </a:ext>
            </a:extLst>
          </p:cNvPr>
          <p:cNvCxnSpPr/>
          <p:nvPr userDrawn="1"/>
        </p:nvCxnSpPr>
        <p:spPr>
          <a:xfrm>
            <a:off x="8810168" y="1943992"/>
            <a:ext cx="0" cy="3923408"/>
          </a:xfrm>
          <a:prstGeom prst="line">
            <a:avLst/>
          </a:prstGeom>
          <a:ln>
            <a:solidFill>
              <a:srgbClr val="041E41"/>
            </a:solidFill>
          </a:ln>
        </p:spPr>
        <p:style>
          <a:lnRef idx="1">
            <a:schemeClr val="accent1"/>
          </a:lnRef>
          <a:fillRef idx="0">
            <a:schemeClr val="accent1"/>
          </a:fillRef>
          <a:effectRef idx="0">
            <a:schemeClr val="accent1"/>
          </a:effectRef>
          <a:fontRef idx="minor">
            <a:schemeClr val="tx1"/>
          </a:fontRef>
        </p:style>
      </p:cxnSp>
      <p:sp>
        <p:nvSpPr>
          <p:cNvPr id="53" name="Picture Placeholder 37">
            <a:extLst>
              <a:ext uri="{FF2B5EF4-FFF2-40B4-BE49-F238E27FC236}">
                <a16:creationId xmlns:a16="http://schemas.microsoft.com/office/drawing/2014/main" id="{BA606BB6-DCB1-4B05-95DD-4A8019518F42}"/>
              </a:ext>
            </a:extLst>
          </p:cNvPr>
          <p:cNvSpPr>
            <a:spLocks noGrp="1"/>
          </p:cNvSpPr>
          <p:nvPr>
            <p:ph type="pic" sz="quarter" idx="10"/>
          </p:nvPr>
        </p:nvSpPr>
        <p:spPr>
          <a:xfrm>
            <a:off x="1330284"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4" name="Picture Placeholder 37">
            <a:extLst>
              <a:ext uri="{FF2B5EF4-FFF2-40B4-BE49-F238E27FC236}">
                <a16:creationId xmlns:a16="http://schemas.microsoft.com/office/drawing/2014/main" id="{681093BC-D74D-4433-9A5F-D94270B4D8CA}"/>
              </a:ext>
            </a:extLst>
          </p:cNvPr>
          <p:cNvSpPr>
            <a:spLocks noGrp="1"/>
          </p:cNvSpPr>
          <p:nvPr>
            <p:ph type="pic" sz="quarter" idx="14"/>
          </p:nvPr>
        </p:nvSpPr>
        <p:spPr>
          <a:xfrm>
            <a:off x="3915603"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5" name="Picture Placeholder 37">
            <a:extLst>
              <a:ext uri="{FF2B5EF4-FFF2-40B4-BE49-F238E27FC236}">
                <a16:creationId xmlns:a16="http://schemas.microsoft.com/office/drawing/2014/main" id="{FFFAFC4A-01D7-4EBB-AE70-E3AE07130512}"/>
              </a:ext>
            </a:extLst>
          </p:cNvPr>
          <p:cNvSpPr>
            <a:spLocks noGrp="1"/>
          </p:cNvSpPr>
          <p:nvPr>
            <p:ph type="pic" sz="quarter" idx="15"/>
          </p:nvPr>
        </p:nvSpPr>
        <p:spPr>
          <a:xfrm>
            <a:off x="6665364"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6" name="Picture Placeholder 37">
            <a:extLst>
              <a:ext uri="{FF2B5EF4-FFF2-40B4-BE49-F238E27FC236}">
                <a16:creationId xmlns:a16="http://schemas.microsoft.com/office/drawing/2014/main" id="{40F681C3-0B51-4151-BBA0-A881F97C4F48}"/>
              </a:ext>
            </a:extLst>
          </p:cNvPr>
          <p:cNvSpPr>
            <a:spLocks noGrp="1"/>
          </p:cNvSpPr>
          <p:nvPr>
            <p:ph type="pic" sz="quarter" idx="16"/>
          </p:nvPr>
        </p:nvSpPr>
        <p:spPr>
          <a:xfrm>
            <a:off x="9434563" y="1829252"/>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7" name="Picture Placeholder 37">
            <a:extLst>
              <a:ext uri="{FF2B5EF4-FFF2-40B4-BE49-F238E27FC236}">
                <a16:creationId xmlns:a16="http://schemas.microsoft.com/office/drawing/2014/main" id="{0F6D2048-B716-49F8-9460-9E60529EC58A}"/>
              </a:ext>
            </a:extLst>
          </p:cNvPr>
          <p:cNvSpPr>
            <a:spLocks noGrp="1"/>
          </p:cNvSpPr>
          <p:nvPr>
            <p:ph type="pic" sz="quarter" idx="17"/>
          </p:nvPr>
        </p:nvSpPr>
        <p:spPr>
          <a:xfrm>
            <a:off x="1330284"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8" name="Picture Placeholder 37">
            <a:extLst>
              <a:ext uri="{FF2B5EF4-FFF2-40B4-BE49-F238E27FC236}">
                <a16:creationId xmlns:a16="http://schemas.microsoft.com/office/drawing/2014/main" id="{0C52AAED-B693-4B65-92D4-98C9B4FC6CFA}"/>
              </a:ext>
            </a:extLst>
          </p:cNvPr>
          <p:cNvSpPr>
            <a:spLocks noGrp="1"/>
          </p:cNvSpPr>
          <p:nvPr>
            <p:ph type="pic" sz="quarter" idx="18"/>
          </p:nvPr>
        </p:nvSpPr>
        <p:spPr>
          <a:xfrm>
            <a:off x="3915603"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59" name="Picture Placeholder 37">
            <a:extLst>
              <a:ext uri="{FF2B5EF4-FFF2-40B4-BE49-F238E27FC236}">
                <a16:creationId xmlns:a16="http://schemas.microsoft.com/office/drawing/2014/main" id="{DB700DE4-1841-4825-B6BC-BA6256B940E4}"/>
              </a:ext>
            </a:extLst>
          </p:cNvPr>
          <p:cNvSpPr>
            <a:spLocks noGrp="1"/>
          </p:cNvSpPr>
          <p:nvPr>
            <p:ph type="pic" sz="quarter" idx="19"/>
          </p:nvPr>
        </p:nvSpPr>
        <p:spPr>
          <a:xfrm>
            <a:off x="6665364"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60" name="Picture Placeholder 37">
            <a:extLst>
              <a:ext uri="{FF2B5EF4-FFF2-40B4-BE49-F238E27FC236}">
                <a16:creationId xmlns:a16="http://schemas.microsoft.com/office/drawing/2014/main" id="{C2DF4A88-7220-4C74-97E6-F740F47361BB}"/>
              </a:ext>
            </a:extLst>
          </p:cNvPr>
          <p:cNvSpPr>
            <a:spLocks noGrp="1"/>
          </p:cNvSpPr>
          <p:nvPr>
            <p:ph type="pic" sz="quarter" idx="20"/>
          </p:nvPr>
        </p:nvSpPr>
        <p:spPr>
          <a:xfrm>
            <a:off x="9434563" y="3914139"/>
            <a:ext cx="1498160" cy="514929"/>
          </a:xfrm>
          <a:pattFill prst="pct5">
            <a:fgClr>
              <a:schemeClr val="accent1"/>
            </a:fgClr>
            <a:bgClr>
              <a:schemeClr val="bg1"/>
            </a:bgClr>
          </a:pattFill>
        </p:spPr>
        <p:txBody>
          <a:bodyPr/>
          <a:lstStyle>
            <a:lvl1pPr marL="0" indent="0" algn="ctr">
              <a:buNone/>
              <a:defRPr/>
            </a:lvl1pPr>
          </a:lstStyle>
          <a:p>
            <a:endParaRPr lang="en-US" dirty="0"/>
          </a:p>
        </p:txBody>
      </p:sp>
      <p:sp>
        <p:nvSpPr>
          <p:cNvPr id="62" name="Text Placeholder 3">
            <a:extLst>
              <a:ext uri="{FF2B5EF4-FFF2-40B4-BE49-F238E27FC236}">
                <a16:creationId xmlns:a16="http://schemas.microsoft.com/office/drawing/2014/main" id="{983230AD-DABB-47F4-9543-AFB60A1F3986}"/>
              </a:ext>
            </a:extLst>
          </p:cNvPr>
          <p:cNvSpPr>
            <a:spLocks noGrp="1"/>
          </p:cNvSpPr>
          <p:nvPr>
            <p:ph type="body" sz="half" idx="42" hasCustomPrompt="1"/>
          </p:nvPr>
        </p:nvSpPr>
        <p:spPr>
          <a:xfrm>
            <a:off x="931027"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3" name="Text Placeholder 3">
            <a:extLst>
              <a:ext uri="{FF2B5EF4-FFF2-40B4-BE49-F238E27FC236}">
                <a16:creationId xmlns:a16="http://schemas.microsoft.com/office/drawing/2014/main" id="{FFE8C4A3-73D8-4E78-94A8-2ECD25821789}"/>
              </a:ext>
            </a:extLst>
          </p:cNvPr>
          <p:cNvSpPr>
            <a:spLocks noGrp="1"/>
          </p:cNvSpPr>
          <p:nvPr>
            <p:ph type="body" sz="half" idx="43" hasCustomPrompt="1"/>
          </p:nvPr>
        </p:nvSpPr>
        <p:spPr>
          <a:xfrm>
            <a:off x="3505397"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5" name="Text Placeholder 3">
            <a:extLst>
              <a:ext uri="{FF2B5EF4-FFF2-40B4-BE49-F238E27FC236}">
                <a16:creationId xmlns:a16="http://schemas.microsoft.com/office/drawing/2014/main" id="{97FDD7EF-4524-40AC-A3EA-3B235E727DB2}"/>
              </a:ext>
            </a:extLst>
          </p:cNvPr>
          <p:cNvSpPr>
            <a:spLocks noGrp="1"/>
          </p:cNvSpPr>
          <p:nvPr>
            <p:ph type="body" sz="half" idx="44" hasCustomPrompt="1"/>
          </p:nvPr>
        </p:nvSpPr>
        <p:spPr>
          <a:xfrm>
            <a:off x="6259092"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6" name="Text Placeholder 3">
            <a:extLst>
              <a:ext uri="{FF2B5EF4-FFF2-40B4-BE49-F238E27FC236}">
                <a16:creationId xmlns:a16="http://schemas.microsoft.com/office/drawing/2014/main" id="{666A99A8-83DB-4E60-8593-ACE60D0C1D51}"/>
              </a:ext>
            </a:extLst>
          </p:cNvPr>
          <p:cNvSpPr>
            <a:spLocks noGrp="1"/>
          </p:cNvSpPr>
          <p:nvPr>
            <p:ph type="body" sz="half" idx="45" hasCustomPrompt="1"/>
          </p:nvPr>
        </p:nvSpPr>
        <p:spPr>
          <a:xfrm>
            <a:off x="9028291" y="2402957"/>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7" name="Text Placeholder 3">
            <a:extLst>
              <a:ext uri="{FF2B5EF4-FFF2-40B4-BE49-F238E27FC236}">
                <a16:creationId xmlns:a16="http://schemas.microsoft.com/office/drawing/2014/main" id="{023DEE00-35F8-476C-A161-81C41D965AAF}"/>
              </a:ext>
            </a:extLst>
          </p:cNvPr>
          <p:cNvSpPr>
            <a:spLocks noGrp="1"/>
          </p:cNvSpPr>
          <p:nvPr>
            <p:ph type="body" sz="half" idx="46" hasCustomPrompt="1"/>
          </p:nvPr>
        </p:nvSpPr>
        <p:spPr>
          <a:xfrm>
            <a:off x="9028291"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8" name="Text Placeholder 3">
            <a:extLst>
              <a:ext uri="{FF2B5EF4-FFF2-40B4-BE49-F238E27FC236}">
                <a16:creationId xmlns:a16="http://schemas.microsoft.com/office/drawing/2014/main" id="{9CB397C3-6C34-47AF-8858-1F42AE2B881E}"/>
              </a:ext>
            </a:extLst>
          </p:cNvPr>
          <p:cNvSpPr>
            <a:spLocks noGrp="1"/>
          </p:cNvSpPr>
          <p:nvPr>
            <p:ph type="body" sz="half" idx="47" hasCustomPrompt="1"/>
          </p:nvPr>
        </p:nvSpPr>
        <p:spPr>
          <a:xfrm>
            <a:off x="6270576"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69" name="Text Placeholder 3">
            <a:extLst>
              <a:ext uri="{FF2B5EF4-FFF2-40B4-BE49-F238E27FC236}">
                <a16:creationId xmlns:a16="http://schemas.microsoft.com/office/drawing/2014/main" id="{94ACA849-D523-4727-BA1A-F7041DE827F6}"/>
              </a:ext>
            </a:extLst>
          </p:cNvPr>
          <p:cNvSpPr>
            <a:spLocks noGrp="1"/>
          </p:cNvSpPr>
          <p:nvPr>
            <p:ph type="body" sz="half" idx="48" hasCustomPrompt="1"/>
          </p:nvPr>
        </p:nvSpPr>
        <p:spPr>
          <a:xfrm>
            <a:off x="3518244"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sp>
        <p:nvSpPr>
          <p:cNvPr id="70" name="Text Placeholder 3">
            <a:extLst>
              <a:ext uri="{FF2B5EF4-FFF2-40B4-BE49-F238E27FC236}">
                <a16:creationId xmlns:a16="http://schemas.microsoft.com/office/drawing/2014/main" id="{D0581948-954C-45B4-AE0B-B27291988C0C}"/>
              </a:ext>
            </a:extLst>
          </p:cNvPr>
          <p:cNvSpPr>
            <a:spLocks noGrp="1"/>
          </p:cNvSpPr>
          <p:nvPr>
            <p:ph type="body" sz="half" idx="49" hasCustomPrompt="1"/>
          </p:nvPr>
        </p:nvSpPr>
        <p:spPr>
          <a:xfrm>
            <a:off x="931027" y="4496270"/>
            <a:ext cx="2310704" cy="1403152"/>
          </a:xfrm>
          <a:prstGeom prst="rect">
            <a:avLst/>
          </a:prstGeom>
        </p:spPr>
        <p:txBody>
          <a:bodyPr>
            <a:normAutofit/>
          </a:bodyPr>
          <a:lstStyle>
            <a:lvl1pPr marL="0" indent="0" algn="ctr" defTabSz="444500">
              <a:lnSpc>
                <a:spcPct val="90000"/>
              </a:lnSpc>
              <a:spcBef>
                <a:spcPct val="0"/>
              </a:spcBef>
              <a:spcAft>
                <a:spcPct val="35000"/>
              </a:spcAft>
              <a:buFont typeface="Arial" panose="020B0604020202020204" pitchFamily="34" charset="0"/>
              <a:buNone/>
              <a:tabLst>
                <a:tab pos="1071007" algn="l"/>
              </a:tabLst>
              <a:defRPr sz="1000">
                <a:solidFill>
                  <a:srgbClr val="04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ctr" defTabSz="444500">
              <a:lnSpc>
                <a:spcPct val="90000"/>
              </a:lnSpc>
              <a:spcBef>
                <a:spcPct val="0"/>
              </a:spcBef>
              <a:spcAft>
                <a:spcPct val="35000"/>
              </a:spcAft>
              <a:buNone/>
            </a:pPr>
            <a:r>
              <a:rPr lang="en-US" sz="1000" kern="1200" baseline="0" dirty="0">
                <a:solidFill>
                  <a:schemeClr val="tx1"/>
                </a:solidFill>
                <a:latin typeface="Raleway" panose="020B0503030101060003" pitchFamily="34" charset="0"/>
                <a:ea typeface="Roboto Light" panose="02000000000000000000" pitchFamily="2" charset="0"/>
              </a:rPr>
              <a:t>Lorem ipsum </a:t>
            </a:r>
            <a:r>
              <a:rPr lang="en-US" sz="1000" kern="1200" dirty="0">
                <a:solidFill>
                  <a:schemeClr val="tx1"/>
                </a:solidFill>
              </a:rPr>
              <a:t>dolor sit </a:t>
            </a:r>
            <a:r>
              <a:rPr lang="en-US" sz="1000" kern="1200" dirty="0" err="1">
                <a:solidFill>
                  <a:schemeClr val="tx1"/>
                </a:solidFill>
              </a:rPr>
              <a:t>amet</a:t>
            </a:r>
            <a:r>
              <a:rPr lang="en-US" sz="1000" kern="1200" dirty="0">
                <a:solidFill>
                  <a:schemeClr val="tx1"/>
                </a:solidFill>
              </a:rPr>
              <a:t>, </a:t>
            </a:r>
            <a:r>
              <a:rPr lang="en-US" sz="1000" kern="1200" dirty="0" err="1">
                <a:solidFill>
                  <a:schemeClr val="tx1"/>
                </a:solidFill>
              </a:rPr>
              <a:t>consectetur</a:t>
            </a:r>
            <a:r>
              <a:rPr lang="en-US" sz="1000" kern="1200" dirty="0">
                <a:solidFill>
                  <a:schemeClr val="tx1"/>
                </a:solidFill>
              </a:rPr>
              <a:t> </a:t>
            </a:r>
            <a:r>
              <a:rPr lang="en-US" sz="1000" kern="1200" dirty="0" err="1">
                <a:solidFill>
                  <a:schemeClr val="tx1"/>
                </a:solidFill>
              </a:rPr>
              <a:t>adipiscing</a:t>
            </a:r>
            <a:r>
              <a:rPr lang="en-US" sz="1000" kern="1200" dirty="0">
                <a:solidFill>
                  <a:schemeClr val="tx1"/>
                </a:solidFill>
              </a:rPr>
              <a:t> </a:t>
            </a:r>
            <a:r>
              <a:rPr lang="en-US" sz="1000" kern="1200" dirty="0" err="1">
                <a:solidFill>
                  <a:schemeClr val="tx1"/>
                </a:solidFill>
              </a:rPr>
              <a:t>elit</a:t>
            </a:r>
            <a:r>
              <a:rPr lang="en-US" sz="1000" kern="1200" dirty="0">
                <a:solidFill>
                  <a:schemeClr val="tx1"/>
                </a:solidFill>
              </a:rPr>
              <a:t>, sed do </a:t>
            </a:r>
            <a:r>
              <a:rPr lang="en-US" sz="1000" kern="1200" dirty="0" err="1">
                <a:solidFill>
                  <a:schemeClr val="tx1"/>
                </a:solidFill>
              </a:rPr>
              <a:t>eiusmod</a:t>
            </a:r>
            <a:r>
              <a:rPr lang="en-US" sz="1000" kern="1200" dirty="0">
                <a:solidFill>
                  <a:schemeClr val="tx1"/>
                </a:solidFill>
              </a:rPr>
              <a:t> </a:t>
            </a:r>
            <a:r>
              <a:rPr lang="en-US" sz="1000" kern="1200" dirty="0" err="1">
                <a:solidFill>
                  <a:schemeClr val="tx1"/>
                </a:solidFill>
              </a:rPr>
              <a:t>tempor</a:t>
            </a:r>
            <a:r>
              <a:rPr lang="en-US" sz="1000" kern="1200" dirty="0">
                <a:solidFill>
                  <a:schemeClr val="tx1"/>
                </a:solidFill>
              </a:rPr>
              <a:t> </a:t>
            </a:r>
            <a:r>
              <a:rPr lang="en-US" sz="1000" kern="1200" dirty="0" err="1">
                <a:solidFill>
                  <a:schemeClr val="tx1"/>
                </a:solidFill>
              </a:rPr>
              <a:t>incididunt</a:t>
            </a:r>
            <a:r>
              <a:rPr lang="en-US" sz="1000" kern="1200" dirty="0">
                <a:solidFill>
                  <a:schemeClr val="tx1"/>
                </a:solidFill>
              </a:rPr>
              <a:t>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labore</a:t>
            </a:r>
            <a:r>
              <a:rPr lang="en-US" sz="1000" kern="1200" dirty="0">
                <a:solidFill>
                  <a:schemeClr val="tx1"/>
                </a:solidFill>
              </a:rPr>
              <a:t> et dolore magna </a:t>
            </a:r>
            <a:r>
              <a:rPr lang="en-US" sz="1000" kern="1200" dirty="0" err="1">
                <a:solidFill>
                  <a:schemeClr val="tx1"/>
                </a:solidFill>
              </a:rPr>
              <a:t>aliqua</a:t>
            </a:r>
            <a:r>
              <a:rPr lang="en-US" sz="1000" kern="1200" dirty="0">
                <a:solidFill>
                  <a:schemeClr val="tx1"/>
                </a:solidFill>
              </a:rPr>
              <a:t>. Ut </a:t>
            </a:r>
            <a:r>
              <a:rPr lang="en-US" sz="1000" kern="1200" dirty="0" err="1">
                <a:solidFill>
                  <a:schemeClr val="tx1"/>
                </a:solidFill>
              </a:rPr>
              <a:t>enim</a:t>
            </a:r>
            <a:r>
              <a:rPr lang="en-US" sz="1000" kern="1200" dirty="0">
                <a:solidFill>
                  <a:schemeClr val="tx1"/>
                </a:solidFill>
              </a:rPr>
              <a:t> ad minim </a:t>
            </a:r>
            <a:r>
              <a:rPr lang="en-US" sz="1000" kern="1200" dirty="0" err="1">
                <a:solidFill>
                  <a:schemeClr val="tx1"/>
                </a:solidFill>
              </a:rPr>
              <a:t>veniam</a:t>
            </a:r>
            <a:r>
              <a:rPr lang="en-US" sz="1000" kern="1200" dirty="0">
                <a:solidFill>
                  <a:schemeClr val="tx1"/>
                </a:solidFill>
              </a:rPr>
              <a:t>, </a:t>
            </a:r>
            <a:r>
              <a:rPr lang="en-US" sz="1000" kern="1200" dirty="0" err="1">
                <a:solidFill>
                  <a:schemeClr val="tx1"/>
                </a:solidFill>
              </a:rPr>
              <a:t>quis</a:t>
            </a:r>
            <a:r>
              <a:rPr lang="en-US" sz="1000" kern="1200" dirty="0">
                <a:solidFill>
                  <a:schemeClr val="tx1"/>
                </a:solidFill>
              </a:rPr>
              <a:t> </a:t>
            </a:r>
            <a:r>
              <a:rPr lang="en-US" sz="1000" kern="1200" dirty="0" err="1">
                <a:solidFill>
                  <a:schemeClr val="tx1"/>
                </a:solidFill>
              </a:rPr>
              <a:t>nostrud</a:t>
            </a:r>
            <a:r>
              <a:rPr lang="en-US" sz="1000" kern="1200" dirty="0">
                <a:solidFill>
                  <a:schemeClr val="tx1"/>
                </a:solidFill>
              </a:rPr>
              <a:t> exercitation </a:t>
            </a:r>
            <a:r>
              <a:rPr lang="en-US" sz="1000" kern="1200" dirty="0" err="1">
                <a:solidFill>
                  <a:schemeClr val="tx1"/>
                </a:solidFill>
              </a:rPr>
              <a:t>ullamco</a:t>
            </a:r>
            <a:r>
              <a:rPr lang="en-US" sz="1000" kern="1200" dirty="0">
                <a:solidFill>
                  <a:schemeClr val="tx1"/>
                </a:solidFill>
              </a:rPr>
              <a:t> </a:t>
            </a:r>
            <a:r>
              <a:rPr lang="en-US" sz="1000" kern="1200" dirty="0" err="1">
                <a:solidFill>
                  <a:schemeClr val="tx1"/>
                </a:solidFill>
              </a:rPr>
              <a:t>laboris</a:t>
            </a:r>
            <a:r>
              <a:rPr lang="en-US" sz="1000" kern="1200" dirty="0">
                <a:solidFill>
                  <a:schemeClr val="tx1"/>
                </a:solidFill>
              </a:rPr>
              <a:t> nisi </a:t>
            </a:r>
            <a:r>
              <a:rPr lang="en-US" sz="1000" kern="1200" dirty="0" err="1">
                <a:solidFill>
                  <a:schemeClr val="tx1"/>
                </a:solidFill>
              </a:rPr>
              <a:t>ut</a:t>
            </a:r>
            <a:r>
              <a:rPr lang="en-US" sz="1000" kern="1200" dirty="0">
                <a:solidFill>
                  <a:schemeClr val="tx1"/>
                </a:solidFill>
              </a:rPr>
              <a:t> </a:t>
            </a:r>
            <a:r>
              <a:rPr lang="en-US" sz="1000" kern="1200" dirty="0" err="1">
                <a:solidFill>
                  <a:schemeClr val="tx1"/>
                </a:solidFill>
              </a:rPr>
              <a:t>aliquip</a:t>
            </a:r>
            <a:r>
              <a:rPr lang="en-US" sz="1000" kern="1200" dirty="0">
                <a:solidFill>
                  <a:schemeClr val="tx1"/>
                </a:solidFill>
              </a:rPr>
              <a:t> ex </a:t>
            </a:r>
            <a:r>
              <a:rPr lang="en-US" sz="1000" kern="1200" dirty="0" err="1">
                <a:solidFill>
                  <a:schemeClr val="tx1"/>
                </a:solidFill>
              </a:rPr>
              <a:t>ea</a:t>
            </a:r>
            <a:r>
              <a:rPr lang="en-US" sz="1000" kern="1200" dirty="0">
                <a:solidFill>
                  <a:schemeClr val="tx1"/>
                </a:solidFill>
              </a:rPr>
              <a:t> </a:t>
            </a:r>
            <a:r>
              <a:rPr lang="en-US" sz="1000" kern="1200" dirty="0" err="1">
                <a:solidFill>
                  <a:schemeClr val="tx1"/>
                </a:solidFill>
              </a:rPr>
              <a:t>commodo</a:t>
            </a:r>
            <a:r>
              <a:rPr lang="en-US" sz="1000" kern="1200" dirty="0">
                <a:solidFill>
                  <a:schemeClr val="tx1"/>
                </a:solidFill>
              </a:rPr>
              <a:t> </a:t>
            </a:r>
            <a:r>
              <a:rPr lang="en-US" sz="1000" kern="1200" dirty="0" err="1">
                <a:solidFill>
                  <a:schemeClr val="tx1"/>
                </a:solidFill>
              </a:rPr>
              <a:t>consequat</a:t>
            </a:r>
            <a:r>
              <a:rPr lang="en-US" sz="1000" kern="1200" dirty="0">
                <a:solidFill>
                  <a:schemeClr val="tx1"/>
                </a:solidFill>
              </a:rPr>
              <a:t>. Duis </a:t>
            </a:r>
            <a:r>
              <a:rPr lang="en-US" sz="1000" kern="1200" dirty="0" err="1">
                <a:solidFill>
                  <a:schemeClr val="tx1"/>
                </a:solidFill>
              </a:rPr>
              <a:t>aute</a:t>
            </a:r>
            <a:r>
              <a:rPr lang="en-US" sz="1000" kern="1200" dirty="0">
                <a:solidFill>
                  <a:schemeClr val="tx1"/>
                </a:solidFill>
              </a:rPr>
              <a:t> </a:t>
            </a:r>
            <a:r>
              <a:rPr lang="en-US" sz="1000" kern="1200" dirty="0" err="1">
                <a:solidFill>
                  <a:schemeClr val="tx1"/>
                </a:solidFill>
              </a:rPr>
              <a:t>irure</a:t>
            </a:r>
            <a:r>
              <a:rPr lang="en-US" sz="1000" kern="1200" dirty="0">
                <a:solidFill>
                  <a:schemeClr val="tx1"/>
                </a:solidFill>
              </a:rPr>
              <a:t> dolor in </a:t>
            </a:r>
            <a:r>
              <a:rPr lang="en-US" sz="1000" kern="1200" dirty="0" err="1">
                <a:solidFill>
                  <a:schemeClr val="tx1"/>
                </a:solidFill>
              </a:rPr>
              <a:t>reprehenderit</a:t>
            </a:r>
            <a:r>
              <a:rPr lang="en-US" sz="1000" kern="1200" dirty="0">
                <a:solidFill>
                  <a:schemeClr val="tx1"/>
                </a:solidFill>
              </a:rPr>
              <a:t>. </a:t>
            </a:r>
            <a:endParaRPr lang="en-US" sz="1000" kern="1200" baseline="0" dirty="0">
              <a:solidFill>
                <a:schemeClr val="tx1"/>
              </a:solidFill>
              <a:latin typeface="Raleway" panose="020B0503030101060003" pitchFamily="34" charset="0"/>
            </a:endParaRPr>
          </a:p>
        </p:txBody>
      </p:sp>
      <p:pic>
        <p:nvPicPr>
          <p:cNvPr id="33" name="Graphic 32">
            <a:extLst>
              <a:ext uri="{FF2B5EF4-FFF2-40B4-BE49-F238E27FC236}">
                <a16:creationId xmlns:a16="http://schemas.microsoft.com/office/drawing/2014/main" id="{4EE4B2CB-3C71-4B6C-8EA4-988BAE258E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34328539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075A78D8-251C-451C-885E-8193EBD7BE12}"/>
              </a:ext>
            </a:extLst>
          </p:cNvPr>
          <p:cNvSpPr>
            <a:spLocks noGrp="1"/>
          </p:cNvSpPr>
          <p:nvPr>
            <p:ph type="body" sz="half" idx="12" hasCustomPrompt="1"/>
          </p:nvPr>
        </p:nvSpPr>
        <p:spPr>
          <a:xfrm>
            <a:off x="4711700" y="3634171"/>
            <a:ext cx="3136900" cy="2207071"/>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a:t>
            </a:r>
          </a:p>
        </p:txBody>
      </p:sp>
      <p:sp>
        <p:nvSpPr>
          <p:cNvPr id="19" name="Text Placeholder 3">
            <a:extLst>
              <a:ext uri="{FF2B5EF4-FFF2-40B4-BE49-F238E27FC236}">
                <a16:creationId xmlns:a16="http://schemas.microsoft.com/office/drawing/2014/main" id="{6314B0F1-D392-4C63-BEFC-A46B76FFD1BC}"/>
              </a:ext>
            </a:extLst>
          </p:cNvPr>
          <p:cNvSpPr>
            <a:spLocks noGrp="1"/>
          </p:cNvSpPr>
          <p:nvPr>
            <p:ph type="body" sz="half" idx="13" hasCustomPrompt="1"/>
          </p:nvPr>
        </p:nvSpPr>
        <p:spPr>
          <a:xfrm>
            <a:off x="8428037" y="3634171"/>
            <a:ext cx="3136900" cy="2207071"/>
          </a:xfrm>
          <a:prstGeom prst="rect">
            <a:avLst/>
          </a:prstGeom>
        </p:spPr>
        <p:txBody>
          <a:bodyPr>
            <a:normAutofit/>
          </a:bodyPr>
          <a:lstStyle>
            <a:lvl1pPr marL="0" indent="0" algn="just">
              <a:lnSpc>
                <a:spcPct val="100000"/>
              </a:lnSpc>
              <a:buNone/>
              <a:defRPr lang="en-US" sz="14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ct val="100000"/>
              </a:lnSpc>
              <a:buNone/>
            </a:pPr>
            <a:r>
              <a:rPr lang="en-US" sz="1400" b="1" dirty="0">
                <a:latin typeface="+mj-lt"/>
              </a:rPr>
              <a:t>Lorem ipsum dolor </a:t>
            </a:r>
            <a:r>
              <a:rPr lang="en-US" sz="1400" dirty="0">
                <a:latin typeface="+mj-lt"/>
              </a:rPr>
              <a:t>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a:t>
            </a:r>
            <a:r>
              <a:rPr lang="en-US" sz="1400" dirty="0" err="1">
                <a:latin typeface="+mj-lt"/>
              </a:rPr>
              <a:t>tempor</a:t>
            </a:r>
            <a:r>
              <a:rPr lang="en-US" sz="1400" dirty="0">
                <a:latin typeface="+mj-lt"/>
              </a:rPr>
              <a:t>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 ex </a:t>
            </a:r>
            <a:r>
              <a:rPr lang="en-US" sz="1400" dirty="0" err="1">
                <a:latin typeface="+mj-lt"/>
              </a:rPr>
              <a:t>ea</a:t>
            </a:r>
            <a:r>
              <a:rPr lang="en-US" sz="1400" dirty="0">
                <a:latin typeface="+mj-lt"/>
              </a:rPr>
              <a:t> </a:t>
            </a:r>
            <a:r>
              <a:rPr lang="en-US" sz="1400" dirty="0" err="1">
                <a:latin typeface="+mj-lt"/>
              </a:rPr>
              <a:t>commodo</a:t>
            </a:r>
            <a:r>
              <a:rPr lang="en-US" sz="1400" dirty="0">
                <a:latin typeface="+mj-lt"/>
              </a:rPr>
              <a:t> </a:t>
            </a:r>
            <a:r>
              <a:rPr lang="en-US" sz="1400" dirty="0" err="1">
                <a:latin typeface="+mj-lt"/>
              </a:rPr>
              <a:t>consequat</a:t>
            </a:r>
            <a:r>
              <a:rPr lang="en-US" sz="1400" dirty="0">
                <a:latin typeface="+mj-lt"/>
              </a:rPr>
              <a:t>. Duis </a:t>
            </a:r>
            <a:r>
              <a:rPr lang="en-US" sz="1400" dirty="0" err="1">
                <a:latin typeface="+mj-lt"/>
              </a:rPr>
              <a:t>aute</a:t>
            </a:r>
            <a:r>
              <a:rPr lang="en-US" sz="1400" dirty="0">
                <a:latin typeface="+mj-lt"/>
              </a:rPr>
              <a:t> </a:t>
            </a:r>
            <a:r>
              <a:rPr lang="en-US" sz="1400" dirty="0" err="1">
                <a:latin typeface="+mj-lt"/>
              </a:rPr>
              <a:t>irure</a:t>
            </a:r>
            <a:r>
              <a:rPr lang="lt-LT" sz="1400" dirty="0">
                <a:latin typeface="+mj-lt"/>
              </a:rPr>
              <a:t>.</a:t>
            </a:r>
          </a:p>
        </p:txBody>
      </p:sp>
      <p:sp>
        <p:nvSpPr>
          <p:cNvPr id="12" name="Rectangle 11">
            <a:extLst>
              <a:ext uri="{FF2B5EF4-FFF2-40B4-BE49-F238E27FC236}">
                <a16:creationId xmlns:a16="http://schemas.microsoft.com/office/drawing/2014/main" id="{3E4D1F8E-0216-4DB3-8A69-3AB05786096E}"/>
              </a:ext>
            </a:extLst>
          </p:cNvPr>
          <p:cNvSpPr/>
          <p:nvPr userDrawn="1"/>
        </p:nvSpPr>
        <p:spPr>
          <a:xfrm>
            <a:off x="11415712" y="-6350"/>
            <a:ext cx="390526" cy="457200"/>
          </a:xfrm>
          <a:prstGeom prst="rect">
            <a:avLst/>
          </a:prstGeom>
          <a:solidFill>
            <a:srgbClr val="0B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E3B"/>
              </a:solidFill>
            </a:endParaRPr>
          </a:p>
        </p:txBody>
      </p:sp>
      <p:sp>
        <p:nvSpPr>
          <p:cNvPr id="16" name="Slide Number">
            <a:extLst>
              <a:ext uri="{FF2B5EF4-FFF2-40B4-BE49-F238E27FC236}">
                <a16:creationId xmlns:a16="http://schemas.microsoft.com/office/drawing/2014/main" id="{ADFD55AE-100C-4FAA-BBC7-A81FDFA493B7}"/>
              </a:ext>
            </a:extLst>
          </p:cNvPr>
          <p:cNvSpPr txBox="1">
            <a:spLocks/>
          </p:cNvSpPr>
          <p:nvPr userDrawn="1"/>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6CB4B4D-7CA3-9044-876B-883B54F8677D}" type="slidenum">
              <a:rPr lang="en-US" sz="1200" smtClean="0">
                <a:solidFill>
                  <a:schemeClr val="bg1"/>
                </a:solidFill>
              </a:rPr>
              <a:pPr algn="ctr"/>
              <a:t>‹#›</a:t>
            </a:fld>
            <a:endParaRPr lang="en-US" sz="1200" dirty="0">
              <a:solidFill>
                <a:schemeClr val="bg1"/>
              </a:solidFill>
            </a:endParaRPr>
          </a:p>
        </p:txBody>
      </p:sp>
      <p:sp>
        <p:nvSpPr>
          <p:cNvPr id="26" name="Picture Placeholder 37">
            <a:extLst>
              <a:ext uri="{FF2B5EF4-FFF2-40B4-BE49-F238E27FC236}">
                <a16:creationId xmlns:a16="http://schemas.microsoft.com/office/drawing/2014/main" id="{644448CF-B04B-44BE-BFE9-5C08A943A77C}"/>
              </a:ext>
            </a:extLst>
          </p:cNvPr>
          <p:cNvSpPr>
            <a:spLocks noGrp="1"/>
          </p:cNvSpPr>
          <p:nvPr>
            <p:ph type="pic" sz="quarter" idx="10"/>
          </p:nvPr>
        </p:nvSpPr>
        <p:spPr>
          <a:xfrm>
            <a:off x="4711700" y="2781218"/>
            <a:ext cx="1115895" cy="781727"/>
          </a:xfrm>
          <a:noFill/>
        </p:spPr>
        <p:txBody>
          <a:bodyPr/>
          <a:lstStyle>
            <a:lvl1pPr marL="0" indent="0">
              <a:buNone/>
              <a:defRPr/>
            </a:lvl1pPr>
          </a:lstStyle>
          <a:p>
            <a:endParaRPr lang="en-US" dirty="0"/>
          </a:p>
        </p:txBody>
      </p:sp>
      <p:sp>
        <p:nvSpPr>
          <p:cNvPr id="27" name="Picture Placeholder 37">
            <a:extLst>
              <a:ext uri="{FF2B5EF4-FFF2-40B4-BE49-F238E27FC236}">
                <a16:creationId xmlns:a16="http://schemas.microsoft.com/office/drawing/2014/main" id="{8CC4D1C0-0783-49C9-91B9-93C719D3B5AE}"/>
              </a:ext>
            </a:extLst>
          </p:cNvPr>
          <p:cNvSpPr>
            <a:spLocks noGrp="1"/>
          </p:cNvSpPr>
          <p:nvPr>
            <p:ph type="pic" sz="quarter" idx="14"/>
          </p:nvPr>
        </p:nvSpPr>
        <p:spPr>
          <a:xfrm>
            <a:off x="8428037" y="2798975"/>
            <a:ext cx="1115895" cy="781727"/>
          </a:xfrm>
          <a:noFill/>
        </p:spPr>
        <p:txBody>
          <a:bodyPr/>
          <a:lstStyle>
            <a:lvl1pPr marL="0" indent="0">
              <a:buNone/>
              <a:defRPr/>
            </a:lvl1pPr>
          </a:lstStyle>
          <a:p>
            <a:endParaRPr lang="en-US" dirty="0"/>
          </a:p>
        </p:txBody>
      </p:sp>
      <p:sp>
        <p:nvSpPr>
          <p:cNvPr id="31" name="Content Placeholder 9">
            <a:extLst>
              <a:ext uri="{FF2B5EF4-FFF2-40B4-BE49-F238E27FC236}">
                <a16:creationId xmlns:a16="http://schemas.microsoft.com/office/drawing/2014/main" id="{17927624-4380-4F5E-99FF-8804DFCA71F8}"/>
              </a:ext>
            </a:extLst>
          </p:cNvPr>
          <p:cNvSpPr>
            <a:spLocks noGrp="1"/>
          </p:cNvSpPr>
          <p:nvPr>
            <p:ph sz="quarter" idx="15" hasCustomPrompt="1"/>
          </p:nvPr>
        </p:nvSpPr>
        <p:spPr>
          <a:xfrm>
            <a:off x="849289" y="2170303"/>
            <a:ext cx="6097897" cy="411162"/>
          </a:xfrm>
        </p:spPr>
        <p:txBody>
          <a:bodyPr/>
          <a:lstStyle>
            <a:lvl1pPr marL="0" indent="0">
              <a:buNone/>
              <a:defRPr/>
            </a:lvl1pPr>
          </a:lstStyle>
          <a:p>
            <a:pPr lvl="0"/>
            <a:r>
              <a:rPr lang="lt-LT" dirty="0"/>
              <a:t>Your great subtitle in this line</a:t>
            </a:r>
            <a:endParaRPr lang="en-US" dirty="0"/>
          </a:p>
        </p:txBody>
      </p:sp>
      <p:sp>
        <p:nvSpPr>
          <p:cNvPr id="32" name="Title 1">
            <a:extLst>
              <a:ext uri="{FF2B5EF4-FFF2-40B4-BE49-F238E27FC236}">
                <a16:creationId xmlns:a16="http://schemas.microsoft.com/office/drawing/2014/main" id="{C89644C1-0A0B-4409-9142-0B380C8031B5}"/>
              </a:ext>
            </a:extLst>
          </p:cNvPr>
          <p:cNvSpPr>
            <a:spLocks noGrp="1"/>
          </p:cNvSpPr>
          <p:nvPr>
            <p:ph type="title" hasCustomPrompt="1"/>
          </p:nvPr>
        </p:nvSpPr>
        <p:spPr>
          <a:xfrm>
            <a:off x="849289" y="1380595"/>
            <a:ext cx="6097897" cy="689832"/>
          </a:xfrm>
        </p:spPr>
        <p:txBody>
          <a:bodyPr/>
          <a:lstStyle>
            <a:lvl1pPr algn="l">
              <a:defRPr>
                <a:latin typeface="+mn-lt"/>
              </a:defRPr>
            </a:lvl1pPr>
          </a:lstStyle>
          <a:p>
            <a:r>
              <a:rPr lang="en-US" dirty="0"/>
              <a:t>LOREM IPSUM</a:t>
            </a:r>
          </a:p>
        </p:txBody>
      </p:sp>
      <p:pic>
        <p:nvPicPr>
          <p:cNvPr id="14" name="Graphic 13">
            <a:extLst>
              <a:ext uri="{FF2B5EF4-FFF2-40B4-BE49-F238E27FC236}">
                <a16:creationId xmlns:a16="http://schemas.microsoft.com/office/drawing/2014/main" id="{A102B3AE-C0ED-4233-A405-FF23B0A052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5938" y="6131719"/>
            <a:ext cx="1830300" cy="266167"/>
          </a:xfrm>
          <a:prstGeom prst="rect">
            <a:avLst/>
          </a:prstGeom>
        </p:spPr>
      </p:pic>
    </p:spTree>
    <p:extLst>
      <p:ext uri="{BB962C8B-B14F-4D97-AF65-F5344CB8AC3E}">
        <p14:creationId xmlns:p14="http://schemas.microsoft.com/office/powerpoint/2010/main" val="1754702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slideLayout" Target="../slideLayouts/slideLayout109.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8" Type="http://schemas.openxmlformats.org/officeDocument/2006/relationships/slideLayout" Target="../slideLayouts/slideLayout112.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slideLayout" Target="../slideLayouts/slideLayout110.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59" Type="http://schemas.openxmlformats.org/officeDocument/2006/relationships/slideLayout" Target="../slideLayouts/slideLayout113.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57" Type="http://schemas.openxmlformats.org/officeDocument/2006/relationships/slideLayout" Target="../slideLayouts/slideLayout111.xml"/><Relationship Id="rId10" Type="http://schemas.openxmlformats.org/officeDocument/2006/relationships/slideLayout" Target="../slideLayouts/slideLayout64.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6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A67BC10-AE03-4BDE-8533-3ADFB7C34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AEB4330E-102B-4379-AE93-0FB30C7002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A6B2BB98-078E-4551-8E28-CA2FDB056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C92B-9986-49D1-A0D7-A2CD8178CD41}" type="datetimeFigureOut">
              <a:rPr lang="en-US" smtClean="0"/>
              <a:t>1/28/22</a:t>
            </a:fld>
            <a:endParaRPr lang="en-US"/>
          </a:p>
        </p:txBody>
      </p:sp>
      <p:sp>
        <p:nvSpPr>
          <p:cNvPr id="15" name="Footer Placeholder 4">
            <a:extLst>
              <a:ext uri="{FF2B5EF4-FFF2-40B4-BE49-F238E27FC236}">
                <a16:creationId xmlns:a16="http://schemas.microsoft.com/office/drawing/2014/main" id="{17971B73-1F70-41F1-8307-274E76495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6" name="Slide Number Placeholder 5">
            <a:extLst>
              <a:ext uri="{FF2B5EF4-FFF2-40B4-BE49-F238E27FC236}">
                <a16:creationId xmlns:a16="http://schemas.microsoft.com/office/drawing/2014/main" id="{6B3F9D7A-7873-4A7D-AB9C-3A92FDFE1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114D2-687F-4E32-B31D-217D4DF1B5D2}" type="slidenum">
              <a:rPr lang="en-US" smtClean="0"/>
              <a:t>‹#›</a:t>
            </a:fld>
            <a:endParaRPr lang="en-US"/>
          </a:p>
        </p:txBody>
      </p:sp>
    </p:spTree>
    <p:extLst>
      <p:ext uri="{BB962C8B-B14F-4D97-AF65-F5344CB8AC3E}">
        <p14:creationId xmlns:p14="http://schemas.microsoft.com/office/powerpoint/2010/main" val="2361126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A67BC10-AE03-4BDE-8533-3ADFB7C34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AEB4330E-102B-4379-AE93-0FB30C7002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A6B2BB98-078E-4551-8E28-CA2FDB056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C92B-9986-49D1-A0D7-A2CD8178CD41}" type="datetimeFigureOut">
              <a:rPr lang="en-US" smtClean="0"/>
              <a:t>1/28/22</a:t>
            </a:fld>
            <a:endParaRPr lang="en-US"/>
          </a:p>
        </p:txBody>
      </p:sp>
      <p:sp>
        <p:nvSpPr>
          <p:cNvPr id="15" name="Footer Placeholder 4">
            <a:extLst>
              <a:ext uri="{FF2B5EF4-FFF2-40B4-BE49-F238E27FC236}">
                <a16:creationId xmlns:a16="http://schemas.microsoft.com/office/drawing/2014/main" id="{17971B73-1F70-41F1-8307-274E76495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6" name="Slide Number Placeholder 5">
            <a:extLst>
              <a:ext uri="{FF2B5EF4-FFF2-40B4-BE49-F238E27FC236}">
                <a16:creationId xmlns:a16="http://schemas.microsoft.com/office/drawing/2014/main" id="{6B3F9D7A-7873-4A7D-AB9C-3A92FDFE1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114D2-687F-4E32-B31D-217D4DF1B5D2}" type="slidenum">
              <a:rPr lang="en-US" smtClean="0"/>
              <a:t>‹#›</a:t>
            </a:fld>
            <a:endParaRPr lang="en-US"/>
          </a:p>
        </p:txBody>
      </p:sp>
    </p:spTree>
    <p:extLst>
      <p:ext uri="{BB962C8B-B14F-4D97-AF65-F5344CB8AC3E}">
        <p14:creationId xmlns:p14="http://schemas.microsoft.com/office/powerpoint/2010/main" val="708658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 id="2147483769" r:id="rId54"/>
    <p:sldLayoutId id="2147483770" r:id="rId55"/>
    <p:sldLayoutId id="2147483771" r:id="rId56"/>
    <p:sldLayoutId id="2147483772" r:id="rId57"/>
    <p:sldLayoutId id="2147483773" r:id="rId58"/>
    <p:sldLayoutId id="2147483774" r:id="rId5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46.png"/></Relationships>
</file>

<file path=ppt/slides/_rels/slide1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6A75F8-44D3-41FE-B8BD-BB3F686BDC44}"/>
              </a:ext>
            </a:extLst>
          </p:cNvPr>
          <p:cNvSpPr/>
          <p:nvPr/>
        </p:nvSpPr>
        <p:spPr>
          <a:xfrm>
            <a:off x="633915" y="1012502"/>
            <a:ext cx="10924170" cy="4832996"/>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9" name="Text Placeholder 3">
            <a:extLst>
              <a:ext uri="{FF2B5EF4-FFF2-40B4-BE49-F238E27FC236}">
                <a16:creationId xmlns:a16="http://schemas.microsoft.com/office/drawing/2014/main" id="{51A8BA60-5067-461E-AD01-BE09509E9566}"/>
              </a:ext>
            </a:extLst>
          </p:cNvPr>
          <p:cNvSpPr txBox="1">
            <a:spLocks/>
          </p:cNvSpPr>
          <p:nvPr/>
        </p:nvSpPr>
        <p:spPr>
          <a:xfrm>
            <a:off x="1546282" y="3034513"/>
            <a:ext cx="9555364" cy="6650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041E41"/>
                </a:solidFill>
                <a:effectLst/>
                <a:uLnTx/>
                <a:uFillTx/>
                <a:latin typeface="Raleway"/>
                <a:ea typeface="+mn-ea"/>
                <a:cs typeface="+mn-cs"/>
              </a:rPr>
              <a:t>MARKET OVERVIEW</a:t>
            </a:r>
          </a:p>
        </p:txBody>
      </p:sp>
      <p:sp>
        <p:nvSpPr>
          <p:cNvPr id="15" name="Text Placeholder 3">
            <a:extLst>
              <a:ext uri="{FF2B5EF4-FFF2-40B4-BE49-F238E27FC236}">
                <a16:creationId xmlns:a16="http://schemas.microsoft.com/office/drawing/2014/main" id="{3EFC796F-A198-4A24-B4AC-E746084F4AFB}"/>
              </a:ext>
            </a:extLst>
          </p:cNvPr>
          <p:cNvSpPr txBox="1">
            <a:spLocks/>
          </p:cNvSpPr>
          <p:nvPr/>
        </p:nvSpPr>
        <p:spPr>
          <a:xfrm>
            <a:off x="1557013" y="3740706"/>
            <a:ext cx="9555364" cy="6650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41E41"/>
                </a:solidFill>
                <a:effectLst/>
                <a:uLnTx/>
                <a:uFillTx/>
                <a:latin typeface="Raleway"/>
                <a:ea typeface="+mn-ea"/>
                <a:cs typeface="+mn-cs"/>
              </a:rPr>
              <a:t>January-October</a:t>
            </a:r>
            <a:r>
              <a:rPr kumimoji="0" lang="en-US" sz="2800" b="0" i="0" u="none" strike="noStrike" kern="1200" cap="none" spc="0" normalizeH="0" baseline="0" noProof="0" dirty="0">
                <a:ln>
                  <a:noFill/>
                </a:ln>
                <a:solidFill>
                  <a:srgbClr val="94D600"/>
                </a:solidFill>
                <a:effectLst/>
                <a:uLnTx/>
                <a:uFillTx/>
                <a:latin typeface="Raleway"/>
                <a:ea typeface="+mn-ea"/>
                <a:cs typeface="+mn-cs"/>
              </a:rPr>
              <a:t> 2020</a:t>
            </a:r>
          </a:p>
        </p:txBody>
      </p:sp>
      <p:pic>
        <p:nvPicPr>
          <p:cNvPr id="11" name="Paveikslėlis 10">
            <a:extLst>
              <a:ext uri="{FF2B5EF4-FFF2-40B4-BE49-F238E27FC236}">
                <a16:creationId xmlns:a16="http://schemas.microsoft.com/office/drawing/2014/main" id="{0316A726-8DFA-4C7E-9AC4-D7FBC3A36740}"/>
              </a:ext>
            </a:extLst>
          </p:cNvPr>
          <p:cNvPicPr>
            <a:picLocks noChangeAspect="1"/>
          </p:cNvPicPr>
          <p:nvPr/>
        </p:nvPicPr>
        <p:blipFill>
          <a:blip r:embed="rId3">
            <a:extLst>
              <a:ext uri="{28A0092B-C50C-407E-A947-70E740481C1C}">
                <a14:useLocalDpi xmlns:a14="http://schemas.microsoft.com/office/drawing/2010/main" val="0"/>
              </a:ext>
            </a:extLst>
          </a:blip>
          <a:srcRect t="21821" b="21821"/>
          <a:stretch/>
        </p:blipFill>
        <p:spPr>
          <a:xfrm>
            <a:off x="0" y="0"/>
            <a:ext cx="12193257" cy="6858000"/>
          </a:xfrm>
          <a:prstGeom prst="rect">
            <a:avLst/>
          </a:prstGeom>
        </p:spPr>
      </p:pic>
      <p:pic>
        <p:nvPicPr>
          <p:cNvPr id="20" name="Picture 9">
            <a:extLst>
              <a:ext uri="{FF2B5EF4-FFF2-40B4-BE49-F238E27FC236}">
                <a16:creationId xmlns:a16="http://schemas.microsoft.com/office/drawing/2014/main" id="{28951B05-EA53-4B14-B23F-6A60FC0163C4}"/>
              </a:ext>
            </a:extLst>
          </p:cNvPr>
          <p:cNvPicPr>
            <a:picLocks noChangeAspect="1"/>
          </p:cNvPicPr>
          <p:nvPr/>
        </p:nvPicPr>
        <p:blipFill>
          <a:blip r:embed="rId4">
            <a:extLst>
              <a:ext uri="{28A0092B-C50C-407E-A947-70E740481C1C}">
                <a14:useLocalDpi xmlns:a14="http://schemas.microsoft.com/office/drawing/2010/main" val="0"/>
              </a:ext>
            </a:extLst>
          </a:blip>
          <a:srcRect t="4367" b="4367"/>
          <a:stretch/>
        </p:blipFill>
        <p:spPr>
          <a:xfrm>
            <a:off x="10521361" y="105865"/>
            <a:ext cx="1532024" cy="1043031"/>
          </a:xfrm>
          <a:prstGeom prst="rect">
            <a:avLst/>
          </a:prstGeom>
        </p:spPr>
      </p:pic>
      <p:sp>
        <p:nvSpPr>
          <p:cNvPr id="21" name="Text Placeholder 2">
            <a:extLst>
              <a:ext uri="{FF2B5EF4-FFF2-40B4-BE49-F238E27FC236}">
                <a16:creationId xmlns:a16="http://schemas.microsoft.com/office/drawing/2014/main" id="{32449D98-FDC0-4475-AE95-9EE96610A669}"/>
              </a:ext>
            </a:extLst>
          </p:cNvPr>
          <p:cNvSpPr txBox="1">
            <a:spLocks/>
          </p:cNvSpPr>
          <p:nvPr/>
        </p:nvSpPr>
        <p:spPr>
          <a:xfrm>
            <a:off x="2831205" y="3813151"/>
            <a:ext cx="6529589" cy="978451"/>
          </a:xfrm>
          <a:prstGeom prst="rect">
            <a:avLst/>
          </a:prstGeom>
        </p:spPr>
        <p:txBody>
          <a:bodyPr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41E41"/>
              </a:solidFill>
              <a:effectLst/>
              <a:uLnTx/>
              <a:uFillTx/>
              <a:latin typeface="Raleway"/>
              <a:ea typeface="+mn-ea"/>
              <a:cs typeface="+mn-cs"/>
            </a:endParaRPr>
          </a:p>
        </p:txBody>
      </p:sp>
      <p:sp>
        <p:nvSpPr>
          <p:cNvPr id="10" name="Text Placeholder 2">
            <a:extLst>
              <a:ext uri="{FF2B5EF4-FFF2-40B4-BE49-F238E27FC236}">
                <a16:creationId xmlns:a16="http://schemas.microsoft.com/office/drawing/2014/main" id="{85CE1A6B-A7D1-4A09-8CAA-6B643409AC72}"/>
              </a:ext>
            </a:extLst>
          </p:cNvPr>
          <p:cNvSpPr txBox="1">
            <a:spLocks/>
          </p:cNvSpPr>
          <p:nvPr/>
        </p:nvSpPr>
        <p:spPr>
          <a:xfrm>
            <a:off x="2302136" y="3699595"/>
            <a:ext cx="7397820" cy="1365468"/>
          </a:xfrm>
          <a:prstGeom prst="rect">
            <a:avLst/>
          </a:prstGeom>
        </p:spPr>
        <p:txBody>
          <a:bodyPr anchor="b">
            <a:normAutofit/>
          </a:bodyPr>
          <a:lstStyle>
            <a:lvl1pPr marL="0" indent="0" algn="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94D600"/>
                </a:solidFill>
                <a:effectLst/>
                <a:uLnTx/>
                <a:uFillTx/>
                <a:latin typeface="Raleway"/>
                <a:ea typeface="+mn-ea"/>
                <a:cs typeface="+mn-cs"/>
              </a:rPr>
              <a:t>Martin Triipan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41E41"/>
              </a:solidFill>
              <a:effectLst/>
              <a:uLnTx/>
              <a:uFillTx/>
              <a:latin typeface="Raleway"/>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t-EE" sz="1600" b="0" i="0" u="none" strike="noStrike" kern="1200" cap="none" spc="0" normalizeH="0" baseline="0" noProof="0" dirty="0">
                <a:ln>
                  <a:noFill/>
                </a:ln>
                <a:solidFill>
                  <a:srgbClr val="041E41"/>
                </a:solidFill>
                <a:effectLst/>
                <a:uLnTx/>
                <a:uFillTx/>
                <a:latin typeface="Raleway"/>
                <a:ea typeface="+mn-ea"/>
                <a:cs typeface="+mn-cs"/>
              </a:rPr>
              <a:t>JAANUAR</a:t>
            </a:r>
            <a:r>
              <a:rPr kumimoji="0" lang="en-US" sz="1600" b="0" i="0" u="none" strike="noStrike" kern="1200" cap="none" spc="0" normalizeH="0" baseline="0" noProof="0" dirty="0">
                <a:ln>
                  <a:noFill/>
                </a:ln>
                <a:solidFill>
                  <a:srgbClr val="041E41"/>
                </a:solidFill>
                <a:effectLst/>
                <a:uLnTx/>
                <a:uFillTx/>
                <a:latin typeface="Raleway"/>
                <a:ea typeface="+mn-ea"/>
                <a:cs typeface="+mn-cs"/>
              </a:rPr>
              <a:t> 2021</a:t>
            </a:r>
          </a:p>
        </p:txBody>
      </p:sp>
      <p:sp>
        <p:nvSpPr>
          <p:cNvPr id="14" name="TextBox 13">
            <a:extLst>
              <a:ext uri="{FF2B5EF4-FFF2-40B4-BE49-F238E27FC236}">
                <a16:creationId xmlns:a16="http://schemas.microsoft.com/office/drawing/2014/main" id="{453CE2D9-A3BF-40BA-8E98-90E5034F9ED7}"/>
              </a:ext>
            </a:extLst>
          </p:cNvPr>
          <p:cNvSpPr txBox="1"/>
          <p:nvPr/>
        </p:nvSpPr>
        <p:spPr>
          <a:xfrm>
            <a:off x="1015787" y="1883889"/>
            <a:ext cx="9970517" cy="1754326"/>
          </a:xfrm>
          <a:prstGeom prst="rect">
            <a:avLst/>
          </a:prstGeom>
          <a:noFill/>
        </p:spPr>
        <p:txBody>
          <a:bodyPr wrap="square">
            <a:spAutoFit/>
          </a:bodyPr>
          <a:lstStyle/>
          <a:p>
            <a:pPr algn="ctr"/>
            <a:r>
              <a:rPr lang="et-EE" sz="3600" dirty="0">
                <a:solidFill>
                  <a:srgbClr val="92D050"/>
                </a:solidFill>
                <a:latin typeface="Raleway" pitchFamily="2" charset="0"/>
              </a:rPr>
              <a:t>NATURA HINDAMINE:</a:t>
            </a:r>
            <a:r>
              <a:rPr lang="et-EE" sz="3600" dirty="0">
                <a:latin typeface="Raleway" pitchFamily="2" charset="0"/>
              </a:rPr>
              <a:t> KAS KOOS KESKKONNAMÕJU HINDAMISE PROTSESSIGA VÕI ILMA? </a:t>
            </a:r>
            <a:endParaRPr lang="en-US" sz="3600" dirty="0">
              <a:latin typeface="Raleway" pitchFamily="2" charset="0"/>
            </a:endParaRPr>
          </a:p>
        </p:txBody>
      </p:sp>
    </p:spTree>
    <p:extLst>
      <p:ext uri="{BB962C8B-B14F-4D97-AF65-F5344CB8AC3E}">
        <p14:creationId xmlns:p14="http://schemas.microsoft.com/office/powerpoint/2010/main" val="328242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262E32D-CA82-4383-AD5B-EA1D492393E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393" r="28393"/>
          <a:stretch/>
        </p:blipFill>
        <p:spPr>
          <a:xfrm>
            <a:off x="9224358" y="-22392"/>
            <a:ext cx="2967642" cy="6872760"/>
          </a:xfrm>
        </p:spPr>
      </p:pic>
      <p:sp>
        <p:nvSpPr>
          <p:cNvPr id="15" name="Slide Number">
            <a:extLst>
              <a:ext uri="{FF2B5EF4-FFF2-40B4-BE49-F238E27FC236}">
                <a16:creationId xmlns:a16="http://schemas.microsoft.com/office/drawing/2014/main" id="{EB65C150-2C4D-452A-8712-BE3B5812840D}"/>
              </a:ext>
            </a:extLst>
          </p:cNvPr>
          <p:cNvSpPr txBox="1">
            <a:spLocks/>
          </p:cNvSpPr>
          <p:nvPr/>
        </p:nvSpPr>
        <p:spPr>
          <a:xfrm>
            <a:off x="11327128" y="139108"/>
            <a:ext cx="567692" cy="311742"/>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27" name="Text Placeholder 3">
            <a:extLst>
              <a:ext uri="{FF2B5EF4-FFF2-40B4-BE49-F238E27FC236}">
                <a16:creationId xmlns:a16="http://schemas.microsoft.com/office/drawing/2014/main" id="{A25E3E30-DA0C-4A11-A12F-DD3BC39B7C34}"/>
              </a:ext>
            </a:extLst>
          </p:cNvPr>
          <p:cNvSpPr txBox="1">
            <a:spLocks/>
          </p:cNvSpPr>
          <p:nvPr/>
        </p:nvSpPr>
        <p:spPr>
          <a:xfrm>
            <a:off x="506014" y="935915"/>
            <a:ext cx="8046316" cy="5195944"/>
          </a:xfrm>
          <a:prstGeom prst="rect">
            <a:avLst/>
          </a:prstGeom>
        </p:spPr>
        <p:txBody>
          <a:bodyPr>
            <a:normAutofit fontScale="92500" lnSpcReduction="10000"/>
          </a:bodyPr>
          <a:lstStyle>
            <a:lvl1pPr marL="0" indent="0" algn="just" defTabSz="914400" rtl="0" eaLnBrk="1" fontAlgn="base" latinLnBrk="0" hangingPunct="1">
              <a:lnSpc>
                <a:spcPct val="100000"/>
              </a:lnSpc>
              <a:spcBef>
                <a:spcPts val="1000"/>
              </a:spcBef>
              <a:buFont typeface="Arial" panose="020B0604020202020204" pitchFamily="34" charset="0"/>
              <a:buNone/>
              <a:defRPr lang="lt-LT" sz="14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spcBef>
                <a:spcPts val="600"/>
              </a:spcBef>
              <a:spcAft>
                <a:spcPts val="600"/>
              </a:spcAft>
            </a:pPr>
            <a:r>
              <a:rPr lang="et-EE" sz="1600" b="1" dirty="0">
                <a:solidFill>
                  <a:srgbClr val="000000"/>
                </a:solidFill>
                <a:effectLst/>
                <a:ea typeface="Calibri" panose="020F0502020204030204" pitchFamily="34" charset="0"/>
                <a:cs typeface="Times New Roman" panose="02020603050405020304" pitchFamily="18" charset="0"/>
              </a:rPr>
              <a:t>Natura hindamise ja KMH täieliku integreerituse eelised: </a:t>
            </a:r>
          </a:p>
          <a:p>
            <a:pPr marL="285750" indent="-285750">
              <a:lnSpc>
                <a:spcPct val="120000"/>
              </a:lnSpc>
              <a:spcBef>
                <a:spcPts val="600"/>
              </a:spcBef>
              <a:spcAft>
                <a:spcPts val="600"/>
              </a:spcAft>
              <a:buFont typeface="Arial" panose="020B0604020202020204" pitchFamily="34" charset="0"/>
              <a:buChar char="•"/>
            </a:pPr>
            <a:r>
              <a:rPr lang="et-EE" sz="1600" dirty="0">
                <a:solidFill>
                  <a:srgbClr val="000000"/>
                </a:solidFill>
                <a:effectLst/>
                <a:ea typeface="Calibri" panose="020F0502020204030204" pitchFamily="34" charset="0"/>
                <a:cs typeface="Times New Roman" panose="02020603050405020304" pitchFamily="18" charset="0"/>
              </a:rPr>
              <a:t>Vähem erinevaid menetlusi, vähem otsustamist ja eksimist erinevate menetluste valimisel, suurem õigusselgus;</a:t>
            </a:r>
          </a:p>
          <a:p>
            <a:pPr marL="285750" indent="-285750">
              <a:lnSpc>
                <a:spcPct val="120000"/>
              </a:lnSpc>
              <a:spcBef>
                <a:spcPts val="600"/>
              </a:spcBef>
              <a:spcAft>
                <a:spcPts val="600"/>
              </a:spcAft>
              <a:buFont typeface="Arial" panose="020B0604020202020204" pitchFamily="34" charset="0"/>
              <a:buChar char="•"/>
            </a:pPr>
            <a:r>
              <a:rPr lang="et-EE" sz="1600" dirty="0">
                <a:solidFill>
                  <a:srgbClr val="000000"/>
                </a:solidFill>
                <a:effectLst/>
                <a:ea typeface="Calibri" panose="020F0502020204030204" pitchFamily="34" charset="0"/>
                <a:cs typeface="Times New Roman" panose="02020603050405020304" pitchFamily="18" charset="0"/>
              </a:rPr>
              <a:t>Selgemad mängureeglid.</a:t>
            </a:r>
          </a:p>
          <a:p>
            <a:pPr>
              <a:lnSpc>
                <a:spcPct val="120000"/>
              </a:lnSpc>
              <a:spcBef>
                <a:spcPts val="600"/>
              </a:spcBef>
              <a:spcAft>
                <a:spcPts val="600"/>
              </a:spcAft>
            </a:pPr>
            <a:endParaRPr lang="et-EE" sz="1600" dirty="0">
              <a:solidFill>
                <a:srgbClr val="000000"/>
              </a:solidFill>
              <a:effectLst/>
              <a:ea typeface="Calibri" panose="020F0502020204030204" pitchFamily="34" charset="0"/>
              <a:cs typeface="Times New Roman" panose="02020603050405020304" pitchFamily="18" charset="0"/>
            </a:endParaRPr>
          </a:p>
          <a:p>
            <a:pPr>
              <a:lnSpc>
                <a:spcPct val="120000"/>
              </a:lnSpc>
              <a:spcBef>
                <a:spcPts val="600"/>
              </a:spcBef>
              <a:spcAft>
                <a:spcPts val="600"/>
              </a:spcAft>
            </a:pPr>
            <a:r>
              <a:rPr lang="et-EE" sz="1600" b="1" dirty="0">
                <a:solidFill>
                  <a:srgbClr val="000000"/>
                </a:solidFill>
                <a:effectLst/>
                <a:ea typeface="Calibri" panose="020F0502020204030204" pitchFamily="34" charset="0"/>
                <a:cs typeface="Times New Roman" panose="02020603050405020304" pitchFamily="18" charset="0"/>
              </a:rPr>
              <a:t>Natura hindamise ja KMH täieliku integreerimise puudused: </a:t>
            </a:r>
          </a:p>
          <a:p>
            <a:pPr marL="285750" indent="-285750">
              <a:lnSpc>
                <a:spcPct val="120000"/>
              </a:lnSpc>
              <a:spcBef>
                <a:spcPts val="600"/>
              </a:spcBef>
              <a:spcAft>
                <a:spcPts val="600"/>
              </a:spcAft>
              <a:buFont typeface="Arial" panose="020B0604020202020204" pitchFamily="34" charset="0"/>
              <a:buChar char="•"/>
            </a:pPr>
            <a:r>
              <a:rPr lang="et-EE" sz="1600" dirty="0">
                <a:solidFill>
                  <a:srgbClr val="000000"/>
                </a:solidFill>
                <a:effectLst/>
                <a:ea typeface="Calibri" panose="020F0502020204030204" pitchFamily="34" charset="0"/>
                <a:cs typeface="Times New Roman" panose="02020603050405020304" pitchFamily="18" charset="0"/>
              </a:rPr>
              <a:t>Natura hindamise madalast künnisest tulenev vajadus teha KMH-</a:t>
            </a:r>
            <a:r>
              <a:rPr lang="et-EE" sz="1600" dirty="0" err="1">
                <a:solidFill>
                  <a:srgbClr val="000000"/>
                </a:solidFill>
                <a:effectLst/>
                <a:ea typeface="Calibri" panose="020F0502020204030204" pitchFamily="34" charset="0"/>
                <a:cs typeface="Times New Roman" panose="02020603050405020304" pitchFamily="18" charset="0"/>
              </a:rPr>
              <a:t>sid</a:t>
            </a:r>
            <a:r>
              <a:rPr lang="et-EE" sz="1600" dirty="0">
                <a:solidFill>
                  <a:srgbClr val="000000"/>
                </a:solidFill>
                <a:effectLst/>
                <a:ea typeface="Calibri" panose="020F0502020204030204" pitchFamily="34" charset="0"/>
                <a:cs typeface="Times New Roman" panose="02020603050405020304" pitchFamily="18" charset="0"/>
              </a:rPr>
              <a:t>, st hinnata laiemat ringi mõjusid ka olukordades, kus mõjud piirduvad mõjuga Natura 2000 võrgustiku alale;</a:t>
            </a:r>
          </a:p>
          <a:p>
            <a:pPr marL="285750" indent="-285750">
              <a:lnSpc>
                <a:spcPct val="120000"/>
              </a:lnSpc>
              <a:spcBef>
                <a:spcPts val="600"/>
              </a:spcBef>
              <a:spcAft>
                <a:spcPts val="600"/>
              </a:spcAft>
              <a:buFont typeface="Arial" panose="020B0604020202020204" pitchFamily="34" charset="0"/>
              <a:buChar char="•"/>
            </a:pPr>
            <a:r>
              <a:rPr lang="et-EE" sz="1600" dirty="0">
                <a:solidFill>
                  <a:srgbClr val="000000"/>
                </a:solidFill>
                <a:effectLst/>
                <a:ea typeface="Calibri" panose="020F0502020204030204" pitchFamily="34" charset="0"/>
                <a:cs typeface="Times New Roman" panose="02020603050405020304" pitchFamily="18" charset="0"/>
              </a:rPr>
              <a:t>KMH aja- ja rahakulu vältimise eesmärgist kantud surve KMH-d ja sellega koos Natura hindamist mitte teha;</a:t>
            </a:r>
          </a:p>
          <a:p>
            <a:pPr marL="285750" indent="-285750">
              <a:lnSpc>
                <a:spcPct val="120000"/>
              </a:lnSpc>
              <a:spcBef>
                <a:spcPts val="600"/>
              </a:spcBef>
              <a:spcAft>
                <a:spcPts val="600"/>
              </a:spcAft>
              <a:buFont typeface="Arial" panose="020B0604020202020204" pitchFamily="34" charset="0"/>
              <a:buChar char="•"/>
            </a:pPr>
            <a:r>
              <a:rPr lang="et-EE" sz="1600" dirty="0">
                <a:solidFill>
                  <a:srgbClr val="000000"/>
                </a:solidFill>
                <a:effectLst/>
                <a:ea typeface="Calibri" panose="020F0502020204030204" pitchFamily="34" charset="0"/>
                <a:cs typeface="Times New Roman" panose="02020603050405020304" pitchFamily="18" charset="0"/>
              </a:rPr>
              <a:t>Mahukam ja paljude menetlusetappidega menetlus </a:t>
            </a:r>
          </a:p>
          <a:p>
            <a:pPr marL="684000" indent="252000">
              <a:lnSpc>
                <a:spcPct val="120000"/>
              </a:lnSpc>
              <a:spcBef>
                <a:spcPts val="600"/>
              </a:spcBef>
              <a:spcAft>
                <a:spcPts val="600"/>
              </a:spcAft>
              <a:buFont typeface="Arial" panose="020B0604020202020204" pitchFamily="34" charset="0"/>
              <a:buChar char="•"/>
            </a:pPr>
            <a:r>
              <a:rPr lang="et-EE" sz="1600" dirty="0">
                <a:solidFill>
                  <a:srgbClr val="000000"/>
                </a:solidFill>
                <a:effectLst/>
                <a:ea typeface="Calibri" panose="020F0502020204030204" pitchFamily="34" charset="0"/>
                <a:cs typeface="Times New Roman" panose="02020603050405020304" pitchFamily="18" charset="0"/>
              </a:rPr>
              <a:t>Põhjustab halduskoormust ja kulusid;</a:t>
            </a:r>
          </a:p>
          <a:p>
            <a:pPr marL="684000" indent="252000">
              <a:lnSpc>
                <a:spcPct val="120000"/>
              </a:lnSpc>
              <a:spcBef>
                <a:spcPts val="600"/>
              </a:spcBef>
              <a:spcAft>
                <a:spcPts val="600"/>
              </a:spcAft>
              <a:buFont typeface="Arial" panose="020B0604020202020204" pitchFamily="34" charset="0"/>
              <a:buChar char="•"/>
            </a:pPr>
            <a:r>
              <a:rPr lang="et-EE" sz="1600" dirty="0">
                <a:solidFill>
                  <a:srgbClr val="000000"/>
                </a:solidFill>
                <a:ea typeface="Calibri" panose="020F0502020204030204" pitchFamily="34" charset="0"/>
                <a:cs typeface="Times New Roman" panose="02020603050405020304" pitchFamily="18" charset="0"/>
              </a:rPr>
              <a:t>l</a:t>
            </a:r>
            <a:r>
              <a:rPr lang="et-EE" sz="1600" dirty="0">
                <a:solidFill>
                  <a:srgbClr val="000000"/>
                </a:solidFill>
                <a:effectLst/>
                <a:ea typeface="Calibri" panose="020F0502020204030204" pitchFamily="34" charset="0"/>
                <a:cs typeface="Times New Roman" panose="02020603050405020304" pitchFamily="18" charset="0"/>
              </a:rPr>
              <a:t>ükkab edasi vajalikke arendusi.</a:t>
            </a:r>
          </a:p>
        </p:txBody>
      </p:sp>
    </p:spTree>
    <p:extLst>
      <p:ext uri="{BB962C8B-B14F-4D97-AF65-F5344CB8AC3E}">
        <p14:creationId xmlns:p14="http://schemas.microsoft.com/office/powerpoint/2010/main" val="64476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7CDBB0-FA9D-43C6-9433-886E98F1E369}"/>
              </a:ext>
            </a:extLst>
          </p:cNvPr>
          <p:cNvCxnSpPr/>
          <p:nvPr/>
        </p:nvCxnSpPr>
        <p:spPr>
          <a:xfrm>
            <a:off x="955598" y="1598503"/>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809A9F15-6249-4C24-BAD0-B236501CD6B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924" b="41924"/>
          <a:stretch/>
        </p:blipFill>
        <p:spPr>
          <a:xfrm>
            <a:off x="0" y="773828"/>
            <a:ext cx="12192000" cy="1965990"/>
          </a:xfrm>
        </p:spPr>
      </p:pic>
      <p:sp>
        <p:nvSpPr>
          <p:cNvPr id="8" name="TextBox 7">
            <a:extLst>
              <a:ext uri="{FF2B5EF4-FFF2-40B4-BE49-F238E27FC236}">
                <a16:creationId xmlns:a16="http://schemas.microsoft.com/office/drawing/2014/main" id="{1E75181F-E76F-4475-9631-D32492B910E4}"/>
              </a:ext>
            </a:extLst>
          </p:cNvPr>
          <p:cNvSpPr txBox="1"/>
          <p:nvPr/>
        </p:nvSpPr>
        <p:spPr>
          <a:xfrm>
            <a:off x="394159" y="3718073"/>
            <a:ext cx="10406518" cy="800219"/>
          </a:xfrm>
          <a:prstGeom prst="rect">
            <a:avLst/>
          </a:prstGeom>
          <a:noFill/>
        </p:spPr>
        <p:txBody>
          <a:bodyPr wrap="square">
            <a:spAutoFit/>
          </a:bodyPr>
          <a:lstStyle/>
          <a:p>
            <a:pPr marL="285750" lvl="0" indent="-285750">
              <a:spcBef>
                <a:spcPts val="600"/>
              </a:spcBef>
              <a:spcAft>
                <a:spcPts val="600"/>
              </a:spcAft>
              <a:buFont typeface="Arial" panose="020B0604020202020204" pitchFamily="34" charset="0"/>
              <a:buChar char="•"/>
            </a:pPr>
            <a:r>
              <a:rPr lang="et-EE" dirty="0">
                <a:solidFill>
                  <a:srgbClr val="000000"/>
                </a:solidFill>
                <a:ea typeface="Calibri" panose="020F0502020204030204" pitchFamily="34" charset="0"/>
                <a:cs typeface="Times New Roman" panose="02020603050405020304" pitchFamily="18" charset="0"/>
              </a:rPr>
              <a:t>Mitmed ettepanekud luua eraldi menetluskord Natura hindamiseks</a:t>
            </a:r>
          </a:p>
          <a:p>
            <a:pPr marL="285750" lvl="0" indent="-285750">
              <a:spcBef>
                <a:spcPts val="600"/>
              </a:spcBef>
              <a:spcAft>
                <a:spcPts val="600"/>
              </a:spcAft>
              <a:buFont typeface="Arial" panose="020B0604020202020204" pitchFamily="34" charset="0"/>
              <a:buChar char="•"/>
            </a:pPr>
            <a:r>
              <a:rPr lang="et-EE" dirty="0">
                <a:solidFill>
                  <a:srgbClr val="000000"/>
                </a:solidFill>
                <a:ea typeface="Calibri" panose="020F0502020204030204" pitchFamily="34" charset="0"/>
                <a:cs typeface="Times New Roman" panose="02020603050405020304" pitchFamily="18" charset="0"/>
              </a:rPr>
              <a:t>Eelnõu on Keskkonnaministeeriumi 2022. a tööplaanis.</a:t>
            </a:r>
          </a:p>
        </p:txBody>
      </p:sp>
      <p:sp>
        <p:nvSpPr>
          <p:cNvPr id="6" name="Subtitle 2">
            <a:extLst>
              <a:ext uri="{FF2B5EF4-FFF2-40B4-BE49-F238E27FC236}">
                <a16:creationId xmlns:a16="http://schemas.microsoft.com/office/drawing/2014/main" id="{D9AF9364-42A3-443A-AF94-AC1211DE4AE3}"/>
              </a:ext>
            </a:extLst>
          </p:cNvPr>
          <p:cNvSpPr txBox="1">
            <a:spLocks/>
          </p:cNvSpPr>
          <p:nvPr/>
        </p:nvSpPr>
        <p:spPr>
          <a:xfrm>
            <a:off x="354909" y="3139927"/>
            <a:ext cx="3600450" cy="448875"/>
          </a:xfrm>
          <a:prstGeom prst="rect">
            <a:avLst/>
          </a:prstGeom>
        </p:spPr>
        <p:txBody>
          <a:bodyPr vert="horz" lIns="163160" tIns="81580" rIns="163160" bIns="81580"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t-EE" sz="1800" b="1" dirty="0">
                <a:solidFill>
                  <a:srgbClr val="000000"/>
                </a:solidFill>
                <a:latin typeface="+mn-lt"/>
                <a:cs typeface="Lato Light"/>
              </a:rPr>
              <a:t>Tänane olukord: </a:t>
            </a:r>
            <a:endParaRPr lang="en-US" sz="1800" b="1" dirty="0">
              <a:solidFill>
                <a:schemeClr val="tx1"/>
              </a:solidFill>
              <a:latin typeface="+mn-lt"/>
              <a:cs typeface="Lato Light"/>
            </a:endParaRPr>
          </a:p>
        </p:txBody>
      </p:sp>
    </p:spTree>
    <p:extLst>
      <p:ext uri="{BB962C8B-B14F-4D97-AF65-F5344CB8AC3E}">
        <p14:creationId xmlns:p14="http://schemas.microsoft.com/office/powerpoint/2010/main" val="47168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67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8951CB-072D-4C98-8DAB-89FB27D497A5}"/>
              </a:ext>
            </a:extLst>
          </p:cNvPr>
          <p:cNvSpPr txBox="1"/>
          <p:nvPr/>
        </p:nvSpPr>
        <p:spPr>
          <a:xfrm>
            <a:off x="1839351" y="2284214"/>
            <a:ext cx="3253154" cy="707886"/>
          </a:xfrm>
          <a:prstGeom prst="rect">
            <a:avLst/>
          </a:prstGeom>
          <a:noFill/>
        </p:spPr>
        <p:txBody>
          <a:bodyPr wrap="square">
            <a:spAutoFit/>
          </a:bodyPr>
          <a:lstStyle/>
          <a:p>
            <a:pPr algn="ctr"/>
            <a:r>
              <a:rPr lang="et-EE" sz="4000" dirty="0">
                <a:solidFill>
                  <a:srgbClr val="191966"/>
                </a:solidFill>
                <a:effectLst/>
                <a:latin typeface="+mj-lt"/>
                <a:ea typeface="Calibri" panose="020F0502020204030204" pitchFamily="34" charset="0"/>
                <a:cs typeface="Times New Roman" panose="02020603050405020304" pitchFamily="18" charset="0"/>
              </a:rPr>
              <a:t>Natura 2000</a:t>
            </a:r>
            <a:endParaRPr lang="et-EE" sz="4000" dirty="0">
              <a:latin typeface="+mj-lt"/>
            </a:endParaRPr>
          </a:p>
        </p:txBody>
      </p:sp>
      <p:sp>
        <p:nvSpPr>
          <p:cNvPr id="6" name="TextBox 5">
            <a:extLst>
              <a:ext uri="{FF2B5EF4-FFF2-40B4-BE49-F238E27FC236}">
                <a16:creationId xmlns:a16="http://schemas.microsoft.com/office/drawing/2014/main" id="{536E973F-27A9-47A4-86A2-AE6A56E56029}"/>
              </a:ext>
            </a:extLst>
          </p:cNvPr>
          <p:cNvSpPr txBox="1"/>
          <p:nvPr/>
        </p:nvSpPr>
        <p:spPr>
          <a:xfrm>
            <a:off x="4045634" y="3211598"/>
            <a:ext cx="2953043" cy="461665"/>
          </a:xfrm>
          <a:prstGeom prst="rect">
            <a:avLst/>
          </a:prstGeom>
          <a:noFill/>
        </p:spPr>
        <p:txBody>
          <a:bodyPr wrap="square">
            <a:spAutoFit/>
          </a:bodyPr>
          <a:lstStyle/>
          <a:p>
            <a:pPr algn="ctr"/>
            <a:r>
              <a:rPr lang="et-EE" sz="2400" dirty="0">
                <a:solidFill>
                  <a:srgbClr val="191966"/>
                </a:solidFill>
                <a:effectLst/>
                <a:latin typeface="+mj-lt"/>
                <a:ea typeface="Calibri" panose="020F0502020204030204" pitchFamily="34" charset="0"/>
                <a:cs typeface="Times New Roman" panose="02020603050405020304" pitchFamily="18" charset="0"/>
              </a:rPr>
              <a:t>Natura hindamine</a:t>
            </a:r>
            <a:endParaRPr lang="et-EE" sz="2400" dirty="0">
              <a:latin typeface="+mj-lt"/>
            </a:endParaRPr>
          </a:p>
        </p:txBody>
      </p:sp>
      <p:sp>
        <p:nvSpPr>
          <p:cNvPr id="7" name="TextBox 6">
            <a:extLst>
              <a:ext uri="{FF2B5EF4-FFF2-40B4-BE49-F238E27FC236}">
                <a16:creationId xmlns:a16="http://schemas.microsoft.com/office/drawing/2014/main" id="{D5CEDE49-8BAF-4F89-A59F-195DC3FAE625}"/>
              </a:ext>
            </a:extLst>
          </p:cNvPr>
          <p:cNvSpPr txBox="1"/>
          <p:nvPr/>
        </p:nvSpPr>
        <p:spPr>
          <a:xfrm>
            <a:off x="2810021" y="1552694"/>
            <a:ext cx="3534507" cy="461665"/>
          </a:xfrm>
          <a:prstGeom prst="rect">
            <a:avLst/>
          </a:prstGeom>
          <a:noFill/>
        </p:spPr>
        <p:txBody>
          <a:bodyPr wrap="square">
            <a:spAutoFit/>
          </a:bodyPr>
          <a:lstStyle/>
          <a:p>
            <a:pPr algn="ctr"/>
            <a:r>
              <a:rPr lang="et-EE" sz="2400" dirty="0">
                <a:solidFill>
                  <a:srgbClr val="191966"/>
                </a:solidFill>
                <a:effectLst/>
                <a:latin typeface="+mj-lt"/>
                <a:ea typeface="Calibri" panose="020F0502020204030204" pitchFamily="34" charset="0"/>
                <a:cs typeface="Times New Roman" panose="02020603050405020304" pitchFamily="18" charset="0"/>
              </a:rPr>
              <a:t>eelhindamine</a:t>
            </a:r>
            <a:endParaRPr lang="et-EE" sz="2400" dirty="0">
              <a:latin typeface="+mj-lt"/>
            </a:endParaRPr>
          </a:p>
        </p:txBody>
      </p:sp>
      <p:sp>
        <p:nvSpPr>
          <p:cNvPr id="8" name="TextBox 7">
            <a:extLst>
              <a:ext uri="{FF2B5EF4-FFF2-40B4-BE49-F238E27FC236}">
                <a16:creationId xmlns:a16="http://schemas.microsoft.com/office/drawing/2014/main" id="{CDA63FC0-4EB9-4DE5-8B39-ED53F1D2A420}"/>
              </a:ext>
            </a:extLst>
          </p:cNvPr>
          <p:cNvSpPr txBox="1"/>
          <p:nvPr/>
        </p:nvSpPr>
        <p:spPr>
          <a:xfrm>
            <a:off x="1409699" y="3974756"/>
            <a:ext cx="4112456" cy="523220"/>
          </a:xfrm>
          <a:prstGeom prst="rect">
            <a:avLst/>
          </a:prstGeom>
          <a:noFill/>
        </p:spPr>
        <p:txBody>
          <a:bodyPr wrap="square">
            <a:spAutoFit/>
          </a:bodyPr>
          <a:lstStyle/>
          <a:p>
            <a:pPr algn="ctr"/>
            <a:r>
              <a:rPr lang="et-EE" sz="2800" dirty="0">
                <a:solidFill>
                  <a:srgbClr val="191966"/>
                </a:solidFill>
                <a:effectLst/>
                <a:latin typeface="+mj-lt"/>
                <a:ea typeface="Calibri" panose="020F0502020204030204" pitchFamily="34" charset="0"/>
                <a:cs typeface="Times New Roman" panose="02020603050405020304" pitchFamily="18" charset="0"/>
              </a:rPr>
              <a:t>asjakohane hindamine</a:t>
            </a:r>
            <a:endParaRPr lang="et-EE" sz="2800" dirty="0">
              <a:latin typeface="+mj-lt"/>
            </a:endParaRPr>
          </a:p>
        </p:txBody>
      </p:sp>
      <p:sp>
        <p:nvSpPr>
          <p:cNvPr id="9" name="TextBox 8">
            <a:extLst>
              <a:ext uri="{FF2B5EF4-FFF2-40B4-BE49-F238E27FC236}">
                <a16:creationId xmlns:a16="http://schemas.microsoft.com/office/drawing/2014/main" id="{A52DA76B-9750-40C4-B236-471DBE0B042F}"/>
              </a:ext>
            </a:extLst>
          </p:cNvPr>
          <p:cNvSpPr txBox="1"/>
          <p:nvPr/>
        </p:nvSpPr>
        <p:spPr>
          <a:xfrm>
            <a:off x="5544430" y="4100098"/>
            <a:ext cx="4459457" cy="584775"/>
          </a:xfrm>
          <a:prstGeom prst="rect">
            <a:avLst/>
          </a:prstGeom>
          <a:noFill/>
        </p:spPr>
        <p:txBody>
          <a:bodyPr wrap="square">
            <a:spAutoFit/>
          </a:bodyPr>
          <a:lstStyle/>
          <a:p>
            <a:pPr algn="ctr"/>
            <a:r>
              <a:rPr lang="et-EE" sz="3200" dirty="0">
                <a:solidFill>
                  <a:srgbClr val="191966"/>
                </a:solidFill>
                <a:effectLst/>
                <a:latin typeface="+mj-lt"/>
                <a:ea typeface="Calibri" panose="020F0502020204030204" pitchFamily="34" charset="0"/>
                <a:cs typeface="Times New Roman" panose="02020603050405020304" pitchFamily="18" charset="0"/>
              </a:rPr>
              <a:t>erandite tegemine</a:t>
            </a:r>
            <a:endParaRPr lang="et-EE" sz="3200" dirty="0">
              <a:latin typeface="+mj-lt"/>
            </a:endParaRPr>
          </a:p>
        </p:txBody>
      </p:sp>
      <p:sp>
        <p:nvSpPr>
          <p:cNvPr id="14" name="TextBox 13">
            <a:extLst>
              <a:ext uri="{FF2B5EF4-FFF2-40B4-BE49-F238E27FC236}">
                <a16:creationId xmlns:a16="http://schemas.microsoft.com/office/drawing/2014/main" id="{CECFF24C-C8F1-461B-B4D9-569FEABA01BC}"/>
              </a:ext>
            </a:extLst>
          </p:cNvPr>
          <p:cNvSpPr txBox="1"/>
          <p:nvPr/>
        </p:nvSpPr>
        <p:spPr>
          <a:xfrm>
            <a:off x="2347546" y="4834298"/>
            <a:ext cx="5489917" cy="584775"/>
          </a:xfrm>
          <a:prstGeom prst="rect">
            <a:avLst/>
          </a:prstGeom>
          <a:noFill/>
        </p:spPr>
        <p:txBody>
          <a:bodyPr wrap="square">
            <a:spAutoFit/>
          </a:bodyPr>
          <a:lstStyle/>
          <a:p>
            <a:pPr algn="ctr"/>
            <a:r>
              <a:rPr lang="et-EE" sz="3200" dirty="0"/>
              <a:t>keskkonnamõju hindamine</a:t>
            </a:r>
          </a:p>
        </p:txBody>
      </p:sp>
      <p:sp>
        <p:nvSpPr>
          <p:cNvPr id="21" name="TextBox 20">
            <a:extLst>
              <a:ext uri="{FF2B5EF4-FFF2-40B4-BE49-F238E27FC236}">
                <a16:creationId xmlns:a16="http://schemas.microsoft.com/office/drawing/2014/main" id="{869C661D-4058-4C78-9EDB-9650C280747E}"/>
              </a:ext>
            </a:extLst>
          </p:cNvPr>
          <p:cNvSpPr txBox="1"/>
          <p:nvPr/>
        </p:nvSpPr>
        <p:spPr>
          <a:xfrm>
            <a:off x="5544430" y="2480900"/>
            <a:ext cx="5100125" cy="400110"/>
          </a:xfrm>
          <a:prstGeom prst="rect">
            <a:avLst/>
          </a:prstGeom>
          <a:noFill/>
        </p:spPr>
        <p:txBody>
          <a:bodyPr wrap="square">
            <a:spAutoFit/>
          </a:bodyPr>
          <a:lstStyle/>
          <a:p>
            <a:pPr algn="ctr"/>
            <a:r>
              <a:rPr lang="et-EE" sz="2000" dirty="0"/>
              <a:t>keskkonnamõju strateegiline hindamine</a:t>
            </a:r>
          </a:p>
        </p:txBody>
      </p:sp>
      <p:sp>
        <p:nvSpPr>
          <p:cNvPr id="25" name="TextBox 24">
            <a:extLst>
              <a:ext uri="{FF2B5EF4-FFF2-40B4-BE49-F238E27FC236}">
                <a16:creationId xmlns:a16="http://schemas.microsoft.com/office/drawing/2014/main" id="{F02EAD1A-4A72-4902-A12D-1BBB1FB3B77D}"/>
              </a:ext>
            </a:extLst>
          </p:cNvPr>
          <p:cNvSpPr txBox="1"/>
          <p:nvPr/>
        </p:nvSpPr>
        <p:spPr>
          <a:xfrm>
            <a:off x="7218192" y="3163926"/>
            <a:ext cx="1752600" cy="584775"/>
          </a:xfrm>
          <a:prstGeom prst="rect">
            <a:avLst/>
          </a:prstGeom>
          <a:noFill/>
        </p:spPr>
        <p:txBody>
          <a:bodyPr wrap="square">
            <a:spAutoFit/>
          </a:bodyPr>
          <a:lstStyle/>
          <a:p>
            <a:pPr algn="ctr"/>
            <a:r>
              <a:rPr lang="et-EE" sz="3200" dirty="0"/>
              <a:t>kava</a:t>
            </a:r>
          </a:p>
        </p:txBody>
      </p:sp>
      <p:sp>
        <p:nvSpPr>
          <p:cNvPr id="29" name="TextBox 28">
            <a:extLst>
              <a:ext uri="{FF2B5EF4-FFF2-40B4-BE49-F238E27FC236}">
                <a16:creationId xmlns:a16="http://schemas.microsoft.com/office/drawing/2014/main" id="{55FD8AE0-4634-4511-8D13-264B4B8B3941}"/>
              </a:ext>
            </a:extLst>
          </p:cNvPr>
          <p:cNvSpPr txBox="1"/>
          <p:nvPr/>
        </p:nvSpPr>
        <p:spPr>
          <a:xfrm>
            <a:off x="5924257" y="1595492"/>
            <a:ext cx="1913206" cy="523220"/>
          </a:xfrm>
          <a:prstGeom prst="rect">
            <a:avLst/>
          </a:prstGeom>
          <a:noFill/>
        </p:spPr>
        <p:txBody>
          <a:bodyPr wrap="square">
            <a:spAutoFit/>
          </a:bodyPr>
          <a:lstStyle/>
          <a:p>
            <a:pPr algn="ctr"/>
            <a:r>
              <a:rPr lang="et-EE" sz="2800" dirty="0"/>
              <a:t>projekt</a:t>
            </a:r>
          </a:p>
        </p:txBody>
      </p:sp>
      <p:sp>
        <p:nvSpPr>
          <p:cNvPr id="33" name="TextBox 32">
            <a:extLst>
              <a:ext uri="{FF2B5EF4-FFF2-40B4-BE49-F238E27FC236}">
                <a16:creationId xmlns:a16="http://schemas.microsoft.com/office/drawing/2014/main" id="{CE690B5D-F20F-4F68-8DC6-AC22C162A453}"/>
              </a:ext>
            </a:extLst>
          </p:cNvPr>
          <p:cNvSpPr txBox="1"/>
          <p:nvPr/>
        </p:nvSpPr>
        <p:spPr>
          <a:xfrm>
            <a:off x="895350" y="3198167"/>
            <a:ext cx="2953043" cy="461665"/>
          </a:xfrm>
          <a:prstGeom prst="rect">
            <a:avLst/>
          </a:prstGeom>
          <a:noFill/>
        </p:spPr>
        <p:txBody>
          <a:bodyPr wrap="square">
            <a:spAutoFit/>
          </a:bodyPr>
          <a:lstStyle/>
          <a:p>
            <a:pPr algn="ctr"/>
            <a:r>
              <a:rPr lang="et-EE" sz="2400" dirty="0"/>
              <a:t>kaitsekorraldus</a:t>
            </a:r>
          </a:p>
        </p:txBody>
      </p:sp>
      <p:sp>
        <p:nvSpPr>
          <p:cNvPr id="37" name="TextBox 36">
            <a:extLst>
              <a:ext uri="{FF2B5EF4-FFF2-40B4-BE49-F238E27FC236}">
                <a16:creationId xmlns:a16="http://schemas.microsoft.com/office/drawing/2014/main" id="{9585966D-A081-4715-B1ED-EEF52DA19EC4}"/>
              </a:ext>
            </a:extLst>
          </p:cNvPr>
          <p:cNvSpPr txBox="1"/>
          <p:nvPr/>
        </p:nvSpPr>
        <p:spPr>
          <a:xfrm>
            <a:off x="7633482" y="1669550"/>
            <a:ext cx="3318217" cy="461665"/>
          </a:xfrm>
          <a:prstGeom prst="rect">
            <a:avLst/>
          </a:prstGeom>
          <a:noFill/>
        </p:spPr>
        <p:txBody>
          <a:bodyPr wrap="square">
            <a:spAutoFit/>
          </a:bodyPr>
          <a:lstStyle/>
          <a:p>
            <a:pPr algn="ctr"/>
            <a:r>
              <a:rPr lang="et-EE" sz="2400" dirty="0"/>
              <a:t>kaitse-eesmärgid</a:t>
            </a:r>
          </a:p>
        </p:txBody>
      </p:sp>
      <p:sp>
        <p:nvSpPr>
          <p:cNvPr id="41" name="TextBox 40">
            <a:extLst>
              <a:ext uri="{FF2B5EF4-FFF2-40B4-BE49-F238E27FC236}">
                <a16:creationId xmlns:a16="http://schemas.microsoft.com/office/drawing/2014/main" id="{9AB0704F-1B4B-4DD0-8AA3-DE2FE4FD949B}"/>
              </a:ext>
            </a:extLst>
          </p:cNvPr>
          <p:cNvSpPr txBox="1"/>
          <p:nvPr/>
        </p:nvSpPr>
        <p:spPr>
          <a:xfrm>
            <a:off x="7666013" y="5003784"/>
            <a:ext cx="3253154" cy="369332"/>
          </a:xfrm>
          <a:prstGeom prst="rect">
            <a:avLst/>
          </a:prstGeom>
          <a:noFill/>
        </p:spPr>
        <p:txBody>
          <a:bodyPr wrap="square">
            <a:spAutoFit/>
          </a:bodyPr>
          <a:lstStyle/>
          <a:p>
            <a:pPr algn="ctr"/>
            <a:r>
              <a:rPr lang="et-EE" dirty="0"/>
              <a:t>alternatiivne lahendus</a:t>
            </a:r>
          </a:p>
        </p:txBody>
      </p:sp>
      <p:sp>
        <p:nvSpPr>
          <p:cNvPr id="45" name="TextBox 44">
            <a:extLst>
              <a:ext uri="{FF2B5EF4-FFF2-40B4-BE49-F238E27FC236}">
                <a16:creationId xmlns:a16="http://schemas.microsoft.com/office/drawing/2014/main" id="{B3C45608-8E24-47E4-B66E-0727F2C1225F}"/>
              </a:ext>
            </a:extLst>
          </p:cNvPr>
          <p:cNvSpPr txBox="1"/>
          <p:nvPr/>
        </p:nvSpPr>
        <p:spPr>
          <a:xfrm>
            <a:off x="4521005" y="983991"/>
            <a:ext cx="4294163" cy="369332"/>
          </a:xfrm>
          <a:prstGeom prst="rect">
            <a:avLst/>
          </a:prstGeom>
          <a:noFill/>
        </p:spPr>
        <p:txBody>
          <a:bodyPr wrap="square">
            <a:spAutoFit/>
          </a:bodyPr>
          <a:lstStyle/>
          <a:p>
            <a:pPr algn="ctr"/>
            <a:r>
              <a:rPr lang="et-EE" dirty="0"/>
              <a:t>sotsiaalsed ja majanduslikud põhjused</a:t>
            </a:r>
          </a:p>
        </p:txBody>
      </p:sp>
      <p:sp>
        <p:nvSpPr>
          <p:cNvPr id="49" name="TextBox 48">
            <a:extLst>
              <a:ext uri="{FF2B5EF4-FFF2-40B4-BE49-F238E27FC236}">
                <a16:creationId xmlns:a16="http://schemas.microsoft.com/office/drawing/2014/main" id="{0CE99F51-E3BC-485D-9D54-D9787A643AD0}"/>
              </a:ext>
            </a:extLst>
          </p:cNvPr>
          <p:cNvSpPr txBox="1"/>
          <p:nvPr/>
        </p:nvSpPr>
        <p:spPr>
          <a:xfrm>
            <a:off x="5182186" y="5796037"/>
            <a:ext cx="3632982" cy="461665"/>
          </a:xfrm>
          <a:prstGeom prst="rect">
            <a:avLst/>
          </a:prstGeom>
          <a:noFill/>
        </p:spPr>
        <p:txBody>
          <a:bodyPr wrap="square">
            <a:spAutoFit/>
          </a:bodyPr>
          <a:lstStyle/>
          <a:p>
            <a:pPr algn="ctr"/>
            <a:r>
              <a:rPr lang="et-EE" sz="2400" dirty="0"/>
              <a:t>asendusmeetmed</a:t>
            </a:r>
          </a:p>
        </p:txBody>
      </p:sp>
    </p:spTree>
    <p:extLst>
      <p:ext uri="{BB962C8B-B14F-4D97-AF65-F5344CB8AC3E}">
        <p14:creationId xmlns:p14="http://schemas.microsoft.com/office/powerpoint/2010/main" val="54545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7CDBB0-FA9D-43C6-9433-886E98F1E369}"/>
              </a:ext>
            </a:extLst>
          </p:cNvPr>
          <p:cNvCxnSpPr/>
          <p:nvPr/>
        </p:nvCxnSpPr>
        <p:spPr>
          <a:xfrm>
            <a:off x="955598" y="1598503"/>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809A9F15-6249-4C24-BAD0-B236501CD6B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924" b="41924"/>
          <a:stretch/>
        </p:blipFill>
        <p:spPr>
          <a:xfrm>
            <a:off x="0" y="773828"/>
            <a:ext cx="12192000" cy="1965990"/>
          </a:xfrm>
        </p:spPr>
      </p:pic>
      <p:sp>
        <p:nvSpPr>
          <p:cNvPr id="8" name="TextBox 7">
            <a:extLst>
              <a:ext uri="{FF2B5EF4-FFF2-40B4-BE49-F238E27FC236}">
                <a16:creationId xmlns:a16="http://schemas.microsoft.com/office/drawing/2014/main" id="{1E75181F-E76F-4475-9631-D32492B910E4}"/>
              </a:ext>
            </a:extLst>
          </p:cNvPr>
          <p:cNvSpPr txBox="1"/>
          <p:nvPr/>
        </p:nvSpPr>
        <p:spPr>
          <a:xfrm>
            <a:off x="426433" y="3262000"/>
            <a:ext cx="10406518" cy="1116459"/>
          </a:xfrm>
          <a:prstGeom prst="rect">
            <a:avLst/>
          </a:prstGeom>
          <a:noFill/>
        </p:spPr>
        <p:txBody>
          <a:bodyPr wrap="square">
            <a:spAutoFit/>
          </a:bodyPr>
          <a:lstStyle/>
          <a:p>
            <a:pPr>
              <a:lnSpc>
                <a:spcPct val="107000"/>
              </a:lnSpc>
              <a:spcBef>
                <a:spcPts val="600"/>
              </a:spcBef>
              <a:spcAft>
                <a:spcPts val="600"/>
              </a:spcAft>
            </a:pPr>
            <a:r>
              <a:rPr lang="et-EE" b="1" dirty="0">
                <a:solidFill>
                  <a:srgbClr val="000000"/>
                </a:solidFill>
                <a:effectLst/>
                <a:ea typeface="Calibri" panose="020F0502020204030204" pitchFamily="34" charset="0"/>
                <a:cs typeface="Times New Roman" panose="02020603050405020304" pitchFamily="18" charset="0"/>
              </a:rPr>
              <a:t>Tänane lahendus Eestis:</a:t>
            </a:r>
          </a:p>
          <a:p>
            <a:pPr>
              <a:lnSpc>
                <a:spcPct val="107000"/>
              </a:lnSpc>
              <a:spcBef>
                <a:spcPts val="600"/>
              </a:spcBef>
              <a:spcAft>
                <a:spcPts val="600"/>
              </a:spcAft>
            </a:pPr>
            <a:r>
              <a:rPr lang="et-EE" dirty="0">
                <a:solidFill>
                  <a:srgbClr val="000000"/>
                </a:solidFill>
                <a:effectLst/>
                <a:ea typeface="Calibri" panose="020F0502020204030204" pitchFamily="34" charset="0"/>
                <a:cs typeface="Times New Roman" panose="02020603050405020304" pitchFamily="18" charset="0"/>
              </a:rPr>
              <a:t>Natura hindamine on integreeritud keskkonnamõju hindamise menetlusega. Natura hindamist saab teha üksnes osana keskkonnamõju hindamisest. </a:t>
            </a:r>
          </a:p>
        </p:txBody>
      </p:sp>
      <p:sp>
        <p:nvSpPr>
          <p:cNvPr id="9" name="Content Placeholder 4">
            <a:extLst>
              <a:ext uri="{FF2B5EF4-FFF2-40B4-BE49-F238E27FC236}">
                <a16:creationId xmlns:a16="http://schemas.microsoft.com/office/drawing/2014/main" id="{D59B5E7A-46D5-4C83-9D30-43931F3E3824}"/>
              </a:ext>
            </a:extLst>
          </p:cNvPr>
          <p:cNvSpPr txBox="1">
            <a:spLocks/>
          </p:cNvSpPr>
          <p:nvPr/>
        </p:nvSpPr>
        <p:spPr>
          <a:xfrm>
            <a:off x="426432" y="4760792"/>
            <a:ext cx="10804551" cy="145916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7000"/>
              </a:lnSpc>
              <a:spcBef>
                <a:spcPts val="600"/>
              </a:spcBef>
              <a:spcAft>
                <a:spcPts val="600"/>
              </a:spcAft>
              <a:buNone/>
            </a:pPr>
            <a:r>
              <a:rPr lang="et-EE" sz="1800" b="1" dirty="0">
                <a:solidFill>
                  <a:srgbClr val="000000"/>
                </a:solidFill>
                <a:effectLst/>
                <a:ea typeface="Calibri" panose="020F0502020204030204" pitchFamily="34" charset="0"/>
                <a:cs typeface="Times New Roman" panose="02020603050405020304" pitchFamily="18" charset="0"/>
              </a:rPr>
              <a:t>Alternatiivne lahendus:</a:t>
            </a:r>
          </a:p>
          <a:p>
            <a:pPr marL="0" indent="0">
              <a:lnSpc>
                <a:spcPct val="107000"/>
              </a:lnSpc>
              <a:spcBef>
                <a:spcPts val="600"/>
              </a:spcBef>
              <a:spcAft>
                <a:spcPts val="600"/>
              </a:spcAft>
              <a:buNone/>
            </a:pPr>
            <a:r>
              <a:rPr lang="et-EE" sz="1800" dirty="0">
                <a:solidFill>
                  <a:srgbClr val="000000"/>
                </a:solidFill>
                <a:effectLst/>
                <a:ea typeface="Calibri" panose="020F0502020204030204" pitchFamily="34" charset="0"/>
                <a:cs typeface="Times New Roman" panose="02020603050405020304" pitchFamily="18" charset="0"/>
              </a:rPr>
              <a:t>Natura hindamine on integreeritud keskkonnamõju hindamise menetlusega, kuid Natura hindamist saaks teha ka eraldiseisvalt. </a:t>
            </a:r>
          </a:p>
        </p:txBody>
      </p:sp>
    </p:spTree>
    <p:extLst>
      <p:ext uri="{BB962C8B-B14F-4D97-AF65-F5344CB8AC3E}">
        <p14:creationId xmlns:p14="http://schemas.microsoft.com/office/powerpoint/2010/main" val="115485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4">
            <a:extLst>
              <a:ext uri="{FF2B5EF4-FFF2-40B4-BE49-F238E27FC236}">
                <a16:creationId xmlns:a16="http://schemas.microsoft.com/office/drawing/2014/main" id="{81D821A1-E0A2-4973-B84D-4F80978F269F}"/>
              </a:ext>
            </a:extLst>
          </p:cNvPr>
          <p:cNvSpPr txBox="1">
            <a:spLocks/>
          </p:cNvSpPr>
          <p:nvPr/>
        </p:nvSpPr>
        <p:spPr>
          <a:xfrm>
            <a:off x="6096000" y="1681273"/>
            <a:ext cx="5871990" cy="543682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endParaRPr lang="et-EE" sz="1400" dirty="0"/>
          </a:p>
          <a:p>
            <a:pPr marL="0" indent="0">
              <a:lnSpc>
                <a:spcPct val="107000"/>
              </a:lnSpc>
              <a:spcAft>
                <a:spcPts val="800"/>
              </a:spcAft>
              <a:buNone/>
            </a:pPr>
            <a:r>
              <a:rPr lang="et-EE" sz="1300" i="1" dirty="0">
                <a:solidFill>
                  <a:srgbClr val="000000"/>
                </a:solidFill>
                <a:effectLst/>
                <a:ea typeface="Calibri" panose="020F0502020204030204" pitchFamily="34" charset="0"/>
                <a:cs typeface="Times New Roman" panose="02020603050405020304" pitchFamily="18" charset="0"/>
              </a:rPr>
              <a:t>3. Iga kava või projekti, mis ei ole otseselt seotud ala kaitsekorraldusega või ei ole selleks otseselt vajalik, kuid mis tõenäoliselt avaldab alale olulist mõju eraldi või koos muude kavade või projektidega, tuleb asjakohaselt hinnata seoses tagajärgedega, mida see ala kaitse-eesmärkidele avaldab. Pädevad siseriiklikud asutused annavad kavale või projektile kava või projekti tagajärgede hindamise järelduste alusel ning lõike 4 sätete kohaselt nõusoleku alles pärast seda, kui nad on kindlaks teinud, et see ei avalda asjaomase ala terviklikkusele negatiivset mõju, ja teevad seda vajaduse korral pärast avaliku arvamuse saamist. </a:t>
            </a:r>
            <a:endParaRPr lang="et-EE" sz="1300" dirty="0">
              <a:solidFill>
                <a:srgbClr val="000000"/>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t-EE" sz="1300" i="1" dirty="0">
                <a:solidFill>
                  <a:srgbClr val="000000"/>
                </a:solidFill>
                <a:effectLst/>
                <a:ea typeface="Calibri" panose="020F0502020204030204" pitchFamily="34" charset="0"/>
                <a:cs typeface="Times New Roman" panose="02020603050405020304" pitchFamily="18" charset="0"/>
              </a:rPr>
              <a:t>4. Kui hoolimata negatiivsest hinnangust kava või projekti tagajärgedele ala suhtes ja alternatiivsete lahenduste puudumisel tuleb kava või projekt üldiste huvide seisukohast eriti mõjuvatel põhjustel, sealhulgas sotsiaalsetel või majanduslikel põhjustel siiski ellu viia, peab liikmesriik võtma kõik vajalikud asendusmeetmed, et tagada Natura 2000 võrgustiku üldise sidususe kaitse. Liikmesriik teatab komisjonile vastuvõetud asendusmeetmetest. Kui asjaomasel alal esineb esmatähtsaid looduslikke elupaigatüüpe ja/ või esmatähtsaid liike, võib kaaluda ainult neid seisukohti, mis on seotud rahva tervise või avaliku julgeolekuga, esmatähtsate soodsate tagajärgedega keskkonnale või komisjoni arvamuse kohaselt muude üldiste huvide seisukohast eriti mõjuvate põhjustega.</a:t>
            </a:r>
            <a:endParaRPr lang="et-EE" sz="1300" dirty="0">
              <a:solidFill>
                <a:srgbClr val="000000"/>
              </a:solidFill>
              <a:effectLst/>
              <a:ea typeface="Calibri" panose="020F0502020204030204" pitchFamily="34" charset="0"/>
              <a:cs typeface="Times New Roman" panose="02020603050405020304" pitchFamily="18" charset="0"/>
            </a:endParaRPr>
          </a:p>
          <a:p>
            <a:pPr marL="342900" indent="-342900" algn="just">
              <a:lnSpc>
                <a:spcPct val="100000"/>
              </a:lnSpc>
              <a:buAutoNum type="alphaUcPeriod"/>
            </a:pPr>
            <a:endParaRPr lang="en-US" sz="1400" dirty="0"/>
          </a:p>
        </p:txBody>
      </p:sp>
      <p:sp>
        <p:nvSpPr>
          <p:cNvPr id="10" name="Content Placeholder 4">
            <a:extLst>
              <a:ext uri="{FF2B5EF4-FFF2-40B4-BE49-F238E27FC236}">
                <a16:creationId xmlns:a16="http://schemas.microsoft.com/office/drawing/2014/main" id="{D1F67BB9-9702-46B0-B0D5-93CAF5E57339}"/>
              </a:ext>
            </a:extLst>
          </p:cNvPr>
          <p:cNvSpPr txBox="1">
            <a:spLocks/>
          </p:cNvSpPr>
          <p:nvPr/>
        </p:nvSpPr>
        <p:spPr>
          <a:xfrm>
            <a:off x="224010" y="4881929"/>
            <a:ext cx="5871990" cy="8764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7000"/>
              </a:lnSpc>
              <a:spcAft>
                <a:spcPts val="800"/>
              </a:spcAft>
              <a:buNone/>
            </a:pPr>
            <a:r>
              <a:rPr lang="et-EE" sz="1600" dirty="0">
                <a:solidFill>
                  <a:srgbClr val="000000"/>
                </a:solidFill>
                <a:ea typeface="Calibri" panose="020F0502020204030204" pitchFamily="34" charset="0"/>
                <a:cs typeface="Times New Roman" panose="02020603050405020304" pitchFamily="18" charset="0"/>
              </a:rPr>
              <a:t>B.   </a:t>
            </a:r>
            <a:r>
              <a:rPr lang="et-EE" sz="1600" dirty="0">
                <a:solidFill>
                  <a:srgbClr val="000000"/>
                </a:solidFill>
                <a:effectLst/>
                <a:ea typeface="Calibri" panose="020F0502020204030204" pitchFamily="34" charset="0"/>
                <a:cs typeface="Times New Roman" panose="02020603050405020304" pitchFamily="18" charset="0"/>
              </a:rPr>
              <a:t>Eesti siseriikliku õiguse erinevad sätted keskkonnamõju hindamise ja keskkonnajuhtimissüsteemi seaduses ja looduskaitseseaduses.</a:t>
            </a:r>
          </a:p>
        </p:txBody>
      </p:sp>
      <p:sp>
        <p:nvSpPr>
          <p:cNvPr id="6" name="Subtitle 2">
            <a:extLst>
              <a:ext uri="{FF2B5EF4-FFF2-40B4-BE49-F238E27FC236}">
                <a16:creationId xmlns:a16="http://schemas.microsoft.com/office/drawing/2014/main" id="{537E5C9F-9511-4B19-8A72-ACA7A9199F0A}"/>
              </a:ext>
            </a:extLst>
          </p:cNvPr>
          <p:cNvSpPr txBox="1">
            <a:spLocks/>
          </p:cNvSpPr>
          <p:nvPr/>
        </p:nvSpPr>
        <p:spPr>
          <a:xfrm>
            <a:off x="253388" y="1537839"/>
            <a:ext cx="3600450" cy="448875"/>
          </a:xfrm>
          <a:prstGeom prst="rect">
            <a:avLst/>
          </a:prstGeom>
        </p:spPr>
        <p:txBody>
          <a:bodyPr vert="horz" lIns="163160" tIns="81580" rIns="163160" bIns="8158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t-EE" sz="1600" b="1" dirty="0">
                <a:solidFill>
                  <a:srgbClr val="000000"/>
                </a:solidFill>
                <a:latin typeface="+mn-lt"/>
                <a:cs typeface="Lato Light"/>
              </a:rPr>
              <a:t>Õiguslikud alused:</a:t>
            </a:r>
            <a:endParaRPr lang="en-US" sz="1600" b="1" dirty="0">
              <a:solidFill>
                <a:srgbClr val="000000"/>
              </a:solidFill>
              <a:latin typeface="+mn-lt"/>
              <a:cs typeface="Lato Light"/>
            </a:endParaRPr>
          </a:p>
        </p:txBody>
      </p:sp>
      <p:sp>
        <p:nvSpPr>
          <p:cNvPr id="8" name="TextBox 7">
            <a:extLst>
              <a:ext uri="{FF2B5EF4-FFF2-40B4-BE49-F238E27FC236}">
                <a16:creationId xmlns:a16="http://schemas.microsoft.com/office/drawing/2014/main" id="{752B078A-93DF-4042-8A9A-FB9D99060E12}"/>
              </a:ext>
            </a:extLst>
          </p:cNvPr>
          <p:cNvSpPr txBox="1"/>
          <p:nvPr/>
        </p:nvSpPr>
        <p:spPr>
          <a:xfrm>
            <a:off x="352540" y="2012358"/>
            <a:ext cx="6097836" cy="338554"/>
          </a:xfrm>
          <a:prstGeom prst="rect">
            <a:avLst/>
          </a:prstGeom>
          <a:noFill/>
        </p:spPr>
        <p:txBody>
          <a:bodyPr wrap="square">
            <a:spAutoFit/>
          </a:bodyPr>
          <a:lstStyle/>
          <a:p>
            <a:pPr algn="just">
              <a:lnSpc>
                <a:spcPct val="100000"/>
              </a:lnSpc>
            </a:pPr>
            <a:r>
              <a:rPr lang="et-EE" sz="1600" dirty="0"/>
              <a:t>A.   </a:t>
            </a:r>
            <a:r>
              <a:rPr lang="en-US" sz="1600" dirty="0" err="1">
                <a:solidFill>
                  <a:srgbClr val="000000"/>
                </a:solidFill>
              </a:rPr>
              <a:t>Loodusdirektiivi</a:t>
            </a:r>
            <a:r>
              <a:rPr lang="en-US" sz="1600" dirty="0"/>
              <a:t> </a:t>
            </a:r>
            <a:r>
              <a:rPr lang="en-US" sz="1600" dirty="0">
                <a:solidFill>
                  <a:srgbClr val="000000"/>
                </a:solidFill>
              </a:rPr>
              <a:t>(92/43/EMÜ) </a:t>
            </a:r>
            <a:r>
              <a:rPr lang="en-US" sz="1600" dirty="0" err="1">
                <a:solidFill>
                  <a:srgbClr val="000000"/>
                </a:solidFill>
              </a:rPr>
              <a:t>artikkel</a:t>
            </a:r>
            <a:r>
              <a:rPr lang="en-US" sz="1600" dirty="0">
                <a:solidFill>
                  <a:srgbClr val="000000"/>
                </a:solidFill>
              </a:rPr>
              <a:t> 6 </a:t>
            </a:r>
            <a:r>
              <a:rPr lang="en-US" sz="1600" dirty="0" err="1">
                <a:solidFill>
                  <a:srgbClr val="000000"/>
                </a:solidFill>
              </a:rPr>
              <a:t>lõiked</a:t>
            </a:r>
            <a:r>
              <a:rPr lang="en-US" sz="1600" dirty="0">
                <a:solidFill>
                  <a:srgbClr val="000000"/>
                </a:solidFill>
              </a:rPr>
              <a:t> 3 ja 4. </a:t>
            </a:r>
            <a:endParaRPr lang="et-EE" sz="1600" dirty="0">
              <a:solidFill>
                <a:srgbClr val="000000"/>
              </a:solidFill>
            </a:endParaRPr>
          </a:p>
        </p:txBody>
      </p:sp>
      <p:sp>
        <p:nvSpPr>
          <p:cNvPr id="11" name="Title 1">
            <a:extLst>
              <a:ext uri="{FF2B5EF4-FFF2-40B4-BE49-F238E27FC236}">
                <a16:creationId xmlns:a16="http://schemas.microsoft.com/office/drawing/2014/main" id="{FC980843-6701-4E1C-90DF-EE6510533368}"/>
              </a:ext>
            </a:extLst>
          </p:cNvPr>
          <p:cNvSpPr txBox="1">
            <a:spLocks/>
          </p:cNvSpPr>
          <p:nvPr/>
        </p:nvSpPr>
        <p:spPr>
          <a:xfrm>
            <a:off x="3217313" y="606042"/>
            <a:ext cx="6521598" cy="60902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a:t>NATURA HINDAMINE</a:t>
            </a:r>
            <a:endParaRPr lang="id-ID" dirty="0"/>
          </a:p>
        </p:txBody>
      </p:sp>
      <p:cxnSp>
        <p:nvCxnSpPr>
          <p:cNvPr id="12" name="Straight Connector 11">
            <a:extLst>
              <a:ext uri="{FF2B5EF4-FFF2-40B4-BE49-F238E27FC236}">
                <a16:creationId xmlns:a16="http://schemas.microsoft.com/office/drawing/2014/main" id="{0D71A77B-6923-4E87-8C29-2D8F9B0CB2DD}"/>
              </a:ext>
            </a:extLst>
          </p:cNvPr>
          <p:cNvCxnSpPr/>
          <p:nvPr/>
        </p:nvCxnSpPr>
        <p:spPr>
          <a:xfrm>
            <a:off x="5408749" y="1342180"/>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6ADA1814-6942-4FA9-BA9D-7D07D44A9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334" y="6425073"/>
            <a:ext cx="1511169" cy="219758"/>
          </a:xfrm>
          <a:prstGeom prst="rect">
            <a:avLst/>
          </a:prstGeom>
        </p:spPr>
      </p:pic>
    </p:spTree>
    <p:extLst>
      <p:ext uri="{BB962C8B-B14F-4D97-AF65-F5344CB8AC3E}">
        <p14:creationId xmlns:p14="http://schemas.microsoft.com/office/powerpoint/2010/main" val="275139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Effect transition="in" filter="fade">
                                      <p:cBhvr>
                                        <p:cTn id="13" dur="500"/>
                                        <p:tgtEl>
                                          <p:spTgt spid="2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E6F7189-D913-41A6-8BCF-F35400AB057A}"/>
              </a:ext>
            </a:extLst>
          </p:cNvPr>
          <p:cNvSpPr txBox="1">
            <a:spLocks/>
          </p:cNvSpPr>
          <p:nvPr/>
        </p:nvSpPr>
        <p:spPr>
          <a:xfrm>
            <a:off x="3217313" y="606042"/>
            <a:ext cx="5805501" cy="60902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a:t>NATURA HINDAMINE</a:t>
            </a:r>
            <a:endParaRPr lang="id-ID" dirty="0"/>
          </a:p>
        </p:txBody>
      </p:sp>
      <p:cxnSp>
        <p:nvCxnSpPr>
          <p:cNvPr id="9" name="Straight Connector 8">
            <a:extLst>
              <a:ext uri="{FF2B5EF4-FFF2-40B4-BE49-F238E27FC236}">
                <a16:creationId xmlns:a16="http://schemas.microsoft.com/office/drawing/2014/main" id="{6519C758-9B7D-48FB-A302-9B7BA4CD6F15}"/>
              </a:ext>
            </a:extLst>
          </p:cNvPr>
          <p:cNvCxnSpPr/>
          <p:nvPr/>
        </p:nvCxnSpPr>
        <p:spPr>
          <a:xfrm>
            <a:off x="5408749" y="1342180"/>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DE385B-19AD-429F-8B56-3B78AC80C07B}"/>
              </a:ext>
            </a:extLst>
          </p:cNvPr>
          <p:cNvSpPr txBox="1"/>
          <p:nvPr/>
        </p:nvSpPr>
        <p:spPr>
          <a:xfrm>
            <a:off x="441063" y="2269276"/>
            <a:ext cx="10641906" cy="3545009"/>
          </a:xfrm>
          <a:prstGeom prst="rect">
            <a:avLst/>
          </a:prstGeom>
          <a:noFill/>
        </p:spPr>
        <p:txBody>
          <a:bodyPr wrap="square">
            <a:spAutoFit/>
          </a:bodyPr>
          <a:lstStyle/>
          <a:p>
            <a:pPr marL="285750" indent="-285750">
              <a:lnSpc>
                <a:spcPct val="107000"/>
              </a:lnSpc>
              <a:spcBef>
                <a:spcPts val="600"/>
              </a:spcBef>
              <a:spcAft>
                <a:spcPts val="600"/>
              </a:spcAft>
              <a:buFont typeface="Arial" panose="020B0604020202020204" pitchFamily="34" charset="0"/>
              <a:buChar char="•"/>
            </a:pPr>
            <a:r>
              <a:rPr lang="et-EE" sz="1600" b="1" dirty="0">
                <a:solidFill>
                  <a:srgbClr val="000000"/>
                </a:solidFill>
                <a:effectLst/>
                <a:ea typeface="Roboto" panose="02000000000000000000" pitchFamily="2" charset="0"/>
                <a:cs typeface="Times New Roman" panose="02020603050405020304" pitchFamily="18" charset="0"/>
              </a:rPr>
              <a:t>Eelhindamine:</a:t>
            </a:r>
            <a:r>
              <a:rPr lang="et-EE" sz="1600" dirty="0">
                <a:solidFill>
                  <a:srgbClr val="000000"/>
                </a:solidFill>
                <a:effectLst/>
                <a:ea typeface="Roboto" panose="02000000000000000000" pitchFamily="2" charset="0"/>
                <a:cs typeface="Times New Roman" panose="02020603050405020304" pitchFamily="18" charset="0"/>
              </a:rPr>
              <a:t> Kas tegevus tõenäoliselt avaldab alale olulist mõju (st mõjud ei ole välistatud) eraldi või koos muude kavade või projektidega. Juhul, kui tegemist on kaitsekorraldusega otseselt seotud tegevusega või on välistatud, et tegevus avaldaks alale olulist mõju, ei pea edasist hindamist järgnema ning võib asuda tegevuse lubamist otsustama.</a:t>
            </a:r>
          </a:p>
          <a:p>
            <a:pPr marL="285750" indent="-285750">
              <a:lnSpc>
                <a:spcPct val="107000"/>
              </a:lnSpc>
              <a:spcBef>
                <a:spcPts val="600"/>
              </a:spcBef>
              <a:spcAft>
                <a:spcPts val="600"/>
              </a:spcAft>
              <a:buFont typeface="Arial" panose="020B0604020202020204" pitchFamily="34" charset="0"/>
              <a:buChar char="•"/>
            </a:pPr>
            <a:r>
              <a:rPr lang="et-EE" sz="1600" b="1" dirty="0">
                <a:solidFill>
                  <a:srgbClr val="000000"/>
                </a:solidFill>
                <a:effectLst/>
                <a:ea typeface="Roboto" panose="02000000000000000000" pitchFamily="2" charset="0"/>
                <a:cs typeface="Times New Roman" panose="02020603050405020304" pitchFamily="18" charset="0"/>
              </a:rPr>
              <a:t>Asjakohane hindamine:</a:t>
            </a:r>
            <a:r>
              <a:rPr lang="et-EE" sz="1600" dirty="0">
                <a:solidFill>
                  <a:srgbClr val="000000"/>
                </a:solidFill>
                <a:effectLst/>
                <a:ea typeface="Roboto" panose="02000000000000000000" pitchFamily="2" charset="0"/>
                <a:cs typeface="Times New Roman" panose="02020603050405020304" pitchFamily="18" charset="0"/>
              </a:rPr>
              <a:t> Kas tegevus avaldab asjaomase ala terviklikkusele negatiivset mõju? Kui hindamise tulemuseks on, et alale negatiivset mõju ei avaldata, saab liikuda tegevuse lubamise otsustamise juurde. Kui aga hindamine sellise negatiivse mõju tuvastab, ei saa üldreeglina tegevust lubada.</a:t>
            </a:r>
          </a:p>
          <a:p>
            <a:pPr marL="285750" indent="-285750">
              <a:lnSpc>
                <a:spcPct val="107000"/>
              </a:lnSpc>
              <a:spcBef>
                <a:spcPts val="600"/>
              </a:spcBef>
              <a:spcAft>
                <a:spcPts val="600"/>
              </a:spcAft>
              <a:buFont typeface="Arial" panose="020B0604020202020204" pitchFamily="34" charset="0"/>
              <a:buChar char="•"/>
            </a:pPr>
            <a:r>
              <a:rPr lang="et-EE" sz="1600" b="1" dirty="0">
                <a:solidFill>
                  <a:srgbClr val="000000"/>
                </a:solidFill>
                <a:effectLst/>
                <a:ea typeface="Roboto" panose="02000000000000000000" pitchFamily="2" charset="0"/>
                <a:cs typeface="Times New Roman" panose="02020603050405020304" pitchFamily="18" charset="0"/>
              </a:rPr>
              <a:t>Erandi tegemine</a:t>
            </a:r>
            <a:r>
              <a:rPr lang="et-EE" sz="1600" dirty="0">
                <a:solidFill>
                  <a:srgbClr val="000000"/>
                </a:solidFill>
                <a:effectLst/>
                <a:ea typeface="Roboto" panose="02000000000000000000" pitchFamily="2" charset="0"/>
                <a:cs typeface="Times New Roman" panose="02020603050405020304" pitchFamily="18" charset="0"/>
              </a:rPr>
              <a:t>, st alternatiivide kaalumine (mida võib pidada ka eraldi alaetapiks) ja hüvitusmeetmete väljatöötamine: Kui ebasoodne mõju ala suhtes kaasneb ja soovitakse siiski kaaluda tegevuse lubamist, on vaja hinnata alternatiivide puudumist ning hinnata mõjuvate põhjuste olemasolul ka nende kaalukust. Lisaks peab sellisel juhul välja töötama vastavad asendusmeetmed (hüvitusmeetmed), et tagada Natura 2000 võrgustiku üldise sidususe kaitse.</a:t>
            </a:r>
          </a:p>
        </p:txBody>
      </p:sp>
      <p:sp>
        <p:nvSpPr>
          <p:cNvPr id="12" name="Subtitle 2">
            <a:extLst>
              <a:ext uri="{FF2B5EF4-FFF2-40B4-BE49-F238E27FC236}">
                <a16:creationId xmlns:a16="http://schemas.microsoft.com/office/drawing/2014/main" id="{15A354B8-38DE-4448-84C8-51A105C1E5FE}"/>
              </a:ext>
            </a:extLst>
          </p:cNvPr>
          <p:cNvSpPr txBox="1">
            <a:spLocks/>
          </p:cNvSpPr>
          <p:nvPr/>
        </p:nvSpPr>
        <p:spPr>
          <a:xfrm>
            <a:off x="441063" y="1619849"/>
            <a:ext cx="3600450" cy="448875"/>
          </a:xfrm>
          <a:prstGeom prst="rect">
            <a:avLst/>
          </a:prstGeom>
        </p:spPr>
        <p:txBody>
          <a:bodyPr vert="horz" lIns="163160" tIns="81580" rIns="163160" bIns="81580"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t-EE" sz="1800" b="1" dirty="0">
                <a:solidFill>
                  <a:srgbClr val="000000"/>
                </a:solidFill>
                <a:latin typeface="+mn-lt"/>
                <a:cs typeface="Lato Light"/>
              </a:rPr>
              <a:t>Etapid</a:t>
            </a:r>
            <a:r>
              <a:rPr lang="et-EE" sz="1800" b="1" dirty="0">
                <a:solidFill>
                  <a:schemeClr val="tx1"/>
                </a:solidFill>
                <a:latin typeface="+mn-lt"/>
                <a:cs typeface="Lato Light"/>
              </a:rPr>
              <a:t>:</a:t>
            </a:r>
            <a:endParaRPr lang="en-US" sz="1800" b="1" dirty="0">
              <a:solidFill>
                <a:schemeClr val="tx1"/>
              </a:solidFill>
              <a:latin typeface="+mn-lt"/>
              <a:cs typeface="Lato Light"/>
            </a:endParaRPr>
          </a:p>
        </p:txBody>
      </p:sp>
      <p:pic>
        <p:nvPicPr>
          <p:cNvPr id="14" name="Graphic 13">
            <a:extLst>
              <a:ext uri="{FF2B5EF4-FFF2-40B4-BE49-F238E27FC236}">
                <a16:creationId xmlns:a16="http://schemas.microsoft.com/office/drawing/2014/main" id="{4BAA7BD5-0D23-4AAE-9993-69A9931B58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334" y="6425073"/>
            <a:ext cx="1511169" cy="219758"/>
          </a:xfrm>
          <a:prstGeom prst="rect">
            <a:avLst/>
          </a:prstGeom>
        </p:spPr>
      </p:pic>
    </p:spTree>
    <p:extLst>
      <p:ext uri="{BB962C8B-B14F-4D97-AF65-F5344CB8AC3E}">
        <p14:creationId xmlns:p14="http://schemas.microsoft.com/office/powerpoint/2010/main" val="220016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11513C6-1670-401C-BD6F-5398681104D9}"/>
              </a:ext>
            </a:extLst>
          </p:cNvPr>
          <p:cNvSpPr txBox="1">
            <a:spLocks/>
          </p:cNvSpPr>
          <p:nvPr/>
        </p:nvSpPr>
        <p:spPr>
          <a:xfrm>
            <a:off x="1168997" y="283522"/>
            <a:ext cx="9854005" cy="13026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t-EE" sz="3200" dirty="0">
                <a:solidFill>
                  <a:srgbClr val="000000"/>
                </a:solidFill>
              </a:rPr>
              <a:t>KESKKONNAMÕJU HINDAMINE JA KESKKONNAMÕJU STRATEEGILINE HINDAMINE</a:t>
            </a:r>
            <a:endParaRPr lang="lt-LT" sz="3200" dirty="0">
              <a:solidFill>
                <a:srgbClr val="000000"/>
              </a:solidFill>
            </a:endParaRPr>
          </a:p>
        </p:txBody>
      </p:sp>
      <p:sp>
        <p:nvSpPr>
          <p:cNvPr id="20" name="Content Placeholder 4">
            <a:extLst>
              <a:ext uri="{FF2B5EF4-FFF2-40B4-BE49-F238E27FC236}">
                <a16:creationId xmlns:a16="http://schemas.microsoft.com/office/drawing/2014/main" id="{BDEA0914-3F7D-411F-B2FD-E96A2F962157}"/>
              </a:ext>
            </a:extLst>
          </p:cNvPr>
          <p:cNvSpPr txBox="1">
            <a:spLocks/>
          </p:cNvSpPr>
          <p:nvPr/>
        </p:nvSpPr>
        <p:spPr>
          <a:xfrm>
            <a:off x="438716" y="2480935"/>
            <a:ext cx="6992470" cy="130266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2000" indent="-252000">
              <a:lnSpc>
                <a:spcPct val="107000"/>
              </a:lnSpc>
              <a:spcBef>
                <a:spcPts val="600"/>
              </a:spcBef>
              <a:spcAft>
                <a:spcPts val="600"/>
              </a:spcAft>
            </a:pPr>
            <a:r>
              <a:rPr lang="et-EE" sz="1600" dirty="0">
                <a:solidFill>
                  <a:srgbClr val="000000"/>
                </a:solidFill>
                <a:effectLst/>
                <a:ea typeface="Calibri" panose="020F0502020204030204" pitchFamily="34" charset="0"/>
                <a:cs typeface="Times New Roman" panose="02020603050405020304" pitchFamily="18" charset="0"/>
              </a:rPr>
              <a:t>KMH direktiiv (</a:t>
            </a:r>
            <a:r>
              <a:rPr lang="et-EE" sz="1600" dirty="0">
                <a:solidFill>
                  <a:srgbClr val="000000"/>
                </a:solidFill>
                <a:effectLst/>
                <a:ea typeface="Calibri" panose="020F0502020204030204" pitchFamily="34" charset="0"/>
                <a:cs typeface="ArialMT"/>
              </a:rPr>
              <a:t>2011/92/EL)</a:t>
            </a:r>
            <a:endParaRPr lang="et-EE" sz="1600" dirty="0">
              <a:solidFill>
                <a:srgbClr val="000000"/>
              </a:solidFill>
              <a:effectLst/>
              <a:ea typeface="Calibri" panose="020F0502020204030204" pitchFamily="34" charset="0"/>
              <a:cs typeface="Times New Roman" panose="02020603050405020304" pitchFamily="18" charset="0"/>
            </a:endParaRPr>
          </a:p>
          <a:p>
            <a:pPr marL="252000" indent="-252000">
              <a:lnSpc>
                <a:spcPct val="107000"/>
              </a:lnSpc>
              <a:spcBef>
                <a:spcPts val="600"/>
              </a:spcBef>
              <a:spcAft>
                <a:spcPts val="600"/>
              </a:spcAft>
            </a:pPr>
            <a:r>
              <a:rPr lang="et-EE" sz="1600" dirty="0">
                <a:solidFill>
                  <a:srgbClr val="000000"/>
                </a:solidFill>
                <a:effectLst/>
                <a:ea typeface="Calibri" panose="020F0502020204030204" pitchFamily="34" charset="0"/>
                <a:cs typeface="Times New Roman" panose="02020603050405020304" pitchFamily="18" charset="0"/>
              </a:rPr>
              <a:t>KSH direktiiv (</a:t>
            </a:r>
            <a:r>
              <a:rPr lang="et-EE" sz="1600" dirty="0">
                <a:solidFill>
                  <a:srgbClr val="000000"/>
                </a:solidFill>
                <a:effectLst/>
                <a:ea typeface="Calibri" panose="020F0502020204030204" pitchFamily="34" charset="0"/>
                <a:cs typeface="ArialMT"/>
              </a:rPr>
              <a:t>2001/42/EU)</a:t>
            </a:r>
            <a:endParaRPr lang="et-EE" sz="1600" dirty="0">
              <a:solidFill>
                <a:srgbClr val="000000"/>
              </a:solidFill>
              <a:effectLst/>
              <a:ea typeface="Calibri" panose="020F0502020204030204" pitchFamily="34" charset="0"/>
              <a:cs typeface="Times New Roman" panose="02020603050405020304" pitchFamily="18" charset="0"/>
            </a:endParaRPr>
          </a:p>
          <a:p>
            <a:pPr marL="252000" indent="-252000">
              <a:lnSpc>
                <a:spcPct val="107000"/>
              </a:lnSpc>
              <a:spcBef>
                <a:spcPts val="600"/>
              </a:spcBef>
              <a:spcAft>
                <a:spcPts val="600"/>
              </a:spcAft>
            </a:pPr>
            <a:r>
              <a:rPr lang="et-EE" sz="1600" dirty="0">
                <a:solidFill>
                  <a:srgbClr val="000000"/>
                </a:solidFill>
                <a:effectLst/>
                <a:ea typeface="Calibri" panose="020F0502020204030204" pitchFamily="34" charset="0"/>
                <a:cs typeface="Times New Roman" panose="02020603050405020304" pitchFamily="18" charset="0"/>
              </a:rPr>
              <a:t>Keskkonnamõju hindamise ja keskkonnajuhtimissüsteemi seadus</a:t>
            </a:r>
          </a:p>
        </p:txBody>
      </p:sp>
      <p:sp>
        <p:nvSpPr>
          <p:cNvPr id="15" name="Subtitle 2">
            <a:extLst>
              <a:ext uri="{FF2B5EF4-FFF2-40B4-BE49-F238E27FC236}">
                <a16:creationId xmlns:a16="http://schemas.microsoft.com/office/drawing/2014/main" id="{34114BCB-D90E-449F-B852-639F60F21E6A}"/>
              </a:ext>
            </a:extLst>
          </p:cNvPr>
          <p:cNvSpPr txBox="1">
            <a:spLocks/>
          </p:cNvSpPr>
          <p:nvPr/>
        </p:nvSpPr>
        <p:spPr>
          <a:xfrm>
            <a:off x="322729" y="1889286"/>
            <a:ext cx="3600450" cy="448875"/>
          </a:xfrm>
          <a:prstGeom prst="rect">
            <a:avLst/>
          </a:prstGeom>
        </p:spPr>
        <p:txBody>
          <a:bodyPr vert="horz" lIns="163160" tIns="81580" rIns="163160" bIns="81580"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t-EE" sz="1800" b="1" dirty="0">
                <a:solidFill>
                  <a:srgbClr val="000000"/>
                </a:solidFill>
                <a:latin typeface="+mn-lt"/>
                <a:cs typeface="Lato Light"/>
              </a:rPr>
              <a:t>Õiguslikud alused:</a:t>
            </a:r>
            <a:endParaRPr lang="en-US" sz="1800" b="1" dirty="0">
              <a:solidFill>
                <a:srgbClr val="000000"/>
              </a:solidFill>
              <a:latin typeface="+mn-lt"/>
              <a:cs typeface="Lato Light"/>
            </a:endParaRPr>
          </a:p>
        </p:txBody>
      </p:sp>
      <p:cxnSp>
        <p:nvCxnSpPr>
          <p:cNvPr id="16" name="Straight Connector 15">
            <a:extLst>
              <a:ext uri="{FF2B5EF4-FFF2-40B4-BE49-F238E27FC236}">
                <a16:creationId xmlns:a16="http://schemas.microsoft.com/office/drawing/2014/main" id="{AC82417F-49BE-4A09-9C6D-3742409F40B3}"/>
              </a:ext>
            </a:extLst>
          </p:cNvPr>
          <p:cNvCxnSpPr/>
          <p:nvPr/>
        </p:nvCxnSpPr>
        <p:spPr>
          <a:xfrm>
            <a:off x="5216533" y="1586189"/>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92FC3C31-249E-436E-9086-5CCD71AC4501}"/>
              </a:ext>
            </a:extLst>
          </p:cNvPr>
          <p:cNvSpPr txBox="1">
            <a:spLocks/>
          </p:cNvSpPr>
          <p:nvPr/>
        </p:nvSpPr>
        <p:spPr>
          <a:xfrm>
            <a:off x="398775" y="3701938"/>
            <a:ext cx="3600450" cy="448875"/>
          </a:xfrm>
          <a:prstGeom prst="rect">
            <a:avLst/>
          </a:prstGeom>
        </p:spPr>
        <p:txBody>
          <a:bodyPr vert="horz" lIns="163160" tIns="81580" rIns="163160" bIns="81580"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t-EE" sz="1800" b="1" dirty="0">
                <a:solidFill>
                  <a:srgbClr val="000000"/>
                </a:solidFill>
                <a:latin typeface="+mn-lt"/>
                <a:cs typeface="Lato Light"/>
              </a:rPr>
              <a:t>Millal nõutav?</a:t>
            </a:r>
            <a:endParaRPr lang="en-US" sz="1800" b="1" dirty="0">
              <a:solidFill>
                <a:srgbClr val="000000"/>
              </a:solidFill>
              <a:latin typeface="+mn-lt"/>
              <a:cs typeface="Lato Light"/>
            </a:endParaRPr>
          </a:p>
        </p:txBody>
      </p:sp>
      <p:sp>
        <p:nvSpPr>
          <p:cNvPr id="22" name="TextBox 21">
            <a:extLst>
              <a:ext uri="{FF2B5EF4-FFF2-40B4-BE49-F238E27FC236}">
                <a16:creationId xmlns:a16="http://schemas.microsoft.com/office/drawing/2014/main" id="{06973EDE-5D3F-4C35-A73F-011843056082}"/>
              </a:ext>
            </a:extLst>
          </p:cNvPr>
          <p:cNvSpPr txBox="1"/>
          <p:nvPr/>
        </p:nvSpPr>
        <p:spPr>
          <a:xfrm>
            <a:off x="438716" y="4256608"/>
            <a:ext cx="7524974" cy="1723549"/>
          </a:xfrm>
          <a:prstGeom prst="rect">
            <a:avLst/>
          </a:prstGeom>
          <a:noFill/>
        </p:spPr>
        <p:txBody>
          <a:bodyPr wrap="square">
            <a:spAutoFit/>
          </a:bodyPr>
          <a:lstStyle/>
          <a:p>
            <a:pPr marL="252000" indent="-252000">
              <a:spcBef>
                <a:spcPts val="600"/>
              </a:spcBef>
              <a:spcAft>
                <a:spcPts val="600"/>
              </a:spcAft>
              <a:buFont typeface="Arial" panose="020B0604020202020204" pitchFamily="34" charset="0"/>
              <a:buChar char="•"/>
            </a:pPr>
            <a:r>
              <a:rPr lang="et-EE" sz="1600" dirty="0">
                <a:solidFill>
                  <a:srgbClr val="000000"/>
                </a:solidFill>
              </a:rPr>
              <a:t>Keskkonnamõju hinnatakse (KMH), kui taotletakse tegevusluba või selle muutmist ning tegevusloa taotlemise või muutmise põhjuseks olev kavandatav tegevus toob eeldatavalt kaasa olulise keskkonnamõju. </a:t>
            </a:r>
          </a:p>
          <a:p>
            <a:pPr marL="252000" indent="-252000">
              <a:spcBef>
                <a:spcPts val="600"/>
              </a:spcBef>
              <a:spcAft>
                <a:spcPts val="600"/>
              </a:spcAft>
              <a:buFont typeface="Arial" panose="020B0604020202020204" pitchFamily="34" charset="0"/>
              <a:buChar char="•"/>
            </a:pPr>
            <a:r>
              <a:rPr lang="et-EE" sz="1600" dirty="0">
                <a:solidFill>
                  <a:srgbClr val="000000"/>
                </a:solidFill>
              </a:rPr>
              <a:t>Keskkonnamõju strateegiline hindamine (KSH) tehakse, kui koostatakse teatud tunnustele vastavat strateegilist planeerimisdokumenti, sh valdkondlik kava, üldplaneering jm. </a:t>
            </a:r>
          </a:p>
        </p:txBody>
      </p:sp>
      <p:pic>
        <p:nvPicPr>
          <p:cNvPr id="25" name="Graphic 24">
            <a:extLst>
              <a:ext uri="{FF2B5EF4-FFF2-40B4-BE49-F238E27FC236}">
                <a16:creationId xmlns:a16="http://schemas.microsoft.com/office/drawing/2014/main" id="{1E952624-D76B-4299-8F36-CE8D8F11A2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334" y="6425073"/>
            <a:ext cx="1511169" cy="219758"/>
          </a:xfrm>
          <a:prstGeom prst="rect">
            <a:avLst/>
          </a:prstGeom>
        </p:spPr>
      </p:pic>
    </p:spTree>
    <p:extLst>
      <p:ext uri="{BB962C8B-B14F-4D97-AF65-F5344CB8AC3E}">
        <p14:creationId xmlns:p14="http://schemas.microsoft.com/office/powerpoint/2010/main" val="334267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11513C6-1670-401C-BD6F-5398681104D9}"/>
              </a:ext>
            </a:extLst>
          </p:cNvPr>
          <p:cNvSpPr txBox="1">
            <a:spLocks/>
          </p:cNvSpPr>
          <p:nvPr/>
        </p:nvSpPr>
        <p:spPr>
          <a:xfrm>
            <a:off x="1168997" y="283522"/>
            <a:ext cx="9854005" cy="13026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t-EE" sz="3200" dirty="0">
                <a:solidFill>
                  <a:srgbClr val="000000"/>
                </a:solidFill>
              </a:rPr>
              <a:t>KESKKONNAMÕJU HINDAMINE JA KESKKONNAMÕJU STRATEEGILINE HINDAMINE</a:t>
            </a:r>
            <a:endParaRPr lang="lt-LT" sz="3200" dirty="0">
              <a:solidFill>
                <a:srgbClr val="000000"/>
              </a:solidFill>
            </a:endParaRPr>
          </a:p>
        </p:txBody>
      </p:sp>
      <p:cxnSp>
        <p:nvCxnSpPr>
          <p:cNvPr id="16" name="Straight Connector 15">
            <a:extLst>
              <a:ext uri="{FF2B5EF4-FFF2-40B4-BE49-F238E27FC236}">
                <a16:creationId xmlns:a16="http://schemas.microsoft.com/office/drawing/2014/main" id="{AC82417F-49BE-4A09-9C6D-3742409F40B3}"/>
              </a:ext>
            </a:extLst>
          </p:cNvPr>
          <p:cNvCxnSpPr/>
          <p:nvPr/>
        </p:nvCxnSpPr>
        <p:spPr>
          <a:xfrm>
            <a:off x="5216533" y="1586189"/>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962A970B-DE16-467C-8A68-CA5B865EDD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334" y="6425073"/>
            <a:ext cx="1511169" cy="219758"/>
          </a:xfrm>
          <a:prstGeom prst="rect">
            <a:avLst/>
          </a:prstGeom>
        </p:spPr>
      </p:pic>
      <p:pic>
        <p:nvPicPr>
          <p:cNvPr id="3" name="Picture 2">
            <a:extLst>
              <a:ext uri="{FF2B5EF4-FFF2-40B4-BE49-F238E27FC236}">
                <a16:creationId xmlns:a16="http://schemas.microsoft.com/office/drawing/2014/main" id="{4A9FA765-06C5-48DD-9A0C-ABF9A78D4FB7}"/>
              </a:ext>
            </a:extLst>
          </p:cNvPr>
          <p:cNvPicPr>
            <a:picLocks noChangeAspect="1"/>
          </p:cNvPicPr>
          <p:nvPr/>
        </p:nvPicPr>
        <p:blipFill>
          <a:blip r:embed="rId4"/>
          <a:stretch>
            <a:fillRect/>
          </a:stretch>
        </p:blipFill>
        <p:spPr>
          <a:xfrm>
            <a:off x="498192" y="1979245"/>
            <a:ext cx="6104000" cy="3292566"/>
          </a:xfrm>
          <a:prstGeom prst="rect">
            <a:avLst/>
          </a:prstGeom>
        </p:spPr>
      </p:pic>
      <p:pic>
        <p:nvPicPr>
          <p:cNvPr id="5" name="Picture 4">
            <a:extLst>
              <a:ext uri="{FF2B5EF4-FFF2-40B4-BE49-F238E27FC236}">
                <a16:creationId xmlns:a16="http://schemas.microsoft.com/office/drawing/2014/main" id="{31A7F087-481C-4133-A005-10CC7E43F15F}"/>
              </a:ext>
            </a:extLst>
          </p:cNvPr>
          <p:cNvPicPr>
            <a:picLocks noChangeAspect="1"/>
          </p:cNvPicPr>
          <p:nvPr/>
        </p:nvPicPr>
        <p:blipFill>
          <a:blip r:embed="rId5"/>
          <a:stretch>
            <a:fillRect/>
          </a:stretch>
        </p:blipFill>
        <p:spPr>
          <a:xfrm>
            <a:off x="4727435" y="3846283"/>
            <a:ext cx="6966373" cy="2273164"/>
          </a:xfrm>
          <a:prstGeom prst="rect">
            <a:avLst/>
          </a:prstGeom>
        </p:spPr>
      </p:pic>
    </p:spTree>
    <p:extLst>
      <p:ext uri="{BB962C8B-B14F-4D97-AF65-F5344CB8AC3E}">
        <p14:creationId xmlns:p14="http://schemas.microsoft.com/office/powerpoint/2010/main" val="29235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262E32D-CA82-4383-AD5B-EA1D492393E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393" r="28393"/>
          <a:stretch/>
        </p:blipFill>
        <p:spPr>
          <a:xfrm>
            <a:off x="9224358" y="-22392"/>
            <a:ext cx="2967642" cy="6872760"/>
          </a:xfrm>
        </p:spPr>
      </p:pic>
      <p:cxnSp>
        <p:nvCxnSpPr>
          <p:cNvPr id="13" name="Straight Connector 12">
            <a:extLst>
              <a:ext uri="{FF2B5EF4-FFF2-40B4-BE49-F238E27FC236}">
                <a16:creationId xmlns:a16="http://schemas.microsoft.com/office/drawing/2014/main" id="{26A624CE-8F83-47C0-A40A-AC16C711A674}"/>
              </a:ext>
            </a:extLst>
          </p:cNvPr>
          <p:cNvCxnSpPr/>
          <p:nvPr/>
        </p:nvCxnSpPr>
        <p:spPr>
          <a:xfrm>
            <a:off x="914804" y="1420853"/>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EB65C150-2C4D-452A-8712-BE3B5812840D}"/>
              </a:ext>
            </a:extLst>
          </p:cNvPr>
          <p:cNvSpPr txBox="1">
            <a:spLocks/>
          </p:cNvSpPr>
          <p:nvPr/>
        </p:nvSpPr>
        <p:spPr>
          <a:xfrm>
            <a:off x="11327128" y="139108"/>
            <a:ext cx="567692" cy="311742"/>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23" name="Text Placeholder 9">
            <a:extLst>
              <a:ext uri="{FF2B5EF4-FFF2-40B4-BE49-F238E27FC236}">
                <a16:creationId xmlns:a16="http://schemas.microsoft.com/office/drawing/2014/main" id="{29547F85-1F8A-497D-8CF3-3AA01455159B}"/>
              </a:ext>
            </a:extLst>
          </p:cNvPr>
          <p:cNvSpPr txBox="1">
            <a:spLocks/>
          </p:cNvSpPr>
          <p:nvPr/>
        </p:nvSpPr>
        <p:spPr>
          <a:xfrm>
            <a:off x="792605" y="662244"/>
            <a:ext cx="7576844" cy="871461"/>
          </a:xfrm>
          <a:prstGeom prst="rect">
            <a:avLst/>
          </a:prstGeom>
        </p:spPr>
        <p:txBody>
          <a:bodyP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t-EE" dirty="0">
                <a:solidFill>
                  <a:srgbClr val="000000"/>
                </a:solidFill>
                <a:latin typeface="Raleway"/>
              </a:rPr>
              <a:t>KESKKONNAMÕJU HINDAMINE</a:t>
            </a:r>
            <a:endParaRPr kumimoji="0" lang="en-US" sz="4400" b="0" i="0" u="none" strike="noStrike" kern="1200" cap="none" spc="0" normalizeH="0" baseline="0" noProof="0" dirty="0">
              <a:ln>
                <a:noFill/>
              </a:ln>
              <a:solidFill>
                <a:srgbClr val="000000"/>
              </a:solidFill>
              <a:effectLst/>
              <a:uLnTx/>
              <a:uFillTx/>
              <a:latin typeface="Raleway"/>
              <a:ea typeface="+mn-ea"/>
              <a:cs typeface="+mn-cs"/>
            </a:endParaRPr>
          </a:p>
        </p:txBody>
      </p:sp>
      <p:sp>
        <p:nvSpPr>
          <p:cNvPr id="27" name="Text Placeholder 3">
            <a:extLst>
              <a:ext uri="{FF2B5EF4-FFF2-40B4-BE49-F238E27FC236}">
                <a16:creationId xmlns:a16="http://schemas.microsoft.com/office/drawing/2014/main" id="{A25E3E30-DA0C-4A11-A12F-DD3BC39B7C34}"/>
              </a:ext>
            </a:extLst>
          </p:cNvPr>
          <p:cNvSpPr txBox="1">
            <a:spLocks/>
          </p:cNvSpPr>
          <p:nvPr/>
        </p:nvSpPr>
        <p:spPr>
          <a:xfrm>
            <a:off x="914804" y="1760273"/>
            <a:ext cx="7196462" cy="4435483"/>
          </a:xfrm>
          <a:prstGeom prst="rect">
            <a:avLst/>
          </a:prstGeom>
        </p:spPr>
        <p:txBody>
          <a:bodyPr>
            <a:normAutofit fontScale="85000" lnSpcReduction="10000"/>
          </a:bodyPr>
          <a:lstStyle>
            <a:lvl1pPr marL="0" indent="0" algn="just" defTabSz="914400" rtl="0" eaLnBrk="1" fontAlgn="base" latinLnBrk="0" hangingPunct="1">
              <a:lnSpc>
                <a:spcPct val="100000"/>
              </a:lnSpc>
              <a:spcBef>
                <a:spcPts val="1000"/>
              </a:spcBef>
              <a:buFont typeface="Arial" panose="020B0604020202020204" pitchFamily="34" charset="0"/>
              <a:buNone/>
              <a:defRPr lang="lt-LT" sz="14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52000" indent="-252000">
              <a:lnSpc>
                <a:spcPct val="120000"/>
              </a:lnSpc>
              <a:spcBef>
                <a:spcPts val="600"/>
              </a:spcBef>
              <a:spcAft>
                <a:spcPts val="600"/>
              </a:spcAft>
            </a:pPr>
            <a:r>
              <a:rPr lang="et-EE" sz="1800" b="1" dirty="0">
                <a:solidFill>
                  <a:srgbClr val="000000"/>
                </a:solidFill>
                <a:effectLst/>
                <a:ea typeface="Calibri" panose="020F0502020204030204" pitchFamily="34" charset="0"/>
                <a:cs typeface="Times New Roman" panose="02020603050405020304" pitchFamily="18" charset="0"/>
              </a:rPr>
              <a:t>KMH menetlusetapid: </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algatamine ja algatamata jätmine;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programm ja selle koostamine, sh seisukohtade küsimine;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programmi avalikustamine;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programmi nõuetele vastavuse kontrollimine;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aruanne ja selle koostamine, sh seisukohtade küsimine;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aruande avalikustamine;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aruande kooskõlastamine;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KMH aruande nõuetele vastavuse kontrollimine;</a:t>
            </a:r>
          </a:p>
          <a:p>
            <a:pPr marL="342900" lvl="0" indent="-342900">
              <a:lnSpc>
                <a:spcPct val="120000"/>
              </a:lnSpc>
              <a:spcBef>
                <a:spcPts val="600"/>
              </a:spcBef>
              <a:spcAft>
                <a:spcPts val="600"/>
              </a:spcAft>
              <a:buFont typeface="+mj-lt"/>
              <a:buAutoNum type="arabicPeriod"/>
            </a:pPr>
            <a:r>
              <a:rPr lang="et-EE" sz="1800" dirty="0">
                <a:solidFill>
                  <a:srgbClr val="000000"/>
                </a:solidFill>
                <a:effectLst/>
                <a:ea typeface="Calibri" panose="020F0502020204030204" pitchFamily="34" charset="0"/>
                <a:cs typeface="Times New Roman" panose="02020603050405020304" pitchFamily="18" charset="0"/>
              </a:rPr>
              <a:t>tegevusloa andmine ja selle andmisest keeldumine;</a:t>
            </a:r>
          </a:p>
          <a:p>
            <a:pPr marL="342900" lvl="0" indent="-342900">
              <a:lnSpc>
                <a:spcPct val="120000"/>
              </a:lnSpc>
              <a:spcBef>
                <a:spcPts val="600"/>
              </a:spcBef>
              <a:spcAft>
                <a:spcPts val="600"/>
              </a:spcAft>
              <a:buFont typeface="+mj-lt"/>
              <a:buAutoNum type="arabicPeriod"/>
            </a:pPr>
            <a:r>
              <a:rPr lang="et-EE" sz="1800" dirty="0" err="1">
                <a:solidFill>
                  <a:srgbClr val="000000"/>
                </a:solidFill>
                <a:effectLst/>
                <a:ea typeface="Calibri" panose="020F0502020204030204" pitchFamily="34" charset="0"/>
                <a:cs typeface="Times New Roman" panose="02020603050405020304" pitchFamily="18" charset="0"/>
              </a:rPr>
              <a:t>järelhindamine</a:t>
            </a:r>
            <a:r>
              <a:rPr lang="et-EE" sz="1800" dirty="0">
                <a:solidFill>
                  <a:srgbClr val="000000"/>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6157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E6F7189-D913-41A6-8BCF-F35400AB057A}"/>
              </a:ext>
            </a:extLst>
          </p:cNvPr>
          <p:cNvSpPr txBox="1">
            <a:spLocks/>
          </p:cNvSpPr>
          <p:nvPr/>
        </p:nvSpPr>
        <p:spPr>
          <a:xfrm>
            <a:off x="1142104" y="143463"/>
            <a:ext cx="9907792" cy="1556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200" dirty="0"/>
              <a:t>VÕRDLUS, ARVESTADES EL ÕIGUSEST TULENEVAID NÕUDEID</a:t>
            </a:r>
            <a:endParaRPr lang="id-ID" sz="3200" dirty="0"/>
          </a:p>
        </p:txBody>
      </p:sp>
      <p:cxnSp>
        <p:nvCxnSpPr>
          <p:cNvPr id="9" name="Straight Connector 8">
            <a:extLst>
              <a:ext uri="{FF2B5EF4-FFF2-40B4-BE49-F238E27FC236}">
                <a16:creationId xmlns:a16="http://schemas.microsoft.com/office/drawing/2014/main" id="{6519C758-9B7D-48FB-A302-9B7BA4CD6F15}"/>
              </a:ext>
            </a:extLst>
          </p:cNvPr>
          <p:cNvCxnSpPr/>
          <p:nvPr/>
        </p:nvCxnSpPr>
        <p:spPr>
          <a:xfrm>
            <a:off x="5426678" y="1514302"/>
            <a:ext cx="119953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DE04F625-EA7A-4355-86F6-76C0FF276F2F}"/>
              </a:ext>
            </a:extLst>
          </p:cNvPr>
          <p:cNvGraphicFramePr>
            <a:graphicFrameLocks noGrp="1"/>
          </p:cNvGraphicFramePr>
          <p:nvPr>
            <p:extLst>
              <p:ext uri="{D42A27DB-BD31-4B8C-83A1-F6EECF244321}">
                <p14:modId xmlns:p14="http://schemas.microsoft.com/office/powerpoint/2010/main" val="1209523249"/>
              </p:ext>
            </p:extLst>
          </p:nvPr>
        </p:nvGraphicFramePr>
        <p:xfrm>
          <a:off x="835882" y="1968651"/>
          <a:ext cx="10381128" cy="4109496"/>
        </p:xfrm>
        <a:graphic>
          <a:graphicData uri="http://schemas.openxmlformats.org/drawingml/2006/table">
            <a:tbl>
              <a:tblPr firstRow="1" firstCol="1" bandRow="1">
                <a:tableStyleId>{22838BEF-8BB2-4498-84A7-C5851F593DF1}</a:tableStyleId>
              </a:tblPr>
              <a:tblGrid>
                <a:gridCol w="2182144">
                  <a:extLst>
                    <a:ext uri="{9D8B030D-6E8A-4147-A177-3AD203B41FA5}">
                      <a16:colId xmlns:a16="http://schemas.microsoft.com/office/drawing/2014/main" val="3902273328"/>
                    </a:ext>
                  </a:extLst>
                </a:gridCol>
                <a:gridCol w="4049491">
                  <a:extLst>
                    <a:ext uri="{9D8B030D-6E8A-4147-A177-3AD203B41FA5}">
                      <a16:colId xmlns:a16="http://schemas.microsoft.com/office/drawing/2014/main" val="3297809352"/>
                    </a:ext>
                  </a:extLst>
                </a:gridCol>
                <a:gridCol w="4149493">
                  <a:extLst>
                    <a:ext uri="{9D8B030D-6E8A-4147-A177-3AD203B41FA5}">
                      <a16:colId xmlns:a16="http://schemas.microsoft.com/office/drawing/2014/main" val="3845893411"/>
                    </a:ext>
                  </a:extLst>
                </a:gridCol>
              </a:tblGrid>
              <a:tr h="234299">
                <a:tc>
                  <a:txBody>
                    <a:bodyPr/>
                    <a:lstStyle/>
                    <a:p>
                      <a:pPr algn="l">
                        <a:lnSpc>
                          <a:spcPct val="107000"/>
                        </a:lnSpc>
                        <a:spcAft>
                          <a:spcPts val="800"/>
                        </a:spcAft>
                      </a:pPr>
                      <a:r>
                        <a:rPr lang="et-EE" sz="1400">
                          <a:solidFill>
                            <a:srgbClr val="000000"/>
                          </a:solidFill>
                          <a:effectLst/>
                        </a:rPr>
                        <a:t> </a:t>
                      </a:r>
                      <a:endParaRPr lang="et-EE"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a:solidFill>
                            <a:srgbClr val="000000"/>
                          </a:solidFill>
                          <a:effectLst/>
                        </a:rPr>
                        <a:t>Natura hindamine</a:t>
                      </a:r>
                      <a:endParaRPr lang="et-EE"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KMH/KSH</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8113443"/>
                  </a:ext>
                </a:extLst>
              </a:tr>
              <a:tr h="867422">
                <a:tc>
                  <a:txBody>
                    <a:bodyPr/>
                    <a:lstStyle/>
                    <a:p>
                      <a:pPr algn="l">
                        <a:lnSpc>
                          <a:spcPct val="107000"/>
                        </a:lnSpc>
                        <a:spcAft>
                          <a:spcPts val="800"/>
                        </a:spcAft>
                      </a:pPr>
                      <a:r>
                        <a:rPr lang="et-EE" sz="1400" dirty="0">
                          <a:solidFill>
                            <a:srgbClr val="000000"/>
                          </a:solidFill>
                          <a:effectLst/>
                        </a:rPr>
                        <a:t>Hinnatavad tegevused</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a:solidFill>
                            <a:srgbClr val="000000"/>
                          </a:solidFill>
                          <a:effectLst/>
                        </a:rPr>
                        <a:t>Kõik tegevused, millel on tõenäoliselt ebasoodne mõju Natura 2000 võrgutiku alale</a:t>
                      </a:r>
                      <a:endParaRPr lang="et-EE"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Teatud projektid ja kavad (millel eelduslikult või kindlasti on oluline keskkonnamõju)</a:t>
                      </a:r>
                    </a:p>
                    <a:p>
                      <a:pPr algn="l">
                        <a:lnSpc>
                          <a:spcPct val="107000"/>
                        </a:lnSpc>
                        <a:spcAft>
                          <a:spcPts val="800"/>
                        </a:spcAft>
                      </a:pPr>
                      <a:r>
                        <a:rPr lang="et-EE" sz="1400" dirty="0">
                          <a:solidFill>
                            <a:srgbClr val="000000"/>
                          </a:solidFill>
                          <a:effectLst/>
                        </a:rPr>
                        <a:t> </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3368012"/>
                  </a:ext>
                </a:extLst>
              </a:tr>
              <a:tr h="974396">
                <a:tc>
                  <a:txBody>
                    <a:bodyPr/>
                    <a:lstStyle/>
                    <a:p>
                      <a:pPr algn="l">
                        <a:lnSpc>
                          <a:spcPct val="107000"/>
                        </a:lnSpc>
                        <a:spcAft>
                          <a:spcPts val="800"/>
                        </a:spcAft>
                      </a:pPr>
                      <a:r>
                        <a:rPr lang="et-EE" sz="1400" dirty="0">
                          <a:solidFill>
                            <a:srgbClr val="000000"/>
                          </a:solidFill>
                          <a:effectLst/>
                        </a:rPr>
                        <a:t>Menetluse reguleeritus, menetlusest tulenev koormus</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Üldisemalt reguleeritud menetlusetapid</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Detailselt reguleeritud menetlused, palju erinevaid menetlusetappe, erinevate osaliste kaasamist</a:t>
                      </a:r>
                    </a:p>
                    <a:p>
                      <a:pPr algn="l">
                        <a:lnSpc>
                          <a:spcPct val="107000"/>
                        </a:lnSpc>
                        <a:spcAft>
                          <a:spcPts val="800"/>
                        </a:spcAft>
                      </a:pPr>
                      <a:r>
                        <a:rPr lang="et-EE" sz="1400" dirty="0">
                          <a:solidFill>
                            <a:srgbClr val="000000"/>
                          </a:solidFill>
                          <a:effectLst/>
                        </a:rPr>
                        <a:t> </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3973011"/>
                  </a:ext>
                </a:extLst>
              </a:tr>
              <a:tr h="856156">
                <a:tc>
                  <a:txBody>
                    <a:bodyPr/>
                    <a:lstStyle/>
                    <a:p>
                      <a:pPr algn="l">
                        <a:lnSpc>
                          <a:spcPct val="107000"/>
                        </a:lnSpc>
                        <a:spcAft>
                          <a:spcPts val="800"/>
                        </a:spcAft>
                      </a:pPr>
                      <a:r>
                        <a:rPr lang="et-EE" sz="1400">
                          <a:solidFill>
                            <a:srgbClr val="000000"/>
                          </a:solidFill>
                          <a:effectLst/>
                        </a:rPr>
                        <a:t>Milliseid mõjusid tuleb hinnata</a:t>
                      </a:r>
                      <a:endParaRPr lang="et-EE"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a:solidFill>
                            <a:srgbClr val="000000"/>
                          </a:solidFill>
                          <a:effectLst/>
                        </a:rPr>
                        <a:t>Mõjud Natura 2000 võrgustiku ala kaitse-eesmärkidele.</a:t>
                      </a:r>
                      <a:endParaRPr lang="et-EE"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Laiem ring mõjusid, sh inimese tervisele ja heaolule, kultuuripärandile või varale.</a:t>
                      </a:r>
                    </a:p>
                    <a:p>
                      <a:pPr algn="l">
                        <a:lnSpc>
                          <a:spcPct val="107000"/>
                        </a:lnSpc>
                        <a:spcAft>
                          <a:spcPts val="800"/>
                        </a:spcAft>
                      </a:pPr>
                      <a:r>
                        <a:rPr lang="et-EE" sz="1400" dirty="0">
                          <a:solidFill>
                            <a:srgbClr val="000000"/>
                          </a:solidFill>
                          <a:effectLst/>
                        </a:rPr>
                        <a:t> </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4592960"/>
                  </a:ext>
                </a:extLst>
              </a:tr>
              <a:tr h="480997">
                <a:tc>
                  <a:txBody>
                    <a:bodyPr/>
                    <a:lstStyle/>
                    <a:p>
                      <a:pPr algn="l">
                        <a:lnSpc>
                          <a:spcPct val="107000"/>
                        </a:lnSpc>
                        <a:spcAft>
                          <a:spcPts val="800"/>
                        </a:spcAft>
                      </a:pPr>
                      <a:r>
                        <a:rPr lang="et-EE" sz="1400">
                          <a:solidFill>
                            <a:srgbClr val="000000"/>
                          </a:solidFill>
                          <a:effectLst/>
                        </a:rPr>
                        <a:t>Siduvus</a:t>
                      </a:r>
                      <a:endParaRPr lang="et-EE"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a:solidFill>
                            <a:srgbClr val="000000"/>
                          </a:solidFill>
                          <a:effectLst/>
                        </a:rPr>
                        <a:t>Tulemused otsustamisel siduvad</a:t>
                      </a:r>
                      <a:endParaRPr lang="et-EE"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Tulemused mittesiduvad, nõutav võtta otsustamisel arvesse</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9723258"/>
                  </a:ext>
                </a:extLst>
              </a:tr>
              <a:tr h="480997">
                <a:tc>
                  <a:txBody>
                    <a:bodyPr/>
                    <a:lstStyle/>
                    <a:p>
                      <a:pPr algn="l">
                        <a:lnSpc>
                          <a:spcPct val="107000"/>
                        </a:lnSpc>
                        <a:spcAft>
                          <a:spcPts val="800"/>
                        </a:spcAft>
                      </a:pPr>
                      <a:r>
                        <a:rPr lang="et-EE" sz="1400" dirty="0">
                          <a:solidFill>
                            <a:srgbClr val="000000"/>
                          </a:solidFill>
                          <a:effectLst/>
                        </a:rPr>
                        <a:t>Vajalikkuse künnis</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Kui mõjusid Natura 2000 alale ei saa välistada.</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t-EE" sz="1400" dirty="0">
                          <a:solidFill>
                            <a:srgbClr val="000000"/>
                          </a:solidFill>
                          <a:effectLst/>
                        </a:rPr>
                        <a:t>Kui tegevustel või kavadel esineb oluline keskkonnamõju (või kuuluvad vastavasse loetellu)</a:t>
                      </a:r>
                      <a:endParaRPr lang="et-EE"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1637928"/>
                  </a:ext>
                </a:extLst>
              </a:tr>
            </a:tbl>
          </a:graphicData>
        </a:graphic>
      </p:graphicFrame>
      <p:pic>
        <p:nvPicPr>
          <p:cNvPr id="8" name="Graphic 7">
            <a:extLst>
              <a:ext uri="{FF2B5EF4-FFF2-40B4-BE49-F238E27FC236}">
                <a16:creationId xmlns:a16="http://schemas.microsoft.com/office/drawing/2014/main" id="{46544200-4AF2-498B-BF7E-2E7F0D3713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334" y="6425073"/>
            <a:ext cx="1511169" cy="219758"/>
          </a:xfrm>
          <a:prstGeom prst="rect">
            <a:avLst/>
          </a:prstGeom>
        </p:spPr>
      </p:pic>
    </p:spTree>
    <p:extLst>
      <p:ext uri="{BB962C8B-B14F-4D97-AF65-F5344CB8AC3E}">
        <p14:creationId xmlns:p14="http://schemas.microsoft.com/office/powerpoint/2010/main" val="38569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3">
      <a:dk1>
        <a:srgbClr val="041E41"/>
      </a:dk1>
      <a:lt1>
        <a:srgbClr val="FFFFFF"/>
      </a:lt1>
      <a:dk2>
        <a:srgbClr val="94D600"/>
      </a:dk2>
      <a:lt2>
        <a:srgbClr val="FFFFFF"/>
      </a:lt2>
      <a:accent1>
        <a:srgbClr val="94D600"/>
      </a:accent1>
      <a:accent2>
        <a:srgbClr val="041E41"/>
      </a:accent2>
      <a:accent3>
        <a:srgbClr val="6D6E71"/>
      </a:accent3>
      <a:accent4>
        <a:srgbClr val="EAD9B6"/>
      </a:accent4>
      <a:accent5>
        <a:srgbClr val="E8E1DC"/>
      </a:accent5>
      <a:accent6>
        <a:srgbClr val="A5A5A5"/>
      </a:accent6>
      <a:hlink>
        <a:srgbClr val="94D600"/>
      </a:hlink>
      <a:folHlink>
        <a:srgbClr val="041E41"/>
      </a:folHlink>
    </a:clrScheme>
    <a:fontScheme name="Custom 2">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3">
      <a:dk1>
        <a:srgbClr val="041E41"/>
      </a:dk1>
      <a:lt1>
        <a:srgbClr val="FFFFFF"/>
      </a:lt1>
      <a:dk2>
        <a:srgbClr val="94D600"/>
      </a:dk2>
      <a:lt2>
        <a:srgbClr val="FFFFFF"/>
      </a:lt2>
      <a:accent1>
        <a:srgbClr val="94D600"/>
      </a:accent1>
      <a:accent2>
        <a:srgbClr val="041E41"/>
      </a:accent2>
      <a:accent3>
        <a:srgbClr val="6D6E71"/>
      </a:accent3>
      <a:accent4>
        <a:srgbClr val="EAD9B6"/>
      </a:accent4>
      <a:accent5>
        <a:srgbClr val="E8E1DC"/>
      </a:accent5>
      <a:accent6>
        <a:srgbClr val="A5A5A5"/>
      </a:accent6>
      <a:hlink>
        <a:srgbClr val="94D600"/>
      </a:hlink>
      <a:folHlink>
        <a:srgbClr val="041E41"/>
      </a:folHlink>
    </a:clrScheme>
    <a:fontScheme name="Custom 2">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874</Words>
  <Application>Microsoft Macintosh PowerPoint</Application>
  <PresentationFormat>Widescreen</PresentationFormat>
  <Paragraphs>94</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 Light</vt:lpstr>
      <vt:lpstr>Raleway</vt:lpstr>
      <vt:lpstr>Raleway Light</vt:lpstr>
      <vt:lpstr>Raleway SemiBold</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Gertu Pabbo | Ellex</dc:creator>
  <cp:lastModifiedBy>Martin Triipan | Ellex</cp:lastModifiedBy>
  <cp:revision>5</cp:revision>
  <dcterms:created xsi:type="dcterms:W3CDTF">2022-01-28T12:19:15Z</dcterms:created>
  <dcterms:modified xsi:type="dcterms:W3CDTF">2022-01-28T16:32:58Z</dcterms:modified>
</cp:coreProperties>
</file>