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503" r:id="rId5"/>
    <p:sldId id="438" r:id="rId6"/>
    <p:sldId id="549" r:id="rId7"/>
    <p:sldId id="554" r:id="rId8"/>
    <p:sldId id="548" r:id="rId9"/>
    <p:sldId id="555" r:id="rId10"/>
    <p:sldId id="551" r:id="rId11"/>
    <p:sldId id="546" r:id="rId12"/>
    <p:sldId id="556" r:id="rId13"/>
    <p:sldId id="550" r:id="rId14"/>
    <p:sldId id="552" r:id="rId15"/>
    <p:sldId id="547" r:id="rId16"/>
    <p:sldId id="558" r:id="rId17"/>
    <p:sldId id="545" r:id="rId18"/>
    <p:sldId id="557" r:id="rId19"/>
    <p:sldId id="505" r:id="rId20"/>
  </p:sldIdLst>
  <p:sldSz cx="12192000" cy="6858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595A"/>
    <a:srgbClr val="267A8A"/>
    <a:srgbClr val="19515C"/>
    <a:srgbClr val="FBEBC5"/>
    <a:srgbClr val="F2F2F2"/>
    <a:srgbClr val="EEF2F5"/>
    <a:srgbClr val="E7EFEB"/>
    <a:srgbClr val="E3F4F7"/>
    <a:srgbClr val="FEF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2" autoAdjust="0"/>
    <p:restoredTop sz="86467" autoAdjust="0"/>
  </p:normalViewPr>
  <p:slideViewPr>
    <p:cSldViewPr snapToGrid="0" snapToObjects="1">
      <p:cViewPr varScale="1">
        <p:scale>
          <a:sx n="96" d="100"/>
          <a:sy n="96" d="100"/>
        </p:scale>
        <p:origin x="35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4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AAA720-9F83-204F-A1A4-6899A4903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AB07D-8732-4147-BCF3-8C0C641376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6C694-1ABF-7E47-9EE7-102755DD063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DEB55-4CF9-BE42-A824-62332C2007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37C2B-85CA-094A-9D97-9D6DE24DFA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E4E3F-EBC2-B34B-8C68-6E4DE2E77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19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67E48-443D-9944-8D8B-1D72252CE562}" type="datetimeFigureOut">
              <a:rPr lang="fi-FI" smtClean="0"/>
              <a:pPr/>
              <a:t>16.9.2025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ED2A2-A47A-8944-B9D1-40C5CDA072A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749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ED2A2-A47A-8944-B9D1-40C5CDA072A0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704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tausta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 picture containing stone&#10;&#10;Description automatically generated">
            <a:extLst>
              <a:ext uri="{FF2B5EF4-FFF2-40B4-BE49-F238E27FC236}">
                <a16:creationId xmlns:a16="http://schemas.microsoft.com/office/drawing/2014/main" id="{E8A2BD2E-A1BC-F251-C18F-9E1D386C7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800" y="2232000"/>
            <a:ext cx="9144000" cy="2386800"/>
          </a:xfrm>
        </p:spPr>
        <p:txBody>
          <a:bodyPr anchor="b">
            <a:normAutofit/>
          </a:bodyPr>
          <a:lstStyle>
            <a:lvl1pPr algn="r">
              <a:defRPr sz="4401" b="1" i="0" cap="non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5780F01-AC25-4A44-8237-20EC86986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0800" y="4694400"/>
            <a:ext cx="9144000" cy="105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2" indent="0" algn="ctr">
              <a:buNone/>
              <a:defRPr sz="2000"/>
            </a:lvl2pPr>
            <a:lvl3pPr marL="914403" indent="0" algn="ctr">
              <a:buNone/>
              <a:defRPr sz="1800"/>
            </a:lvl3pPr>
            <a:lvl4pPr marL="1371605" indent="0" algn="ctr">
              <a:buNone/>
              <a:defRPr sz="1600"/>
            </a:lvl4pPr>
            <a:lvl5pPr marL="1828805" indent="0" algn="ctr">
              <a:buNone/>
              <a:defRPr sz="1600"/>
            </a:lvl5pPr>
            <a:lvl6pPr marL="2286007" indent="0" algn="ctr">
              <a:buNone/>
              <a:defRPr sz="1600"/>
            </a:lvl6pPr>
            <a:lvl7pPr marL="2743208" indent="0" algn="ctr">
              <a:buNone/>
              <a:defRPr sz="1600"/>
            </a:lvl7pPr>
            <a:lvl8pPr marL="3200410" indent="0" algn="ctr">
              <a:buNone/>
              <a:defRPr sz="1600"/>
            </a:lvl8pPr>
            <a:lvl9pPr marL="3657611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E9381D-257E-FB49-BA06-A9A3D2546A99}"/>
              </a:ext>
            </a:extLst>
          </p:cNvPr>
          <p:cNvGrpSpPr/>
          <p:nvPr userDrawn="1"/>
        </p:nvGrpSpPr>
        <p:grpSpPr>
          <a:xfrm>
            <a:off x="-1" y="233224"/>
            <a:ext cx="12192001" cy="6629143"/>
            <a:chOff x="-1" y="233224"/>
            <a:chExt cx="12192001" cy="6629143"/>
          </a:xfrm>
        </p:grpSpPr>
        <p:pic>
          <p:nvPicPr>
            <p:cNvPr id="15" name="Kuva 17">
              <a:extLst>
                <a:ext uri="{FF2B5EF4-FFF2-40B4-BE49-F238E27FC236}">
                  <a16:creationId xmlns:a16="http://schemas.microsoft.com/office/drawing/2014/main" id="{AC39F2C0-4310-DB43-B11C-F3E69BE1CC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0735" b="26230"/>
            <a:stretch/>
          </p:blipFill>
          <p:spPr>
            <a:xfrm>
              <a:off x="10717077" y="233224"/>
              <a:ext cx="1252965" cy="4699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0C2EE9-AE76-3F42-A4F9-995DD5AA7124}"/>
                </a:ext>
              </a:extLst>
            </p:cNvPr>
            <p:cNvGrpSpPr/>
            <p:nvPr userDrawn="1"/>
          </p:nvGrpSpPr>
          <p:grpSpPr>
            <a:xfrm>
              <a:off x="-1" y="4932182"/>
              <a:ext cx="12192001" cy="1930185"/>
              <a:chOff x="-1" y="4932182"/>
              <a:chExt cx="12192001" cy="193018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4C9AFA1-B3FF-3D4F-A039-8AC8B6E42CD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alphaModFix amt="50000"/>
              </a:blip>
              <a:srcRect b="2135"/>
              <a:stretch/>
            </p:blipFill>
            <p:spPr>
              <a:xfrm>
                <a:off x="-1" y="4932182"/>
                <a:ext cx="9576661" cy="192735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EF219CB-04A4-3D40-BC4F-37C0469CD02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32112"/>
              <a:stretch/>
            </p:blipFill>
            <p:spPr>
              <a:xfrm>
                <a:off x="0" y="5338267"/>
                <a:ext cx="12192000" cy="15241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6342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5245011" cy="78234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/>
            </a:lvl2pPr>
            <a:lvl3pPr>
              <a:lnSpc>
                <a:spcPct val="95000"/>
              </a:lnSpc>
              <a:defRPr/>
            </a:lvl3pPr>
            <a:lvl4pPr>
              <a:lnSpc>
                <a:spcPct val="95000"/>
              </a:lnSpc>
              <a:defRPr/>
            </a:lvl4pPr>
            <a:lvl5pPr>
              <a:lnSpc>
                <a:spcPct val="9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E6FC742-C7A2-422D-8D84-5E37E7ABDD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72000" y="900000"/>
            <a:ext cx="5821200" cy="5436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76B1926-6ACF-4FDD-BF04-23171A8ADCE5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666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022" y="644233"/>
            <a:ext cx="5245010" cy="78234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35306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/>
            </a:lvl2pPr>
            <a:lvl3pPr>
              <a:lnSpc>
                <a:spcPct val="95000"/>
              </a:lnSpc>
              <a:defRPr/>
            </a:lvl3pPr>
            <a:lvl4pPr>
              <a:lnSpc>
                <a:spcPct val="95000"/>
              </a:lnSpc>
              <a:defRPr/>
            </a:lvl4pPr>
            <a:lvl5pPr>
              <a:lnSpc>
                <a:spcPct val="9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E6FC742-C7A2-422D-8D84-5E37E7ABDD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1792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CECEEDC-A0FF-471C-A98F-630BF7D33E93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9365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6AA8046-BC15-4E15-9D31-741D3DC67239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isällön paikkamerkki 19">
            <a:extLst>
              <a:ext uri="{FF2B5EF4-FFF2-40B4-BE49-F238E27FC236}">
                <a16:creationId xmlns:a16="http://schemas.microsoft.com/office/drawing/2014/main" id="{284F9D93-8524-038B-C265-FDB2B46E38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35200" y="1875600"/>
            <a:ext cx="3722400" cy="3769200"/>
          </a:xfrm>
          <a:solidFill>
            <a:srgbClr val="32A2B8"/>
          </a:solidFill>
        </p:spPr>
        <p:txBody>
          <a:bodyPr lIns="252000" tIns="252000" rIns="252000" bIns="25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938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C6176F5-CCF4-4844-958D-07F157AC3A41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isällön paikkamerkki 19">
            <a:extLst>
              <a:ext uri="{FF2B5EF4-FFF2-40B4-BE49-F238E27FC236}">
                <a16:creationId xmlns:a16="http://schemas.microsoft.com/office/drawing/2014/main" id="{284F9D93-8524-038B-C265-FDB2B46E38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35200" y="1875600"/>
            <a:ext cx="3722400" cy="3769200"/>
          </a:xfrm>
          <a:solidFill>
            <a:srgbClr val="EEF2F5"/>
          </a:solidFill>
        </p:spPr>
        <p:txBody>
          <a:bodyPr lIns="252000" tIns="252000" rIns="252000" bIns="25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47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1B23E5B-BCC5-4D3D-95F6-71B76EAD0410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isällön paikkamerkki 19">
            <a:extLst>
              <a:ext uri="{FF2B5EF4-FFF2-40B4-BE49-F238E27FC236}">
                <a16:creationId xmlns:a16="http://schemas.microsoft.com/office/drawing/2014/main" id="{284F9D93-8524-038B-C265-FDB2B46E38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35200" y="1875600"/>
            <a:ext cx="3722400" cy="3769200"/>
          </a:xfrm>
          <a:solidFill>
            <a:srgbClr val="E3F4F7"/>
          </a:solidFill>
        </p:spPr>
        <p:txBody>
          <a:bodyPr lIns="252000" tIns="252000" rIns="252000" bIns="25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191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FCDB313-B4F2-4A00-9671-674B090C3528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isällön paikkamerkki 19">
            <a:extLst>
              <a:ext uri="{FF2B5EF4-FFF2-40B4-BE49-F238E27FC236}">
                <a16:creationId xmlns:a16="http://schemas.microsoft.com/office/drawing/2014/main" id="{284F9D93-8524-038B-C265-FDB2B46E38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35200" y="1875600"/>
            <a:ext cx="3722400" cy="3769200"/>
          </a:xfrm>
          <a:solidFill>
            <a:srgbClr val="FBEBC5"/>
          </a:solidFill>
        </p:spPr>
        <p:txBody>
          <a:bodyPr lIns="252000" tIns="252000" rIns="252000" bIns="25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230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elemen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FE9A521-BC5F-C165-4650-182870D90A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0502" y="980326"/>
            <a:ext cx="3448398" cy="2061703"/>
          </a:xfrm>
          <a:custGeom>
            <a:avLst/>
            <a:gdLst>
              <a:gd name="connsiteX0" fmla="*/ 0 w 2686397"/>
              <a:gd name="connsiteY0" fmla="*/ 0 h 2061703"/>
              <a:gd name="connsiteX1" fmla="*/ 2686397 w 2686397"/>
              <a:gd name="connsiteY1" fmla="*/ 0 h 2061703"/>
              <a:gd name="connsiteX2" fmla="*/ 2686397 w 2686397"/>
              <a:gd name="connsiteY2" fmla="*/ 2061703 h 2061703"/>
              <a:gd name="connsiteX3" fmla="*/ 0 w 2686397"/>
              <a:gd name="connsiteY3" fmla="*/ 2061703 h 2061703"/>
              <a:gd name="connsiteX4" fmla="*/ 0 w 2686397"/>
              <a:gd name="connsiteY4" fmla="*/ 0 h 2061703"/>
              <a:gd name="connsiteX0" fmla="*/ 4354 w 2690751"/>
              <a:gd name="connsiteY0" fmla="*/ 0 h 2061703"/>
              <a:gd name="connsiteX1" fmla="*/ 2690751 w 2690751"/>
              <a:gd name="connsiteY1" fmla="*/ 0 h 2061703"/>
              <a:gd name="connsiteX2" fmla="*/ 2690751 w 2690751"/>
              <a:gd name="connsiteY2" fmla="*/ 2061703 h 2061703"/>
              <a:gd name="connsiteX3" fmla="*/ 4354 w 2690751"/>
              <a:gd name="connsiteY3" fmla="*/ 2061703 h 2061703"/>
              <a:gd name="connsiteX4" fmla="*/ 0 w 2690751"/>
              <a:gd name="connsiteY4" fmla="*/ 861537 h 2061703"/>
              <a:gd name="connsiteX5" fmla="*/ 4354 w 2690751"/>
              <a:gd name="connsiteY5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4477 w 2885228"/>
              <a:gd name="connsiteY5" fmla="*/ 861537 h 2061703"/>
              <a:gd name="connsiteX6" fmla="*/ 198831 w 2885228"/>
              <a:gd name="connsiteY6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0122 w 2885228"/>
              <a:gd name="connsiteY5" fmla="*/ 1031354 h 2061703"/>
              <a:gd name="connsiteX6" fmla="*/ 194477 w 2885228"/>
              <a:gd name="connsiteY6" fmla="*/ 861537 h 2061703"/>
              <a:gd name="connsiteX7" fmla="*/ 198831 w 288522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8398" h="2061703">
                <a:moveTo>
                  <a:pt x="762001" y="0"/>
                </a:moveTo>
                <a:lnTo>
                  <a:pt x="3448398" y="0"/>
                </a:lnTo>
                <a:lnTo>
                  <a:pt x="3448398" y="2061703"/>
                </a:lnTo>
                <a:lnTo>
                  <a:pt x="762001" y="2061703"/>
                </a:lnTo>
                <a:lnTo>
                  <a:pt x="762001" y="1310028"/>
                </a:lnTo>
                <a:lnTo>
                  <a:pt x="0" y="1105377"/>
                </a:lnTo>
                <a:lnTo>
                  <a:pt x="757647" y="861537"/>
                </a:lnTo>
                <a:cubicBezTo>
                  <a:pt x="759098" y="574358"/>
                  <a:pt x="760550" y="287179"/>
                  <a:pt x="762001" y="0"/>
                </a:cubicBezTo>
                <a:close/>
              </a:path>
            </a:pathLst>
          </a:custGeom>
          <a:solidFill>
            <a:srgbClr val="EEF2F5">
              <a:alpha val="69804"/>
            </a:srgbClr>
          </a:solidFill>
          <a:ln w="1270">
            <a:noFill/>
          </a:ln>
        </p:spPr>
        <p:txBody>
          <a:bodyPr lIns="972000" tIns="216000" rIns="180000" anchor="t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5245011" cy="78234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A1FC257-F89C-4AFB-A31C-B0CED1398CDA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9" name="Sisällön paikkamerkki 4">
            <a:extLst>
              <a:ext uri="{FF2B5EF4-FFF2-40B4-BE49-F238E27FC236}">
                <a16:creationId xmlns:a16="http://schemas.microsoft.com/office/drawing/2014/main" id="{9FF61159-210A-3A83-E97B-C96BB5ACE2A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820297" y="2517389"/>
            <a:ext cx="3448398" cy="2061703"/>
          </a:xfrm>
          <a:custGeom>
            <a:avLst/>
            <a:gdLst>
              <a:gd name="connsiteX0" fmla="*/ 0 w 2686397"/>
              <a:gd name="connsiteY0" fmla="*/ 0 h 2061703"/>
              <a:gd name="connsiteX1" fmla="*/ 2686397 w 2686397"/>
              <a:gd name="connsiteY1" fmla="*/ 0 h 2061703"/>
              <a:gd name="connsiteX2" fmla="*/ 2686397 w 2686397"/>
              <a:gd name="connsiteY2" fmla="*/ 2061703 h 2061703"/>
              <a:gd name="connsiteX3" fmla="*/ 0 w 2686397"/>
              <a:gd name="connsiteY3" fmla="*/ 2061703 h 2061703"/>
              <a:gd name="connsiteX4" fmla="*/ 0 w 2686397"/>
              <a:gd name="connsiteY4" fmla="*/ 0 h 2061703"/>
              <a:gd name="connsiteX0" fmla="*/ 4354 w 2690751"/>
              <a:gd name="connsiteY0" fmla="*/ 0 h 2061703"/>
              <a:gd name="connsiteX1" fmla="*/ 2690751 w 2690751"/>
              <a:gd name="connsiteY1" fmla="*/ 0 h 2061703"/>
              <a:gd name="connsiteX2" fmla="*/ 2690751 w 2690751"/>
              <a:gd name="connsiteY2" fmla="*/ 2061703 h 2061703"/>
              <a:gd name="connsiteX3" fmla="*/ 4354 w 2690751"/>
              <a:gd name="connsiteY3" fmla="*/ 2061703 h 2061703"/>
              <a:gd name="connsiteX4" fmla="*/ 0 w 2690751"/>
              <a:gd name="connsiteY4" fmla="*/ 861537 h 2061703"/>
              <a:gd name="connsiteX5" fmla="*/ 4354 w 2690751"/>
              <a:gd name="connsiteY5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4477 w 2885228"/>
              <a:gd name="connsiteY5" fmla="*/ 861537 h 2061703"/>
              <a:gd name="connsiteX6" fmla="*/ 198831 w 2885228"/>
              <a:gd name="connsiteY6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0122 w 2885228"/>
              <a:gd name="connsiteY5" fmla="*/ 1031354 h 2061703"/>
              <a:gd name="connsiteX6" fmla="*/ 194477 w 2885228"/>
              <a:gd name="connsiteY6" fmla="*/ 861537 h 2061703"/>
              <a:gd name="connsiteX7" fmla="*/ 198831 w 288522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8398" h="2061703">
                <a:moveTo>
                  <a:pt x="762001" y="0"/>
                </a:moveTo>
                <a:lnTo>
                  <a:pt x="3448398" y="0"/>
                </a:lnTo>
                <a:lnTo>
                  <a:pt x="3448398" y="2061703"/>
                </a:lnTo>
                <a:lnTo>
                  <a:pt x="762001" y="2061703"/>
                </a:lnTo>
                <a:lnTo>
                  <a:pt x="762001" y="1310028"/>
                </a:lnTo>
                <a:lnTo>
                  <a:pt x="0" y="1105377"/>
                </a:lnTo>
                <a:lnTo>
                  <a:pt x="757647" y="861537"/>
                </a:lnTo>
                <a:cubicBezTo>
                  <a:pt x="759098" y="574358"/>
                  <a:pt x="760550" y="287179"/>
                  <a:pt x="762001" y="0"/>
                </a:cubicBezTo>
                <a:close/>
              </a:path>
            </a:pathLst>
          </a:custGeom>
          <a:solidFill>
            <a:srgbClr val="FEF8EC">
              <a:alpha val="69804"/>
            </a:srgbClr>
          </a:solidFill>
          <a:ln w="1270">
            <a:noFill/>
          </a:ln>
        </p:spPr>
        <p:txBody>
          <a:bodyPr lIns="972000" tIns="216000" rIns="180000" anchor="t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isällön paikkamerkki 4">
            <a:extLst>
              <a:ext uri="{FF2B5EF4-FFF2-40B4-BE49-F238E27FC236}">
                <a16:creationId xmlns:a16="http://schemas.microsoft.com/office/drawing/2014/main" id="{EE903773-64D2-2CCE-4368-58F4C169E3C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0502" y="4129100"/>
            <a:ext cx="3448398" cy="2061703"/>
          </a:xfrm>
          <a:custGeom>
            <a:avLst/>
            <a:gdLst>
              <a:gd name="connsiteX0" fmla="*/ 0 w 2686397"/>
              <a:gd name="connsiteY0" fmla="*/ 0 h 2061703"/>
              <a:gd name="connsiteX1" fmla="*/ 2686397 w 2686397"/>
              <a:gd name="connsiteY1" fmla="*/ 0 h 2061703"/>
              <a:gd name="connsiteX2" fmla="*/ 2686397 w 2686397"/>
              <a:gd name="connsiteY2" fmla="*/ 2061703 h 2061703"/>
              <a:gd name="connsiteX3" fmla="*/ 0 w 2686397"/>
              <a:gd name="connsiteY3" fmla="*/ 2061703 h 2061703"/>
              <a:gd name="connsiteX4" fmla="*/ 0 w 2686397"/>
              <a:gd name="connsiteY4" fmla="*/ 0 h 2061703"/>
              <a:gd name="connsiteX0" fmla="*/ 4354 w 2690751"/>
              <a:gd name="connsiteY0" fmla="*/ 0 h 2061703"/>
              <a:gd name="connsiteX1" fmla="*/ 2690751 w 2690751"/>
              <a:gd name="connsiteY1" fmla="*/ 0 h 2061703"/>
              <a:gd name="connsiteX2" fmla="*/ 2690751 w 2690751"/>
              <a:gd name="connsiteY2" fmla="*/ 2061703 h 2061703"/>
              <a:gd name="connsiteX3" fmla="*/ 4354 w 2690751"/>
              <a:gd name="connsiteY3" fmla="*/ 2061703 h 2061703"/>
              <a:gd name="connsiteX4" fmla="*/ 0 w 2690751"/>
              <a:gd name="connsiteY4" fmla="*/ 861537 h 2061703"/>
              <a:gd name="connsiteX5" fmla="*/ 4354 w 2690751"/>
              <a:gd name="connsiteY5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4477 w 2885228"/>
              <a:gd name="connsiteY5" fmla="*/ 861537 h 2061703"/>
              <a:gd name="connsiteX6" fmla="*/ 198831 w 2885228"/>
              <a:gd name="connsiteY6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0122 w 2885228"/>
              <a:gd name="connsiteY5" fmla="*/ 1031354 h 2061703"/>
              <a:gd name="connsiteX6" fmla="*/ 194477 w 2885228"/>
              <a:gd name="connsiteY6" fmla="*/ 861537 h 2061703"/>
              <a:gd name="connsiteX7" fmla="*/ 198831 w 288522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8398" h="2061703">
                <a:moveTo>
                  <a:pt x="762001" y="0"/>
                </a:moveTo>
                <a:lnTo>
                  <a:pt x="3448398" y="0"/>
                </a:lnTo>
                <a:lnTo>
                  <a:pt x="3448398" y="2061703"/>
                </a:lnTo>
                <a:lnTo>
                  <a:pt x="762001" y="2061703"/>
                </a:lnTo>
                <a:lnTo>
                  <a:pt x="762001" y="1310028"/>
                </a:lnTo>
                <a:lnTo>
                  <a:pt x="0" y="1105377"/>
                </a:lnTo>
                <a:lnTo>
                  <a:pt x="757647" y="861537"/>
                </a:lnTo>
                <a:cubicBezTo>
                  <a:pt x="759098" y="574358"/>
                  <a:pt x="760550" y="287179"/>
                  <a:pt x="762001" y="0"/>
                </a:cubicBezTo>
                <a:close/>
              </a:path>
            </a:pathLst>
          </a:custGeom>
          <a:solidFill>
            <a:srgbClr val="F9DD9F">
              <a:alpha val="70000"/>
            </a:srgbClr>
          </a:solidFill>
          <a:ln w="1270">
            <a:noFill/>
          </a:ln>
        </p:spPr>
        <p:txBody>
          <a:bodyPr lIns="972000" tIns="216000" rIns="180000" anchor="t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81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element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FE9A521-BC5F-C165-4650-182870D90A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00746" y="556389"/>
            <a:ext cx="3110951" cy="2609976"/>
          </a:xfrm>
          <a:custGeom>
            <a:avLst/>
            <a:gdLst>
              <a:gd name="connsiteX0" fmla="*/ 0 w 3092768"/>
              <a:gd name="connsiteY0" fmla="*/ 1234441 h 2468881"/>
              <a:gd name="connsiteX1" fmla="*/ 1546384 w 3092768"/>
              <a:gd name="connsiteY1" fmla="*/ 0 h 2468881"/>
              <a:gd name="connsiteX2" fmla="*/ 3092768 w 3092768"/>
              <a:gd name="connsiteY2" fmla="*/ 1234441 h 2468881"/>
              <a:gd name="connsiteX3" fmla="*/ 1546384 w 3092768"/>
              <a:gd name="connsiteY3" fmla="*/ 2468882 h 2468881"/>
              <a:gd name="connsiteX4" fmla="*/ 0 w 3092768"/>
              <a:gd name="connsiteY4" fmla="*/ 1234441 h 2468881"/>
              <a:gd name="connsiteX0" fmla="*/ 54216 w 3146984"/>
              <a:gd name="connsiteY0" fmla="*/ 1234441 h 2501200"/>
              <a:gd name="connsiteX1" fmla="*/ 1600600 w 3146984"/>
              <a:gd name="connsiteY1" fmla="*/ 0 h 2501200"/>
              <a:gd name="connsiteX2" fmla="*/ 3146984 w 3146984"/>
              <a:gd name="connsiteY2" fmla="*/ 1234441 h 2501200"/>
              <a:gd name="connsiteX3" fmla="*/ 1600600 w 3146984"/>
              <a:gd name="connsiteY3" fmla="*/ 2468882 h 2501200"/>
              <a:gd name="connsiteX4" fmla="*/ 467873 w 3146984"/>
              <a:gd name="connsiteY4" fmla="*/ 2063932 h 2501200"/>
              <a:gd name="connsiteX5" fmla="*/ 54216 w 3146984"/>
              <a:gd name="connsiteY5" fmla="*/ 1234441 h 2501200"/>
              <a:gd name="connsiteX0" fmla="*/ 54216 w 3146984"/>
              <a:gd name="connsiteY0" fmla="*/ 1234441 h 2543507"/>
              <a:gd name="connsiteX1" fmla="*/ 1600600 w 3146984"/>
              <a:gd name="connsiteY1" fmla="*/ 0 h 2543507"/>
              <a:gd name="connsiteX2" fmla="*/ 3146984 w 3146984"/>
              <a:gd name="connsiteY2" fmla="*/ 1234441 h 2543507"/>
              <a:gd name="connsiteX3" fmla="*/ 1600600 w 3146984"/>
              <a:gd name="connsiteY3" fmla="*/ 2468882 h 2543507"/>
              <a:gd name="connsiteX4" fmla="*/ 912010 w 3146984"/>
              <a:gd name="connsiteY4" fmla="*/ 2368731 h 2543507"/>
              <a:gd name="connsiteX5" fmla="*/ 467873 w 3146984"/>
              <a:gd name="connsiteY5" fmla="*/ 2063932 h 2543507"/>
              <a:gd name="connsiteX6" fmla="*/ 54216 w 3146984"/>
              <a:gd name="connsiteY6" fmla="*/ 1234441 h 2543507"/>
              <a:gd name="connsiteX0" fmla="*/ 54216 w 3146984"/>
              <a:gd name="connsiteY0" fmla="*/ 1234441 h 2538781"/>
              <a:gd name="connsiteX1" fmla="*/ 1600600 w 3146984"/>
              <a:gd name="connsiteY1" fmla="*/ 0 h 2538781"/>
              <a:gd name="connsiteX2" fmla="*/ 3146984 w 3146984"/>
              <a:gd name="connsiteY2" fmla="*/ 1234441 h 2538781"/>
              <a:gd name="connsiteX3" fmla="*/ 1600600 w 3146984"/>
              <a:gd name="connsiteY3" fmla="*/ 2468882 h 2538781"/>
              <a:gd name="connsiteX4" fmla="*/ 912010 w 3146984"/>
              <a:gd name="connsiteY4" fmla="*/ 2368731 h 2538781"/>
              <a:gd name="connsiteX5" fmla="*/ 642045 w 3146984"/>
              <a:gd name="connsiteY5" fmla="*/ 2233748 h 2538781"/>
              <a:gd name="connsiteX6" fmla="*/ 467873 w 3146984"/>
              <a:gd name="connsiteY6" fmla="*/ 2063932 h 2538781"/>
              <a:gd name="connsiteX7" fmla="*/ 54216 w 3146984"/>
              <a:gd name="connsiteY7" fmla="*/ 1234441 h 2538781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3862"/>
              <a:gd name="connsiteX1" fmla="*/ 1600600 w 3146984"/>
              <a:gd name="connsiteY1" fmla="*/ 0 h 2603862"/>
              <a:gd name="connsiteX2" fmla="*/ 3146984 w 3146984"/>
              <a:gd name="connsiteY2" fmla="*/ 1234441 h 2603862"/>
              <a:gd name="connsiteX3" fmla="*/ 1600600 w 3146984"/>
              <a:gd name="connsiteY3" fmla="*/ 2468882 h 2603862"/>
              <a:gd name="connsiteX4" fmla="*/ 912010 w 3146984"/>
              <a:gd name="connsiteY4" fmla="*/ 2368731 h 2603862"/>
              <a:gd name="connsiteX5" fmla="*/ 311120 w 3146984"/>
              <a:gd name="connsiteY5" fmla="*/ 2603862 h 2603862"/>
              <a:gd name="connsiteX6" fmla="*/ 467873 w 3146984"/>
              <a:gd name="connsiteY6" fmla="*/ 2063932 h 2603862"/>
              <a:gd name="connsiteX7" fmla="*/ 54216 w 3146984"/>
              <a:gd name="connsiteY7" fmla="*/ 1234441 h 2603862"/>
              <a:gd name="connsiteX0" fmla="*/ 420 w 3093188"/>
              <a:gd name="connsiteY0" fmla="*/ 1234441 h 2603862"/>
              <a:gd name="connsiteX1" fmla="*/ 1546804 w 3093188"/>
              <a:gd name="connsiteY1" fmla="*/ 0 h 2603862"/>
              <a:gd name="connsiteX2" fmla="*/ 3093188 w 3093188"/>
              <a:gd name="connsiteY2" fmla="*/ 1234441 h 2603862"/>
              <a:gd name="connsiteX3" fmla="*/ 1546804 w 3093188"/>
              <a:gd name="connsiteY3" fmla="*/ 2468882 h 2603862"/>
              <a:gd name="connsiteX4" fmla="*/ 858214 w 3093188"/>
              <a:gd name="connsiteY4" fmla="*/ 2368731 h 2603862"/>
              <a:gd name="connsiteX5" fmla="*/ 257324 w 3093188"/>
              <a:gd name="connsiteY5" fmla="*/ 2603862 h 2603862"/>
              <a:gd name="connsiteX6" fmla="*/ 414077 w 3093188"/>
              <a:gd name="connsiteY6" fmla="*/ 2063932 h 2603862"/>
              <a:gd name="connsiteX7" fmla="*/ 420 w 3093188"/>
              <a:gd name="connsiteY7" fmla="*/ 1234441 h 2603862"/>
              <a:gd name="connsiteX0" fmla="*/ 288 w 3093056"/>
              <a:gd name="connsiteY0" fmla="*/ 1113011 h 2604352"/>
              <a:gd name="connsiteX1" fmla="*/ 1546672 w 3093056"/>
              <a:gd name="connsiteY1" fmla="*/ 490 h 2604352"/>
              <a:gd name="connsiteX2" fmla="*/ 3093056 w 3093056"/>
              <a:gd name="connsiteY2" fmla="*/ 1234931 h 2604352"/>
              <a:gd name="connsiteX3" fmla="*/ 1546672 w 3093056"/>
              <a:gd name="connsiteY3" fmla="*/ 2469372 h 2604352"/>
              <a:gd name="connsiteX4" fmla="*/ 858082 w 3093056"/>
              <a:gd name="connsiteY4" fmla="*/ 2369221 h 2604352"/>
              <a:gd name="connsiteX5" fmla="*/ 257192 w 3093056"/>
              <a:gd name="connsiteY5" fmla="*/ 2604352 h 2604352"/>
              <a:gd name="connsiteX6" fmla="*/ 413945 w 3093056"/>
              <a:gd name="connsiteY6" fmla="*/ 2064422 h 2604352"/>
              <a:gd name="connsiteX7" fmla="*/ 288 w 3093056"/>
              <a:gd name="connsiteY7" fmla="*/ 1113011 h 2604352"/>
              <a:gd name="connsiteX0" fmla="*/ 449 w 3093217"/>
              <a:gd name="connsiteY0" fmla="*/ 1113063 h 2604404"/>
              <a:gd name="connsiteX1" fmla="*/ 1546833 w 3093217"/>
              <a:gd name="connsiteY1" fmla="*/ 542 h 2604404"/>
              <a:gd name="connsiteX2" fmla="*/ 3093217 w 3093217"/>
              <a:gd name="connsiteY2" fmla="*/ 1234983 h 2604404"/>
              <a:gd name="connsiteX3" fmla="*/ 1546833 w 3093217"/>
              <a:gd name="connsiteY3" fmla="*/ 2469424 h 2604404"/>
              <a:gd name="connsiteX4" fmla="*/ 858243 w 3093217"/>
              <a:gd name="connsiteY4" fmla="*/ 2369273 h 2604404"/>
              <a:gd name="connsiteX5" fmla="*/ 257353 w 3093217"/>
              <a:gd name="connsiteY5" fmla="*/ 2604404 h 2604404"/>
              <a:gd name="connsiteX6" fmla="*/ 414106 w 3093217"/>
              <a:gd name="connsiteY6" fmla="*/ 2064474 h 2604404"/>
              <a:gd name="connsiteX7" fmla="*/ 449 w 3093217"/>
              <a:gd name="connsiteY7" fmla="*/ 1113063 h 2604404"/>
              <a:gd name="connsiteX0" fmla="*/ 449 w 3093217"/>
              <a:gd name="connsiteY0" fmla="*/ 1112524 h 2603865"/>
              <a:gd name="connsiteX1" fmla="*/ 1546833 w 3093217"/>
              <a:gd name="connsiteY1" fmla="*/ 3 h 2603865"/>
              <a:gd name="connsiteX2" fmla="*/ 3093217 w 3093217"/>
              <a:gd name="connsiteY2" fmla="*/ 1234444 h 2603865"/>
              <a:gd name="connsiteX3" fmla="*/ 1546833 w 3093217"/>
              <a:gd name="connsiteY3" fmla="*/ 2468885 h 2603865"/>
              <a:gd name="connsiteX4" fmla="*/ 858243 w 3093217"/>
              <a:gd name="connsiteY4" fmla="*/ 2368734 h 2603865"/>
              <a:gd name="connsiteX5" fmla="*/ 257353 w 3093217"/>
              <a:gd name="connsiteY5" fmla="*/ 2603865 h 2603865"/>
              <a:gd name="connsiteX6" fmla="*/ 414106 w 3093217"/>
              <a:gd name="connsiteY6" fmla="*/ 2063935 h 2603865"/>
              <a:gd name="connsiteX7" fmla="*/ 449 w 3093217"/>
              <a:gd name="connsiteY7" fmla="*/ 1112524 h 2603865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777"/>
              <a:gd name="connsiteY0" fmla="*/ 1113026 h 2604367"/>
              <a:gd name="connsiteX1" fmla="*/ 1546833 w 3125777"/>
              <a:gd name="connsiteY1" fmla="*/ 505 h 2604367"/>
              <a:gd name="connsiteX2" fmla="*/ 3123697 w 3125777"/>
              <a:gd name="connsiteY2" fmla="*/ 1230592 h 2604367"/>
              <a:gd name="connsiteX3" fmla="*/ 1546833 w 3125777"/>
              <a:gd name="connsiteY3" fmla="*/ 2469387 h 2604367"/>
              <a:gd name="connsiteX4" fmla="*/ 858243 w 3125777"/>
              <a:gd name="connsiteY4" fmla="*/ 2369236 h 2604367"/>
              <a:gd name="connsiteX5" fmla="*/ 257353 w 3125777"/>
              <a:gd name="connsiteY5" fmla="*/ 2604367 h 2604367"/>
              <a:gd name="connsiteX6" fmla="*/ 414106 w 3125777"/>
              <a:gd name="connsiteY6" fmla="*/ 2064437 h 2604367"/>
              <a:gd name="connsiteX7" fmla="*/ 449 w 3125777"/>
              <a:gd name="connsiteY7" fmla="*/ 1113026 h 2604367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3778"/>
              <a:gd name="connsiteY0" fmla="*/ 1113026 h 2604367"/>
              <a:gd name="connsiteX1" fmla="*/ 1546833 w 3123778"/>
              <a:gd name="connsiteY1" fmla="*/ 505 h 2604367"/>
              <a:gd name="connsiteX2" fmla="*/ 3123697 w 3123778"/>
              <a:gd name="connsiteY2" fmla="*/ 1230592 h 2604367"/>
              <a:gd name="connsiteX3" fmla="*/ 1612147 w 3123778"/>
              <a:gd name="connsiteY3" fmla="*/ 2447616 h 2604367"/>
              <a:gd name="connsiteX4" fmla="*/ 858243 w 3123778"/>
              <a:gd name="connsiteY4" fmla="*/ 2369236 h 2604367"/>
              <a:gd name="connsiteX5" fmla="*/ 257353 w 3123778"/>
              <a:gd name="connsiteY5" fmla="*/ 2604367 h 2604367"/>
              <a:gd name="connsiteX6" fmla="*/ 414106 w 3123778"/>
              <a:gd name="connsiteY6" fmla="*/ 2064437 h 2604367"/>
              <a:gd name="connsiteX7" fmla="*/ 449 w 3123778"/>
              <a:gd name="connsiteY7" fmla="*/ 1113026 h 2604367"/>
              <a:gd name="connsiteX0" fmla="*/ 449 w 3123773"/>
              <a:gd name="connsiteY0" fmla="*/ 1113026 h 2604367"/>
              <a:gd name="connsiteX1" fmla="*/ 1546833 w 3123773"/>
              <a:gd name="connsiteY1" fmla="*/ 505 h 2604367"/>
              <a:gd name="connsiteX2" fmla="*/ 3123697 w 3123773"/>
              <a:gd name="connsiteY2" fmla="*/ 1230592 h 2604367"/>
              <a:gd name="connsiteX3" fmla="*/ 1612147 w 3123773"/>
              <a:gd name="connsiteY3" fmla="*/ 2447616 h 2604367"/>
              <a:gd name="connsiteX4" fmla="*/ 875660 w 3123773"/>
              <a:gd name="connsiteY4" fmla="*/ 2356173 h 2604367"/>
              <a:gd name="connsiteX5" fmla="*/ 257353 w 3123773"/>
              <a:gd name="connsiteY5" fmla="*/ 2604367 h 2604367"/>
              <a:gd name="connsiteX6" fmla="*/ 414106 w 3123773"/>
              <a:gd name="connsiteY6" fmla="*/ 2064437 h 2604367"/>
              <a:gd name="connsiteX7" fmla="*/ 449 w 3123773"/>
              <a:gd name="connsiteY7" fmla="*/ 1113026 h 2604367"/>
              <a:gd name="connsiteX0" fmla="*/ 449 w 3128329"/>
              <a:gd name="connsiteY0" fmla="*/ 1113026 h 2604367"/>
              <a:gd name="connsiteX1" fmla="*/ 1546833 w 3128329"/>
              <a:gd name="connsiteY1" fmla="*/ 505 h 2604367"/>
              <a:gd name="connsiteX2" fmla="*/ 3123697 w 3128329"/>
              <a:gd name="connsiteY2" fmla="*/ 1230592 h 2604367"/>
              <a:gd name="connsiteX3" fmla="*/ 1990970 w 3128329"/>
              <a:gd name="connsiteY3" fmla="*/ 2421490 h 2604367"/>
              <a:gd name="connsiteX4" fmla="*/ 875660 w 3128329"/>
              <a:gd name="connsiteY4" fmla="*/ 2356173 h 2604367"/>
              <a:gd name="connsiteX5" fmla="*/ 257353 w 3128329"/>
              <a:gd name="connsiteY5" fmla="*/ 2604367 h 2604367"/>
              <a:gd name="connsiteX6" fmla="*/ 414106 w 3128329"/>
              <a:gd name="connsiteY6" fmla="*/ 2064437 h 2604367"/>
              <a:gd name="connsiteX7" fmla="*/ 449 w 3128329"/>
              <a:gd name="connsiteY7" fmla="*/ 1113026 h 2604367"/>
              <a:gd name="connsiteX0" fmla="*/ 449 w 3128741"/>
              <a:gd name="connsiteY0" fmla="*/ 1113026 h 2604367"/>
              <a:gd name="connsiteX1" fmla="*/ 1546833 w 3128741"/>
              <a:gd name="connsiteY1" fmla="*/ 505 h 2604367"/>
              <a:gd name="connsiteX2" fmla="*/ 3123697 w 3128741"/>
              <a:gd name="connsiteY2" fmla="*/ 1230592 h 2604367"/>
              <a:gd name="connsiteX3" fmla="*/ 1990970 w 3128741"/>
              <a:gd name="connsiteY3" fmla="*/ 2421490 h 2604367"/>
              <a:gd name="connsiteX4" fmla="*/ 875660 w 3128741"/>
              <a:gd name="connsiteY4" fmla="*/ 2356173 h 2604367"/>
              <a:gd name="connsiteX5" fmla="*/ 257353 w 3128741"/>
              <a:gd name="connsiteY5" fmla="*/ 2604367 h 2604367"/>
              <a:gd name="connsiteX6" fmla="*/ 414106 w 3128741"/>
              <a:gd name="connsiteY6" fmla="*/ 2064437 h 2604367"/>
              <a:gd name="connsiteX7" fmla="*/ 449 w 3128741"/>
              <a:gd name="connsiteY7" fmla="*/ 1113026 h 2604367"/>
              <a:gd name="connsiteX0" fmla="*/ 449 w 3124188"/>
              <a:gd name="connsiteY0" fmla="*/ 1113026 h 2604367"/>
              <a:gd name="connsiteX1" fmla="*/ 1546833 w 3124188"/>
              <a:gd name="connsiteY1" fmla="*/ 505 h 2604367"/>
              <a:gd name="connsiteX2" fmla="*/ 3123697 w 3124188"/>
              <a:gd name="connsiteY2" fmla="*/ 1230592 h 2604367"/>
              <a:gd name="connsiteX3" fmla="*/ 1990970 w 3124188"/>
              <a:gd name="connsiteY3" fmla="*/ 2421490 h 2604367"/>
              <a:gd name="connsiteX4" fmla="*/ 875660 w 3124188"/>
              <a:gd name="connsiteY4" fmla="*/ 2356173 h 2604367"/>
              <a:gd name="connsiteX5" fmla="*/ 257353 w 3124188"/>
              <a:gd name="connsiteY5" fmla="*/ 2604367 h 2604367"/>
              <a:gd name="connsiteX6" fmla="*/ 414106 w 3124188"/>
              <a:gd name="connsiteY6" fmla="*/ 2064437 h 2604367"/>
              <a:gd name="connsiteX7" fmla="*/ 449 w 3124188"/>
              <a:gd name="connsiteY7" fmla="*/ 1113026 h 2604367"/>
              <a:gd name="connsiteX0" fmla="*/ 449 w 3119791"/>
              <a:gd name="connsiteY0" fmla="*/ 1112524 h 2603865"/>
              <a:gd name="connsiteX1" fmla="*/ 1546833 w 3119791"/>
              <a:gd name="connsiteY1" fmla="*/ 3 h 2603865"/>
              <a:gd name="connsiteX2" fmla="*/ 3119343 w 3119791"/>
              <a:gd name="connsiteY2" fmla="*/ 1121233 h 2603865"/>
              <a:gd name="connsiteX3" fmla="*/ 1990970 w 3119791"/>
              <a:gd name="connsiteY3" fmla="*/ 2420988 h 2603865"/>
              <a:gd name="connsiteX4" fmla="*/ 875660 w 3119791"/>
              <a:gd name="connsiteY4" fmla="*/ 2355671 h 2603865"/>
              <a:gd name="connsiteX5" fmla="*/ 257353 w 3119791"/>
              <a:gd name="connsiteY5" fmla="*/ 2603865 h 2603865"/>
              <a:gd name="connsiteX6" fmla="*/ 414106 w 3119791"/>
              <a:gd name="connsiteY6" fmla="*/ 2063935 h 2603865"/>
              <a:gd name="connsiteX7" fmla="*/ 449 w 3119791"/>
              <a:gd name="connsiteY7" fmla="*/ 1112524 h 2603865"/>
              <a:gd name="connsiteX0" fmla="*/ 449 w 3119817"/>
              <a:gd name="connsiteY0" fmla="*/ 1112524 h 2603865"/>
              <a:gd name="connsiteX1" fmla="*/ 1546833 w 3119817"/>
              <a:gd name="connsiteY1" fmla="*/ 3 h 2603865"/>
              <a:gd name="connsiteX2" fmla="*/ 3119343 w 3119817"/>
              <a:gd name="connsiteY2" fmla="*/ 1121233 h 2603865"/>
              <a:gd name="connsiteX3" fmla="*/ 1990970 w 3119817"/>
              <a:gd name="connsiteY3" fmla="*/ 2420988 h 2603865"/>
              <a:gd name="connsiteX4" fmla="*/ 875660 w 3119817"/>
              <a:gd name="connsiteY4" fmla="*/ 2355671 h 2603865"/>
              <a:gd name="connsiteX5" fmla="*/ 257353 w 3119817"/>
              <a:gd name="connsiteY5" fmla="*/ 2603865 h 2603865"/>
              <a:gd name="connsiteX6" fmla="*/ 414106 w 3119817"/>
              <a:gd name="connsiteY6" fmla="*/ 2063935 h 2603865"/>
              <a:gd name="connsiteX7" fmla="*/ 449 w 3119817"/>
              <a:gd name="connsiteY7" fmla="*/ 1112524 h 2603865"/>
              <a:gd name="connsiteX0" fmla="*/ 6 w 3119374"/>
              <a:gd name="connsiteY0" fmla="*/ 1112524 h 2603865"/>
              <a:gd name="connsiteX1" fmla="*/ 1546390 w 3119374"/>
              <a:gd name="connsiteY1" fmla="*/ 3 h 2603865"/>
              <a:gd name="connsiteX2" fmla="*/ 3118900 w 3119374"/>
              <a:gd name="connsiteY2" fmla="*/ 1121233 h 2603865"/>
              <a:gd name="connsiteX3" fmla="*/ 1990527 w 3119374"/>
              <a:gd name="connsiteY3" fmla="*/ 2420988 h 2603865"/>
              <a:gd name="connsiteX4" fmla="*/ 875217 w 3119374"/>
              <a:gd name="connsiteY4" fmla="*/ 2355671 h 2603865"/>
              <a:gd name="connsiteX5" fmla="*/ 256910 w 3119374"/>
              <a:gd name="connsiteY5" fmla="*/ 2603865 h 2603865"/>
              <a:gd name="connsiteX6" fmla="*/ 413663 w 3119374"/>
              <a:gd name="connsiteY6" fmla="*/ 2063935 h 2603865"/>
              <a:gd name="connsiteX7" fmla="*/ 6 w 3119374"/>
              <a:gd name="connsiteY7" fmla="*/ 1112524 h 2603865"/>
              <a:gd name="connsiteX0" fmla="*/ 6 w 3093249"/>
              <a:gd name="connsiteY0" fmla="*/ 969979 h 2605011"/>
              <a:gd name="connsiteX1" fmla="*/ 1520265 w 3093249"/>
              <a:gd name="connsiteY1" fmla="*/ 1149 h 2605011"/>
              <a:gd name="connsiteX2" fmla="*/ 3092775 w 3093249"/>
              <a:gd name="connsiteY2" fmla="*/ 1122379 h 2605011"/>
              <a:gd name="connsiteX3" fmla="*/ 1964402 w 3093249"/>
              <a:gd name="connsiteY3" fmla="*/ 2422134 h 2605011"/>
              <a:gd name="connsiteX4" fmla="*/ 849092 w 3093249"/>
              <a:gd name="connsiteY4" fmla="*/ 2356817 h 2605011"/>
              <a:gd name="connsiteX5" fmla="*/ 230785 w 3093249"/>
              <a:gd name="connsiteY5" fmla="*/ 2605011 h 2605011"/>
              <a:gd name="connsiteX6" fmla="*/ 387538 w 3093249"/>
              <a:gd name="connsiteY6" fmla="*/ 2065081 h 2605011"/>
              <a:gd name="connsiteX7" fmla="*/ 6 w 3093249"/>
              <a:gd name="connsiteY7" fmla="*/ 969979 h 2605011"/>
              <a:gd name="connsiteX0" fmla="*/ 15854 w 3109097"/>
              <a:gd name="connsiteY0" fmla="*/ 970040 h 2605072"/>
              <a:gd name="connsiteX1" fmla="*/ 1536113 w 3109097"/>
              <a:gd name="connsiteY1" fmla="*/ 1210 h 2605072"/>
              <a:gd name="connsiteX2" fmla="*/ 3108623 w 3109097"/>
              <a:gd name="connsiteY2" fmla="*/ 1122440 h 2605072"/>
              <a:gd name="connsiteX3" fmla="*/ 1980250 w 3109097"/>
              <a:gd name="connsiteY3" fmla="*/ 2422195 h 2605072"/>
              <a:gd name="connsiteX4" fmla="*/ 864940 w 3109097"/>
              <a:gd name="connsiteY4" fmla="*/ 2356878 h 2605072"/>
              <a:gd name="connsiteX5" fmla="*/ 246633 w 3109097"/>
              <a:gd name="connsiteY5" fmla="*/ 2605072 h 2605072"/>
              <a:gd name="connsiteX6" fmla="*/ 403386 w 3109097"/>
              <a:gd name="connsiteY6" fmla="*/ 2065142 h 2605072"/>
              <a:gd name="connsiteX7" fmla="*/ 15854 w 3109097"/>
              <a:gd name="connsiteY7" fmla="*/ 970040 h 2605072"/>
              <a:gd name="connsiteX0" fmla="*/ 15854 w 3109097"/>
              <a:gd name="connsiteY0" fmla="*/ 969376 h 2604408"/>
              <a:gd name="connsiteX1" fmla="*/ 1536113 w 3109097"/>
              <a:gd name="connsiteY1" fmla="*/ 546 h 2604408"/>
              <a:gd name="connsiteX2" fmla="*/ 3108623 w 3109097"/>
              <a:gd name="connsiteY2" fmla="*/ 1121776 h 2604408"/>
              <a:gd name="connsiteX3" fmla="*/ 1980250 w 3109097"/>
              <a:gd name="connsiteY3" fmla="*/ 2421531 h 2604408"/>
              <a:gd name="connsiteX4" fmla="*/ 864940 w 3109097"/>
              <a:gd name="connsiteY4" fmla="*/ 2356214 h 2604408"/>
              <a:gd name="connsiteX5" fmla="*/ 246633 w 3109097"/>
              <a:gd name="connsiteY5" fmla="*/ 2604408 h 2604408"/>
              <a:gd name="connsiteX6" fmla="*/ 403386 w 3109097"/>
              <a:gd name="connsiteY6" fmla="*/ 2064478 h 2604408"/>
              <a:gd name="connsiteX7" fmla="*/ 15854 w 3109097"/>
              <a:gd name="connsiteY7" fmla="*/ 969376 h 2604408"/>
              <a:gd name="connsiteX0" fmla="*/ 57359 w 3154927"/>
              <a:gd name="connsiteY0" fmla="*/ 969150 h 2604182"/>
              <a:gd name="connsiteX1" fmla="*/ 1581972 w 3154927"/>
              <a:gd name="connsiteY1" fmla="*/ 320 h 2604182"/>
              <a:gd name="connsiteX2" fmla="*/ 3150128 w 3154927"/>
              <a:gd name="connsiteY2" fmla="*/ 1121550 h 2604182"/>
              <a:gd name="connsiteX3" fmla="*/ 2021755 w 3154927"/>
              <a:gd name="connsiteY3" fmla="*/ 2421305 h 2604182"/>
              <a:gd name="connsiteX4" fmla="*/ 906445 w 3154927"/>
              <a:gd name="connsiteY4" fmla="*/ 2355988 h 2604182"/>
              <a:gd name="connsiteX5" fmla="*/ 288138 w 3154927"/>
              <a:gd name="connsiteY5" fmla="*/ 2604182 h 2604182"/>
              <a:gd name="connsiteX6" fmla="*/ 444891 w 3154927"/>
              <a:gd name="connsiteY6" fmla="*/ 2064252 h 2604182"/>
              <a:gd name="connsiteX7" fmla="*/ 57359 w 3154927"/>
              <a:gd name="connsiteY7" fmla="*/ 969150 h 2604182"/>
              <a:gd name="connsiteX0" fmla="*/ 43848 w 3141416"/>
              <a:gd name="connsiteY0" fmla="*/ 969231 h 2604263"/>
              <a:gd name="connsiteX1" fmla="*/ 1568461 w 3141416"/>
              <a:gd name="connsiteY1" fmla="*/ 401 h 2604263"/>
              <a:gd name="connsiteX2" fmla="*/ 3136617 w 3141416"/>
              <a:gd name="connsiteY2" fmla="*/ 1121631 h 2604263"/>
              <a:gd name="connsiteX3" fmla="*/ 2008244 w 3141416"/>
              <a:gd name="connsiteY3" fmla="*/ 2421386 h 2604263"/>
              <a:gd name="connsiteX4" fmla="*/ 892934 w 3141416"/>
              <a:gd name="connsiteY4" fmla="*/ 2356069 h 2604263"/>
              <a:gd name="connsiteX5" fmla="*/ 274627 w 3141416"/>
              <a:gd name="connsiteY5" fmla="*/ 2604263 h 2604263"/>
              <a:gd name="connsiteX6" fmla="*/ 431380 w 3141416"/>
              <a:gd name="connsiteY6" fmla="*/ 2064333 h 2604263"/>
              <a:gd name="connsiteX7" fmla="*/ 43848 w 3141416"/>
              <a:gd name="connsiteY7" fmla="*/ 969231 h 2604263"/>
              <a:gd name="connsiteX0" fmla="*/ 37294 w 3134862"/>
              <a:gd name="connsiteY0" fmla="*/ 969279 h 2604311"/>
              <a:gd name="connsiteX1" fmla="*/ 1561907 w 3134862"/>
              <a:gd name="connsiteY1" fmla="*/ 449 h 2604311"/>
              <a:gd name="connsiteX2" fmla="*/ 3130063 w 3134862"/>
              <a:gd name="connsiteY2" fmla="*/ 1121679 h 2604311"/>
              <a:gd name="connsiteX3" fmla="*/ 2001690 w 3134862"/>
              <a:gd name="connsiteY3" fmla="*/ 2421434 h 2604311"/>
              <a:gd name="connsiteX4" fmla="*/ 886380 w 3134862"/>
              <a:gd name="connsiteY4" fmla="*/ 2356117 h 2604311"/>
              <a:gd name="connsiteX5" fmla="*/ 268073 w 3134862"/>
              <a:gd name="connsiteY5" fmla="*/ 2604311 h 2604311"/>
              <a:gd name="connsiteX6" fmla="*/ 424826 w 3134862"/>
              <a:gd name="connsiteY6" fmla="*/ 2064381 h 2604311"/>
              <a:gd name="connsiteX7" fmla="*/ 37294 w 3134862"/>
              <a:gd name="connsiteY7" fmla="*/ 969279 h 2604311"/>
              <a:gd name="connsiteX0" fmla="*/ 37294 w 3130438"/>
              <a:gd name="connsiteY0" fmla="*/ 969279 h 2604311"/>
              <a:gd name="connsiteX1" fmla="*/ 1561907 w 3130438"/>
              <a:gd name="connsiteY1" fmla="*/ 449 h 2604311"/>
              <a:gd name="connsiteX2" fmla="*/ 3130063 w 3130438"/>
              <a:gd name="connsiteY2" fmla="*/ 1121679 h 2604311"/>
              <a:gd name="connsiteX3" fmla="*/ 2001690 w 3130438"/>
              <a:gd name="connsiteY3" fmla="*/ 2421434 h 2604311"/>
              <a:gd name="connsiteX4" fmla="*/ 886380 w 3130438"/>
              <a:gd name="connsiteY4" fmla="*/ 2356117 h 2604311"/>
              <a:gd name="connsiteX5" fmla="*/ 268073 w 3130438"/>
              <a:gd name="connsiteY5" fmla="*/ 2604311 h 2604311"/>
              <a:gd name="connsiteX6" fmla="*/ 424826 w 3130438"/>
              <a:gd name="connsiteY6" fmla="*/ 2064381 h 2604311"/>
              <a:gd name="connsiteX7" fmla="*/ 37294 w 3130438"/>
              <a:gd name="connsiteY7" fmla="*/ 969279 h 2604311"/>
              <a:gd name="connsiteX0" fmla="*/ 37294 w 3130454"/>
              <a:gd name="connsiteY0" fmla="*/ 968831 h 2603863"/>
              <a:gd name="connsiteX1" fmla="*/ 1561907 w 3130454"/>
              <a:gd name="connsiteY1" fmla="*/ 1 h 2603863"/>
              <a:gd name="connsiteX2" fmla="*/ 3130063 w 3130454"/>
              <a:gd name="connsiteY2" fmla="*/ 1121231 h 2603863"/>
              <a:gd name="connsiteX3" fmla="*/ 2001690 w 3130454"/>
              <a:gd name="connsiteY3" fmla="*/ 2420986 h 2603863"/>
              <a:gd name="connsiteX4" fmla="*/ 886380 w 3130454"/>
              <a:gd name="connsiteY4" fmla="*/ 2355669 h 2603863"/>
              <a:gd name="connsiteX5" fmla="*/ 268073 w 3130454"/>
              <a:gd name="connsiteY5" fmla="*/ 2603863 h 2603863"/>
              <a:gd name="connsiteX6" fmla="*/ 424826 w 3130454"/>
              <a:gd name="connsiteY6" fmla="*/ 2063933 h 2603863"/>
              <a:gd name="connsiteX7" fmla="*/ 37294 w 3130454"/>
              <a:gd name="connsiteY7" fmla="*/ 968831 h 2603863"/>
              <a:gd name="connsiteX0" fmla="*/ 37294 w 3139116"/>
              <a:gd name="connsiteY0" fmla="*/ 970729 h 2605761"/>
              <a:gd name="connsiteX1" fmla="*/ 1561907 w 3139116"/>
              <a:gd name="connsiteY1" fmla="*/ 1899 h 2605761"/>
              <a:gd name="connsiteX2" fmla="*/ 3138771 w 3139116"/>
              <a:gd name="connsiteY2" fmla="*/ 1184089 h 2605761"/>
              <a:gd name="connsiteX3" fmla="*/ 2001690 w 3139116"/>
              <a:gd name="connsiteY3" fmla="*/ 2422884 h 2605761"/>
              <a:gd name="connsiteX4" fmla="*/ 886380 w 3139116"/>
              <a:gd name="connsiteY4" fmla="*/ 2357567 h 2605761"/>
              <a:gd name="connsiteX5" fmla="*/ 268073 w 3139116"/>
              <a:gd name="connsiteY5" fmla="*/ 2605761 h 2605761"/>
              <a:gd name="connsiteX6" fmla="*/ 424826 w 3139116"/>
              <a:gd name="connsiteY6" fmla="*/ 2065831 h 2605761"/>
              <a:gd name="connsiteX7" fmla="*/ 37294 w 3139116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57360 w 3163524"/>
              <a:gd name="connsiteY0" fmla="*/ 957170 h 2592202"/>
              <a:gd name="connsiteX1" fmla="*/ 1581973 w 3163524"/>
              <a:gd name="connsiteY1" fmla="*/ 1403 h 2592202"/>
              <a:gd name="connsiteX2" fmla="*/ 3158837 w 3163524"/>
              <a:gd name="connsiteY2" fmla="*/ 1170530 h 2592202"/>
              <a:gd name="connsiteX3" fmla="*/ 2021756 w 3163524"/>
              <a:gd name="connsiteY3" fmla="*/ 2409325 h 2592202"/>
              <a:gd name="connsiteX4" fmla="*/ 906446 w 3163524"/>
              <a:gd name="connsiteY4" fmla="*/ 2344008 h 2592202"/>
              <a:gd name="connsiteX5" fmla="*/ 288139 w 3163524"/>
              <a:gd name="connsiteY5" fmla="*/ 2592202 h 2592202"/>
              <a:gd name="connsiteX6" fmla="*/ 444892 w 3163524"/>
              <a:gd name="connsiteY6" fmla="*/ 2052272 h 2592202"/>
              <a:gd name="connsiteX7" fmla="*/ 57360 w 3163524"/>
              <a:gd name="connsiteY7" fmla="*/ 957170 h 2592202"/>
              <a:gd name="connsiteX0" fmla="*/ 57360 w 3163524"/>
              <a:gd name="connsiteY0" fmla="*/ 955912 h 2590944"/>
              <a:gd name="connsiteX1" fmla="*/ 1581973 w 3163524"/>
              <a:gd name="connsiteY1" fmla="*/ 145 h 2590944"/>
              <a:gd name="connsiteX2" fmla="*/ 3158837 w 3163524"/>
              <a:gd name="connsiteY2" fmla="*/ 1169272 h 2590944"/>
              <a:gd name="connsiteX3" fmla="*/ 2021756 w 3163524"/>
              <a:gd name="connsiteY3" fmla="*/ 2408067 h 2590944"/>
              <a:gd name="connsiteX4" fmla="*/ 906446 w 3163524"/>
              <a:gd name="connsiteY4" fmla="*/ 2342750 h 2590944"/>
              <a:gd name="connsiteX5" fmla="*/ 288139 w 3163524"/>
              <a:gd name="connsiteY5" fmla="*/ 2590944 h 2590944"/>
              <a:gd name="connsiteX6" fmla="*/ 444892 w 3163524"/>
              <a:gd name="connsiteY6" fmla="*/ 2051014 h 2590944"/>
              <a:gd name="connsiteX7" fmla="*/ 57360 w 3163524"/>
              <a:gd name="connsiteY7" fmla="*/ 955912 h 2590944"/>
              <a:gd name="connsiteX0" fmla="*/ 57360 w 3189384"/>
              <a:gd name="connsiteY0" fmla="*/ 957115 h 2592147"/>
              <a:gd name="connsiteX1" fmla="*/ 1581973 w 3189384"/>
              <a:gd name="connsiteY1" fmla="*/ 1348 h 2592147"/>
              <a:gd name="connsiteX2" fmla="*/ 3184962 w 3189384"/>
              <a:gd name="connsiteY2" fmla="*/ 1166121 h 2592147"/>
              <a:gd name="connsiteX3" fmla="*/ 2021756 w 3189384"/>
              <a:gd name="connsiteY3" fmla="*/ 2409270 h 2592147"/>
              <a:gd name="connsiteX4" fmla="*/ 906446 w 3189384"/>
              <a:gd name="connsiteY4" fmla="*/ 2343953 h 2592147"/>
              <a:gd name="connsiteX5" fmla="*/ 288139 w 3189384"/>
              <a:gd name="connsiteY5" fmla="*/ 2592147 h 2592147"/>
              <a:gd name="connsiteX6" fmla="*/ 444892 w 3189384"/>
              <a:gd name="connsiteY6" fmla="*/ 2052217 h 2592147"/>
              <a:gd name="connsiteX7" fmla="*/ 57360 w 3189384"/>
              <a:gd name="connsiteY7" fmla="*/ 957115 h 2592147"/>
              <a:gd name="connsiteX0" fmla="*/ 57360 w 3185090"/>
              <a:gd name="connsiteY0" fmla="*/ 957115 h 2592147"/>
              <a:gd name="connsiteX1" fmla="*/ 1581973 w 3185090"/>
              <a:gd name="connsiteY1" fmla="*/ 1348 h 2592147"/>
              <a:gd name="connsiteX2" fmla="*/ 3184962 w 3185090"/>
              <a:gd name="connsiteY2" fmla="*/ 1166121 h 2592147"/>
              <a:gd name="connsiteX3" fmla="*/ 2021756 w 3185090"/>
              <a:gd name="connsiteY3" fmla="*/ 2409270 h 2592147"/>
              <a:gd name="connsiteX4" fmla="*/ 906446 w 3185090"/>
              <a:gd name="connsiteY4" fmla="*/ 2343953 h 2592147"/>
              <a:gd name="connsiteX5" fmla="*/ 288139 w 3185090"/>
              <a:gd name="connsiteY5" fmla="*/ 2592147 h 2592147"/>
              <a:gd name="connsiteX6" fmla="*/ 444892 w 3185090"/>
              <a:gd name="connsiteY6" fmla="*/ 2052217 h 2592147"/>
              <a:gd name="connsiteX7" fmla="*/ 57360 w 3185090"/>
              <a:gd name="connsiteY7" fmla="*/ 957115 h 2592147"/>
              <a:gd name="connsiteX0" fmla="*/ 57360 w 3185123"/>
              <a:gd name="connsiteY0" fmla="*/ 955858 h 2590890"/>
              <a:gd name="connsiteX1" fmla="*/ 1581973 w 3185123"/>
              <a:gd name="connsiteY1" fmla="*/ 91 h 2590890"/>
              <a:gd name="connsiteX2" fmla="*/ 3184962 w 3185123"/>
              <a:gd name="connsiteY2" fmla="*/ 1164864 h 2590890"/>
              <a:gd name="connsiteX3" fmla="*/ 2021756 w 3185123"/>
              <a:gd name="connsiteY3" fmla="*/ 2408013 h 2590890"/>
              <a:gd name="connsiteX4" fmla="*/ 906446 w 3185123"/>
              <a:gd name="connsiteY4" fmla="*/ 2342696 h 2590890"/>
              <a:gd name="connsiteX5" fmla="*/ 288139 w 3185123"/>
              <a:gd name="connsiteY5" fmla="*/ 2590890 h 2590890"/>
              <a:gd name="connsiteX6" fmla="*/ 444892 w 3185123"/>
              <a:gd name="connsiteY6" fmla="*/ 2050960 h 2590890"/>
              <a:gd name="connsiteX7" fmla="*/ 57360 w 3185123"/>
              <a:gd name="connsiteY7" fmla="*/ 955858 h 2590890"/>
              <a:gd name="connsiteX0" fmla="*/ 64012 w 3139490"/>
              <a:gd name="connsiteY0" fmla="*/ 935677 h 2592480"/>
              <a:gd name="connsiteX1" fmla="*/ 1536374 w 3139490"/>
              <a:gd name="connsiteY1" fmla="*/ 1681 h 2592480"/>
              <a:gd name="connsiteX2" fmla="*/ 3139363 w 3139490"/>
              <a:gd name="connsiteY2" fmla="*/ 1166454 h 2592480"/>
              <a:gd name="connsiteX3" fmla="*/ 1976157 w 3139490"/>
              <a:gd name="connsiteY3" fmla="*/ 2409603 h 2592480"/>
              <a:gd name="connsiteX4" fmla="*/ 860847 w 3139490"/>
              <a:gd name="connsiteY4" fmla="*/ 2344286 h 2592480"/>
              <a:gd name="connsiteX5" fmla="*/ 242540 w 3139490"/>
              <a:gd name="connsiteY5" fmla="*/ 2592480 h 2592480"/>
              <a:gd name="connsiteX6" fmla="*/ 399293 w 3139490"/>
              <a:gd name="connsiteY6" fmla="*/ 2052550 h 2592480"/>
              <a:gd name="connsiteX7" fmla="*/ 64012 w 3139490"/>
              <a:gd name="connsiteY7" fmla="*/ 935677 h 2592480"/>
              <a:gd name="connsiteX0" fmla="*/ 30881 w 3106359"/>
              <a:gd name="connsiteY0" fmla="*/ 936169 h 2592972"/>
              <a:gd name="connsiteX1" fmla="*/ 1503243 w 3106359"/>
              <a:gd name="connsiteY1" fmla="*/ 2173 h 2592972"/>
              <a:gd name="connsiteX2" fmla="*/ 3106232 w 3106359"/>
              <a:gd name="connsiteY2" fmla="*/ 1166946 h 2592972"/>
              <a:gd name="connsiteX3" fmla="*/ 1943026 w 3106359"/>
              <a:gd name="connsiteY3" fmla="*/ 2410095 h 2592972"/>
              <a:gd name="connsiteX4" fmla="*/ 827716 w 3106359"/>
              <a:gd name="connsiteY4" fmla="*/ 2344778 h 2592972"/>
              <a:gd name="connsiteX5" fmla="*/ 209409 w 3106359"/>
              <a:gd name="connsiteY5" fmla="*/ 2592972 h 2592972"/>
              <a:gd name="connsiteX6" fmla="*/ 366162 w 3106359"/>
              <a:gd name="connsiteY6" fmla="*/ 2053042 h 2592972"/>
              <a:gd name="connsiteX7" fmla="*/ 30881 w 3106359"/>
              <a:gd name="connsiteY7" fmla="*/ 936169 h 2592972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35700 w 3111181"/>
              <a:gd name="connsiteY0" fmla="*/ 934093 h 2590896"/>
              <a:gd name="connsiteX1" fmla="*/ 1508062 w 3111181"/>
              <a:gd name="connsiteY1" fmla="*/ 97 h 2590896"/>
              <a:gd name="connsiteX2" fmla="*/ 3111051 w 3111181"/>
              <a:gd name="connsiteY2" fmla="*/ 1164870 h 2590896"/>
              <a:gd name="connsiteX3" fmla="*/ 1947845 w 3111181"/>
              <a:gd name="connsiteY3" fmla="*/ 2408019 h 2590896"/>
              <a:gd name="connsiteX4" fmla="*/ 832535 w 3111181"/>
              <a:gd name="connsiteY4" fmla="*/ 2342702 h 2590896"/>
              <a:gd name="connsiteX5" fmla="*/ 214228 w 3111181"/>
              <a:gd name="connsiteY5" fmla="*/ 2590896 h 2590896"/>
              <a:gd name="connsiteX6" fmla="*/ 379689 w 3111181"/>
              <a:gd name="connsiteY6" fmla="*/ 2037904 h 2590896"/>
              <a:gd name="connsiteX7" fmla="*/ 35700 w 3111181"/>
              <a:gd name="connsiteY7" fmla="*/ 934093 h 2590896"/>
              <a:gd name="connsiteX0" fmla="*/ 34402 w 3109883"/>
              <a:gd name="connsiteY0" fmla="*/ 934093 h 2590896"/>
              <a:gd name="connsiteX1" fmla="*/ 1506764 w 3109883"/>
              <a:gd name="connsiteY1" fmla="*/ 97 h 2590896"/>
              <a:gd name="connsiteX2" fmla="*/ 3109753 w 3109883"/>
              <a:gd name="connsiteY2" fmla="*/ 1164870 h 2590896"/>
              <a:gd name="connsiteX3" fmla="*/ 1946547 w 3109883"/>
              <a:gd name="connsiteY3" fmla="*/ 2408019 h 2590896"/>
              <a:gd name="connsiteX4" fmla="*/ 831237 w 3109883"/>
              <a:gd name="connsiteY4" fmla="*/ 2342702 h 2590896"/>
              <a:gd name="connsiteX5" fmla="*/ 212930 w 3109883"/>
              <a:gd name="connsiteY5" fmla="*/ 2590896 h 2590896"/>
              <a:gd name="connsiteX6" fmla="*/ 391091 w 3109883"/>
              <a:gd name="connsiteY6" fmla="*/ 2044254 h 2590896"/>
              <a:gd name="connsiteX7" fmla="*/ 34402 w 3109883"/>
              <a:gd name="connsiteY7" fmla="*/ 934093 h 2590896"/>
              <a:gd name="connsiteX0" fmla="*/ 35596 w 3111077"/>
              <a:gd name="connsiteY0" fmla="*/ 934093 h 2590896"/>
              <a:gd name="connsiteX1" fmla="*/ 1507958 w 3111077"/>
              <a:gd name="connsiteY1" fmla="*/ 97 h 2590896"/>
              <a:gd name="connsiteX2" fmla="*/ 3110947 w 3111077"/>
              <a:gd name="connsiteY2" fmla="*/ 1164870 h 2590896"/>
              <a:gd name="connsiteX3" fmla="*/ 1947741 w 3111077"/>
              <a:gd name="connsiteY3" fmla="*/ 2408019 h 2590896"/>
              <a:gd name="connsiteX4" fmla="*/ 832431 w 3111077"/>
              <a:gd name="connsiteY4" fmla="*/ 2342702 h 2590896"/>
              <a:gd name="connsiteX5" fmla="*/ 214124 w 3111077"/>
              <a:gd name="connsiteY5" fmla="*/ 2590896 h 2590896"/>
              <a:gd name="connsiteX6" fmla="*/ 392285 w 3111077"/>
              <a:gd name="connsiteY6" fmla="*/ 2044254 h 2590896"/>
              <a:gd name="connsiteX7" fmla="*/ 35596 w 3111077"/>
              <a:gd name="connsiteY7" fmla="*/ 934093 h 2590896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90 h 2595693"/>
              <a:gd name="connsiteX1" fmla="*/ 1506371 w 3115399"/>
              <a:gd name="connsiteY1" fmla="*/ 131 h 2595693"/>
              <a:gd name="connsiteX2" fmla="*/ 3110947 w 3115399"/>
              <a:gd name="connsiteY2" fmla="*/ 1169667 h 2595693"/>
              <a:gd name="connsiteX3" fmla="*/ 1947741 w 3115399"/>
              <a:gd name="connsiteY3" fmla="*/ 2412816 h 2595693"/>
              <a:gd name="connsiteX4" fmla="*/ 832431 w 3115399"/>
              <a:gd name="connsiteY4" fmla="*/ 2347499 h 2595693"/>
              <a:gd name="connsiteX5" fmla="*/ 214124 w 3115399"/>
              <a:gd name="connsiteY5" fmla="*/ 2595693 h 2595693"/>
              <a:gd name="connsiteX6" fmla="*/ 392285 w 3115399"/>
              <a:gd name="connsiteY6" fmla="*/ 2049051 h 2595693"/>
              <a:gd name="connsiteX7" fmla="*/ 35596 w 3115399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609980"/>
              <a:gd name="connsiteX1" fmla="*/ 1506371 w 3110970"/>
              <a:gd name="connsiteY1" fmla="*/ 131 h 2609980"/>
              <a:gd name="connsiteX2" fmla="*/ 3110947 w 3110970"/>
              <a:gd name="connsiteY2" fmla="*/ 1169667 h 2609980"/>
              <a:gd name="connsiteX3" fmla="*/ 1947741 w 3110970"/>
              <a:gd name="connsiteY3" fmla="*/ 2412816 h 2609980"/>
              <a:gd name="connsiteX4" fmla="*/ 857831 w 3110970"/>
              <a:gd name="connsiteY4" fmla="*/ 2336387 h 2609980"/>
              <a:gd name="connsiteX5" fmla="*/ 244287 w 3110970"/>
              <a:gd name="connsiteY5" fmla="*/ 2609980 h 2609980"/>
              <a:gd name="connsiteX6" fmla="*/ 392285 w 3110970"/>
              <a:gd name="connsiteY6" fmla="*/ 2049051 h 2609980"/>
              <a:gd name="connsiteX7" fmla="*/ 35596 w 3110970"/>
              <a:gd name="connsiteY7" fmla="*/ 938890 h 2609980"/>
              <a:gd name="connsiteX0" fmla="*/ 35596 w 3110951"/>
              <a:gd name="connsiteY0" fmla="*/ 938876 h 2609966"/>
              <a:gd name="connsiteX1" fmla="*/ 1506371 w 3110951"/>
              <a:gd name="connsiteY1" fmla="*/ 117 h 2609966"/>
              <a:gd name="connsiteX2" fmla="*/ 3110947 w 3110951"/>
              <a:gd name="connsiteY2" fmla="*/ 1169653 h 2609966"/>
              <a:gd name="connsiteX3" fmla="*/ 1947741 w 3110951"/>
              <a:gd name="connsiteY3" fmla="*/ 2412802 h 2609966"/>
              <a:gd name="connsiteX4" fmla="*/ 857831 w 3110951"/>
              <a:gd name="connsiteY4" fmla="*/ 2336373 h 2609966"/>
              <a:gd name="connsiteX5" fmla="*/ 244287 w 3110951"/>
              <a:gd name="connsiteY5" fmla="*/ 2609966 h 2609966"/>
              <a:gd name="connsiteX6" fmla="*/ 392285 w 3110951"/>
              <a:gd name="connsiteY6" fmla="*/ 2049037 h 2609966"/>
              <a:gd name="connsiteX7" fmla="*/ 35596 w 3110951"/>
              <a:gd name="connsiteY7" fmla="*/ 938876 h 2609966"/>
              <a:gd name="connsiteX0" fmla="*/ 35596 w 3110951"/>
              <a:gd name="connsiteY0" fmla="*/ 938893 h 2609983"/>
              <a:gd name="connsiteX1" fmla="*/ 1506371 w 3110951"/>
              <a:gd name="connsiteY1" fmla="*/ 134 h 2609983"/>
              <a:gd name="connsiteX2" fmla="*/ 3110947 w 3110951"/>
              <a:gd name="connsiteY2" fmla="*/ 1169670 h 2609983"/>
              <a:gd name="connsiteX3" fmla="*/ 1947741 w 3110951"/>
              <a:gd name="connsiteY3" fmla="*/ 2412819 h 2609983"/>
              <a:gd name="connsiteX4" fmla="*/ 857831 w 3110951"/>
              <a:gd name="connsiteY4" fmla="*/ 2336390 h 2609983"/>
              <a:gd name="connsiteX5" fmla="*/ 244287 w 3110951"/>
              <a:gd name="connsiteY5" fmla="*/ 2609983 h 2609983"/>
              <a:gd name="connsiteX6" fmla="*/ 392285 w 3110951"/>
              <a:gd name="connsiteY6" fmla="*/ 2049054 h 2609983"/>
              <a:gd name="connsiteX7" fmla="*/ 35596 w 3110951"/>
              <a:gd name="connsiteY7" fmla="*/ 938893 h 2609983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0951" h="2609976">
                <a:moveTo>
                  <a:pt x="35596" y="938886"/>
                </a:moveTo>
                <a:cubicBezTo>
                  <a:pt x="212546" y="375415"/>
                  <a:pt x="884276" y="10877"/>
                  <a:pt x="1506371" y="127"/>
                </a:cubicBezTo>
                <a:cubicBezTo>
                  <a:pt x="2042741" y="-7448"/>
                  <a:pt x="3104060" y="324637"/>
                  <a:pt x="3110947" y="1169663"/>
                </a:cubicBezTo>
                <a:cubicBezTo>
                  <a:pt x="3113072" y="2044852"/>
                  <a:pt x="2343369" y="2319695"/>
                  <a:pt x="1947741" y="2412812"/>
                </a:cubicBezTo>
                <a:cubicBezTo>
                  <a:pt x="1567988" y="2499579"/>
                  <a:pt x="1033465" y="2400972"/>
                  <a:pt x="857831" y="2336383"/>
                </a:cubicBezTo>
                <a:lnTo>
                  <a:pt x="244287" y="2609976"/>
                </a:lnTo>
                <a:lnTo>
                  <a:pt x="392285" y="2049047"/>
                </a:lnTo>
                <a:cubicBezTo>
                  <a:pt x="121854" y="1787745"/>
                  <a:pt x="-86097" y="1503491"/>
                  <a:pt x="35596" y="938886"/>
                </a:cubicBezTo>
                <a:close/>
              </a:path>
            </a:pathLst>
          </a:custGeom>
          <a:solidFill>
            <a:srgbClr val="EEF2F5">
              <a:alpha val="69804"/>
            </a:srgbClr>
          </a:solidFill>
          <a:ln w="1270">
            <a:noFill/>
          </a:ln>
        </p:spPr>
        <p:txBody>
          <a:bodyPr lIns="540000" rIns="180000" anchor="ctr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6FB45408-72EE-EE4A-1A03-21EE385EF7E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2043" y="1615453"/>
            <a:ext cx="3393714" cy="2419448"/>
          </a:xfrm>
          <a:custGeom>
            <a:avLst/>
            <a:gdLst>
              <a:gd name="connsiteX0" fmla="*/ 0 w 3092768"/>
              <a:gd name="connsiteY0" fmla="*/ 1234441 h 2468881"/>
              <a:gd name="connsiteX1" fmla="*/ 1546384 w 3092768"/>
              <a:gd name="connsiteY1" fmla="*/ 0 h 2468881"/>
              <a:gd name="connsiteX2" fmla="*/ 3092768 w 3092768"/>
              <a:gd name="connsiteY2" fmla="*/ 1234441 h 2468881"/>
              <a:gd name="connsiteX3" fmla="*/ 1546384 w 3092768"/>
              <a:gd name="connsiteY3" fmla="*/ 2468882 h 2468881"/>
              <a:gd name="connsiteX4" fmla="*/ 0 w 3092768"/>
              <a:gd name="connsiteY4" fmla="*/ 1234441 h 2468881"/>
              <a:gd name="connsiteX0" fmla="*/ 54216 w 3146984"/>
              <a:gd name="connsiteY0" fmla="*/ 1234441 h 2501200"/>
              <a:gd name="connsiteX1" fmla="*/ 1600600 w 3146984"/>
              <a:gd name="connsiteY1" fmla="*/ 0 h 2501200"/>
              <a:gd name="connsiteX2" fmla="*/ 3146984 w 3146984"/>
              <a:gd name="connsiteY2" fmla="*/ 1234441 h 2501200"/>
              <a:gd name="connsiteX3" fmla="*/ 1600600 w 3146984"/>
              <a:gd name="connsiteY3" fmla="*/ 2468882 h 2501200"/>
              <a:gd name="connsiteX4" fmla="*/ 467873 w 3146984"/>
              <a:gd name="connsiteY4" fmla="*/ 2063932 h 2501200"/>
              <a:gd name="connsiteX5" fmla="*/ 54216 w 3146984"/>
              <a:gd name="connsiteY5" fmla="*/ 1234441 h 2501200"/>
              <a:gd name="connsiteX0" fmla="*/ 54216 w 3146984"/>
              <a:gd name="connsiteY0" fmla="*/ 1234441 h 2543507"/>
              <a:gd name="connsiteX1" fmla="*/ 1600600 w 3146984"/>
              <a:gd name="connsiteY1" fmla="*/ 0 h 2543507"/>
              <a:gd name="connsiteX2" fmla="*/ 3146984 w 3146984"/>
              <a:gd name="connsiteY2" fmla="*/ 1234441 h 2543507"/>
              <a:gd name="connsiteX3" fmla="*/ 1600600 w 3146984"/>
              <a:gd name="connsiteY3" fmla="*/ 2468882 h 2543507"/>
              <a:gd name="connsiteX4" fmla="*/ 912010 w 3146984"/>
              <a:gd name="connsiteY4" fmla="*/ 2368731 h 2543507"/>
              <a:gd name="connsiteX5" fmla="*/ 467873 w 3146984"/>
              <a:gd name="connsiteY5" fmla="*/ 2063932 h 2543507"/>
              <a:gd name="connsiteX6" fmla="*/ 54216 w 3146984"/>
              <a:gd name="connsiteY6" fmla="*/ 1234441 h 2543507"/>
              <a:gd name="connsiteX0" fmla="*/ 54216 w 3146984"/>
              <a:gd name="connsiteY0" fmla="*/ 1234441 h 2538781"/>
              <a:gd name="connsiteX1" fmla="*/ 1600600 w 3146984"/>
              <a:gd name="connsiteY1" fmla="*/ 0 h 2538781"/>
              <a:gd name="connsiteX2" fmla="*/ 3146984 w 3146984"/>
              <a:gd name="connsiteY2" fmla="*/ 1234441 h 2538781"/>
              <a:gd name="connsiteX3" fmla="*/ 1600600 w 3146984"/>
              <a:gd name="connsiteY3" fmla="*/ 2468882 h 2538781"/>
              <a:gd name="connsiteX4" fmla="*/ 912010 w 3146984"/>
              <a:gd name="connsiteY4" fmla="*/ 2368731 h 2538781"/>
              <a:gd name="connsiteX5" fmla="*/ 642045 w 3146984"/>
              <a:gd name="connsiteY5" fmla="*/ 2233748 h 2538781"/>
              <a:gd name="connsiteX6" fmla="*/ 467873 w 3146984"/>
              <a:gd name="connsiteY6" fmla="*/ 2063932 h 2538781"/>
              <a:gd name="connsiteX7" fmla="*/ 54216 w 3146984"/>
              <a:gd name="connsiteY7" fmla="*/ 1234441 h 2538781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3862"/>
              <a:gd name="connsiteX1" fmla="*/ 1600600 w 3146984"/>
              <a:gd name="connsiteY1" fmla="*/ 0 h 2603862"/>
              <a:gd name="connsiteX2" fmla="*/ 3146984 w 3146984"/>
              <a:gd name="connsiteY2" fmla="*/ 1234441 h 2603862"/>
              <a:gd name="connsiteX3" fmla="*/ 1600600 w 3146984"/>
              <a:gd name="connsiteY3" fmla="*/ 2468882 h 2603862"/>
              <a:gd name="connsiteX4" fmla="*/ 912010 w 3146984"/>
              <a:gd name="connsiteY4" fmla="*/ 2368731 h 2603862"/>
              <a:gd name="connsiteX5" fmla="*/ 311120 w 3146984"/>
              <a:gd name="connsiteY5" fmla="*/ 2603862 h 2603862"/>
              <a:gd name="connsiteX6" fmla="*/ 467873 w 3146984"/>
              <a:gd name="connsiteY6" fmla="*/ 2063932 h 2603862"/>
              <a:gd name="connsiteX7" fmla="*/ 54216 w 3146984"/>
              <a:gd name="connsiteY7" fmla="*/ 1234441 h 2603862"/>
              <a:gd name="connsiteX0" fmla="*/ 420 w 3093188"/>
              <a:gd name="connsiteY0" fmla="*/ 1234441 h 2603862"/>
              <a:gd name="connsiteX1" fmla="*/ 1546804 w 3093188"/>
              <a:gd name="connsiteY1" fmla="*/ 0 h 2603862"/>
              <a:gd name="connsiteX2" fmla="*/ 3093188 w 3093188"/>
              <a:gd name="connsiteY2" fmla="*/ 1234441 h 2603862"/>
              <a:gd name="connsiteX3" fmla="*/ 1546804 w 3093188"/>
              <a:gd name="connsiteY3" fmla="*/ 2468882 h 2603862"/>
              <a:gd name="connsiteX4" fmla="*/ 858214 w 3093188"/>
              <a:gd name="connsiteY4" fmla="*/ 2368731 h 2603862"/>
              <a:gd name="connsiteX5" fmla="*/ 257324 w 3093188"/>
              <a:gd name="connsiteY5" fmla="*/ 2603862 h 2603862"/>
              <a:gd name="connsiteX6" fmla="*/ 414077 w 3093188"/>
              <a:gd name="connsiteY6" fmla="*/ 2063932 h 2603862"/>
              <a:gd name="connsiteX7" fmla="*/ 420 w 3093188"/>
              <a:gd name="connsiteY7" fmla="*/ 1234441 h 2603862"/>
              <a:gd name="connsiteX0" fmla="*/ 288 w 3093056"/>
              <a:gd name="connsiteY0" fmla="*/ 1113011 h 2604352"/>
              <a:gd name="connsiteX1" fmla="*/ 1546672 w 3093056"/>
              <a:gd name="connsiteY1" fmla="*/ 490 h 2604352"/>
              <a:gd name="connsiteX2" fmla="*/ 3093056 w 3093056"/>
              <a:gd name="connsiteY2" fmla="*/ 1234931 h 2604352"/>
              <a:gd name="connsiteX3" fmla="*/ 1546672 w 3093056"/>
              <a:gd name="connsiteY3" fmla="*/ 2469372 h 2604352"/>
              <a:gd name="connsiteX4" fmla="*/ 858082 w 3093056"/>
              <a:gd name="connsiteY4" fmla="*/ 2369221 h 2604352"/>
              <a:gd name="connsiteX5" fmla="*/ 257192 w 3093056"/>
              <a:gd name="connsiteY5" fmla="*/ 2604352 h 2604352"/>
              <a:gd name="connsiteX6" fmla="*/ 413945 w 3093056"/>
              <a:gd name="connsiteY6" fmla="*/ 2064422 h 2604352"/>
              <a:gd name="connsiteX7" fmla="*/ 288 w 3093056"/>
              <a:gd name="connsiteY7" fmla="*/ 1113011 h 2604352"/>
              <a:gd name="connsiteX0" fmla="*/ 449 w 3093217"/>
              <a:gd name="connsiteY0" fmla="*/ 1113063 h 2604404"/>
              <a:gd name="connsiteX1" fmla="*/ 1546833 w 3093217"/>
              <a:gd name="connsiteY1" fmla="*/ 542 h 2604404"/>
              <a:gd name="connsiteX2" fmla="*/ 3093217 w 3093217"/>
              <a:gd name="connsiteY2" fmla="*/ 1234983 h 2604404"/>
              <a:gd name="connsiteX3" fmla="*/ 1546833 w 3093217"/>
              <a:gd name="connsiteY3" fmla="*/ 2469424 h 2604404"/>
              <a:gd name="connsiteX4" fmla="*/ 858243 w 3093217"/>
              <a:gd name="connsiteY4" fmla="*/ 2369273 h 2604404"/>
              <a:gd name="connsiteX5" fmla="*/ 257353 w 3093217"/>
              <a:gd name="connsiteY5" fmla="*/ 2604404 h 2604404"/>
              <a:gd name="connsiteX6" fmla="*/ 414106 w 3093217"/>
              <a:gd name="connsiteY6" fmla="*/ 2064474 h 2604404"/>
              <a:gd name="connsiteX7" fmla="*/ 449 w 3093217"/>
              <a:gd name="connsiteY7" fmla="*/ 1113063 h 2604404"/>
              <a:gd name="connsiteX0" fmla="*/ 449 w 3093217"/>
              <a:gd name="connsiteY0" fmla="*/ 1112524 h 2603865"/>
              <a:gd name="connsiteX1" fmla="*/ 1546833 w 3093217"/>
              <a:gd name="connsiteY1" fmla="*/ 3 h 2603865"/>
              <a:gd name="connsiteX2" fmla="*/ 3093217 w 3093217"/>
              <a:gd name="connsiteY2" fmla="*/ 1234444 h 2603865"/>
              <a:gd name="connsiteX3" fmla="*/ 1546833 w 3093217"/>
              <a:gd name="connsiteY3" fmla="*/ 2468885 h 2603865"/>
              <a:gd name="connsiteX4" fmla="*/ 858243 w 3093217"/>
              <a:gd name="connsiteY4" fmla="*/ 2368734 h 2603865"/>
              <a:gd name="connsiteX5" fmla="*/ 257353 w 3093217"/>
              <a:gd name="connsiteY5" fmla="*/ 2603865 h 2603865"/>
              <a:gd name="connsiteX6" fmla="*/ 414106 w 3093217"/>
              <a:gd name="connsiteY6" fmla="*/ 2063935 h 2603865"/>
              <a:gd name="connsiteX7" fmla="*/ 449 w 3093217"/>
              <a:gd name="connsiteY7" fmla="*/ 1112524 h 2603865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777"/>
              <a:gd name="connsiteY0" fmla="*/ 1113026 h 2604367"/>
              <a:gd name="connsiteX1" fmla="*/ 1546833 w 3125777"/>
              <a:gd name="connsiteY1" fmla="*/ 505 h 2604367"/>
              <a:gd name="connsiteX2" fmla="*/ 3123697 w 3125777"/>
              <a:gd name="connsiteY2" fmla="*/ 1230592 h 2604367"/>
              <a:gd name="connsiteX3" fmla="*/ 1546833 w 3125777"/>
              <a:gd name="connsiteY3" fmla="*/ 2469387 h 2604367"/>
              <a:gd name="connsiteX4" fmla="*/ 858243 w 3125777"/>
              <a:gd name="connsiteY4" fmla="*/ 2369236 h 2604367"/>
              <a:gd name="connsiteX5" fmla="*/ 257353 w 3125777"/>
              <a:gd name="connsiteY5" fmla="*/ 2604367 h 2604367"/>
              <a:gd name="connsiteX6" fmla="*/ 414106 w 3125777"/>
              <a:gd name="connsiteY6" fmla="*/ 2064437 h 2604367"/>
              <a:gd name="connsiteX7" fmla="*/ 449 w 3125777"/>
              <a:gd name="connsiteY7" fmla="*/ 1113026 h 2604367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3778"/>
              <a:gd name="connsiteY0" fmla="*/ 1113026 h 2604367"/>
              <a:gd name="connsiteX1" fmla="*/ 1546833 w 3123778"/>
              <a:gd name="connsiteY1" fmla="*/ 505 h 2604367"/>
              <a:gd name="connsiteX2" fmla="*/ 3123697 w 3123778"/>
              <a:gd name="connsiteY2" fmla="*/ 1230592 h 2604367"/>
              <a:gd name="connsiteX3" fmla="*/ 1612147 w 3123778"/>
              <a:gd name="connsiteY3" fmla="*/ 2447616 h 2604367"/>
              <a:gd name="connsiteX4" fmla="*/ 858243 w 3123778"/>
              <a:gd name="connsiteY4" fmla="*/ 2369236 h 2604367"/>
              <a:gd name="connsiteX5" fmla="*/ 257353 w 3123778"/>
              <a:gd name="connsiteY5" fmla="*/ 2604367 h 2604367"/>
              <a:gd name="connsiteX6" fmla="*/ 414106 w 3123778"/>
              <a:gd name="connsiteY6" fmla="*/ 2064437 h 2604367"/>
              <a:gd name="connsiteX7" fmla="*/ 449 w 3123778"/>
              <a:gd name="connsiteY7" fmla="*/ 1113026 h 2604367"/>
              <a:gd name="connsiteX0" fmla="*/ 449 w 3123773"/>
              <a:gd name="connsiteY0" fmla="*/ 1113026 h 2604367"/>
              <a:gd name="connsiteX1" fmla="*/ 1546833 w 3123773"/>
              <a:gd name="connsiteY1" fmla="*/ 505 h 2604367"/>
              <a:gd name="connsiteX2" fmla="*/ 3123697 w 3123773"/>
              <a:gd name="connsiteY2" fmla="*/ 1230592 h 2604367"/>
              <a:gd name="connsiteX3" fmla="*/ 1612147 w 3123773"/>
              <a:gd name="connsiteY3" fmla="*/ 2447616 h 2604367"/>
              <a:gd name="connsiteX4" fmla="*/ 875660 w 3123773"/>
              <a:gd name="connsiteY4" fmla="*/ 2356173 h 2604367"/>
              <a:gd name="connsiteX5" fmla="*/ 257353 w 3123773"/>
              <a:gd name="connsiteY5" fmla="*/ 2604367 h 2604367"/>
              <a:gd name="connsiteX6" fmla="*/ 414106 w 3123773"/>
              <a:gd name="connsiteY6" fmla="*/ 2064437 h 2604367"/>
              <a:gd name="connsiteX7" fmla="*/ 449 w 3123773"/>
              <a:gd name="connsiteY7" fmla="*/ 1113026 h 2604367"/>
              <a:gd name="connsiteX0" fmla="*/ 449 w 3128329"/>
              <a:gd name="connsiteY0" fmla="*/ 1113026 h 2604367"/>
              <a:gd name="connsiteX1" fmla="*/ 1546833 w 3128329"/>
              <a:gd name="connsiteY1" fmla="*/ 505 h 2604367"/>
              <a:gd name="connsiteX2" fmla="*/ 3123697 w 3128329"/>
              <a:gd name="connsiteY2" fmla="*/ 1230592 h 2604367"/>
              <a:gd name="connsiteX3" fmla="*/ 1990970 w 3128329"/>
              <a:gd name="connsiteY3" fmla="*/ 2421490 h 2604367"/>
              <a:gd name="connsiteX4" fmla="*/ 875660 w 3128329"/>
              <a:gd name="connsiteY4" fmla="*/ 2356173 h 2604367"/>
              <a:gd name="connsiteX5" fmla="*/ 257353 w 3128329"/>
              <a:gd name="connsiteY5" fmla="*/ 2604367 h 2604367"/>
              <a:gd name="connsiteX6" fmla="*/ 414106 w 3128329"/>
              <a:gd name="connsiteY6" fmla="*/ 2064437 h 2604367"/>
              <a:gd name="connsiteX7" fmla="*/ 449 w 3128329"/>
              <a:gd name="connsiteY7" fmla="*/ 1113026 h 2604367"/>
              <a:gd name="connsiteX0" fmla="*/ 449 w 3128741"/>
              <a:gd name="connsiteY0" fmla="*/ 1113026 h 2604367"/>
              <a:gd name="connsiteX1" fmla="*/ 1546833 w 3128741"/>
              <a:gd name="connsiteY1" fmla="*/ 505 h 2604367"/>
              <a:gd name="connsiteX2" fmla="*/ 3123697 w 3128741"/>
              <a:gd name="connsiteY2" fmla="*/ 1230592 h 2604367"/>
              <a:gd name="connsiteX3" fmla="*/ 1990970 w 3128741"/>
              <a:gd name="connsiteY3" fmla="*/ 2421490 h 2604367"/>
              <a:gd name="connsiteX4" fmla="*/ 875660 w 3128741"/>
              <a:gd name="connsiteY4" fmla="*/ 2356173 h 2604367"/>
              <a:gd name="connsiteX5" fmla="*/ 257353 w 3128741"/>
              <a:gd name="connsiteY5" fmla="*/ 2604367 h 2604367"/>
              <a:gd name="connsiteX6" fmla="*/ 414106 w 3128741"/>
              <a:gd name="connsiteY6" fmla="*/ 2064437 h 2604367"/>
              <a:gd name="connsiteX7" fmla="*/ 449 w 3128741"/>
              <a:gd name="connsiteY7" fmla="*/ 1113026 h 2604367"/>
              <a:gd name="connsiteX0" fmla="*/ 449 w 3124188"/>
              <a:gd name="connsiteY0" fmla="*/ 1113026 h 2604367"/>
              <a:gd name="connsiteX1" fmla="*/ 1546833 w 3124188"/>
              <a:gd name="connsiteY1" fmla="*/ 505 h 2604367"/>
              <a:gd name="connsiteX2" fmla="*/ 3123697 w 3124188"/>
              <a:gd name="connsiteY2" fmla="*/ 1230592 h 2604367"/>
              <a:gd name="connsiteX3" fmla="*/ 1990970 w 3124188"/>
              <a:gd name="connsiteY3" fmla="*/ 2421490 h 2604367"/>
              <a:gd name="connsiteX4" fmla="*/ 875660 w 3124188"/>
              <a:gd name="connsiteY4" fmla="*/ 2356173 h 2604367"/>
              <a:gd name="connsiteX5" fmla="*/ 257353 w 3124188"/>
              <a:gd name="connsiteY5" fmla="*/ 2604367 h 2604367"/>
              <a:gd name="connsiteX6" fmla="*/ 414106 w 3124188"/>
              <a:gd name="connsiteY6" fmla="*/ 2064437 h 2604367"/>
              <a:gd name="connsiteX7" fmla="*/ 449 w 3124188"/>
              <a:gd name="connsiteY7" fmla="*/ 1113026 h 2604367"/>
              <a:gd name="connsiteX0" fmla="*/ 449 w 3119791"/>
              <a:gd name="connsiteY0" fmla="*/ 1112524 h 2603865"/>
              <a:gd name="connsiteX1" fmla="*/ 1546833 w 3119791"/>
              <a:gd name="connsiteY1" fmla="*/ 3 h 2603865"/>
              <a:gd name="connsiteX2" fmla="*/ 3119343 w 3119791"/>
              <a:gd name="connsiteY2" fmla="*/ 1121233 h 2603865"/>
              <a:gd name="connsiteX3" fmla="*/ 1990970 w 3119791"/>
              <a:gd name="connsiteY3" fmla="*/ 2420988 h 2603865"/>
              <a:gd name="connsiteX4" fmla="*/ 875660 w 3119791"/>
              <a:gd name="connsiteY4" fmla="*/ 2355671 h 2603865"/>
              <a:gd name="connsiteX5" fmla="*/ 257353 w 3119791"/>
              <a:gd name="connsiteY5" fmla="*/ 2603865 h 2603865"/>
              <a:gd name="connsiteX6" fmla="*/ 414106 w 3119791"/>
              <a:gd name="connsiteY6" fmla="*/ 2063935 h 2603865"/>
              <a:gd name="connsiteX7" fmla="*/ 449 w 3119791"/>
              <a:gd name="connsiteY7" fmla="*/ 1112524 h 2603865"/>
              <a:gd name="connsiteX0" fmla="*/ 449 w 3119817"/>
              <a:gd name="connsiteY0" fmla="*/ 1112524 h 2603865"/>
              <a:gd name="connsiteX1" fmla="*/ 1546833 w 3119817"/>
              <a:gd name="connsiteY1" fmla="*/ 3 h 2603865"/>
              <a:gd name="connsiteX2" fmla="*/ 3119343 w 3119817"/>
              <a:gd name="connsiteY2" fmla="*/ 1121233 h 2603865"/>
              <a:gd name="connsiteX3" fmla="*/ 1990970 w 3119817"/>
              <a:gd name="connsiteY3" fmla="*/ 2420988 h 2603865"/>
              <a:gd name="connsiteX4" fmla="*/ 875660 w 3119817"/>
              <a:gd name="connsiteY4" fmla="*/ 2355671 h 2603865"/>
              <a:gd name="connsiteX5" fmla="*/ 257353 w 3119817"/>
              <a:gd name="connsiteY5" fmla="*/ 2603865 h 2603865"/>
              <a:gd name="connsiteX6" fmla="*/ 414106 w 3119817"/>
              <a:gd name="connsiteY6" fmla="*/ 2063935 h 2603865"/>
              <a:gd name="connsiteX7" fmla="*/ 449 w 3119817"/>
              <a:gd name="connsiteY7" fmla="*/ 1112524 h 2603865"/>
              <a:gd name="connsiteX0" fmla="*/ 6 w 3119374"/>
              <a:gd name="connsiteY0" fmla="*/ 1112524 h 2603865"/>
              <a:gd name="connsiteX1" fmla="*/ 1546390 w 3119374"/>
              <a:gd name="connsiteY1" fmla="*/ 3 h 2603865"/>
              <a:gd name="connsiteX2" fmla="*/ 3118900 w 3119374"/>
              <a:gd name="connsiteY2" fmla="*/ 1121233 h 2603865"/>
              <a:gd name="connsiteX3" fmla="*/ 1990527 w 3119374"/>
              <a:gd name="connsiteY3" fmla="*/ 2420988 h 2603865"/>
              <a:gd name="connsiteX4" fmla="*/ 875217 w 3119374"/>
              <a:gd name="connsiteY4" fmla="*/ 2355671 h 2603865"/>
              <a:gd name="connsiteX5" fmla="*/ 256910 w 3119374"/>
              <a:gd name="connsiteY5" fmla="*/ 2603865 h 2603865"/>
              <a:gd name="connsiteX6" fmla="*/ 413663 w 3119374"/>
              <a:gd name="connsiteY6" fmla="*/ 2063935 h 2603865"/>
              <a:gd name="connsiteX7" fmla="*/ 6 w 3119374"/>
              <a:gd name="connsiteY7" fmla="*/ 1112524 h 2603865"/>
              <a:gd name="connsiteX0" fmla="*/ 6 w 3093249"/>
              <a:gd name="connsiteY0" fmla="*/ 969979 h 2605011"/>
              <a:gd name="connsiteX1" fmla="*/ 1520265 w 3093249"/>
              <a:gd name="connsiteY1" fmla="*/ 1149 h 2605011"/>
              <a:gd name="connsiteX2" fmla="*/ 3092775 w 3093249"/>
              <a:gd name="connsiteY2" fmla="*/ 1122379 h 2605011"/>
              <a:gd name="connsiteX3" fmla="*/ 1964402 w 3093249"/>
              <a:gd name="connsiteY3" fmla="*/ 2422134 h 2605011"/>
              <a:gd name="connsiteX4" fmla="*/ 849092 w 3093249"/>
              <a:gd name="connsiteY4" fmla="*/ 2356817 h 2605011"/>
              <a:gd name="connsiteX5" fmla="*/ 230785 w 3093249"/>
              <a:gd name="connsiteY5" fmla="*/ 2605011 h 2605011"/>
              <a:gd name="connsiteX6" fmla="*/ 387538 w 3093249"/>
              <a:gd name="connsiteY6" fmla="*/ 2065081 h 2605011"/>
              <a:gd name="connsiteX7" fmla="*/ 6 w 3093249"/>
              <a:gd name="connsiteY7" fmla="*/ 969979 h 2605011"/>
              <a:gd name="connsiteX0" fmla="*/ 15854 w 3109097"/>
              <a:gd name="connsiteY0" fmla="*/ 970040 h 2605072"/>
              <a:gd name="connsiteX1" fmla="*/ 1536113 w 3109097"/>
              <a:gd name="connsiteY1" fmla="*/ 1210 h 2605072"/>
              <a:gd name="connsiteX2" fmla="*/ 3108623 w 3109097"/>
              <a:gd name="connsiteY2" fmla="*/ 1122440 h 2605072"/>
              <a:gd name="connsiteX3" fmla="*/ 1980250 w 3109097"/>
              <a:gd name="connsiteY3" fmla="*/ 2422195 h 2605072"/>
              <a:gd name="connsiteX4" fmla="*/ 864940 w 3109097"/>
              <a:gd name="connsiteY4" fmla="*/ 2356878 h 2605072"/>
              <a:gd name="connsiteX5" fmla="*/ 246633 w 3109097"/>
              <a:gd name="connsiteY5" fmla="*/ 2605072 h 2605072"/>
              <a:gd name="connsiteX6" fmla="*/ 403386 w 3109097"/>
              <a:gd name="connsiteY6" fmla="*/ 2065142 h 2605072"/>
              <a:gd name="connsiteX7" fmla="*/ 15854 w 3109097"/>
              <a:gd name="connsiteY7" fmla="*/ 970040 h 2605072"/>
              <a:gd name="connsiteX0" fmla="*/ 15854 w 3109097"/>
              <a:gd name="connsiteY0" fmla="*/ 969376 h 2604408"/>
              <a:gd name="connsiteX1" fmla="*/ 1536113 w 3109097"/>
              <a:gd name="connsiteY1" fmla="*/ 546 h 2604408"/>
              <a:gd name="connsiteX2" fmla="*/ 3108623 w 3109097"/>
              <a:gd name="connsiteY2" fmla="*/ 1121776 h 2604408"/>
              <a:gd name="connsiteX3" fmla="*/ 1980250 w 3109097"/>
              <a:gd name="connsiteY3" fmla="*/ 2421531 h 2604408"/>
              <a:gd name="connsiteX4" fmla="*/ 864940 w 3109097"/>
              <a:gd name="connsiteY4" fmla="*/ 2356214 h 2604408"/>
              <a:gd name="connsiteX5" fmla="*/ 246633 w 3109097"/>
              <a:gd name="connsiteY5" fmla="*/ 2604408 h 2604408"/>
              <a:gd name="connsiteX6" fmla="*/ 403386 w 3109097"/>
              <a:gd name="connsiteY6" fmla="*/ 2064478 h 2604408"/>
              <a:gd name="connsiteX7" fmla="*/ 15854 w 3109097"/>
              <a:gd name="connsiteY7" fmla="*/ 969376 h 2604408"/>
              <a:gd name="connsiteX0" fmla="*/ 57359 w 3154927"/>
              <a:gd name="connsiteY0" fmla="*/ 969150 h 2604182"/>
              <a:gd name="connsiteX1" fmla="*/ 1581972 w 3154927"/>
              <a:gd name="connsiteY1" fmla="*/ 320 h 2604182"/>
              <a:gd name="connsiteX2" fmla="*/ 3150128 w 3154927"/>
              <a:gd name="connsiteY2" fmla="*/ 1121550 h 2604182"/>
              <a:gd name="connsiteX3" fmla="*/ 2021755 w 3154927"/>
              <a:gd name="connsiteY3" fmla="*/ 2421305 h 2604182"/>
              <a:gd name="connsiteX4" fmla="*/ 906445 w 3154927"/>
              <a:gd name="connsiteY4" fmla="*/ 2355988 h 2604182"/>
              <a:gd name="connsiteX5" fmla="*/ 288138 w 3154927"/>
              <a:gd name="connsiteY5" fmla="*/ 2604182 h 2604182"/>
              <a:gd name="connsiteX6" fmla="*/ 444891 w 3154927"/>
              <a:gd name="connsiteY6" fmla="*/ 2064252 h 2604182"/>
              <a:gd name="connsiteX7" fmla="*/ 57359 w 3154927"/>
              <a:gd name="connsiteY7" fmla="*/ 969150 h 2604182"/>
              <a:gd name="connsiteX0" fmla="*/ 43848 w 3141416"/>
              <a:gd name="connsiteY0" fmla="*/ 969231 h 2604263"/>
              <a:gd name="connsiteX1" fmla="*/ 1568461 w 3141416"/>
              <a:gd name="connsiteY1" fmla="*/ 401 h 2604263"/>
              <a:gd name="connsiteX2" fmla="*/ 3136617 w 3141416"/>
              <a:gd name="connsiteY2" fmla="*/ 1121631 h 2604263"/>
              <a:gd name="connsiteX3" fmla="*/ 2008244 w 3141416"/>
              <a:gd name="connsiteY3" fmla="*/ 2421386 h 2604263"/>
              <a:gd name="connsiteX4" fmla="*/ 892934 w 3141416"/>
              <a:gd name="connsiteY4" fmla="*/ 2356069 h 2604263"/>
              <a:gd name="connsiteX5" fmla="*/ 274627 w 3141416"/>
              <a:gd name="connsiteY5" fmla="*/ 2604263 h 2604263"/>
              <a:gd name="connsiteX6" fmla="*/ 431380 w 3141416"/>
              <a:gd name="connsiteY6" fmla="*/ 2064333 h 2604263"/>
              <a:gd name="connsiteX7" fmla="*/ 43848 w 3141416"/>
              <a:gd name="connsiteY7" fmla="*/ 969231 h 2604263"/>
              <a:gd name="connsiteX0" fmla="*/ 37294 w 3134862"/>
              <a:gd name="connsiteY0" fmla="*/ 969279 h 2604311"/>
              <a:gd name="connsiteX1" fmla="*/ 1561907 w 3134862"/>
              <a:gd name="connsiteY1" fmla="*/ 449 h 2604311"/>
              <a:gd name="connsiteX2" fmla="*/ 3130063 w 3134862"/>
              <a:gd name="connsiteY2" fmla="*/ 1121679 h 2604311"/>
              <a:gd name="connsiteX3" fmla="*/ 2001690 w 3134862"/>
              <a:gd name="connsiteY3" fmla="*/ 2421434 h 2604311"/>
              <a:gd name="connsiteX4" fmla="*/ 886380 w 3134862"/>
              <a:gd name="connsiteY4" fmla="*/ 2356117 h 2604311"/>
              <a:gd name="connsiteX5" fmla="*/ 268073 w 3134862"/>
              <a:gd name="connsiteY5" fmla="*/ 2604311 h 2604311"/>
              <a:gd name="connsiteX6" fmla="*/ 424826 w 3134862"/>
              <a:gd name="connsiteY6" fmla="*/ 2064381 h 2604311"/>
              <a:gd name="connsiteX7" fmla="*/ 37294 w 3134862"/>
              <a:gd name="connsiteY7" fmla="*/ 969279 h 2604311"/>
              <a:gd name="connsiteX0" fmla="*/ 37294 w 3130438"/>
              <a:gd name="connsiteY0" fmla="*/ 969279 h 2604311"/>
              <a:gd name="connsiteX1" fmla="*/ 1561907 w 3130438"/>
              <a:gd name="connsiteY1" fmla="*/ 449 h 2604311"/>
              <a:gd name="connsiteX2" fmla="*/ 3130063 w 3130438"/>
              <a:gd name="connsiteY2" fmla="*/ 1121679 h 2604311"/>
              <a:gd name="connsiteX3" fmla="*/ 2001690 w 3130438"/>
              <a:gd name="connsiteY3" fmla="*/ 2421434 h 2604311"/>
              <a:gd name="connsiteX4" fmla="*/ 886380 w 3130438"/>
              <a:gd name="connsiteY4" fmla="*/ 2356117 h 2604311"/>
              <a:gd name="connsiteX5" fmla="*/ 268073 w 3130438"/>
              <a:gd name="connsiteY5" fmla="*/ 2604311 h 2604311"/>
              <a:gd name="connsiteX6" fmla="*/ 424826 w 3130438"/>
              <a:gd name="connsiteY6" fmla="*/ 2064381 h 2604311"/>
              <a:gd name="connsiteX7" fmla="*/ 37294 w 3130438"/>
              <a:gd name="connsiteY7" fmla="*/ 969279 h 2604311"/>
              <a:gd name="connsiteX0" fmla="*/ 37294 w 3130454"/>
              <a:gd name="connsiteY0" fmla="*/ 968831 h 2603863"/>
              <a:gd name="connsiteX1" fmla="*/ 1561907 w 3130454"/>
              <a:gd name="connsiteY1" fmla="*/ 1 h 2603863"/>
              <a:gd name="connsiteX2" fmla="*/ 3130063 w 3130454"/>
              <a:gd name="connsiteY2" fmla="*/ 1121231 h 2603863"/>
              <a:gd name="connsiteX3" fmla="*/ 2001690 w 3130454"/>
              <a:gd name="connsiteY3" fmla="*/ 2420986 h 2603863"/>
              <a:gd name="connsiteX4" fmla="*/ 886380 w 3130454"/>
              <a:gd name="connsiteY4" fmla="*/ 2355669 h 2603863"/>
              <a:gd name="connsiteX5" fmla="*/ 268073 w 3130454"/>
              <a:gd name="connsiteY5" fmla="*/ 2603863 h 2603863"/>
              <a:gd name="connsiteX6" fmla="*/ 424826 w 3130454"/>
              <a:gd name="connsiteY6" fmla="*/ 2063933 h 2603863"/>
              <a:gd name="connsiteX7" fmla="*/ 37294 w 3130454"/>
              <a:gd name="connsiteY7" fmla="*/ 968831 h 2603863"/>
              <a:gd name="connsiteX0" fmla="*/ 37294 w 3139116"/>
              <a:gd name="connsiteY0" fmla="*/ 970729 h 2605761"/>
              <a:gd name="connsiteX1" fmla="*/ 1561907 w 3139116"/>
              <a:gd name="connsiteY1" fmla="*/ 1899 h 2605761"/>
              <a:gd name="connsiteX2" fmla="*/ 3138771 w 3139116"/>
              <a:gd name="connsiteY2" fmla="*/ 1184089 h 2605761"/>
              <a:gd name="connsiteX3" fmla="*/ 2001690 w 3139116"/>
              <a:gd name="connsiteY3" fmla="*/ 2422884 h 2605761"/>
              <a:gd name="connsiteX4" fmla="*/ 886380 w 3139116"/>
              <a:gd name="connsiteY4" fmla="*/ 2357567 h 2605761"/>
              <a:gd name="connsiteX5" fmla="*/ 268073 w 3139116"/>
              <a:gd name="connsiteY5" fmla="*/ 2605761 h 2605761"/>
              <a:gd name="connsiteX6" fmla="*/ 424826 w 3139116"/>
              <a:gd name="connsiteY6" fmla="*/ 2065831 h 2605761"/>
              <a:gd name="connsiteX7" fmla="*/ 37294 w 3139116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57360 w 3163524"/>
              <a:gd name="connsiteY0" fmla="*/ 957170 h 2592202"/>
              <a:gd name="connsiteX1" fmla="*/ 1581973 w 3163524"/>
              <a:gd name="connsiteY1" fmla="*/ 1403 h 2592202"/>
              <a:gd name="connsiteX2" fmla="*/ 3158837 w 3163524"/>
              <a:gd name="connsiteY2" fmla="*/ 1170530 h 2592202"/>
              <a:gd name="connsiteX3" fmla="*/ 2021756 w 3163524"/>
              <a:gd name="connsiteY3" fmla="*/ 2409325 h 2592202"/>
              <a:gd name="connsiteX4" fmla="*/ 906446 w 3163524"/>
              <a:gd name="connsiteY4" fmla="*/ 2344008 h 2592202"/>
              <a:gd name="connsiteX5" fmla="*/ 288139 w 3163524"/>
              <a:gd name="connsiteY5" fmla="*/ 2592202 h 2592202"/>
              <a:gd name="connsiteX6" fmla="*/ 444892 w 3163524"/>
              <a:gd name="connsiteY6" fmla="*/ 2052272 h 2592202"/>
              <a:gd name="connsiteX7" fmla="*/ 57360 w 3163524"/>
              <a:gd name="connsiteY7" fmla="*/ 957170 h 2592202"/>
              <a:gd name="connsiteX0" fmla="*/ 57360 w 3163524"/>
              <a:gd name="connsiteY0" fmla="*/ 955912 h 2590944"/>
              <a:gd name="connsiteX1" fmla="*/ 1581973 w 3163524"/>
              <a:gd name="connsiteY1" fmla="*/ 145 h 2590944"/>
              <a:gd name="connsiteX2" fmla="*/ 3158837 w 3163524"/>
              <a:gd name="connsiteY2" fmla="*/ 1169272 h 2590944"/>
              <a:gd name="connsiteX3" fmla="*/ 2021756 w 3163524"/>
              <a:gd name="connsiteY3" fmla="*/ 2408067 h 2590944"/>
              <a:gd name="connsiteX4" fmla="*/ 906446 w 3163524"/>
              <a:gd name="connsiteY4" fmla="*/ 2342750 h 2590944"/>
              <a:gd name="connsiteX5" fmla="*/ 288139 w 3163524"/>
              <a:gd name="connsiteY5" fmla="*/ 2590944 h 2590944"/>
              <a:gd name="connsiteX6" fmla="*/ 444892 w 3163524"/>
              <a:gd name="connsiteY6" fmla="*/ 2051014 h 2590944"/>
              <a:gd name="connsiteX7" fmla="*/ 57360 w 3163524"/>
              <a:gd name="connsiteY7" fmla="*/ 955912 h 2590944"/>
              <a:gd name="connsiteX0" fmla="*/ 57360 w 3189384"/>
              <a:gd name="connsiteY0" fmla="*/ 957115 h 2592147"/>
              <a:gd name="connsiteX1" fmla="*/ 1581973 w 3189384"/>
              <a:gd name="connsiteY1" fmla="*/ 1348 h 2592147"/>
              <a:gd name="connsiteX2" fmla="*/ 3184962 w 3189384"/>
              <a:gd name="connsiteY2" fmla="*/ 1166121 h 2592147"/>
              <a:gd name="connsiteX3" fmla="*/ 2021756 w 3189384"/>
              <a:gd name="connsiteY3" fmla="*/ 2409270 h 2592147"/>
              <a:gd name="connsiteX4" fmla="*/ 906446 w 3189384"/>
              <a:gd name="connsiteY4" fmla="*/ 2343953 h 2592147"/>
              <a:gd name="connsiteX5" fmla="*/ 288139 w 3189384"/>
              <a:gd name="connsiteY5" fmla="*/ 2592147 h 2592147"/>
              <a:gd name="connsiteX6" fmla="*/ 444892 w 3189384"/>
              <a:gd name="connsiteY6" fmla="*/ 2052217 h 2592147"/>
              <a:gd name="connsiteX7" fmla="*/ 57360 w 3189384"/>
              <a:gd name="connsiteY7" fmla="*/ 957115 h 2592147"/>
              <a:gd name="connsiteX0" fmla="*/ 57360 w 3185090"/>
              <a:gd name="connsiteY0" fmla="*/ 957115 h 2592147"/>
              <a:gd name="connsiteX1" fmla="*/ 1581973 w 3185090"/>
              <a:gd name="connsiteY1" fmla="*/ 1348 h 2592147"/>
              <a:gd name="connsiteX2" fmla="*/ 3184962 w 3185090"/>
              <a:gd name="connsiteY2" fmla="*/ 1166121 h 2592147"/>
              <a:gd name="connsiteX3" fmla="*/ 2021756 w 3185090"/>
              <a:gd name="connsiteY3" fmla="*/ 2409270 h 2592147"/>
              <a:gd name="connsiteX4" fmla="*/ 906446 w 3185090"/>
              <a:gd name="connsiteY4" fmla="*/ 2343953 h 2592147"/>
              <a:gd name="connsiteX5" fmla="*/ 288139 w 3185090"/>
              <a:gd name="connsiteY5" fmla="*/ 2592147 h 2592147"/>
              <a:gd name="connsiteX6" fmla="*/ 444892 w 3185090"/>
              <a:gd name="connsiteY6" fmla="*/ 2052217 h 2592147"/>
              <a:gd name="connsiteX7" fmla="*/ 57360 w 3185090"/>
              <a:gd name="connsiteY7" fmla="*/ 957115 h 2592147"/>
              <a:gd name="connsiteX0" fmla="*/ 57360 w 3185123"/>
              <a:gd name="connsiteY0" fmla="*/ 955858 h 2590890"/>
              <a:gd name="connsiteX1" fmla="*/ 1581973 w 3185123"/>
              <a:gd name="connsiteY1" fmla="*/ 91 h 2590890"/>
              <a:gd name="connsiteX2" fmla="*/ 3184962 w 3185123"/>
              <a:gd name="connsiteY2" fmla="*/ 1164864 h 2590890"/>
              <a:gd name="connsiteX3" fmla="*/ 2021756 w 3185123"/>
              <a:gd name="connsiteY3" fmla="*/ 2408013 h 2590890"/>
              <a:gd name="connsiteX4" fmla="*/ 906446 w 3185123"/>
              <a:gd name="connsiteY4" fmla="*/ 2342696 h 2590890"/>
              <a:gd name="connsiteX5" fmla="*/ 288139 w 3185123"/>
              <a:gd name="connsiteY5" fmla="*/ 2590890 h 2590890"/>
              <a:gd name="connsiteX6" fmla="*/ 444892 w 3185123"/>
              <a:gd name="connsiteY6" fmla="*/ 2050960 h 2590890"/>
              <a:gd name="connsiteX7" fmla="*/ 57360 w 3185123"/>
              <a:gd name="connsiteY7" fmla="*/ 955858 h 2590890"/>
              <a:gd name="connsiteX0" fmla="*/ 64012 w 3139490"/>
              <a:gd name="connsiteY0" fmla="*/ 935677 h 2592480"/>
              <a:gd name="connsiteX1" fmla="*/ 1536374 w 3139490"/>
              <a:gd name="connsiteY1" fmla="*/ 1681 h 2592480"/>
              <a:gd name="connsiteX2" fmla="*/ 3139363 w 3139490"/>
              <a:gd name="connsiteY2" fmla="*/ 1166454 h 2592480"/>
              <a:gd name="connsiteX3" fmla="*/ 1976157 w 3139490"/>
              <a:gd name="connsiteY3" fmla="*/ 2409603 h 2592480"/>
              <a:gd name="connsiteX4" fmla="*/ 860847 w 3139490"/>
              <a:gd name="connsiteY4" fmla="*/ 2344286 h 2592480"/>
              <a:gd name="connsiteX5" fmla="*/ 242540 w 3139490"/>
              <a:gd name="connsiteY5" fmla="*/ 2592480 h 2592480"/>
              <a:gd name="connsiteX6" fmla="*/ 399293 w 3139490"/>
              <a:gd name="connsiteY6" fmla="*/ 2052550 h 2592480"/>
              <a:gd name="connsiteX7" fmla="*/ 64012 w 3139490"/>
              <a:gd name="connsiteY7" fmla="*/ 935677 h 2592480"/>
              <a:gd name="connsiteX0" fmla="*/ 30881 w 3106359"/>
              <a:gd name="connsiteY0" fmla="*/ 936169 h 2592972"/>
              <a:gd name="connsiteX1" fmla="*/ 1503243 w 3106359"/>
              <a:gd name="connsiteY1" fmla="*/ 2173 h 2592972"/>
              <a:gd name="connsiteX2" fmla="*/ 3106232 w 3106359"/>
              <a:gd name="connsiteY2" fmla="*/ 1166946 h 2592972"/>
              <a:gd name="connsiteX3" fmla="*/ 1943026 w 3106359"/>
              <a:gd name="connsiteY3" fmla="*/ 2410095 h 2592972"/>
              <a:gd name="connsiteX4" fmla="*/ 827716 w 3106359"/>
              <a:gd name="connsiteY4" fmla="*/ 2344778 h 2592972"/>
              <a:gd name="connsiteX5" fmla="*/ 209409 w 3106359"/>
              <a:gd name="connsiteY5" fmla="*/ 2592972 h 2592972"/>
              <a:gd name="connsiteX6" fmla="*/ 366162 w 3106359"/>
              <a:gd name="connsiteY6" fmla="*/ 2053042 h 2592972"/>
              <a:gd name="connsiteX7" fmla="*/ 30881 w 3106359"/>
              <a:gd name="connsiteY7" fmla="*/ 936169 h 2592972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35700 w 3111181"/>
              <a:gd name="connsiteY0" fmla="*/ 934093 h 2590896"/>
              <a:gd name="connsiteX1" fmla="*/ 1508062 w 3111181"/>
              <a:gd name="connsiteY1" fmla="*/ 97 h 2590896"/>
              <a:gd name="connsiteX2" fmla="*/ 3111051 w 3111181"/>
              <a:gd name="connsiteY2" fmla="*/ 1164870 h 2590896"/>
              <a:gd name="connsiteX3" fmla="*/ 1947845 w 3111181"/>
              <a:gd name="connsiteY3" fmla="*/ 2408019 h 2590896"/>
              <a:gd name="connsiteX4" fmla="*/ 832535 w 3111181"/>
              <a:gd name="connsiteY4" fmla="*/ 2342702 h 2590896"/>
              <a:gd name="connsiteX5" fmla="*/ 214228 w 3111181"/>
              <a:gd name="connsiteY5" fmla="*/ 2590896 h 2590896"/>
              <a:gd name="connsiteX6" fmla="*/ 379689 w 3111181"/>
              <a:gd name="connsiteY6" fmla="*/ 2037904 h 2590896"/>
              <a:gd name="connsiteX7" fmla="*/ 35700 w 3111181"/>
              <a:gd name="connsiteY7" fmla="*/ 934093 h 2590896"/>
              <a:gd name="connsiteX0" fmla="*/ 34402 w 3109883"/>
              <a:gd name="connsiteY0" fmla="*/ 934093 h 2590896"/>
              <a:gd name="connsiteX1" fmla="*/ 1506764 w 3109883"/>
              <a:gd name="connsiteY1" fmla="*/ 97 h 2590896"/>
              <a:gd name="connsiteX2" fmla="*/ 3109753 w 3109883"/>
              <a:gd name="connsiteY2" fmla="*/ 1164870 h 2590896"/>
              <a:gd name="connsiteX3" fmla="*/ 1946547 w 3109883"/>
              <a:gd name="connsiteY3" fmla="*/ 2408019 h 2590896"/>
              <a:gd name="connsiteX4" fmla="*/ 831237 w 3109883"/>
              <a:gd name="connsiteY4" fmla="*/ 2342702 h 2590896"/>
              <a:gd name="connsiteX5" fmla="*/ 212930 w 3109883"/>
              <a:gd name="connsiteY5" fmla="*/ 2590896 h 2590896"/>
              <a:gd name="connsiteX6" fmla="*/ 391091 w 3109883"/>
              <a:gd name="connsiteY6" fmla="*/ 2044254 h 2590896"/>
              <a:gd name="connsiteX7" fmla="*/ 34402 w 3109883"/>
              <a:gd name="connsiteY7" fmla="*/ 934093 h 2590896"/>
              <a:gd name="connsiteX0" fmla="*/ 35596 w 3111077"/>
              <a:gd name="connsiteY0" fmla="*/ 934093 h 2590896"/>
              <a:gd name="connsiteX1" fmla="*/ 1507958 w 3111077"/>
              <a:gd name="connsiteY1" fmla="*/ 97 h 2590896"/>
              <a:gd name="connsiteX2" fmla="*/ 3110947 w 3111077"/>
              <a:gd name="connsiteY2" fmla="*/ 1164870 h 2590896"/>
              <a:gd name="connsiteX3" fmla="*/ 1947741 w 3111077"/>
              <a:gd name="connsiteY3" fmla="*/ 2408019 h 2590896"/>
              <a:gd name="connsiteX4" fmla="*/ 832431 w 3111077"/>
              <a:gd name="connsiteY4" fmla="*/ 2342702 h 2590896"/>
              <a:gd name="connsiteX5" fmla="*/ 214124 w 3111077"/>
              <a:gd name="connsiteY5" fmla="*/ 2590896 h 2590896"/>
              <a:gd name="connsiteX6" fmla="*/ 392285 w 3111077"/>
              <a:gd name="connsiteY6" fmla="*/ 2044254 h 2590896"/>
              <a:gd name="connsiteX7" fmla="*/ 35596 w 3111077"/>
              <a:gd name="connsiteY7" fmla="*/ 934093 h 2590896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90 h 2595693"/>
              <a:gd name="connsiteX1" fmla="*/ 1506371 w 3115399"/>
              <a:gd name="connsiteY1" fmla="*/ 131 h 2595693"/>
              <a:gd name="connsiteX2" fmla="*/ 3110947 w 3115399"/>
              <a:gd name="connsiteY2" fmla="*/ 1169667 h 2595693"/>
              <a:gd name="connsiteX3" fmla="*/ 1947741 w 3115399"/>
              <a:gd name="connsiteY3" fmla="*/ 2412816 h 2595693"/>
              <a:gd name="connsiteX4" fmla="*/ 832431 w 3115399"/>
              <a:gd name="connsiteY4" fmla="*/ 2347499 h 2595693"/>
              <a:gd name="connsiteX5" fmla="*/ 214124 w 3115399"/>
              <a:gd name="connsiteY5" fmla="*/ 2595693 h 2595693"/>
              <a:gd name="connsiteX6" fmla="*/ 392285 w 3115399"/>
              <a:gd name="connsiteY6" fmla="*/ 2049051 h 2595693"/>
              <a:gd name="connsiteX7" fmla="*/ 35596 w 3115399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609980"/>
              <a:gd name="connsiteX1" fmla="*/ 1506371 w 3110970"/>
              <a:gd name="connsiteY1" fmla="*/ 131 h 2609980"/>
              <a:gd name="connsiteX2" fmla="*/ 3110947 w 3110970"/>
              <a:gd name="connsiteY2" fmla="*/ 1169667 h 2609980"/>
              <a:gd name="connsiteX3" fmla="*/ 1947741 w 3110970"/>
              <a:gd name="connsiteY3" fmla="*/ 2412816 h 2609980"/>
              <a:gd name="connsiteX4" fmla="*/ 857831 w 3110970"/>
              <a:gd name="connsiteY4" fmla="*/ 2336387 h 2609980"/>
              <a:gd name="connsiteX5" fmla="*/ 244287 w 3110970"/>
              <a:gd name="connsiteY5" fmla="*/ 2609980 h 2609980"/>
              <a:gd name="connsiteX6" fmla="*/ 392285 w 3110970"/>
              <a:gd name="connsiteY6" fmla="*/ 2049051 h 2609980"/>
              <a:gd name="connsiteX7" fmla="*/ 35596 w 3110970"/>
              <a:gd name="connsiteY7" fmla="*/ 938890 h 2609980"/>
              <a:gd name="connsiteX0" fmla="*/ 35596 w 3110951"/>
              <a:gd name="connsiteY0" fmla="*/ 938876 h 2609966"/>
              <a:gd name="connsiteX1" fmla="*/ 1506371 w 3110951"/>
              <a:gd name="connsiteY1" fmla="*/ 117 h 2609966"/>
              <a:gd name="connsiteX2" fmla="*/ 3110947 w 3110951"/>
              <a:gd name="connsiteY2" fmla="*/ 1169653 h 2609966"/>
              <a:gd name="connsiteX3" fmla="*/ 1947741 w 3110951"/>
              <a:gd name="connsiteY3" fmla="*/ 2412802 h 2609966"/>
              <a:gd name="connsiteX4" fmla="*/ 857831 w 3110951"/>
              <a:gd name="connsiteY4" fmla="*/ 2336373 h 2609966"/>
              <a:gd name="connsiteX5" fmla="*/ 244287 w 3110951"/>
              <a:gd name="connsiteY5" fmla="*/ 2609966 h 2609966"/>
              <a:gd name="connsiteX6" fmla="*/ 392285 w 3110951"/>
              <a:gd name="connsiteY6" fmla="*/ 2049037 h 2609966"/>
              <a:gd name="connsiteX7" fmla="*/ 35596 w 3110951"/>
              <a:gd name="connsiteY7" fmla="*/ 938876 h 2609966"/>
              <a:gd name="connsiteX0" fmla="*/ 35596 w 3110951"/>
              <a:gd name="connsiteY0" fmla="*/ 938893 h 2609983"/>
              <a:gd name="connsiteX1" fmla="*/ 1506371 w 3110951"/>
              <a:gd name="connsiteY1" fmla="*/ 134 h 2609983"/>
              <a:gd name="connsiteX2" fmla="*/ 3110947 w 3110951"/>
              <a:gd name="connsiteY2" fmla="*/ 1169670 h 2609983"/>
              <a:gd name="connsiteX3" fmla="*/ 1947741 w 3110951"/>
              <a:gd name="connsiteY3" fmla="*/ 2412819 h 2609983"/>
              <a:gd name="connsiteX4" fmla="*/ 857831 w 3110951"/>
              <a:gd name="connsiteY4" fmla="*/ 2336390 h 2609983"/>
              <a:gd name="connsiteX5" fmla="*/ 244287 w 3110951"/>
              <a:gd name="connsiteY5" fmla="*/ 2609983 h 2609983"/>
              <a:gd name="connsiteX6" fmla="*/ 392285 w 3110951"/>
              <a:gd name="connsiteY6" fmla="*/ 2049054 h 2609983"/>
              <a:gd name="connsiteX7" fmla="*/ 35596 w 3110951"/>
              <a:gd name="connsiteY7" fmla="*/ 938893 h 2609983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87363 w 3162718"/>
              <a:gd name="connsiteY0" fmla="*/ 938886 h 2609976"/>
              <a:gd name="connsiteX1" fmla="*/ 1558138 w 3162718"/>
              <a:gd name="connsiteY1" fmla="*/ 127 h 2609976"/>
              <a:gd name="connsiteX2" fmla="*/ 3162714 w 3162718"/>
              <a:gd name="connsiteY2" fmla="*/ 1169663 h 2609976"/>
              <a:gd name="connsiteX3" fmla="*/ 1999508 w 3162718"/>
              <a:gd name="connsiteY3" fmla="*/ 2412812 h 2609976"/>
              <a:gd name="connsiteX4" fmla="*/ 909598 w 3162718"/>
              <a:gd name="connsiteY4" fmla="*/ 2336383 h 2609976"/>
              <a:gd name="connsiteX5" fmla="*/ 296054 w 3162718"/>
              <a:gd name="connsiteY5" fmla="*/ 2609976 h 2609976"/>
              <a:gd name="connsiteX6" fmla="*/ 444052 w 3162718"/>
              <a:gd name="connsiteY6" fmla="*/ 2049047 h 2609976"/>
              <a:gd name="connsiteX7" fmla="*/ 198961 w 3162718"/>
              <a:gd name="connsiteY7" fmla="*/ 1761996 h 2609976"/>
              <a:gd name="connsiteX8" fmla="*/ 87363 w 3162718"/>
              <a:gd name="connsiteY8" fmla="*/ 938886 h 2609976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0 w 3393714"/>
              <a:gd name="connsiteY5" fmla="*/ 2305188 h 2446912"/>
              <a:gd name="connsiteX6" fmla="*/ 675048 w 3393714"/>
              <a:gd name="connsiteY6" fmla="*/ 2049047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0 w 3393714"/>
              <a:gd name="connsiteY5" fmla="*/ 2305188 h 2446912"/>
              <a:gd name="connsiteX6" fmla="*/ 429957 w 3393714"/>
              <a:gd name="connsiteY6" fmla="*/ 1761996 h 2446912"/>
              <a:gd name="connsiteX7" fmla="*/ 318359 w 3393714"/>
              <a:gd name="connsiteY7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60157 w 3393714"/>
              <a:gd name="connsiteY5" fmla="*/ 2326656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72 h 2444819"/>
              <a:gd name="connsiteX1" fmla="*/ 1789134 w 3393714"/>
              <a:gd name="connsiteY1" fmla="*/ 113 h 2444819"/>
              <a:gd name="connsiteX2" fmla="*/ 3393710 w 3393714"/>
              <a:gd name="connsiteY2" fmla="*/ 1169649 h 2444819"/>
              <a:gd name="connsiteX3" fmla="*/ 2230504 w 3393714"/>
              <a:gd name="connsiteY3" fmla="*/ 2412798 h 2444819"/>
              <a:gd name="connsiteX4" fmla="*/ 1140594 w 3393714"/>
              <a:gd name="connsiteY4" fmla="*/ 2336369 h 2444819"/>
              <a:gd name="connsiteX5" fmla="*/ 788732 w 3393714"/>
              <a:gd name="connsiteY5" fmla="*/ 2146978 h 2444819"/>
              <a:gd name="connsiteX6" fmla="*/ 0 w 3393714"/>
              <a:gd name="connsiteY6" fmla="*/ 2305174 h 2444819"/>
              <a:gd name="connsiteX7" fmla="*/ 429957 w 3393714"/>
              <a:gd name="connsiteY7" fmla="*/ 1761982 h 2444819"/>
              <a:gd name="connsiteX8" fmla="*/ 318359 w 3393714"/>
              <a:gd name="connsiteY8" fmla="*/ 938872 h 244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3714" h="2444819">
                <a:moveTo>
                  <a:pt x="318359" y="938872"/>
                </a:moveTo>
                <a:cubicBezTo>
                  <a:pt x="495309" y="375401"/>
                  <a:pt x="1167039" y="10863"/>
                  <a:pt x="1789134" y="113"/>
                </a:cubicBezTo>
                <a:cubicBezTo>
                  <a:pt x="2325504" y="-7462"/>
                  <a:pt x="3380473" y="366331"/>
                  <a:pt x="3393710" y="1169649"/>
                </a:cubicBezTo>
                <a:cubicBezTo>
                  <a:pt x="3395835" y="2044838"/>
                  <a:pt x="2626132" y="2319681"/>
                  <a:pt x="2230504" y="2412798"/>
                </a:cubicBezTo>
                <a:cubicBezTo>
                  <a:pt x="1850751" y="2499565"/>
                  <a:pt x="1300353" y="2388125"/>
                  <a:pt x="1140594" y="2336369"/>
                </a:cubicBezTo>
                <a:cubicBezTo>
                  <a:pt x="1016957" y="2298905"/>
                  <a:pt x="896494" y="2248607"/>
                  <a:pt x="788732" y="2146978"/>
                </a:cubicBezTo>
                <a:lnTo>
                  <a:pt x="0" y="2305174"/>
                </a:lnTo>
                <a:lnTo>
                  <a:pt x="429957" y="1761982"/>
                </a:lnTo>
                <a:cubicBezTo>
                  <a:pt x="351459" y="1596205"/>
                  <a:pt x="202954" y="1357641"/>
                  <a:pt x="318359" y="938872"/>
                </a:cubicBezTo>
                <a:close/>
              </a:path>
            </a:pathLst>
          </a:custGeom>
          <a:solidFill>
            <a:srgbClr val="E4F1DD">
              <a:alpha val="69804"/>
            </a:srgbClr>
          </a:solidFill>
          <a:ln w="1270">
            <a:noFill/>
          </a:ln>
        </p:spPr>
        <p:txBody>
          <a:bodyPr lIns="792000" rIns="180000" anchor="ctr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5245011" cy="78234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A9ECB3-DC18-4F4D-B19C-A2E17A68551D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Sisällön paikkamerkki 4">
            <a:extLst>
              <a:ext uri="{FF2B5EF4-FFF2-40B4-BE49-F238E27FC236}">
                <a16:creationId xmlns:a16="http://schemas.microsoft.com/office/drawing/2014/main" id="{B4558E0B-6D8D-DF33-7626-899890DAABA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23443" y="3590302"/>
            <a:ext cx="3622314" cy="2425911"/>
          </a:xfrm>
          <a:custGeom>
            <a:avLst/>
            <a:gdLst>
              <a:gd name="connsiteX0" fmla="*/ 0 w 3092768"/>
              <a:gd name="connsiteY0" fmla="*/ 1234441 h 2468881"/>
              <a:gd name="connsiteX1" fmla="*/ 1546384 w 3092768"/>
              <a:gd name="connsiteY1" fmla="*/ 0 h 2468881"/>
              <a:gd name="connsiteX2" fmla="*/ 3092768 w 3092768"/>
              <a:gd name="connsiteY2" fmla="*/ 1234441 h 2468881"/>
              <a:gd name="connsiteX3" fmla="*/ 1546384 w 3092768"/>
              <a:gd name="connsiteY3" fmla="*/ 2468882 h 2468881"/>
              <a:gd name="connsiteX4" fmla="*/ 0 w 3092768"/>
              <a:gd name="connsiteY4" fmla="*/ 1234441 h 2468881"/>
              <a:gd name="connsiteX0" fmla="*/ 54216 w 3146984"/>
              <a:gd name="connsiteY0" fmla="*/ 1234441 h 2501200"/>
              <a:gd name="connsiteX1" fmla="*/ 1600600 w 3146984"/>
              <a:gd name="connsiteY1" fmla="*/ 0 h 2501200"/>
              <a:gd name="connsiteX2" fmla="*/ 3146984 w 3146984"/>
              <a:gd name="connsiteY2" fmla="*/ 1234441 h 2501200"/>
              <a:gd name="connsiteX3" fmla="*/ 1600600 w 3146984"/>
              <a:gd name="connsiteY3" fmla="*/ 2468882 h 2501200"/>
              <a:gd name="connsiteX4" fmla="*/ 467873 w 3146984"/>
              <a:gd name="connsiteY4" fmla="*/ 2063932 h 2501200"/>
              <a:gd name="connsiteX5" fmla="*/ 54216 w 3146984"/>
              <a:gd name="connsiteY5" fmla="*/ 1234441 h 2501200"/>
              <a:gd name="connsiteX0" fmla="*/ 54216 w 3146984"/>
              <a:gd name="connsiteY0" fmla="*/ 1234441 h 2543507"/>
              <a:gd name="connsiteX1" fmla="*/ 1600600 w 3146984"/>
              <a:gd name="connsiteY1" fmla="*/ 0 h 2543507"/>
              <a:gd name="connsiteX2" fmla="*/ 3146984 w 3146984"/>
              <a:gd name="connsiteY2" fmla="*/ 1234441 h 2543507"/>
              <a:gd name="connsiteX3" fmla="*/ 1600600 w 3146984"/>
              <a:gd name="connsiteY3" fmla="*/ 2468882 h 2543507"/>
              <a:gd name="connsiteX4" fmla="*/ 912010 w 3146984"/>
              <a:gd name="connsiteY4" fmla="*/ 2368731 h 2543507"/>
              <a:gd name="connsiteX5" fmla="*/ 467873 w 3146984"/>
              <a:gd name="connsiteY5" fmla="*/ 2063932 h 2543507"/>
              <a:gd name="connsiteX6" fmla="*/ 54216 w 3146984"/>
              <a:gd name="connsiteY6" fmla="*/ 1234441 h 2543507"/>
              <a:gd name="connsiteX0" fmla="*/ 54216 w 3146984"/>
              <a:gd name="connsiteY0" fmla="*/ 1234441 h 2538781"/>
              <a:gd name="connsiteX1" fmla="*/ 1600600 w 3146984"/>
              <a:gd name="connsiteY1" fmla="*/ 0 h 2538781"/>
              <a:gd name="connsiteX2" fmla="*/ 3146984 w 3146984"/>
              <a:gd name="connsiteY2" fmla="*/ 1234441 h 2538781"/>
              <a:gd name="connsiteX3" fmla="*/ 1600600 w 3146984"/>
              <a:gd name="connsiteY3" fmla="*/ 2468882 h 2538781"/>
              <a:gd name="connsiteX4" fmla="*/ 912010 w 3146984"/>
              <a:gd name="connsiteY4" fmla="*/ 2368731 h 2538781"/>
              <a:gd name="connsiteX5" fmla="*/ 642045 w 3146984"/>
              <a:gd name="connsiteY5" fmla="*/ 2233748 h 2538781"/>
              <a:gd name="connsiteX6" fmla="*/ 467873 w 3146984"/>
              <a:gd name="connsiteY6" fmla="*/ 2063932 h 2538781"/>
              <a:gd name="connsiteX7" fmla="*/ 54216 w 3146984"/>
              <a:gd name="connsiteY7" fmla="*/ 1234441 h 2538781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3862"/>
              <a:gd name="connsiteX1" fmla="*/ 1600600 w 3146984"/>
              <a:gd name="connsiteY1" fmla="*/ 0 h 2603862"/>
              <a:gd name="connsiteX2" fmla="*/ 3146984 w 3146984"/>
              <a:gd name="connsiteY2" fmla="*/ 1234441 h 2603862"/>
              <a:gd name="connsiteX3" fmla="*/ 1600600 w 3146984"/>
              <a:gd name="connsiteY3" fmla="*/ 2468882 h 2603862"/>
              <a:gd name="connsiteX4" fmla="*/ 912010 w 3146984"/>
              <a:gd name="connsiteY4" fmla="*/ 2368731 h 2603862"/>
              <a:gd name="connsiteX5" fmla="*/ 311120 w 3146984"/>
              <a:gd name="connsiteY5" fmla="*/ 2603862 h 2603862"/>
              <a:gd name="connsiteX6" fmla="*/ 467873 w 3146984"/>
              <a:gd name="connsiteY6" fmla="*/ 2063932 h 2603862"/>
              <a:gd name="connsiteX7" fmla="*/ 54216 w 3146984"/>
              <a:gd name="connsiteY7" fmla="*/ 1234441 h 2603862"/>
              <a:gd name="connsiteX0" fmla="*/ 420 w 3093188"/>
              <a:gd name="connsiteY0" fmla="*/ 1234441 h 2603862"/>
              <a:gd name="connsiteX1" fmla="*/ 1546804 w 3093188"/>
              <a:gd name="connsiteY1" fmla="*/ 0 h 2603862"/>
              <a:gd name="connsiteX2" fmla="*/ 3093188 w 3093188"/>
              <a:gd name="connsiteY2" fmla="*/ 1234441 h 2603862"/>
              <a:gd name="connsiteX3" fmla="*/ 1546804 w 3093188"/>
              <a:gd name="connsiteY3" fmla="*/ 2468882 h 2603862"/>
              <a:gd name="connsiteX4" fmla="*/ 858214 w 3093188"/>
              <a:gd name="connsiteY4" fmla="*/ 2368731 h 2603862"/>
              <a:gd name="connsiteX5" fmla="*/ 257324 w 3093188"/>
              <a:gd name="connsiteY5" fmla="*/ 2603862 h 2603862"/>
              <a:gd name="connsiteX6" fmla="*/ 414077 w 3093188"/>
              <a:gd name="connsiteY6" fmla="*/ 2063932 h 2603862"/>
              <a:gd name="connsiteX7" fmla="*/ 420 w 3093188"/>
              <a:gd name="connsiteY7" fmla="*/ 1234441 h 2603862"/>
              <a:gd name="connsiteX0" fmla="*/ 288 w 3093056"/>
              <a:gd name="connsiteY0" fmla="*/ 1113011 h 2604352"/>
              <a:gd name="connsiteX1" fmla="*/ 1546672 w 3093056"/>
              <a:gd name="connsiteY1" fmla="*/ 490 h 2604352"/>
              <a:gd name="connsiteX2" fmla="*/ 3093056 w 3093056"/>
              <a:gd name="connsiteY2" fmla="*/ 1234931 h 2604352"/>
              <a:gd name="connsiteX3" fmla="*/ 1546672 w 3093056"/>
              <a:gd name="connsiteY3" fmla="*/ 2469372 h 2604352"/>
              <a:gd name="connsiteX4" fmla="*/ 858082 w 3093056"/>
              <a:gd name="connsiteY4" fmla="*/ 2369221 h 2604352"/>
              <a:gd name="connsiteX5" fmla="*/ 257192 w 3093056"/>
              <a:gd name="connsiteY5" fmla="*/ 2604352 h 2604352"/>
              <a:gd name="connsiteX6" fmla="*/ 413945 w 3093056"/>
              <a:gd name="connsiteY6" fmla="*/ 2064422 h 2604352"/>
              <a:gd name="connsiteX7" fmla="*/ 288 w 3093056"/>
              <a:gd name="connsiteY7" fmla="*/ 1113011 h 2604352"/>
              <a:gd name="connsiteX0" fmla="*/ 449 w 3093217"/>
              <a:gd name="connsiteY0" fmla="*/ 1113063 h 2604404"/>
              <a:gd name="connsiteX1" fmla="*/ 1546833 w 3093217"/>
              <a:gd name="connsiteY1" fmla="*/ 542 h 2604404"/>
              <a:gd name="connsiteX2" fmla="*/ 3093217 w 3093217"/>
              <a:gd name="connsiteY2" fmla="*/ 1234983 h 2604404"/>
              <a:gd name="connsiteX3" fmla="*/ 1546833 w 3093217"/>
              <a:gd name="connsiteY3" fmla="*/ 2469424 h 2604404"/>
              <a:gd name="connsiteX4" fmla="*/ 858243 w 3093217"/>
              <a:gd name="connsiteY4" fmla="*/ 2369273 h 2604404"/>
              <a:gd name="connsiteX5" fmla="*/ 257353 w 3093217"/>
              <a:gd name="connsiteY5" fmla="*/ 2604404 h 2604404"/>
              <a:gd name="connsiteX6" fmla="*/ 414106 w 3093217"/>
              <a:gd name="connsiteY6" fmla="*/ 2064474 h 2604404"/>
              <a:gd name="connsiteX7" fmla="*/ 449 w 3093217"/>
              <a:gd name="connsiteY7" fmla="*/ 1113063 h 2604404"/>
              <a:gd name="connsiteX0" fmla="*/ 449 w 3093217"/>
              <a:gd name="connsiteY0" fmla="*/ 1112524 h 2603865"/>
              <a:gd name="connsiteX1" fmla="*/ 1546833 w 3093217"/>
              <a:gd name="connsiteY1" fmla="*/ 3 h 2603865"/>
              <a:gd name="connsiteX2" fmla="*/ 3093217 w 3093217"/>
              <a:gd name="connsiteY2" fmla="*/ 1234444 h 2603865"/>
              <a:gd name="connsiteX3" fmla="*/ 1546833 w 3093217"/>
              <a:gd name="connsiteY3" fmla="*/ 2468885 h 2603865"/>
              <a:gd name="connsiteX4" fmla="*/ 858243 w 3093217"/>
              <a:gd name="connsiteY4" fmla="*/ 2368734 h 2603865"/>
              <a:gd name="connsiteX5" fmla="*/ 257353 w 3093217"/>
              <a:gd name="connsiteY5" fmla="*/ 2603865 h 2603865"/>
              <a:gd name="connsiteX6" fmla="*/ 414106 w 3093217"/>
              <a:gd name="connsiteY6" fmla="*/ 2063935 h 2603865"/>
              <a:gd name="connsiteX7" fmla="*/ 449 w 3093217"/>
              <a:gd name="connsiteY7" fmla="*/ 1112524 h 2603865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777"/>
              <a:gd name="connsiteY0" fmla="*/ 1113026 h 2604367"/>
              <a:gd name="connsiteX1" fmla="*/ 1546833 w 3125777"/>
              <a:gd name="connsiteY1" fmla="*/ 505 h 2604367"/>
              <a:gd name="connsiteX2" fmla="*/ 3123697 w 3125777"/>
              <a:gd name="connsiteY2" fmla="*/ 1230592 h 2604367"/>
              <a:gd name="connsiteX3" fmla="*/ 1546833 w 3125777"/>
              <a:gd name="connsiteY3" fmla="*/ 2469387 h 2604367"/>
              <a:gd name="connsiteX4" fmla="*/ 858243 w 3125777"/>
              <a:gd name="connsiteY4" fmla="*/ 2369236 h 2604367"/>
              <a:gd name="connsiteX5" fmla="*/ 257353 w 3125777"/>
              <a:gd name="connsiteY5" fmla="*/ 2604367 h 2604367"/>
              <a:gd name="connsiteX6" fmla="*/ 414106 w 3125777"/>
              <a:gd name="connsiteY6" fmla="*/ 2064437 h 2604367"/>
              <a:gd name="connsiteX7" fmla="*/ 449 w 3125777"/>
              <a:gd name="connsiteY7" fmla="*/ 1113026 h 2604367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3778"/>
              <a:gd name="connsiteY0" fmla="*/ 1113026 h 2604367"/>
              <a:gd name="connsiteX1" fmla="*/ 1546833 w 3123778"/>
              <a:gd name="connsiteY1" fmla="*/ 505 h 2604367"/>
              <a:gd name="connsiteX2" fmla="*/ 3123697 w 3123778"/>
              <a:gd name="connsiteY2" fmla="*/ 1230592 h 2604367"/>
              <a:gd name="connsiteX3" fmla="*/ 1612147 w 3123778"/>
              <a:gd name="connsiteY3" fmla="*/ 2447616 h 2604367"/>
              <a:gd name="connsiteX4" fmla="*/ 858243 w 3123778"/>
              <a:gd name="connsiteY4" fmla="*/ 2369236 h 2604367"/>
              <a:gd name="connsiteX5" fmla="*/ 257353 w 3123778"/>
              <a:gd name="connsiteY5" fmla="*/ 2604367 h 2604367"/>
              <a:gd name="connsiteX6" fmla="*/ 414106 w 3123778"/>
              <a:gd name="connsiteY6" fmla="*/ 2064437 h 2604367"/>
              <a:gd name="connsiteX7" fmla="*/ 449 w 3123778"/>
              <a:gd name="connsiteY7" fmla="*/ 1113026 h 2604367"/>
              <a:gd name="connsiteX0" fmla="*/ 449 w 3123773"/>
              <a:gd name="connsiteY0" fmla="*/ 1113026 h 2604367"/>
              <a:gd name="connsiteX1" fmla="*/ 1546833 w 3123773"/>
              <a:gd name="connsiteY1" fmla="*/ 505 h 2604367"/>
              <a:gd name="connsiteX2" fmla="*/ 3123697 w 3123773"/>
              <a:gd name="connsiteY2" fmla="*/ 1230592 h 2604367"/>
              <a:gd name="connsiteX3" fmla="*/ 1612147 w 3123773"/>
              <a:gd name="connsiteY3" fmla="*/ 2447616 h 2604367"/>
              <a:gd name="connsiteX4" fmla="*/ 875660 w 3123773"/>
              <a:gd name="connsiteY4" fmla="*/ 2356173 h 2604367"/>
              <a:gd name="connsiteX5" fmla="*/ 257353 w 3123773"/>
              <a:gd name="connsiteY5" fmla="*/ 2604367 h 2604367"/>
              <a:gd name="connsiteX6" fmla="*/ 414106 w 3123773"/>
              <a:gd name="connsiteY6" fmla="*/ 2064437 h 2604367"/>
              <a:gd name="connsiteX7" fmla="*/ 449 w 3123773"/>
              <a:gd name="connsiteY7" fmla="*/ 1113026 h 2604367"/>
              <a:gd name="connsiteX0" fmla="*/ 449 w 3128329"/>
              <a:gd name="connsiteY0" fmla="*/ 1113026 h 2604367"/>
              <a:gd name="connsiteX1" fmla="*/ 1546833 w 3128329"/>
              <a:gd name="connsiteY1" fmla="*/ 505 h 2604367"/>
              <a:gd name="connsiteX2" fmla="*/ 3123697 w 3128329"/>
              <a:gd name="connsiteY2" fmla="*/ 1230592 h 2604367"/>
              <a:gd name="connsiteX3" fmla="*/ 1990970 w 3128329"/>
              <a:gd name="connsiteY3" fmla="*/ 2421490 h 2604367"/>
              <a:gd name="connsiteX4" fmla="*/ 875660 w 3128329"/>
              <a:gd name="connsiteY4" fmla="*/ 2356173 h 2604367"/>
              <a:gd name="connsiteX5" fmla="*/ 257353 w 3128329"/>
              <a:gd name="connsiteY5" fmla="*/ 2604367 h 2604367"/>
              <a:gd name="connsiteX6" fmla="*/ 414106 w 3128329"/>
              <a:gd name="connsiteY6" fmla="*/ 2064437 h 2604367"/>
              <a:gd name="connsiteX7" fmla="*/ 449 w 3128329"/>
              <a:gd name="connsiteY7" fmla="*/ 1113026 h 2604367"/>
              <a:gd name="connsiteX0" fmla="*/ 449 w 3128741"/>
              <a:gd name="connsiteY0" fmla="*/ 1113026 h 2604367"/>
              <a:gd name="connsiteX1" fmla="*/ 1546833 w 3128741"/>
              <a:gd name="connsiteY1" fmla="*/ 505 h 2604367"/>
              <a:gd name="connsiteX2" fmla="*/ 3123697 w 3128741"/>
              <a:gd name="connsiteY2" fmla="*/ 1230592 h 2604367"/>
              <a:gd name="connsiteX3" fmla="*/ 1990970 w 3128741"/>
              <a:gd name="connsiteY3" fmla="*/ 2421490 h 2604367"/>
              <a:gd name="connsiteX4" fmla="*/ 875660 w 3128741"/>
              <a:gd name="connsiteY4" fmla="*/ 2356173 h 2604367"/>
              <a:gd name="connsiteX5" fmla="*/ 257353 w 3128741"/>
              <a:gd name="connsiteY5" fmla="*/ 2604367 h 2604367"/>
              <a:gd name="connsiteX6" fmla="*/ 414106 w 3128741"/>
              <a:gd name="connsiteY6" fmla="*/ 2064437 h 2604367"/>
              <a:gd name="connsiteX7" fmla="*/ 449 w 3128741"/>
              <a:gd name="connsiteY7" fmla="*/ 1113026 h 2604367"/>
              <a:gd name="connsiteX0" fmla="*/ 449 w 3124188"/>
              <a:gd name="connsiteY0" fmla="*/ 1113026 h 2604367"/>
              <a:gd name="connsiteX1" fmla="*/ 1546833 w 3124188"/>
              <a:gd name="connsiteY1" fmla="*/ 505 h 2604367"/>
              <a:gd name="connsiteX2" fmla="*/ 3123697 w 3124188"/>
              <a:gd name="connsiteY2" fmla="*/ 1230592 h 2604367"/>
              <a:gd name="connsiteX3" fmla="*/ 1990970 w 3124188"/>
              <a:gd name="connsiteY3" fmla="*/ 2421490 h 2604367"/>
              <a:gd name="connsiteX4" fmla="*/ 875660 w 3124188"/>
              <a:gd name="connsiteY4" fmla="*/ 2356173 h 2604367"/>
              <a:gd name="connsiteX5" fmla="*/ 257353 w 3124188"/>
              <a:gd name="connsiteY5" fmla="*/ 2604367 h 2604367"/>
              <a:gd name="connsiteX6" fmla="*/ 414106 w 3124188"/>
              <a:gd name="connsiteY6" fmla="*/ 2064437 h 2604367"/>
              <a:gd name="connsiteX7" fmla="*/ 449 w 3124188"/>
              <a:gd name="connsiteY7" fmla="*/ 1113026 h 2604367"/>
              <a:gd name="connsiteX0" fmla="*/ 449 w 3119791"/>
              <a:gd name="connsiteY0" fmla="*/ 1112524 h 2603865"/>
              <a:gd name="connsiteX1" fmla="*/ 1546833 w 3119791"/>
              <a:gd name="connsiteY1" fmla="*/ 3 h 2603865"/>
              <a:gd name="connsiteX2" fmla="*/ 3119343 w 3119791"/>
              <a:gd name="connsiteY2" fmla="*/ 1121233 h 2603865"/>
              <a:gd name="connsiteX3" fmla="*/ 1990970 w 3119791"/>
              <a:gd name="connsiteY3" fmla="*/ 2420988 h 2603865"/>
              <a:gd name="connsiteX4" fmla="*/ 875660 w 3119791"/>
              <a:gd name="connsiteY4" fmla="*/ 2355671 h 2603865"/>
              <a:gd name="connsiteX5" fmla="*/ 257353 w 3119791"/>
              <a:gd name="connsiteY5" fmla="*/ 2603865 h 2603865"/>
              <a:gd name="connsiteX6" fmla="*/ 414106 w 3119791"/>
              <a:gd name="connsiteY6" fmla="*/ 2063935 h 2603865"/>
              <a:gd name="connsiteX7" fmla="*/ 449 w 3119791"/>
              <a:gd name="connsiteY7" fmla="*/ 1112524 h 2603865"/>
              <a:gd name="connsiteX0" fmla="*/ 449 w 3119817"/>
              <a:gd name="connsiteY0" fmla="*/ 1112524 h 2603865"/>
              <a:gd name="connsiteX1" fmla="*/ 1546833 w 3119817"/>
              <a:gd name="connsiteY1" fmla="*/ 3 h 2603865"/>
              <a:gd name="connsiteX2" fmla="*/ 3119343 w 3119817"/>
              <a:gd name="connsiteY2" fmla="*/ 1121233 h 2603865"/>
              <a:gd name="connsiteX3" fmla="*/ 1990970 w 3119817"/>
              <a:gd name="connsiteY3" fmla="*/ 2420988 h 2603865"/>
              <a:gd name="connsiteX4" fmla="*/ 875660 w 3119817"/>
              <a:gd name="connsiteY4" fmla="*/ 2355671 h 2603865"/>
              <a:gd name="connsiteX5" fmla="*/ 257353 w 3119817"/>
              <a:gd name="connsiteY5" fmla="*/ 2603865 h 2603865"/>
              <a:gd name="connsiteX6" fmla="*/ 414106 w 3119817"/>
              <a:gd name="connsiteY6" fmla="*/ 2063935 h 2603865"/>
              <a:gd name="connsiteX7" fmla="*/ 449 w 3119817"/>
              <a:gd name="connsiteY7" fmla="*/ 1112524 h 2603865"/>
              <a:gd name="connsiteX0" fmla="*/ 6 w 3119374"/>
              <a:gd name="connsiteY0" fmla="*/ 1112524 h 2603865"/>
              <a:gd name="connsiteX1" fmla="*/ 1546390 w 3119374"/>
              <a:gd name="connsiteY1" fmla="*/ 3 h 2603865"/>
              <a:gd name="connsiteX2" fmla="*/ 3118900 w 3119374"/>
              <a:gd name="connsiteY2" fmla="*/ 1121233 h 2603865"/>
              <a:gd name="connsiteX3" fmla="*/ 1990527 w 3119374"/>
              <a:gd name="connsiteY3" fmla="*/ 2420988 h 2603865"/>
              <a:gd name="connsiteX4" fmla="*/ 875217 w 3119374"/>
              <a:gd name="connsiteY4" fmla="*/ 2355671 h 2603865"/>
              <a:gd name="connsiteX5" fmla="*/ 256910 w 3119374"/>
              <a:gd name="connsiteY5" fmla="*/ 2603865 h 2603865"/>
              <a:gd name="connsiteX6" fmla="*/ 413663 w 3119374"/>
              <a:gd name="connsiteY6" fmla="*/ 2063935 h 2603865"/>
              <a:gd name="connsiteX7" fmla="*/ 6 w 3119374"/>
              <a:gd name="connsiteY7" fmla="*/ 1112524 h 2603865"/>
              <a:gd name="connsiteX0" fmla="*/ 6 w 3093249"/>
              <a:gd name="connsiteY0" fmla="*/ 969979 h 2605011"/>
              <a:gd name="connsiteX1" fmla="*/ 1520265 w 3093249"/>
              <a:gd name="connsiteY1" fmla="*/ 1149 h 2605011"/>
              <a:gd name="connsiteX2" fmla="*/ 3092775 w 3093249"/>
              <a:gd name="connsiteY2" fmla="*/ 1122379 h 2605011"/>
              <a:gd name="connsiteX3" fmla="*/ 1964402 w 3093249"/>
              <a:gd name="connsiteY3" fmla="*/ 2422134 h 2605011"/>
              <a:gd name="connsiteX4" fmla="*/ 849092 w 3093249"/>
              <a:gd name="connsiteY4" fmla="*/ 2356817 h 2605011"/>
              <a:gd name="connsiteX5" fmla="*/ 230785 w 3093249"/>
              <a:gd name="connsiteY5" fmla="*/ 2605011 h 2605011"/>
              <a:gd name="connsiteX6" fmla="*/ 387538 w 3093249"/>
              <a:gd name="connsiteY6" fmla="*/ 2065081 h 2605011"/>
              <a:gd name="connsiteX7" fmla="*/ 6 w 3093249"/>
              <a:gd name="connsiteY7" fmla="*/ 969979 h 2605011"/>
              <a:gd name="connsiteX0" fmla="*/ 15854 w 3109097"/>
              <a:gd name="connsiteY0" fmla="*/ 970040 h 2605072"/>
              <a:gd name="connsiteX1" fmla="*/ 1536113 w 3109097"/>
              <a:gd name="connsiteY1" fmla="*/ 1210 h 2605072"/>
              <a:gd name="connsiteX2" fmla="*/ 3108623 w 3109097"/>
              <a:gd name="connsiteY2" fmla="*/ 1122440 h 2605072"/>
              <a:gd name="connsiteX3" fmla="*/ 1980250 w 3109097"/>
              <a:gd name="connsiteY3" fmla="*/ 2422195 h 2605072"/>
              <a:gd name="connsiteX4" fmla="*/ 864940 w 3109097"/>
              <a:gd name="connsiteY4" fmla="*/ 2356878 h 2605072"/>
              <a:gd name="connsiteX5" fmla="*/ 246633 w 3109097"/>
              <a:gd name="connsiteY5" fmla="*/ 2605072 h 2605072"/>
              <a:gd name="connsiteX6" fmla="*/ 403386 w 3109097"/>
              <a:gd name="connsiteY6" fmla="*/ 2065142 h 2605072"/>
              <a:gd name="connsiteX7" fmla="*/ 15854 w 3109097"/>
              <a:gd name="connsiteY7" fmla="*/ 970040 h 2605072"/>
              <a:gd name="connsiteX0" fmla="*/ 15854 w 3109097"/>
              <a:gd name="connsiteY0" fmla="*/ 969376 h 2604408"/>
              <a:gd name="connsiteX1" fmla="*/ 1536113 w 3109097"/>
              <a:gd name="connsiteY1" fmla="*/ 546 h 2604408"/>
              <a:gd name="connsiteX2" fmla="*/ 3108623 w 3109097"/>
              <a:gd name="connsiteY2" fmla="*/ 1121776 h 2604408"/>
              <a:gd name="connsiteX3" fmla="*/ 1980250 w 3109097"/>
              <a:gd name="connsiteY3" fmla="*/ 2421531 h 2604408"/>
              <a:gd name="connsiteX4" fmla="*/ 864940 w 3109097"/>
              <a:gd name="connsiteY4" fmla="*/ 2356214 h 2604408"/>
              <a:gd name="connsiteX5" fmla="*/ 246633 w 3109097"/>
              <a:gd name="connsiteY5" fmla="*/ 2604408 h 2604408"/>
              <a:gd name="connsiteX6" fmla="*/ 403386 w 3109097"/>
              <a:gd name="connsiteY6" fmla="*/ 2064478 h 2604408"/>
              <a:gd name="connsiteX7" fmla="*/ 15854 w 3109097"/>
              <a:gd name="connsiteY7" fmla="*/ 969376 h 2604408"/>
              <a:gd name="connsiteX0" fmla="*/ 57359 w 3154927"/>
              <a:gd name="connsiteY0" fmla="*/ 969150 h 2604182"/>
              <a:gd name="connsiteX1" fmla="*/ 1581972 w 3154927"/>
              <a:gd name="connsiteY1" fmla="*/ 320 h 2604182"/>
              <a:gd name="connsiteX2" fmla="*/ 3150128 w 3154927"/>
              <a:gd name="connsiteY2" fmla="*/ 1121550 h 2604182"/>
              <a:gd name="connsiteX3" fmla="*/ 2021755 w 3154927"/>
              <a:gd name="connsiteY3" fmla="*/ 2421305 h 2604182"/>
              <a:gd name="connsiteX4" fmla="*/ 906445 w 3154927"/>
              <a:gd name="connsiteY4" fmla="*/ 2355988 h 2604182"/>
              <a:gd name="connsiteX5" fmla="*/ 288138 w 3154927"/>
              <a:gd name="connsiteY5" fmla="*/ 2604182 h 2604182"/>
              <a:gd name="connsiteX6" fmla="*/ 444891 w 3154927"/>
              <a:gd name="connsiteY6" fmla="*/ 2064252 h 2604182"/>
              <a:gd name="connsiteX7" fmla="*/ 57359 w 3154927"/>
              <a:gd name="connsiteY7" fmla="*/ 969150 h 2604182"/>
              <a:gd name="connsiteX0" fmla="*/ 43848 w 3141416"/>
              <a:gd name="connsiteY0" fmla="*/ 969231 h 2604263"/>
              <a:gd name="connsiteX1" fmla="*/ 1568461 w 3141416"/>
              <a:gd name="connsiteY1" fmla="*/ 401 h 2604263"/>
              <a:gd name="connsiteX2" fmla="*/ 3136617 w 3141416"/>
              <a:gd name="connsiteY2" fmla="*/ 1121631 h 2604263"/>
              <a:gd name="connsiteX3" fmla="*/ 2008244 w 3141416"/>
              <a:gd name="connsiteY3" fmla="*/ 2421386 h 2604263"/>
              <a:gd name="connsiteX4" fmla="*/ 892934 w 3141416"/>
              <a:gd name="connsiteY4" fmla="*/ 2356069 h 2604263"/>
              <a:gd name="connsiteX5" fmla="*/ 274627 w 3141416"/>
              <a:gd name="connsiteY5" fmla="*/ 2604263 h 2604263"/>
              <a:gd name="connsiteX6" fmla="*/ 431380 w 3141416"/>
              <a:gd name="connsiteY6" fmla="*/ 2064333 h 2604263"/>
              <a:gd name="connsiteX7" fmla="*/ 43848 w 3141416"/>
              <a:gd name="connsiteY7" fmla="*/ 969231 h 2604263"/>
              <a:gd name="connsiteX0" fmla="*/ 37294 w 3134862"/>
              <a:gd name="connsiteY0" fmla="*/ 969279 h 2604311"/>
              <a:gd name="connsiteX1" fmla="*/ 1561907 w 3134862"/>
              <a:gd name="connsiteY1" fmla="*/ 449 h 2604311"/>
              <a:gd name="connsiteX2" fmla="*/ 3130063 w 3134862"/>
              <a:gd name="connsiteY2" fmla="*/ 1121679 h 2604311"/>
              <a:gd name="connsiteX3" fmla="*/ 2001690 w 3134862"/>
              <a:gd name="connsiteY3" fmla="*/ 2421434 h 2604311"/>
              <a:gd name="connsiteX4" fmla="*/ 886380 w 3134862"/>
              <a:gd name="connsiteY4" fmla="*/ 2356117 h 2604311"/>
              <a:gd name="connsiteX5" fmla="*/ 268073 w 3134862"/>
              <a:gd name="connsiteY5" fmla="*/ 2604311 h 2604311"/>
              <a:gd name="connsiteX6" fmla="*/ 424826 w 3134862"/>
              <a:gd name="connsiteY6" fmla="*/ 2064381 h 2604311"/>
              <a:gd name="connsiteX7" fmla="*/ 37294 w 3134862"/>
              <a:gd name="connsiteY7" fmla="*/ 969279 h 2604311"/>
              <a:gd name="connsiteX0" fmla="*/ 37294 w 3130438"/>
              <a:gd name="connsiteY0" fmla="*/ 969279 h 2604311"/>
              <a:gd name="connsiteX1" fmla="*/ 1561907 w 3130438"/>
              <a:gd name="connsiteY1" fmla="*/ 449 h 2604311"/>
              <a:gd name="connsiteX2" fmla="*/ 3130063 w 3130438"/>
              <a:gd name="connsiteY2" fmla="*/ 1121679 h 2604311"/>
              <a:gd name="connsiteX3" fmla="*/ 2001690 w 3130438"/>
              <a:gd name="connsiteY3" fmla="*/ 2421434 h 2604311"/>
              <a:gd name="connsiteX4" fmla="*/ 886380 w 3130438"/>
              <a:gd name="connsiteY4" fmla="*/ 2356117 h 2604311"/>
              <a:gd name="connsiteX5" fmla="*/ 268073 w 3130438"/>
              <a:gd name="connsiteY5" fmla="*/ 2604311 h 2604311"/>
              <a:gd name="connsiteX6" fmla="*/ 424826 w 3130438"/>
              <a:gd name="connsiteY6" fmla="*/ 2064381 h 2604311"/>
              <a:gd name="connsiteX7" fmla="*/ 37294 w 3130438"/>
              <a:gd name="connsiteY7" fmla="*/ 969279 h 2604311"/>
              <a:gd name="connsiteX0" fmla="*/ 37294 w 3130454"/>
              <a:gd name="connsiteY0" fmla="*/ 968831 h 2603863"/>
              <a:gd name="connsiteX1" fmla="*/ 1561907 w 3130454"/>
              <a:gd name="connsiteY1" fmla="*/ 1 h 2603863"/>
              <a:gd name="connsiteX2" fmla="*/ 3130063 w 3130454"/>
              <a:gd name="connsiteY2" fmla="*/ 1121231 h 2603863"/>
              <a:gd name="connsiteX3" fmla="*/ 2001690 w 3130454"/>
              <a:gd name="connsiteY3" fmla="*/ 2420986 h 2603863"/>
              <a:gd name="connsiteX4" fmla="*/ 886380 w 3130454"/>
              <a:gd name="connsiteY4" fmla="*/ 2355669 h 2603863"/>
              <a:gd name="connsiteX5" fmla="*/ 268073 w 3130454"/>
              <a:gd name="connsiteY5" fmla="*/ 2603863 h 2603863"/>
              <a:gd name="connsiteX6" fmla="*/ 424826 w 3130454"/>
              <a:gd name="connsiteY6" fmla="*/ 2063933 h 2603863"/>
              <a:gd name="connsiteX7" fmla="*/ 37294 w 3130454"/>
              <a:gd name="connsiteY7" fmla="*/ 968831 h 2603863"/>
              <a:gd name="connsiteX0" fmla="*/ 37294 w 3139116"/>
              <a:gd name="connsiteY0" fmla="*/ 970729 h 2605761"/>
              <a:gd name="connsiteX1" fmla="*/ 1561907 w 3139116"/>
              <a:gd name="connsiteY1" fmla="*/ 1899 h 2605761"/>
              <a:gd name="connsiteX2" fmla="*/ 3138771 w 3139116"/>
              <a:gd name="connsiteY2" fmla="*/ 1184089 h 2605761"/>
              <a:gd name="connsiteX3" fmla="*/ 2001690 w 3139116"/>
              <a:gd name="connsiteY3" fmla="*/ 2422884 h 2605761"/>
              <a:gd name="connsiteX4" fmla="*/ 886380 w 3139116"/>
              <a:gd name="connsiteY4" fmla="*/ 2357567 h 2605761"/>
              <a:gd name="connsiteX5" fmla="*/ 268073 w 3139116"/>
              <a:gd name="connsiteY5" fmla="*/ 2605761 h 2605761"/>
              <a:gd name="connsiteX6" fmla="*/ 424826 w 3139116"/>
              <a:gd name="connsiteY6" fmla="*/ 2065831 h 2605761"/>
              <a:gd name="connsiteX7" fmla="*/ 37294 w 3139116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57360 w 3163524"/>
              <a:gd name="connsiteY0" fmla="*/ 957170 h 2592202"/>
              <a:gd name="connsiteX1" fmla="*/ 1581973 w 3163524"/>
              <a:gd name="connsiteY1" fmla="*/ 1403 h 2592202"/>
              <a:gd name="connsiteX2" fmla="*/ 3158837 w 3163524"/>
              <a:gd name="connsiteY2" fmla="*/ 1170530 h 2592202"/>
              <a:gd name="connsiteX3" fmla="*/ 2021756 w 3163524"/>
              <a:gd name="connsiteY3" fmla="*/ 2409325 h 2592202"/>
              <a:gd name="connsiteX4" fmla="*/ 906446 w 3163524"/>
              <a:gd name="connsiteY4" fmla="*/ 2344008 h 2592202"/>
              <a:gd name="connsiteX5" fmla="*/ 288139 w 3163524"/>
              <a:gd name="connsiteY5" fmla="*/ 2592202 h 2592202"/>
              <a:gd name="connsiteX6" fmla="*/ 444892 w 3163524"/>
              <a:gd name="connsiteY6" fmla="*/ 2052272 h 2592202"/>
              <a:gd name="connsiteX7" fmla="*/ 57360 w 3163524"/>
              <a:gd name="connsiteY7" fmla="*/ 957170 h 2592202"/>
              <a:gd name="connsiteX0" fmla="*/ 57360 w 3163524"/>
              <a:gd name="connsiteY0" fmla="*/ 955912 h 2590944"/>
              <a:gd name="connsiteX1" fmla="*/ 1581973 w 3163524"/>
              <a:gd name="connsiteY1" fmla="*/ 145 h 2590944"/>
              <a:gd name="connsiteX2" fmla="*/ 3158837 w 3163524"/>
              <a:gd name="connsiteY2" fmla="*/ 1169272 h 2590944"/>
              <a:gd name="connsiteX3" fmla="*/ 2021756 w 3163524"/>
              <a:gd name="connsiteY3" fmla="*/ 2408067 h 2590944"/>
              <a:gd name="connsiteX4" fmla="*/ 906446 w 3163524"/>
              <a:gd name="connsiteY4" fmla="*/ 2342750 h 2590944"/>
              <a:gd name="connsiteX5" fmla="*/ 288139 w 3163524"/>
              <a:gd name="connsiteY5" fmla="*/ 2590944 h 2590944"/>
              <a:gd name="connsiteX6" fmla="*/ 444892 w 3163524"/>
              <a:gd name="connsiteY6" fmla="*/ 2051014 h 2590944"/>
              <a:gd name="connsiteX7" fmla="*/ 57360 w 3163524"/>
              <a:gd name="connsiteY7" fmla="*/ 955912 h 2590944"/>
              <a:gd name="connsiteX0" fmla="*/ 57360 w 3189384"/>
              <a:gd name="connsiteY0" fmla="*/ 957115 h 2592147"/>
              <a:gd name="connsiteX1" fmla="*/ 1581973 w 3189384"/>
              <a:gd name="connsiteY1" fmla="*/ 1348 h 2592147"/>
              <a:gd name="connsiteX2" fmla="*/ 3184962 w 3189384"/>
              <a:gd name="connsiteY2" fmla="*/ 1166121 h 2592147"/>
              <a:gd name="connsiteX3" fmla="*/ 2021756 w 3189384"/>
              <a:gd name="connsiteY3" fmla="*/ 2409270 h 2592147"/>
              <a:gd name="connsiteX4" fmla="*/ 906446 w 3189384"/>
              <a:gd name="connsiteY4" fmla="*/ 2343953 h 2592147"/>
              <a:gd name="connsiteX5" fmla="*/ 288139 w 3189384"/>
              <a:gd name="connsiteY5" fmla="*/ 2592147 h 2592147"/>
              <a:gd name="connsiteX6" fmla="*/ 444892 w 3189384"/>
              <a:gd name="connsiteY6" fmla="*/ 2052217 h 2592147"/>
              <a:gd name="connsiteX7" fmla="*/ 57360 w 3189384"/>
              <a:gd name="connsiteY7" fmla="*/ 957115 h 2592147"/>
              <a:gd name="connsiteX0" fmla="*/ 57360 w 3185090"/>
              <a:gd name="connsiteY0" fmla="*/ 957115 h 2592147"/>
              <a:gd name="connsiteX1" fmla="*/ 1581973 w 3185090"/>
              <a:gd name="connsiteY1" fmla="*/ 1348 h 2592147"/>
              <a:gd name="connsiteX2" fmla="*/ 3184962 w 3185090"/>
              <a:gd name="connsiteY2" fmla="*/ 1166121 h 2592147"/>
              <a:gd name="connsiteX3" fmla="*/ 2021756 w 3185090"/>
              <a:gd name="connsiteY3" fmla="*/ 2409270 h 2592147"/>
              <a:gd name="connsiteX4" fmla="*/ 906446 w 3185090"/>
              <a:gd name="connsiteY4" fmla="*/ 2343953 h 2592147"/>
              <a:gd name="connsiteX5" fmla="*/ 288139 w 3185090"/>
              <a:gd name="connsiteY5" fmla="*/ 2592147 h 2592147"/>
              <a:gd name="connsiteX6" fmla="*/ 444892 w 3185090"/>
              <a:gd name="connsiteY6" fmla="*/ 2052217 h 2592147"/>
              <a:gd name="connsiteX7" fmla="*/ 57360 w 3185090"/>
              <a:gd name="connsiteY7" fmla="*/ 957115 h 2592147"/>
              <a:gd name="connsiteX0" fmla="*/ 57360 w 3185123"/>
              <a:gd name="connsiteY0" fmla="*/ 955858 h 2590890"/>
              <a:gd name="connsiteX1" fmla="*/ 1581973 w 3185123"/>
              <a:gd name="connsiteY1" fmla="*/ 91 h 2590890"/>
              <a:gd name="connsiteX2" fmla="*/ 3184962 w 3185123"/>
              <a:gd name="connsiteY2" fmla="*/ 1164864 h 2590890"/>
              <a:gd name="connsiteX3" fmla="*/ 2021756 w 3185123"/>
              <a:gd name="connsiteY3" fmla="*/ 2408013 h 2590890"/>
              <a:gd name="connsiteX4" fmla="*/ 906446 w 3185123"/>
              <a:gd name="connsiteY4" fmla="*/ 2342696 h 2590890"/>
              <a:gd name="connsiteX5" fmla="*/ 288139 w 3185123"/>
              <a:gd name="connsiteY5" fmla="*/ 2590890 h 2590890"/>
              <a:gd name="connsiteX6" fmla="*/ 444892 w 3185123"/>
              <a:gd name="connsiteY6" fmla="*/ 2050960 h 2590890"/>
              <a:gd name="connsiteX7" fmla="*/ 57360 w 3185123"/>
              <a:gd name="connsiteY7" fmla="*/ 955858 h 2590890"/>
              <a:gd name="connsiteX0" fmla="*/ 64012 w 3139490"/>
              <a:gd name="connsiteY0" fmla="*/ 935677 h 2592480"/>
              <a:gd name="connsiteX1" fmla="*/ 1536374 w 3139490"/>
              <a:gd name="connsiteY1" fmla="*/ 1681 h 2592480"/>
              <a:gd name="connsiteX2" fmla="*/ 3139363 w 3139490"/>
              <a:gd name="connsiteY2" fmla="*/ 1166454 h 2592480"/>
              <a:gd name="connsiteX3" fmla="*/ 1976157 w 3139490"/>
              <a:gd name="connsiteY3" fmla="*/ 2409603 h 2592480"/>
              <a:gd name="connsiteX4" fmla="*/ 860847 w 3139490"/>
              <a:gd name="connsiteY4" fmla="*/ 2344286 h 2592480"/>
              <a:gd name="connsiteX5" fmla="*/ 242540 w 3139490"/>
              <a:gd name="connsiteY5" fmla="*/ 2592480 h 2592480"/>
              <a:gd name="connsiteX6" fmla="*/ 399293 w 3139490"/>
              <a:gd name="connsiteY6" fmla="*/ 2052550 h 2592480"/>
              <a:gd name="connsiteX7" fmla="*/ 64012 w 3139490"/>
              <a:gd name="connsiteY7" fmla="*/ 935677 h 2592480"/>
              <a:gd name="connsiteX0" fmla="*/ 30881 w 3106359"/>
              <a:gd name="connsiteY0" fmla="*/ 936169 h 2592972"/>
              <a:gd name="connsiteX1" fmla="*/ 1503243 w 3106359"/>
              <a:gd name="connsiteY1" fmla="*/ 2173 h 2592972"/>
              <a:gd name="connsiteX2" fmla="*/ 3106232 w 3106359"/>
              <a:gd name="connsiteY2" fmla="*/ 1166946 h 2592972"/>
              <a:gd name="connsiteX3" fmla="*/ 1943026 w 3106359"/>
              <a:gd name="connsiteY3" fmla="*/ 2410095 h 2592972"/>
              <a:gd name="connsiteX4" fmla="*/ 827716 w 3106359"/>
              <a:gd name="connsiteY4" fmla="*/ 2344778 h 2592972"/>
              <a:gd name="connsiteX5" fmla="*/ 209409 w 3106359"/>
              <a:gd name="connsiteY5" fmla="*/ 2592972 h 2592972"/>
              <a:gd name="connsiteX6" fmla="*/ 366162 w 3106359"/>
              <a:gd name="connsiteY6" fmla="*/ 2053042 h 2592972"/>
              <a:gd name="connsiteX7" fmla="*/ 30881 w 3106359"/>
              <a:gd name="connsiteY7" fmla="*/ 936169 h 2592972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35700 w 3111181"/>
              <a:gd name="connsiteY0" fmla="*/ 934093 h 2590896"/>
              <a:gd name="connsiteX1" fmla="*/ 1508062 w 3111181"/>
              <a:gd name="connsiteY1" fmla="*/ 97 h 2590896"/>
              <a:gd name="connsiteX2" fmla="*/ 3111051 w 3111181"/>
              <a:gd name="connsiteY2" fmla="*/ 1164870 h 2590896"/>
              <a:gd name="connsiteX3" fmla="*/ 1947845 w 3111181"/>
              <a:gd name="connsiteY3" fmla="*/ 2408019 h 2590896"/>
              <a:gd name="connsiteX4" fmla="*/ 832535 w 3111181"/>
              <a:gd name="connsiteY4" fmla="*/ 2342702 h 2590896"/>
              <a:gd name="connsiteX5" fmla="*/ 214228 w 3111181"/>
              <a:gd name="connsiteY5" fmla="*/ 2590896 h 2590896"/>
              <a:gd name="connsiteX6" fmla="*/ 379689 w 3111181"/>
              <a:gd name="connsiteY6" fmla="*/ 2037904 h 2590896"/>
              <a:gd name="connsiteX7" fmla="*/ 35700 w 3111181"/>
              <a:gd name="connsiteY7" fmla="*/ 934093 h 2590896"/>
              <a:gd name="connsiteX0" fmla="*/ 34402 w 3109883"/>
              <a:gd name="connsiteY0" fmla="*/ 934093 h 2590896"/>
              <a:gd name="connsiteX1" fmla="*/ 1506764 w 3109883"/>
              <a:gd name="connsiteY1" fmla="*/ 97 h 2590896"/>
              <a:gd name="connsiteX2" fmla="*/ 3109753 w 3109883"/>
              <a:gd name="connsiteY2" fmla="*/ 1164870 h 2590896"/>
              <a:gd name="connsiteX3" fmla="*/ 1946547 w 3109883"/>
              <a:gd name="connsiteY3" fmla="*/ 2408019 h 2590896"/>
              <a:gd name="connsiteX4" fmla="*/ 831237 w 3109883"/>
              <a:gd name="connsiteY4" fmla="*/ 2342702 h 2590896"/>
              <a:gd name="connsiteX5" fmla="*/ 212930 w 3109883"/>
              <a:gd name="connsiteY5" fmla="*/ 2590896 h 2590896"/>
              <a:gd name="connsiteX6" fmla="*/ 391091 w 3109883"/>
              <a:gd name="connsiteY6" fmla="*/ 2044254 h 2590896"/>
              <a:gd name="connsiteX7" fmla="*/ 34402 w 3109883"/>
              <a:gd name="connsiteY7" fmla="*/ 934093 h 2590896"/>
              <a:gd name="connsiteX0" fmla="*/ 35596 w 3111077"/>
              <a:gd name="connsiteY0" fmla="*/ 934093 h 2590896"/>
              <a:gd name="connsiteX1" fmla="*/ 1507958 w 3111077"/>
              <a:gd name="connsiteY1" fmla="*/ 97 h 2590896"/>
              <a:gd name="connsiteX2" fmla="*/ 3110947 w 3111077"/>
              <a:gd name="connsiteY2" fmla="*/ 1164870 h 2590896"/>
              <a:gd name="connsiteX3" fmla="*/ 1947741 w 3111077"/>
              <a:gd name="connsiteY3" fmla="*/ 2408019 h 2590896"/>
              <a:gd name="connsiteX4" fmla="*/ 832431 w 3111077"/>
              <a:gd name="connsiteY4" fmla="*/ 2342702 h 2590896"/>
              <a:gd name="connsiteX5" fmla="*/ 214124 w 3111077"/>
              <a:gd name="connsiteY5" fmla="*/ 2590896 h 2590896"/>
              <a:gd name="connsiteX6" fmla="*/ 392285 w 3111077"/>
              <a:gd name="connsiteY6" fmla="*/ 2044254 h 2590896"/>
              <a:gd name="connsiteX7" fmla="*/ 35596 w 3111077"/>
              <a:gd name="connsiteY7" fmla="*/ 934093 h 2590896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90 h 2595693"/>
              <a:gd name="connsiteX1" fmla="*/ 1506371 w 3115399"/>
              <a:gd name="connsiteY1" fmla="*/ 131 h 2595693"/>
              <a:gd name="connsiteX2" fmla="*/ 3110947 w 3115399"/>
              <a:gd name="connsiteY2" fmla="*/ 1169667 h 2595693"/>
              <a:gd name="connsiteX3" fmla="*/ 1947741 w 3115399"/>
              <a:gd name="connsiteY3" fmla="*/ 2412816 h 2595693"/>
              <a:gd name="connsiteX4" fmla="*/ 832431 w 3115399"/>
              <a:gd name="connsiteY4" fmla="*/ 2347499 h 2595693"/>
              <a:gd name="connsiteX5" fmla="*/ 214124 w 3115399"/>
              <a:gd name="connsiteY5" fmla="*/ 2595693 h 2595693"/>
              <a:gd name="connsiteX6" fmla="*/ 392285 w 3115399"/>
              <a:gd name="connsiteY6" fmla="*/ 2049051 h 2595693"/>
              <a:gd name="connsiteX7" fmla="*/ 35596 w 3115399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609980"/>
              <a:gd name="connsiteX1" fmla="*/ 1506371 w 3110970"/>
              <a:gd name="connsiteY1" fmla="*/ 131 h 2609980"/>
              <a:gd name="connsiteX2" fmla="*/ 3110947 w 3110970"/>
              <a:gd name="connsiteY2" fmla="*/ 1169667 h 2609980"/>
              <a:gd name="connsiteX3" fmla="*/ 1947741 w 3110970"/>
              <a:gd name="connsiteY3" fmla="*/ 2412816 h 2609980"/>
              <a:gd name="connsiteX4" fmla="*/ 857831 w 3110970"/>
              <a:gd name="connsiteY4" fmla="*/ 2336387 h 2609980"/>
              <a:gd name="connsiteX5" fmla="*/ 244287 w 3110970"/>
              <a:gd name="connsiteY5" fmla="*/ 2609980 h 2609980"/>
              <a:gd name="connsiteX6" fmla="*/ 392285 w 3110970"/>
              <a:gd name="connsiteY6" fmla="*/ 2049051 h 2609980"/>
              <a:gd name="connsiteX7" fmla="*/ 35596 w 3110970"/>
              <a:gd name="connsiteY7" fmla="*/ 938890 h 2609980"/>
              <a:gd name="connsiteX0" fmla="*/ 35596 w 3110951"/>
              <a:gd name="connsiteY0" fmla="*/ 938876 h 2609966"/>
              <a:gd name="connsiteX1" fmla="*/ 1506371 w 3110951"/>
              <a:gd name="connsiteY1" fmla="*/ 117 h 2609966"/>
              <a:gd name="connsiteX2" fmla="*/ 3110947 w 3110951"/>
              <a:gd name="connsiteY2" fmla="*/ 1169653 h 2609966"/>
              <a:gd name="connsiteX3" fmla="*/ 1947741 w 3110951"/>
              <a:gd name="connsiteY3" fmla="*/ 2412802 h 2609966"/>
              <a:gd name="connsiteX4" fmla="*/ 857831 w 3110951"/>
              <a:gd name="connsiteY4" fmla="*/ 2336373 h 2609966"/>
              <a:gd name="connsiteX5" fmla="*/ 244287 w 3110951"/>
              <a:gd name="connsiteY5" fmla="*/ 2609966 h 2609966"/>
              <a:gd name="connsiteX6" fmla="*/ 392285 w 3110951"/>
              <a:gd name="connsiteY6" fmla="*/ 2049037 h 2609966"/>
              <a:gd name="connsiteX7" fmla="*/ 35596 w 3110951"/>
              <a:gd name="connsiteY7" fmla="*/ 938876 h 2609966"/>
              <a:gd name="connsiteX0" fmla="*/ 35596 w 3110951"/>
              <a:gd name="connsiteY0" fmla="*/ 938893 h 2609983"/>
              <a:gd name="connsiteX1" fmla="*/ 1506371 w 3110951"/>
              <a:gd name="connsiteY1" fmla="*/ 134 h 2609983"/>
              <a:gd name="connsiteX2" fmla="*/ 3110947 w 3110951"/>
              <a:gd name="connsiteY2" fmla="*/ 1169670 h 2609983"/>
              <a:gd name="connsiteX3" fmla="*/ 1947741 w 3110951"/>
              <a:gd name="connsiteY3" fmla="*/ 2412819 h 2609983"/>
              <a:gd name="connsiteX4" fmla="*/ 857831 w 3110951"/>
              <a:gd name="connsiteY4" fmla="*/ 2336390 h 2609983"/>
              <a:gd name="connsiteX5" fmla="*/ 244287 w 3110951"/>
              <a:gd name="connsiteY5" fmla="*/ 2609983 h 2609983"/>
              <a:gd name="connsiteX6" fmla="*/ 392285 w 3110951"/>
              <a:gd name="connsiteY6" fmla="*/ 2049054 h 2609983"/>
              <a:gd name="connsiteX7" fmla="*/ 35596 w 3110951"/>
              <a:gd name="connsiteY7" fmla="*/ 938893 h 2609983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87363 w 3162718"/>
              <a:gd name="connsiteY0" fmla="*/ 938886 h 2609976"/>
              <a:gd name="connsiteX1" fmla="*/ 1558138 w 3162718"/>
              <a:gd name="connsiteY1" fmla="*/ 127 h 2609976"/>
              <a:gd name="connsiteX2" fmla="*/ 3162714 w 3162718"/>
              <a:gd name="connsiteY2" fmla="*/ 1169663 h 2609976"/>
              <a:gd name="connsiteX3" fmla="*/ 1999508 w 3162718"/>
              <a:gd name="connsiteY3" fmla="*/ 2412812 h 2609976"/>
              <a:gd name="connsiteX4" fmla="*/ 909598 w 3162718"/>
              <a:gd name="connsiteY4" fmla="*/ 2336383 h 2609976"/>
              <a:gd name="connsiteX5" fmla="*/ 296054 w 3162718"/>
              <a:gd name="connsiteY5" fmla="*/ 2609976 h 2609976"/>
              <a:gd name="connsiteX6" fmla="*/ 444052 w 3162718"/>
              <a:gd name="connsiteY6" fmla="*/ 2049047 h 2609976"/>
              <a:gd name="connsiteX7" fmla="*/ 198961 w 3162718"/>
              <a:gd name="connsiteY7" fmla="*/ 1761996 h 2609976"/>
              <a:gd name="connsiteX8" fmla="*/ 87363 w 3162718"/>
              <a:gd name="connsiteY8" fmla="*/ 938886 h 2609976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0 w 3393714"/>
              <a:gd name="connsiteY5" fmla="*/ 2305188 h 2446912"/>
              <a:gd name="connsiteX6" fmla="*/ 675048 w 3393714"/>
              <a:gd name="connsiteY6" fmla="*/ 2049047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0 w 3393714"/>
              <a:gd name="connsiteY5" fmla="*/ 2305188 h 2446912"/>
              <a:gd name="connsiteX6" fmla="*/ 429957 w 3393714"/>
              <a:gd name="connsiteY6" fmla="*/ 1761996 h 2446912"/>
              <a:gd name="connsiteX7" fmla="*/ 318359 w 3393714"/>
              <a:gd name="connsiteY7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60157 w 3393714"/>
              <a:gd name="connsiteY5" fmla="*/ 2326656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293432 w 3393714"/>
              <a:gd name="connsiteY8" fmla="*/ 1402667 h 2444833"/>
              <a:gd name="connsiteX9" fmla="*/ 318359 w 3393714"/>
              <a:gd name="connsiteY9" fmla="*/ 938886 h 2444833"/>
              <a:gd name="connsiteX0" fmla="*/ 546959 w 3622314"/>
              <a:gd name="connsiteY0" fmla="*/ 938886 h 2444833"/>
              <a:gd name="connsiteX1" fmla="*/ 2017734 w 3622314"/>
              <a:gd name="connsiteY1" fmla="*/ 127 h 2444833"/>
              <a:gd name="connsiteX2" fmla="*/ 3622310 w 3622314"/>
              <a:gd name="connsiteY2" fmla="*/ 1169663 h 2444833"/>
              <a:gd name="connsiteX3" fmla="*/ 2459104 w 3622314"/>
              <a:gd name="connsiteY3" fmla="*/ 2412812 h 2444833"/>
              <a:gd name="connsiteX4" fmla="*/ 1369194 w 3622314"/>
              <a:gd name="connsiteY4" fmla="*/ 2336383 h 2444833"/>
              <a:gd name="connsiteX5" fmla="*/ 1017332 w 3622314"/>
              <a:gd name="connsiteY5" fmla="*/ 2146992 h 2444833"/>
              <a:gd name="connsiteX6" fmla="*/ 0 w 3622314"/>
              <a:gd name="connsiteY6" fmla="*/ 1801486 h 2444833"/>
              <a:gd name="connsiteX7" fmla="*/ 658557 w 3622314"/>
              <a:gd name="connsiteY7" fmla="*/ 1761996 h 2444833"/>
              <a:gd name="connsiteX8" fmla="*/ 522032 w 3622314"/>
              <a:gd name="connsiteY8" fmla="*/ 1402667 h 2444833"/>
              <a:gd name="connsiteX9" fmla="*/ 546959 w 3622314"/>
              <a:gd name="connsiteY9" fmla="*/ 938886 h 2444833"/>
              <a:gd name="connsiteX0" fmla="*/ 546959 w 3622314"/>
              <a:gd name="connsiteY0" fmla="*/ 938886 h 2444833"/>
              <a:gd name="connsiteX1" fmla="*/ 2017734 w 3622314"/>
              <a:gd name="connsiteY1" fmla="*/ 127 h 2444833"/>
              <a:gd name="connsiteX2" fmla="*/ 3622310 w 3622314"/>
              <a:gd name="connsiteY2" fmla="*/ 1169663 h 2444833"/>
              <a:gd name="connsiteX3" fmla="*/ 2459104 w 3622314"/>
              <a:gd name="connsiteY3" fmla="*/ 2412812 h 2444833"/>
              <a:gd name="connsiteX4" fmla="*/ 1369194 w 3622314"/>
              <a:gd name="connsiteY4" fmla="*/ 2336383 h 2444833"/>
              <a:gd name="connsiteX5" fmla="*/ 1017332 w 3622314"/>
              <a:gd name="connsiteY5" fmla="*/ 2146992 h 2444833"/>
              <a:gd name="connsiteX6" fmla="*/ 0 w 3622314"/>
              <a:gd name="connsiteY6" fmla="*/ 1801486 h 2444833"/>
              <a:gd name="connsiteX7" fmla="*/ 522032 w 3622314"/>
              <a:gd name="connsiteY7" fmla="*/ 1402667 h 2444833"/>
              <a:gd name="connsiteX8" fmla="*/ 546959 w 3622314"/>
              <a:gd name="connsiteY8" fmla="*/ 938886 h 2444833"/>
              <a:gd name="connsiteX0" fmla="*/ 546959 w 3622314"/>
              <a:gd name="connsiteY0" fmla="*/ 938886 h 2444833"/>
              <a:gd name="connsiteX1" fmla="*/ 2017734 w 3622314"/>
              <a:gd name="connsiteY1" fmla="*/ 127 h 2444833"/>
              <a:gd name="connsiteX2" fmla="*/ 3622310 w 3622314"/>
              <a:gd name="connsiteY2" fmla="*/ 1169663 h 2444833"/>
              <a:gd name="connsiteX3" fmla="*/ 2459104 w 3622314"/>
              <a:gd name="connsiteY3" fmla="*/ 2412812 h 2444833"/>
              <a:gd name="connsiteX4" fmla="*/ 1369194 w 3622314"/>
              <a:gd name="connsiteY4" fmla="*/ 2336383 h 2444833"/>
              <a:gd name="connsiteX5" fmla="*/ 718882 w 3622314"/>
              <a:gd name="connsiteY5" fmla="*/ 1855037 h 2444833"/>
              <a:gd name="connsiteX6" fmla="*/ 0 w 3622314"/>
              <a:gd name="connsiteY6" fmla="*/ 1801486 h 2444833"/>
              <a:gd name="connsiteX7" fmla="*/ 522032 w 3622314"/>
              <a:gd name="connsiteY7" fmla="*/ 1402667 h 2444833"/>
              <a:gd name="connsiteX8" fmla="*/ 546959 w 3622314"/>
              <a:gd name="connsiteY8" fmla="*/ 938886 h 2444833"/>
              <a:gd name="connsiteX0" fmla="*/ 546959 w 3622314"/>
              <a:gd name="connsiteY0" fmla="*/ 938886 h 2444833"/>
              <a:gd name="connsiteX1" fmla="*/ 2017734 w 3622314"/>
              <a:gd name="connsiteY1" fmla="*/ 127 h 2444833"/>
              <a:gd name="connsiteX2" fmla="*/ 3622310 w 3622314"/>
              <a:gd name="connsiteY2" fmla="*/ 1169663 h 2444833"/>
              <a:gd name="connsiteX3" fmla="*/ 2459104 w 3622314"/>
              <a:gd name="connsiteY3" fmla="*/ 2412812 h 2444833"/>
              <a:gd name="connsiteX4" fmla="*/ 1369194 w 3622314"/>
              <a:gd name="connsiteY4" fmla="*/ 2336383 h 2444833"/>
              <a:gd name="connsiteX5" fmla="*/ 718882 w 3622314"/>
              <a:gd name="connsiteY5" fmla="*/ 1855037 h 2444833"/>
              <a:gd name="connsiteX6" fmla="*/ 0 w 3622314"/>
              <a:gd name="connsiteY6" fmla="*/ 1801486 h 2444833"/>
              <a:gd name="connsiteX7" fmla="*/ 522032 w 3622314"/>
              <a:gd name="connsiteY7" fmla="*/ 1402667 h 2444833"/>
              <a:gd name="connsiteX8" fmla="*/ 546959 w 3622314"/>
              <a:gd name="connsiteY8" fmla="*/ 938886 h 2444833"/>
              <a:gd name="connsiteX0" fmla="*/ 546959 w 3622314"/>
              <a:gd name="connsiteY0" fmla="*/ 938886 h 2449808"/>
              <a:gd name="connsiteX1" fmla="*/ 2017734 w 3622314"/>
              <a:gd name="connsiteY1" fmla="*/ 127 h 2449808"/>
              <a:gd name="connsiteX2" fmla="*/ 3622310 w 3622314"/>
              <a:gd name="connsiteY2" fmla="*/ 1169663 h 2449808"/>
              <a:gd name="connsiteX3" fmla="*/ 2459104 w 3622314"/>
              <a:gd name="connsiteY3" fmla="*/ 2412812 h 2449808"/>
              <a:gd name="connsiteX4" fmla="*/ 1369194 w 3622314"/>
              <a:gd name="connsiteY4" fmla="*/ 2336383 h 2449808"/>
              <a:gd name="connsiteX5" fmla="*/ 718882 w 3622314"/>
              <a:gd name="connsiteY5" fmla="*/ 1855037 h 2449808"/>
              <a:gd name="connsiteX6" fmla="*/ 0 w 3622314"/>
              <a:gd name="connsiteY6" fmla="*/ 1801486 h 2449808"/>
              <a:gd name="connsiteX7" fmla="*/ 522032 w 3622314"/>
              <a:gd name="connsiteY7" fmla="*/ 1402667 h 2449808"/>
              <a:gd name="connsiteX8" fmla="*/ 546959 w 3622314"/>
              <a:gd name="connsiteY8" fmla="*/ 938886 h 2449808"/>
              <a:gd name="connsiteX0" fmla="*/ 546959 w 3622314"/>
              <a:gd name="connsiteY0" fmla="*/ 938886 h 2449808"/>
              <a:gd name="connsiteX1" fmla="*/ 2017734 w 3622314"/>
              <a:gd name="connsiteY1" fmla="*/ 127 h 2449808"/>
              <a:gd name="connsiteX2" fmla="*/ 3622310 w 3622314"/>
              <a:gd name="connsiteY2" fmla="*/ 1169663 h 2449808"/>
              <a:gd name="connsiteX3" fmla="*/ 2459104 w 3622314"/>
              <a:gd name="connsiteY3" fmla="*/ 2412812 h 2449808"/>
              <a:gd name="connsiteX4" fmla="*/ 1369194 w 3622314"/>
              <a:gd name="connsiteY4" fmla="*/ 2336383 h 2449808"/>
              <a:gd name="connsiteX5" fmla="*/ 718882 w 3622314"/>
              <a:gd name="connsiteY5" fmla="*/ 1855037 h 2449808"/>
              <a:gd name="connsiteX6" fmla="*/ 0 w 3622314"/>
              <a:gd name="connsiteY6" fmla="*/ 1801486 h 2449808"/>
              <a:gd name="connsiteX7" fmla="*/ 522032 w 3622314"/>
              <a:gd name="connsiteY7" fmla="*/ 1402667 h 2449808"/>
              <a:gd name="connsiteX8" fmla="*/ 546959 w 3622314"/>
              <a:gd name="connsiteY8" fmla="*/ 938886 h 2449808"/>
              <a:gd name="connsiteX0" fmla="*/ 546959 w 3622314"/>
              <a:gd name="connsiteY0" fmla="*/ 938886 h 2449201"/>
              <a:gd name="connsiteX1" fmla="*/ 2017734 w 3622314"/>
              <a:gd name="connsiteY1" fmla="*/ 127 h 2449201"/>
              <a:gd name="connsiteX2" fmla="*/ 3622310 w 3622314"/>
              <a:gd name="connsiteY2" fmla="*/ 1169663 h 2449201"/>
              <a:gd name="connsiteX3" fmla="*/ 2459104 w 3622314"/>
              <a:gd name="connsiteY3" fmla="*/ 2412812 h 2449201"/>
              <a:gd name="connsiteX4" fmla="*/ 1369194 w 3622314"/>
              <a:gd name="connsiteY4" fmla="*/ 2336383 h 2449201"/>
              <a:gd name="connsiteX5" fmla="*/ 718882 w 3622314"/>
              <a:gd name="connsiteY5" fmla="*/ 1855037 h 2449201"/>
              <a:gd name="connsiteX6" fmla="*/ 0 w 3622314"/>
              <a:gd name="connsiteY6" fmla="*/ 1801486 h 2449201"/>
              <a:gd name="connsiteX7" fmla="*/ 522032 w 3622314"/>
              <a:gd name="connsiteY7" fmla="*/ 1402667 h 2449201"/>
              <a:gd name="connsiteX8" fmla="*/ 546959 w 3622314"/>
              <a:gd name="connsiteY8" fmla="*/ 938886 h 2449201"/>
              <a:gd name="connsiteX0" fmla="*/ 546959 w 3622314"/>
              <a:gd name="connsiteY0" fmla="*/ 938886 h 2451363"/>
              <a:gd name="connsiteX1" fmla="*/ 2017734 w 3622314"/>
              <a:gd name="connsiteY1" fmla="*/ 127 h 2451363"/>
              <a:gd name="connsiteX2" fmla="*/ 3622310 w 3622314"/>
              <a:gd name="connsiteY2" fmla="*/ 1169663 h 2451363"/>
              <a:gd name="connsiteX3" fmla="*/ 2459104 w 3622314"/>
              <a:gd name="connsiteY3" fmla="*/ 2412812 h 2451363"/>
              <a:gd name="connsiteX4" fmla="*/ 1391419 w 3622314"/>
              <a:gd name="connsiteY4" fmla="*/ 2346008 h 2451363"/>
              <a:gd name="connsiteX5" fmla="*/ 718882 w 3622314"/>
              <a:gd name="connsiteY5" fmla="*/ 1855037 h 2451363"/>
              <a:gd name="connsiteX6" fmla="*/ 0 w 3622314"/>
              <a:gd name="connsiteY6" fmla="*/ 1801486 h 2451363"/>
              <a:gd name="connsiteX7" fmla="*/ 522032 w 3622314"/>
              <a:gd name="connsiteY7" fmla="*/ 1402667 h 2451363"/>
              <a:gd name="connsiteX8" fmla="*/ 546959 w 3622314"/>
              <a:gd name="connsiteY8" fmla="*/ 938886 h 2451363"/>
              <a:gd name="connsiteX0" fmla="*/ 546959 w 3622314"/>
              <a:gd name="connsiteY0" fmla="*/ 938886 h 2451363"/>
              <a:gd name="connsiteX1" fmla="*/ 2017734 w 3622314"/>
              <a:gd name="connsiteY1" fmla="*/ 127 h 2451363"/>
              <a:gd name="connsiteX2" fmla="*/ 3622310 w 3622314"/>
              <a:gd name="connsiteY2" fmla="*/ 1169663 h 2451363"/>
              <a:gd name="connsiteX3" fmla="*/ 2459104 w 3622314"/>
              <a:gd name="connsiteY3" fmla="*/ 2412812 h 2451363"/>
              <a:gd name="connsiteX4" fmla="*/ 1391419 w 3622314"/>
              <a:gd name="connsiteY4" fmla="*/ 2346008 h 2451363"/>
              <a:gd name="connsiteX5" fmla="*/ 718882 w 3622314"/>
              <a:gd name="connsiteY5" fmla="*/ 1855037 h 2451363"/>
              <a:gd name="connsiteX6" fmla="*/ 0 w 3622314"/>
              <a:gd name="connsiteY6" fmla="*/ 1801486 h 2451363"/>
              <a:gd name="connsiteX7" fmla="*/ 522032 w 3622314"/>
              <a:gd name="connsiteY7" fmla="*/ 1402667 h 2451363"/>
              <a:gd name="connsiteX8" fmla="*/ 546959 w 3622314"/>
              <a:gd name="connsiteY8" fmla="*/ 938886 h 2451363"/>
              <a:gd name="connsiteX0" fmla="*/ 546959 w 3622314"/>
              <a:gd name="connsiteY0" fmla="*/ 938886 h 2451363"/>
              <a:gd name="connsiteX1" fmla="*/ 2017734 w 3622314"/>
              <a:gd name="connsiteY1" fmla="*/ 127 h 2451363"/>
              <a:gd name="connsiteX2" fmla="*/ 3622310 w 3622314"/>
              <a:gd name="connsiteY2" fmla="*/ 1169663 h 2451363"/>
              <a:gd name="connsiteX3" fmla="*/ 2459104 w 3622314"/>
              <a:gd name="connsiteY3" fmla="*/ 2412812 h 2451363"/>
              <a:gd name="connsiteX4" fmla="*/ 1391419 w 3622314"/>
              <a:gd name="connsiteY4" fmla="*/ 2346008 h 2451363"/>
              <a:gd name="connsiteX5" fmla="*/ 718882 w 3622314"/>
              <a:gd name="connsiteY5" fmla="*/ 1855037 h 2451363"/>
              <a:gd name="connsiteX6" fmla="*/ 0 w 3622314"/>
              <a:gd name="connsiteY6" fmla="*/ 1801486 h 2451363"/>
              <a:gd name="connsiteX7" fmla="*/ 522032 w 3622314"/>
              <a:gd name="connsiteY7" fmla="*/ 1402667 h 2451363"/>
              <a:gd name="connsiteX8" fmla="*/ 546959 w 3622314"/>
              <a:gd name="connsiteY8" fmla="*/ 938886 h 2451363"/>
              <a:gd name="connsiteX0" fmla="*/ 546959 w 3622314"/>
              <a:gd name="connsiteY0" fmla="*/ 938873 h 2451350"/>
              <a:gd name="connsiteX1" fmla="*/ 2017734 w 3622314"/>
              <a:gd name="connsiteY1" fmla="*/ 114 h 2451350"/>
              <a:gd name="connsiteX2" fmla="*/ 3622310 w 3622314"/>
              <a:gd name="connsiteY2" fmla="*/ 1169650 h 2451350"/>
              <a:gd name="connsiteX3" fmla="*/ 2459104 w 3622314"/>
              <a:gd name="connsiteY3" fmla="*/ 2412799 h 2451350"/>
              <a:gd name="connsiteX4" fmla="*/ 1391419 w 3622314"/>
              <a:gd name="connsiteY4" fmla="*/ 2345995 h 2451350"/>
              <a:gd name="connsiteX5" fmla="*/ 718882 w 3622314"/>
              <a:gd name="connsiteY5" fmla="*/ 1855024 h 2451350"/>
              <a:gd name="connsiteX6" fmla="*/ 0 w 3622314"/>
              <a:gd name="connsiteY6" fmla="*/ 1801473 h 2451350"/>
              <a:gd name="connsiteX7" fmla="*/ 522032 w 3622314"/>
              <a:gd name="connsiteY7" fmla="*/ 1402654 h 2451350"/>
              <a:gd name="connsiteX8" fmla="*/ 546959 w 3622314"/>
              <a:gd name="connsiteY8" fmla="*/ 938873 h 245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2314" h="2451350">
                <a:moveTo>
                  <a:pt x="546959" y="938873"/>
                </a:moveTo>
                <a:cubicBezTo>
                  <a:pt x="723909" y="375402"/>
                  <a:pt x="1395639" y="10864"/>
                  <a:pt x="2017734" y="114"/>
                </a:cubicBezTo>
                <a:cubicBezTo>
                  <a:pt x="2554104" y="-7461"/>
                  <a:pt x="3609073" y="363123"/>
                  <a:pt x="3622310" y="1169650"/>
                </a:cubicBezTo>
                <a:cubicBezTo>
                  <a:pt x="3624435" y="2044839"/>
                  <a:pt x="2854732" y="2319682"/>
                  <a:pt x="2459104" y="2412799"/>
                </a:cubicBezTo>
                <a:cubicBezTo>
                  <a:pt x="2079351" y="2499566"/>
                  <a:pt x="1624203" y="2423416"/>
                  <a:pt x="1391419" y="2345995"/>
                </a:cubicBezTo>
                <a:cubicBezTo>
                  <a:pt x="1216982" y="2289281"/>
                  <a:pt x="871094" y="2081777"/>
                  <a:pt x="718882" y="1855024"/>
                </a:cubicBezTo>
                <a:lnTo>
                  <a:pt x="0" y="1801473"/>
                </a:lnTo>
                <a:lnTo>
                  <a:pt x="522032" y="1402654"/>
                </a:lnTo>
                <a:cubicBezTo>
                  <a:pt x="503432" y="1265469"/>
                  <a:pt x="491350" y="1169422"/>
                  <a:pt x="546959" y="938873"/>
                </a:cubicBezTo>
                <a:close/>
              </a:path>
            </a:pathLst>
          </a:custGeom>
          <a:solidFill>
            <a:srgbClr val="F9DD9F">
              <a:alpha val="70000"/>
            </a:srgbClr>
          </a:solidFill>
          <a:ln w="1270">
            <a:noFill/>
          </a:ln>
        </p:spPr>
        <p:txBody>
          <a:bodyPr lIns="1044000" rIns="180000" anchor="ctr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215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97949034-E3D7-4696-AC51-1CB1720121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800" y="4561200"/>
            <a:ext cx="10490400" cy="1435100"/>
          </a:xfrm>
          <a:solidFill>
            <a:srgbClr val="32A2B8"/>
          </a:solidFill>
        </p:spPr>
        <p:txBody>
          <a:bodyPr lIns="162000" tIns="108000" rIns="72000" bIns="7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23275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6BB542C8-E220-EB4C-8545-A0751924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CA019DC-0B83-4CB8-A138-887B2617AA2C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09B8C90C-0455-6844-953E-14308BA2F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EE001769-63BE-BF4C-839E-D88A7958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1759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97949034-E3D7-4696-AC51-1CB1720121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800" y="4561200"/>
            <a:ext cx="10490400" cy="1435100"/>
          </a:xfrm>
          <a:solidFill>
            <a:srgbClr val="EEF2F5"/>
          </a:solidFill>
        </p:spPr>
        <p:txBody>
          <a:bodyPr lIns="162000" tIns="108000" rIns="72000" bIns="7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23275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6BB542C8-E220-EB4C-8545-A0751924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08AC1C-4A1A-4156-B54D-FD4B46188898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09B8C90C-0455-6844-953E-14308BA2F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EE001769-63BE-BF4C-839E-D88A7958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851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">
    <p:bg>
      <p:bgPr>
        <a:solidFill>
          <a:srgbClr val="32A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noProof="0" dirty="0"/>
              <a:t>Väliotsikkokalvo </a:t>
            </a:r>
          </a:p>
        </p:txBody>
      </p:sp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47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97949034-E3D7-4696-AC51-1CB1720121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800" y="4561200"/>
            <a:ext cx="10490400" cy="1435100"/>
          </a:xfrm>
          <a:solidFill>
            <a:srgbClr val="F2F2F2"/>
          </a:solidFill>
        </p:spPr>
        <p:txBody>
          <a:bodyPr lIns="162000" tIns="108000" rIns="72000" bIns="7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23275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6BB542C8-E220-EB4C-8545-A0751924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31D24DD-343B-410D-861C-C34DD2E7C97B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09B8C90C-0455-6844-953E-14308BA2F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EE001769-63BE-BF4C-839E-D88A7958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258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97949034-E3D7-4696-AC51-1CB1720121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800" y="4561200"/>
            <a:ext cx="10490400" cy="1435100"/>
          </a:xfrm>
          <a:solidFill>
            <a:srgbClr val="FBEBC5"/>
          </a:solidFill>
        </p:spPr>
        <p:txBody>
          <a:bodyPr lIns="162000" tIns="108000" rIns="72000" bIns="7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23275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6BB542C8-E220-EB4C-8545-A0751924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73DD52-E25B-4E38-9799-0D240073AE51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09B8C90C-0455-6844-953E-14308BA2F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EE001769-63BE-BF4C-839E-D88A7958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3557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4" y="1801092"/>
            <a:ext cx="5243039" cy="41616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Sisällön paikkamerkki 5">
            <a:extLst>
              <a:ext uri="{FF2B5EF4-FFF2-40B4-BE49-F238E27FC236}">
                <a16:creationId xmlns:a16="http://schemas.microsoft.com/office/drawing/2014/main" id="{E63EE8E8-1A60-473D-8CC6-075BC7D543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07994" y="1801092"/>
            <a:ext cx="5243039" cy="41616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0A7CC297-2464-0F4C-88EE-6D8145B84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AA3B418-A8C8-4F9E-AA2C-EA089B19FA3A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A8AACD6A-6F0F-414A-9AFC-85593BA2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D75BAAAA-2306-AB42-BA23-638C2E356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9636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4" y="1801092"/>
            <a:ext cx="5243039" cy="4161600"/>
          </a:xfrm>
        </p:spPr>
        <p:txBody>
          <a:bodyPr tIns="180000"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Sisällön paikkamerkki 5">
            <a:extLst>
              <a:ext uri="{FF2B5EF4-FFF2-40B4-BE49-F238E27FC236}">
                <a16:creationId xmlns:a16="http://schemas.microsoft.com/office/drawing/2014/main" id="{E63EE8E8-1A60-473D-8CC6-075BC7D543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6588" y="1801092"/>
            <a:ext cx="5243039" cy="4161600"/>
          </a:xfrm>
          <a:solidFill>
            <a:srgbClr val="E7EFEB"/>
          </a:solidFill>
        </p:spPr>
        <p:txBody>
          <a:bodyPr tIns="180000"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0A7CC297-2464-0F4C-88EE-6D8145B84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87074E7-5392-4CE1-8C89-3BDC6EF7E7DA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A8AACD6A-6F0F-414A-9AFC-85593BA2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D75BAAAA-2306-AB42-BA23-638C2E356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2818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4" y="1801092"/>
            <a:ext cx="5243039" cy="4161600"/>
          </a:xfrm>
        </p:spPr>
        <p:txBody>
          <a:bodyPr tIns="180000"/>
          <a:lstStyle>
            <a:lvl1pPr marL="0" indent="0">
              <a:lnSpc>
                <a:spcPct val="95000"/>
              </a:lnSpc>
              <a:buFontTx/>
              <a:buNone/>
              <a:defRPr sz="2000"/>
            </a:lvl1pPr>
            <a:lvl2pPr marL="531827" indent="0">
              <a:lnSpc>
                <a:spcPct val="95000"/>
              </a:lnSpc>
              <a:buFontTx/>
              <a:buNone/>
              <a:defRPr sz="2000"/>
            </a:lvl2pPr>
            <a:lvl3pPr marL="723921" indent="0">
              <a:lnSpc>
                <a:spcPct val="95000"/>
              </a:lnSpc>
              <a:buFontTx/>
              <a:buNone/>
              <a:defRPr sz="2000"/>
            </a:lvl3pPr>
            <a:lvl4pPr marL="892200" indent="0">
              <a:lnSpc>
                <a:spcPct val="95000"/>
              </a:lnSpc>
              <a:buFontTx/>
              <a:buNone/>
              <a:defRPr sz="2000"/>
            </a:lvl4pPr>
            <a:lvl5pPr marL="1077943" indent="0">
              <a:lnSpc>
                <a:spcPct val="95000"/>
              </a:lnSpc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Sisällön paikkamerkki 5">
            <a:extLst>
              <a:ext uri="{FF2B5EF4-FFF2-40B4-BE49-F238E27FC236}">
                <a16:creationId xmlns:a16="http://schemas.microsoft.com/office/drawing/2014/main" id="{E63EE8E8-1A60-473D-8CC6-075BC7D543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6588" y="1801092"/>
            <a:ext cx="5243039" cy="4161600"/>
          </a:xfrm>
          <a:solidFill>
            <a:srgbClr val="E7EFEB"/>
          </a:solidFill>
        </p:spPr>
        <p:txBody>
          <a:bodyPr lIns="251999" tIns="180000"/>
          <a:lstStyle>
            <a:lvl1pPr marL="0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1pPr>
            <a:lvl2pPr marL="531827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2pPr>
            <a:lvl3pPr marL="723921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3pPr>
            <a:lvl4pPr marL="892200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4pPr>
            <a:lvl5pPr marL="1077943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0A7CC297-2464-0F4C-88EE-6D8145B84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3E6C019-8A30-46CE-B323-2BBFC77CF525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A8AACD6A-6F0F-414A-9AFC-85593BA2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D75BAAAA-2306-AB42-BA23-638C2E356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118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B915C02-B976-48D6-B328-127C64160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1050" y="1800000"/>
            <a:ext cx="3238154" cy="62206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kstin paikkamerkki 9">
            <a:extLst>
              <a:ext uri="{FF2B5EF4-FFF2-40B4-BE49-F238E27FC236}">
                <a16:creationId xmlns:a16="http://schemas.microsoft.com/office/drawing/2014/main" id="{35B60E41-F74D-4F5B-A840-ED1FA24078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7581" y="1800001"/>
            <a:ext cx="3238154" cy="62206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kstin paikkamerkki 9">
            <a:extLst>
              <a:ext uri="{FF2B5EF4-FFF2-40B4-BE49-F238E27FC236}">
                <a16:creationId xmlns:a16="http://schemas.microsoft.com/office/drawing/2014/main" id="{4602BD37-4B91-4065-B386-92C318890D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22177" y="1800000"/>
            <a:ext cx="3238154" cy="62206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2484409"/>
            <a:ext cx="3227204" cy="3596335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2000"/>
            </a:lvl1pPr>
            <a:lvl2pPr>
              <a:lnSpc>
                <a:spcPct val="95000"/>
              </a:lnSpc>
              <a:spcBef>
                <a:spcPts val="800"/>
              </a:spcBef>
              <a:defRPr sz="20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33801C8A-468B-44D4-B08A-648D158C40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08531" y="2484409"/>
            <a:ext cx="3227204" cy="3596335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2000"/>
            </a:lvl1pPr>
            <a:lvl2pPr>
              <a:lnSpc>
                <a:spcPct val="95000"/>
              </a:lnSpc>
              <a:spcBef>
                <a:spcPts val="800"/>
              </a:spcBef>
              <a:defRPr sz="20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8BA4B4DC-7CA6-48EC-A043-3C135F950C2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33127" y="2484409"/>
            <a:ext cx="3227204" cy="3596335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2000"/>
            </a:lvl1pPr>
            <a:lvl2pPr>
              <a:lnSpc>
                <a:spcPct val="95000"/>
              </a:lnSpc>
              <a:spcBef>
                <a:spcPts val="800"/>
              </a:spcBef>
              <a:defRPr sz="20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äivämäärän paikkamerkki 26">
            <a:extLst>
              <a:ext uri="{FF2B5EF4-FFF2-40B4-BE49-F238E27FC236}">
                <a16:creationId xmlns:a16="http://schemas.microsoft.com/office/drawing/2014/main" id="{04CEFFA8-BD35-B44F-94E8-2B06D4183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C7CDCEF-1729-4127-B985-94E3095A7ACE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7" name="Alatunnisteen paikkamerkki 32">
            <a:extLst>
              <a:ext uri="{FF2B5EF4-FFF2-40B4-BE49-F238E27FC236}">
                <a16:creationId xmlns:a16="http://schemas.microsoft.com/office/drawing/2014/main" id="{2D0212E6-38F7-A54B-A2EF-DA0D6C065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8" name="Dian numeron paikkamerkki 33">
            <a:extLst>
              <a:ext uri="{FF2B5EF4-FFF2-40B4-BE49-F238E27FC236}">
                <a16:creationId xmlns:a16="http://schemas.microsoft.com/office/drawing/2014/main" id="{799A609C-E7BA-4A4C-A9F2-B86087B68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936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B915C02-B976-48D6-B328-127C64160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1051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kstin paikkamerkki 9">
            <a:extLst>
              <a:ext uri="{FF2B5EF4-FFF2-40B4-BE49-F238E27FC236}">
                <a16:creationId xmlns:a16="http://schemas.microsoft.com/office/drawing/2014/main" id="{292748A7-FA90-4CD4-A9BC-0F0FE6AE9A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49552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Sisällön paikkamerkki 5">
            <a:extLst>
              <a:ext uri="{FF2B5EF4-FFF2-40B4-BE49-F238E27FC236}">
                <a16:creationId xmlns:a16="http://schemas.microsoft.com/office/drawing/2014/main" id="{B3423D40-E17C-424F-B4BF-A1B1B14322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605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kstin paikkamerkki 9">
            <a:extLst>
              <a:ext uri="{FF2B5EF4-FFF2-40B4-BE49-F238E27FC236}">
                <a16:creationId xmlns:a16="http://schemas.microsoft.com/office/drawing/2014/main" id="{78847460-0AE1-4B43-9C1D-39A42CA0CC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18053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isällön paikkamerkki 5">
            <a:extLst>
              <a:ext uri="{FF2B5EF4-FFF2-40B4-BE49-F238E27FC236}">
                <a16:creationId xmlns:a16="http://schemas.microsoft.com/office/drawing/2014/main" id="{350E0842-9C04-4F7F-AAF7-6B81BF9904D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290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kstin paikkamerkki 9">
            <a:extLst>
              <a:ext uri="{FF2B5EF4-FFF2-40B4-BE49-F238E27FC236}">
                <a16:creationId xmlns:a16="http://schemas.microsoft.com/office/drawing/2014/main" id="{CC5AB2F7-D6E0-4928-B5D8-28310189D0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86554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Sisällön paikkamerkki 5">
            <a:extLst>
              <a:ext uri="{FF2B5EF4-FFF2-40B4-BE49-F238E27FC236}">
                <a16:creationId xmlns:a16="http://schemas.microsoft.com/office/drawing/2014/main" id="{67C44CE3-1AC8-4960-99E0-74DFE4570FE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6975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kstin paikkamerkki 9">
            <a:extLst>
              <a:ext uri="{FF2B5EF4-FFF2-40B4-BE49-F238E27FC236}">
                <a16:creationId xmlns:a16="http://schemas.microsoft.com/office/drawing/2014/main" id="{A7579431-CBFC-4505-B235-0D394E9294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55054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Sisällön paikkamerkki 5">
            <a:extLst>
              <a:ext uri="{FF2B5EF4-FFF2-40B4-BE49-F238E27FC236}">
                <a16:creationId xmlns:a16="http://schemas.microsoft.com/office/drawing/2014/main" id="{DED725B4-8FA3-4F68-972C-74CE370D59D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6660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äivämäärän paikkamerkki 26">
            <a:extLst>
              <a:ext uri="{FF2B5EF4-FFF2-40B4-BE49-F238E27FC236}">
                <a16:creationId xmlns:a16="http://schemas.microsoft.com/office/drawing/2014/main" id="{7F1D3155-D5DA-5B49-B463-0829D69D9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0BF92AC-FB13-422C-8449-05BD4039651F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7" name="Alatunnisteen paikkamerkki 32">
            <a:extLst>
              <a:ext uri="{FF2B5EF4-FFF2-40B4-BE49-F238E27FC236}">
                <a16:creationId xmlns:a16="http://schemas.microsoft.com/office/drawing/2014/main" id="{0014C78B-411F-D743-9770-A8C23FD16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8" name="Dian numeron paikkamerkki 33">
            <a:extLst>
              <a:ext uri="{FF2B5EF4-FFF2-40B4-BE49-F238E27FC236}">
                <a16:creationId xmlns:a16="http://schemas.microsoft.com/office/drawing/2014/main" id="{5566673B-3CFF-3147-93E7-E53671144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7523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B915C02-B976-48D6-B328-127C64160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551" y="1674000"/>
            <a:ext cx="2538394" cy="355097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kstin paikkamerkki 9">
            <a:extLst>
              <a:ext uri="{FF2B5EF4-FFF2-40B4-BE49-F238E27FC236}">
                <a16:creationId xmlns:a16="http://schemas.microsoft.com/office/drawing/2014/main" id="{35B60E41-F74D-4F5B-A840-ED1FA24078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92836" y="1674000"/>
            <a:ext cx="2538394" cy="355097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kstin paikkamerkki 9">
            <a:extLst>
              <a:ext uri="{FF2B5EF4-FFF2-40B4-BE49-F238E27FC236}">
                <a16:creationId xmlns:a16="http://schemas.microsoft.com/office/drawing/2014/main" id="{4602BD37-4B91-4065-B386-92C318890D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0121" y="1674000"/>
            <a:ext cx="2538394" cy="355097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6501" y="2062800"/>
            <a:ext cx="2529810" cy="3954502"/>
          </a:xfr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33801C8A-468B-44D4-B08A-648D158C40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3786" y="2062800"/>
            <a:ext cx="2529810" cy="3954502"/>
          </a:xfr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8BA4B4DC-7CA6-48EC-A043-3C135F950C2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1071" y="2062800"/>
            <a:ext cx="2529810" cy="3954502"/>
          </a:xfr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kstin paikkamerkki 9">
            <a:extLst>
              <a:ext uri="{FF2B5EF4-FFF2-40B4-BE49-F238E27FC236}">
                <a16:creationId xmlns:a16="http://schemas.microsoft.com/office/drawing/2014/main" id="{E9380DD7-94E1-1A45-A82E-98A4B763A2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07405" y="1674000"/>
            <a:ext cx="2538394" cy="355097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Sisällön paikkamerkki 5">
            <a:extLst>
              <a:ext uri="{FF2B5EF4-FFF2-40B4-BE49-F238E27FC236}">
                <a16:creationId xmlns:a16="http://schemas.microsoft.com/office/drawing/2014/main" id="{1E5797BA-78F6-8445-9023-2C733886CFB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18355" y="2062800"/>
            <a:ext cx="2529810" cy="3954502"/>
          </a:xfr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Päivämäärän paikkamerkki 26">
            <a:extLst>
              <a:ext uri="{FF2B5EF4-FFF2-40B4-BE49-F238E27FC236}">
                <a16:creationId xmlns:a16="http://schemas.microsoft.com/office/drawing/2014/main" id="{65A7605A-B41D-BE4E-BF5C-B3973C5E7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20E15C-E25E-403E-B776-CA5D704C256E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20" name="Alatunnisteen paikkamerkki 32">
            <a:extLst>
              <a:ext uri="{FF2B5EF4-FFF2-40B4-BE49-F238E27FC236}">
                <a16:creationId xmlns:a16="http://schemas.microsoft.com/office/drawing/2014/main" id="{AB8B6B19-F2AE-3E4B-B4A2-33C615D1A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21" name="Dian numeron paikkamerkki 33">
            <a:extLst>
              <a:ext uri="{FF2B5EF4-FFF2-40B4-BE49-F238E27FC236}">
                <a16:creationId xmlns:a16="http://schemas.microsoft.com/office/drawing/2014/main" id="{E95A511B-A882-F647-97C6-08BBAAE57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164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DC1182CA-ED77-2544-9649-E8FD959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1073E20-F2C1-4DCA-B1A4-9BFBA5CDE088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E7794161-F490-8341-8B8F-54C7F7170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F5BE1E-5C8D-6747-9B95-5CBD6419F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1719" y="1637607"/>
            <a:ext cx="5040000" cy="3670069"/>
          </a:xfrm>
          <a:solidFill>
            <a:srgbClr val="32A2B8"/>
          </a:solidFill>
        </p:spPr>
        <p:txBody>
          <a:bodyPr lIns="216000" tIns="144000" rIns="108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1637607"/>
            <a:ext cx="5040000" cy="3670069"/>
          </a:xfrm>
          <a:solidFill>
            <a:srgbClr val="32A2B8"/>
          </a:solidFill>
        </p:spPr>
        <p:txBody>
          <a:bodyPr lIns="216000" tIns="144000" rIns="108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25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DC1182CA-ED77-2544-9649-E8FD959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C15E876-F167-418E-8AE9-2A78FC3A578B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E7794161-F490-8341-8B8F-54C7F7170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F5BE1E-5C8D-6747-9B95-5CBD6419F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1719" y="1637607"/>
            <a:ext cx="3138488" cy="3670069"/>
          </a:xfrm>
          <a:solidFill>
            <a:srgbClr val="32A2B8"/>
          </a:solidFill>
        </p:spPr>
        <p:txBody>
          <a:bodyPr lIns="162000" tIns="144000" rIns="72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89338" y="1637607"/>
            <a:ext cx="3138488" cy="3670069"/>
          </a:xfrm>
          <a:solidFill>
            <a:srgbClr val="32A2B8"/>
          </a:solidFill>
        </p:spPr>
        <p:txBody>
          <a:bodyPr lIns="162000" tIns="144000" rIns="72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isällön paikkamerkki 19">
            <a:extLst>
              <a:ext uri="{FF2B5EF4-FFF2-40B4-BE49-F238E27FC236}">
                <a16:creationId xmlns:a16="http://schemas.microsoft.com/office/drawing/2014/main" id="{116307B4-3232-4BD9-9834-68C7B84D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96958" y="1637607"/>
            <a:ext cx="3138488" cy="3670069"/>
          </a:xfrm>
          <a:solidFill>
            <a:srgbClr val="32A2B8"/>
          </a:solidFill>
        </p:spPr>
        <p:txBody>
          <a:bodyPr lIns="162000" tIns="144000" rIns="72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33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2">
    <p:bg>
      <p:bgPr>
        <a:solidFill>
          <a:srgbClr val="636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 err="1"/>
              <a:t>Väliotsikkokalvo</a:t>
            </a:r>
            <a:r>
              <a:rPr lang="en-GB" noProof="0" dirty="0"/>
              <a:t> </a:t>
            </a:r>
            <a:endParaRPr lang="fi-FI" noProof="0" dirty="0"/>
          </a:p>
        </p:txBody>
      </p:sp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24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774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1E58288B-895F-499C-AF2C-305B7DA9C31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64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isällön paikkamerkki 19">
            <a:extLst>
              <a:ext uri="{FF2B5EF4-FFF2-40B4-BE49-F238E27FC236}">
                <a16:creationId xmlns:a16="http://schemas.microsoft.com/office/drawing/2014/main" id="{A02D240F-C46F-485C-AC33-DFEE8C8A1D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0319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isällön paikkamerkki 19">
            <a:extLst>
              <a:ext uri="{FF2B5EF4-FFF2-40B4-BE49-F238E27FC236}">
                <a16:creationId xmlns:a16="http://schemas.microsoft.com/office/drawing/2014/main" id="{36C19FE0-C706-4FD0-AFCF-161EACB4790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3044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isällön paikkamerkki 19">
            <a:extLst>
              <a:ext uri="{FF2B5EF4-FFF2-40B4-BE49-F238E27FC236}">
                <a16:creationId xmlns:a16="http://schemas.microsoft.com/office/drawing/2014/main" id="{DD383B02-F7AD-4D07-B347-8A73BBA0E37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7674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äivämäärän paikkamerkki 26">
            <a:extLst>
              <a:ext uri="{FF2B5EF4-FFF2-40B4-BE49-F238E27FC236}">
                <a16:creationId xmlns:a16="http://schemas.microsoft.com/office/drawing/2014/main" id="{489C8133-9C98-244D-B998-10E6FCF77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4134974-57BE-4EA1-BA38-5A4FAD69F33A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5" name="Alatunnisteen paikkamerkki 32">
            <a:extLst>
              <a:ext uri="{FF2B5EF4-FFF2-40B4-BE49-F238E27FC236}">
                <a16:creationId xmlns:a16="http://schemas.microsoft.com/office/drawing/2014/main" id="{F8420DE2-5A57-9945-A9E7-A71ED3EDE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6" name="Dian numeron paikkamerkki 33">
            <a:extLst>
              <a:ext uri="{FF2B5EF4-FFF2-40B4-BE49-F238E27FC236}">
                <a16:creationId xmlns:a16="http://schemas.microsoft.com/office/drawing/2014/main" id="{74B22FC9-C461-C043-A4BB-578DA5A8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2435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23434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isällön paikkamerkki 19">
            <a:extLst>
              <a:ext uri="{FF2B5EF4-FFF2-40B4-BE49-F238E27FC236}">
                <a16:creationId xmlns:a16="http://schemas.microsoft.com/office/drawing/2014/main" id="{116307B4-3232-4BD9-9834-68C7B84D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849647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EE6305A3-6114-604D-95B4-6B89BC60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D308502-560C-4484-8EA5-5282652BA901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17BCB8D7-D752-2946-B8E0-A935241C5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EFB26DF4-8C51-3C4A-9035-0511756F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Kuva 17">
            <a:extLst>
              <a:ext uri="{FF2B5EF4-FFF2-40B4-BE49-F238E27FC236}">
                <a16:creationId xmlns:a16="http://schemas.microsoft.com/office/drawing/2014/main" id="{AF515D59-96AB-00B1-D02F-49F8F6736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30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23434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isällön paikkamerkki 19">
            <a:extLst>
              <a:ext uri="{FF2B5EF4-FFF2-40B4-BE49-F238E27FC236}">
                <a16:creationId xmlns:a16="http://schemas.microsoft.com/office/drawing/2014/main" id="{116307B4-3232-4BD9-9834-68C7B84D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849647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EE6305A3-6114-604D-95B4-6B89BC60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0798087-9565-471E-B56B-E9C873C21169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17BCB8D7-D752-2946-B8E0-A935241C5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EFB26DF4-8C51-3C4A-9035-0511756F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3" name="Kuva 17">
            <a:extLst>
              <a:ext uri="{FF2B5EF4-FFF2-40B4-BE49-F238E27FC236}">
                <a16:creationId xmlns:a16="http://schemas.microsoft.com/office/drawing/2014/main" id="{093685A2-B589-A14A-5B6C-B9FF4F448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95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  <p:sp>
        <p:nvSpPr>
          <p:cNvPr id="9" name="Otsikko 3">
            <a:extLst>
              <a:ext uri="{FF2B5EF4-FFF2-40B4-BE49-F238E27FC236}">
                <a16:creationId xmlns:a16="http://schemas.microsoft.com/office/drawing/2014/main" id="{9039C074-80D6-9548-8943-A8DB698E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9216720" cy="7823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A504A090-FF9A-6DC5-6FD4-030704ACEA4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isällön paikkamerkki 19">
            <a:extLst>
              <a:ext uri="{FF2B5EF4-FFF2-40B4-BE49-F238E27FC236}">
                <a16:creationId xmlns:a16="http://schemas.microsoft.com/office/drawing/2014/main" id="{A0163EEF-5686-2398-23C4-52A916585B2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23434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isällön paikkamerkki 19">
            <a:extLst>
              <a:ext uri="{FF2B5EF4-FFF2-40B4-BE49-F238E27FC236}">
                <a16:creationId xmlns:a16="http://schemas.microsoft.com/office/drawing/2014/main" id="{A4052AAF-956D-DC57-C183-C7B5901880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849647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859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78748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EE6305A3-6114-604D-95B4-6B89BC60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F25A07C-16D3-429C-A56B-4999042C16AC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17BCB8D7-D752-2946-B8E0-A935241C5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EFB26DF4-8C51-3C4A-9035-0511756F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Kuva 17">
            <a:extLst>
              <a:ext uri="{FF2B5EF4-FFF2-40B4-BE49-F238E27FC236}">
                <a16:creationId xmlns:a16="http://schemas.microsoft.com/office/drawing/2014/main" id="{AF515D59-96AB-00B1-D02F-49F8F6736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83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isällön paikkamerkki 19">
            <a:extLst>
              <a:ext uri="{FF2B5EF4-FFF2-40B4-BE49-F238E27FC236}">
                <a16:creationId xmlns:a16="http://schemas.microsoft.com/office/drawing/2014/main" id="{116307B4-3232-4BD9-9834-68C7B84D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78794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EE6305A3-6114-604D-95B4-6B89BC60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4592735-B1CB-4EE1-B5EE-84E09C3A8CB1}" type="datetime1">
              <a:rPr lang="fi-FI" noProof="0" smtClean="0"/>
              <a:t>16.9.2025</a:t>
            </a:fld>
            <a:endParaRPr lang="fi-FI" noProof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17BCB8D7-D752-2946-B8E0-A935241C5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EFB26DF4-8C51-3C4A-9035-0511756F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13" name="Kuva 17">
            <a:extLst>
              <a:ext uri="{FF2B5EF4-FFF2-40B4-BE49-F238E27FC236}">
                <a16:creationId xmlns:a16="http://schemas.microsoft.com/office/drawing/2014/main" id="{093685A2-B589-A14A-5B6C-B9FF4F448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9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  <p:sp>
        <p:nvSpPr>
          <p:cNvPr id="9" name="Otsikko 3">
            <a:extLst>
              <a:ext uri="{FF2B5EF4-FFF2-40B4-BE49-F238E27FC236}">
                <a16:creationId xmlns:a16="http://schemas.microsoft.com/office/drawing/2014/main" id="{9039C074-80D6-9548-8943-A8DB698E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9216720" cy="7823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2" name="Sisällön paikkamerkki 19">
            <a:extLst>
              <a:ext uri="{FF2B5EF4-FFF2-40B4-BE49-F238E27FC236}">
                <a16:creationId xmlns:a16="http://schemas.microsoft.com/office/drawing/2014/main" id="{5EC5C852-7372-852B-04AA-3831DA7F85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isällön paikkamerkki 19">
            <a:extLst>
              <a:ext uri="{FF2B5EF4-FFF2-40B4-BE49-F238E27FC236}">
                <a16:creationId xmlns:a16="http://schemas.microsoft.com/office/drawing/2014/main" id="{5654C04A-11A3-C3D3-C485-C847A5D67E5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78794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81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9DF09A-D932-7545-8666-5F9C7CA389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594CFB72-BE78-3E4C-9E73-DCCDC6B65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665" y="1725282"/>
            <a:ext cx="9144000" cy="1322685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rgbClr val="32A2B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FDCE47-9765-1447-8177-9AA10A17C6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28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F6BA802-68DF-4327-B15E-F1680EF5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2285" y="6522259"/>
            <a:ext cx="1472128" cy="244617"/>
          </a:xfrm>
          <a:prstGeom prst="rect">
            <a:avLst/>
          </a:prstGeom>
        </p:spPr>
        <p:txBody>
          <a:bodyPr/>
          <a:lstStyle/>
          <a:p>
            <a:fld id="{0646E7BC-8DB4-4B51-9586-C73E821BDB0A}" type="datetime1">
              <a:rPr lang="fi-FI" noProof="0" smtClean="0"/>
              <a:t>16.9.2025</a:t>
            </a:fld>
            <a:endParaRPr lang="fi-FI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1F32525-4D9C-4DBB-9937-8C6F7004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/>
          <a:lstStyle/>
          <a:p>
            <a:endParaRPr lang="fi-FI" noProof="0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5C70B92-764E-4852-8485-F9C35C97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/>
          <a:lstStyle/>
          <a:p>
            <a:fld id="{2E46437E-D3FF-48BE-9DB0-E927655FE322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DFCFB40-51DE-4875-9223-D7D79603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06340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Kokonaan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556F1-B85F-174C-8CA0-8F53EF3C38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9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3">
    <p:bg>
      <p:bgPr>
        <a:solidFill>
          <a:srgbClr val="FF5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 err="1"/>
              <a:t>Väliotsikkokalvo</a:t>
            </a:r>
            <a:endParaRPr lang="fi-FI" noProof="0" dirty="0"/>
          </a:p>
        </p:txBody>
      </p:sp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5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9DF09A-D932-7545-8666-5F9C7CA389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555B3-88B4-2742-B7C2-CEC5E10249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8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90F02-88DF-4E62-9418-36D78D01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33292FF-9801-4887-ACC7-C271509CA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51" y="2741332"/>
            <a:ext cx="3484728" cy="13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36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F77D92-C4FA-532D-F08B-CEF7ED9FB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" b="17"/>
          <a:stretch/>
        </p:blipFill>
        <p:spPr>
          <a:xfrm>
            <a:off x="0" y="0"/>
            <a:ext cx="12191999" cy="685571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D9EC762-7923-44E1-971B-3232998E81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61" y="2496243"/>
            <a:ext cx="2982257" cy="2107414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DEA507C-B51E-4D86-B534-6841993E63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00" y="525600"/>
            <a:ext cx="5340350" cy="19579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6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6A49B1-A409-E1C7-9BE1-4FAB633596FF}"/>
              </a:ext>
            </a:extLst>
          </p:cNvPr>
          <p:cNvGrpSpPr/>
          <p:nvPr userDrawn="1"/>
        </p:nvGrpSpPr>
        <p:grpSpPr>
          <a:xfrm>
            <a:off x="808740" y="4469253"/>
            <a:ext cx="6546628" cy="2209558"/>
            <a:chOff x="808740" y="4469253"/>
            <a:chExt cx="6546628" cy="2209558"/>
          </a:xfrm>
        </p:grpSpPr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A9D59116-3489-4423-FA2C-271A4D84A351}"/>
                </a:ext>
              </a:extLst>
            </p:cNvPr>
            <p:cNvSpPr txBox="1"/>
            <p:nvPr userDrawn="1"/>
          </p:nvSpPr>
          <p:spPr>
            <a:xfrm>
              <a:off x="858221" y="4984376"/>
              <a:ext cx="6096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fi-FI" sz="1200" noProof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@GTK.FI       @GTK           </a:t>
              </a:r>
              <a:r>
                <a:rPr lang="en-GB" sz="1200" b="0" i="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@</a:t>
              </a:r>
              <a:r>
                <a:rPr lang="en-GB" sz="1200" b="0" i="0" kern="120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geologicalsurvey_fi</a:t>
              </a:r>
              <a:r>
                <a:rPr lang="en-GB" sz="1200" b="0" i="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lang="fi-FI" sz="1200" noProof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</a:t>
              </a:r>
            </a:p>
          </p:txBody>
        </p:sp>
        <p:pic>
          <p:nvPicPr>
            <p:cNvPr id="10" name="Picture 7" descr="Icon&#10;&#10;Description automatically generated">
              <a:extLst>
                <a:ext uri="{FF2B5EF4-FFF2-40B4-BE49-F238E27FC236}">
                  <a16:creationId xmlns:a16="http://schemas.microsoft.com/office/drawing/2014/main" id="{839D649F-AF91-A7CA-739F-D404090F28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3222"/>
            <a:stretch/>
          </p:blipFill>
          <p:spPr>
            <a:xfrm>
              <a:off x="910337" y="4469253"/>
              <a:ext cx="1420820" cy="515123"/>
            </a:xfrm>
            <a:prstGeom prst="rect">
              <a:avLst/>
            </a:prstGeom>
          </p:spPr>
        </p:pic>
        <p:pic>
          <p:nvPicPr>
            <p:cNvPr id="11" name="Picture 15" descr="Icon&#10;&#10;Description automatically generated">
              <a:extLst>
                <a:ext uri="{FF2B5EF4-FFF2-40B4-BE49-F238E27FC236}">
                  <a16:creationId xmlns:a16="http://schemas.microsoft.com/office/drawing/2014/main" id="{5AE694A6-7AFD-F26D-9C4B-2E19367133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6128" t="4465" r="5140" b="9514"/>
            <a:stretch/>
          </p:blipFill>
          <p:spPr>
            <a:xfrm>
              <a:off x="2503560" y="4514175"/>
              <a:ext cx="415925" cy="425277"/>
            </a:xfrm>
            <a:prstGeom prst="roundRect">
              <a:avLst>
                <a:gd name="adj" fmla="val 20319"/>
              </a:avLst>
            </a:prstGeom>
          </p:spPr>
        </p:pic>
        <p:pic>
          <p:nvPicPr>
            <p:cNvPr id="12" name="Picture 2" descr="Shape, arrow&#10;&#10;Description automatically generated">
              <a:extLst>
                <a:ext uri="{FF2B5EF4-FFF2-40B4-BE49-F238E27FC236}">
                  <a16:creationId xmlns:a16="http://schemas.microsoft.com/office/drawing/2014/main" id="{A515AA42-4870-4D68-0501-CD3869E8E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726326" y="5438278"/>
              <a:ext cx="551575" cy="381793"/>
            </a:xfrm>
            <a:prstGeom prst="rect">
              <a:avLst/>
            </a:prstGeom>
          </p:spPr>
        </p:pic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75063823-8CFC-8D2C-D3D6-7B3720A6F0F6}"/>
                </a:ext>
              </a:extLst>
            </p:cNvPr>
            <p:cNvSpPr txBox="1"/>
            <p:nvPr userDrawn="1"/>
          </p:nvSpPr>
          <p:spPr>
            <a:xfrm>
              <a:off x="1656060" y="5847814"/>
              <a:ext cx="56993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fi-FI" sz="1200" b="0" i="0" kern="1200" noProof="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Calibri" panose="020F0502020204030204" pitchFamily="34" charset="0"/>
                </a:rPr>
                <a:t>Youtube.com</a:t>
              </a:r>
              <a:r>
                <a:rPr lang="fi-FI" sz="1200" b="0" i="0" kern="1200" noProof="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Calibri" panose="020F0502020204030204" pitchFamily="34" charset="0"/>
                </a:rPr>
                <a:t>/c/</a:t>
              </a:r>
              <a:r>
                <a:rPr lang="fi-FI" sz="1200" b="0" i="0" kern="1200" noProof="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Calibri" panose="020F0502020204030204" pitchFamily="34" charset="0"/>
                </a:rPr>
                <a:t>GeologiantutkimuskeskusGTK</a:t>
              </a:r>
              <a:endParaRPr lang="fi-FI" sz="1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33693B35-390A-6A38-8483-677064213E3F}"/>
                </a:ext>
              </a:extLst>
            </p:cNvPr>
            <p:cNvSpPr txBox="1"/>
            <p:nvPr userDrawn="1"/>
          </p:nvSpPr>
          <p:spPr>
            <a:xfrm>
              <a:off x="808740" y="5847814"/>
              <a:ext cx="75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fi-FI" sz="1200" noProof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@GTK_FI.      		</a:t>
              </a:r>
            </a:p>
          </p:txBody>
        </p:sp>
        <p:pic>
          <p:nvPicPr>
            <p:cNvPr id="19" name="Picture 7" descr="Icon&#10;&#10;Description automatically generated">
              <a:extLst>
                <a:ext uri="{FF2B5EF4-FFF2-40B4-BE49-F238E27FC236}">
                  <a16:creationId xmlns:a16="http://schemas.microsoft.com/office/drawing/2014/main" id="{95B2D573-FFE2-1646-2AC9-B2F168E8A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112"/>
            <a:stretch/>
          </p:blipFill>
          <p:spPr>
            <a:xfrm>
              <a:off x="858221" y="5365095"/>
              <a:ext cx="572091" cy="515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4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4">
    <p:bg>
      <p:bgPr>
        <a:solidFill>
          <a:srgbClr val="E7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rgbClr val="63656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 err="1"/>
              <a:t>Väliotsikkokalvo</a:t>
            </a:r>
            <a:endParaRPr lang="fi-FI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CEFC94-695B-4D45-A13A-32803E937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4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5">
    <p:bg>
      <p:bgPr>
        <a:solidFill>
          <a:srgbClr val="D9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rgbClr val="63656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 err="1"/>
              <a:t>Väliotsikkokalvo</a:t>
            </a:r>
            <a:endParaRPr lang="fi-FI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FB960C-27E5-9E4A-8362-5F55EE4688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9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4190400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  <a:lvl2pPr>
              <a:lnSpc>
                <a:spcPct val="95000"/>
              </a:lnSpc>
              <a:defRPr sz="2800"/>
            </a:lvl2pPr>
            <a:lvl3pPr>
              <a:lnSpc>
                <a:spcPct val="95000"/>
              </a:lnSpc>
              <a:defRPr sz="2800"/>
            </a:lvl3pPr>
            <a:lvl4pPr>
              <a:lnSpc>
                <a:spcPct val="95000"/>
              </a:lnSpc>
              <a:defRPr sz="2800"/>
            </a:lvl4pPr>
            <a:lvl5pPr>
              <a:lnSpc>
                <a:spcPct val="95000"/>
              </a:lnSpc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91C16881-6633-544D-92AB-3431488DA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9693FE69-ADDC-D046-B69D-90D93A7B3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D0C0F88D-975B-6E4D-A5F8-8DF73EA93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020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aavion paikkamerkki 4">
            <a:extLst>
              <a:ext uri="{FF2B5EF4-FFF2-40B4-BE49-F238E27FC236}">
                <a16:creationId xmlns:a16="http://schemas.microsoft.com/office/drawing/2014/main" id="{6A9540CB-F664-4CE3-C6C9-7BB6EB77842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404429" y="1800225"/>
            <a:ext cx="5235575" cy="4189413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8ABD86A-50F7-4FF8-B5BD-F197CA96B25E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006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200"/>
            </a:lvl1pPr>
            <a:lvl2pPr>
              <a:lnSpc>
                <a:spcPct val="95000"/>
              </a:lnSpc>
              <a:defRPr sz="2200"/>
            </a:lvl2pPr>
            <a:lvl3pPr>
              <a:lnSpc>
                <a:spcPct val="95000"/>
              </a:lnSpc>
              <a:defRPr sz="2200"/>
            </a:lvl3pPr>
            <a:lvl4pPr>
              <a:lnSpc>
                <a:spcPct val="95000"/>
              </a:lnSpc>
              <a:defRPr sz="2200"/>
            </a:lvl4pPr>
            <a:lvl5pPr>
              <a:lnSpc>
                <a:spcPct val="95000"/>
              </a:lnSpc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E6FC742-C7A2-422D-8D84-5E37E7ABDD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400" y="1800227"/>
            <a:ext cx="4809600" cy="354305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45EE43-658C-48D4-A54B-BA195840100E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972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äivämäärän paikkamerkki 26">
            <a:extLst>
              <a:ext uri="{FF2B5EF4-FFF2-40B4-BE49-F238E27FC236}">
                <a16:creationId xmlns:a16="http://schemas.microsoft.com/office/drawing/2014/main" id="{5FC4172B-E2DF-45DF-8005-A1DF79C6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8029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 i="0">
                <a:solidFill>
                  <a:srgbClr val="63656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7435051E-0F01-4331-8AF4-63FCD666128A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33" name="Alatunnisteen paikkamerkki 32">
            <a:extLst>
              <a:ext uri="{FF2B5EF4-FFF2-40B4-BE49-F238E27FC236}">
                <a16:creationId xmlns:a16="http://schemas.microsoft.com/office/drawing/2014/main" id="{79A50DE0-6A72-4908-BD48-731E6012A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 i="0">
                <a:solidFill>
                  <a:srgbClr val="63656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C0D29D6-1403-404B-A4AB-F78849F2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9216720" cy="7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fi-FI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81723" y="1764002"/>
            <a:ext cx="10632359" cy="4449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34" name="Dian numeron paikkamerkki 33">
            <a:extLst>
              <a:ext uri="{FF2B5EF4-FFF2-40B4-BE49-F238E27FC236}">
                <a16:creationId xmlns:a16="http://schemas.microsoft.com/office/drawing/2014/main" id="{8672CF3E-8868-46E2-B3F8-EC898F6E9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0" i="0">
                <a:solidFill>
                  <a:srgbClr val="63656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E2F146-4313-9C43-BC72-E51D3A8D8C44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3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60" r:id="rId2"/>
    <p:sldLayoutId id="2147483861" r:id="rId3"/>
    <p:sldLayoutId id="2147483862" r:id="rId4"/>
    <p:sldLayoutId id="2147483867" r:id="rId5"/>
    <p:sldLayoutId id="2147483868" r:id="rId6"/>
    <p:sldLayoutId id="2147483751" r:id="rId7"/>
    <p:sldLayoutId id="2147483911" r:id="rId8"/>
    <p:sldLayoutId id="2147483829" r:id="rId9"/>
    <p:sldLayoutId id="2147483906" r:id="rId10"/>
    <p:sldLayoutId id="2147483905" r:id="rId11"/>
    <p:sldLayoutId id="2147483904" r:id="rId12"/>
    <p:sldLayoutId id="2147483907" r:id="rId13"/>
    <p:sldLayoutId id="2147483908" r:id="rId14"/>
    <p:sldLayoutId id="2147483909" r:id="rId15"/>
    <p:sldLayoutId id="2147483902" r:id="rId16"/>
    <p:sldLayoutId id="2147483903" r:id="rId17"/>
    <p:sldLayoutId id="2147483852" r:id="rId18"/>
    <p:sldLayoutId id="2147483912" r:id="rId19"/>
    <p:sldLayoutId id="2147483913" r:id="rId20"/>
    <p:sldLayoutId id="2147483914" r:id="rId21"/>
    <p:sldLayoutId id="2147483828" r:id="rId22"/>
    <p:sldLayoutId id="2147483899" r:id="rId23"/>
    <p:sldLayoutId id="2147483900" r:id="rId24"/>
    <p:sldLayoutId id="2147483830" r:id="rId25"/>
    <p:sldLayoutId id="2147483853" r:id="rId26"/>
    <p:sldLayoutId id="2147483850" r:id="rId27"/>
    <p:sldLayoutId id="2147483897" r:id="rId28"/>
    <p:sldLayoutId id="2147483831" r:id="rId29"/>
    <p:sldLayoutId id="2147483854" r:id="rId30"/>
    <p:sldLayoutId id="2147483849" r:id="rId31"/>
    <p:sldLayoutId id="2147483893" r:id="rId32"/>
    <p:sldLayoutId id="2147483872" r:id="rId33"/>
    <p:sldLayoutId id="2147483894" r:id="rId34"/>
    <p:sldLayoutId id="2147483895" r:id="rId35"/>
    <p:sldLayoutId id="2147483896" r:id="rId36"/>
    <p:sldLayoutId id="2147483874" r:id="rId37"/>
    <p:sldLayoutId id="2147483689" r:id="rId38"/>
    <p:sldLayoutId id="2147483690" r:id="rId39"/>
    <p:sldLayoutId id="2147483873" r:id="rId40"/>
    <p:sldLayoutId id="2147483775" r:id="rId41"/>
    <p:sldLayoutId id="2147483833" r:id="rId42"/>
  </p:sldLayoutIdLst>
  <p:hf hdr="0"/>
  <p:txStyles>
    <p:titleStyle>
      <a:lvl1pPr algn="l" defTabSz="914403" rtl="0" eaLnBrk="1" latinLnBrk="0" hangingPunct="1">
        <a:lnSpc>
          <a:spcPct val="90000"/>
        </a:lnSpc>
        <a:spcBef>
          <a:spcPct val="0"/>
        </a:spcBef>
        <a:buNone/>
        <a:defRPr sz="4000" b="1" i="0" kern="1200" cap="none">
          <a:solidFill>
            <a:schemeClr val="bg2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66708" indent="-266708" algn="l" defTabSz="531828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/>
        <a:buChar char="•"/>
        <a:defRPr sz="32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23920" indent="-192093" algn="l" defTabSz="914403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 panose="020B0604020202020204" pitchFamily="34" charset="0"/>
        <a:buChar char="•"/>
        <a:defRPr sz="3200" b="0" i="1" kern="1200">
          <a:solidFill>
            <a:srgbClr val="636569"/>
          </a:solidFill>
          <a:latin typeface="+mn-lt"/>
          <a:ea typeface="+mn-ea"/>
          <a:cs typeface="Calibri" panose="020F0502020204030204" pitchFamily="34" charset="0"/>
        </a:defRPr>
      </a:lvl2pPr>
      <a:lvl3pPr marL="900139" indent="-176218" algn="l" defTabSz="914403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 panose="020B0604020202020204" pitchFamily="34" charset="0"/>
        <a:buChar char="•"/>
        <a:defRPr sz="3200" b="0" i="1" kern="1200">
          <a:solidFill>
            <a:srgbClr val="636569"/>
          </a:solidFill>
          <a:latin typeface="+mn-lt"/>
          <a:ea typeface="+mn-ea"/>
          <a:cs typeface="Calibri" panose="020F0502020204030204" pitchFamily="34" charset="0"/>
        </a:defRPr>
      </a:lvl3pPr>
      <a:lvl4pPr marL="1077943" indent="-185743" algn="l" defTabSz="914403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 panose="020B0604020202020204" pitchFamily="34" charset="0"/>
        <a:buChar char="•"/>
        <a:defRPr sz="3200" b="0" i="1" kern="1200">
          <a:solidFill>
            <a:srgbClr val="636569"/>
          </a:solidFill>
          <a:latin typeface="+mn-lt"/>
          <a:ea typeface="+mn-ea"/>
          <a:cs typeface="Calibri" panose="020F0502020204030204" pitchFamily="34" charset="0"/>
        </a:defRPr>
      </a:lvl4pPr>
      <a:lvl5pPr marL="1255748" indent="-177805" algn="l" defTabSz="941414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 panose="020B0604020202020204" pitchFamily="34" charset="0"/>
        <a:buChar char="•"/>
        <a:tabLst/>
        <a:defRPr sz="3200" b="0" i="1" kern="1200">
          <a:solidFill>
            <a:srgbClr val="636569"/>
          </a:solidFill>
          <a:latin typeface="+mn-lt"/>
          <a:ea typeface="+mn-ea"/>
          <a:cs typeface="Calibri" panose="020F0502020204030204" pitchFamily="34" charset="0"/>
        </a:defRPr>
      </a:lvl5pPr>
      <a:lvl6pPr marL="1433553" indent="-177805" algn="l" defTabSz="914403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6pPr>
      <a:lvl7pPr marL="1609770" indent="-176218" algn="l" defTabSz="914403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7pPr>
      <a:lvl8pPr marL="1787575" indent="-177805" algn="l" defTabSz="914403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8pPr>
      <a:lvl9pPr marL="1787575" indent="0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2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3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5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5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7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8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10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11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DCCA8BB5-87B1-4421-9D80-C9F192627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482" y="2232000"/>
            <a:ext cx="8553318" cy="2386800"/>
          </a:xfrm>
        </p:spPr>
        <p:txBody>
          <a:bodyPr>
            <a:normAutofit/>
          </a:bodyPr>
          <a:lstStyle/>
          <a:p>
            <a:r>
              <a:rPr lang="en-GB" noProof="0" dirty="0"/>
              <a:t>Keeping the locals informed </a:t>
            </a:r>
            <a:br>
              <a:rPr lang="en-GB" noProof="0" dirty="0"/>
            </a:br>
            <a:r>
              <a:rPr lang="en-GB" sz="3200" noProof="0" dirty="0"/>
              <a:t>Practices, experiences and blunders from Geological Survey of Finland's bedrock projects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E8CD7E03-60F0-4190-9687-EAE4F5C487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/>
              <a:t>16.9.2025 Perttu Mikkola</a:t>
            </a:r>
          </a:p>
        </p:txBody>
      </p:sp>
    </p:spTree>
    <p:extLst>
      <p:ext uri="{BB962C8B-B14F-4D97-AF65-F5344CB8AC3E}">
        <p14:creationId xmlns:p14="http://schemas.microsoft.com/office/powerpoint/2010/main" val="823314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21FE-ED50-5B42-C155-A35D74E9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People only read the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F3786-33A1-45F4-A1BB-4A73D01751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noProof="0" dirty="0"/>
              <a:t>Town hall meeting in Central Finland for ore potential evaluation</a:t>
            </a:r>
          </a:p>
          <a:p>
            <a:pPr lvl="1"/>
            <a:r>
              <a:rPr lang="en-GB" noProof="0" dirty="0"/>
              <a:t>No real ore indications in the region (very poorly studied)</a:t>
            </a:r>
          </a:p>
          <a:p>
            <a:pPr lvl="1"/>
            <a:r>
              <a:rPr lang="en-GB" noProof="0" dirty="0"/>
              <a:t>Nice event, constructive discussion, good questions</a:t>
            </a:r>
          </a:p>
          <a:p>
            <a:pPr lvl="2"/>
            <a:r>
              <a:rPr lang="en-GB" noProof="0" dirty="0"/>
              <a:t>One question: What do you regard as most likely ore type here?</a:t>
            </a:r>
          </a:p>
          <a:p>
            <a:pPr lvl="4"/>
            <a:r>
              <a:rPr lang="en-GB" noProof="0" dirty="0"/>
              <a:t>=&gt; Au (only one for which there were any indications)</a:t>
            </a:r>
          </a:p>
          <a:p>
            <a:r>
              <a:rPr lang="en-GB" noProof="0" dirty="0"/>
              <a:t>Journalist made actually a very nice balanced article about the project</a:t>
            </a:r>
          </a:p>
          <a:p>
            <a:r>
              <a:rPr lang="en-GB" noProof="0" dirty="0"/>
              <a:t>Editor-in-chief came up with headline:</a:t>
            </a:r>
          </a:p>
          <a:p>
            <a:pPr lvl="1"/>
            <a:r>
              <a:rPr lang="en-GB" b="1" u="sng" noProof="0" dirty="0"/>
              <a:t>GTK starts gold exploration in the area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2D19A-09CB-F974-7940-8ACD5712C8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1F14E-ABC4-FE49-2126-AC0AFC7C0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8CD2D-F1A7-C5D3-976D-666F51A07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338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069B-1E2A-3F2E-F903-7EC2317B4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Only time my name made it to ”</a:t>
            </a:r>
            <a:r>
              <a:rPr lang="en-GB" noProof="0" dirty="0" err="1"/>
              <a:t>Postimees</a:t>
            </a:r>
            <a:r>
              <a:rPr lang="en-GB" noProof="0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31C64-AA9E-5581-12E4-5FAF5E1B4C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4153224" cy="4190400"/>
          </a:xfrm>
        </p:spPr>
        <p:txBody>
          <a:bodyPr/>
          <a:lstStyle/>
          <a:p>
            <a:r>
              <a:rPr lang="en-GB" noProof="0" dirty="0"/>
              <a:t>The whole 4 year project became in media labelled as gold exploration…..</a:t>
            </a:r>
          </a:p>
          <a:p>
            <a:r>
              <a:rPr lang="en-GB" dirty="0"/>
              <a:t>(But in fact it was the only metal there really are indications in the area)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11ABE-AB5B-AD43-4EED-F33B825806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11F2D-4508-9758-6C7F-3C0BBE760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53531-9474-58AA-4C51-C3D8797E3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0348A3-978B-25E3-D5A1-BFC79892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677" y="1532078"/>
            <a:ext cx="6763694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7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555BE-C60D-F125-93C2-33A2DAFD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779E5-02F1-6008-7A8F-83005621DC6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58C78-A58C-3CD4-E471-8E33E5B27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92ADC-0576-1B20-1EF1-FA3328855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D8322-8A1D-B8C0-BEB4-E5CD1D1A9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A8F3FFB-41BC-5581-DD03-01F7E8459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00" y="-14519"/>
            <a:ext cx="9665052" cy="688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1617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25CB-8829-1801-FE8E-378E897C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But still your best buddy is the journalist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6E8D-A986-8DCA-B327-F2FB5D3B7F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1719" y="1767555"/>
            <a:ext cx="8898847" cy="4190400"/>
          </a:xfrm>
        </p:spPr>
        <p:txBody>
          <a:bodyPr/>
          <a:lstStyle/>
          <a:p>
            <a:r>
              <a:rPr lang="en-GB" noProof="0" dirty="0"/>
              <a:t>Finland has plenitude of local small newspapers</a:t>
            </a:r>
          </a:p>
          <a:p>
            <a:pPr lvl="1"/>
            <a:r>
              <a:rPr lang="en-GB" noProof="0" dirty="0"/>
              <a:t>Read in homes, at the service stations, cafe’s etc.</a:t>
            </a:r>
          </a:p>
          <a:p>
            <a:pPr lvl="1"/>
            <a:r>
              <a:rPr lang="en-GB" noProof="0" dirty="0"/>
              <a:t>Coverage you just cant get in any other way</a:t>
            </a:r>
          </a:p>
          <a:p>
            <a:r>
              <a:rPr lang="en-GB" noProof="0" dirty="0"/>
              <a:t>Good relationship benefits both</a:t>
            </a:r>
          </a:p>
          <a:p>
            <a:pPr lvl="1"/>
            <a:r>
              <a:rPr lang="en-GB" noProof="0" dirty="0"/>
              <a:t>You get to spread the word he/she gets articles that interest the readers so:</a:t>
            </a:r>
          </a:p>
          <a:p>
            <a:pPr lvl="2"/>
            <a:r>
              <a:rPr lang="en-GB" noProof="0" dirty="0"/>
              <a:t>Invite the journalist for a mapping day in the field</a:t>
            </a:r>
          </a:p>
          <a:p>
            <a:pPr lvl="2"/>
            <a:r>
              <a:rPr lang="en-GB" noProof="0" dirty="0"/>
              <a:t>To have a look at the drilling, geophysical survey or what ever</a:t>
            </a:r>
          </a:p>
          <a:p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C4A74-CD7F-46D7-92B3-8313140748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F7E25-2045-E754-6C04-A9C40F06E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97D19-C906-2EC7-5A7B-6EAECD65F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A01DC-659A-E884-6EDA-656A45DB3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54541">
            <a:off x="9092686" y="876823"/>
            <a:ext cx="3282481" cy="2856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041482-4105-882A-E743-AE14FF34E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681" y="3429000"/>
            <a:ext cx="2286319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49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8A11B-DE3C-FE39-D040-6A46999C0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You can do everything right and still fail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A3BF-8756-0446-4565-1C9479AED1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9252" y="1552172"/>
            <a:ext cx="8813473" cy="4190400"/>
          </a:xfrm>
        </p:spPr>
        <p:txBody>
          <a:bodyPr/>
          <a:lstStyle/>
          <a:p>
            <a:r>
              <a:rPr lang="en-GB" noProof="0" dirty="0"/>
              <a:t>Work: check few aeromagnetic anomalies to understand regional geology. </a:t>
            </a:r>
          </a:p>
          <a:p>
            <a:pPr lvl="1"/>
            <a:r>
              <a:rPr lang="en-GB" noProof="0" dirty="0"/>
              <a:t>Ground geophysics =&gt; drilling =&gt; done</a:t>
            </a:r>
          </a:p>
          <a:p>
            <a:r>
              <a:rPr lang="en-GB" noProof="0" dirty="0"/>
              <a:t>Email notice to stakeholders before surveys, before and after drilling</a:t>
            </a:r>
          </a:p>
          <a:p>
            <a:pPr lvl="1"/>
            <a:r>
              <a:rPr lang="en-GB" noProof="0" dirty="0"/>
              <a:t>Delivery list included the local antimining NGO</a:t>
            </a:r>
          </a:p>
          <a:p>
            <a:r>
              <a:rPr lang="en-GB" noProof="0" dirty="0"/>
              <a:t>Local newspaper made an article from each stage</a:t>
            </a:r>
          </a:p>
          <a:p>
            <a:r>
              <a:rPr lang="en-GB" noProof="0" dirty="0"/>
              <a:t>NGO started in social media blaming GTK about secretiveness after the drilling was done and local newspaper had published the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7F0A-BC7A-7464-0964-424378134E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5F193-67A7-F720-6476-4C552A192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9CA4D-4651-EE32-5194-316EC3B18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E6059E-16B4-F438-9411-59B484067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597" y="1552172"/>
            <a:ext cx="3203871" cy="41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1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77FE-6539-C895-A651-D3FCEC3B4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89A40-6AC0-C051-242F-37476859F7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1" y="1800000"/>
            <a:ext cx="7212412" cy="4190400"/>
          </a:xfrm>
        </p:spPr>
        <p:txBody>
          <a:bodyPr/>
          <a:lstStyle/>
          <a:p>
            <a:r>
              <a:rPr lang="en-GB" noProof="0" dirty="0"/>
              <a:t>Stakeholder engagement is not rocket science, just u</a:t>
            </a:r>
            <a:r>
              <a:rPr lang="en-GB" dirty="0"/>
              <a:t>se common sense</a:t>
            </a:r>
          </a:p>
          <a:p>
            <a:r>
              <a:rPr lang="en-GB" noProof="0" dirty="0"/>
              <a:t>Act in time, before you do anything</a:t>
            </a:r>
          </a:p>
          <a:p>
            <a:r>
              <a:rPr lang="en-GB" noProof="0" dirty="0"/>
              <a:t>Be understandable</a:t>
            </a:r>
          </a:p>
          <a:p>
            <a:r>
              <a:rPr lang="en-GB" noProof="0" dirty="0"/>
              <a:t>Be respectful</a:t>
            </a:r>
          </a:p>
          <a:p>
            <a:r>
              <a:rPr lang="en-GB" noProof="0" dirty="0"/>
              <a:t>Don’t deny the obvious, there </a:t>
            </a:r>
            <a:r>
              <a:rPr lang="en-GB" noProof="0" dirty="0" err="1"/>
              <a:t>ain’t</a:t>
            </a:r>
            <a:r>
              <a:rPr lang="en-GB" noProof="0" dirty="0"/>
              <a:t> such thing as ”green mining”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4C9A0-B936-62DE-A5D2-2E4412460B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F4CAA-613F-3AEA-5766-4FE80115F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29FEA-FBEF-6155-A852-68DFC6031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A11BDB-C494-C99C-CD40-64F34527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413" y="751839"/>
            <a:ext cx="3230959" cy="57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0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1">
            <a:extLst>
              <a:ext uri="{FF2B5EF4-FFF2-40B4-BE49-F238E27FC236}">
                <a16:creationId xmlns:a16="http://schemas.microsoft.com/office/drawing/2014/main" id="{FAD20C30-3E1F-7148-BCF9-ADAEDFF314F6}"/>
              </a:ext>
            </a:extLst>
          </p:cNvPr>
          <p:cNvSpPr txBox="1">
            <a:spLocks/>
          </p:cNvSpPr>
          <p:nvPr/>
        </p:nvSpPr>
        <p:spPr>
          <a:xfrm>
            <a:off x="900110" y="763909"/>
            <a:ext cx="4880930" cy="21780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66708" indent="-266708" algn="l" defTabSz="531828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23920" indent="-192093" algn="l" defTabSz="914403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00139" indent="-176218" algn="l" defTabSz="914403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77943" indent="-185743" algn="l" defTabSz="914403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255748" indent="-177805" algn="l" defTabSz="941414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tabLst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433553" indent="-177805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9770" indent="-176218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787575" indent="-177805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87575" indent="0" algn="l" defTabSz="9144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400"/>
              </a:spcBef>
              <a:spcAft>
                <a:spcPts val="1200"/>
              </a:spcAft>
            </a:pPr>
            <a:r>
              <a:rPr lang="fi-FI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Perttu Mikkola</a:t>
            </a:r>
          </a:p>
          <a:p>
            <a:pPr marL="0" indent="0">
              <a:lnSpc>
                <a:spcPts val="1800"/>
              </a:lnSpc>
              <a:spcBef>
                <a:spcPts val="400"/>
              </a:spcBef>
              <a:spcAft>
                <a:spcPts val="1200"/>
              </a:spcAft>
            </a:pPr>
            <a:r>
              <a:rPr lang="fi-FI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Geologist</a:t>
            </a:r>
            <a:r>
              <a:rPr lang="fi-FI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Senior </a:t>
            </a:r>
            <a:r>
              <a:rPr lang="fi-FI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endParaRPr lang="fi-FI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800"/>
              </a:lnSpc>
              <a:spcBef>
                <a:spcPts val="400"/>
              </a:spcBef>
              <a:spcAft>
                <a:spcPts val="1200"/>
              </a:spcAft>
            </a:pPr>
            <a:r>
              <a:rPr lang="fi-FI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perttu.mikkola@gtk.fi</a:t>
            </a:r>
          </a:p>
          <a:p>
            <a:pPr marL="0" indent="0">
              <a:lnSpc>
                <a:spcPts val="1800"/>
              </a:lnSpc>
              <a:spcBef>
                <a:spcPts val="400"/>
              </a:spcBef>
              <a:spcAft>
                <a:spcPts val="1200"/>
              </a:spcAft>
            </a:pPr>
            <a:r>
              <a:rPr lang="fi-FI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gtk.fi</a:t>
            </a:r>
            <a:endParaRPr lang="fi-FI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800"/>
              </a:lnSpc>
              <a:spcBef>
                <a:spcPts val="400"/>
              </a:spcBef>
              <a:spcAft>
                <a:spcPts val="1200"/>
              </a:spcAft>
            </a:pPr>
            <a:endParaRPr lang="fi-FI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B49B530-5F01-A2B6-A41A-5467FF3CDED8}"/>
              </a:ext>
            </a:extLst>
          </p:cNvPr>
          <p:cNvSpPr txBox="1">
            <a:spLocks/>
          </p:cNvSpPr>
          <p:nvPr/>
        </p:nvSpPr>
        <p:spPr>
          <a:xfrm>
            <a:off x="962863" y="5341755"/>
            <a:ext cx="4880930" cy="779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66708" indent="-266708" algn="l" defTabSz="531828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23920" indent="-192093" algn="l" defTabSz="914403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00139" indent="-176218" algn="l" defTabSz="914403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77943" indent="-185743" algn="l" defTabSz="914403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255748" indent="-177805" algn="l" defTabSz="941414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tabLst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433553" indent="-177805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9770" indent="-176218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787575" indent="-177805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87575" indent="0" algn="l" defTabSz="9144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400"/>
              </a:spcBef>
              <a:spcAft>
                <a:spcPts val="1200"/>
              </a:spcAft>
            </a:pPr>
            <a:r>
              <a:rPr lang="fi-FI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 </a:t>
            </a:r>
            <a:endParaRPr lang="fi-FI" sz="5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09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7011ED-0407-422A-84D0-24D9E5314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Scope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1984BA-9BF7-45C0-AEE0-C68FC960A82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noProof="0" dirty="0"/>
              <a:t>Give brief into of guidelines Geological Survey of Finland follows in stakeholder engagements and share personal experiences in how things work or don’t work in Finland</a:t>
            </a:r>
          </a:p>
          <a:p>
            <a:endParaRPr lang="en-GB" noProof="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079B34-6E63-17FC-F638-D19BA85511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5EB530-FE05-406E-A4FE-7B8EFE41AE08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B14014-C61F-0385-34F2-1414BA7C6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3175E2-C061-2230-0518-56617C763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8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8828-CC60-0F5B-2AAD-F6ABE4272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GTK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2F2E5-7C00-C55C-244D-65335FEE50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noProof="0" dirty="0"/>
              <a:t>Each GTK project is nowadays more or less unique </a:t>
            </a:r>
          </a:p>
          <a:p>
            <a:pPr lvl="1"/>
            <a:r>
              <a:rPr lang="en-GB" noProof="0" dirty="0"/>
              <a:t>=&gt; guidelines are quite general and leave room for tailoring</a:t>
            </a:r>
          </a:p>
          <a:p>
            <a:r>
              <a:rPr lang="en-GB" noProof="0" dirty="0"/>
              <a:t>Main points</a:t>
            </a:r>
          </a:p>
          <a:p>
            <a:pPr lvl="1"/>
            <a:r>
              <a:rPr lang="en-GB" noProof="0" dirty="0"/>
              <a:t>recognize the appropriate stakeholders</a:t>
            </a:r>
          </a:p>
          <a:p>
            <a:pPr lvl="1"/>
            <a:r>
              <a:rPr lang="en-GB" noProof="0" dirty="0"/>
              <a:t>be early (i.e. before you do anything in the field)</a:t>
            </a:r>
          </a:p>
          <a:p>
            <a:pPr lvl="1"/>
            <a:r>
              <a:rPr lang="en-GB" noProof="0" dirty="0"/>
              <a:t>keep the message simple (use of layman terms)</a:t>
            </a:r>
          </a:p>
          <a:p>
            <a:pPr lvl="1"/>
            <a:r>
              <a:rPr lang="en-GB" noProof="0" dirty="0"/>
              <a:t>repeat (each year or when phase changes)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41B15-0989-B123-36EF-49E31E5725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1CF7-FA17-F053-A209-40D01F69A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C71D9-9DA8-3758-CD67-78A18EDC1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4384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0C65-3612-BD4B-0A53-65A9252B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GTK level synchronisation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B2377-3AE1-2FA5-CC39-76C40F1558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5618325" cy="4190400"/>
          </a:xfrm>
        </p:spPr>
        <p:txBody>
          <a:bodyPr/>
          <a:lstStyle/>
          <a:p>
            <a:r>
              <a:rPr lang="en-GB" noProof="0" dirty="0"/>
              <a:t>All notices about field activities systematically in one place</a:t>
            </a:r>
          </a:p>
          <a:p>
            <a:r>
              <a:rPr lang="en-GB" noProof="0" dirty="0"/>
              <a:t>GTK level press release about target areas before start of field season</a:t>
            </a:r>
          </a:p>
          <a:p>
            <a:r>
              <a:rPr lang="en-GB" noProof="0" dirty="0"/>
              <a:t>Public relations group provides help to individual projects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A91AB-D0F0-1FAD-DD61-B2CB0CE895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C3BD2-EB4C-A7D6-C2A2-5567547BC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15EA0-7094-F26A-4A74-818E9544A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4</a:t>
            </a:fld>
            <a:endParaRPr lang="fi-FI" dirty="0"/>
          </a:p>
        </p:txBody>
      </p:sp>
      <p:pic>
        <p:nvPicPr>
          <p:cNvPr id="8" name="Picture 7" descr="A person standing on rocks by the water&#10;&#10;AI-generated content may be incorrect.">
            <a:extLst>
              <a:ext uri="{FF2B5EF4-FFF2-40B4-BE49-F238E27FC236}">
                <a16:creationId xmlns:a16="http://schemas.microsoft.com/office/drawing/2014/main" id="{4F875083-F200-8A78-3DC2-8776261A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245" y="1865792"/>
            <a:ext cx="5411755" cy="40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47F3D6-847D-51A1-E5EF-53478FE3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381" y="1688839"/>
            <a:ext cx="2779086" cy="4633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9CA0CC-43C9-BB66-DE3A-39E059A8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9464688" cy="782343"/>
          </a:xfrm>
        </p:spPr>
        <p:txBody>
          <a:bodyPr/>
          <a:lstStyle/>
          <a:p>
            <a:r>
              <a:rPr lang="en-GB" noProof="0" dirty="0"/>
              <a:t>Possible stakeholder groups to take into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FA12-0CED-7F95-2279-EC3B7C8DF7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2041" y="1548074"/>
            <a:ext cx="10623600" cy="4190400"/>
          </a:xfrm>
        </p:spPr>
        <p:txBody>
          <a:bodyPr/>
          <a:lstStyle/>
          <a:p>
            <a:r>
              <a:rPr lang="en-GB" noProof="0" dirty="0"/>
              <a:t>Municipalities’ decision makers (policy makers and officials)</a:t>
            </a:r>
          </a:p>
          <a:p>
            <a:pPr lvl="1"/>
            <a:r>
              <a:rPr lang="en-GB" noProof="0" dirty="0"/>
              <a:t>Some municipalities are pro-mining, some are antimining</a:t>
            </a:r>
          </a:p>
          <a:p>
            <a:r>
              <a:rPr lang="en-GB" noProof="0" dirty="0"/>
              <a:t>Permanent residents (population in south and on west coast)</a:t>
            </a:r>
          </a:p>
          <a:p>
            <a:r>
              <a:rPr lang="en-GB" noProof="0" dirty="0"/>
              <a:t>Summer residents (lake district in East Finland)</a:t>
            </a:r>
          </a:p>
          <a:p>
            <a:r>
              <a:rPr lang="en-GB" noProof="0" dirty="0"/>
              <a:t>Reindeer herders (northern half)</a:t>
            </a:r>
          </a:p>
          <a:p>
            <a:r>
              <a:rPr lang="en-GB" noProof="0" dirty="0"/>
              <a:t>National parks and nature reserves (northern half)</a:t>
            </a:r>
          </a:p>
          <a:p>
            <a:r>
              <a:rPr lang="en-GB" noProof="0" dirty="0"/>
              <a:t>The Saami people (northernmost part)</a:t>
            </a:r>
          </a:p>
          <a:p>
            <a:r>
              <a:rPr lang="en-GB" noProof="0" dirty="0"/>
              <a:t>Etc.</a:t>
            </a:r>
          </a:p>
          <a:p>
            <a:r>
              <a:rPr lang="en-GB" noProof="0" dirty="0"/>
              <a:t>=&gt; Each area has a unique combination of these</a:t>
            </a:r>
          </a:p>
          <a:p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10B99-966D-B0B9-A4DF-5186EDB0DC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D0B2F-80C1-063F-FFCC-943BEA34C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4818C-E811-9F96-C90E-024703C50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EC8DC48D-210D-ECA6-9AE1-65510C02CB14}"/>
              </a:ext>
            </a:extLst>
          </p:cNvPr>
          <p:cNvSpPr/>
          <p:nvPr/>
        </p:nvSpPr>
        <p:spPr>
          <a:xfrm rot="16769656">
            <a:off x="8210343" y="3900395"/>
            <a:ext cx="4607763" cy="244617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1200 km</a:t>
            </a:r>
            <a:endParaRPr lang="en-FI" b="1" dirty="0">
              <a:solidFill>
                <a:schemeClr val="tx1"/>
              </a:solidFill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84BD652F-30E5-7C37-B908-91BFBA5656B4}"/>
              </a:ext>
            </a:extLst>
          </p:cNvPr>
          <p:cNvSpPr/>
          <p:nvPr/>
        </p:nvSpPr>
        <p:spPr>
          <a:xfrm>
            <a:off x="9554198" y="4695195"/>
            <a:ext cx="2210269" cy="244617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500 km</a:t>
            </a:r>
            <a:endParaRPr lang="en-FI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9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AF41-DFA3-2540-AFD0-243791B8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Permitting in Finland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AD5AB-5865-F5B2-6021-1F51F1F4C1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1719" y="1584847"/>
            <a:ext cx="8379993" cy="4190400"/>
          </a:xfrm>
        </p:spPr>
        <p:txBody>
          <a:bodyPr/>
          <a:lstStyle/>
          <a:p>
            <a:r>
              <a:rPr lang="en-GB" noProof="0" dirty="0"/>
              <a:t>Without </a:t>
            </a:r>
            <a:r>
              <a:rPr lang="en-GB" noProof="0" dirty="0" err="1"/>
              <a:t>expolaration</a:t>
            </a:r>
            <a:r>
              <a:rPr lang="en-GB" noProof="0" dirty="0"/>
              <a:t> license you can do ”minor” work</a:t>
            </a:r>
          </a:p>
          <a:p>
            <a:pPr lvl="1"/>
            <a:r>
              <a:rPr lang="en-GB" noProof="0" dirty="0"/>
              <a:t>1 person can carry the instrument and the sample</a:t>
            </a:r>
          </a:p>
          <a:p>
            <a:pPr lvl="1"/>
            <a:r>
              <a:rPr lang="en-GB" noProof="0" dirty="0"/>
              <a:t>But you have to inform the landowner before hand</a:t>
            </a:r>
          </a:p>
          <a:p>
            <a:pPr lvl="2"/>
            <a:r>
              <a:rPr lang="en-GB" noProof="0" dirty="0"/>
              <a:t>In regional projects announcement in newspaper sufficient</a:t>
            </a:r>
          </a:p>
          <a:p>
            <a:r>
              <a:rPr lang="en-GB" noProof="0" dirty="0"/>
              <a:t>Landowner can grant permission for ”anything”</a:t>
            </a:r>
          </a:p>
          <a:p>
            <a:r>
              <a:rPr lang="en-GB" noProof="0" dirty="0"/>
              <a:t>Nowadays permits always asked in writing</a:t>
            </a:r>
          </a:p>
          <a:p>
            <a:r>
              <a:rPr lang="en-GB" noProof="0" dirty="0"/>
              <a:t>BUT always worthwhile to call people and talk with them before postman arrives with the request letter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3BE4D-378D-0BF2-F5E8-2DD1877032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794AB-7175-BCAE-452D-06D5599DE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286E5-0220-17FA-C357-70EBD612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54D5C-B4DE-564B-7E54-F91F6232F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712" y="1192341"/>
            <a:ext cx="2798669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2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A8F70-A105-A4D1-B265-505BC00D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Open to all town hall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28369-9B3D-A8AC-B4EC-074571D530A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0482" y="1907577"/>
            <a:ext cx="10623600" cy="4190400"/>
          </a:xfrm>
        </p:spPr>
        <p:txBody>
          <a:bodyPr/>
          <a:lstStyle/>
          <a:p>
            <a:r>
              <a:rPr lang="en-GB" noProof="0" dirty="0"/>
              <a:t>Organised in any larger project</a:t>
            </a:r>
          </a:p>
          <a:p>
            <a:r>
              <a:rPr lang="en-GB" noProof="0" dirty="0"/>
              <a:t>Repeated yearly in longer projects</a:t>
            </a:r>
          </a:p>
          <a:p>
            <a:r>
              <a:rPr lang="en-GB" noProof="0" dirty="0"/>
              <a:t>In person, on-line or hybrid</a:t>
            </a:r>
          </a:p>
          <a:p>
            <a:r>
              <a:rPr lang="en-GB" noProof="0" dirty="0"/>
              <a:t>Key points for presentation &amp; discussion:</a:t>
            </a:r>
          </a:p>
          <a:p>
            <a:pPr lvl="1"/>
            <a:r>
              <a:rPr lang="en-GB" noProof="0" dirty="0"/>
              <a:t>What is GTK, what &amp; when will be done, where &amp; why it is done, what is the environmental effect, what is the expected outcome, what are the possible outcomes, who can be contacted…..</a:t>
            </a:r>
          </a:p>
          <a:p>
            <a:pPr lvl="1"/>
            <a:r>
              <a:rPr lang="en-GB" noProof="0" dirty="0"/>
              <a:t>AND DON’T FORGET TO TELL ABOUT THE GEOLOGY……..</a:t>
            </a:r>
          </a:p>
          <a:p>
            <a:pPr lvl="1"/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44359-15AA-95D2-6782-D00D405C8B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2704A-D92C-5396-B0CA-005283694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84739-E36B-74A1-124C-0A26231D3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482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05973-F2B5-9FB4-E4B7-C8EB28C2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49" y="644233"/>
            <a:ext cx="9216720" cy="782343"/>
          </a:xfrm>
        </p:spPr>
        <p:txBody>
          <a:bodyPr/>
          <a:lstStyle/>
          <a:p>
            <a:r>
              <a:rPr lang="en-GB" noProof="0" dirty="0"/>
              <a:t>Challenges with GTK’s public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CCBE3-EB55-BC2A-A486-CC4C85C679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6750306" cy="4190400"/>
          </a:xfrm>
        </p:spPr>
        <p:txBody>
          <a:bodyPr/>
          <a:lstStyle/>
          <a:p>
            <a:r>
              <a:rPr lang="en-GB" noProof="0" dirty="0"/>
              <a:t>GTK stopped all ore exploration 15 years ago, since then we’ve be doing ”ore potential evaluation”</a:t>
            </a:r>
          </a:p>
          <a:p>
            <a:pPr lvl="1"/>
            <a:r>
              <a:rPr lang="en-GB" noProof="0" dirty="0"/>
              <a:t>Difference for ”normal” people vague</a:t>
            </a:r>
          </a:p>
          <a:p>
            <a:pPr lvl="1"/>
            <a:r>
              <a:rPr lang="en-GB" noProof="0" dirty="0"/>
              <a:t>Many think that anything to do with bedrock is ore exploration and that bedrock data has no other use</a:t>
            </a:r>
          </a:p>
          <a:p>
            <a:r>
              <a:rPr lang="en-GB" noProof="0" dirty="0"/>
              <a:t>Certain % of population see GTK simply as minion of the faceless international mining giants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828B2-1960-84A3-BD1A-8A12251EFA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C98DC-57CD-784D-7865-8030F5845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24452-BE7D-5EE9-10F4-3EA342D27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8" name="Picture 7" descr="A cartoon of a gnome holding a sign&#10;&#10;AI-generated content may be incorrect.">
            <a:extLst>
              <a:ext uri="{FF2B5EF4-FFF2-40B4-BE49-F238E27FC236}">
                <a16:creationId xmlns:a16="http://schemas.microsoft.com/office/drawing/2014/main" id="{F7740A11-FEFF-DC4B-F9CC-F85FD9E9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40" y="1168882"/>
            <a:ext cx="4709459" cy="47094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E481532-CF54-4B87-8865-954E4B4CC58B}"/>
              </a:ext>
            </a:extLst>
          </p:cNvPr>
          <p:cNvSpPr txBox="1">
            <a:spLocks/>
          </p:cNvSpPr>
          <p:nvPr/>
        </p:nvSpPr>
        <p:spPr>
          <a:xfrm>
            <a:off x="7482540" y="5740689"/>
            <a:ext cx="9216720" cy="7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>
                <a:solidFill>
                  <a:schemeClr val="bg2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i-FI" sz="1400" dirty="0"/>
              <a:t>Image </a:t>
            </a:r>
            <a:r>
              <a:rPr lang="fi-FI" sz="1400" dirty="0" err="1"/>
              <a:t>by</a:t>
            </a:r>
            <a:r>
              <a:rPr lang="fi-FI" sz="1400" dirty="0"/>
              <a:t> </a:t>
            </a:r>
            <a:r>
              <a:rPr lang="fi-FI" sz="1400" dirty="0" err="1"/>
              <a:t>CoPilot</a:t>
            </a:r>
            <a:endParaRPr lang="en-FI" sz="1400" dirty="0"/>
          </a:p>
        </p:txBody>
      </p:sp>
    </p:spTree>
    <p:extLst>
      <p:ext uri="{BB962C8B-B14F-4D97-AF65-F5344CB8AC3E}">
        <p14:creationId xmlns:p14="http://schemas.microsoft.com/office/powerpoint/2010/main" val="2614064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21FE-ED50-5B42-C155-A35D74E9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Trying to explain other uses of bedrock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F3786-33A1-45F4-A1BB-4A73D01751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7212413" cy="4190400"/>
          </a:xfrm>
        </p:spPr>
        <p:txBody>
          <a:bodyPr/>
          <a:lstStyle/>
          <a:p>
            <a:r>
              <a:rPr lang="en-GB" noProof="0" dirty="0"/>
              <a:t>Active dissemination of information about other uses of geological data is one point we’ve trying to drive through…</a:t>
            </a:r>
          </a:p>
          <a:p>
            <a:pPr lvl="1"/>
            <a:r>
              <a:rPr lang="en-GB" noProof="0" dirty="0"/>
              <a:t>Ground water quality</a:t>
            </a:r>
          </a:p>
          <a:p>
            <a:pPr lvl="2"/>
            <a:r>
              <a:rPr lang="en-GB" noProof="0" dirty="0"/>
              <a:t>Correlates with bedrock, iron the most common problem, very local variation</a:t>
            </a:r>
          </a:p>
          <a:p>
            <a:pPr lvl="1"/>
            <a:r>
              <a:rPr lang="en-GB" noProof="0" dirty="0"/>
              <a:t>Aggregate production</a:t>
            </a:r>
          </a:p>
          <a:p>
            <a:pPr lvl="2"/>
            <a:r>
              <a:rPr lang="en-GB" noProof="0" dirty="0"/>
              <a:t>Good quality rocks locally scarce in Finland</a:t>
            </a:r>
          </a:p>
          <a:p>
            <a:pPr lvl="1"/>
            <a:r>
              <a:rPr lang="en-GB" noProof="0" dirty="0"/>
              <a:t>Geothermal energy potential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2D19A-09CB-F974-7940-8ACD5712C8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69A7DA-AA84-4B04-8C67-DBE7100C8706}" type="datetime1">
              <a:rPr lang="fi-FI" smtClean="0"/>
              <a:t>16.9.2025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1F14E-ABC4-FE49-2126-AC0AFC7C0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8CD2D-F1A7-C5D3-976D-666F51A07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2E8DC-1CC2-4CA9-B200-8216FEDA2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785" y="1389969"/>
            <a:ext cx="3617849" cy="48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96814"/>
      </p:ext>
    </p:extLst>
  </p:cSld>
  <p:clrMapOvr>
    <a:masterClrMapping/>
  </p:clrMapOvr>
</p:sld>
</file>

<file path=ppt/theme/theme1.xml><?xml version="1.0" encoding="utf-8"?>
<a:theme xmlns:a="http://schemas.openxmlformats.org/drawingml/2006/main" name="GTK">
  <a:themeElements>
    <a:clrScheme name="GTK">
      <a:dk1>
        <a:srgbClr val="000000"/>
      </a:dk1>
      <a:lt1>
        <a:srgbClr val="FFFFFF"/>
      </a:lt1>
      <a:dk2>
        <a:srgbClr val="636569"/>
      </a:dk2>
      <a:lt2>
        <a:srgbClr val="32A2B8"/>
      </a:lt2>
      <a:accent1>
        <a:srgbClr val="32A2B8"/>
      </a:accent1>
      <a:accent2>
        <a:srgbClr val="85AF9A"/>
      </a:accent2>
      <a:accent3>
        <a:srgbClr val="636569"/>
      </a:accent3>
      <a:accent4>
        <a:srgbClr val="F9DD9F"/>
      </a:accent4>
      <a:accent5>
        <a:srgbClr val="FF595A"/>
      </a:accent5>
      <a:accent6>
        <a:srgbClr val="A8DDE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TK-template-2022" id="{870B78C5-CA1D-40BC-9514-157C48D41C18}" vid="{D586301B-D346-4134-AD5D-A1B653F2BEBB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E41B61706AD5D45A1EBDB27854A6C65" ma:contentTypeVersion="12" ma:contentTypeDescription="Luo uusi asiakirja." ma:contentTypeScope="" ma:versionID="9c4023bda04d298f678f1158ba781d16">
  <xsd:schema xmlns:xsd="http://www.w3.org/2001/XMLSchema" xmlns:xs="http://www.w3.org/2001/XMLSchema" xmlns:p="http://schemas.microsoft.com/office/2006/metadata/properties" xmlns:ns2="b1ebee64-8cdf-4091-bd77-f3651f5be192" xmlns:ns3="405cfb43-9cb7-47d9-b23f-1e3c7ddd6d1d" targetNamespace="http://schemas.microsoft.com/office/2006/metadata/properties" ma:root="true" ma:fieldsID="47b42ee05873d0dee8a31c00f1b03391" ns2:_="" ns3:_="">
    <xsd:import namespace="b1ebee64-8cdf-4091-bd77-f3651f5be192"/>
    <xsd:import namespace="405cfb43-9cb7-47d9-b23f-1e3c7ddd6d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bee64-8cdf-4091-bd77-f3651f5be1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5cfb43-9cb7-47d9-b23f-1e3c7ddd6d1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0BD30-5B35-469B-BDC9-A50DABAB4E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47C41BD-7499-40F4-AA26-004D4828D4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11A28A-62CB-4744-AAE9-DF0FBEE9E8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bee64-8cdf-4091-bd77-f3651f5be192"/>
    <ds:schemaRef ds:uri="405cfb43-9cb7-47d9-b23f-1e3c7ddd6d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GTK-template-2022</Template>
  <TotalTime>320</TotalTime>
  <Words>856</Words>
  <Application>Microsoft Office PowerPoint</Application>
  <PresentationFormat>Widescreen</PresentationFormat>
  <Paragraphs>123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GTK</vt:lpstr>
      <vt:lpstr>Keeping the locals informed  Practices, experiences and blunders from Geological Survey of Finland's bedrock projects</vt:lpstr>
      <vt:lpstr>Scope</vt:lpstr>
      <vt:lpstr>GTK way</vt:lpstr>
      <vt:lpstr>GTK level synchronisation</vt:lpstr>
      <vt:lpstr>Possible stakeholder groups to take into account</vt:lpstr>
      <vt:lpstr>Permitting in Finland</vt:lpstr>
      <vt:lpstr>Open to all town hall meetings</vt:lpstr>
      <vt:lpstr>Challenges with GTK’s public image</vt:lpstr>
      <vt:lpstr>Trying to explain other uses of bedrock data</vt:lpstr>
      <vt:lpstr>People only read the headline</vt:lpstr>
      <vt:lpstr>Only time my name made it to ”Postimees”</vt:lpstr>
      <vt:lpstr>PowerPoint Presentation</vt:lpstr>
      <vt:lpstr>But still your best buddy is the journalist</vt:lpstr>
      <vt:lpstr>You can do everything right and still fail</vt:lpstr>
      <vt:lpstr>Summary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Mikkola Perttu (GTK)</dc:creator>
  <cp:lastModifiedBy>Mikkola Perttu (GTK)</cp:lastModifiedBy>
  <cp:revision>21</cp:revision>
  <dcterms:created xsi:type="dcterms:W3CDTF">2025-08-13T11:54:43Z</dcterms:created>
  <dcterms:modified xsi:type="dcterms:W3CDTF">2025-09-16T05:22:32Z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0x0101007E41B61706AD5D45A1EBDB27854A6C65</vt:lpwstr>
  </property>
</Properties>
</file>