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3" r:id="rId2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/>
    <p:restoredTop sz="94709"/>
  </p:normalViewPr>
  <p:slideViewPr>
    <p:cSldViewPr snapToGrid="0">
      <p:cViewPr varScale="1">
        <p:scale>
          <a:sx n="120" d="100"/>
          <a:sy n="120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D9B01-DDFF-534F-B71E-92233DB97272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51B8-EB8C-6842-9EEB-3E2C0C0D441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6294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E69B-8FE2-9C75-764F-D506196DC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AC8FC-F46E-C474-E719-CF137AEAF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D71A-6E10-919B-9FA7-01CFF347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0C6-50FC-9446-B01D-935B93BAA8D0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0889A-BF9D-91B5-F163-AFC5E6E8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7DAA1-09D5-C1A9-1866-F6BABDD0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FD63-00D8-7740-8A7B-7AC69C1780F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29826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F4FE-98CB-99D4-6A1B-31BB2ED9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50594-554C-FB66-904B-0AE3BD9FE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F1D5A-F6E0-590B-53B0-13A158EF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0C6-50FC-9446-B01D-935B93BAA8D0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24EA1-2560-A08A-82CE-B08D610F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4F9ED-3A00-1E68-D38D-D4E64AFE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FD63-00D8-7740-8A7B-7AC69C1780F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4125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9D44C-4FAA-AA04-997A-EED9E6EB0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EA939-A918-3329-AD57-8A58506AD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ECE36-758B-3A7A-ED1C-DA8E4F88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0C6-50FC-9446-B01D-935B93BAA8D0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6628C-EDED-174F-A502-3E61DA74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9C24-69F7-2830-225C-6E172481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FD63-00D8-7740-8A7B-7AC69C1780F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0918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AD8B-6216-C0CB-1771-F314BC04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4F6A1-A1D6-E0D7-9255-ACA28932A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C9769-4AEF-68A4-8143-71810BA7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0C6-50FC-9446-B01D-935B93BAA8D0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52BF-6520-38C2-7ADF-527A706A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5B91C-B4E8-7A66-4B25-592359FE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FD63-00D8-7740-8A7B-7AC69C1780F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10050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F6C7-7604-B62E-02D6-0EE638E6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9DF6E-A456-7CBF-50CC-B1252846F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DD70F-51B4-10EC-A2A3-CBC1EA2E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0C6-50FC-9446-B01D-935B93BAA8D0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67C46-1C33-E69D-1C44-1C9CCFA6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7A780-8343-C234-CD90-A6EADD72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FD63-00D8-7740-8A7B-7AC69C1780F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13500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22A6-2BA8-0EB4-9067-9D779768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99B89-1F21-70C9-E13C-5973635C9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45250-D946-8C5F-14C8-943DE639D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AC753-D9C0-26C9-EBA8-7D70D65A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0C6-50FC-9446-B01D-935B93BAA8D0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1A16B-4EBE-0AD3-0AAC-3FAF52F6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F141A-4882-6C73-ABD8-D9A55018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FD63-00D8-7740-8A7B-7AC69C1780F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90897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F5B5-0875-A62B-8601-CF4EE958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9282E-5265-922B-21AA-AAEAD0F77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E3898-3620-EA50-477C-A2C497D1A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E47469-66B9-55B5-B487-6C89930BE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51D8D-C19A-0C64-6D15-9000298A4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D62613-BEBC-411E-58ED-36CA6368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0C6-50FC-9446-B01D-935B93BAA8D0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23E72-EE47-D7C5-BF07-F9932914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0F5790-81C0-44E6-12A2-2161EF17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FD63-00D8-7740-8A7B-7AC69C1780F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61216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587A-7260-D145-8750-9CD013F6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2E19D-4BE5-C790-A40E-464F8347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0C6-50FC-9446-B01D-935B93BAA8D0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5FCDF-741A-434C-A34C-3154D69F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499D7-C70B-FE24-56DA-B2665CF4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FD63-00D8-7740-8A7B-7AC69C1780F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26413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E3EF5-82AE-9799-21F7-F3B0E11C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0C6-50FC-9446-B01D-935B93BAA8D0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6A98C-0959-5650-31B3-71EFE6D7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FCD69-A782-0623-BB7B-EE005CA8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FD63-00D8-7740-8A7B-7AC69C1780F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7166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B50F-0E7C-370F-ECFA-93C363E4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84D6B-C3EC-FC03-A3A2-0C89FEDC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F63D2-8742-A5B0-ECE0-292BEF40A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EDB26-1E5C-4EED-6558-527C7C69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0C6-50FC-9446-B01D-935B93BAA8D0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4CA25-E81E-1F08-CC80-F8A9FB5D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C4B59-230D-342C-FCC4-AD757DB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FD63-00D8-7740-8A7B-7AC69C1780F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78054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412C-E6D3-C5C2-B28D-4DCD8AD0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ED3DA-D264-31EC-249B-5C9302D45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760B1-3E28-DF99-78B0-8713B1D15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903A2-256D-E8ED-472D-ADD9738F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0C6-50FC-9446-B01D-935B93BAA8D0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B0B9E-117B-B681-37CD-6A397745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DE4AF-4578-7FA2-B14B-9FC11D65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FD63-00D8-7740-8A7B-7AC69C1780F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36219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4497D-1EFA-07ED-5296-AAD0A087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94876-3F93-6C28-094F-C9C0A9B4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27088-1165-ECA3-9060-B62EC4293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D70C6-50FC-9446-B01D-935B93BAA8D0}" type="datetimeFigureOut">
              <a:rPr lang="en-EE" smtClean="0"/>
              <a:t>15.09.2025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0F84B-054B-9302-D8E3-6CE1B4870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7CC0-8182-9735-A3E0-4A2436D5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6FD63-00D8-7740-8A7B-7AC69C1780F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50515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0720ED-64D3-7447-9BB6-46252875FF54}"/>
              </a:ext>
            </a:extLst>
          </p:cNvPr>
          <p:cNvSpPr txBox="1"/>
          <p:nvPr/>
        </p:nvSpPr>
        <p:spPr>
          <a:xfrm>
            <a:off x="-1" y="7152"/>
            <a:ext cx="12253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py Agency" pitchFamily="2" charset="0"/>
              </a:rPr>
              <a:t>Social and Environmental Advantages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py Agency" pitchFamily="2" charset="0"/>
              </a:rPr>
              <a:t>of New Satellite-NMR Technology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py Agency" pitchFamily="2" charset="0"/>
              </a:rPr>
              <a:t>for Sustainable Mineral Exploration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C1C92-1C6D-1FC6-6ACE-945B82EBF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39" y="1111337"/>
            <a:ext cx="1853979" cy="1243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5A84B8-FD94-8515-D0F4-1A371D411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319"/>
            <a:ext cx="1801112" cy="1187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62E980-B310-1895-E06D-9D3E86537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11" y="1451184"/>
            <a:ext cx="1312453" cy="1029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45310B-122B-3B62-5BB5-9C57DB9AC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9314"/>
            <a:ext cx="2309240" cy="513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C67835-05BD-EF7E-2D87-A87304B62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2" y="2554094"/>
            <a:ext cx="6063591" cy="3410771"/>
          </a:xfrm>
          <a:prstGeom prst="rect">
            <a:avLst/>
          </a:prstGeom>
          <a:ln w="2540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4A8E29-E5F9-EBEC-238B-AD0C1F4A2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44" y="3129794"/>
            <a:ext cx="5951456" cy="3721054"/>
          </a:xfrm>
          <a:prstGeom prst="rect">
            <a:avLst/>
          </a:prstGeom>
          <a:ln w="25400"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031380F-9F60-F080-C957-0A6CF45656EC}"/>
              </a:ext>
            </a:extLst>
          </p:cNvPr>
          <p:cNvGrpSpPr/>
          <p:nvPr/>
        </p:nvGrpSpPr>
        <p:grpSpPr>
          <a:xfrm>
            <a:off x="522633" y="6150749"/>
            <a:ext cx="5223240" cy="589932"/>
            <a:chOff x="1001098" y="6150749"/>
            <a:chExt cx="5223240" cy="5899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CE9AC5-DE13-FFD3-1730-C4483C718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98" y="6150749"/>
              <a:ext cx="587510" cy="5875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DF4AD8-EB5E-3229-AA13-B99D0C0BC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162" y="6234829"/>
              <a:ext cx="467655" cy="5058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15D9621-DE64-969A-3F03-8C4D63626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796" y="6152202"/>
              <a:ext cx="587510" cy="5875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73B668-BF59-49F4-C76F-8B45D2B34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559" y="6224895"/>
              <a:ext cx="514817" cy="51481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365250B-9ECC-C359-40E6-631212A58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431" y="6243864"/>
              <a:ext cx="439154" cy="43915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96FC7D-FBBF-A551-5F19-817FAFCE1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9" t="24663" r="13878" b="12185"/>
            <a:stretch/>
          </p:blipFill>
          <p:spPr>
            <a:xfrm>
              <a:off x="5059122" y="6206167"/>
              <a:ext cx="561229" cy="47687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8016CA3-03A1-555C-D686-A0732B165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139" y="6243864"/>
              <a:ext cx="476880" cy="47688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A56C47A-7A2C-11C6-4918-4FA0EEC30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459" y="6206167"/>
              <a:ext cx="476879" cy="47687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9DFC8B5-7DFF-1B77-86C4-3F4CF049C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925" y="6206167"/>
              <a:ext cx="530816" cy="53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20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12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Spy Agency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 Kazbulat Shogenov</dc:creator>
  <cp:lastModifiedBy>Dr Kazbulat Shogenov</cp:lastModifiedBy>
  <cp:revision>23</cp:revision>
  <dcterms:created xsi:type="dcterms:W3CDTF">2025-07-03T19:43:02Z</dcterms:created>
  <dcterms:modified xsi:type="dcterms:W3CDTF">2025-09-15T13:10:47Z</dcterms:modified>
</cp:coreProperties>
</file>