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7" r:id="rId5"/>
    <p:sldId id="270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31C215-65BE-48BD-AB21-17ADB2B39093}" v="3" dt="2025-09-16T08:13:33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si Lahde" userId="fd68626d-0bf8-4a2a-a4c3-b0eab0111f4b" providerId="ADAL" clId="{B41B01FF-CD10-4092-BE40-B374E0AD403F}"/>
    <pc:docChg chg="undo custSel addSld delSld modSld sldOrd">
      <pc:chgData name="Jussi Lahde" userId="fd68626d-0bf8-4a2a-a4c3-b0eab0111f4b" providerId="ADAL" clId="{B41B01FF-CD10-4092-BE40-B374E0AD403F}" dt="2025-09-16T08:17:22.706" v="3629" actId="20577"/>
      <pc:docMkLst>
        <pc:docMk/>
      </pc:docMkLst>
      <pc:sldChg chg="modSp mod">
        <pc:chgData name="Jussi Lahde" userId="fd68626d-0bf8-4a2a-a4c3-b0eab0111f4b" providerId="ADAL" clId="{B41B01FF-CD10-4092-BE40-B374E0AD403F}" dt="2025-09-16T07:59:23.902" v="3489" actId="255"/>
        <pc:sldMkLst>
          <pc:docMk/>
          <pc:sldMk cId="4057120861" sldId="256"/>
        </pc:sldMkLst>
        <pc:spChg chg="mod">
          <ac:chgData name="Jussi Lahde" userId="fd68626d-0bf8-4a2a-a4c3-b0eab0111f4b" providerId="ADAL" clId="{B41B01FF-CD10-4092-BE40-B374E0AD403F}" dt="2025-09-16T07:15:02.634" v="152" actId="20577"/>
          <ac:spMkLst>
            <pc:docMk/>
            <pc:sldMk cId="4057120861" sldId="256"/>
            <ac:spMk id="2" creationId="{93F1A91B-ACAB-D675-BAED-3E0B970CF80B}"/>
          </ac:spMkLst>
        </pc:spChg>
        <pc:spChg chg="mod">
          <ac:chgData name="Jussi Lahde" userId="fd68626d-0bf8-4a2a-a4c3-b0eab0111f4b" providerId="ADAL" clId="{B41B01FF-CD10-4092-BE40-B374E0AD403F}" dt="2025-09-16T07:59:23.902" v="3489" actId="255"/>
          <ac:spMkLst>
            <pc:docMk/>
            <pc:sldMk cId="4057120861" sldId="256"/>
            <ac:spMk id="3" creationId="{AAD7D91C-35FB-D87C-7A13-BEC141121C33}"/>
          </ac:spMkLst>
        </pc:spChg>
      </pc:sldChg>
      <pc:sldChg chg="del">
        <pc:chgData name="Jussi Lahde" userId="fd68626d-0bf8-4a2a-a4c3-b0eab0111f4b" providerId="ADAL" clId="{B41B01FF-CD10-4092-BE40-B374E0AD403F}" dt="2025-09-16T07:58:29.259" v="3427" actId="47"/>
        <pc:sldMkLst>
          <pc:docMk/>
          <pc:sldMk cId="3604844160" sldId="257"/>
        </pc:sldMkLst>
      </pc:sldChg>
      <pc:sldChg chg="modSp mod ord">
        <pc:chgData name="Jussi Lahde" userId="fd68626d-0bf8-4a2a-a4c3-b0eab0111f4b" providerId="ADAL" clId="{B41B01FF-CD10-4092-BE40-B374E0AD403F}" dt="2025-09-16T07:34:28.936" v="1933" actId="20577"/>
        <pc:sldMkLst>
          <pc:docMk/>
          <pc:sldMk cId="1463343679" sldId="258"/>
        </pc:sldMkLst>
        <pc:spChg chg="mod">
          <ac:chgData name="Jussi Lahde" userId="fd68626d-0bf8-4a2a-a4c3-b0eab0111f4b" providerId="ADAL" clId="{B41B01FF-CD10-4092-BE40-B374E0AD403F}" dt="2025-09-16T07:27:42.035" v="1411" actId="20577"/>
          <ac:spMkLst>
            <pc:docMk/>
            <pc:sldMk cId="1463343679" sldId="258"/>
            <ac:spMk id="2" creationId="{3CBA7506-2EC7-EC36-9AD8-CE445DAB46D8}"/>
          </ac:spMkLst>
        </pc:spChg>
        <pc:spChg chg="mod">
          <ac:chgData name="Jussi Lahde" userId="fd68626d-0bf8-4a2a-a4c3-b0eab0111f4b" providerId="ADAL" clId="{B41B01FF-CD10-4092-BE40-B374E0AD403F}" dt="2025-09-16T07:34:28.936" v="1933" actId="20577"/>
          <ac:spMkLst>
            <pc:docMk/>
            <pc:sldMk cId="1463343679" sldId="258"/>
            <ac:spMk id="9" creationId="{F374E29F-3C22-1577-CD38-9A44D21CEA95}"/>
          </ac:spMkLst>
        </pc:spChg>
      </pc:sldChg>
      <pc:sldChg chg="del">
        <pc:chgData name="Jussi Lahde" userId="fd68626d-0bf8-4a2a-a4c3-b0eab0111f4b" providerId="ADAL" clId="{B41B01FF-CD10-4092-BE40-B374E0AD403F}" dt="2025-09-16T07:55:01.328" v="3257" actId="47"/>
        <pc:sldMkLst>
          <pc:docMk/>
          <pc:sldMk cId="409857907" sldId="259"/>
        </pc:sldMkLst>
      </pc:sldChg>
      <pc:sldChg chg="del">
        <pc:chgData name="Jussi Lahde" userId="fd68626d-0bf8-4a2a-a4c3-b0eab0111f4b" providerId="ADAL" clId="{B41B01FF-CD10-4092-BE40-B374E0AD403F}" dt="2025-09-16T07:54:59.002" v="3256" actId="47"/>
        <pc:sldMkLst>
          <pc:docMk/>
          <pc:sldMk cId="1648981854" sldId="260"/>
        </pc:sldMkLst>
      </pc:sldChg>
      <pc:sldChg chg="del">
        <pc:chgData name="Jussi Lahde" userId="fd68626d-0bf8-4a2a-a4c3-b0eab0111f4b" providerId="ADAL" clId="{B41B01FF-CD10-4092-BE40-B374E0AD403F}" dt="2025-09-16T07:54:56.373" v="3255" actId="47"/>
        <pc:sldMkLst>
          <pc:docMk/>
          <pc:sldMk cId="143139410" sldId="261"/>
        </pc:sldMkLst>
      </pc:sldChg>
      <pc:sldChg chg="del">
        <pc:chgData name="Jussi Lahde" userId="fd68626d-0bf8-4a2a-a4c3-b0eab0111f4b" providerId="ADAL" clId="{B41B01FF-CD10-4092-BE40-B374E0AD403F}" dt="2025-09-16T07:54:18" v="3253" actId="47"/>
        <pc:sldMkLst>
          <pc:docMk/>
          <pc:sldMk cId="3215374353" sldId="262"/>
        </pc:sldMkLst>
      </pc:sldChg>
      <pc:sldChg chg="modSp del mod ord">
        <pc:chgData name="Jussi Lahde" userId="fd68626d-0bf8-4a2a-a4c3-b0eab0111f4b" providerId="ADAL" clId="{B41B01FF-CD10-4092-BE40-B374E0AD403F}" dt="2025-09-16T07:55:20.275" v="3258" actId="47"/>
        <pc:sldMkLst>
          <pc:docMk/>
          <pc:sldMk cId="1254913672" sldId="263"/>
        </pc:sldMkLst>
        <pc:spChg chg="mod">
          <ac:chgData name="Jussi Lahde" userId="fd68626d-0bf8-4a2a-a4c3-b0eab0111f4b" providerId="ADAL" clId="{B41B01FF-CD10-4092-BE40-B374E0AD403F}" dt="2025-09-16T07:45:23.392" v="2761" actId="255"/>
          <ac:spMkLst>
            <pc:docMk/>
            <pc:sldMk cId="1254913672" sldId="263"/>
            <ac:spMk id="2" creationId="{3CAE318B-30F1-335A-F38F-00804D491287}"/>
          </ac:spMkLst>
        </pc:spChg>
        <pc:spChg chg="mod">
          <ac:chgData name="Jussi Lahde" userId="fd68626d-0bf8-4a2a-a4c3-b0eab0111f4b" providerId="ADAL" clId="{B41B01FF-CD10-4092-BE40-B374E0AD403F}" dt="2025-09-16T07:46:59.965" v="2812" actId="20577"/>
          <ac:spMkLst>
            <pc:docMk/>
            <pc:sldMk cId="1254913672" sldId="263"/>
            <ac:spMk id="9" creationId="{D18E6CA5-E16B-902D-3349-0D2B93782B3F}"/>
          </ac:spMkLst>
        </pc:spChg>
      </pc:sldChg>
      <pc:sldChg chg="addSp delSp modSp mod ord">
        <pc:chgData name="Jussi Lahde" userId="fd68626d-0bf8-4a2a-a4c3-b0eab0111f4b" providerId="ADAL" clId="{B41B01FF-CD10-4092-BE40-B374E0AD403F}" dt="2025-09-16T08:17:22.706" v="3629" actId="20577"/>
        <pc:sldMkLst>
          <pc:docMk/>
          <pc:sldMk cId="3859932615" sldId="264"/>
        </pc:sldMkLst>
        <pc:spChg chg="add del mod">
          <ac:chgData name="Jussi Lahde" userId="fd68626d-0bf8-4a2a-a4c3-b0eab0111f4b" providerId="ADAL" clId="{B41B01FF-CD10-4092-BE40-B374E0AD403F}" dt="2025-09-16T07:20:22.032" v="648" actId="478"/>
          <ac:spMkLst>
            <pc:docMk/>
            <pc:sldMk cId="3859932615" sldId="264"/>
            <ac:spMk id="2" creationId="{ED5228CA-D17F-4851-C5FE-673B704D57D2}"/>
          </ac:spMkLst>
        </pc:spChg>
        <pc:spChg chg="add del mod">
          <ac:chgData name="Jussi Lahde" userId="fd68626d-0bf8-4a2a-a4c3-b0eab0111f4b" providerId="ADAL" clId="{B41B01FF-CD10-4092-BE40-B374E0AD403F}" dt="2025-09-16T07:20:22.032" v="648" actId="478"/>
          <ac:spMkLst>
            <pc:docMk/>
            <pc:sldMk cId="3859932615" sldId="264"/>
            <ac:spMk id="4" creationId="{474AC5A2-36A1-593A-9A45-4828A01182CC}"/>
          </ac:spMkLst>
        </pc:spChg>
        <pc:spChg chg="mod">
          <ac:chgData name="Jussi Lahde" userId="fd68626d-0bf8-4a2a-a4c3-b0eab0111f4b" providerId="ADAL" clId="{B41B01FF-CD10-4092-BE40-B374E0AD403F}" dt="2025-09-16T08:17:22.706" v="3629" actId="20577"/>
          <ac:spMkLst>
            <pc:docMk/>
            <pc:sldMk cId="3859932615" sldId="264"/>
            <ac:spMk id="8" creationId="{BE8B39DA-1D7B-6DEE-32E4-B2BD94F7DE4A}"/>
          </ac:spMkLst>
        </pc:spChg>
        <pc:graphicFrameChg chg="add del modGraphic">
          <ac:chgData name="Jussi Lahde" userId="fd68626d-0bf8-4a2a-a4c3-b0eab0111f4b" providerId="ADAL" clId="{B41B01FF-CD10-4092-BE40-B374E0AD403F}" dt="2025-09-16T07:59:55.862" v="3491" actId="27309"/>
          <ac:graphicFrameMkLst>
            <pc:docMk/>
            <pc:sldMk cId="3859932615" sldId="264"/>
            <ac:graphicFrameMk id="6" creationId="{EF67D71A-2D7D-22AD-1F0D-500C93E07E2A}"/>
          </ac:graphicFrameMkLst>
        </pc:graphicFrameChg>
      </pc:sldChg>
      <pc:sldChg chg="del">
        <pc:chgData name="Jussi Lahde" userId="fd68626d-0bf8-4a2a-a4c3-b0eab0111f4b" providerId="ADAL" clId="{B41B01FF-CD10-4092-BE40-B374E0AD403F}" dt="2025-09-16T07:54:24.704" v="3254" actId="47"/>
        <pc:sldMkLst>
          <pc:docMk/>
          <pc:sldMk cId="899189653" sldId="265"/>
        </pc:sldMkLst>
      </pc:sldChg>
      <pc:sldChg chg="del">
        <pc:chgData name="Jussi Lahde" userId="fd68626d-0bf8-4a2a-a4c3-b0eab0111f4b" providerId="ADAL" clId="{B41B01FF-CD10-4092-BE40-B374E0AD403F}" dt="2025-09-16T07:54:12.286" v="3252" actId="47"/>
        <pc:sldMkLst>
          <pc:docMk/>
          <pc:sldMk cId="3717324115" sldId="266"/>
        </pc:sldMkLst>
      </pc:sldChg>
      <pc:sldChg chg="modSp mod ord">
        <pc:chgData name="Jussi Lahde" userId="fd68626d-0bf8-4a2a-a4c3-b0eab0111f4b" providerId="ADAL" clId="{B41B01FF-CD10-4092-BE40-B374E0AD403F}" dt="2025-09-16T08:16:16.418" v="3625" actId="14100"/>
        <pc:sldMkLst>
          <pc:docMk/>
          <pc:sldMk cId="1137812773" sldId="267"/>
        </pc:sldMkLst>
        <pc:spChg chg="mod">
          <ac:chgData name="Jussi Lahde" userId="fd68626d-0bf8-4a2a-a4c3-b0eab0111f4b" providerId="ADAL" clId="{B41B01FF-CD10-4092-BE40-B374E0AD403F}" dt="2025-09-16T07:36:39.241" v="2076" actId="14100"/>
          <ac:spMkLst>
            <pc:docMk/>
            <pc:sldMk cId="1137812773" sldId="267"/>
            <ac:spMk id="2" creationId="{F75E77A6-6265-4C28-A74C-1475B7D34209}"/>
          </ac:spMkLst>
        </pc:spChg>
        <pc:spChg chg="mod">
          <ac:chgData name="Jussi Lahde" userId="fd68626d-0bf8-4a2a-a4c3-b0eab0111f4b" providerId="ADAL" clId="{B41B01FF-CD10-4092-BE40-B374E0AD403F}" dt="2025-09-16T08:16:16.418" v="3625" actId="14100"/>
          <ac:spMkLst>
            <pc:docMk/>
            <pc:sldMk cId="1137812773" sldId="267"/>
            <ac:spMk id="9" creationId="{00AE22C1-DCDB-0D84-6681-61FF3F1F6373}"/>
          </ac:spMkLst>
        </pc:spChg>
      </pc:sldChg>
      <pc:sldChg chg="del">
        <pc:chgData name="Jussi Lahde" userId="fd68626d-0bf8-4a2a-a4c3-b0eab0111f4b" providerId="ADAL" clId="{B41B01FF-CD10-4092-BE40-B374E0AD403F}" dt="2025-09-16T07:54:05.064" v="3251" actId="47"/>
        <pc:sldMkLst>
          <pc:docMk/>
          <pc:sldMk cId="1471516532" sldId="268"/>
        </pc:sldMkLst>
      </pc:sldChg>
      <pc:sldChg chg="del">
        <pc:chgData name="Jussi Lahde" userId="fd68626d-0bf8-4a2a-a4c3-b0eab0111f4b" providerId="ADAL" clId="{B41B01FF-CD10-4092-BE40-B374E0AD403F}" dt="2025-09-16T07:53:59.699" v="3250" actId="47"/>
        <pc:sldMkLst>
          <pc:docMk/>
          <pc:sldMk cId="3247677374" sldId="269"/>
        </pc:sldMkLst>
      </pc:sldChg>
      <pc:sldChg chg="modSp mod ord">
        <pc:chgData name="Jussi Lahde" userId="fd68626d-0bf8-4a2a-a4c3-b0eab0111f4b" providerId="ADAL" clId="{B41B01FF-CD10-4092-BE40-B374E0AD403F}" dt="2025-09-16T08:15:16.805" v="3591" actId="20577"/>
        <pc:sldMkLst>
          <pc:docMk/>
          <pc:sldMk cId="3397174972" sldId="270"/>
        </pc:sldMkLst>
        <pc:spChg chg="mod">
          <ac:chgData name="Jussi Lahde" userId="fd68626d-0bf8-4a2a-a4c3-b0eab0111f4b" providerId="ADAL" clId="{B41B01FF-CD10-4092-BE40-B374E0AD403F}" dt="2025-09-16T07:49:34.921" v="2931" actId="255"/>
          <ac:spMkLst>
            <pc:docMk/>
            <pc:sldMk cId="3397174972" sldId="270"/>
            <ac:spMk id="2" creationId="{0FEDED66-7638-273E-C9B5-B668BCA959B7}"/>
          </ac:spMkLst>
        </pc:spChg>
        <pc:spChg chg="mod">
          <ac:chgData name="Jussi Lahde" userId="fd68626d-0bf8-4a2a-a4c3-b0eab0111f4b" providerId="ADAL" clId="{B41B01FF-CD10-4092-BE40-B374E0AD403F}" dt="2025-09-16T08:15:16.805" v="3591" actId="20577"/>
          <ac:spMkLst>
            <pc:docMk/>
            <pc:sldMk cId="3397174972" sldId="270"/>
            <ac:spMk id="9" creationId="{66C4DB12-BC14-B6E5-AD29-3A6825A798A3}"/>
          </ac:spMkLst>
        </pc:spChg>
      </pc:sldChg>
      <pc:sldChg chg="delSp add del setBg delDesignElem">
        <pc:chgData name="Jussi Lahde" userId="fd68626d-0bf8-4a2a-a4c3-b0eab0111f4b" providerId="ADAL" clId="{B41B01FF-CD10-4092-BE40-B374E0AD403F}" dt="2025-09-16T08:13:41.174" v="3501" actId="47"/>
        <pc:sldMkLst>
          <pc:docMk/>
          <pc:sldMk cId="4058548518" sldId="271"/>
        </pc:sldMkLst>
        <pc:spChg chg="del">
          <ac:chgData name="Jussi Lahde" userId="fd68626d-0bf8-4a2a-a4c3-b0eab0111f4b" providerId="ADAL" clId="{B41B01FF-CD10-4092-BE40-B374E0AD403F}" dt="2025-09-16T08:13:33.604" v="3500"/>
          <ac:spMkLst>
            <pc:docMk/>
            <pc:sldMk cId="4058548518" sldId="271"/>
            <ac:spMk id="13" creationId="{DE723C94-BFAD-E44D-CCFD-8D6098441242}"/>
          </ac:spMkLst>
        </pc:spChg>
        <pc:spChg chg="del">
          <ac:chgData name="Jussi Lahde" userId="fd68626d-0bf8-4a2a-a4c3-b0eab0111f4b" providerId="ADAL" clId="{B41B01FF-CD10-4092-BE40-B374E0AD403F}" dt="2025-09-16T08:13:33.604" v="3500"/>
          <ac:spMkLst>
            <pc:docMk/>
            <pc:sldMk cId="4058548518" sldId="271"/>
            <ac:spMk id="15" creationId="{C616094E-3233-1CB5-2936-A5FC3A927941}"/>
          </ac:spMkLst>
        </pc:spChg>
        <pc:spChg chg="del">
          <ac:chgData name="Jussi Lahde" userId="fd68626d-0bf8-4a2a-a4c3-b0eab0111f4b" providerId="ADAL" clId="{B41B01FF-CD10-4092-BE40-B374E0AD403F}" dt="2025-09-16T08:13:33.604" v="3500"/>
          <ac:spMkLst>
            <pc:docMk/>
            <pc:sldMk cId="4058548518" sldId="271"/>
            <ac:spMk id="17" creationId="{55F3BCC4-8763-6D8D-ED6A-4561248C86EA}"/>
          </ac:spMkLst>
        </pc:spChg>
        <pc:spChg chg="del">
          <ac:chgData name="Jussi Lahde" userId="fd68626d-0bf8-4a2a-a4c3-b0eab0111f4b" providerId="ADAL" clId="{B41B01FF-CD10-4092-BE40-B374E0AD403F}" dt="2025-09-16T08:13:33.604" v="3500"/>
          <ac:spMkLst>
            <pc:docMk/>
            <pc:sldMk cId="4058548518" sldId="271"/>
            <ac:spMk id="19" creationId="{80ADE96B-0D8A-5E8E-7E8F-3C446593CD9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880D7C-D191-0141-AB12-6D96DEDE1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AC8F96B-385D-A44C-8B1F-59BB4FF5A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EA0706D-834E-53B8-63A6-8C22CF37D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652B-5F00-4BA6-8F78-15806B238013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A30AF23-6335-6BFE-AFC7-671F351E6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2F4B99-F322-FF94-9735-51F7B9B18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DA52-FE6C-4440-87AA-2B470B952F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349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96F180-66C0-DC6E-73E5-A0D3CCED6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1746736-144B-0E68-DA8F-7AEC75617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15A0C02-691E-9A1B-AC0D-E5AA7320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652B-5F00-4BA6-8F78-15806B238013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CD82567-CA72-BF87-905C-126AD5A64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BCE7BC-FAAE-0402-6B70-97D1A421A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DA52-FE6C-4440-87AA-2B470B952F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351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D490D58-DF7B-0B21-2AD1-5B26946F8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3BEE1F4-3CA9-7985-7F1B-E38FCEEEE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3E615C-C4C9-C8B4-C1C5-455EACA16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652B-5F00-4BA6-8F78-15806B238013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1C176E-392B-845D-32DB-4825D2CB4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A143752-4CDB-D3E3-8D0A-8ABA10991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DA52-FE6C-4440-87AA-2B470B952F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4496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E08F29-58FC-4CB5-904F-EDC78073C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DC6CE0-DB6F-5D49-854C-01298CE15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C7726-FD3F-5767-BB38-B8925AE5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652B-5F00-4BA6-8F78-15806B238013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00BCFF9-AF31-A266-D78D-8C54CA394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C4C64DD-8140-5C57-1B39-AF3D039E6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DA52-FE6C-4440-87AA-2B470B952F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0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57413D-A1A8-9879-E9E0-6CD9DE53A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54DA6C-FFE0-041E-0A51-54214E0DB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74AA62-726D-A074-5BC1-5F023B018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652B-5F00-4BA6-8F78-15806B238013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03EA32A-57C0-88CD-517E-9F14EBCD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3C185F7-14A8-7FD0-8256-1FFA064C2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DA52-FE6C-4440-87AA-2B470B952F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983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F79D1E-1981-54F8-6B4F-D94AD8BA6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1948DD-3FC7-DE4C-A9B2-15F9CF01F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1E95D15-23CE-193F-350F-A5FA10614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E3498E4-77F6-F8F1-D373-50D54D977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652B-5F00-4BA6-8F78-15806B238013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1CA9012-F5AD-EC3F-9076-57E018423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6FA9FA3-3234-EC2D-1992-4496187AA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DA52-FE6C-4440-87AA-2B470B952F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148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C1CBF8-0278-2A93-E575-B54EA7FD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7687F3C-2D60-D6F4-442B-6DD1B6816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16FFE1-1967-4D00-15D4-8031E27B4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0265457-79D7-C9DF-6161-4F26B5A3C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790475C-E382-96B3-86BF-56B2C11443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402BB42-2FDC-316E-C4C1-DDA8A060F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652B-5F00-4BA6-8F78-15806B238013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B9425F9-3404-DCE6-B9C4-D4C2129C2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9399DBE-7B3B-BB9B-18EE-1A49CA8E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DA52-FE6C-4440-87AA-2B470B952F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140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C0CF55-0844-D381-7472-32DC0CBA4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10A9613-15DA-DDC5-30AD-C3EC2871C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652B-5F00-4BA6-8F78-15806B238013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21FB299-A7AE-6C70-7811-D820AB070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20D5221-A4E2-1544-9705-48BA9A468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DA52-FE6C-4440-87AA-2B470B952F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405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06C0150-FE5A-44A9-A18E-E90A171D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652B-5F00-4BA6-8F78-15806B238013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BD6A4FD-1D8C-27C7-DAEC-9C563A379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2D9D7BC-20EC-3A18-B190-B2B63C0A5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DA52-FE6C-4440-87AA-2B470B952F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399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4DC890-98B1-06B4-FBC1-079BE8277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482E49-FE34-E9BE-CA10-9AD255AAE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FA4D23E-5C46-6EAB-B24A-5F275B2F5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8037143-6A7D-B801-A0EC-F8BBEC2E5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652B-5F00-4BA6-8F78-15806B238013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99FDF57-A3F0-5036-E361-07BC825FA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6F35FB6-45D2-B0B5-EC3C-90DFD0694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DA52-FE6C-4440-87AA-2B470B952F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625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1A8DB3-AD46-BD2D-1A7B-50533CBD8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431186A-811E-BBE7-9F0A-22CA15FDC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E277E48-766C-EA4F-D531-2DBB3926D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92B0AB0-3AF3-4C05-9B4D-F4A97550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652B-5F00-4BA6-8F78-15806B238013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CE1A678-117F-9D50-359E-BB6A169A1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52D12A1-9B46-69CC-6A92-8FE4C386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DA52-FE6C-4440-87AA-2B470B952F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826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67E7B2-E903-BEDF-53C4-14C3675E0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9277C96-46A8-0A60-AE45-AE2DDB122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CBAE20-FC58-DB44-B43C-F5A6983E5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AB652B-5F00-4BA6-8F78-15806B238013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20B5F-A6D1-0553-C7AD-5A89D3737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E7997AF-23BE-22C1-F0FD-2DC45EF4D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94DA52-FE6C-4440-87AA-2B470B952F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440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3F1A91B-ACAB-D675-BAED-3E0B970CF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453" y="1360481"/>
            <a:ext cx="4902412" cy="2387600"/>
          </a:xfrm>
        </p:spPr>
        <p:txBody>
          <a:bodyPr>
            <a:normAutofit fontScale="90000"/>
          </a:bodyPr>
          <a:lstStyle/>
          <a:p>
            <a:pPr algn="l"/>
            <a:r>
              <a:rPr lang="fi-FI" sz="4000" b="1" dirty="0" err="1">
                <a:solidFill>
                  <a:schemeClr val="bg1"/>
                </a:solidFill>
              </a:rPr>
              <a:t>Social</a:t>
            </a:r>
            <a:r>
              <a:rPr lang="fi-FI" sz="4000" b="1" dirty="0">
                <a:solidFill>
                  <a:schemeClr val="bg1"/>
                </a:solidFill>
              </a:rPr>
              <a:t> </a:t>
            </a:r>
            <a:r>
              <a:rPr lang="fi-FI" sz="4000" b="1" dirty="0" err="1">
                <a:solidFill>
                  <a:schemeClr val="bg1"/>
                </a:solidFill>
              </a:rPr>
              <a:t>acceptance</a:t>
            </a:r>
            <a:r>
              <a:rPr lang="fi-FI" sz="4000" b="1" dirty="0">
                <a:solidFill>
                  <a:schemeClr val="bg1"/>
                </a:solidFill>
              </a:rPr>
              <a:t> of Strategic and Critical </a:t>
            </a:r>
            <a:r>
              <a:rPr lang="fi-FI" sz="4000" b="1" dirty="0" err="1">
                <a:solidFill>
                  <a:schemeClr val="bg1"/>
                </a:solidFill>
              </a:rPr>
              <a:t>minerals</a:t>
            </a:r>
            <a:r>
              <a:rPr lang="fi-FI" sz="4000" b="1" dirty="0">
                <a:solidFill>
                  <a:schemeClr val="bg1"/>
                </a:solidFill>
              </a:rPr>
              <a:t> </a:t>
            </a:r>
            <a:r>
              <a:rPr lang="fi-FI" sz="4000" b="1" dirty="0" err="1">
                <a:solidFill>
                  <a:schemeClr val="bg1"/>
                </a:solidFill>
              </a:rPr>
              <a:t>production</a:t>
            </a:r>
            <a:r>
              <a:rPr lang="fi-FI" sz="4000" b="1" dirty="0">
                <a:solidFill>
                  <a:schemeClr val="bg1"/>
                </a:solidFill>
              </a:rPr>
              <a:t> </a:t>
            </a:r>
            <a:br>
              <a:rPr lang="fi-FI" sz="4000" b="1" dirty="0">
                <a:solidFill>
                  <a:schemeClr val="bg1"/>
                </a:solidFill>
              </a:rPr>
            </a:br>
            <a:r>
              <a:rPr lang="fi-FI" sz="4000" b="1" dirty="0">
                <a:solidFill>
                  <a:schemeClr val="bg1"/>
                </a:solidFill>
              </a:rPr>
              <a:t>in Europe</a:t>
            </a:r>
            <a:br>
              <a:rPr lang="fi-FI" sz="3600" dirty="0">
                <a:solidFill>
                  <a:schemeClr val="bg1"/>
                </a:solidFill>
              </a:rPr>
            </a:br>
            <a:endParaRPr lang="fi-FI" sz="3600" dirty="0">
              <a:solidFill>
                <a:schemeClr val="bg1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D7D91C-35FB-D87C-7A13-BEC141121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8454" y="3840156"/>
            <a:ext cx="4605340" cy="1655762"/>
          </a:xfrm>
        </p:spPr>
        <p:txBody>
          <a:bodyPr>
            <a:noAutofit/>
          </a:bodyPr>
          <a:lstStyle/>
          <a:p>
            <a:pPr algn="l"/>
            <a:r>
              <a:rPr lang="fi-FI" sz="2200" b="1" dirty="0" err="1">
                <a:solidFill>
                  <a:schemeClr val="bg1"/>
                </a:solidFill>
              </a:rPr>
              <a:t>Social</a:t>
            </a:r>
            <a:r>
              <a:rPr lang="fi-FI" sz="2200" b="1" dirty="0">
                <a:solidFill>
                  <a:schemeClr val="bg1"/>
                </a:solidFill>
              </a:rPr>
              <a:t> </a:t>
            </a:r>
            <a:r>
              <a:rPr lang="fi-FI" sz="2200" b="1" dirty="0" err="1">
                <a:solidFill>
                  <a:schemeClr val="bg1"/>
                </a:solidFill>
              </a:rPr>
              <a:t>Lisence</a:t>
            </a:r>
            <a:r>
              <a:rPr lang="fi-FI" sz="2200" b="1" dirty="0">
                <a:solidFill>
                  <a:schemeClr val="bg1"/>
                </a:solidFill>
              </a:rPr>
              <a:t> to </a:t>
            </a:r>
            <a:r>
              <a:rPr lang="fi-FI" sz="2200" b="1" dirty="0" err="1">
                <a:solidFill>
                  <a:schemeClr val="bg1"/>
                </a:solidFill>
              </a:rPr>
              <a:t>Operate</a:t>
            </a:r>
            <a:r>
              <a:rPr lang="fi-FI" sz="2200" b="1" dirty="0">
                <a:solidFill>
                  <a:schemeClr val="bg1"/>
                </a:solidFill>
              </a:rPr>
              <a:t> – </a:t>
            </a:r>
            <a:r>
              <a:rPr lang="fi-FI" sz="2200" b="1" dirty="0" err="1">
                <a:solidFill>
                  <a:schemeClr val="bg1"/>
                </a:solidFill>
              </a:rPr>
              <a:t>Responsible</a:t>
            </a:r>
            <a:r>
              <a:rPr lang="fi-FI" sz="2200" b="1" dirty="0">
                <a:solidFill>
                  <a:schemeClr val="bg1"/>
                </a:solidFill>
              </a:rPr>
              <a:t> </a:t>
            </a:r>
            <a:r>
              <a:rPr lang="fi-FI" sz="2200" b="1" dirty="0" err="1">
                <a:solidFill>
                  <a:schemeClr val="bg1"/>
                </a:solidFill>
              </a:rPr>
              <a:t>Mineral</a:t>
            </a:r>
            <a:r>
              <a:rPr lang="fi-FI" sz="2200" b="1" dirty="0">
                <a:solidFill>
                  <a:schemeClr val="bg1"/>
                </a:solidFill>
              </a:rPr>
              <a:t> Exploration Conference </a:t>
            </a:r>
            <a:br>
              <a:rPr lang="fi-FI" sz="2200" b="1" dirty="0">
                <a:solidFill>
                  <a:schemeClr val="bg1"/>
                </a:solidFill>
              </a:rPr>
            </a:br>
            <a:r>
              <a:rPr lang="fi-FI" sz="2200" b="1" dirty="0" err="1">
                <a:solidFill>
                  <a:schemeClr val="bg1"/>
                </a:solidFill>
              </a:rPr>
              <a:t>Tallinn</a:t>
            </a:r>
            <a:r>
              <a:rPr lang="fi-FI" sz="2200" b="1" dirty="0">
                <a:solidFill>
                  <a:schemeClr val="bg1"/>
                </a:solidFill>
              </a:rPr>
              <a:t> Estonia 16.9.2025</a:t>
            </a:r>
            <a:br>
              <a:rPr lang="fi-FI" sz="2200" b="1" dirty="0">
                <a:solidFill>
                  <a:schemeClr val="bg1"/>
                </a:solidFill>
              </a:rPr>
            </a:br>
            <a:endParaRPr lang="fi-FI" sz="2200" b="1" dirty="0">
              <a:solidFill>
                <a:schemeClr val="bg1"/>
              </a:solidFill>
            </a:endParaRPr>
          </a:p>
          <a:p>
            <a:pPr algn="l"/>
            <a:r>
              <a:rPr lang="fi-FI" sz="1600" b="1" dirty="0">
                <a:solidFill>
                  <a:schemeClr val="bg1"/>
                </a:solidFill>
              </a:rPr>
              <a:t>Jussi Lähde</a:t>
            </a:r>
            <a:br>
              <a:rPr lang="fi-FI" sz="1600" b="1" dirty="0">
                <a:solidFill>
                  <a:schemeClr val="bg1"/>
                </a:solidFill>
              </a:rPr>
            </a:br>
            <a:r>
              <a:rPr lang="fi-FI" sz="1600" b="1" dirty="0" err="1">
                <a:solidFill>
                  <a:schemeClr val="bg1"/>
                </a:solidFill>
              </a:rPr>
              <a:t>responsibility</a:t>
            </a:r>
            <a:r>
              <a:rPr lang="fi-FI" sz="1600" b="1" dirty="0">
                <a:solidFill>
                  <a:schemeClr val="bg1"/>
                </a:solidFill>
              </a:rPr>
              <a:t> and </a:t>
            </a:r>
            <a:r>
              <a:rPr lang="fi-FI" sz="1600" b="1" dirty="0" err="1">
                <a:solidFill>
                  <a:schemeClr val="bg1"/>
                </a:solidFill>
              </a:rPr>
              <a:t>communication</a:t>
            </a:r>
            <a:br>
              <a:rPr lang="fi-FI" sz="1600" b="1" dirty="0">
                <a:solidFill>
                  <a:schemeClr val="bg1"/>
                </a:solidFill>
              </a:rPr>
            </a:br>
            <a:r>
              <a:rPr lang="fi-FI" sz="1600" b="1" dirty="0">
                <a:solidFill>
                  <a:schemeClr val="bg1"/>
                </a:solidFill>
              </a:rPr>
              <a:t>Latitude 66 Cobalt Oy</a:t>
            </a:r>
            <a:br>
              <a:rPr lang="fi-FI" sz="1600" b="1" dirty="0">
                <a:solidFill>
                  <a:schemeClr val="bg1"/>
                </a:solidFill>
              </a:rPr>
            </a:br>
            <a:r>
              <a:rPr lang="fi-FI" sz="1600" b="1" dirty="0">
                <a:solidFill>
                  <a:schemeClr val="bg1"/>
                </a:solidFill>
              </a:rPr>
              <a:t>+358 40 594 4444</a:t>
            </a:r>
            <a:br>
              <a:rPr lang="fi-FI" sz="1600" b="1" dirty="0">
                <a:solidFill>
                  <a:schemeClr val="bg1"/>
                </a:solidFill>
              </a:rPr>
            </a:br>
            <a:r>
              <a:rPr lang="fi-FI" sz="1600" b="1" dirty="0">
                <a:solidFill>
                  <a:schemeClr val="bg1"/>
                </a:solidFill>
              </a:rPr>
              <a:t>jussi@lat66.com</a:t>
            </a:r>
            <a:br>
              <a:rPr lang="fi-FI" sz="1600" b="1" dirty="0">
                <a:solidFill>
                  <a:schemeClr val="bg1"/>
                </a:solidFill>
              </a:rPr>
            </a:br>
            <a:r>
              <a:rPr lang="fi-FI" sz="22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Kuva 4" descr="Kuva, joka sisältää kohteen sisä-, kartio, katto, taide&#10;&#10;Tekoälyn generoima sisältö voi olla virheellistä.">
            <a:extLst>
              <a:ext uri="{FF2B5EF4-FFF2-40B4-BE49-F238E27FC236}">
                <a16:creationId xmlns:a16="http://schemas.microsoft.com/office/drawing/2014/main" id="{428584BD-BB0C-121D-EFAB-4EB3A340D64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"/>
          <a:stretch/>
        </p:blipFill>
        <p:spPr>
          <a:xfrm>
            <a:off x="7115177" y="115193"/>
            <a:ext cx="4950618" cy="662761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20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olku talvisessa metsikössä ylhäältä kuvattuna">
            <a:extLst>
              <a:ext uri="{FF2B5EF4-FFF2-40B4-BE49-F238E27FC236}">
                <a16:creationId xmlns:a16="http://schemas.microsoft.com/office/drawing/2014/main" id="{6416E34D-1A85-8367-02A8-D54BC0D6F0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94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D5228CA-D17F-4851-C5FE-673B704D5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28" y="1314337"/>
            <a:ext cx="5614971" cy="98546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700" b="1" dirty="0">
                <a:solidFill>
                  <a:schemeClr val="bg1"/>
                </a:solidFill>
              </a:rPr>
              <a:t>Personal views </a:t>
            </a:r>
            <a:br>
              <a:rPr lang="en-US" sz="3700" b="1" dirty="0">
                <a:solidFill>
                  <a:schemeClr val="bg1"/>
                </a:solidFill>
              </a:rPr>
            </a:br>
            <a:r>
              <a:rPr lang="en-US" sz="3700" b="1" dirty="0">
                <a:solidFill>
                  <a:schemeClr val="bg1"/>
                </a:solidFill>
              </a:rPr>
              <a:t>based on experiences from Latitude 66 Cobalt since 2018</a:t>
            </a:r>
            <a:endParaRPr lang="en-US" sz="37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E8B39DA-1D7B-6DEE-32E4-B2BD94F7DE4A}"/>
              </a:ext>
            </a:extLst>
          </p:cNvPr>
          <p:cNvSpPr txBox="1"/>
          <p:nvPr/>
        </p:nvSpPr>
        <p:spPr>
          <a:xfrm>
            <a:off x="481029" y="2532185"/>
            <a:ext cx="635239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You can not postpone the moment of first impression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If you do not tell your story - the others will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Constant local presence is the only 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It is essential to invest on social surveys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Create spaces for the silent majority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In Finland the most important moment is the </a:t>
            </a:r>
            <a:r>
              <a:rPr lang="en-US" sz="2000" b="1">
                <a:solidFill>
                  <a:schemeClr val="bg1"/>
                </a:solidFill>
              </a:rPr>
              <a:t>shared silence</a:t>
            </a:r>
            <a:endParaRPr lang="en-US" sz="20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Social acceptance is built on the understanding and trust of investors to the local operational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Co-operation with GTK, universities and EU Horizon programs (AGEMERA, UNDERCOVER) are essential for company acceptance</a:t>
            </a:r>
            <a:br>
              <a:rPr lang="en-US" sz="3200" dirty="0">
                <a:solidFill>
                  <a:schemeClr val="bg1"/>
                </a:solidFill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9932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CBA7506-2EC7-EC36-9AD8-CE445DAB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 fontScale="90000"/>
          </a:bodyPr>
          <a:lstStyle/>
          <a:p>
            <a:r>
              <a:rPr lang="fi-FI" sz="3200" b="1" dirty="0" err="1">
                <a:solidFill>
                  <a:schemeClr val="bg1"/>
                </a:solidFill>
              </a:rPr>
              <a:t>There</a:t>
            </a:r>
            <a:r>
              <a:rPr lang="fi-FI" sz="3200" b="1" dirty="0">
                <a:solidFill>
                  <a:schemeClr val="bg1"/>
                </a:solidFill>
              </a:rPr>
              <a:t> is no </a:t>
            </a:r>
            <a:r>
              <a:rPr lang="fi-FI" sz="3200" b="1" dirty="0" err="1">
                <a:solidFill>
                  <a:schemeClr val="bg1"/>
                </a:solidFill>
              </a:rPr>
              <a:t>social</a:t>
            </a:r>
            <a:r>
              <a:rPr lang="fi-FI" sz="3200" b="1" dirty="0">
                <a:solidFill>
                  <a:schemeClr val="bg1"/>
                </a:solidFill>
              </a:rPr>
              <a:t> </a:t>
            </a:r>
            <a:r>
              <a:rPr lang="fi-FI" sz="3200" b="1" dirty="0" err="1">
                <a:solidFill>
                  <a:schemeClr val="bg1"/>
                </a:solidFill>
              </a:rPr>
              <a:t>acceptance</a:t>
            </a:r>
            <a:r>
              <a:rPr lang="fi-FI" sz="3200" b="1" dirty="0">
                <a:solidFill>
                  <a:schemeClr val="bg1"/>
                </a:solidFill>
              </a:rPr>
              <a:t> </a:t>
            </a:r>
            <a:r>
              <a:rPr lang="fi-FI" sz="3200" b="1" dirty="0" err="1">
                <a:solidFill>
                  <a:schemeClr val="bg1"/>
                </a:solidFill>
              </a:rPr>
              <a:t>without</a:t>
            </a:r>
            <a:r>
              <a:rPr lang="fi-FI" sz="3200" b="1" dirty="0">
                <a:solidFill>
                  <a:schemeClr val="bg1"/>
                </a:solidFill>
              </a:rPr>
              <a:t> </a:t>
            </a:r>
            <a:r>
              <a:rPr lang="fi-FI" sz="3200" b="1" dirty="0" err="1">
                <a:solidFill>
                  <a:schemeClr val="bg1"/>
                </a:solidFill>
              </a:rPr>
              <a:t>historical</a:t>
            </a:r>
            <a:r>
              <a:rPr lang="fi-FI" sz="3200" b="1" dirty="0">
                <a:solidFill>
                  <a:schemeClr val="bg1"/>
                </a:solidFill>
              </a:rPr>
              <a:t> </a:t>
            </a:r>
            <a:r>
              <a:rPr lang="fi-FI" sz="3200" b="1" dirty="0" err="1">
                <a:solidFill>
                  <a:schemeClr val="bg1"/>
                </a:solidFill>
              </a:rPr>
              <a:t>understanding</a:t>
            </a:r>
            <a:endParaRPr lang="fi-FI" sz="3200" b="1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374E29F-3C22-1577-CD38-9A44D21CE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410815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Industrial history of Finland was based on Iron ore needs of Swedish Empire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Swedish scientific history is a Finnish success story, Rare Earth Elements defined by Professor Johan </a:t>
            </a:r>
            <a:r>
              <a:rPr lang="en-US" sz="2000" b="1" dirty="0" err="1">
                <a:solidFill>
                  <a:schemeClr val="bg1"/>
                </a:solidFill>
              </a:rPr>
              <a:t>Gandolin</a:t>
            </a:r>
            <a:r>
              <a:rPr lang="en-US" sz="2000" b="1" dirty="0">
                <a:solidFill>
                  <a:schemeClr val="bg1"/>
                </a:solidFill>
              </a:rPr>
              <a:t> in 1800.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Nickel production during Second World War shaped strongly the history of Finland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Country of innovations in mineral refining and mineral based production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isällön paikkamerkki 4" descr="Kuva, joka sisältää kohteen Postimerkki, Ihmisen kasvot, Keräilyesine, teksti&#10;&#10;Tekoälyn generoima sisältö voi olla virheellistä.">
            <a:extLst>
              <a:ext uri="{FF2B5EF4-FFF2-40B4-BE49-F238E27FC236}">
                <a16:creationId xmlns:a16="http://schemas.microsoft.com/office/drawing/2014/main" id="{08C6CCFA-7BD8-48C5-B27B-D215ECD41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5" r="5996" b="-2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43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Kuva, joka sisältää kohteen vaate, Ihmisen kasvot, henkilö, solmio&#10;&#10;Tekoälyn generoima sisältö voi olla virheellistä.">
            <a:extLst>
              <a:ext uri="{FF2B5EF4-FFF2-40B4-BE49-F238E27FC236}">
                <a16:creationId xmlns:a16="http://schemas.microsoft.com/office/drawing/2014/main" id="{0F1A0F8D-98CD-D0F9-392B-FDAF9CE5B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b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75E77A6-6265-4C28-A74C-1475B7D34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129" y="580104"/>
            <a:ext cx="5231577" cy="1356852"/>
          </a:xfrm>
        </p:spPr>
        <p:txBody>
          <a:bodyPr anchor="b">
            <a:noAutofit/>
          </a:bodyPr>
          <a:lstStyle/>
          <a:p>
            <a:r>
              <a:rPr lang="fi-FI" sz="2800" b="1" dirty="0" err="1">
                <a:solidFill>
                  <a:schemeClr val="bg1"/>
                </a:solidFill>
              </a:rPr>
              <a:t>There</a:t>
            </a:r>
            <a:r>
              <a:rPr lang="fi-FI" sz="2800" b="1" dirty="0">
                <a:solidFill>
                  <a:schemeClr val="bg1"/>
                </a:solidFill>
              </a:rPr>
              <a:t> is no </a:t>
            </a:r>
            <a:r>
              <a:rPr lang="fi-FI" sz="2800" b="1" dirty="0" err="1">
                <a:solidFill>
                  <a:schemeClr val="bg1"/>
                </a:solidFill>
              </a:rPr>
              <a:t>social</a:t>
            </a:r>
            <a:r>
              <a:rPr lang="fi-FI" sz="2800" b="1" dirty="0">
                <a:solidFill>
                  <a:schemeClr val="bg1"/>
                </a:solidFill>
              </a:rPr>
              <a:t> </a:t>
            </a:r>
            <a:r>
              <a:rPr lang="fi-FI" sz="2800" b="1" dirty="0" err="1">
                <a:solidFill>
                  <a:schemeClr val="bg1"/>
                </a:solidFill>
              </a:rPr>
              <a:t>lisencing</a:t>
            </a:r>
            <a:r>
              <a:rPr lang="fi-FI" sz="2800" b="1" dirty="0">
                <a:solidFill>
                  <a:schemeClr val="bg1"/>
                </a:solidFill>
              </a:rPr>
              <a:t> </a:t>
            </a:r>
            <a:r>
              <a:rPr lang="fi-FI" sz="2800" b="1" dirty="0" err="1">
                <a:solidFill>
                  <a:schemeClr val="bg1"/>
                </a:solidFill>
              </a:rPr>
              <a:t>without</a:t>
            </a:r>
            <a:r>
              <a:rPr lang="fi-FI" sz="2800" b="1" dirty="0">
                <a:solidFill>
                  <a:schemeClr val="bg1"/>
                </a:solidFill>
              </a:rPr>
              <a:t> </a:t>
            </a:r>
            <a:r>
              <a:rPr lang="fi-FI" sz="2800" b="1" dirty="0" err="1">
                <a:solidFill>
                  <a:schemeClr val="bg1"/>
                </a:solidFill>
              </a:rPr>
              <a:t>understanding</a:t>
            </a:r>
            <a:r>
              <a:rPr lang="fi-FI" sz="2800" b="1" dirty="0">
                <a:solidFill>
                  <a:schemeClr val="bg1"/>
                </a:solidFill>
              </a:rPr>
              <a:t> </a:t>
            </a:r>
            <a:r>
              <a:rPr lang="fi-FI" sz="2800" b="1" dirty="0" err="1">
                <a:solidFill>
                  <a:schemeClr val="bg1"/>
                </a:solidFill>
              </a:rPr>
              <a:t>the</a:t>
            </a:r>
            <a:r>
              <a:rPr lang="fi-FI" sz="2800" b="1" dirty="0">
                <a:solidFill>
                  <a:schemeClr val="bg1"/>
                </a:solidFill>
              </a:rPr>
              <a:t> </a:t>
            </a:r>
            <a:r>
              <a:rPr lang="fi-FI" sz="2800" b="1" dirty="0" err="1">
                <a:solidFill>
                  <a:schemeClr val="bg1"/>
                </a:solidFill>
              </a:rPr>
              <a:t>future</a:t>
            </a:r>
            <a:endParaRPr lang="fi-FI" sz="2800" b="1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0AE22C1-DCDB-0D84-6681-61FF3F1F6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568" y="2517050"/>
            <a:ext cx="4834206" cy="3408262"/>
          </a:xfrm>
        </p:spPr>
        <p:txBody>
          <a:bodyPr anchor="t">
            <a:no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Era on mineral deals is back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Mining and mineral refining have become critical infrastructure of security and industrial independence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National ownership and state involvement will be major factor for social acceptance but also investment approval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What does our security and industries need for next 30 years and how can we provide that?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7812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Kuva, joka sisältää kohteen sisä-, kartio, katto, taide&#10;&#10;Tekoälyn generoima sisältö voi olla virheellistä.">
            <a:extLst>
              <a:ext uri="{FF2B5EF4-FFF2-40B4-BE49-F238E27FC236}">
                <a16:creationId xmlns:a16="http://schemas.microsoft.com/office/drawing/2014/main" id="{B751EE22-0A93-320C-F260-86C11A43D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7815" r="-1" b="18243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FEDED66-7638-273E-C9B5-B668BCA95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413" y="1161288"/>
            <a:ext cx="5513600" cy="1124712"/>
          </a:xfrm>
        </p:spPr>
        <p:txBody>
          <a:bodyPr anchor="b">
            <a:noAutofit/>
          </a:bodyPr>
          <a:lstStyle/>
          <a:p>
            <a:r>
              <a:rPr lang="fi-FI" sz="3200" b="1" dirty="0" err="1">
                <a:solidFill>
                  <a:schemeClr val="bg1"/>
                </a:solidFill>
              </a:rPr>
              <a:t>Gelogical</a:t>
            </a:r>
            <a:r>
              <a:rPr lang="fi-FI" sz="3200" b="1" dirty="0">
                <a:solidFill>
                  <a:schemeClr val="bg1"/>
                </a:solidFill>
              </a:rPr>
              <a:t> and </a:t>
            </a:r>
            <a:r>
              <a:rPr lang="fi-FI" sz="3200" b="1" dirty="0" err="1">
                <a:solidFill>
                  <a:schemeClr val="bg1"/>
                </a:solidFill>
              </a:rPr>
              <a:t>industrial</a:t>
            </a:r>
            <a:r>
              <a:rPr lang="fi-FI" sz="3200" b="1" dirty="0">
                <a:solidFill>
                  <a:schemeClr val="bg1"/>
                </a:solidFill>
              </a:rPr>
              <a:t> </a:t>
            </a:r>
            <a:r>
              <a:rPr lang="fi-FI" sz="3200" b="1" dirty="0" err="1">
                <a:solidFill>
                  <a:schemeClr val="bg1"/>
                </a:solidFill>
              </a:rPr>
              <a:t>hertitage</a:t>
            </a:r>
            <a:r>
              <a:rPr lang="fi-FI" sz="3200" b="1" dirty="0">
                <a:solidFill>
                  <a:schemeClr val="bg1"/>
                </a:solidFill>
              </a:rPr>
              <a:t> to </a:t>
            </a:r>
            <a:r>
              <a:rPr lang="fi-FI" sz="3200" b="1" dirty="0" err="1">
                <a:solidFill>
                  <a:schemeClr val="bg1"/>
                </a:solidFill>
              </a:rPr>
              <a:t>next</a:t>
            </a:r>
            <a:r>
              <a:rPr lang="fi-FI" sz="3200" b="1" dirty="0">
                <a:solidFill>
                  <a:schemeClr val="bg1"/>
                </a:solidFill>
              </a:rPr>
              <a:t> </a:t>
            </a:r>
            <a:r>
              <a:rPr lang="fi-FI" sz="3200" b="1" dirty="0" err="1">
                <a:solidFill>
                  <a:schemeClr val="bg1"/>
                </a:solidFill>
              </a:rPr>
              <a:t>generations</a:t>
            </a:r>
            <a:endParaRPr lang="fi-FI" sz="3200" b="1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6C4DB12-BC14-B6E5-AD29-3A6825A79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753" y="2718053"/>
            <a:ext cx="5444022" cy="3633585"/>
          </a:xfrm>
        </p:spPr>
        <p:txBody>
          <a:bodyPr anchor="t">
            <a:normAutofit fontScale="92500"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Exploration and mining acceptance are dependent also on current social and political culture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We need to leave more geological data to next generations than what we inherited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Era of mineral colonialism to support welfare in Europe is over and the history needs to be recognized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Strategic and Critical minerals are question of existence and national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3397174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339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Office-teema</vt:lpstr>
      <vt:lpstr>Social acceptance of Strategic and Critical minerals production  in Europe </vt:lpstr>
      <vt:lpstr>Personal views  based on experiences from Latitude 66 Cobalt since 2018</vt:lpstr>
      <vt:lpstr>There is no social acceptance without historical understanding</vt:lpstr>
      <vt:lpstr>There is no social lisencing without understanding the future</vt:lpstr>
      <vt:lpstr>Gelogical and industrial hertitage to next generations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Jussi Lahde</dc:creator>
  <cp:lastModifiedBy>Jussi Lahde</cp:lastModifiedBy>
  <cp:revision>2</cp:revision>
  <dcterms:created xsi:type="dcterms:W3CDTF">2025-03-12T19:26:26Z</dcterms:created>
  <dcterms:modified xsi:type="dcterms:W3CDTF">2025-09-16T08:17:27Z</dcterms:modified>
</cp:coreProperties>
</file>