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9" r:id="rId3"/>
    <p:sldId id="272" r:id="rId4"/>
    <p:sldId id="261" r:id="rId5"/>
    <p:sldId id="262" r:id="rId6"/>
    <p:sldId id="264" r:id="rId7"/>
    <p:sldId id="263" r:id="rId8"/>
    <p:sldId id="269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86CDB2-138C-4969-962E-5BFB0DFC0BA1}" v="357" dt="2025-09-16T06:42:40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3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ha Kotilainen" userId="1dd8975cafd1da23" providerId="LiveId" clId="{1786CDB2-138C-4969-962E-5BFB0DFC0BA1}"/>
    <pc:docChg chg="undo custSel addSld modSld sldOrd">
      <pc:chgData name="Juha Kotilainen" userId="1dd8975cafd1da23" providerId="LiveId" clId="{1786CDB2-138C-4969-962E-5BFB0DFC0BA1}" dt="2025-09-03T08:45:33.530" v="5003" actId="26606"/>
      <pc:docMkLst>
        <pc:docMk/>
      </pc:docMkLst>
      <pc:sldChg chg="modSp mod">
        <pc:chgData name="Juha Kotilainen" userId="1dd8975cafd1da23" providerId="LiveId" clId="{1786CDB2-138C-4969-962E-5BFB0DFC0BA1}" dt="2025-08-18T09:14:27.340" v="522" actId="20577"/>
        <pc:sldMkLst>
          <pc:docMk/>
          <pc:sldMk cId="3963421204" sldId="259"/>
        </pc:sldMkLst>
        <pc:spChg chg="mod">
          <ac:chgData name="Juha Kotilainen" userId="1dd8975cafd1da23" providerId="LiveId" clId="{1786CDB2-138C-4969-962E-5BFB0DFC0BA1}" dt="2025-08-18T09:14:27.340" v="522" actId="20577"/>
          <ac:spMkLst>
            <pc:docMk/>
            <pc:sldMk cId="3963421204" sldId="259"/>
            <ac:spMk id="3" creationId="{4518EC9F-BD6E-422C-BFAF-BF59E3BF0C49}"/>
          </ac:spMkLst>
        </pc:spChg>
      </pc:sldChg>
      <pc:sldChg chg="modSp mod">
        <pc:chgData name="Juha Kotilainen" userId="1dd8975cafd1da23" providerId="LiveId" clId="{1786CDB2-138C-4969-962E-5BFB0DFC0BA1}" dt="2025-09-03T08:34:22.888" v="4990" actId="20577"/>
        <pc:sldMkLst>
          <pc:docMk/>
          <pc:sldMk cId="214465031" sldId="260"/>
        </pc:sldMkLst>
      </pc:sldChg>
      <pc:sldChg chg="modSp mod">
        <pc:chgData name="Juha Kotilainen" userId="1dd8975cafd1da23" providerId="LiveId" clId="{1786CDB2-138C-4969-962E-5BFB0DFC0BA1}" dt="2025-09-03T08:41:43.334" v="4999" actId="20577"/>
        <pc:sldMkLst>
          <pc:docMk/>
          <pc:sldMk cId="2992846261" sldId="261"/>
        </pc:sldMkLst>
        <pc:spChg chg="mod">
          <ac:chgData name="Juha Kotilainen" userId="1dd8975cafd1da23" providerId="LiveId" clId="{1786CDB2-138C-4969-962E-5BFB0DFC0BA1}" dt="2025-09-02T07:57:55.362" v="998" actId="20577"/>
          <ac:spMkLst>
            <pc:docMk/>
            <pc:sldMk cId="2992846261" sldId="261"/>
            <ac:spMk id="2" creationId="{D57C8FF6-A174-C52F-CF89-BD672659B0ED}"/>
          </ac:spMkLst>
        </pc:spChg>
        <pc:spChg chg="mod">
          <ac:chgData name="Juha Kotilainen" userId="1dd8975cafd1da23" providerId="LiveId" clId="{1786CDB2-138C-4969-962E-5BFB0DFC0BA1}" dt="2025-09-03T08:41:43.334" v="4999" actId="20577"/>
          <ac:spMkLst>
            <pc:docMk/>
            <pc:sldMk cId="2992846261" sldId="261"/>
            <ac:spMk id="3" creationId="{24962818-0E81-F00D-0685-FFC3DFFD9BBF}"/>
          </ac:spMkLst>
        </pc:spChg>
      </pc:sldChg>
      <pc:sldChg chg="modSp mod">
        <pc:chgData name="Juha Kotilainen" userId="1dd8975cafd1da23" providerId="LiveId" clId="{1786CDB2-138C-4969-962E-5BFB0DFC0BA1}" dt="2025-09-03T08:05:20.582" v="4637" actId="20577"/>
        <pc:sldMkLst>
          <pc:docMk/>
          <pc:sldMk cId="1397134484" sldId="262"/>
        </pc:sldMkLst>
        <pc:spChg chg="mod">
          <ac:chgData name="Juha Kotilainen" userId="1dd8975cafd1da23" providerId="LiveId" clId="{1786CDB2-138C-4969-962E-5BFB0DFC0BA1}" dt="2025-09-03T08:03:10.630" v="4595" actId="20577"/>
          <ac:spMkLst>
            <pc:docMk/>
            <pc:sldMk cId="1397134484" sldId="262"/>
            <ac:spMk id="2" creationId="{7F05EF4D-CFDE-ED7D-4580-AD25BAF7A655}"/>
          </ac:spMkLst>
        </pc:spChg>
        <pc:spChg chg="mod">
          <ac:chgData name="Juha Kotilainen" userId="1dd8975cafd1da23" providerId="LiveId" clId="{1786CDB2-138C-4969-962E-5BFB0DFC0BA1}" dt="2025-09-03T08:05:20.582" v="4637" actId="20577"/>
          <ac:spMkLst>
            <pc:docMk/>
            <pc:sldMk cId="1397134484" sldId="262"/>
            <ac:spMk id="3" creationId="{B8991723-B54F-E838-02C4-79C8EAD85662}"/>
          </ac:spMkLst>
        </pc:spChg>
      </pc:sldChg>
      <pc:sldChg chg="modSp mod">
        <pc:chgData name="Juha Kotilainen" userId="1dd8975cafd1da23" providerId="LiveId" clId="{1786CDB2-138C-4969-962E-5BFB0DFC0BA1}" dt="2025-09-02T12:40:44.886" v="3305" actId="20577"/>
        <pc:sldMkLst>
          <pc:docMk/>
          <pc:sldMk cId="235370929" sldId="263"/>
        </pc:sldMkLst>
        <pc:spChg chg="mod">
          <ac:chgData name="Juha Kotilainen" userId="1dd8975cafd1da23" providerId="LiveId" clId="{1786CDB2-138C-4969-962E-5BFB0DFC0BA1}" dt="2025-09-02T08:22:12.002" v="1757" actId="20577"/>
          <ac:spMkLst>
            <pc:docMk/>
            <pc:sldMk cId="235370929" sldId="263"/>
            <ac:spMk id="2" creationId="{246A7DD7-F283-2A6D-6440-9B59003C1E1F}"/>
          </ac:spMkLst>
        </pc:spChg>
      </pc:sldChg>
      <pc:sldChg chg="addSp delSp modSp mod ord setBg">
        <pc:chgData name="Juha Kotilainen" userId="1dd8975cafd1da23" providerId="LiveId" clId="{1786CDB2-138C-4969-962E-5BFB0DFC0BA1}" dt="2025-09-03T08:45:33.530" v="5003" actId="26606"/>
        <pc:sldMkLst>
          <pc:docMk/>
          <pc:sldMk cId="3248695868" sldId="264"/>
        </pc:sldMkLst>
        <pc:spChg chg="mod">
          <ac:chgData name="Juha Kotilainen" userId="1dd8975cafd1da23" providerId="LiveId" clId="{1786CDB2-138C-4969-962E-5BFB0DFC0BA1}" dt="2025-09-03T08:45:33.530" v="5003" actId="26606"/>
          <ac:spMkLst>
            <pc:docMk/>
            <pc:sldMk cId="3248695868" sldId="264"/>
            <ac:spMk id="2" creationId="{49F39931-3276-35A2-8F88-67247625F7E9}"/>
          </ac:spMkLst>
        </pc:spChg>
        <pc:spChg chg="mod ord">
          <ac:chgData name="Juha Kotilainen" userId="1dd8975cafd1da23" providerId="LiveId" clId="{1786CDB2-138C-4969-962E-5BFB0DFC0BA1}" dt="2025-09-03T08:45:33.530" v="5003" actId="26606"/>
          <ac:spMkLst>
            <pc:docMk/>
            <pc:sldMk cId="3248695868" sldId="264"/>
            <ac:spMk id="3" creationId="{3C01A7F0-C46E-2063-D1A6-727876D26E8B}"/>
          </ac:spMkLst>
        </pc:spChg>
        <pc:picChg chg="add mod">
          <ac:chgData name="Juha Kotilainen" userId="1dd8975cafd1da23" providerId="LiveId" clId="{1786CDB2-138C-4969-962E-5BFB0DFC0BA1}" dt="2025-09-03T08:45:33.530" v="5003" actId="26606"/>
          <ac:picMkLst>
            <pc:docMk/>
            <pc:sldMk cId="3248695868" sldId="264"/>
            <ac:picMk id="4" creationId="{992B5B6D-BF7B-4F50-3C08-599BCD93EC23}"/>
          </ac:picMkLst>
        </pc:picChg>
      </pc:sldChg>
      <pc:sldChg chg="modSp mod">
        <pc:chgData name="Juha Kotilainen" userId="1dd8975cafd1da23" providerId="LiveId" clId="{1786CDB2-138C-4969-962E-5BFB0DFC0BA1}" dt="2025-09-02T13:13:37.180" v="3370" actId="20577"/>
        <pc:sldMkLst>
          <pc:docMk/>
          <pc:sldMk cId="1104771345" sldId="266"/>
        </pc:sldMkLst>
        <pc:spChg chg="mod">
          <ac:chgData name="Juha Kotilainen" userId="1dd8975cafd1da23" providerId="LiveId" clId="{1786CDB2-138C-4969-962E-5BFB0DFC0BA1}" dt="2025-09-02T13:13:37.180" v="3370" actId="20577"/>
          <ac:spMkLst>
            <pc:docMk/>
            <pc:sldMk cId="1104771345" sldId="266"/>
            <ac:spMk id="3" creationId="{09150B45-6994-FEA8-84C4-9499CA3C931B}"/>
          </ac:spMkLst>
        </pc:spChg>
      </pc:sldChg>
      <pc:sldChg chg="modSp new mod">
        <pc:chgData name="Juha Kotilainen" userId="1dd8975cafd1da23" providerId="LiveId" clId="{1786CDB2-138C-4969-962E-5BFB0DFC0BA1}" dt="2025-09-02T12:58:40.065" v="3356" actId="20577"/>
        <pc:sldMkLst>
          <pc:docMk/>
          <pc:sldMk cId="2991201833" sldId="267"/>
        </pc:sldMkLst>
        <pc:spChg chg="mod">
          <ac:chgData name="Juha Kotilainen" userId="1dd8975cafd1da23" providerId="LiveId" clId="{1786CDB2-138C-4969-962E-5BFB0DFC0BA1}" dt="2025-09-02T12:42:36.286" v="3315" actId="20577"/>
          <ac:spMkLst>
            <pc:docMk/>
            <pc:sldMk cId="2991201833" sldId="267"/>
            <ac:spMk id="2" creationId="{3DC22A9E-385C-0D16-0A28-6435E14E2DD5}"/>
          </ac:spMkLst>
        </pc:spChg>
        <pc:spChg chg="mod">
          <ac:chgData name="Juha Kotilainen" userId="1dd8975cafd1da23" providerId="LiveId" clId="{1786CDB2-138C-4969-962E-5BFB0DFC0BA1}" dt="2025-09-02T12:58:40.065" v="3356" actId="20577"/>
          <ac:spMkLst>
            <pc:docMk/>
            <pc:sldMk cId="2991201833" sldId="267"/>
            <ac:spMk id="3" creationId="{90EFC71B-4830-C908-AE9F-1F7598F51255}"/>
          </ac:spMkLst>
        </pc:spChg>
      </pc:sldChg>
      <pc:sldChg chg="modSp new mod">
        <pc:chgData name="Juha Kotilainen" userId="1dd8975cafd1da23" providerId="LiveId" clId="{1786CDB2-138C-4969-962E-5BFB0DFC0BA1}" dt="2025-08-18T09:22:57.498" v="956" actId="20577"/>
        <pc:sldMkLst>
          <pc:docMk/>
          <pc:sldMk cId="46008347" sldId="268"/>
        </pc:sldMkLst>
      </pc:sldChg>
    </pc:docChg>
  </pc:docChgLst>
  <pc:docChgLst>
    <pc:chgData name="Juha Kotilainen" userId="1dd8975cafd1da23" providerId="LiveId" clId="{30D1EDA4-58AE-45E9-9ACE-668AD16E5755}"/>
    <pc:docChg chg="undo redo custSel addSld delSld modSld sldOrd">
      <pc:chgData name="Juha Kotilainen" userId="1dd8975cafd1da23" providerId="LiveId" clId="{30D1EDA4-58AE-45E9-9ACE-668AD16E5755}" dt="2025-09-16T06:42:40.769" v="4194" actId="20577"/>
      <pc:docMkLst>
        <pc:docMk/>
      </pc:docMkLst>
      <pc:sldChg chg="addSp modSp mod">
        <pc:chgData name="Juha Kotilainen" userId="1dd8975cafd1da23" providerId="LiveId" clId="{30D1EDA4-58AE-45E9-9ACE-668AD16E5755}" dt="2025-09-16T06:29:28.461" v="4177" actId="1076"/>
        <pc:sldMkLst>
          <pc:docMk/>
          <pc:sldMk cId="3963421204" sldId="259"/>
        </pc:sldMkLst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3963421204" sldId="259"/>
            <ac:spMk id="2" creationId="{322EAD3F-CE3D-4D80-8104-1869838D090A}"/>
          </ac:spMkLst>
        </pc:spChg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3963421204" sldId="259"/>
            <ac:spMk id="3" creationId="{4518EC9F-BD6E-422C-BFAF-BF59E3BF0C49}"/>
          </ac:spMkLst>
        </pc:spChg>
        <pc:picChg chg="add mod">
          <ac:chgData name="Juha Kotilainen" userId="1dd8975cafd1da23" providerId="LiveId" clId="{30D1EDA4-58AE-45E9-9ACE-668AD16E5755}" dt="2025-09-16T06:29:21.656" v="4176" actId="1076"/>
          <ac:picMkLst>
            <pc:docMk/>
            <pc:sldMk cId="3963421204" sldId="259"/>
            <ac:picMk id="5" creationId="{4AC1DAB7-FB36-20F0-87A8-73F252C64F6E}"/>
          </ac:picMkLst>
        </pc:picChg>
        <pc:picChg chg="add mod">
          <ac:chgData name="Juha Kotilainen" userId="1dd8975cafd1da23" providerId="LiveId" clId="{30D1EDA4-58AE-45E9-9ACE-668AD16E5755}" dt="2025-09-16T06:29:28.461" v="4177" actId="1076"/>
          <ac:picMkLst>
            <pc:docMk/>
            <pc:sldMk cId="3963421204" sldId="259"/>
            <ac:picMk id="6" creationId="{F9ABBB86-2D9A-FA75-C24E-E021AB65B551}"/>
          </ac:picMkLst>
        </pc:picChg>
      </pc:sldChg>
      <pc:sldChg chg="modSp del mod">
        <pc:chgData name="Juha Kotilainen" userId="1dd8975cafd1da23" providerId="LiveId" clId="{30D1EDA4-58AE-45E9-9ACE-668AD16E5755}" dt="2025-09-16T05:18:53.564" v="4171" actId="2696"/>
        <pc:sldMkLst>
          <pc:docMk/>
          <pc:sldMk cId="214465031" sldId="260"/>
        </pc:sldMkLst>
        <pc:spChg chg="mod">
          <ac:chgData name="Juha Kotilainen" userId="1dd8975cafd1da23" providerId="LiveId" clId="{30D1EDA4-58AE-45E9-9ACE-668AD16E5755}" dt="2025-09-15T15:39:17.368" v="4170" actId="20577"/>
          <ac:spMkLst>
            <pc:docMk/>
            <pc:sldMk cId="214465031" sldId="260"/>
            <ac:spMk id="2" creationId="{729250C8-0B8B-B219-4CBF-E857787C77A0}"/>
          </ac:spMkLst>
        </pc:spChg>
        <pc:spChg chg="mod">
          <ac:chgData name="Juha Kotilainen" userId="1dd8975cafd1da23" providerId="LiveId" clId="{30D1EDA4-58AE-45E9-9ACE-668AD16E5755}" dt="2025-09-15T11:40:59.203" v="3830" actId="20577"/>
          <ac:spMkLst>
            <pc:docMk/>
            <pc:sldMk cId="214465031" sldId="260"/>
            <ac:spMk id="3" creationId="{3C8784AC-D6EF-F839-9EB5-2B76610E719B}"/>
          </ac:spMkLst>
        </pc:spChg>
      </pc:sldChg>
      <pc:sldChg chg="modSp mod modAnim">
        <pc:chgData name="Juha Kotilainen" userId="1dd8975cafd1da23" providerId="LiveId" clId="{30D1EDA4-58AE-45E9-9ACE-668AD16E5755}" dt="2025-09-15T08:32:24.201" v="3748"/>
        <pc:sldMkLst>
          <pc:docMk/>
          <pc:sldMk cId="2992846261" sldId="261"/>
        </pc:sldMkLst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2992846261" sldId="261"/>
            <ac:spMk id="2" creationId="{D57C8FF6-A174-C52F-CF89-BD672659B0ED}"/>
          </ac:spMkLst>
        </pc:spChg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2992846261" sldId="261"/>
            <ac:spMk id="3" creationId="{24962818-0E81-F00D-0685-FFC3DFFD9BBF}"/>
          </ac:spMkLst>
        </pc:spChg>
      </pc:sldChg>
      <pc:sldChg chg="modSp mod modAnim">
        <pc:chgData name="Juha Kotilainen" userId="1dd8975cafd1da23" providerId="LiveId" clId="{30D1EDA4-58AE-45E9-9ACE-668AD16E5755}" dt="2025-09-15T11:58:37.943" v="3907" actId="20577"/>
        <pc:sldMkLst>
          <pc:docMk/>
          <pc:sldMk cId="1397134484" sldId="262"/>
        </pc:sldMkLst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1397134484" sldId="262"/>
            <ac:spMk id="2" creationId="{7F05EF4D-CFDE-ED7D-4580-AD25BAF7A655}"/>
          </ac:spMkLst>
        </pc:spChg>
        <pc:spChg chg="mod">
          <ac:chgData name="Juha Kotilainen" userId="1dd8975cafd1da23" providerId="LiveId" clId="{30D1EDA4-58AE-45E9-9ACE-668AD16E5755}" dt="2025-09-15T11:58:37.943" v="3907" actId="20577"/>
          <ac:spMkLst>
            <pc:docMk/>
            <pc:sldMk cId="1397134484" sldId="262"/>
            <ac:spMk id="3" creationId="{B8991723-B54F-E838-02C4-79C8EAD85662}"/>
          </ac:spMkLst>
        </pc:spChg>
      </pc:sldChg>
      <pc:sldChg chg="addSp delSp modSp mod modAnim">
        <pc:chgData name="Juha Kotilainen" userId="1dd8975cafd1da23" providerId="LiveId" clId="{30D1EDA4-58AE-45E9-9ACE-668AD16E5755}" dt="2025-09-15T08:33:57.252" v="3756" actId="403"/>
        <pc:sldMkLst>
          <pc:docMk/>
          <pc:sldMk cId="235370929" sldId="263"/>
        </pc:sldMkLst>
        <pc:spChg chg="mod">
          <ac:chgData name="Juha Kotilainen" userId="1dd8975cafd1da23" providerId="LiveId" clId="{30D1EDA4-58AE-45E9-9ACE-668AD16E5755}" dt="2025-09-11T13:32:34.634" v="2724" actId="1076"/>
          <ac:spMkLst>
            <pc:docMk/>
            <pc:sldMk cId="235370929" sldId="263"/>
            <ac:spMk id="2" creationId="{246A7DD7-F283-2A6D-6440-9B59003C1E1F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8" creationId="{31D28B81-BA2E-D7AB-BE17-87D5879C9855}"/>
          </ac:spMkLst>
        </pc:spChg>
        <pc:spChg chg="add mod">
          <ac:chgData name="Juha Kotilainen" userId="1dd8975cafd1da23" providerId="LiveId" clId="{30D1EDA4-58AE-45E9-9ACE-668AD16E5755}" dt="2025-09-11T13:35:02.006" v="2774" actId="1076"/>
          <ac:spMkLst>
            <pc:docMk/>
            <pc:sldMk cId="235370929" sldId="263"/>
            <ac:spMk id="11" creationId="{41BF79FA-11A0-8E18-DAC4-8608C28B584A}"/>
          </ac:spMkLst>
        </pc:spChg>
        <pc:spChg chg="add mod or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2" creationId="{B4C74AC4-279C-DF97-6A40-0228E6045301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3" creationId="{75E264EA-557B-04F2-B611-0AC008CFB7BF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4" creationId="{B9D3AA7B-5B9E-896E-1700-98D868A2569A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6" creationId="{3985127B-A9F1-BD36-95A3-4A181E05BCD4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7" creationId="{C943017F-A16E-0888-C535-F480B8656E3A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18" creationId="{158FF099-EC51-D16F-D592-E4EF8414B56B}"/>
          </ac:spMkLst>
        </pc:spChg>
        <pc:spChg chg="add mod">
          <ac:chgData name="Juha Kotilainen" userId="1dd8975cafd1da23" providerId="LiveId" clId="{30D1EDA4-58AE-45E9-9ACE-668AD16E5755}" dt="2025-09-12T07:49:37.006" v="2829" actId="14100"/>
          <ac:spMkLst>
            <pc:docMk/>
            <pc:sldMk cId="235370929" sldId="263"/>
            <ac:spMk id="19" creationId="{E1DC74F0-CE0A-5FF5-C184-A138E51DD72A}"/>
          </ac:spMkLst>
        </pc:spChg>
        <pc:spChg chg="add mod or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20" creationId="{821B215D-CCBE-F182-C40B-C6FBC95404E2}"/>
          </ac:spMkLst>
        </pc:spChg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235370929" sldId="263"/>
            <ac:spMk id="21" creationId="{AA35AB71-1E4D-CC17-BDCF-8C72F6340B99}"/>
          </ac:spMkLst>
        </pc:spChg>
        <pc:spChg chg="add mod">
          <ac:chgData name="Juha Kotilainen" userId="1dd8975cafd1da23" providerId="LiveId" clId="{30D1EDA4-58AE-45E9-9ACE-668AD16E5755}" dt="2025-09-15T08:33:57.252" v="3756" actId="403"/>
          <ac:spMkLst>
            <pc:docMk/>
            <pc:sldMk cId="235370929" sldId="263"/>
            <ac:spMk id="22" creationId="{CBD82915-19ED-4F8A-B0BA-FAD00F80D6DA}"/>
          </ac:spMkLst>
        </pc:spChg>
        <pc:graphicFrameChg chg="add mod ord modGraphic">
          <ac:chgData name="Juha Kotilainen" userId="1dd8975cafd1da23" providerId="LiveId" clId="{30D1EDA4-58AE-45E9-9ACE-668AD16E5755}" dt="2025-09-12T13:10:03.745" v="2854" actId="20577"/>
          <ac:graphicFrameMkLst>
            <pc:docMk/>
            <pc:sldMk cId="235370929" sldId="263"/>
            <ac:graphicFrameMk id="6" creationId="{925E83B4-2A6D-BF5B-B7B5-3165BDB4419A}"/>
          </ac:graphicFrameMkLst>
        </pc:graphicFrameChg>
      </pc:sldChg>
      <pc:sldChg chg="modSp mod modAnim">
        <pc:chgData name="Juha Kotilainen" userId="1dd8975cafd1da23" providerId="LiveId" clId="{30D1EDA4-58AE-45E9-9ACE-668AD16E5755}" dt="2025-09-15T08:32:48.701" v="3750"/>
        <pc:sldMkLst>
          <pc:docMk/>
          <pc:sldMk cId="3248695868" sldId="264"/>
        </pc:sldMkLst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3248695868" sldId="264"/>
            <ac:spMk id="2" creationId="{49F39931-3276-35A2-8F88-67247625F7E9}"/>
          </ac:spMkLst>
        </pc:spChg>
        <pc:spChg chg="mod">
          <ac:chgData name="Juha Kotilainen" userId="1dd8975cafd1da23" providerId="LiveId" clId="{30D1EDA4-58AE-45E9-9ACE-668AD16E5755}" dt="2025-09-14T18:46:31.774" v="3531" actId="20577"/>
          <ac:spMkLst>
            <pc:docMk/>
            <pc:sldMk cId="3248695868" sldId="264"/>
            <ac:spMk id="3" creationId="{3C01A7F0-C46E-2063-D1A6-727876D26E8B}"/>
          </ac:spMkLst>
        </pc:spChg>
        <pc:picChg chg="mod ord">
          <ac:chgData name="Juha Kotilainen" userId="1dd8975cafd1da23" providerId="LiveId" clId="{30D1EDA4-58AE-45E9-9ACE-668AD16E5755}" dt="2025-09-14T18:45:44.434" v="3505" actId="167"/>
          <ac:picMkLst>
            <pc:docMk/>
            <pc:sldMk cId="3248695868" sldId="264"/>
            <ac:picMk id="4" creationId="{992B5B6D-BF7B-4F50-3C08-599BCD93EC23}"/>
          </ac:picMkLst>
        </pc:picChg>
      </pc:sldChg>
      <pc:sldChg chg="modSp del mod ord">
        <pc:chgData name="Juha Kotilainen" userId="1dd8975cafd1da23" providerId="LiveId" clId="{30D1EDA4-58AE-45E9-9ACE-668AD16E5755}" dt="2025-09-15T15:02:38.178" v="4113" actId="2696"/>
        <pc:sldMkLst>
          <pc:docMk/>
          <pc:sldMk cId="3381438078" sldId="265"/>
        </pc:sldMkLst>
        <pc:spChg chg="mod">
          <ac:chgData name="Juha Kotilainen" userId="1dd8975cafd1da23" providerId="LiveId" clId="{30D1EDA4-58AE-45E9-9ACE-668AD16E5755}" dt="2025-09-15T12:08:02.403" v="3929" actId="6549"/>
          <ac:spMkLst>
            <pc:docMk/>
            <pc:sldMk cId="3381438078" sldId="265"/>
            <ac:spMk id="2" creationId="{DED39FEF-7BD7-08CF-403F-AEA32DDFBAEA}"/>
          </ac:spMkLst>
        </pc:spChg>
        <pc:spChg chg="mod">
          <ac:chgData name="Juha Kotilainen" userId="1dd8975cafd1da23" providerId="LiveId" clId="{30D1EDA4-58AE-45E9-9ACE-668AD16E5755}" dt="2025-09-15T12:09:13.430" v="4021" actId="20577"/>
          <ac:spMkLst>
            <pc:docMk/>
            <pc:sldMk cId="3381438078" sldId="265"/>
            <ac:spMk id="3" creationId="{86BBAC69-5022-7E2E-97BD-6985B3643C9E}"/>
          </ac:spMkLst>
        </pc:spChg>
      </pc:sldChg>
      <pc:sldChg chg="addSp delSp modSp mod modAnim">
        <pc:chgData name="Juha Kotilainen" userId="1dd8975cafd1da23" providerId="LiveId" clId="{30D1EDA4-58AE-45E9-9ACE-668AD16E5755}" dt="2025-09-16T06:42:40.769" v="4194" actId="20577"/>
        <pc:sldMkLst>
          <pc:docMk/>
          <pc:sldMk cId="1104771345" sldId="266"/>
        </pc:sldMkLst>
        <pc:spChg chg="del mod">
          <ac:chgData name="Juha Kotilainen" userId="1dd8975cafd1da23" providerId="LiveId" clId="{30D1EDA4-58AE-45E9-9ACE-668AD16E5755}" dt="2025-09-15T08:34:46.075" v="3759" actId="478"/>
          <ac:spMkLst>
            <pc:docMk/>
            <pc:sldMk cId="1104771345" sldId="266"/>
            <ac:spMk id="2" creationId="{5F964021-FDD1-4E87-2AA6-EA2A3067A0EA}"/>
          </ac:spMkLst>
        </pc:spChg>
        <pc:spChg chg="mod">
          <ac:chgData name="Juha Kotilainen" userId="1dd8975cafd1da23" providerId="LiveId" clId="{30D1EDA4-58AE-45E9-9ACE-668AD16E5755}" dt="2025-09-16T06:42:40.769" v="4194" actId="20577"/>
          <ac:spMkLst>
            <pc:docMk/>
            <pc:sldMk cId="1104771345" sldId="266"/>
            <ac:spMk id="3" creationId="{09150B45-6994-FEA8-84C4-9499CA3C931B}"/>
          </ac:spMkLst>
        </pc:spChg>
        <pc:spChg chg="add mod">
          <ac:chgData name="Juha Kotilainen" userId="1dd8975cafd1da23" providerId="LiveId" clId="{30D1EDA4-58AE-45E9-9ACE-668AD16E5755}" dt="2025-09-15T08:36:02.839" v="3760" actId="1076"/>
          <ac:spMkLst>
            <pc:docMk/>
            <pc:sldMk cId="1104771345" sldId="266"/>
            <ac:spMk id="4" creationId="{0660E51D-F232-8462-EDF0-4C24101C1B6F}"/>
          </ac:spMkLst>
        </pc:spChg>
        <pc:picChg chg="add mod">
          <ac:chgData name="Juha Kotilainen" userId="1dd8975cafd1da23" providerId="LiveId" clId="{30D1EDA4-58AE-45E9-9ACE-668AD16E5755}" dt="2025-09-15T08:37:43.646" v="3764" actId="1076"/>
          <ac:picMkLst>
            <pc:docMk/>
            <pc:sldMk cId="1104771345" sldId="266"/>
            <ac:picMk id="5" creationId="{92E18F4F-3FF2-952C-CF47-F91D63C1F78F}"/>
          </ac:picMkLst>
        </pc:picChg>
      </pc:sldChg>
      <pc:sldChg chg="modSp mod">
        <pc:chgData name="Juha Kotilainen" userId="1dd8975cafd1da23" providerId="LiveId" clId="{30D1EDA4-58AE-45E9-9ACE-668AD16E5755}" dt="2025-09-15T08:41:45.692" v="3779" actId="115"/>
        <pc:sldMkLst>
          <pc:docMk/>
          <pc:sldMk cId="2991201833" sldId="267"/>
        </pc:sldMkLst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2991201833" sldId="267"/>
            <ac:spMk id="2" creationId="{3DC22A9E-385C-0D16-0A28-6435E14E2DD5}"/>
          </ac:spMkLst>
        </pc:spChg>
        <pc:spChg chg="mod">
          <ac:chgData name="Juha Kotilainen" userId="1dd8975cafd1da23" providerId="LiveId" clId="{30D1EDA4-58AE-45E9-9ACE-668AD16E5755}" dt="2025-09-15T08:41:45.692" v="3779" actId="115"/>
          <ac:spMkLst>
            <pc:docMk/>
            <pc:sldMk cId="2991201833" sldId="267"/>
            <ac:spMk id="3" creationId="{90EFC71B-4830-C908-AE9F-1F7598F51255}"/>
          </ac:spMkLst>
        </pc:spChg>
      </pc:sldChg>
      <pc:sldChg chg="addSp delSp modSp mod">
        <pc:chgData name="Juha Kotilainen" userId="1dd8975cafd1da23" providerId="LiveId" clId="{30D1EDA4-58AE-45E9-9ACE-668AD16E5755}" dt="2025-09-14T18:35:46.072" v="3484" actId="790"/>
        <pc:sldMkLst>
          <pc:docMk/>
          <pc:sldMk cId="46008347" sldId="268"/>
        </pc:sldMkLst>
        <pc:spChg chg="add mod">
          <ac:chgData name="Juha Kotilainen" userId="1dd8975cafd1da23" providerId="LiveId" clId="{30D1EDA4-58AE-45E9-9ACE-668AD16E5755}" dt="2025-09-14T18:35:46.072" v="3484" actId="790"/>
          <ac:spMkLst>
            <pc:docMk/>
            <pc:sldMk cId="46008347" sldId="268"/>
            <ac:spMk id="10" creationId="{D061513A-8657-4C84-F218-FF8A08E160E1}"/>
          </ac:spMkLst>
        </pc:spChg>
        <pc:picChg chg="add">
          <ac:chgData name="Juha Kotilainen" userId="1dd8975cafd1da23" providerId="LiveId" clId="{30D1EDA4-58AE-45E9-9ACE-668AD16E5755}" dt="2025-09-11T12:29:42.779" v="1389" actId="22"/>
          <ac:picMkLst>
            <pc:docMk/>
            <pc:sldMk cId="46008347" sldId="268"/>
            <ac:picMk id="7" creationId="{115668EB-A9C0-94D8-E754-6A2AF6768D31}"/>
          </ac:picMkLst>
        </pc:picChg>
      </pc:sldChg>
      <pc:sldChg chg="modSp new mod ord modAnim">
        <pc:chgData name="Juha Kotilainen" userId="1dd8975cafd1da23" providerId="LiveId" clId="{30D1EDA4-58AE-45E9-9ACE-668AD16E5755}" dt="2025-09-15T08:34:12.048" v="3757"/>
        <pc:sldMkLst>
          <pc:docMk/>
          <pc:sldMk cId="3859825198" sldId="269"/>
        </pc:sldMkLst>
        <pc:spChg chg="mod">
          <ac:chgData name="Juha Kotilainen" userId="1dd8975cafd1da23" providerId="LiveId" clId="{30D1EDA4-58AE-45E9-9ACE-668AD16E5755}" dt="2025-09-15T08:22:29.825" v="3743" actId="20577"/>
          <ac:spMkLst>
            <pc:docMk/>
            <pc:sldMk cId="3859825198" sldId="269"/>
            <ac:spMk id="2" creationId="{5A6E798B-6586-B410-C7BD-94FB555F6DE0}"/>
          </ac:spMkLst>
        </pc:spChg>
        <pc:spChg chg="mod">
          <ac:chgData name="Juha Kotilainen" userId="1dd8975cafd1da23" providerId="LiveId" clId="{30D1EDA4-58AE-45E9-9ACE-668AD16E5755}" dt="2025-09-14T18:35:46.072" v="3484" actId="790"/>
          <ac:spMkLst>
            <pc:docMk/>
            <pc:sldMk cId="3859825198" sldId="269"/>
            <ac:spMk id="3" creationId="{A98091F3-9A36-B771-2EE0-9145DE1973C8}"/>
          </ac:spMkLst>
        </pc:spChg>
      </pc:sldChg>
      <pc:sldChg chg="modSp add del mod ord">
        <pc:chgData name="Juha Kotilainen" userId="1dd8975cafd1da23" providerId="LiveId" clId="{30D1EDA4-58AE-45E9-9ACE-668AD16E5755}" dt="2025-09-15T08:28:54.415" v="3744" actId="47"/>
        <pc:sldMkLst>
          <pc:docMk/>
          <pc:sldMk cId="3324015379" sldId="270"/>
        </pc:sldMkLst>
      </pc:sldChg>
      <pc:sldChg chg="modSp new del mod">
        <pc:chgData name="Juha Kotilainen" userId="1dd8975cafd1da23" providerId="LiveId" clId="{30D1EDA4-58AE-45E9-9ACE-668AD16E5755}" dt="2025-09-15T15:02:38.178" v="4113" actId="2696"/>
        <pc:sldMkLst>
          <pc:docMk/>
          <pc:sldMk cId="3544146589" sldId="271"/>
        </pc:sldMkLst>
        <pc:spChg chg="mod">
          <ac:chgData name="Juha Kotilainen" userId="1dd8975cafd1da23" providerId="LiveId" clId="{30D1EDA4-58AE-45E9-9ACE-668AD16E5755}" dt="2025-09-15T08:46:38.239" v="3788" actId="27636"/>
          <ac:spMkLst>
            <pc:docMk/>
            <pc:sldMk cId="3544146589" sldId="271"/>
            <ac:spMk id="3" creationId="{9F52128F-3D2E-943D-F247-51218119E70A}"/>
          </ac:spMkLst>
        </pc:spChg>
      </pc:sldChg>
      <pc:sldChg chg="addSp delSp modSp new mod ord modAnim">
        <pc:chgData name="Juha Kotilainen" userId="1dd8975cafd1da23" providerId="LiveId" clId="{30D1EDA4-58AE-45E9-9ACE-668AD16E5755}" dt="2025-09-15T08:37:14.358" v="3761"/>
        <pc:sldMkLst>
          <pc:docMk/>
          <pc:sldMk cId="26558797" sldId="272"/>
        </pc:sldMkLst>
        <pc:picChg chg="add mod">
          <ac:chgData name="Juha Kotilainen" userId="1dd8975cafd1da23" providerId="LiveId" clId="{30D1EDA4-58AE-45E9-9ACE-668AD16E5755}" dt="2025-09-15T08:37:14.358" v="3761"/>
          <ac:picMkLst>
            <pc:docMk/>
            <pc:sldMk cId="26558797" sldId="272"/>
            <ac:picMk id="2" creationId="{2ABB801B-719D-95A2-8791-CE5DF2CFE79C}"/>
          </ac:picMkLst>
        </pc:picChg>
        <pc:picChg chg="add mod">
          <ac:chgData name="Juha Kotilainen" userId="1dd8975cafd1da23" providerId="LiveId" clId="{30D1EDA4-58AE-45E9-9ACE-668AD16E5755}" dt="2025-09-14T18:32:38.059" v="3483" actId="1076"/>
          <ac:picMkLst>
            <pc:docMk/>
            <pc:sldMk cId="26558797" sldId="272"/>
            <ac:picMk id="5" creationId="{F343C723-24FE-EEAC-CE7C-899E7995ED0D}"/>
          </ac:picMkLst>
        </pc:picChg>
        <pc:picChg chg="add mod">
          <ac:chgData name="Juha Kotilainen" userId="1dd8975cafd1da23" providerId="LiveId" clId="{30D1EDA4-58AE-45E9-9ACE-668AD16E5755}" dt="2025-09-14T18:32:38.059" v="3483" actId="1076"/>
          <ac:picMkLst>
            <pc:docMk/>
            <pc:sldMk cId="26558797" sldId="272"/>
            <ac:picMk id="9" creationId="{E8FEFE90-7A36-C896-00A7-3D3799C73E4E}"/>
          </ac:picMkLst>
        </pc:picChg>
        <pc:picChg chg="add mod">
          <ac:chgData name="Juha Kotilainen" userId="1dd8975cafd1da23" providerId="LiveId" clId="{30D1EDA4-58AE-45E9-9ACE-668AD16E5755}" dt="2025-09-14T18:32:38.059" v="3483" actId="1076"/>
          <ac:picMkLst>
            <pc:docMk/>
            <pc:sldMk cId="26558797" sldId="272"/>
            <ac:picMk id="11" creationId="{E82F530B-1EFE-4121-2CA1-3AF5F9D75A9A}"/>
          </ac:picMkLst>
        </pc:picChg>
      </pc:sldChg>
      <pc:sldChg chg="new del">
        <pc:chgData name="Juha Kotilainen" userId="1dd8975cafd1da23" providerId="LiveId" clId="{30D1EDA4-58AE-45E9-9ACE-668AD16E5755}" dt="2025-09-14T18:27:13.361" v="3464" actId="680"/>
        <pc:sldMkLst>
          <pc:docMk/>
          <pc:sldMk cId="2939144581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C43200-55BD-8DB0-4579-787DB8E4A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0F727A-28CE-865D-BC9E-1F9B412B5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3F5992-D4BD-745E-ED72-BBA211187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535C51-5154-162F-2C65-83F1EAF5E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48AE8C-03F4-79D6-C306-08E4B9875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503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34CF46-FA79-38DD-7F2C-AA8897BF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F256FA-FB6A-5D84-396A-6D1C00FBA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7EBC34-F982-D5DD-EFAC-9ABA1ECB4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6C918E-84AA-6027-D93D-5CD21446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F43988-8764-B66D-C0F9-C51C9AC5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042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A3B64F3-DFA6-F7D0-7B14-E4903353E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87B0FB-1100-4384-969F-4178A0657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5E8ACA-8F38-8CEB-5D04-7AC342031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369700-52EC-42EE-CE7A-4A4A2DD74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A938FD-BD5F-F9C9-D128-0114A6E07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69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6">
            <a:extLst>
              <a:ext uri="{FF2B5EF4-FFF2-40B4-BE49-F238E27FC236}">
                <a16:creationId xmlns:a16="http://schemas.microsoft.com/office/drawing/2014/main" id="{6E8B1222-E1E1-4677-9C9B-0BAA01BAC3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62635" y="2637736"/>
            <a:ext cx="10466729" cy="1555373"/>
          </a:xfrm>
        </p:spPr>
        <p:txBody>
          <a:bodyPr/>
          <a:lstStyle>
            <a:lvl1pPr>
              <a:defRPr/>
            </a:lvl1pPr>
          </a:lstStyle>
          <a:p>
            <a:r>
              <a:rPr lang="en-GB" sz="4000" dirty="0"/>
              <a:t>Click to add a presentation title</a:t>
            </a:r>
            <a:endParaRPr lang="fi-FI" sz="4000" dirty="0"/>
          </a:p>
        </p:txBody>
      </p:sp>
      <p:sp>
        <p:nvSpPr>
          <p:cNvPr id="5" name="Alaotsikko 2">
            <a:extLst>
              <a:ext uri="{FF2B5EF4-FFF2-40B4-BE49-F238E27FC236}">
                <a16:creationId xmlns:a16="http://schemas.microsoft.com/office/drawing/2014/main" id="{961CAF15-4E86-472B-92F9-59038918E2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62636" y="4206686"/>
            <a:ext cx="10466728" cy="487862"/>
          </a:xfrm>
        </p:spPr>
        <p:txBody>
          <a:bodyPr/>
          <a:lstStyle>
            <a:lvl1pPr marL="0" indent="0">
              <a:buNone/>
              <a:defRPr sz="16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GB" dirty="0"/>
              <a:t>Click to add Author of the presentation, Name of the event and date</a:t>
            </a:r>
          </a:p>
        </p:txBody>
      </p:sp>
      <p:pic>
        <p:nvPicPr>
          <p:cNvPr id="10" name="Kuva 9" descr="University of Eastern Finland logo">
            <a:extLst>
              <a:ext uri="{FF2B5EF4-FFF2-40B4-BE49-F238E27FC236}">
                <a16:creationId xmlns:a16="http://schemas.microsoft.com/office/drawing/2014/main" id="{4EA83066-059C-4945-9E44-183F56EB8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272" y="-7079"/>
            <a:ext cx="2160240" cy="201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1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FDC3E-18A0-D00D-BAFA-7E2506BCD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C0A4FF-9582-C023-052D-3DE92E8A9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D57141-45C0-D239-C71A-2E554CA6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7F381F-E7D1-D6BC-0CB0-EC40B9AC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8BD820-5320-4D23-D2A4-17FDE011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41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43BC26-D388-0172-F4B6-6A8694174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320F71-C02A-9385-5060-2C4C17222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C74648-C7A5-CE68-0389-0FD35E4BE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821D95-C310-8D16-04BF-4BBC1533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09DF63-FD6E-6D98-7382-469398ED7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83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6293FC-0F00-520E-76B9-9607345D2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28B15C-F6AF-2B17-D171-F99CA5D42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BC3DD7-ED1F-3A0E-6A52-F443A51CB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857D96-68B2-D61D-D201-B505C68B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2F3029-EDD2-126B-0611-EAEDBCDF9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A9D96B-5761-E959-408B-05335CFF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94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559B9-A1DB-4F37-119B-3BE76930D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51B8EA-3BBD-291D-C4F4-7B785A33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E80890-D431-4F27-4EFE-1358C92D4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A7D09E-967C-A4E4-8ACE-67D534B6D2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76220C-6BE6-1381-D957-11FAA5CA55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5A4DC1E-8D11-279B-5251-746CE63C7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6D41421-0364-33BD-1D8D-10F2C37A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78F1E0-11BB-2254-A447-2DE76CE50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5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66BEF4-0208-1475-BDDF-6B54D3D33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92257FA-51D0-A1F3-E036-767E0046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6B0AFF-507B-0FDF-3098-E4EB79B6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CFD5E85-2727-1F99-F68E-8BA0D21E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205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F46AAC4-1DA2-E13F-17A0-E6E3A266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0DE6161-0F42-552D-C615-73AFE3D6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47F622C-99AA-22CF-39B3-E2FF1D0E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49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9367D5-0C36-81E5-E94F-B167D9CCE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27920C-FCBC-C276-519A-6DAA4C6A4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A09E49-942B-7E9F-5378-08FFC3719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E492BE-0981-EBA4-A57A-B4B3D613F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30D585-B469-D11D-A25C-D440D10F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1502B9-2407-96CC-D5D6-097FE9491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742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6C486-BBB1-3CCB-216C-F1214B21C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51B481-E4EB-BFB8-07ED-54B52CAE2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4CCE6D4-4B61-5AC5-EED4-B1ECF4594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4A474C-329D-353A-E16F-1821DC64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7655C7-37A7-D1F4-D374-23ACBE9C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E8A06B-4C91-103E-D8DF-4E336D253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70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7DB3035-DAAD-2878-ADE0-233ED9C7D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4A8E80-42D9-F38A-761E-F19E220FF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E555C8-1914-3D35-4D52-656CDC022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17340-C9CE-445D-948D-844558F90794}" type="datetimeFigureOut">
              <a:rPr lang="fi-FI" smtClean="0"/>
              <a:t>16.9.2025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EE68DD-4F2C-E15F-4272-40C18AA5F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8CF426-AD09-2294-8B09-FA5B3615E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45488E-300D-452E-AD98-C3B28C9C50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460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87488" y="657227"/>
            <a:ext cx="10128779" cy="100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
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7488" y="1844677"/>
            <a:ext cx="10128779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dirty="0" err="1"/>
              <a:t>text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2" name="Tekstiruutu 1"/>
          <p:cNvSpPr txBox="1"/>
          <p:nvPr/>
        </p:nvSpPr>
        <p:spPr>
          <a:xfrm>
            <a:off x="432000" y="6217199"/>
            <a:ext cx="4704523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UEF</a:t>
            </a:r>
            <a:r>
              <a:rPr lang="fi-FI" sz="1400" spc="-15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fi-FI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fi-FI" sz="14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University</a:t>
            </a:r>
            <a:r>
              <a:rPr lang="fi-FI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Eastern Finland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FDAD0391-EAEE-7843-BEA7-288335C8E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6614906"/>
            <a:ext cx="12192000" cy="243094"/>
          </a:xfrm>
          <a:prstGeom prst="rect">
            <a:avLst/>
          </a:prstGeom>
          <a:solidFill>
            <a:srgbClr val="009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8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4000" b="1" i="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  <a:lvl2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2pPr>
      <a:lvl3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3pPr>
      <a:lvl4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4pPr>
      <a:lvl5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5pPr>
      <a:lvl6pPr marL="548626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6pPr>
      <a:lvl7pPr marL="1097253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7pPr>
      <a:lvl8pPr marL="1645879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8pPr>
      <a:lvl9pPr marL="2194505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9pPr>
    </p:titleStyle>
    <p:bodyStyle>
      <a:lvl1pPr marL="219071" indent="-219071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Font typeface="Wingdings" pitchFamily="2" charset="2"/>
        <a:buChar char="§"/>
        <a:defRPr sz="2800" b="0" i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52457" indent="-318128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–"/>
        <a:defRPr sz="2400" b="0" i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81070" indent="-213355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•"/>
        <a:defRPr sz="2000" b="0" i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5876" indent="-209545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–"/>
        <a:defRPr sz="1800" b="0" i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47825" indent="-226690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»"/>
        <a:defRPr sz="1600" b="0" i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96451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6pPr>
      <a:lvl7pPr marL="3145077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7pPr>
      <a:lvl8pPr marL="3693704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8pPr>
      <a:lvl9pPr marL="4242330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6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53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79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05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131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758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384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01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juha.kotilainen1@uef.fi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resourpol.2022.102973" TargetMode="External"/><Relationship Id="rId2" Type="http://schemas.openxmlformats.org/officeDocument/2006/relationships/hyperlink" Target="http://urn.fi/URN:ISBN:978-952-61-5354-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2EAD3F-CE3D-4D80-8104-1869838D0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Community Benefit Agreements in the Nordic Mining Context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18EC9F-BD6E-422C-BFAF-BF59E3BF0C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SLO Conference 2025 Tallinn, 16.9.2025</a:t>
            </a:r>
          </a:p>
          <a:p>
            <a:r>
              <a:rPr lang="en-US" noProof="0" dirty="0"/>
              <a:t>Juha M. Kotilainen, Postdoctoral researcher, University of Eastern Finland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AC1DAB7-FB36-20F0-87A8-73F252C64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5410" y="5699216"/>
            <a:ext cx="1988631" cy="782509"/>
          </a:xfrm>
          <a:prstGeom prst="rect">
            <a:avLst/>
          </a:prstGeom>
        </p:spPr>
      </p:pic>
      <p:pic>
        <p:nvPicPr>
          <p:cNvPr id="6" name="Picture 1" descr="A blue triangle with a triangle and a green background&#10;&#10;Description automatically generated">
            <a:extLst>
              <a:ext uri="{FF2B5EF4-FFF2-40B4-BE49-F238E27FC236}">
                <a16:creationId xmlns:a16="http://schemas.microsoft.com/office/drawing/2014/main" id="{F9ABBB86-2D9A-FA75-C24E-E021AB65B55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977" t="6622" r="3488" b="662"/>
          <a:stretch/>
        </p:blipFill>
        <p:spPr>
          <a:xfrm>
            <a:off x="7267274" y="5552025"/>
            <a:ext cx="1375946" cy="83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21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15668EB-A9C0-94D8-E754-6A2AF6768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50" y="1199839"/>
            <a:ext cx="11288700" cy="4458322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D061513A-8657-4C84-F218-FF8A08E160E1}"/>
              </a:ext>
            </a:extLst>
          </p:cNvPr>
          <p:cNvSpPr txBox="1"/>
          <p:nvPr/>
        </p:nvSpPr>
        <p:spPr>
          <a:xfrm>
            <a:off x="451650" y="491614"/>
            <a:ext cx="8908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noProof="0" dirty="0"/>
              <a:t>Actor-specific and shared functions of community benefit agreements </a:t>
            </a:r>
          </a:p>
        </p:txBody>
      </p:sp>
    </p:spTree>
    <p:extLst>
      <p:ext uri="{BB962C8B-B14F-4D97-AF65-F5344CB8AC3E}">
        <p14:creationId xmlns:p14="http://schemas.microsoft.com/office/powerpoint/2010/main" val="4600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 descr="Vaikuttaja tasaisella täytöllä">
            <a:extLst>
              <a:ext uri="{FF2B5EF4-FFF2-40B4-BE49-F238E27FC236}">
                <a16:creationId xmlns:a16="http://schemas.microsoft.com/office/drawing/2014/main" id="{F343C723-24FE-EEAC-CE7C-899E7995ED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68413" y="2701413"/>
            <a:ext cx="1455174" cy="1455174"/>
          </a:xfrm>
        </p:spPr>
      </p:pic>
      <p:pic>
        <p:nvPicPr>
          <p:cNvPr id="9" name="Kuva 8" descr="Hämmentyneet kasvot, ääriviiva tasaisella täytöllä">
            <a:extLst>
              <a:ext uri="{FF2B5EF4-FFF2-40B4-BE49-F238E27FC236}">
                <a16:creationId xmlns:a16="http://schemas.microsoft.com/office/drawing/2014/main" id="{E8FEFE90-7A36-C896-00A7-3D3799C73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91116" y="2971800"/>
            <a:ext cx="914400" cy="914400"/>
          </a:xfrm>
          <a:prstGeom prst="rect">
            <a:avLst/>
          </a:prstGeom>
        </p:spPr>
      </p:pic>
      <p:pic>
        <p:nvPicPr>
          <p:cNvPr id="11" name="Kuva 10" descr="Kättely tasaisella täytöllä">
            <a:extLst>
              <a:ext uri="{FF2B5EF4-FFF2-40B4-BE49-F238E27FC236}">
                <a16:creationId xmlns:a16="http://schemas.microsoft.com/office/drawing/2014/main" id="{E82F530B-1EFE-4121-2CA1-3AF5F9D75A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648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C8FF6-A174-C52F-CF89-BD672659B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Benefit agreements are a tool for local level mining governance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962818-0E81-F00D-0685-FFC3DFFD9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When a company proposes a mining project to an area, an agreement is </a:t>
            </a:r>
            <a:r>
              <a:rPr lang="en-US" b="1" noProof="0" dirty="0"/>
              <a:t>negotiated</a:t>
            </a:r>
            <a:r>
              <a:rPr lang="en-US" noProof="0" dirty="0"/>
              <a:t> between the company and the local community.</a:t>
            </a:r>
          </a:p>
          <a:p>
            <a:r>
              <a:rPr lang="en-US" noProof="0" dirty="0"/>
              <a:t>The aim is to </a:t>
            </a:r>
            <a:r>
              <a:rPr lang="en-US" b="1" noProof="0" dirty="0"/>
              <a:t>increase</a:t>
            </a:r>
            <a:r>
              <a:rPr lang="en-US" noProof="0" dirty="0"/>
              <a:t> the mutual and local benefits of mining and </a:t>
            </a:r>
            <a:r>
              <a:rPr lang="en-US" b="1" noProof="0" dirty="0"/>
              <a:t>mitigate</a:t>
            </a:r>
            <a:r>
              <a:rPr lang="en-US" noProof="0" dirty="0"/>
              <a:t> its negative impacts through collaboration.</a:t>
            </a:r>
          </a:p>
          <a:p>
            <a:r>
              <a:rPr lang="en-US" noProof="0" dirty="0"/>
              <a:t>Negotiated issues can vary vastly, from jointly agreed communication practices to community development programs – </a:t>
            </a:r>
            <a:r>
              <a:rPr lang="en-US" b="1" noProof="0" dirty="0"/>
              <a:t>tailored to the context</a:t>
            </a:r>
            <a:r>
              <a:rPr lang="en-US" noProof="0" dirty="0"/>
              <a:t>.</a:t>
            </a:r>
          </a:p>
          <a:p>
            <a:r>
              <a:rPr lang="en-US" noProof="0" dirty="0"/>
              <a:t>Beyond legislation: the issues/rules/content are negotiated </a:t>
            </a:r>
            <a:r>
              <a:rPr lang="en-US" b="1" noProof="0" dirty="0"/>
              <a:t>locally,</a:t>
            </a:r>
            <a:r>
              <a:rPr lang="en-US" noProof="0" dirty="0"/>
              <a:t> and through the agreement, have a </a:t>
            </a:r>
            <a:r>
              <a:rPr lang="en-US" b="1" noProof="0" dirty="0"/>
              <a:t>binding</a:t>
            </a:r>
            <a:r>
              <a:rPr lang="en-US" noProof="0" dirty="0"/>
              <a:t> element.</a:t>
            </a:r>
          </a:p>
        </p:txBody>
      </p:sp>
    </p:spTree>
    <p:extLst>
      <p:ext uri="{BB962C8B-B14F-4D97-AF65-F5344CB8AC3E}">
        <p14:creationId xmlns:p14="http://schemas.microsoft.com/office/powerpoint/2010/main" val="299284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D5ABE-8225-EFCC-F7F7-48251ABD4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5EF4D-CFDE-ED7D-4580-AD25BAF7A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Europe is a new context for CBAs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991723-B54F-E838-02C4-79C8EAD85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Background in indigenous regions of Canada and Australia: regulation and voluntary measures were deemed insufficient</a:t>
            </a:r>
          </a:p>
          <a:p>
            <a:pPr lvl="1"/>
            <a:r>
              <a:rPr lang="en-US" noProof="0" dirty="0"/>
              <a:t>Similar perceptions growing in Europe?</a:t>
            </a:r>
          </a:p>
          <a:p>
            <a:r>
              <a:rPr lang="en-US" noProof="0" dirty="0"/>
              <a:t>Nordic welfare states – different needs</a:t>
            </a:r>
          </a:p>
          <a:p>
            <a:r>
              <a:rPr lang="en-US" noProof="0" dirty="0"/>
              <a:t>Interest has emerged from local governments</a:t>
            </a:r>
          </a:p>
          <a:p>
            <a:pPr lvl="1"/>
            <a:r>
              <a:rPr lang="en-US" noProof="0" dirty="0"/>
              <a:t>Special characteristics of mining (one-off use, place-bound, impacts)</a:t>
            </a:r>
          </a:p>
          <a:p>
            <a:pPr lvl="1"/>
            <a:r>
              <a:rPr lang="en-US" noProof="0" dirty="0"/>
              <a:t>For example: municipalities would like mines to contribute more to financing the costs caused by mines</a:t>
            </a:r>
          </a:p>
        </p:txBody>
      </p:sp>
    </p:spTree>
    <p:extLst>
      <p:ext uri="{BB962C8B-B14F-4D97-AF65-F5344CB8AC3E}">
        <p14:creationId xmlns:p14="http://schemas.microsoft.com/office/powerpoint/2010/main" val="139713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E3FCA-FE20-BAFE-B51E-85096B9D9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992B5B6D-BF7B-4F50-3C08-599BCD93EC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737" y="1690688"/>
            <a:ext cx="2088502" cy="40384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9F39931-3276-35A2-8F88-67247625F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Case: Sodankylä municipality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01A7F0-C46E-2063-D1A6-727876D26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Kevitsa copper-nickel mine since 2012 + advanced projects</a:t>
            </a:r>
          </a:p>
          <a:p>
            <a:r>
              <a:rPr lang="en-US" noProof="0" dirty="0"/>
              <a:t>Municipality interest in mid 2010s</a:t>
            </a:r>
          </a:p>
          <a:p>
            <a:r>
              <a:rPr lang="en-US" noProof="0" dirty="0"/>
              <a:t>Narrow focus on economic function</a:t>
            </a:r>
            <a:r>
              <a:rPr lang="en-US" dirty="0"/>
              <a:t> and</a:t>
            </a:r>
            <a:r>
              <a:rPr lang="en-US" noProof="0" dirty="0"/>
              <a:t> one mine</a:t>
            </a:r>
          </a:p>
          <a:p>
            <a:r>
              <a:rPr lang="en-US" noProof="0" dirty="0"/>
              <a:t>Political turmoil and legislation changes: hibernation</a:t>
            </a:r>
          </a:p>
          <a:p>
            <a:r>
              <a:rPr lang="en-US" noProof="0" dirty="0"/>
              <a:t>Idea revived in 2024 – now with AA Sakatti project</a:t>
            </a:r>
          </a:p>
          <a:p>
            <a:r>
              <a:rPr lang="en-US" noProof="0" dirty="0"/>
              <a:t>Memorandum of Undestanding between municipality</a:t>
            </a:r>
            <a:br>
              <a:rPr lang="en-US" noProof="0" dirty="0"/>
            </a:br>
            <a:r>
              <a:rPr lang="en-US" noProof="0" dirty="0"/>
              <a:t>and Sakatti (June 2025)</a:t>
            </a:r>
          </a:p>
        </p:txBody>
      </p:sp>
    </p:spTree>
    <p:extLst>
      <p:ext uri="{BB962C8B-B14F-4D97-AF65-F5344CB8AC3E}">
        <p14:creationId xmlns:p14="http://schemas.microsoft.com/office/powerpoint/2010/main" val="324869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ADD7A-9F25-E04D-F7D6-652E1AFCB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iruutu 11">
            <a:extLst>
              <a:ext uri="{FF2B5EF4-FFF2-40B4-BE49-F238E27FC236}">
                <a16:creationId xmlns:a16="http://schemas.microsoft.com/office/drawing/2014/main" id="{B4C74AC4-279C-DF97-6A40-0228E6045301}"/>
              </a:ext>
            </a:extLst>
          </p:cNvPr>
          <p:cNvSpPr txBox="1"/>
          <p:nvPr/>
        </p:nvSpPr>
        <p:spPr>
          <a:xfrm>
            <a:off x="6479459" y="1179595"/>
            <a:ext cx="139618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Foundation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6A7DD7-F283-2A6D-6440-9B59003C1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673"/>
            <a:ext cx="10515600" cy="1325563"/>
          </a:xfrm>
        </p:spPr>
        <p:txBody>
          <a:bodyPr/>
          <a:lstStyle/>
          <a:p>
            <a:r>
              <a:rPr lang="en-US" noProof="0" dirty="0"/>
              <a:t>Drivers / potential contents in Sodankylä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925E83B4-2A6D-BF5B-B7B5-3165BDB441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750005"/>
              </p:ext>
            </p:extLst>
          </p:nvPr>
        </p:nvGraphicFramePr>
        <p:xfrm>
          <a:off x="838200" y="1554593"/>
          <a:ext cx="4510548" cy="4529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548">
                  <a:extLst>
                    <a:ext uri="{9D8B030D-6E8A-4147-A177-3AD203B41FA5}">
                      <a16:colId xmlns:a16="http://schemas.microsoft.com/office/drawing/2014/main" val="314522478"/>
                    </a:ext>
                  </a:extLst>
                </a:gridCol>
              </a:tblGrid>
              <a:tr h="415465">
                <a:tc>
                  <a:txBody>
                    <a:bodyPr/>
                    <a:lstStyle/>
                    <a:p>
                      <a:r>
                        <a:rPr lang="en-US" noProof="0" dirty="0"/>
                        <a:t>Drivers for collaboration / CBA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521832"/>
                  </a:ext>
                </a:extLst>
              </a:tr>
              <a:tr h="415465">
                <a:tc>
                  <a:txBody>
                    <a:bodyPr/>
                    <a:lstStyle/>
                    <a:p>
                      <a:r>
                        <a:rPr lang="en-US" noProof="0" dirty="0"/>
                        <a:t>Economic benefits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011365"/>
                  </a:ext>
                </a:extLst>
              </a:tr>
              <a:tr h="430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Coordinate resource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875663"/>
                  </a:ext>
                </a:extLst>
              </a:tr>
              <a:tr h="4659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Reduce overlapping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787311"/>
                  </a:ext>
                </a:extLst>
              </a:tr>
              <a:tr h="430748">
                <a:tc>
                  <a:txBody>
                    <a:bodyPr/>
                    <a:lstStyle/>
                    <a:p>
                      <a:r>
                        <a:rPr lang="en-US" noProof="0" dirty="0"/>
                        <a:t>Improve communications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03449"/>
                  </a:ext>
                </a:extLst>
              </a:tr>
              <a:tr h="4194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Local capacity building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271328"/>
                  </a:ext>
                </a:extLst>
              </a:tr>
              <a:tr h="415465">
                <a:tc>
                  <a:txBody>
                    <a:bodyPr/>
                    <a:lstStyle/>
                    <a:p>
                      <a:r>
                        <a:rPr lang="en-US" noProof="0" dirty="0"/>
                        <a:t>Attract/retain high quality workers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494233"/>
                  </a:ext>
                </a:extLst>
              </a:tr>
              <a:tr h="418361">
                <a:tc>
                  <a:txBody>
                    <a:bodyPr/>
                    <a:lstStyle/>
                    <a:p>
                      <a:r>
                        <a:rPr lang="en-US" noProof="0" dirty="0"/>
                        <a:t>Compensate harm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846568"/>
                  </a:ext>
                </a:extLst>
              </a:tr>
              <a:tr h="457166">
                <a:tc>
                  <a:txBody>
                    <a:bodyPr/>
                    <a:lstStyle/>
                    <a:p>
                      <a:r>
                        <a:rPr lang="en-US" noProof="0" dirty="0"/>
                        <a:t>Improve long-term 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700277"/>
                  </a:ext>
                </a:extLst>
              </a:tr>
              <a:tr h="6606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Mitigate negative env. impacts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432232"/>
                  </a:ext>
                </a:extLst>
              </a:tr>
            </a:tbl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31D28B81-BA2E-D7AB-BE17-87D5879C9855}"/>
              </a:ext>
            </a:extLst>
          </p:cNvPr>
          <p:cNvSpPr txBox="1"/>
          <p:nvPr/>
        </p:nvSpPr>
        <p:spPr>
          <a:xfrm>
            <a:off x="7787146" y="1335429"/>
            <a:ext cx="349536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Direct payments (pre mining tax)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41BF79FA-11A0-8E18-DAC4-8608C28B584A}"/>
              </a:ext>
            </a:extLst>
          </p:cNvPr>
          <p:cNvSpPr txBox="1"/>
          <p:nvPr/>
        </p:nvSpPr>
        <p:spPr>
          <a:xfrm>
            <a:off x="8308261" y="1801168"/>
            <a:ext cx="278252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Contractor opportunities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75E264EA-557B-04F2-B611-0AC008CFB7BF}"/>
              </a:ext>
            </a:extLst>
          </p:cNvPr>
          <p:cNvSpPr txBox="1"/>
          <p:nvPr/>
        </p:nvSpPr>
        <p:spPr>
          <a:xfrm>
            <a:off x="7049730" y="3161405"/>
            <a:ext cx="264979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Coordinated stakeholder engagement activities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9D3AA7B-5B9E-896E-1700-98D868A2569A}"/>
              </a:ext>
            </a:extLst>
          </p:cNvPr>
          <p:cNvSpPr txBox="1"/>
          <p:nvPr/>
        </p:nvSpPr>
        <p:spPr>
          <a:xfrm>
            <a:off x="6570410" y="6055089"/>
            <a:ext cx="222700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Participatory impact assessment(s)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985127B-A9F1-BD36-95A3-4A181E05BCD4}"/>
              </a:ext>
            </a:extLst>
          </p:cNvPr>
          <p:cNvSpPr txBox="1"/>
          <p:nvPr/>
        </p:nvSpPr>
        <p:spPr>
          <a:xfrm>
            <a:off x="9370141" y="3540022"/>
            <a:ext cx="239906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Education and training initiatives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C943017F-A16E-0888-C535-F480B8656E3A}"/>
              </a:ext>
            </a:extLst>
          </p:cNvPr>
          <p:cNvSpPr txBox="1"/>
          <p:nvPr/>
        </p:nvSpPr>
        <p:spPr>
          <a:xfrm>
            <a:off x="9021101" y="2125834"/>
            <a:ext cx="2782529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Procurement/sponsorship principles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158FF099-EC51-D16F-D592-E4EF8414B56B}"/>
              </a:ext>
            </a:extLst>
          </p:cNvPr>
          <p:cNvSpPr txBox="1"/>
          <p:nvPr/>
        </p:nvSpPr>
        <p:spPr>
          <a:xfrm>
            <a:off x="7708487" y="4409401"/>
            <a:ext cx="2861187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Joint housing development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E1DC74F0-CE0A-5FF5-C184-A138E51DD72A}"/>
              </a:ext>
            </a:extLst>
          </p:cNvPr>
          <p:cNvSpPr txBox="1"/>
          <p:nvPr/>
        </p:nvSpPr>
        <p:spPr>
          <a:xfrm>
            <a:off x="8755623" y="4762279"/>
            <a:ext cx="272845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Co-develop local services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AA35AB71-1E4D-CC17-BDCF-8C72F6340B99}"/>
              </a:ext>
            </a:extLst>
          </p:cNvPr>
          <p:cNvSpPr txBox="1"/>
          <p:nvPr/>
        </p:nvSpPr>
        <p:spPr>
          <a:xfrm>
            <a:off x="7959214" y="5437687"/>
            <a:ext cx="207460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Compensation for noise &amp; traffic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821B215D-CCBE-F182-C40B-C6FBC95404E2}"/>
              </a:ext>
            </a:extLst>
          </p:cNvPr>
          <p:cNvSpPr txBox="1"/>
          <p:nvPr/>
        </p:nvSpPr>
        <p:spPr>
          <a:xfrm>
            <a:off x="9623331" y="5779882"/>
            <a:ext cx="176489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Road safety improvements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CBD82915-19ED-4F8A-B0BA-FAD00F80D6DA}"/>
              </a:ext>
            </a:extLst>
          </p:cNvPr>
          <p:cNvSpPr txBox="1"/>
          <p:nvPr/>
        </p:nvSpPr>
        <p:spPr>
          <a:xfrm>
            <a:off x="838200" y="6223819"/>
            <a:ext cx="4215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noProof="0" dirty="0"/>
              <a:t>Platform for collaboration</a:t>
            </a:r>
          </a:p>
        </p:txBody>
      </p:sp>
    </p:spTree>
    <p:extLst>
      <p:ext uri="{BB962C8B-B14F-4D97-AF65-F5344CB8AC3E}">
        <p14:creationId xmlns:p14="http://schemas.microsoft.com/office/powerpoint/2010/main" val="23537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0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6E798B-6586-B410-C7BD-94FB555F6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As a collaborative platform, CBAs fulfill three important needs: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8091F3-9A36-B771-2EE0-9145DE197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noProof="0" dirty="0"/>
              <a:t>They respond to the need to involve communities more deeply in local mineral governance by recognizing the existing interdependence between the actors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noProof="0" dirty="0"/>
              <a:t>They go from mere stakeholder involvement (e.g., informing, consultation) towards more intensive collaboration (e.g., joint planning, shared decision-making)</a:t>
            </a:r>
          </a:p>
          <a:p>
            <a:pPr marL="514350" indent="-514350">
              <a:buFont typeface="+mj-lt"/>
              <a:buAutoNum type="arabicPeriod"/>
            </a:pPr>
            <a:r>
              <a:rPr lang="en-US" noProof="0" dirty="0"/>
              <a:t>They address the complexity and often contested nature of key questions by embracing collaborative processes, where shared understanding, trust and solutions develop over time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5982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150B45-6994-FEA8-84C4-9499CA3C9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6533"/>
            <a:ext cx="10515600" cy="3275764"/>
          </a:xfrm>
        </p:spPr>
        <p:txBody>
          <a:bodyPr/>
          <a:lstStyle/>
          <a:p>
            <a:r>
              <a:rPr lang="en-US" noProof="0" dirty="0"/>
              <a:t>Interesting moment: first European CBA(s) soon?</a:t>
            </a:r>
          </a:p>
          <a:p>
            <a:pPr lvl="1"/>
            <a:r>
              <a:rPr lang="en-US" noProof="0" dirty="0"/>
              <a:t>OECD (2025) recommend</a:t>
            </a:r>
            <a:r>
              <a:rPr lang="en-US" dirty="0" err="1"/>
              <a:t>ations</a:t>
            </a:r>
            <a:r>
              <a:rPr lang="en-US" noProof="0" dirty="0"/>
              <a:t> for Europe</a:t>
            </a:r>
          </a:p>
          <a:p>
            <a:pPr lvl="1"/>
            <a:r>
              <a:rPr lang="en-US" dirty="0"/>
              <a:t>Implementation</a:t>
            </a:r>
            <a:endParaRPr lang="en-US" noProof="0" dirty="0"/>
          </a:p>
          <a:p>
            <a:r>
              <a:rPr lang="en-US" noProof="0" dirty="0"/>
              <a:t>A tool for </a:t>
            </a:r>
            <a:r>
              <a:rPr lang="en-US" dirty="0"/>
              <a:t>local mining governance:</a:t>
            </a:r>
            <a:r>
              <a:rPr lang="en-US" noProof="0" dirty="0"/>
              <a:t> </a:t>
            </a:r>
            <a:r>
              <a:rPr lang="en-US" dirty="0"/>
              <a:t>d</a:t>
            </a:r>
            <a:r>
              <a:rPr lang="en-US" noProof="0" dirty="0" err="1"/>
              <a:t>ifferent</a:t>
            </a:r>
            <a:r>
              <a:rPr lang="en-US" noProof="0" dirty="0"/>
              <a:t> functions for different actors</a:t>
            </a:r>
          </a:p>
          <a:p>
            <a:r>
              <a:rPr lang="en-US" noProof="0" dirty="0"/>
              <a:t>Focus on solving local issues;</a:t>
            </a:r>
            <a:r>
              <a:rPr lang="en-US" noProof="0" dirty="0">
                <a:sym typeface="Wingdings" panose="05000000000000000000" pitchFamily="2" charset="2"/>
              </a:rPr>
              <a:t> social acceptance as an indirect benefit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660E51D-F232-8462-EDF0-4C24101C1B6F}"/>
              </a:ext>
            </a:extLst>
          </p:cNvPr>
          <p:cNvSpPr txBox="1"/>
          <p:nvPr/>
        </p:nvSpPr>
        <p:spPr>
          <a:xfrm>
            <a:off x="3615970" y="5807631"/>
            <a:ext cx="496006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noProof="0" dirty="0">
                <a:latin typeface="Palatino Linotype"/>
              </a:rPr>
              <a:t>@JuhaKotilainen    /    </a:t>
            </a:r>
            <a:r>
              <a:rPr lang="en-US" noProof="0" dirty="0">
                <a:latin typeface="Palatino Linotype"/>
                <a:hlinkClick r:id="rId2"/>
              </a:rPr>
              <a:t>juha.kotilainen1@uef.fi</a:t>
            </a:r>
            <a:r>
              <a:rPr lang="en-US" noProof="0" dirty="0">
                <a:latin typeface="Palatino Linotype"/>
              </a:rPr>
              <a:t> </a:t>
            </a:r>
            <a:endParaRPr lang="en-US" b="1" noProof="0" dirty="0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2E18F4F-3FF2-952C-CF47-F91D63C1F7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31311" y="212151"/>
            <a:ext cx="2725032" cy="2616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477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C22A9E-385C-0D16-0A28-6435E14E2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References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EFC71B-4830-C908-AE9F-1F7598F51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noProof="0" dirty="0"/>
              <a:t>Kotilainen, J.M. (2024). Emerging Forms of Collaborative Mineral Governance – Analyzing Preconditions for Community Benefit Agreements in Finland. Publications of the University of Eastern Finland, Dissertations in Social Sciences and Business Studies, 339. </a:t>
            </a:r>
            <a:r>
              <a:rPr lang="en-US" sz="2000" u="sng" noProof="0" dirty="0">
                <a:hlinkClick r:id="rId2"/>
              </a:rPr>
              <a:t>http://urn.fi/URN:ISBN:978-952-61-5354-4</a:t>
            </a:r>
            <a:r>
              <a:rPr lang="en-US" sz="2000" noProof="0" dirty="0"/>
              <a:t> </a:t>
            </a:r>
          </a:p>
          <a:p>
            <a:r>
              <a:rPr lang="en-US" sz="2000" noProof="0" dirty="0"/>
              <a:t>Kotilainen, J.M., Peltonen, L., Reinikainen, K. (2022). Community Benefit Agreements in the Nordic mining context: Local opportunities for collaboration in Sodankylä, Finland. Resources Policy, 79. </a:t>
            </a:r>
            <a:r>
              <a:rPr lang="en-US" sz="2000" u="sng" noProof="0" dirty="0">
                <a:hlinkClick r:id="rId3"/>
              </a:rPr>
              <a:t>https://doi.org/10.1016/j.resourpol.2022.102973</a:t>
            </a:r>
            <a:endParaRPr lang="en-US" sz="2000" u="sng" noProof="0" dirty="0"/>
          </a:p>
          <a:p>
            <a:r>
              <a:rPr lang="en-US" sz="2000" noProof="0" dirty="0"/>
              <a:t>Kotilainen, J.M., Pölönen, I., Peltonen, L., Metsä-Simola, K. (2019). </a:t>
            </a:r>
            <a:r>
              <a:rPr lang="en-US" sz="2000" noProof="0" dirty="0" err="1"/>
              <a:t>Kaivossopimukset</a:t>
            </a:r>
            <a:r>
              <a:rPr lang="en-US" sz="2000" noProof="0" dirty="0"/>
              <a:t> – </a:t>
            </a:r>
            <a:r>
              <a:rPr lang="en-US" sz="2000" noProof="0" dirty="0" err="1"/>
              <a:t>Sisällöt</a:t>
            </a:r>
            <a:r>
              <a:rPr lang="en-US" sz="2000" noProof="0" dirty="0"/>
              <a:t>, </a:t>
            </a:r>
            <a:r>
              <a:rPr lang="en-US" sz="2000" noProof="0" dirty="0" err="1"/>
              <a:t>funktiot</a:t>
            </a:r>
            <a:r>
              <a:rPr lang="en-US" sz="2000" noProof="0" dirty="0"/>
              <a:t> ja </a:t>
            </a:r>
            <a:r>
              <a:rPr lang="en-US" sz="2000" noProof="0" dirty="0" err="1"/>
              <a:t>riskit</a:t>
            </a:r>
            <a:r>
              <a:rPr lang="en-US" sz="2000" noProof="0" dirty="0"/>
              <a:t> [Community Development Agreements in Mining – Content, Functions and Risks]. </a:t>
            </a:r>
            <a:r>
              <a:rPr lang="en-US" sz="2000" noProof="0" dirty="0" err="1"/>
              <a:t>Ympäristöpolitiikan</a:t>
            </a:r>
            <a:r>
              <a:rPr lang="en-US" sz="2000" noProof="0" dirty="0"/>
              <a:t> ja -</a:t>
            </a:r>
            <a:r>
              <a:rPr lang="en-US" sz="2000" noProof="0" dirty="0" err="1"/>
              <a:t>oikeuden</a:t>
            </a:r>
            <a:r>
              <a:rPr lang="en-US" sz="2000" noProof="0" dirty="0"/>
              <a:t> </a:t>
            </a:r>
            <a:r>
              <a:rPr lang="en-US" sz="2000" noProof="0" dirty="0" err="1"/>
              <a:t>vuosikirja</a:t>
            </a:r>
            <a:r>
              <a:rPr lang="en-US" sz="2000" noProof="0" dirty="0"/>
              <a:t> XII 2019: 7–41.</a:t>
            </a:r>
          </a:p>
          <a:p>
            <a:r>
              <a:rPr lang="en-US" sz="2000" noProof="0" dirty="0"/>
              <a:t>Kotilainen, J.M. &amp; Fraser, J. (In press). Collaborating beyond the concession: moving towards water stewardship in mining. In Mononen, T. &amp; Peltonen, L. (Eds.). Future Transitions in the Mining Industry: Challenges for Sustainable Development. Routledge.</a:t>
            </a:r>
          </a:p>
        </p:txBody>
      </p:sp>
    </p:spTree>
    <p:extLst>
      <p:ext uri="{BB962C8B-B14F-4D97-AF65-F5344CB8AC3E}">
        <p14:creationId xmlns:p14="http://schemas.microsoft.com/office/powerpoint/2010/main" val="299120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itle Slides">
  <a:themeElements>
    <a:clrScheme name="UEF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077E9E"/>
      </a:accent1>
      <a:accent2>
        <a:srgbClr val="006788"/>
      </a:accent2>
      <a:accent3>
        <a:srgbClr val="FFFFFF"/>
      </a:accent3>
      <a:accent4>
        <a:srgbClr val="000000"/>
      </a:accent4>
      <a:accent5>
        <a:srgbClr val="28B8CE"/>
      </a:accent5>
      <a:accent6>
        <a:srgbClr val="005D7B"/>
      </a:accent6>
      <a:hlink>
        <a:srgbClr val="009FB8"/>
      </a:hlink>
      <a:folHlink>
        <a:srgbClr val="28B8CE"/>
      </a:folHlink>
    </a:clrScheme>
    <a:fontScheme name="Otsikko UEF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6" id="{9CA3617A-E4ED-1D42-8146-1A29699D3D27}" vid="{78D278B3-9209-8D40-9078-94D8F15039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13214</TotalTime>
  <Words>695</Words>
  <Application>Microsoft Office PowerPoint</Application>
  <PresentationFormat>Laajakuva</PresentationFormat>
  <Paragraphs>61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Open Sans</vt:lpstr>
      <vt:lpstr>Open Sans ExtraBold</vt:lpstr>
      <vt:lpstr>Open Sans ExtraBold</vt:lpstr>
      <vt:lpstr>Palatino Linotype</vt:lpstr>
      <vt:lpstr>Wingdings</vt:lpstr>
      <vt:lpstr>Office-teema</vt:lpstr>
      <vt:lpstr>Title Slides</vt:lpstr>
      <vt:lpstr>Community Benefit Agreements in the Nordic Mining Context</vt:lpstr>
      <vt:lpstr>PowerPoint-esitys</vt:lpstr>
      <vt:lpstr>Benefit agreements are a tool for local level mining governance</vt:lpstr>
      <vt:lpstr>Europe is a new context for CBAs</vt:lpstr>
      <vt:lpstr>Case: Sodankylä municipality</vt:lpstr>
      <vt:lpstr>Drivers / potential contents in Sodankylä</vt:lpstr>
      <vt:lpstr>As a collaborative platform, CBAs fulfill three important needs:</vt:lpstr>
      <vt:lpstr>PowerPoint-esitys</vt:lpstr>
      <vt:lpstr>References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Juha Kotilainen</dc:creator>
  <cp:lastModifiedBy>Juha Kotilainen</cp:lastModifiedBy>
  <cp:revision>1</cp:revision>
  <dcterms:created xsi:type="dcterms:W3CDTF">2025-08-15T14:25:09Z</dcterms:created>
  <dcterms:modified xsi:type="dcterms:W3CDTF">2025-09-16T06:42:45Z</dcterms:modified>
</cp:coreProperties>
</file>