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1" r:id="rId3"/>
    <p:sldMasterId id="2147483683" r:id="rId4"/>
    <p:sldMasterId id="2147483695" r:id="rId5"/>
  </p:sldMasterIdLst>
  <p:notesMasterIdLst>
    <p:notesMasterId r:id="rId19"/>
  </p:notesMasterIdLst>
  <p:sldIdLst>
    <p:sldId id="259" r:id="rId6"/>
    <p:sldId id="260" r:id="rId7"/>
    <p:sldId id="258" r:id="rId8"/>
    <p:sldId id="261" r:id="rId9"/>
    <p:sldId id="263" r:id="rId10"/>
    <p:sldId id="264" r:id="rId11"/>
    <p:sldId id="265" r:id="rId12"/>
    <p:sldId id="266" r:id="rId13"/>
    <p:sldId id="267" r:id="rId14"/>
    <p:sldId id="268" r:id="rId15"/>
    <p:sldId id="269" r:id="rId16"/>
    <p:sldId id="271" r:id="rId17"/>
    <p:sldId id="270" r:id="rId18"/>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0" d="100"/>
          <a:sy n="110" d="100"/>
        </p:scale>
        <p:origin x="-49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D3791A-494E-174C-8207-7390286C0A4D}" type="datetimeFigureOut">
              <a:rPr lang="en-US" smtClean="0"/>
              <a:t>18/10/23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1E7035-845D-3343-9E42-33E229BA8385}" type="slidenum">
              <a:rPr lang="en-US" smtClean="0"/>
              <a:t>‹#›</a:t>
            </a:fld>
            <a:endParaRPr lang="en-US"/>
          </a:p>
        </p:txBody>
      </p:sp>
    </p:spTree>
    <p:extLst>
      <p:ext uri="{BB962C8B-B14F-4D97-AF65-F5344CB8AC3E}">
        <p14:creationId xmlns:p14="http://schemas.microsoft.com/office/powerpoint/2010/main" val="30721203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b="1"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Hvilke utfordringer står vi overfor i Norge </a:t>
            </a:r>
            <a:r>
              <a:rPr lang="nb-NO" sz="1800" b="1" kern="100" dirty="0" err="1">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mtp</a:t>
            </a:r>
            <a:r>
              <a:rPr lang="nb-NO" sz="1800" b="1"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 Ukrainske flyktninger, og hva er prognosene for ankomst?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The Directorate of Integration and Diversity (</a:t>
            </a:r>
            <a:r>
              <a:rPr lang="en-US" sz="1800" kern="100" dirty="0" err="1">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IMDi</a:t>
            </a:r>
            <a:r>
              <a:rPr lang="en-US" sz="1800"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 requested all municipalities to collectively receive 38,000 refugees in 2023. IMDI provides online data on its website regarding the number of Ukrainian migrants, allocation places, settled individuals, and their distribution at the county and municipal levels, which is updated weekly. This helps us keep track of municipalities with the highest number of Ukrainian migrants. Additionally, statistics from the Directorate of Integration and Diversity show that registered applications for protection from Ukrainian citizens in 2022-2023 amount to 64,301, with the majority being children, youth, and women. For 2024, UDI refers to a planning forecast of 10,000 refugees from Ukraine, but the number is highly uncertain.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However, the challenge here is that we lack data on how many Ukrainian children and youth are involved in integration activities in various municipalities. Each of the municipalities we have established contact with demonstrates a sincere interest in opportunities for both local and international support for Ukraine.</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We firmly believe that our Erasmus+ Youth program can play a central role in facilitating the local integration process and enhancing the capabilities of the youth participating in these initiatives.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Hva har vi gjort for å synliggjøre muligheten i Erasmus+ ungdom for de som ønsker å lage aktiviteter for ukrainske flyktninger og ukrainske organisasjoner?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We used various channels to disseminate information about opportunities for partnerships with and involvement of Ukrainian organizations and youth locally in Norway:</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Updated our Erasmus+ website provides detailed information about the available opportunities, along with the exceptions made for implementing local youth exchanges. We have also included a link to the support program. Furthermore, contact details for the person responsible for addressing initial inquiries and guiding support organizations and municipalities through the application process are available.</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n-US" sz="1800"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We established contact with </a:t>
            </a:r>
            <a:r>
              <a:rPr lang="en-US" sz="1800" kern="100" dirty="0" err="1">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Frivillighet</a:t>
            </a:r>
            <a:r>
              <a:rPr lang="en-US" sz="1800"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 Norge, the advocacy and policy collaboration platform for the voluntary sector, comprising over 350 member organizations and more than 50,000 local chapters throughout Norway. Here, we identified organizations directly engaged in refugee work, particularly with Ukrainian refugees. Subsequently, we compiled a contact list and conveyed information about the opportunities for project support through Erasmus+.</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n-US" sz="1800"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We initiated direct communication with KS (the municipal sector's organization). All Norwegian municipalities and county municipalities are members of KS. They had already been in dialogue with over 40 municipalities expressing interest or already in contact with Ukrainian municipalities. These municipalities were directly engaging with youth councils and fostering ideas for cross-collaboration. We leveraged this opportunity to invite the municipalities to a webinar where we shared information about various support programs through Erasmus+ and encouraged all those interested to reach out for guidance.</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kern="100" dirty="0" err="1">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Hvem</a:t>
            </a:r>
            <a:r>
              <a:rPr lang="en-US" sz="1800" b="1"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 </a:t>
            </a:r>
            <a:r>
              <a:rPr lang="en-US" sz="1800" b="1" kern="100" dirty="0" err="1">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har</a:t>
            </a:r>
            <a:r>
              <a:rPr lang="en-US" sz="1800" b="1"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 </a:t>
            </a:r>
            <a:r>
              <a:rPr lang="en-US" sz="1800" b="1" kern="100" dirty="0" err="1">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søkt</a:t>
            </a:r>
            <a:r>
              <a:rPr lang="en-US" sz="1800" b="1"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 </a:t>
            </a:r>
            <a:r>
              <a:rPr lang="en-US" sz="1800" b="1" kern="100" dirty="0" err="1">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hvem</a:t>
            </a:r>
            <a:r>
              <a:rPr lang="en-US" sz="1800" b="1"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 </a:t>
            </a:r>
            <a:r>
              <a:rPr lang="en-US" sz="1800" b="1" kern="100" dirty="0" err="1">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har</a:t>
            </a:r>
            <a:r>
              <a:rPr lang="en-US" sz="1800" b="1"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 vi </a:t>
            </a:r>
            <a:r>
              <a:rPr lang="en-US" sz="1800" b="1" kern="100" dirty="0" err="1">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sendt</a:t>
            </a:r>
            <a:r>
              <a:rPr lang="en-US" sz="1800" b="1"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 </a:t>
            </a:r>
            <a:r>
              <a:rPr lang="en-US" sz="1800" b="1" kern="100" dirty="0" err="1">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videre</a:t>
            </a:r>
            <a:r>
              <a:rPr lang="en-US" sz="1800" b="1"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 </a:t>
            </a:r>
            <a:r>
              <a:rPr lang="en-US" sz="1800" b="1" kern="100" dirty="0" err="1">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og</a:t>
            </a:r>
            <a:r>
              <a:rPr lang="en-US" sz="1800" b="1"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 </a:t>
            </a:r>
            <a:r>
              <a:rPr lang="en-US" sz="1800" b="1" kern="100" dirty="0" err="1">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hvilke</a:t>
            </a:r>
            <a:r>
              <a:rPr lang="en-US" sz="1800" b="1"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 </a:t>
            </a:r>
            <a:r>
              <a:rPr lang="en-US" sz="1800" b="1" kern="100" dirty="0" err="1">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aktiviteter</a:t>
            </a:r>
            <a:r>
              <a:rPr lang="en-US" sz="1800" b="1"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 </a:t>
            </a:r>
            <a:r>
              <a:rPr lang="en-US" sz="1800" b="1" kern="100" dirty="0" err="1">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har</a:t>
            </a:r>
            <a:r>
              <a:rPr lang="en-US" sz="1800" b="1"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 vi </a:t>
            </a:r>
            <a:r>
              <a:rPr lang="en-US" sz="1800" b="1" kern="100" dirty="0" err="1">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søkt</a:t>
            </a:r>
            <a:r>
              <a:rPr lang="en-US" sz="1800" b="1"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 om?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4 organization – youth exchanges (1 Eligible)</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4 municipalities – youth exchanges (4 Eligible)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1 municipality - youth participation activities (1 Eligible)</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1 organization - youth participation activities (1 Eligible)</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1 municipality – mobility of youth workers (1 Eligible)</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+ 1 application on cooperation partnerships in youth (1 Eligible)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u="sng"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Total: 9 applications send to assessment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kern="100" dirty="0">
                <a:solidFill>
                  <a:srgbClr val="343541"/>
                </a:solidFill>
                <a:effectLst/>
                <a:latin typeface="Calibri Light" panose="020F0302020204030204" pitchFamily="34" charset="0"/>
                <a:ea typeface="Calibri" panose="020F0502020204030204" pitchFamily="34" charset="0"/>
                <a:cs typeface="Times New Roman" panose="02020603050405020304" pitchFamily="18" charset="0"/>
              </a:rPr>
              <a:t>Hva gjør vi fremover?</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Following up on our communication with KS, the municipal sector's organization, and are exploring the possibility of scheduling another webinar. This webinar will serve as a platform for sharing successful stories and project ideas from the municipalities that will be granted projects in the third round of Erasmus+ applications.</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Targeting major organizations actively involved in refugee work or having international Ukraine partnerships, like the Red Cross, YMCA-YWCA Norway, Save the Children, and Ungdom </a:t>
            </a:r>
            <a:r>
              <a:rPr lang="en-US" sz="1800" kern="100" dirty="0" err="1">
                <a:effectLst/>
                <a:latin typeface="Calibri Light" panose="020F0302020204030204" pitchFamily="34" charset="0"/>
                <a:ea typeface="Calibri" panose="020F0502020204030204" pitchFamily="34" charset="0"/>
                <a:cs typeface="Times New Roman" panose="02020603050405020304" pitchFamily="18" charset="0"/>
              </a:rPr>
              <a:t>og</a:t>
            </a: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800" kern="100" dirty="0" err="1">
                <a:effectLst/>
                <a:latin typeface="Calibri Light" panose="020F0302020204030204" pitchFamily="34" charset="0"/>
                <a:ea typeface="Calibri" panose="020F0502020204030204" pitchFamily="34" charset="0"/>
                <a:cs typeface="Times New Roman" panose="02020603050405020304" pitchFamily="18" charset="0"/>
              </a:rPr>
              <a:t>Fritid</a:t>
            </a: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Identifying contact persons in other national agencies working on Ukrainian projects to establish a collaborative working group for sharing information and best practices.</a:t>
            </a:r>
            <a:b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b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In the process of obtaining an OID number, allowing national-level organizations to implement local youth exchanges for Ukrainian and Norwegian youths without the need for Ukrainian partnerships.</a:t>
            </a:r>
            <a:b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b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Sharing information about the possibilities within Ukrainian projects at various upcoming events, including regular seminars and webinars, such as the "</a:t>
            </a:r>
            <a:r>
              <a:rPr lang="en-US" sz="1800" kern="100" dirty="0" err="1">
                <a:effectLst/>
                <a:latin typeface="Calibri Light" panose="020F0302020204030204" pitchFamily="34" charset="0"/>
                <a:ea typeface="Calibri" panose="020F0502020204030204" pitchFamily="34" charset="0"/>
                <a:cs typeface="Times New Roman" panose="02020603050405020304" pitchFamily="18" charset="0"/>
              </a:rPr>
              <a:t>Frokost</a:t>
            </a: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 seminar," organized by Erasmus+ Ungdom.</a:t>
            </a:r>
            <a:endParaRPr lang="nb-NO"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EA9C5F51-C4E6-4C32-B812-879222D88153}" type="slidenum">
              <a:rPr lang="nb-NO" smtClean="0"/>
              <a:t>5</a:t>
            </a:fld>
            <a:endParaRPr lang="nb-NO"/>
          </a:p>
        </p:txBody>
      </p:sp>
    </p:spTree>
    <p:extLst>
      <p:ext uri="{BB962C8B-B14F-4D97-AF65-F5344CB8AC3E}">
        <p14:creationId xmlns:p14="http://schemas.microsoft.com/office/powerpoint/2010/main" val="2462569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svg"/><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Master" Target="../slideMasters/slideMaster5.xml"/><Relationship Id="rId2" Type="http://schemas.openxmlformats.org/officeDocument/2006/relationships/image" Target="../media/image3.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png"/><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 Id="rId3" Type="http://schemas.openxmlformats.org/officeDocument/2006/relationships/image" Target="../media/image8.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eg"/><Relationship Id="rId3"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 Id="rId3"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8.svg"/><Relationship Id="rId5" Type="http://schemas.openxmlformats.org/officeDocument/2006/relationships/image" Target="../media/image13.png"/><Relationship Id="rId1" Type="http://schemas.openxmlformats.org/officeDocument/2006/relationships/slideMaster" Target="../slideMasters/slideMaster5.xml"/><Relationship Id="rId2" Type="http://schemas.openxmlformats.org/officeDocument/2006/relationships/image" Target="../media/image15.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 Id="rId3" Type="http://schemas.openxmlformats.org/officeDocument/2006/relationships/image" Target="../media/image18.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sv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sv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 Id="rId3" Type="http://schemas.openxmlformats.org/officeDocument/2006/relationships/image" Target="../media/image20.sv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jpeg"/><Relationship Id="rId3" Type="http://schemas.openxmlformats.org/officeDocument/2006/relationships/image" Target="../media/image2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4.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png"/><Relationship Id="rId3" Type="http://schemas.openxmlformats.org/officeDocument/2006/relationships/image" Target="../media/image29.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1.svg"/><Relationship Id="rId4" Type="http://schemas.openxmlformats.org/officeDocument/2006/relationships/image" Target="../media/image27.png"/><Relationship Id="rId5" Type="http://schemas.openxmlformats.org/officeDocument/2006/relationships/image" Target="../media/image33.svg"/><Relationship Id="rId1" Type="http://schemas.openxmlformats.org/officeDocument/2006/relationships/slideMaster" Target="../slideMasters/slideMaster5.xml"/><Relationship Id="rId2"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8.png"/><Relationship Id="rId3" Type="http://schemas.openxmlformats.org/officeDocument/2006/relationships/image" Target="../media/image35.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7.sv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 Id="rId3" Type="http://schemas.openxmlformats.org/officeDocument/2006/relationships/image" Target="../media/image37.sv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 Id="rId3" Type="http://schemas.openxmlformats.org/officeDocument/2006/relationships/image" Target="../media/image43.sv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1" Type="http://schemas.openxmlformats.org/officeDocument/2006/relationships/hyperlink" Target="http://www.linkedin.com/company/dzs_cz/" TargetMode="External"/><Relationship Id="rId12" Type="http://schemas.openxmlformats.org/officeDocument/2006/relationships/hyperlink" Target="http://www.youtube.com/channel/UCG0LN9Gh9Hjc2803QuuPoOw" TargetMode="External"/><Relationship Id="rId13" Type="http://schemas.openxmlformats.org/officeDocument/2006/relationships/image" Target="../media/image17.png"/><Relationship Id="rId14" Type="http://schemas.openxmlformats.org/officeDocument/2006/relationships/image" Target="../media/image20.svg"/><Relationship Id="rId15" Type="http://schemas.openxmlformats.org/officeDocument/2006/relationships/image" Target="../media/image37.png"/><Relationship Id="rId16" Type="http://schemas.openxmlformats.org/officeDocument/2006/relationships/image" Target="../media/image47.svg"/><Relationship Id="rId17" Type="http://schemas.openxmlformats.org/officeDocument/2006/relationships/image" Target="../media/image38.png"/><Relationship Id="rId18" Type="http://schemas.openxmlformats.org/officeDocument/2006/relationships/image" Target="../media/image49.svg"/><Relationship Id="rId1" Type="http://schemas.openxmlformats.org/officeDocument/2006/relationships/slideMaster" Target="../slideMasters/slideMaster5.xml"/><Relationship Id="rId2" Type="http://schemas.openxmlformats.org/officeDocument/2006/relationships/image" Target="../media/image1.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hyperlink" Target="http://www.facebook.com/dumzahranicnispoluprace" TargetMode="External"/><Relationship Id="rId6" Type="http://schemas.openxmlformats.org/officeDocument/2006/relationships/hyperlink" Target="http://www.facebook.com/erasmusplusCR" TargetMode="External"/><Relationship Id="rId7" Type="http://schemas.openxmlformats.org/officeDocument/2006/relationships/hyperlink" Target="http://www.facebook.com/mladezvakci" TargetMode="External"/><Relationship Id="rId8" Type="http://schemas.openxmlformats.org/officeDocument/2006/relationships/hyperlink" Target="http://www.facebook.com/studyincz" TargetMode="External"/><Relationship Id="rId9" Type="http://schemas.openxmlformats.org/officeDocument/2006/relationships/hyperlink" Target="http://www.instagram.com/dzs_cz/" TargetMode="External"/><Relationship Id="rId10" Type="http://schemas.openxmlformats.org/officeDocument/2006/relationships/hyperlink" Target="http://twitter.com/dzs_cz"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4395AD3F-801C-C2F3-ED29-4035D629CB9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 xmlns:a16="http://schemas.microsoft.com/office/drawing/2014/main" id="{399B7AE8-0AE2-3499-45D4-7EDA256AFA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 xmlns:a16="http://schemas.microsoft.com/office/drawing/2014/main" id="{45DDF596-9703-A6EB-7D3B-E448BD5CAE76}"/>
              </a:ext>
            </a:extLst>
          </p:cNvPr>
          <p:cNvSpPr>
            <a:spLocks noGrp="1"/>
          </p:cNvSpPr>
          <p:nvPr>
            <p:ph type="dt" sz="half" idx="10"/>
          </p:nvPr>
        </p:nvSpPr>
        <p:spPr/>
        <p:txBody>
          <a:bodyPr/>
          <a:lstStyle/>
          <a:p>
            <a:fld id="{E5988A6F-C2B6-4439-AB2A-63D7B67D5FE7}" type="datetimeFigureOut">
              <a:rPr lang="en-GB" smtClean="0"/>
              <a:t>18/10/23</a:t>
            </a:fld>
            <a:endParaRPr lang="en-GB"/>
          </a:p>
        </p:txBody>
      </p:sp>
      <p:sp>
        <p:nvSpPr>
          <p:cNvPr id="5" name="Tijdelijke aanduiding voor voettekst 4">
            <a:extLst>
              <a:ext uri="{FF2B5EF4-FFF2-40B4-BE49-F238E27FC236}">
                <a16:creationId xmlns="" xmlns:a16="http://schemas.microsoft.com/office/drawing/2014/main" id="{4716EAA7-C465-A1D9-99DE-6AFB73B1C9B3}"/>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 xmlns:a16="http://schemas.microsoft.com/office/drawing/2014/main" id="{C6199511-A9C1-19B0-02ED-4A09B899C8E9}"/>
              </a:ext>
            </a:extLst>
          </p:cNvPr>
          <p:cNvSpPr>
            <a:spLocks noGrp="1"/>
          </p:cNvSpPr>
          <p:nvPr>
            <p:ph type="sldNum" sz="quarter" idx="12"/>
          </p:nvPr>
        </p:nvSpPr>
        <p:spPr/>
        <p:txBody>
          <a:bodyPr/>
          <a:lstStyle/>
          <a:p>
            <a:fld id="{30881AF0-90B1-4DC0-877A-BEABAD4D9CDD}" type="slidenum">
              <a:rPr lang="en-GB" smtClean="0"/>
              <a:t>‹#›</a:t>
            </a:fld>
            <a:endParaRPr lang="en-GB"/>
          </a:p>
        </p:txBody>
      </p:sp>
    </p:spTree>
    <p:extLst>
      <p:ext uri="{BB962C8B-B14F-4D97-AF65-F5344CB8AC3E}">
        <p14:creationId xmlns:p14="http://schemas.microsoft.com/office/powerpoint/2010/main" val="4044321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8AADE90-0F9C-8582-ED0F-98EA8E1BE06A}"/>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 xmlns:a16="http://schemas.microsoft.com/office/drawing/2014/main" id="{BE50711E-9AF5-6D5B-6B46-2D452C577AD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 xmlns:a16="http://schemas.microsoft.com/office/drawing/2014/main" id="{C7525EE5-E6C6-06EC-803D-A0F1ED86596F}"/>
              </a:ext>
            </a:extLst>
          </p:cNvPr>
          <p:cNvSpPr>
            <a:spLocks noGrp="1"/>
          </p:cNvSpPr>
          <p:nvPr>
            <p:ph type="dt" sz="half" idx="10"/>
          </p:nvPr>
        </p:nvSpPr>
        <p:spPr/>
        <p:txBody>
          <a:bodyPr/>
          <a:lstStyle/>
          <a:p>
            <a:fld id="{E5988A6F-C2B6-4439-AB2A-63D7B67D5FE7}" type="datetimeFigureOut">
              <a:rPr lang="en-GB" smtClean="0"/>
              <a:t>18/10/23</a:t>
            </a:fld>
            <a:endParaRPr lang="en-GB"/>
          </a:p>
        </p:txBody>
      </p:sp>
      <p:sp>
        <p:nvSpPr>
          <p:cNvPr id="5" name="Tijdelijke aanduiding voor voettekst 4">
            <a:extLst>
              <a:ext uri="{FF2B5EF4-FFF2-40B4-BE49-F238E27FC236}">
                <a16:creationId xmlns="" xmlns:a16="http://schemas.microsoft.com/office/drawing/2014/main" id="{741EC50C-ACFC-1ABA-0959-97E8B6B3A9A1}"/>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 xmlns:a16="http://schemas.microsoft.com/office/drawing/2014/main" id="{32F52BAE-C733-01BB-61A2-D77B06181E52}"/>
              </a:ext>
            </a:extLst>
          </p:cNvPr>
          <p:cNvSpPr>
            <a:spLocks noGrp="1"/>
          </p:cNvSpPr>
          <p:nvPr>
            <p:ph type="sldNum" sz="quarter" idx="12"/>
          </p:nvPr>
        </p:nvSpPr>
        <p:spPr/>
        <p:txBody>
          <a:bodyPr/>
          <a:lstStyle/>
          <a:p>
            <a:fld id="{30881AF0-90B1-4DC0-877A-BEABAD4D9CDD}" type="slidenum">
              <a:rPr lang="en-GB" smtClean="0"/>
              <a:t>‹#›</a:t>
            </a:fld>
            <a:endParaRPr lang="en-GB"/>
          </a:p>
        </p:txBody>
      </p:sp>
    </p:spTree>
    <p:extLst>
      <p:ext uri="{BB962C8B-B14F-4D97-AF65-F5344CB8AC3E}">
        <p14:creationId xmlns:p14="http://schemas.microsoft.com/office/powerpoint/2010/main" val="835142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 xmlns:a16="http://schemas.microsoft.com/office/drawing/2014/main" id="{99DA2891-6D1D-B4B6-289D-5B3085B01A84}"/>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 xmlns:a16="http://schemas.microsoft.com/office/drawing/2014/main" id="{33A2FD73-E47A-85FB-781B-0AD05AA81E8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 xmlns:a16="http://schemas.microsoft.com/office/drawing/2014/main" id="{1DF0C595-3072-2032-31AA-54922864382D}"/>
              </a:ext>
            </a:extLst>
          </p:cNvPr>
          <p:cNvSpPr>
            <a:spLocks noGrp="1"/>
          </p:cNvSpPr>
          <p:nvPr>
            <p:ph type="dt" sz="half" idx="10"/>
          </p:nvPr>
        </p:nvSpPr>
        <p:spPr/>
        <p:txBody>
          <a:bodyPr/>
          <a:lstStyle/>
          <a:p>
            <a:fld id="{E5988A6F-C2B6-4439-AB2A-63D7B67D5FE7}" type="datetimeFigureOut">
              <a:rPr lang="en-GB" smtClean="0"/>
              <a:t>18/10/23</a:t>
            </a:fld>
            <a:endParaRPr lang="en-GB"/>
          </a:p>
        </p:txBody>
      </p:sp>
      <p:sp>
        <p:nvSpPr>
          <p:cNvPr id="5" name="Tijdelijke aanduiding voor voettekst 4">
            <a:extLst>
              <a:ext uri="{FF2B5EF4-FFF2-40B4-BE49-F238E27FC236}">
                <a16:creationId xmlns="" xmlns:a16="http://schemas.microsoft.com/office/drawing/2014/main" id="{7BDDCF33-728F-C13E-9576-B4D381CB4BD7}"/>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 xmlns:a16="http://schemas.microsoft.com/office/drawing/2014/main" id="{43B20697-DC7E-ED57-4F3F-C43011F351AE}"/>
              </a:ext>
            </a:extLst>
          </p:cNvPr>
          <p:cNvSpPr>
            <a:spLocks noGrp="1"/>
          </p:cNvSpPr>
          <p:nvPr>
            <p:ph type="sldNum" sz="quarter" idx="12"/>
          </p:nvPr>
        </p:nvSpPr>
        <p:spPr/>
        <p:txBody>
          <a:bodyPr/>
          <a:lstStyle/>
          <a:p>
            <a:fld id="{30881AF0-90B1-4DC0-877A-BEABAD4D9CDD}" type="slidenum">
              <a:rPr lang="en-GB" smtClean="0"/>
              <a:t>‹#›</a:t>
            </a:fld>
            <a:endParaRPr lang="en-GB"/>
          </a:p>
        </p:txBody>
      </p:sp>
    </p:spTree>
    <p:extLst>
      <p:ext uri="{BB962C8B-B14F-4D97-AF65-F5344CB8AC3E}">
        <p14:creationId xmlns:p14="http://schemas.microsoft.com/office/powerpoint/2010/main" val="2636590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41" y="3766000"/>
            <a:ext cx="9827200" cy="3092000"/>
          </a:xfrm>
          <a:prstGeom prst="rtTriangle">
            <a:avLst/>
          </a:pr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11" name="Google Shape;11;p2"/>
          <p:cNvSpPr/>
          <p:nvPr/>
        </p:nvSpPr>
        <p:spPr>
          <a:xfrm flipH="1">
            <a:off x="4776800" y="2067600"/>
            <a:ext cx="7415200" cy="4790400"/>
          </a:xfrm>
          <a:prstGeom prst="rtTriangle">
            <a:avLst/>
          </a:prstGeom>
          <a:solidFill>
            <a:schemeClr val="accent3"/>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12" name="Google Shape;12;p2"/>
          <p:cNvSpPr/>
          <p:nvPr/>
        </p:nvSpPr>
        <p:spPr>
          <a:xfrm rot="10800000">
            <a:off x="6745207" y="0"/>
            <a:ext cx="5446800" cy="2736800"/>
          </a:xfrm>
          <a:prstGeom prst="rtTriangle">
            <a:avLst/>
          </a:pr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13" name="Google Shape;13;p2"/>
          <p:cNvSpPr/>
          <p:nvPr/>
        </p:nvSpPr>
        <p:spPr>
          <a:xfrm>
            <a:off x="271033"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grpSp>
        <p:nvGrpSpPr>
          <p:cNvPr id="14" name="Google Shape;14;p2"/>
          <p:cNvGrpSpPr/>
          <p:nvPr/>
        </p:nvGrpSpPr>
        <p:grpSpPr>
          <a:xfrm>
            <a:off x="340267" y="789"/>
            <a:ext cx="3000484" cy="13924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grpSp>
      <p:grpSp>
        <p:nvGrpSpPr>
          <p:cNvPr id="18" name="Google Shape;18;p2"/>
          <p:cNvGrpSpPr/>
          <p:nvPr/>
        </p:nvGrpSpPr>
        <p:grpSpPr>
          <a:xfrm>
            <a:off x="1207194" y="789"/>
            <a:ext cx="3000484" cy="13924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grpSp>
      <p:grpSp>
        <p:nvGrpSpPr>
          <p:cNvPr id="22" name="Google Shape;22;p2"/>
          <p:cNvGrpSpPr/>
          <p:nvPr/>
        </p:nvGrpSpPr>
        <p:grpSpPr>
          <a:xfrm>
            <a:off x="9409957" y="6784"/>
            <a:ext cx="2468376" cy="1002811"/>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grpSp>
      <p:grpSp>
        <p:nvGrpSpPr>
          <p:cNvPr id="26" name="Google Shape;26;p2"/>
          <p:cNvGrpSpPr/>
          <p:nvPr/>
        </p:nvGrpSpPr>
        <p:grpSpPr>
          <a:xfrm>
            <a:off x="8737376" y="5623803"/>
            <a:ext cx="3185424" cy="1234316"/>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grpSp>
      <p:grpSp>
        <p:nvGrpSpPr>
          <p:cNvPr id="30" name="Google Shape;30;p2"/>
          <p:cNvGrpSpPr/>
          <p:nvPr/>
        </p:nvGrpSpPr>
        <p:grpSpPr>
          <a:xfrm>
            <a:off x="265532" y="5407536"/>
            <a:ext cx="3727219" cy="1444411"/>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grpSp>
      <p:sp>
        <p:nvSpPr>
          <p:cNvPr id="34" name="Google Shape;34;p2"/>
          <p:cNvSpPr txBox="1">
            <a:spLocks noGrp="1"/>
          </p:cNvSpPr>
          <p:nvPr>
            <p:ph type="ctrTitle"/>
          </p:nvPr>
        </p:nvSpPr>
        <p:spPr>
          <a:xfrm>
            <a:off x="2478271" y="2430444"/>
            <a:ext cx="7148400" cy="1930800"/>
          </a:xfrm>
          <a:prstGeom prst="rect">
            <a:avLst/>
          </a:prstGeom>
        </p:spPr>
        <p:txBody>
          <a:bodyPr spcFirstLastPara="1" wrap="square" lIns="121897" tIns="121897" rIns="121897" bIns="121897" anchor="ctr" anchorCtr="0">
            <a:normAutofit/>
          </a:bodyPr>
          <a:lstStyle>
            <a:lvl1pPr lvl="0" algn="ctr">
              <a:spcBef>
                <a:spcPts val="0"/>
              </a:spcBef>
              <a:spcAft>
                <a:spcPts val="0"/>
              </a:spcAft>
              <a:buSzPts val="3800"/>
              <a:buNone/>
              <a:defRPr sz="5100"/>
            </a:lvl1pPr>
            <a:lvl2pPr lvl="1" algn="ctr">
              <a:spcBef>
                <a:spcPts val="0"/>
              </a:spcBef>
              <a:spcAft>
                <a:spcPts val="0"/>
              </a:spcAft>
              <a:buSzPts val="3800"/>
              <a:buNone/>
              <a:defRPr sz="5100"/>
            </a:lvl2pPr>
            <a:lvl3pPr lvl="2" algn="ctr">
              <a:spcBef>
                <a:spcPts val="0"/>
              </a:spcBef>
              <a:spcAft>
                <a:spcPts val="0"/>
              </a:spcAft>
              <a:buSzPts val="3800"/>
              <a:buNone/>
              <a:defRPr sz="5100"/>
            </a:lvl3pPr>
            <a:lvl4pPr lvl="3" algn="ctr">
              <a:spcBef>
                <a:spcPts val="0"/>
              </a:spcBef>
              <a:spcAft>
                <a:spcPts val="0"/>
              </a:spcAft>
              <a:buSzPts val="3800"/>
              <a:buNone/>
              <a:defRPr sz="5100"/>
            </a:lvl4pPr>
            <a:lvl5pPr lvl="4" algn="ctr">
              <a:spcBef>
                <a:spcPts val="0"/>
              </a:spcBef>
              <a:spcAft>
                <a:spcPts val="0"/>
              </a:spcAft>
              <a:buSzPts val="3800"/>
              <a:buNone/>
              <a:defRPr sz="5100"/>
            </a:lvl5pPr>
            <a:lvl6pPr lvl="5" algn="ctr">
              <a:spcBef>
                <a:spcPts val="0"/>
              </a:spcBef>
              <a:spcAft>
                <a:spcPts val="0"/>
              </a:spcAft>
              <a:buSzPts val="3800"/>
              <a:buNone/>
              <a:defRPr sz="5100"/>
            </a:lvl6pPr>
            <a:lvl7pPr lvl="6" algn="ctr">
              <a:spcBef>
                <a:spcPts val="0"/>
              </a:spcBef>
              <a:spcAft>
                <a:spcPts val="0"/>
              </a:spcAft>
              <a:buSzPts val="3800"/>
              <a:buNone/>
              <a:defRPr sz="5100"/>
            </a:lvl7pPr>
            <a:lvl8pPr lvl="7" algn="ctr">
              <a:spcBef>
                <a:spcPts val="0"/>
              </a:spcBef>
              <a:spcAft>
                <a:spcPts val="0"/>
              </a:spcAft>
              <a:buSzPts val="3800"/>
              <a:buNone/>
              <a:defRPr sz="5100"/>
            </a:lvl8pPr>
            <a:lvl9pPr lvl="8" algn="ctr">
              <a:spcBef>
                <a:spcPts val="0"/>
              </a:spcBef>
              <a:spcAft>
                <a:spcPts val="0"/>
              </a:spcAft>
              <a:buSzPts val="3800"/>
              <a:buNone/>
              <a:defRPr sz="5100"/>
            </a:lvl9pPr>
          </a:lstStyle>
          <a:p>
            <a:endParaRPr/>
          </a:p>
        </p:txBody>
      </p:sp>
      <p:sp>
        <p:nvSpPr>
          <p:cNvPr id="35" name="Google Shape;35;p2"/>
          <p:cNvSpPr txBox="1">
            <a:spLocks noGrp="1"/>
          </p:cNvSpPr>
          <p:nvPr>
            <p:ph type="subTitle" idx="1"/>
          </p:nvPr>
        </p:nvSpPr>
        <p:spPr>
          <a:xfrm>
            <a:off x="2478267" y="4550877"/>
            <a:ext cx="7148400" cy="696800"/>
          </a:xfrm>
          <a:prstGeom prst="rect">
            <a:avLst/>
          </a:prstGeom>
        </p:spPr>
        <p:txBody>
          <a:bodyPr spcFirstLastPara="1" wrap="square" lIns="121897" tIns="121897" rIns="121897" bIns="121897" anchor="t" anchorCtr="0">
            <a:normAutofit/>
          </a:bodyPr>
          <a:lstStyle>
            <a:lvl1pPr lvl="0" algn="ctr">
              <a:lnSpc>
                <a:spcPct val="100000"/>
              </a:lnSpc>
              <a:spcBef>
                <a:spcPts val="0"/>
              </a:spcBef>
              <a:spcAft>
                <a:spcPts val="0"/>
              </a:spcAft>
              <a:buClr>
                <a:schemeClr val="lt1"/>
              </a:buClr>
              <a:buSzPts val="1600"/>
              <a:buNone/>
              <a:defRPr sz="2100">
                <a:solidFill>
                  <a:schemeClr val="lt1"/>
                </a:solidFill>
              </a:defRPr>
            </a:lvl1pPr>
            <a:lvl2pPr lvl="1" algn="ctr">
              <a:lnSpc>
                <a:spcPct val="100000"/>
              </a:lnSpc>
              <a:spcBef>
                <a:spcPts val="0"/>
              </a:spcBef>
              <a:spcAft>
                <a:spcPts val="0"/>
              </a:spcAft>
              <a:buClr>
                <a:schemeClr val="lt1"/>
              </a:buClr>
              <a:buSzPts val="1600"/>
              <a:buNone/>
              <a:defRPr sz="2100">
                <a:solidFill>
                  <a:schemeClr val="lt1"/>
                </a:solidFill>
              </a:defRPr>
            </a:lvl2pPr>
            <a:lvl3pPr lvl="2" algn="ctr">
              <a:lnSpc>
                <a:spcPct val="100000"/>
              </a:lnSpc>
              <a:spcBef>
                <a:spcPts val="0"/>
              </a:spcBef>
              <a:spcAft>
                <a:spcPts val="0"/>
              </a:spcAft>
              <a:buClr>
                <a:schemeClr val="lt1"/>
              </a:buClr>
              <a:buSzPts val="1600"/>
              <a:buNone/>
              <a:defRPr sz="2100">
                <a:solidFill>
                  <a:schemeClr val="lt1"/>
                </a:solidFill>
              </a:defRPr>
            </a:lvl3pPr>
            <a:lvl4pPr lvl="3" algn="ctr">
              <a:lnSpc>
                <a:spcPct val="100000"/>
              </a:lnSpc>
              <a:spcBef>
                <a:spcPts val="0"/>
              </a:spcBef>
              <a:spcAft>
                <a:spcPts val="0"/>
              </a:spcAft>
              <a:buClr>
                <a:schemeClr val="lt1"/>
              </a:buClr>
              <a:buSzPts val="1600"/>
              <a:buNone/>
              <a:defRPr sz="2100">
                <a:solidFill>
                  <a:schemeClr val="lt1"/>
                </a:solidFill>
              </a:defRPr>
            </a:lvl4pPr>
            <a:lvl5pPr lvl="4" algn="ctr">
              <a:lnSpc>
                <a:spcPct val="100000"/>
              </a:lnSpc>
              <a:spcBef>
                <a:spcPts val="0"/>
              </a:spcBef>
              <a:spcAft>
                <a:spcPts val="0"/>
              </a:spcAft>
              <a:buClr>
                <a:schemeClr val="lt1"/>
              </a:buClr>
              <a:buSzPts val="1600"/>
              <a:buNone/>
              <a:defRPr sz="2100">
                <a:solidFill>
                  <a:schemeClr val="lt1"/>
                </a:solidFill>
              </a:defRPr>
            </a:lvl5pPr>
            <a:lvl6pPr lvl="5" algn="ctr">
              <a:lnSpc>
                <a:spcPct val="100000"/>
              </a:lnSpc>
              <a:spcBef>
                <a:spcPts val="0"/>
              </a:spcBef>
              <a:spcAft>
                <a:spcPts val="0"/>
              </a:spcAft>
              <a:buClr>
                <a:schemeClr val="lt1"/>
              </a:buClr>
              <a:buSzPts val="1600"/>
              <a:buNone/>
              <a:defRPr sz="2100">
                <a:solidFill>
                  <a:schemeClr val="lt1"/>
                </a:solidFill>
              </a:defRPr>
            </a:lvl6pPr>
            <a:lvl7pPr lvl="6" algn="ctr">
              <a:lnSpc>
                <a:spcPct val="100000"/>
              </a:lnSpc>
              <a:spcBef>
                <a:spcPts val="0"/>
              </a:spcBef>
              <a:spcAft>
                <a:spcPts val="0"/>
              </a:spcAft>
              <a:buClr>
                <a:schemeClr val="lt1"/>
              </a:buClr>
              <a:buSzPts val="1600"/>
              <a:buNone/>
              <a:defRPr sz="2100">
                <a:solidFill>
                  <a:schemeClr val="lt1"/>
                </a:solidFill>
              </a:defRPr>
            </a:lvl7pPr>
            <a:lvl8pPr lvl="7" algn="ctr">
              <a:lnSpc>
                <a:spcPct val="100000"/>
              </a:lnSpc>
              <a:spcBef>
                <a:spcPts val="0"/>
              </a:spcBef>
              <a:spcAft>
                <a:spcPts val="0"/>
              </a:spcAft>
              <a:buClr>
                <a:schemeClr val="lt1"/>
              </a:buClr>
              <a:buSzPts val="1600"/>
              <a:buNone/>
              <a:defRPr sz="2100">
                <a:solidFill>
                  <a:schemeClr val="lt1"/>
                </a:solidFill>
              </a:defRPr>
            </a:lvl8pPr>
            <a:lvl9pPr lvl="8" algn="ctr">
              <a:lnSpc>
                <a:spcPct val="100000"/>
              </a:lnSpc>
              <a:spcBef>
                <a:spcPts val="0"/>
              </a:spcBef>
              <a:spcAft>
                <a:spcPts val="0"/>
              </a:spcAft>
              <a:buClr>
                <a:schemeClr val="lt1"/>
              </a:buClr>
              <a:buSzPts val="1600"/>
              <a:buNone/>
              <a:defRPr sz="2100">
                <a:solidFill>
                  <a:schemeClr val="lt1"/>
                </a:solidFill>
              </a:defRPr>
            </a:lvl9pPr>
          </a:lstStyle>
          <a:p>
            <a:endParaRPr/>
          </a:p>
        </p:txBody>
      </p:sp>
      <p:sp>
        <p:nvSpPr>
          <p:cNvPr id="36" name="Google Shape;36;p2"/>
          <p:cNvSpPr txBox="1">
            <a:spLocks noGrp="1"/>
          </p:cNvSpPr>
          <p:nvPr>
            <p:ph type="sldNum" idx="12"/>
          </p:nvPr>
        </p:nvSpPr>
        <p:spPr>
          <a:xfrm>
            <a:off x="11187645" y="6058224"/>
            <a:ext cx="731600" cy="524800"/>
          </a:xfrm>
          <a:prstGeom prst="rect">
            <a:avLst/>
          </a:prstGeom>
        </p:spPr>
        <p:txBody>
          <a:bodyPr spcFirstLastPara="1" wrap="square" lIns="121897" tIns="121897" rIns="121897" bIns="121897"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solidFill>
                  <a:srgbClr val="233A44"/>
                </a:solidFill>
              </a:rPr>
              <a:pPr/>
              <a:t>‹#›</a:t>
            </a:fld>
            <a:endParaRPr lang="uk-UA">
              <a:solidFill>
                <a:srgbClr val="233A44"/>
              </a:solidFill>
            </a:endParaRPr>
          </a:p>
        </p:txBody>
      </p:sp>
    </p:spTree>
    <p:extLst>
      <p:ext uri="{BB962C8B-B14F-4D97-AF65-F5344CB8AC3E}">
        <p14:creationId xmlns:p14="http://schemas.microsoft.com/office/powerpoint/2010/main" val="293566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6342800" y="3079200"/>
            <a:ext cx="5849200" cy="3778800"/>
          </a:xfrm>
          <a:prstGeom prst="rtTriangle">
            <a:avLst/>
          </a:prstGeom>
          <a:solidFill>
            <a:schemeClr val="dk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grpSp>
        <p:nvGrpSpPr>
          <p:cNvPr id="39" name="Google Shape;39;p3"/>
          <p:cNvGrpSpPr/>
          <p:nvPr/>
        </p:nvGrpSpPr>
        <p:grpSpPr>
          <a:xfrm>
            <a:off x="7458922" y="5281487"/>
            <a:ext cx="3880193" cy="1576453"/>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grpSp>
      <p:grpSp>
        <p:nvGrpSpPr>
          <p:cNvPr id="43" name="Google Shape;43;p3"/>
          <p:cNvGrpSpPr/>
          <p:nvPr/>
        </p:nvGrpSpPr>
        <p:grpSpPr>
          <a:xfrm>
            <a:off x="265532" y="3"/>
            <a:ext cx="3727219" cy="1444411"/>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grpSp>
      <p:sp>
        <p:nvSpPr>
          <p:cNvPr id="47" name="Google Shape;47;p3"/>
          <p:cNvSpPr txBox="1">
            <a:spLocks noGrp="1"/>
          </p:cNvSpPr>
          <p:nvPr>
            <p:ph type="title"/>
          </p:nvPr>
        </p:nvSpPr>
        <p:spPr>
          <a:xfrm>
            <a:off x="2518245" y="2328133"/>
            <a:ext cx="7170000" cy="2194800"/>
          </a:xfrm>
          <a:prstGeom prst="rect">
            <a:avLst/>
          </a:prstGeom>
        </p:spPr>
        <p:txBody>
          <a:bodyPr spcFirstLastPara="1" wrap="square" lIns="121897" tIns="121897" rIns="121897" bIns="121897" anchor="ctr" anchorCtr="0">
            <a:normAutofit/>
          </a:bodyPr>
          <a:lstStyle>
            <a:lvl1pPr lvl="0" algn="ctr">
              <a:spcBef>
                <a:spcPts val="0"/>
              </a:spcBef>
              <a:spcAft>
                <a:spcPts val="0"/>
              </a:spcAft>
              <a:buClr>
                <a:schemeClr val="dk2"/>
              </a:buClr>
              <a:buSzPts val="3200"/>
              <a:buNone/>
              <a:defRPr sz="4300">
                <a:solidFill>
                  <a:schemeClr val="dk2"/>
                </a:solidFill>
              </a:defRPr>
            </a:lvl1pPr>
            <a:lvl2pPr lvl="1" algn="ctr">
              <a:spcBef>
                <a:spcPts val="0"/>
              </a:spcBef>
              <a:spcAft>
                <a:spcPts val="0"/>
              </a:spcAft>
              <a:buClr>
                <a:schemeClr val="dk2"/>
              </a:buClr>
              <a:buSzPts val="3200"/>
              <a:buNone/>
              <a:defRPr sz="4300">
                <a:solidFill>
                  <a:schemeClr val="dk2"/>
                </a:solidFill>
              </a:defRPr>
            </a:lvl2pPr>
            <a:lvl3pPr lvl="2" algn="ctr">
              <a:spcBef>
                <a:spcPts val="0"/>
              </a:spcBef>
              <a:spcAft>
                <a:spcPts val="0"/>
              </a:spcAft>
              <a:buClr>
                <a:schemeClr val="dk2"/>
              </a:buClr>
              <a:buSzPts val="3200"/>
              <a:buNone/>
              <a:defRPr sz="4300">
                <a:solidFill>
                  <a:schemeClr val="dk2"/>
                </a:solidFill>
              </a:defRPr>
            </a:lvl3pPr>
            <a:lvl4pPr lvl="3" algn="ctr">
              <a:spcBef>
                <a:spcPts val="0"/>
              </a:spcBef>
              <a:spcAft>
                <a:spcPts val="0"/>
              </a:spcAft>
              <a:buClr>
                <a:schemeClr val="dk2"/>
              </a:buClr>
              <a:buSzPts val="3200"/>
              <a:buNone/>
              <a:defRPr sz="4300">
                <a:solidFill>
                  <a:schemeClr val="dk2"/>
                </a:solidFill>
              </a:defRPr>
            </a:lvl4pPr>
            <a:lvl5pPr lvl="4" algn="ctr">
              <a:spcBef>
                <a:spcPts val="0"/>
              </a:spcBef>
              <a:spcAft>
                <a:spcPts val="0"/>
              </a:spcAft>
              <a:buClr>
                <a:schemeClr val="dk2"/>
              </a:buClr>
              <a:buSzPts val="3200"/>
              <a:buNone/>
              <a:defRPr sz="4300">
                <a:solidFill>
                  <a:schemeClr val="dk2"/>
                </a:solidFill>
              </a:defRPr>
            </a:lvl5pPr>
            <a:lvl6pPr lvl="5" algn="ctr">
              <a:spcBef>
                <a:spcPts val="0"/>
              </a:spcBef>
              <a:spcAft>
                <a:spcPts val="0"/>
              </a:spcAft>
              <a:buClr>
                <a:schemeClr val="dk2"/>
              </a:buClr>
              <a:buSzPts val="3200"/>
              <a:buNone/>
              <a:defRPr sz="4300">
                <a:solidFill>
                  <a:schemeClr val="dk2"/>
                </a:solidFill>
              </a:defRPr>
            </a:lvl6pPr>
            <a:lvl7pPr lvl="6" algn="ctr">
              <a:spcBef>
                <a:spcPts val="0"/>
              </a:spcBef>
              <a:spcAft>
                <a:spcPts val="0"/>
              </a:spcAft>
              <a:buClr>
                <a:schemeClr val="dk2"/>
              </a:buClr>
              <a:buSzPts val="3200"/>
              <a:buNone/>
              <a:defRPr sz="4300">
                <a:solidFill>
                  <a:schemeClr val="dk2"/>
                </a:solidFill>
              </a:defRPr>
            </a:lvl7pPr>
            <a:lvl8pPr lvl="7" algn="ctr">
              <a:spcBef>
                <a:spcPts val="0"/>
              </a:spcBef>
              <a:spcAft>
                <a:spcPts val="0"/>
              </a:spcAft>
              <a:buClr>
                <a:schemeClr val="dk2"/>
              </a:buClr>
              <a:buSzPts val="3200"/>
              <a:buNone/>
              <a:defRPr sz="4300">
                <a:solidFill>
                  <a:schemeClr val="dk2"/>
                </a:solidFill>
              </a:defRPr>
            </a:lvl8pPr>
            <a:lvl9pPr lvl="8" algn="ctr">
              <a:spcBef>
                <a:spcPts val="0"/>
              </a:spcBef>
              <a:spcAft>
                <a:spcPts val="0"/>
              </a:spcAft>
              <a:buClr>
                <a:schemeClr val="dk2"/>
              </a:buClr>
              <a:buSzPts val="3200"/>
              <a:buNone/>
              <a:defRPr sz="4300">
                <a:solidFill>
                  <a:schemeClr val="dk2"/>
                </a:solidFill>
              </a:defRPr>
            </a:lvl9pPr>
          </a:lstStyle>
          <a:p>
            <a:endParaRPr/>
          </a:p>
        </p:txBody>
      </p:sp>
      <p:sp>
        <p:nvSpPr>
          <p:cNvPr id="48" name="Google Shape;48;p3"/>
          <p:cNvSpPr txBox="1">
            <a:spLocks noGrp="1"/>
          </p:cNvSpPr>
          <p:nvPr>
            <p:ph type="sldNum" idx="12"/>
          </p:nvPr>
        </p:nvSpPr>
        <p:spPr>
          <a:xfrm>
            <a:off x="11187645" y="6058224"/>
            <a:ext cx="731600" cy="524800"/>
          </a:xfrm>
          <a:prstGeom prst="rect">
            <a:avLst/>
          </a:prstGeom>
        </p:spPr>
        <p:txBody>
          <a:bodyPr spcFirstLastPara="1" wrap="square" lIns="121897" tIns="121897" rIns="121897" bIns="121897"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solidFill>
                  <a:srgbClr val="233A44"/>
                </a:solidFill>
              </a:rPr>
              <a:pPr/>
              <a:t>‹#›</a:t>
            </a:fld>
            <a:endParaRPr lang="uk-UA">
              <a:solidFill>
                <a:srgbClr val="233A44"/>
              </a:solidFill>
            </a:endParaRPr>
          </a:p>
        </p:txBody>
      </p:sp>
    </p:spTree>
    <p:extLst>
      <p:ext uri="{BB962C8B-B14F-4D97-AF65-F5344CB8AC3E}">
        <p14:creationId xmlns:p14="http://schemas.microsoft.com/office/powerpoint/2010/main" val="3077400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4776800" y="2067600"/>
            <a:ext cx="7415200" cy="4790400"/>
          </a:xfrm>
          <a:prstGeom prst="rtTriangle">
            <a:avLst/>
          </a:prstGeom>
          <a:solidFill>
            <a:schemeClr val="l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51" name="Google Shape;51;p4"/>
          <p:cNvSpPr/>
          <p:nvPr/>
        </p:nvSpPr>
        <p:spPr>
          <a:xfrm>
            <a:off x="41" y="3766000"/>
            <a:ext cx="9827200" cy="3092000"/>
          </a:xfrm>
          <a:prstGeom prst="rtTriangle">
            <a:avLst/>
          </a:prstGeom>
          <a:solidFill>
            <a:schemeClr val="accent3"/>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52" name="Google Shape;52;p4"/>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53" name="Google Shape;53;p4"/>
          <p:cNvSpPr txBox="1">
            <a:spLocks noGrp="1"/>
          </p:cNvSpPr>
          <p:nvPr>
            <p:ph type="title"/>
          </p:nvPr>
        </p:nvSpPr>
        <p:spPr>
          <a:xfrm>
            <a:off x="1092200" y="1127467"/>
            <a:ext cx="10007600" cy="1272800"/>
          </a:xfrm>
          <a:prstGeom prst="rect">
            <a:avLst/>
          </a:prstGeom>
        </p:spPr>
        <p:txBody>
          <a:bodyPr spcFirstLastPara="1" wrap="square" lIns="121897" tIns="121897" rIns="121897" bIns="121897" anchor="t" anchorCtr="0">
            <a:norm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54" name="Google Shape;54;p4"/>
          <p:cNvSpPr txBox="1">
            <a:spLocks noGrp="1"/>
          </p:cNvSpPr>
          <p:nvPr>
            <p:ph type="body" idx="1"/>
          </p:nvPr>
        </p:nvSpPr>
        <p:spPr>
          <a:xfrm>
            <a:off x="1092200" y="2654300"/>
            <a:ext cx="10007600" cy="3264000"/>
          </a:xfrm>
          <a:prstGeom prst="rect">
            <a:avLst/>
          </a:prstGeom>
        </p:spPr>
        <p:txBody>
          <a:bodyPr spcFirstLastPara="1" wrap="square" lIns="121897" tIns="121897" rIns="121897" bIns="121897"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11187645" y="6058224"/>
            <a:ext cx="731600" cy="524800"/>
          </a:xfrm>
          <a:prstGeom prst="rect">
            <a:avLst/>
          </a:prstGeom>
        </p:spPr>
        <p:txBody>
          <a:bodyPr spcFirstLastPara="1" wrap="square" lIns="121897" tIns="121897" rIns="121897" bIns="121897"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solidFill>
                  <a:srgbClr val="233A44"/>
                </a:solidFill>
              </a:rPr>
              <a:pPr/>
              <a:t>‹#›</a:t>
            </a:fld>
            <a:endParaRPr lang="uk-UA">
              <a:solidFill>
                <a:srgbClr val="233A44"/>
              </a:solidFill>
            </a:endParaRPr>
          </a:p>
        </p:txBody>
      </p:sp>
    </p:spTree>
    <p:extLst>
      <p:ext uri="{BB962C8B-B14F-4D97-AF65-F5344CB8AC3E}">
        <p14:creationId xmlns:p14="http://schemas.microsoft.com/office/powerpoint/2010/main" val="2457185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4776800" y="2067600"/>
            <a:ext cx="7415200" cy="4790400"/>
          </a:xfrm>
          <a:prstGeom prst="rtTriangle">
            <a:avLst/>
          </a:prstGeom>
          <a:solidFill>
            <a:schemeClr val="l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58" name="Google Shape;58;p5"/>
          <p:cNvSpPr/>
          <p:nvPr/>
        </p:nvSpPr>
        <p:spPr>
          <a:xfrm>
            <a:off x="41" y="3766000"/>
            <a:ext cx="9827200" cy="3092000"/>
          </a:xfrm>
          <a:prstGeom prst="rtTriangle">
            <a:avLst/>
          </a:prstGeom>
          <a:solidFill>
            <a:schemeClr val="accent3"/>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59" name="Google Shape;59;p5"/>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60" name="Google Shape;60;p5"/>
          <p:cNvSpPr txBox="1">
            <a:spLocks noGrp="1"/>
          </p:cNvSpPr>
          <p:nvPr>
            <p:ph type="title"/>
          </p:nvPr>
        </p:nvSpPr>
        <p:spPr>
          <a:xfrm>
            <a:off x="1092200" y="1127467"/>
            <a:ext cx="10007600" cy="1272800"/>
          </a:xfrm>
          <a:prstGeom prst="rect">
            <a:avLst/>
          </a:prstGeom>
        </p:spPr>
        <p:txBody>
          <a:bodyPr spcFirstLastPara="1" wrap="square" lIns="121897" tIns="121897" rIns="121897" bIns="121897" anchor="t" anchorCtr="0">
            <a:norm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61" name="Google Shape;61;p5"/>
          <p:cNvSpPr txBox="1">
            <a:spLocks noGrp="1"/>
          </p:cNvSpPr>
          <p:nvPr>
            <p:ph type="body" idx="1"/>
          </p:nvPr>
        </p:nvSpPr>
        <p:spPr>
          <a:xfrm>
            <a:off x="1092200" y="2654300"/>
            <a:ext cx="4914800" cy="3264000"/>
          </a:xfrm>
          <a:prstGeom prst="rect">
            <a:avLst/>
          </a:prstGeom>
        </p:spPr>
        <p:txBody>
          <a:bodyPr spcFirstLastPara="1" wrap="square" lIns="121897" tIns="121897" rIns="121897" bIns="121897"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6184900" y="2654300"/>
            <a:ext cx="4914800" cy="3264000"/>
          </a:xfrm>
          <a:prstGeom prst="rect">
            <a:avLst/>
          </a:prstGeom>
        </p:spPr>
        <p:txBody>
          <a:bodyPr spcFirstLastPara="1" wrap="square" lIns="121897" tIns="121897" rIns="121897" bIns="121897"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11187645" y="6058224"/>
            <a:ext cx="731600" cy="524800"/>
          </a:xfrm>
          <a:prstGeom prst="rect">
            <a:avLst/>
          </a:prstGeom>
        </p:spPr>
        <p:txBody>
          <a:bodyPr spcFirstLastPara="1" wrap="square" lIns="121897" tIns="121897" rIns="121897" bIns="121897"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solidFill>
                  <a:srgbClr val="233A44"/>
                </a:solidFill>
              </a:rPr>
              <a:pPr/>
              <a:t>‹#›</a:t>
            </a:fld>
            <a:endParaRPr lang="uk-UA">
              <a:solidFill>
                <a:srgbClr val="233A44"/>
              </a:solidFill>
            </a:endParaRPr>
          </a:p>
        </p:txBody>
      </p:sp>
    </p:spTree>
    <p:extLst>
      <p:ext uri="{BB962C8B-B14F-4D97-AF65-F5344CB8AC3E}">
        <p14:creationId xmlns:p14="http://schemas.microsoft.com/office/powerpoint/2010/main" val="1772586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4776800" y="2067600"/>
            <a:ext cx="7415200" cy="4790400"/>
          </a:xfrm>
          <a:prstGeom prst="rtTriangle">
            <a:avLst/>
          </a:prstGeom>
          <a:solidFill>
            <a:schemeClr val="l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66" name="Google Shape;66;p6"/>
          <p:cNvSpPr/>
          <p:nvPr/>
        </p:nvSpPr>
        <p:spPr>
          <a:xfrm>
            <a:off x="41" y="3766000"/>
            <a:ext cx="9827200" cy="3092000"/>
          </a:xfrm>
          <a:prstGeom prst="rtTriangle">
            <a:avLst/>
          </a:prstGeom>
          <a:solidFill>
            <a:schemeClr val="accent3"/>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67" name="Google Shape;67;p6"/>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68" name="Google Shape;68;p6"/>
          <p:cNvSpPr txBox="1">
            <a:spLocks noGrp="1"/>
          </p:cNvSpPr>
          <p:nvPr>
            <p:ph type="title"/>
          </p:nvPr>
        </p:nvSpPr>
        <p:spPr>
          <a:xfrm>
            <a:off x="1092200" y="1127467"/>
            <a:ext cx="10007600" cy="1272800"/>
          </a:xfrm>
          <a:prstGeom prst="rect">
            <a:avLst/>
          </a:prstGeom>
        </p:spPr>
        <p:txBody>
          <a:bodyPr spcFirstLastPara="1" wrap="square" lIns="121897" tIns="121897" rIns="121897" bIns="121897" anchor="t" anchorCtr="0">
            <a:norm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69" name="Google Shape;69;p6"/>
          <p:cNvSpPr txBox="1">
            <a:spLocks noGrp="1"/>
          </p:cNvSpPr>
          <p:nvPr>
            <p:ph type="sldNum" idx="12"/>
          </p:nvPr>
        </p:nvSpPr>
        <p:spPr>
          <a:xfrm>
            <a:off x="11187645" y="6058224"/>
            <a:ext cx="731600" cy="524800"/>
          </a:xfrm>
          <a:prstGeom prst="rect">
            <a:avLst/>
          </a:prstGeom>
        </p:spPr>
        <p:txBody>
          <a:bodyPr spcFirstLastPara="1" wrap="square" lIns="121897" tIns="121897" rIns="121897" bIns="121897"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solidFill>
                  <a:srgbClr val="233A44"/>
                </a:solidFill>
              </a:rPr>
              <a:pPr/>
              <a:t>‹#›</a:t>
            </a:fld>
            <a:endParaRPr lang="uk-UA">
              <a:solidFill>
                <a:srgbClr val="233A44"/>
              </a:solidFill>
            </a:endParaRPr>
          </a:p>
        </p:txBody>
      </p:sp>
    </p:spTree>
    <p:extLst>
      <p:ext uri="{BB962C8B-B14F-4D97-AF65-F5344CB8AC3E}">
        <p14:creationId xmlns:p14="http://schemas.microsoft.com/office/powerpoint/2010/main" val="801861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4776800" y="2067600"/>
            <a:ext cx="7415200" cy="4790400"/>
          </a:xfrm>
          <a:prstGeom prst="rtTriangle">
            <a:avLst/>
          </a:prstGeom>
          <a:solidFill>
            <a:schemeClr val="l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72" name="Google Shape;72;p7"/>
          <p:cNvSpPr/>
          <p:nvPr/>
        </p:nvSpPr>
        <p:spPr>
          <a:xfrm>
            <a:off x="41" y="3766000"/>
            <a:ext cx="9827200" cy="3092000"/>
          </a:xfrm>
          <a:prstGeom prst="rtTriangle">
            <a:avLst/>
          </a:pr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73" name="Google Shape;73;p7"/>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74" name="Google Shape;74;p7"/>
          <p:cNvSpPr txBox="1">
            <a:spLocks noGrp="1"/>
          </p:cNvSpPr>
          <p:nvPr>
            <p:ph type="title"/>
          </p:nvPr>
        </p:nvSpPr>
        <p:spPr>
          <a:xfrm>
            <a:off x="1092200" y="1127467"/>
            <a:ext cx="4945600" cy="1844000"/>
          </a:xfrm>
          <a:prstGeom prst="rect">
            <a:avLst/>
          </a:prstGeom>
        </p:spPr>
        <p:txBody>
          <a:bodyPr spcFirstLastPara="1" wrap="square" lIns="121897" tIns="121897" rIns="121897" bIns="121897" anchor="t" anchorCtr="0">
            <a:norm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75" name="Google Shape;75;p7"/>
          <p:cNvSpPr txBox="1">
            <a:spLocks noGrp="1"/>
          </p:cNvSpPr>
          <p:nvPr>
            <p:ph type="body" idx="1"/>
          </p:nvPr>
        </p:nvSpPr>
        <p:spPr>
          <a:xfrm>
            <a:off x="1107600" y="3092067"/>
            <a:ext cx="4945600" cy="2826400"/>
          </a:xfrm>
          <a:prstGeom prst="rect">
            <a:avLst/>
          </a:prstGeom>
        </p:spPr>
        <p:txBody>
          <a:bodyPr spcFirstLastPara="1" wrap="square" lIns="121897" tIns="121897" rIns="121897" bIns="121897"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11187645" y="6058224"/>
            <a:ext cx="731600" cy="524800"/>
          </a:xfrm>
          <a:prstGeom prst="rect">
            <a:avLst/>
          </a:prstGeom>
        </p:spPr>
        <p:txBody>
          <a:bodyPr spcFirstLastPara="1" wrap="square" lIns="121897" tIns="121897" rIns="121897" bIns="121897"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solidFill>
                  <a:srgbClr val="233A44"/>
                </a:solidFill>
              </a:rPr>
              <a:pPr/>
              <a:t>‹#›</a:t>
            </a:fld>
            <a:endParaRPr lang="uk-UA">
              <a:solidFill>
                <a:srgbClr val="233A44"/>
              </a:solidFill>
            </a:endParaRPr>
          </a:p>
        </p:txBody>
      </p:sp>
    </p:spTree>
    <p:extLst>
      <p:ext uri="{BB962C8B-B14F-4D97-AF65-F5344CB8AC3E}">
        <p14:creationId xmlns:p14="http://schemas.microsoft.com/office/powerpoint/2010/main" val="3106245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3764192"/>
            <a:ext cx="9825600" cy="3089200"/>
          </a:xfrm>
          <a:prstGeom prst="rtTriangle">
            <a:avLst/>
          </a:prstGeom>
          <a:solidFill>
            <a:schemeClr val="accent6"/>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79" name="Google Shape;79;p8"/>
          <p:cNvSpPr/>
          <p:nvPr/>
        </p:nvSpPr>
        <p:spPr>
          <a:xfrm flipH="1">
            <a:off x="4777613" y="2072151"/>
            <a:ext cx="7414000" cy="4786000"/>
          </a:xfrm>
          <a:prstGeom prst="rtTriangle">
            <a:avLst/>
          </a:prstGeom>
          <a:solidFill>
            <a:schemeClr val="l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grpSp>
        <p:nvGrpSpPr>
          <p:cNvPr id="80" name="Google Shape;80;p8"/>
          <p:cNvGrpSpPr/>
          <p:nvPr/>
        </p:nvGrpSpPr>
        <p:grpSpPr>
          <a:xfrm>
            <a:off x="341322" y="-158"/>
            <a:ext cx="3001796" cy="1391211"/>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grpSp>
      <p:sp>
        <p:nvSpPr>
          <p:cNvPr id="84" name="Google Shape;84;p8"/>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grpSp>
        <p:nvGrpSpPr>
          <p:cNvPr id="85" name="Google Shape;85;p8"/>
          <p:cNvGrpSpPr/>
          <p:nvPr/>
        </p:nvGrpSpPr>
        <p:grpSpPr>
          <a:xfrm>
            <a:off x="46579" y="6029500"/>
            <a:ext cx="2124408" cy="822763"/>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grpSp>
      <p:grpSp>
        <p:nvGrpSpPr>
          <p:cNvPr id="89" name="Google Shape;89;p8"/>
          <p:cNvGrpSpPr/>
          <p:nvPr/>
        </p:nvGrpSpPr>
        <p:grpSpPr>
          <a:xfrm>
            <a:off x="7848472" y="1657"/>
            <a:ext cx="4343273" cy="1682019"/>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grpSp>
      <p:sp>
        <p:nvSpPr>
          <p:cNvPr id="93" name="Google Shape;93;p8"/>
          <p:cNvSpPr txBox="1">
            <a:spLocks noGrp="1"/>
          </p:cNvSpPr>
          <p:nvPr>
            <p:ph type="title"/>
          </p:nvPr>
        </p:nvSpPr>
        <p:spPr>
          <a:xfrm>
            <a:off x="1858572" y="1734861"/>
            <a:ext cx="8489200" cy="3385600"/>
          </a:xfrm>
          <a:prstGeom prst="rect">
            <a:avLst/>
          </a:prstGeom>
        </p:spPr>
        <p:txBody>
          <a:bodyPr spcFirstLastPara="1" wrap="square" lIns="121897" tIns="121897" rIns="121897" bIns="121897" anchor="ctr" anchorCtr="0">
            <a:normAutofit/>
          </a:bodyPr>
          <a:lstStyle>
            <a:lvl1pPr lvl="0" algn="ctr">
              <a:spcBef>
                <a:spcPts val="0"/>
              </a:spcBef>
              <a:spcAft>
                <a:spcPts val="0"/>
              </a:spcAft>
              <a:buSzPts val="3200"/>
              <a:buNone/>
              <a:defRPr sz="4300"/>
            </a:lvl1pPr>
            <a:lvl2pPr lvl="1" algn="ctr">
              <a:spcBef>
                <a:spcPts val="0"/>
              </a:spcBef>
              <a:spcAft>
                <a:spcPts val="0"/>
              </a:spcAft>
              <a:buSzPts val="3200"/>
              <a:buNone/>
              <a:defRPr sz="4300"/>
            </a:lvl2pPr>
            <a:lvl3pPr lvl="2" algn="ctr">
              <a:spcBef>
                <a:spcPts val="0"/>
              </a:spcBef>
              <a:spcAft>
                <a:spcPts val="0"/>
              </a:spcAft>
              <a:buSzPts val="3200"/>
              <a:buNone/>
              <a:defRPr sz="4300"/>
            </a:lvl3pPr>
            <a:lvl4pPr lvl="3" algn="ctr">
              <a:spcBef>
                <a:spcPts val="0"/>
              </a:spcBef>
              <a:spcAft>
                <a:spcPts val="0"/>
              </a:spcAft>
              <a:buSzPts val="3200"/>
              <a:buNone/>
              <a:defRPr sz="4300"/>
            </a:lvl4pPr>
            <a:lvl5pPr lvl="4" algn="ctr">
              <a:spcBef>
                <a:spcPts val="0"/>
              </a:spcBef>
              <a:spcAft>
                <a:spcPts val="0"/>
              </a:spcAft>
              <a:buSzPts val="3200"/>
              <a:buNone/>
              <a:defRPr sz="4300"/>
            </a:lvl5pPr>
            <a:lvl6pPr lvl="5" algn="ctr">
              <a:spcBef>
                <a:spcPts val="0"/>
              </a:spcBef>
              <a:spcAft>
                <a:spcPts val="0"/>
              </a:spcAft>
              <a:buSzPts val="3200"/>
              <a:buNone/>
              <a:defRPr sz="4300"/>
            </a:lvl6pPr>
            <a:lvl7pPr lvl="6" algn="ctr">
              <a:spcBef>
                <a:spcPts val="0"/>
              </a:spcBef>
              <a:spcAft>
                <a:spcPts val="0"/>
              </a:spcAft>
              <a:buSzPts val="3200"/>
              <a:buNone/>
              <a:defRPr sz="4300"/>
            </a:lvl7pPr>
            <a:lvl8pPr lvl="7" algn="ctr">
              <a:spcBef>
                <a:spcPts val="0"/>
              </a:spcBef>
              <a:spcAft>
                <a:spcPts val="0"/>
              </a:spcAft>
              <a:buSzPts val="3200"/>
              <a:buNone/>
              <a:defRPr sz="4300"/>
            </a:lvl8pPr>
            <a:lvl9pPr lvl="8" algn="ctr">
              <a:spcBef>
                <a:spcPts val="0"/>
              </a:spcBef>
              <a:spcAft>
                <a:spcPts val="0"/>
              </a:spcAft>
              <a:buSzPts val="3200"/>
              <a:buNone/>
              <a:defRPr sz="4300"/>
            </a:lvl9pPr>
          </a:lstStyle>
          <a:p>
            <a:endParaRPr/>
          </a:p>
        </p:txBody>
      </p:sp>
      <p:sp>
        <p:nvSpPr>
          <p:cNvPr id="94" name="Google Shape;94;p8"/>
          <p:cNvSpPr txBox="1">
            <a:spLocks noGrp="1"/>
          </p:cNvSpPr>
          <p:nvPr>
            <p:ph type="sldNum" idx="12"/>
          </p:nvPr>
        </p:nvSpPr>
        <p:spPr>
          <a:xfrm>
            <a:off x="11187645" y="6058224"/>
            <a:ext cx="731600" cy="524800"/>
          </a:xfrm>
          <a:prstGeom prst="rect">
            <a:avLst/>
          </a:prstGeom>
        </p:spPr>
        <p:txBody>
          <a:bodyPr spcFirstLastPara="1" wrap="square" lIns="121897" tIns="121897" rIns="121897" bIns="121897"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solidFill>
                  <a:srgbClr val="233A44"/>
                </a:solidFill>
              </a:rPr>
              <a:pPr/>
              <a:t>‹#›</a:t>
            </a:fld>
            <a:endParaRPr lang="uk-UA">
              <a:solidFill>
                <a:srgbClr val="233A44"/>
              </a:solidFill>
            </a:endParaRPr>
          </a:p>
        </p:txBody>
      </p:sp>
    </p:spTree>
    <p:extLst>
      <p:ext uri="{BB962C8B-B14F-4D97-AF65-F5344CB8AC3E}">
        <p14:creationId xmlns:p14="http://schemas.microsoft.com/office/powerpoint/2010/main" val="1465997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4776800" y="2067600"/>
            <a:ext cx="7415200" cy="4790400"/>
          </a:xfrm>
          <a:prstGeom prst="rtTriangle">
            <a:avLst/>
          </a:prstGeom>
          <a:solidFill>
            <a:schemeClr val="l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97" name="Google Shape;97;p9"/>
          <p:cNvSpPr/>
          <p:nvPr/>
        </p:nvSpPr>
        <p:spPr>
          <a:xfrm>
            <a:off x="41" y="3766000"/>
            <a:ext cx="9827200" cy="3092000"/>
          </a:xfrm>
          <a:prstGeom prst="rtTriangle">
            <a:avLst/>
          </a:prstGeom>
          <a:solidFill>
            <a:schemeClr val="accent3"/>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98" name="Google Shape;98;p9"/>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99" name="Google Shape;99;p9"/>
          <p:cNvSpPr txBox="1">
            <a:spLocks noGrp="1"/>
          </p:cNvSpPr>
          <p:nvPr>
            <p:ph type="title"/>
          </p:nvPr>
        </p:nvSpPr>
        <p:spPr>
          <a:xfrm>
            <a:off x="1092200" y="1127467"/>
            <a:ext cx="8565600" cy="940000"/>
          </a:xfrm>
          <a:prstGeom prst="rect">
            <a:avLst/>
          </a:prstGeom>
        </p:spPr>
        <p:txBody>
          <a:bodyPr spcFirstLastPara="1" wrap="square" lIns="121897" tIns="121897" rIns="121897" bIns="121897" anchor="t" anchorCtr="0">
            <a:norm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100" name="Google Shape;100;p9"/>
          <p:cNvSpPr txBox="1">
            <a:spLocks noGrp="1"/>
          </p:cNvSpPr>
          <p:nvPr>
            <p:ph type="subTitle" idx="1"/>
          </p:nvPr>
        </p:nvSpPr>
        <p:spPr>
          <a:xfrm>
            <a:off x="1092200" y="2067600"/>
            <a:ext cx="7813200" cy="524800"/>
          </a:xfrm>
          <a:prstGeom prst="rect">
            <a:avLst/>
          </a:prstGeom>
        </p:spPr>
        <p:txBody>
          <a:bodyPr spcFirstLastPara="1" wrap="square" lIns="121897" tIns="121897" rIns="121897" bIns="121897" anchor="t" anchorCtr="0">
            <a:normAutofit/>
          </a:bodyPr>
          <a:lstStyle>
            <a:lvl1pPr lvl="0">
              <a:lnSpc>
                <a:spcPct val="100000"/>
              </a:lnSpc>
              <a:spcBef>
                <a:spcPts val="0"/>
              </a:spcBef>
              <a:spcAft>
                <a:spcPts val="0"/>
              </a:spcAft>
              <a:buClr>
                <a:schemeClr val="lt1"/>
              </a:buClr>
              <a:buSzPts val="1600"/>
              <a:buNone/>
              <a:defRPr sz="2100">
                <a:solidFill>
                  <a:schemeClr val="lt1"/>
                </a:solidFill>
              </a:defRPr>
            </a:lvl1pPr>
            <a:lvl2pPr lvl="1">
              <a:lnSpc>
                <a:spcPct val="100000"/>
              </a:lnSpc>
              <a:spcBef>
                <a:spcPts val="0"/>
              </a:spcBef>
              <a:spcAft>
                <a:spcPts val="0"/>
              </a:spcAft>
              <a:buClr>
                <a:schemeClr val="lt1"/>
              </a:buClr>
              <a:buSzPts val="1600"/>
              <a:buNone/>
              <a:defRPr sz="2100">
                <a:solidFill>
                  <a:schemeClr val="lt1"/>
                </a:solidFill>
              </a:defRPr>
            </a:lvl2pPr>
            <a:lvl3pPr lvl="2">
              <a:lnSpc>
                <a:spcPct val="100000"/>
              </a:lnSpc>
              <a:spcBef>
                <a:spcPts val="0"/>
              </a:spcBef>
              <a:spcAft>
                <a:spcPts val="0"/>
              </a:spcAft>
              <a:buClr>
                <a:schemeClr val="lt1"/>
              </a:buClr>
              <a:buSzPts val="1600"/>
              <a:buNone/>
              <a:defRPr sz="2100">
                <a:solidFill>
                  <a:schemeClr val="lt1"/>
                </a:solidFill>
              </a:defRPr>
            </a:lvl3pPr>
            <a:lvl4pPr lvl="3">
              <a:lnSpc>
                <a:spcPct val="100000"/>
              </a:lnSpc>
              <a:spcBef>
                <a:spcPts val="0"/>
              </a:spcBef>
              <a:spcAft>
                <a:spcPts val="0"/>
              </a:spcAft>
              <a:buClr>
                <a:schemeClr val="lt1"/>
              </a:buClr>
              <a:buSzPts val="1600"/>
              <a:buNone/>
              <a:defRPr sz="2100">
                <a:solidFill>
                  <a:schemeClr val="lt1"/>
                </a:solidFill>
              </a:defRPr>
            </a:lvl4pPr>
            <a:lvl5pPr lvl="4">
              <a:lnSpc>
                <a:spcPct val="100000"/>
              </a:lnSpc>
              <a:spcBef>
                <a:spcPts val="0"/>
              </a:spcBef>
              <a:spcAft>
                <a:spcPts val="0"/>
              </a:spcAft>
              <a:buClr>
                <a:schemeClr val="lt1"/>
              </a:buClr>
              <a:buSzPts val="1600"/>
              <a:buNone/>
              <a:defRPr sz="2100">
                <a:solidFill>
                  <a:schemeClr val="lt1"/>
                </a:solidFill>
              </a:defRPr>
            </a:lvl5pPr>
            <a:lvl6pPr lvl="5">
              <a:lnSpc>
                <a:spcPct val="100000"/>
              </a:lnSpc>
              <a:spcBef>
                <a:spcPts val="0"/>
              </a:spcBef>
              <a:spcAft>
                <a:spcPts val="0"/>
              </a:spcAft>
              <a:buClr>
                <a:schemeClr val="lt1"/>
              </a:buClr>
              <a:buSzPts val="1600"/>
              <a:buNone/>
              <a:defRPr sz="2100">
                <a:solidFill>
                  <a:schemeClr val="lt1"/>
                </a:solidFill>
              </a:defRPr>
            </a:lvl6pPr>
            <a:lvl7pPr lvl="6">
              <a:lnSpc>
                <a:spcPct val="100000"/>
              </a:lnSpc>
              <a:spcBef>
                <a:spcPts val="0"/>
              </a:spcBef>
              <a:spcAft>
                <a:spcPts val="0"/>
              </a:spcAft>
              <a:buClr>
                <a:schemeClr val="lt1"/>
              </a:buClr>
              <a:buSzPts val="1600"/>
              <a:buNone/>
              <a:defRPr sz="2100">
                <a:solidFill>
                  <a:schemeClr val="lt1"/>
                </a:solidFill>
              </a:defRPr>
            </a:lvl7pPr>
            <a:lvl8pPr lvl="7">
              <a:lnSpc>
                <a:spcPct val="100000"/>
              </a:lnSpc>
              <a:spcBef>
                <a:spcPts val="0"/>
              </a:spcBef>
              <a:spcAft>
                <a:spcPts val="0"/>
              </a:spcAft>
              <a:buClr>
                <a:schemeClr val="lt1"/>
              </a:buClr>
              <a:buSzPts val="1600"/>
              <a:buNone/>
              <a:defRPr sz="2100">
                <a:solidFill>
                  <a:schemeClr val="lt1"/>
                </a:solidFill>
              </a:defRPr>
            </a:lvl8pPr>
            <a:lvl9pPr lvl="8">
              <a:lnSpc>
                <a:spcPct val="100000"/>
              </a:lnSpc>
              <a:spcBef>
                <a:spcPts val="0"/>
              </a:spcBef>
              <a:spcAft>
                <a:spcPts val="0"/>
              </a:spcAft>
              <a:buClr>
                <a:schemeClr val="lt1"/>
              </a:buClr>
              <a:buSzPts val="1600"/>
              <a:buNone/>
              <a:defRPr sz="2100">
                <a:solidFill>
                  <a:schemeClr val="lt1"/>
                </a:solidFill>
              </a:defRPr>
            </a:lvl9pPr>
          </a:lstStyle>
          <a:p>
            <a:endParaRPr/>
          </a:p>
        </p:txBody>
      </p:sp>
      <p:sp>
        <p:nvSpPr>
          <p:cNvPr id="101" name="Google Shape;101;p9"/>
          <p:cNvSpPr txBox="1">
            <a:spLocks noGrp="1"/>
          </p:cNvSpPr>
          <p:nvPr>
            <p:ph type="body" idx="2"/>
          </p:nvPr>
        </p:nvSpPr>
        <p:spPr>
          <a:xfrm>
            <a:off x="1092200" y="3289400"/>
            <a:ext cx="7813200" cy="2794000"/>
          </a:xfrm>
          <a:prstGeom prst="rect">
            <a:avLst/>
          </a:prstGeom>
        </p:spPr>
        <p:txBody>
          <a:bodyPr spcFirstLastPara="1" wrap="square" lIns="121897" tIns="121897" rIns="121897" bIns="121897"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11187645" y="6058224"/>
            <a:ext cx="731600" cy="524800"/>
          </a:xfrm>
          <a:prstGeom prst="rect">
            <a:avLst/>
          </a:prstGeom>
        </p:spPr>
        <p:txBody>
          <a:bodyPr spcFirstLastPara="1" wrap="square" lIns="121897" tIns="121897" rIns="121897" bIns="121897"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solidFill>
                  <a:srgbClr val="233A44"/>
                </a:solidFill>
              </a:rPr>
              <a:pPr/>
              <a:t>‹#›</a:t>
            </a:fld>
            <a:endParaRPr lang="uk-UA">
              <a:solidFill>
                <a:srgbClr val="233A44"/>
              </a:solidFill>
            </a:endParaRPr>
          </a:p>
        </p:txBody>
      </p:sp>
    </p:spTree>
    <p:extLst>
      <p:ext uri="{BB962C8B-B14F-4D97-AF65-F5344CB8AC3E}">
        <p14:creationId xmlns:p14="http://schemas.microsoft.com/office/powerpoint/2010/main" val="284056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8C6B41E-8199-C015-42DE-7651CD1DD94A}"/>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 xmlns:a16="http://schemas.microsoft.com/office/drawing/2014/main" id="{CC17174E-A518-E38A-FBF6-90FFBD69427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 xmlns:a16="http://schemas.microsoft.com/office/drawing/2014/main" id="{4E1A4CD3-04DF-A84F-7FCB-78A20DF3ABA4}"/>
              </a:ext>
            </a:extLst>
          </p:cNvPr>
          <p:cNvSpPr>
            <a:spLocks noGrp="1"/>
          </p:cNvSpPr>
          <p:nvPr>
            <p:ph type="dt" sz="half" idx="10"/>
          </p:nvPr>
        </p:nvSpPr>
        <p:spPr/>
        <p:txBody>
          <a:bodyPr/>
          <a:lstStyle/>
          <a:p>
            <a:fld id="{E5988A6F-C2B6-4439-AB2A-63D7B67D5FE7}" type="datetimeFigureOut">
              <a:rPr lang="en-GB" smtClean="0"/>
              <a:t>18/10/23</a:t>
            </a:fld>
            <a:endParaRPr lang="en-GB"/>
          </a:p>
        </p:txBody>
      </p:sp>
      <p:sp>
        <p:nvSpPr>
          <p:cNvPr id="5" name="Tijdelijke aanduiding voor voettekst 4">
            <a:extLst>
              <a:ext uri="{FF2B5EF4-FFF2-40B4-BE49-F238E27FC236}">
                <a16:creationId xmlns="" xmlns:a16="http://schemas.microsoft.com/office/drawing/2014/main" id="{6927E8DE-147E-8125-84F7-53C05CC3AFFD}"/>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 xmlns:a16="http://schemas.microsoft.com/office/drawing/2014/main" id="{76DA3670-97B3-F6D5-08F5-E9EFF5D5AF16}"/>
              </a:ext>
            </a:extLst>
          </p:cNvPr>
          <p:cNvSpPr>
            <a:spLocks noGrp="1"/>
          </p:cNvSpPr>
          <p:nvPr>
            <p:ph type="sldNum" sz="quarter" idx="12"/>
          </p:nvPr>
        </p:nvSpPr>
        <p:spPr/>
        <p:txBody>
          <a:bodyPr/>
          <a:lstStyle/>
          <a:p>
            <a:fld id="{30881AF0-90B1-4DC0-877A-BEABAD4D9CDD}" type="slidenum">
              <a:rPr lang="en-GB" smtClean="0"/>
              <a:t>‹#›</a:t>
            </a:fld>
            <a:endParaRPr lang="en-GB"/>
          </a:p>
        </p:txBody>
      </p:sp>
    </p:spTree>
    <p:extLst>
      <p:ext uri="{BB962C8B-B14F-4D97-AF65-F5344CB8AC3E}">
        <p14:creationId xmlns:p14="http://schemas.microsoft.com/office/powerpoint/2010/main" val="4233817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41" y="3766000"/>
            <a:ext cx="9827200" cy="3092000"/>
          </a:xfrm>
          <a:prstGeom prst="rtTriangle">
            <a:avLst/>
          </a:prstGeom>
          <a:solidFill>
            <a:schemeClr val="l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105" name="Google Shape;105;p10"/>
          <p:cNvSpPr/>
          <p:nvPr/>
        </p:nvSpPr>
        <p:spPr>
          <a:xfrm flipH="1">
            <a:off x="4776800" y="2067600"/>
            <a:ext cx="7415200" cy="4790400"/>
          </a:xfrm>
          <a:prstGeom prst="rtTriangle">
            <a:avLst/>
          </a:pr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106" name="Google Shape;106;p10"/>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107" name="Google Shape;107;p10"/>
          <p:cNvSpPr txBox="1">
            <a:spLocks noGrp="1"/>
          </p:cNvSpPr>
          <p:nvPr>
            <p:ph type="body" idx="1"/>
          </p:nvPr>
        </p:nvSpPr>
        <p:spPr>
          <a:xfrm>
            <a:off x="437367" y="5551333"/>
            <a:ext cx="9886800" cy="806800"/>
          </a:xfrm>
          <a:prstGeom prst="rect">
            <a:avLst/>
          </a:prstGeom>
        </p:spPr>
        <p:txBody>
          <a:bodyPr spcFirstLastPara="1" wrap="square" lIns="121897" tIns="121897" rIns="121897" bIns="121897" anchor="b" anchorCtr="0">
            <a:normAutofit/>
          </a:bodyPr>
          <a:lstStyle>
            <a:lvl1pPr marL="609585" lvl="0" indent="-304792">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11187645" y="6058224"/>
            <a:ext cx="731600" cy="524800"/>
          </a:xfrm>
          <a:prstGeom prst="rect">
            <a:avLst/>
          </a:prstGeom>
        </p:spPr>
        <p:txBody>
          <a:bodyPr spcFirstLastPara="1" wrap="square" lIns="121897" tIns="121897" rIns="121897" bIns="121897"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solidFill>
                  <a:srgbClr val="233A44"/>
                </a:solidFill>
              </a:rPr>
              <a:pPr/>
              <a:t>‹#›</a:t>
            </a:fld>
            <a:endParaRPr lang="uk-UA">
              <a:solidFill>
                <a:srgbClr val="233A44"/>
              </a:solidFill>
            </a:endParaRPr>
          </a:p>
        </p:txBody>
      </p:sp>
    </p:spTree>
    <p:extLst>
      <p:ext uri="{BB962C8B-B14F-4D97-AF65-F5344CB8AC3E}">
        <p14:creationId xmlns:p14="http://schemas.microsoft.com/office/powerpoint/2010/main" val="2493244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7425600" y="3778767"/>
            <a:ext cx="4766400" cy="3079200"/>
          </a:xfrm>
          <a:prstGeom prst="rtTriangle">
            <a:avLst/>
          </a:prstGeom>
          <a:solidFill>
            <a:schemeClr val="dk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grpSp>
        <p:nvGrpSpPr>
          <p:cNvPr id="111" name="Google Shape;111;p11"/>
          <p:cNvGrpSpPr/>
          <p:nvPr/>
        </p:nvGrpSpPr>
        <p:grpSpPr>
          <a:xfrm>
            <a:off x="7945630" y="5492769"/>
            <a:ext cx="3361269" cy="1365553"/>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grpSp>
      <p:grpSp>
        <p:nvGrpSpPr>
          <p:cNvPr id="115" name="Google Shape;115;p11"/>
          <p:cNvGrpSpPr/>
          <p:nvPr/>
        </p:nvGrpSpPr>
        <p:grpSpPr>
          <a:xfrm>
            <a:off x="265532" y="3"/>
            <a:ext cx="3727219" cy="1444411"/>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ea typeface="Arial"/>
                <a:cs typeface="Arial"/>
                <a:sym typeface="Arial"/>
              </a:endParaRPr>
            </a:p>
          </p:txBody>
        </p:sp>
      </p:grpSp>
      <p:sp>
        <p:nvSpPr>
          <p:cNvPr id="119" name="Google Shape;119;p11"/>
          <p:cNvSpPr txBox="1">
            <a:spLocks noGrp="1"/>
          </p:cNvSpPr>
          <p:nvPr>
            <p:ph type="title" hasCustomPrompt="1"/>
          </p:nvPr>
        </p:nvSpPr>
        <p:spPr>
          <a:xfrm>
            <a:off x="1847800" y="1845133"/>
            <a:ext cx="8496400" cy="1839600"/>
          </a:xfrm>
          <a:prstGeom prst="rect">
            <a:avLst/>
          </a:prstGeom>
        </p:spPr>
        <p:txBody>
          <a:bodyPr spcFirstLastPara="1" wrap="square" lIns="121897" tIns="121897" rIns="121897" bIns="121897" anchor="ctr" anchorCtr="0">
            <a:normAutofit/>
          </a:bodyPr>
          <a:lstStyle>
            <a:lvl1pPr lvl="0" algn="ctr">
              <a:spcBef>
                <a:spcPts val="0"/>
              </a:spcBef>
              <a:spcAft>
                <a:spcPts val="0"/>
              </a:spcAft>
              <a:buClr>
                <a:schemeClr val="dk2"/>
              </a:buClr>
              <a:buSzPts val="8600"/>
              <a:buNone/>
              <a:defRPr sz="11500">
                <a:solidFill>
                  <a:schemeClr val="dk2"/>
                </a:solidFill>
              </a:defRPr>
            </a:lvl1pPr>
            <a:lvl2pPr lvl="1" algn="ctr">
              <a:spcBef>
                <a:spcPts val="0"/>
              </a:spcBef>
              <a:spcAft>
                <a:spcPts val="0"/>
              </a:spcAft>
              <a:buClr>
                <a:schemeClr val="dk2"/>
              </a:buClr>
              <a:buSzPts val="8600"/>
              <a:buNone/>
              <a:defRPr sz="11500">
                <a:solidFill>
                  <a:schemeClr val="dk2"/>
                </a:solidFill>
              </a:defRPr>
            </a:lvl2pPr>
            <a:lvl3pPr lvl="2" algn="ctr">
              <a:spcBef>
                <a:spcPts val="0"/>
              </a:spcBef>
              <a:spcAft>
                <a:spcPts val="0"/>
              </a:spcAft>
              <a:buClr>
                <a:schemeClr val="dk2"/>
              </a:buClr>
              <a:buSzPts val="8600"/>
              <a:buNone/>
              <a:defRPr sz="11500">
                <a:solidFill>
                  <a:schemeClr val="dk2"/>
                </a:solidFill>
              </a:defRPr>
            </a:lvl3pPr>
            <a:lvl4pPr lvl="3" algn="ctr">
              <a:spcBef>
                <a:spcPts val="0"/>
              </a:spcBef>
              <a:spcAft>
                <a:spcPts val="0"/>
              </a:spcAft>
              <a:buClr>
                <a:schemeClr val="dk2"/>
              </a:buClr>
              <a:buSzPts val="8600"/>
              <a:buNone/>
              <a:defRPr sz="11500">
                <a:solidFill>
                  <a:schemeClr val="dk2"/>
                </a:solidFill>
              </a:defRPr>
            </a:lvl4pPr>
            <a:lvl5pPr lvl="4" algn="ctr">
              <a:spcBef>
                <a:spcPts val="0"/>
              </a:spcBef>
              <a:spcAft>
                <a:spcPts val="0"/>
              </a:spcAft>
              <a:buClr>
                <a:schemeClr val="dk2"/>
              </a:buClr>
              <a:buSzPts val="8600"/>
              <a:buNone/>
              <a:defRPr sz="11500">
                <a:solidFill>
                  <a:schemeClr val="dk2"/>
                </a:solidFill>
              </a:defRPr>
            </a:lvl5pPr>
            <a:lvl6pPr lvl="5" algn="ctr">
              <a:spcBef>
                <a:spcPts val="0"/>
              </a:spcBef>
              <a:spcAft>
                <a:spcPts val="0"/>
              </a:spcAft>
              <a:buClr>
                <a:schemeClr val="dk2"/>
              </a:buClr>
              <a:buSzPts val="8600"/>
              <a:buNone/>
              <a:defRPr sz="11500">
                <a:solidFill>
                  <a:schemeClr val="dk2"/>
                </a:solidFill>
              </a:defRPr>
            </a:lvl6pPr>
            <a:lvl7pPr lvl="6" algn="ctr">
              <a:spcBef>
                <a:spcPts val="0"/>
              </a:spcBef>
              <a:spcAft>
                <a:spcPts val="0"/>
              </a:spcAft>
              <a:buClr>
                <a:schemeClr val="dk2"/>
              </a:buClr>
              <a:buSzPts val="8600"/>
              <a:buNone/>
              <a:defRPr sz="11500">
                <a:solidFill>
                  <a:schemeClr val="dk2"/>
                </a:solidFill>
              </a:defRPr>
            </a:lvl7pPr>
            <a:lvl8pPr lvl="7" algn="ctr">
              <a:spcBef>
                <a:spcPts val="0"/>
              </a:spcBef>
              <a:spcAft>
                <a:spcPts val="0"/>
              </a:spcAft>
              <a:buClr>
                <a:schemeClr val="dk2"/>
              </a:buClr>
              <a:buSzPts val="8600"/>
              <a:buNone/>
              <a:defRPr sz="11500">
                <a:solidFill>
                  <a:schemeClr val="dk2"/>
                </a:solidFill>
              </a:defRPr>
            </a:lvl8pPr>
            <a:lvl9pPr lvl="8" algn="ctr">
              <a:spcBef>
                <a:spcPts val="0"/>
              </a:spcBef>
              <a:spcAft>
                <a:spcPts val="0"/>
              </a:spcAft>
              <a:buClr>
                <a:schemeClr val="dk2"/>
              </a:buClr>
              <a:buSzPts val="8600"/>
              <a:buNone/>
              <a:defRPr sz="11500">
                <a:solidFill>
                  <a:schemeClr val="dk2"/>
                </a:solidFill>
              </a:defRPr>
            </a:lvl9pPr>
          </a:lstStyle>
          <a:p>
            <a:r>
              <a:t>xx%</a:t>
            </a:r>
          </a:p>
        </p:txBody>
      </p:sp>
      <p:sp>
        <p:nvSpPr>
          <p:cNvPr id="120" name="Google Shape;120;p11"/>
          <p:cNvSpPr txBox="1">
            <a:spLocks noGrp="1"/>
          </p:cNvSpPr>
          <p:nvPr>
            <p:ph type="body" idx="1"/>
          </p:nvPr>
        </p:nvSpPr>
        <p:spPr>
          <a:xfrm>
            <a:off x="1847800" y="3818467"/>
            <a:ext cx="8496400" cy="854800"/>
          </a:xfrm>
          <a:prstGeom prst="rect">
            <a:avLst/>
          </a:prstGeom>
        </p:spPr>
        <p:txBody>
          <a:bodyPr spcFirstLastPara="1" wrap="square" lIns="121897" tIns="121897" rIns="121897" bIns="121897" anchor="t" anchorCtr="0">
            <a:normAutofit/>
          </a:bodyPr>
          <a:lstStyle>
            <a:lvl1pPr marL="609585" lvl="0" indent="-414856" algn="ctr">
              <a:spcBef>
                <a:spcPts val="0"/>
              </a:spcBef>
              <a:spcAft>
                <a:spcPts val="0"/>
              </a:spcAft>
              <a:buSzPts val="1300"/>
              <a:buChar char="●"/>
              <a:defRPr/>
            </a:lvl1pPr>
            <a:lvl2pPr marL="1219170" lvl="1" indent="-397923" algn="ctr">
              <a:spcBef>
                <a:spcPts val="0"/>
              </a:spcBef>
              <a:spcAft>
                <a:spcPts val="0"/>
              </a:spcAft>
              <a:buSzPts val="1100"/>
              <a:buChar char="○"/>
              <a:defRPr/>
            </a:lvl2pPr>
            <a:lvl3pPr marL="1828754" lvl="2" indent="-397923" algn="ctr">
              <a:spcBef>
                <a:spcPts val="0"/>
              </a:spcBef>
              <a:spcAft>
                <a:spcPts val="0"/>
              </a:spcAft>
              <a:buSzPts val="1100"/>
              <a:buChar char="■"/>
              <a:defRPr/>
            </a:lvl3pPr>
            <a:lvl4pPr marL="2438339" lvl="3" indent="-397923" algn="ctr">
              <a:spcBef>
                <a:spcPts val="0"/>
              </a:spcBef>
              <a:spcAft>
                <a:spcPts val="0"/>
              </a:spcAft>
              <a:buSzPts val="1100"/>
              <a:buChar char="●"/>
              <a:defRPr/>
            </a:lvl4pPr>
            <a:lvl5pPr marL="3047924" lvl="4" indent="-397923" algn="ctr">
              <a:spcBef>
                <a:spcPts val="0"/>
              </a:spcBef>
              <a:spcAft>
                <a:spcPts val="0"/>
              </a:spcAft>
              <a:buSzPts val="1100"/>
              <a:buChar char="○"/>
              <a:defRPr/>
            </a:lvl5pPr>
            <a:lvl6pPr marL="3657509" lvl="5" indent="-397923" algn="ctr">
              <a:spcBef>
                <a:spcPts val="0"/>
              </a:spcBef>
              <a:spcAft>
                <a:spcPts val="0"/>
              </a:spcAft>
              <a:buSzPts val="1100"/>
              <a:buChar char="■"/>
              <a:defRPr/>
            </a:lvl6pPr>
            <a:lvl7pPr marL="4267093" lvl="6" indent="-397923" algn="ctr">
              <a:spcBef>
                <a:spcPts val="0"/>
              </a:spcBef>
              <a:spcAft>
                <a:spcPts val="0"/>
              </a:spcAft>
              <a:buSzPts val="1100"/>
              <a:buChar char="●"/>
              <a:defRPr/>
            </a:lvl7pPr>
            <a:lvl8pPr marL="4876678" lvl="7" indent="-397923" algn="ctr">
              <a:spcBef>
                <a:spcPts val="0"/>
              </a:spcBef>
              <a:spcAft>
                <a:spcPts val="0"/>
              </a:spcAft>
              <a:buSzPts val="1100"/>
              <a:buChar char="○"/>
              <a:defRPr/>
            </a:lvl8pPr>
            <a:lvl9pPr marL="5486263" lvl="8" indent="-397923"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11187645" y="6058224"/>
            <a:ext cx="731600" cy="524800"/>
          </a:xfrm>
          <a:prstGeom prst="rect">
            <a:avLst/>
          </a:prstGeom>
        </p:spPr>
        <p:txBody>
          <a:bodyPr spcFirstLastPara="1" wrap="square" lIns="121897" tIns="121897" rIns="121897" bIns="121897"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solidFill>
                  <a:srgbClr val="233A44"/>
                </a:solidFill>
              </a:rPr>
              <a:pPr/>
              <a:t>‹#›</a:t>
            </a:fld>
            <a:endParaRPr lang="uk-UA">
              <a:solidFill>
                <a:srgbClr val="233A44"/>
              </a:solidFill>
            </a:endParaRPr>
          </a:p>
        </p:txBody>
      </p:sp>
    </p:spTree>
    <p:extLst>
      <p:ext uri="{BB962C8B-B14F-4D97-AF65-F5344CB8AC3E}">
        <p14:creationId xmlns:p14="http://schemas.microsoft.com/office/powerpoint/2010/main" val="2778638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4395AD3F-801C-C2F3-ED29-4035D629CB9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 xmlns:a16="http://schemas.microsoft.com/office/drawing/2014/main" id="{399B7AE8-0AE2-3499-45D4-7EDA256AFA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 xmlns:a16="http://schemas.microsoft.com/office/drawing/2014/main" id="{45DDF596-9703-A6EB-7D3B-E448BD5CAE76}"/>
              </a:ext>
            </a:extLst>
          </p:cNvPr>
          <p:cNvSpPr>
            <a:spLocks noGrp="1"/>
          </p:cNvSpPr>
          <p:nvPr>
            <p:ph type="dt" sz="half" idx="10"/>
          </p:nvPr>
        </p:nvSpPr>
        <p:spPr/>
        <p:txBody>
          <a:bodyPr/>
          <a:lstStyle/>
          <a:p>
            <a:fld id="{E5988A6F-C2B6-4439-AB2A-63D7B67D5FE7}" type="datetimeFigureOut">
              <a:rPr lang="en-GB" smtClean="0">
                <a:solidFill>
                  <a:prstClr val="black">
                    <a:tint val="75000"/>
                  </a:prstClr>
                </a:solidFill>
                <a:latin typeface="Calibri"/>
              </a:rPr>
              <a:pPr/>
              <a:t>18/10/23</a:t>
            </a:fld>
            <a:endParaRPr lang="en-GB">
              <a:solidFill>
                <a:prstClr val="black">
                  <a:tint val="75000"/>
                </a:prstClr>
              </a:solidFill>
              <a:latin typeface="Calibri"/>
            </a:endParaRPr>
          </a:p>
        </p:txBody>
      </p:sp>
      <p:sp>
        <p:nvSpPr>
          <p:cNvPr id="5" name="Tijdelijke aanduiding voor voettekst 4">
            <a:extLst>
              <a:ext uri="{FF2B5EF4-FFF2-40B4-BE49-F238E27FC236}">
                <a16:creationId xmlns="" xmlns:a16="http://schemas.microsoft.com/office/drawing/2014/main" id="{4716EAA7-C465-A1D9-99DE-6AFB73B1C9B3}"/>
              </a:ext>
            </a:extLst>
          </p:cNvPr>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Tijdelijke aanduiding voor dianummer 5">
            <a:extLst>
              <a:ext uri="{FF2B5EF4-FFF2-40B4-BE49-F238E27FC236}">
                <a16:creationId xmlns="" xmlns:a16="http://schemas.microsoft.com/office/drawing/2014/main" id="{C6199511-A9C1-19B0-02ED-4A09B899C8E9}"/>
              </a:ext>
            </a:extLst>
          </p:cNvPr>
          <p:cNvSpPr>
            <a:spLocks noGrp="1"/>
          </p:cNvSpPr>
          <p:nvPr>
            <p:ph type="sldNum" sz="quarter" idx="12"/>
          </p:nvPr>
        </p:nvSpPr>
        <p:spPr/>
        <p:txBody>
          <a:bodyPr/>
          <a:lstStyle/>
          <a:p>
            <a:fld id="{30881AF0-90B1-4DC0-877A-BEABAD4D9CDD}"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592601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8C6B41E-8199-C015-42DE-7651CD1DD94A}"/>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 xmlns:a16="http://schemas.microsoft.com/office/drawing/2014/main" id="{CC17174E-A518-E38A-FBF6-90FFBD69427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 xmlns:a16="http://schemas.microsoft.com/office/drawing/2014/main" id="{4E1A4CD3-04DF-A84F-7FCB-78A20DF3ABA4}"/>
              </a:ext>
            </a:extLst>
          </p:cNvPr>
          <p:cNvSpPr>
            <a:spLocks noGrp="1"/>
          </p:cNvSpPr>
          <p:nvPr>
            <p:ph type="dt" sz="half" idx="10"/>
          </p:nvPr>
        </p:nvSpPr>
        <p:spPr/>
        <p:txBody>
          <a:bodyPr/>
          <a:lstStyle/>
          <a:p>
            <a:fld id="{E5988A6F-C2B6-4439-AB2A-63D7B67D5FE7}" type="datetimeFigureOut">
              <a:rPr lang="en-GB" smtClean="0">
                <a:solidFill>
                  <a:prstClr val="black">
                    <a:tint val="75000"/>
                  </a:prstClr>
                </a:solidFill>
                <a:latin typeface="Calibri"/>
              </a:rPr>
              <a:pPr/>
              <a:t>18/10/23</a:t>
            </a:fld>
            <a:endParaRPr lang="en-GB">
              <a:solidFill>
                <a:prstClr val="black">
                  <a:tint val="75000"/>
                </a:prstClr>
              </a:solidFill>
              <a:latin typeface="Calibri"/>
            </a:endParaRPr>
          </a:p>
        </p:txBody>
      </p:sp>
      <p:sp>
        <p:nvSpPr>
          <p:cNvPr id="5" name="Tijdelijke aanduiding voor voettekst 4">
            <a:extLst>
              <a:ext uri="{FF2B5EF4-FFF2-40B4-BE49-F238E27FC236}">
                <a16:creationId xmlns="" xmlns:a16="http://schemas.microsoft.com/office/drawing/2014/main" id="{6927E8DE-147E-8125-84F7-53C05CC3AFFD}"/>
              </a:ext>
            </a:extLst>
          </p:cNvPr>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Tijdelijke aanduiding voor dianummer 5">
            <a:extLst>
              <a:ext uri="{FF2B5EF4-FFF2-40B4-BE49-F238E27FC236}">
                <a16:creationId xmlns="" xmlns:a16="http://schemas.microsoft.com/office/drawing/2014/main" id="{76DA3670-97B3-F6D5-08F5-E9EFF5D5AF16}"/>
              </a:ext>
            </a:extLst>
          </p:cNvPr>
          <p:cNvSpPr>
            <a:spLocks noGrp="1"/>
          </p:cNvSpPr>
          <p:nvPr>
            <p:ph type="sldNum" sz="quarter" idx="12"/>
          </p:nvPr>
        </p:nvSpPr>
        <p:spPr/>
        <p:txBody>
          <a:bodyPr/>
          <a:lstStyle/>
          <a:p>
            <a:fld id="{30881AF0-90B1-4DC0-877A-BEABAD4D9CDD}"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963105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AF779387-D4D8-9412-3149-F0551239B09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 xmlns:a16="http://schemas.microsoft.com/office/drawing/2014/main" id="{EEAF02E6-D111-08E8-19CD-DD5C9944D6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 xmlns:a16="http://schemas.microsoft.com/office/drawing/2014/main" id="{E959A1BB-52F3-0A4F-2BB2-3F41A75ACDB8}"/>
              </a:ext>
            </a:extLst>
          </p:cNvPr>
          <p:cNvSpPr>
            <a:spLocks noGrp="1"/>
          </p:cNvSpPr>
          <p:nvPr>
            <p:ph type="dt" sz="half" idx="10"/>
          </p:nvPr>
        </p:nvSpPr>
        <p:spPr/>
        <p:txBody>
          <a:bodyPr/>
          <a:lstStyle/>
          <a:p>
            <a:fld id="{E5988A6F-C2B6-4439-AB2A-63D7B67D5FE7}" type="datetimeFigureOut">
              <a:rPr lang="en-GB" smtClean="0">
                <a:solidFill>
                  <a:prstClr val="black">
                    <a:tint val="75000"/>
                  </a:prstClr>
                </a:solidFill>
                <a:latin typeface="Calibri"/>
              </a:rPr>
              <a:pPr/>
              <a:t>18/10/23</a:t>
            </a:fld>
            <a:endParaRPr lang="en-GB">
              <a:solidFill>
                <a:prstClr val="black">
                  <a:tint val="75000"/>
                </a:prstClr>
              </a:solidFill>
              <a:latin typeface="Calibri"/>
            </a:endParaRPr>
          </a:p>
        </p:txBody>
      </p:sp>
      <p:sp>
        <p:nvSpPr>
          <p:cNvPr id="5" name="Tijdelijke aanduiding voor voettekst 4">
            <a:extLst>
              <a:ext uri="{FF2B5EF4-FFF2-40B4-BE49-F238E27FC236}">
                <a16:creationId xmlns="" xmlns:a16="http://schemas.microsoft.com/office/drawing/2014/main" id="{5C903E2A-46E6-0210-86F0-CE12EB0D7DA7}"/>
              </a:ext>
            </a:extLst>
          </p:cNvPr>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Tijdelijke aanduiding voor dianummer 5">
            <a:extLst>
              <a:ext uri="{FF2B5EF4-FFF2-40B4-BE49-F238E27FC236}">
                <a16:creationId xmlns="" xmlns:a16="http://schemas.microsoft.com/office/drawing/2014/main" id="{353DBC41-4F9B-0231-11CE-0006D6985F33}"/>
              </a:ext>
            </a:extLst>
          </p:cNvPr>
          <p:cNvSpPr>
            <a:spLocks noGrp="1"/>
          </p:cNvSpPr>
          <p:nvPr>
            <p:ph type="sldNum" sz="quarter" idx="12"/>
          </p:nvPr>
        </p:nvSpPr>
        <p:spPr/>
        <p:txBody>
          <a:bodyPr/>
          <a:lstStyle/>
          <a:p>
            <a:fld id="{30881AF0-90B1-4DC0-877A-BEABAD4D9CDD}"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677018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98C4E8E-6D0D-DC58-A105-8B2DA747C728}"/>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 xmlns:a16="http://schemas.microsoft.com/office/drawing/2014/main" id="{E44589B0-546A-A8C8-1032-64B8D6A467D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 xmlns:a16="http://schemas.microsoft.com/office/drawing/2014/main" id="{E9D80577-BFFB-206A-2A98-6B5993239C9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 xmlns:a16="http://schemas.microsoft.com/office/drawing/2014/main" id="{8D8C3594-7D35-7B61-21CB-A46ECAE23436}"/>
              </a:ext>
            </a:extLst>
          </p:cNvPr>
          <p:cNvSpPr>
            <a:spLocks noGrp="1"/>
          </p:cNvSpPr>
          <p:nvPr>
            <p:ph type="dt" sz="half" idx="10"/>
          </p:nvPr>
        </p:nvSpPr>
        <p:spPr/>
        <p:txBody>
          <a:bodyPr/>
          <a:lstStyle/>
          <a:p>
            <a:fld id="{E5988A6F-C2B6-4439-AB2A-63D7B67D5FE7}" type="datetimeFigureOut">
              <a:rPr lang="en-GB" smtClean="0">
                <a:solidFill>
                  <a:prstClr val="black">
                    <a:tint val="75000"/>
                  </a:prstClr>
                </a:solidFill>
                <a:latin typeface="Calibri"/>
              </a:rPr>
              <a:pPr/>
              <a:t>18/10/23</a:t>
            </a:fld>
            <a:endParaRPr lang="en-GB">
              <a:solidFill>
                <a:prstClr val="black">
                  <a:tint val="75000"/>
                </a:prstClr>
              </a:solidFill>
              <a:latin typeface="Calibri"/>
            </a:endParaRPr>
          </a:p>
        </p:txBody>
      </p:sp>
      <p:sp>
        <p:nvSpPr>
          <p:cNvPr id="6" name="Tijdelijke aanduiding voor voettekst 5">
            <a:extLst>
              <a:ext uri="{FF2B5EF4-FFF2-40B4-BE49-F238E27FC236}">
                <a16:creationId xmlns="" xmlns:a16="http://schemas.microsoft.com/office/drawing/2014/main" id="{52547E26-7BCC-6321-9C4A-FDBEB392B798}"/>
              </a:ext>
            </a:extLst>
          </p:cNvPr>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Tijdelijke aanduiding voor dianummer 6">
            <a:extLst>
              <a:ext uri="{FF2B5EF4-FFF2-40B4-BE49-F238E27FC236}">
                <a16:creationId xmlns="" xmlns:a16="http://schemas.microsoft.com/office/drawing/2014/main" id="{29BA1654-BD5A-A8C5-5BE8-AE98D17592F8}"/>
              </a:ext>
            </a:extLst>
          </p:cNvPr>
          <p:cNvSpPr>
            <a:spLocks noGrp="1"/>
          </p:cNvSpPr>
          <p:nvPr>
            <p:ph type="sldNum" sz="quarter" idx="12"/>
          </p:nvPr>
        </p:nvSpPr>
        <p:spPr/>
        <p:txBody>
          <a:bodyPr/>
          <a:lstStyle/>
          <a:p>
            <a:fld id="{30881AF0-90B1-4DC0-877A-BEABAD4D9CDD}"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20107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40341AF-9EE7-1519-EEB6-0F5ABC5F64B4}"/>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 xmlns:a16="http://schemas.microsoft.com/office/drawing/2014/main" id="{06D5D4CD-EEB8-CAED-9E3A-08C26CEECA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 xmlns:a16="http://schemas.microsoft.com/office/drawing/2014/main" id="{63BEACEF-0477-749C-E2E5-E0E640D8828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a:extLst>
              <a:ext uri="{FF2B5EF4-FFF2-40B4-BE49-F238E27FC236}">
                <a16:creationId xmlns="" xmlns:a16="http://schemas.microsoft.com/office/drawing/2014/main" id="{E7750FF6-B223-1EB7-8D60-E24007B9B3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 xmlns:a16="http://schemas.microsoft.com/office/drawing/2014/main" id="{916BACFD-6271-F1D8-9DBF-92E89DF14759}"/>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 xmlns:a16="http://schemas.microsoft.com/office/drawing/2014/main" id="{8AA52C53-C06A-FEA5-DB44-F66126492CBD}"/>
              </a:ext>
            </a:extLst>
          </p:cNvPr>
          <p:cNvSpPr>
            <a:spLocks noGrp="1"/>
          </p:cNvSpPr>
          <p:nvPr>
            <p:ph type="dt" sz="half" idx="10"/>
          </p:nvPr>
        </p:nvSpPr>
        <p:spPr/>
        <p:txBody>
          <a:bodyPr/>
          <a:lstStyle/>
          <a:p>
            <a:fld id="{E5988A6F-C2B6-4439-AB2A-63D7B67D5FE7}" type="datetimeFigureOut">
              <a:rPr lang="en-GB" smtClean="0">
                <a:solidFill>
                  <a:prstClr val="black">
                    <a:tint val="75000"/>
                  </a:prstClr>
                </a:solidFill>
                <a:latin typeface="Calibri"/>
              </a:rPr>
              <a:pPr/>
              <a:t>18/10/23</a:t>
            </a:fld>
            <a:endParaRPr lang="en-GB">
              <a:solidFill>
                <a:prstClr val="black">
                  <a:tint val="75000"/>
                </a:prstClr>
              </a:solidFill>
              <a:latin typeface="Calibri"/>
            </a:endParaRPr>
          </a:p>
        </p:txBody>
      </p:sp>
      <p:sp>
        <p:nvSpPr>
          <p:cNvPr id="8" name="Tijdelijke aanduiding voor voettekst 7">
            <a:extLst>
              <a:ext uri="{FF2B5EF4-FFF2-40B4-BE49-F238E27FC236}">
                <a16:creationId xmlns="" xmlns:a16="http://schemas.microsoft.com/office/drawing/2014/main" id="{954DCF74-0DD3-3D67-8C53-07460C13F457}"/>
              </a:ext>
            </a:extLst>
          </p:cNvPr>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Tijdelijke aanduiding voor dianummer 8">
            <a:extLst>
              <a:ext uri="{FF2B5EF4-FFF2-40B4-BE49-F238E27FC236}">
                <a16:creationId xmlns="" xmlns:a16="http://schemas.microsoft.com/office/drawing/2014/main" id="{D0A8524B-6007-4CE9-ADA1-A0E3F78B81E7}"/>
              </a:ext>
            </a:extLst>
          </p:cNvPr>
          <p:cNvSpPr>
            <a:spLocks noGrp="1"/>
          </p:cNvSpPr>
          <p:nvPr>
            <p:ph type="sldNum" sz="quarter" idx="12"/>
          </p:nvPr>
        </p:nvSpPr>
        <p:spPr/>
        <p:txBody>
          <a:bodyPr/>
          <a:lstStyle/>
          <a:p>
            <a:fld id="{30881AF0-90B1-4DC0-877A-BEABAD4D9CDD}"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824731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B93F057-DA4D-E920-3072-356E76C71DFB}"/>
              </a:ext>
            </a:extLst>
          </p:cNvPr>
          <p:cNvSpPr>
            <a:spLocks noGrp="1"/>
          </p:cNvSpPr>
          <p:nvPr>
            <p:ph type="title"/>
          </p:nvPr>
        </p:nvSpPr>
        <p:spPr/>
        <p:txBody>
          <a:bodyPr/>
          <a:lstStyle/>
          <a:p>
            <a:r>
              <a:rPr lang="nl-NL"/>
              <a:t>Klik om stijl te bewerken</a:t>
            </a:r>
            <a:endParaRPr lang="en-GB"/>
          </a:p>
        </p:txBody>
      </p:sp>
      <p:sp>
        <p:nvSpPr>
          <p:cNvPr id="3" name="Tijdelijke aanduiding voor datum 2">
            <a:extLst>
              <a:ext uri="{FF2B5EF4-FFF2-40B4-BE49-F238E27FC236}">
                <a16:creationId xmlns="" xmlns:a16="http://schemas.microsoft.com/office/drawing/2014/main" id="{A119835C-4BCF-EB1F-9192-976D47D04168}"/>
              </a:ext>
            </a:extLst>
          </p:cNvPr>
          <p:cNvSpPr>
            <a:spLocks noGrp="1"/>
          </p:cNvSpPr>
          <p:nvPr>
            <p:ph type="dt" sz="half" idx="10"/>
          </p:nvPr>
        </p:nvSpPr>
        <p:spPr/>
        <p:txBody>
          <a:bodyPr/>
          <a:lstStyle/>
          <a:p>
            <a:fld id="{E5988A6F-C2B6-4439-AB2A-63D7B67D5FE7}" type="datetimeFigureOut">
              <a:rPr lang="en-GB" smtClean="0">
                <a:solidFill>
                  <a:prstClr val="black">
                    <a:tint val="75000"/>
                  </a:prstClr>
                </a:solidFill>
                <a:latin typeface="Calibri"/>
              </a:rPr>
              <a:pPr/>
              <a:t>18/10/23</a:t>
            </a:fld>
            <a:endParaRPr lang="en-GB">
              <a:solidFill>
                <a:prstClr val="black">
                  <a:tint val="75000"/>
                </a:prstClr>
              </a:solidFill>
              <a:latin typeface="Calibri"/>
            </a:endParaRPr>
          </a:p>
        </p:txBody>
      </p:sp>
      <p:sp>
        <p:nvSpPr>
          <p:cNvPr id="4" name="Tijdelijke aanduiding voor voettekst 3">
            <a:extLst>
              <a:ext uri="{FF2B5EF4-FFF2-40B4-BE49-F238E27FC236}">
                <a16:creationId xmlns="" xmlns:a16="http://schemas.microsoft.com/office/drawing/2014/main" id="{E3D6F01F-229C-29F2-BDD1-9DFBD1D87C33}"/>
              </a:ext>
            </a:extLst>
          </p:cNvPr>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Tijdelijke aanduiding voor dianummer 4">
            <a:extLst>
              <a:ext uri="{FF2B5EF4-FFF2-40B4-BE49-F238E27FC236}">
                <a16:creationId xmlns="" xmlns:a16="http://schemas.microsoft.com/office/drawing/2014/main" id="{B05355DA-09A2-D10F-6312-A7C19773D06F}"/>
              </a:ext>
            </a:extLst>
          </p:cNvPr>
          <p:cNvSpPr>
            <a:spLocks noGrp="1"/>
          </p:cNvSpPr>
          <p:nvPr>
            <p:ph type="sldNum" sz="quarter" idx="12"/>
          </p:nvPr>
        </p:nvSpPr>
        <p:spPr/>
        <p:txBody>
          <a:bodyPr/>
          <a:lstStyle/>
          <a:p>
            <a:fld id="{30881AF0-90B1-4DC0-877A-BEABAD4D9CDD}"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7873764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 xmlns:a16="http://schemas.microsoft.com/office/drawing/2014/main" id="{0BF655D8-CA85-C9BF-46AA-9FA3EEB99778}"/>
              </a:ext>
            </a:extLst>
          </p:cNvPr>
          <p:cNvSpPr>
            <a:spLocks noGrp="1"/>
          </p:cNvSpPr>
          <p:nvPr>
            <p:ph type="dt" sz="half" idx="10"/>
          </p:nvPr>
        </p:nvSpPr>
        <p:spPr/>
        <p:txBody>
          <a:bodyPr/>
          <a:lstStyle/>
          <a:p>
            <a:fld id="{E5988A6F-C2B6-4439-AB2A-63D7B67D5FE7}" type="datetimeFigureOut">
              <a:rPr lang="en-GB" smtClean="0">
                <a:solidFill>
                  <a:prstClr val="black">
                    <a:tint val="75000"/>
                  </a:prstClr>
                </a:solidFill>
                <a:latin typeface="Calibri"/>
              </a:rPr>
              <a:pPr/>
              <a:t>18/10/23</a:t>
            </a:fld>
            <a:endParaRPr lang="en-GB">
              <a:solidFill>
                <a:prstClr val="black">
                  <a:tint val="75000"/>
                </a:prstClr>
              </a:solidFill>
              <a:latin typeface="Calibri"/>
            </a:endParaRPr>
          </a:p>
        </p:txBody>
      </p:sp>
      <p:sp>
        <p:nvSpPr>
          <p:cNvPr id="3" name="Tijdelijke aanduiding voor voettekst 2">
            <a:extLst>
              <a:ext uri="{FF2B5EF4-FFF2-40B4-BE49-F238E27FC236}">
                <a16:creationId xmlns="" xmlns:a16="http://schemas.microsoft.com/office/drawing/2014/main" id="{2F698DBA-C756-3B44-C040-4F8E435FEA40}"/>
              </a:ext>
            </a:extLst>
          </p:cNvPr>
          <p:cNvSpPr>
            <a:spLocks noGrp="1"/>
          </p:cNvSpPr>
          <p:nvPr>
            <p:ph type="ftr" sz="quarter" idx="11"/>
          </p:nvPr>
        </p:nvSpPr>
        <p:spPr/>
        <p:txBody>
          <a:bodyPr/>
          <a:lstStyle/>
          <a:p>
            <a:endParaRPr lang="en-GB">
              <a:solidFill>
                <a:prstClr val="black">
                  <a:tint val="75000"/>
                </a:prstClr>
              </a:solidFill>
              <a:latin typeface="Calibri"/>
            </a:endParaRPr>
          </a:p>
        </p:txBody>
      </p:sp>
      <p:sp>
        <p:nvSpPr>
          <p:cNvPr id="4" name="Tijdelijke aanduiding voor dianummer 3">
            <a:extLst>
              <a:ext uri="{FF2B5EF4-FFF2-40B4-BE49-F238E27FC236}">
                <a16:creationId xmlns="" xmlns:a16="http://schemas.microsoft.com/office/drawing/2014/main" id="{C22A38ED-5BA3-B52C-A578-B19FC288C854}"/>
              </a:ext>
            </a:extLst>
          </p:cNvPr>
          <p:cNvSpPr>
            <a:spLocks noGrp="1"/>
          </p:cNvSpPr>
          <p:nvPr>
            <p:ph type="sldNum" sz="quarter" idx="12"/>
          </p:nvPr>
        </p:nvSpPr>
        <p:spPr/>
        <p:txBody>
          <a:bodyPr/>
          <a:lstStyle/>
          <a:p>
            <a:fld id="{30881AF0-90B1-4DC0-877A-BEABAD4D9CDD}"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88097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FCC9B4E-CA4F-C763-FB51-A18F6FD521E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 xmlns:a16="http://schemas.microsoft.com/office/drawing/2014/main" id="{1BB3FE89-AFEB-7ED4-0227-F688853E24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 xmlns:a16="http://schemas.microsoft.com/office/drawing/2014/main" id="{5377626C-D29C-29D8-F5C5-EC3217C866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 xmlns:a16="http://schemas.microsoft.com/office/drawing/2014/main" id="{695924AD-CD05-B38F-D09F-631247A485E4}"/>
              </a:ext>
            </a:extLst>
          </p:cNvPr>
          <p:cNvSpPr>
            <a:spLocks noGrp="1"/>
          </p:cNvSpPr>
          <p:nvPr>
            <p:ph type="dt" sz="half" idx="10"/>
          </p:nvPr>
        </p:nvSpPr>
        <p:spPr/>
        <p:txBody>
          <a:bodyPr/>
          <a:lstStyle/>
          <a:p>
            <a:fld id="{E5988A6F-C2B6-4439-AB2A-63D7B67D5FE7}" type="datetimeFigureOut">
              <a:rPr lang="en-GB" smtClean="0">
                <a:solidFill>
                  <a:prstClr val="black">
                    <a:tint val="75000"/>
                  </a:prstClr>
                </a:solidFill>
                <a:latin typeface="Calibri"/>
              </a:rPr>
              <a:pPr/>
              <a:t>18/10/23</a:t>
            </a:fld>
            <a:endParaRPr lang="en-GB">
              <a:solidFill>
                <a:prstClr val="black">
                  <a:tint val="75000"/>
                </a:prstClr>
              </a:solidFill>
              <a:latin typeface="Calibri"/>
            </a:endParaRPr>
          </a:p>
        </p:txBody>
      </p:sp>
      <p:sp>
        <p:nvSpPr>
          <p:cNvPr id="6" name="Tijdelijke aanduiding voor voettekst 5">
            <a:extLst>
              <a:ext uri="{FF2B5EF4-FFF2-40B4-BE49-F238E27FC236}">
                <a16:creationId xmlns="" xmlns:a16="http://schemas.microsoft.com/office/drawing/2014/main" id="{DDA11F15-2762-F3B9-B386-2337C7E34BA6}"/>
              </a:ext>
            </a:extLst>
          </p:cNvPr>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Tijdelijke aanduiding voor dianummer 6">
            <a:extLst>
              <a:ext uri="{FF2B5EF4-FFF2-40B4-BE49-F238E27FC236}">
                <a16:creationId xmlns="" xmlns:a16="http://schemas.microsoft.com/office/drawing/2014/main" id="{A91F29B5-C9EC-0FBE-061F-BCD6081AD29D}"/>
              </a:ext>
            </a:extLst>
          </p:cNvPr>
          <p:cNvSpPr>
            <a:spLocks noGrp="1"/>
          </p:cNvSpPr>
          <p:nvPr>
            <p:ph type="sldNum" sz="quarter" idx="12"/>
          </p:nvPr>
        </p:nvSpPr>
        <p:spPr/>
        <p:txBody>
          <a:bodyPr/>
          <a:lstStyle/>
          <a:p>
            <a:fld id="{30881AF0-90B1-4DC0-877A-BEABAD4D9CDD}"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952112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AF779387-D4D8-9412-3149-F0551239B09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 xmlns:a16="http://schemas.microsoft.com/office/drawing/2014/main" id="{EEAF02E6-D111-08E8-19CD-DD5C9944D6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 xmlns:a16="http://schemas.microsoft.com/office/drawing/2014/main" id="{E959A1BB-52F3-0A4F-2BB2-3F41A75ACDB8}"/>
              </a:ext>
            </a:extLst>
          </p:cNvPr>
          <p:cNvSpPr>
            <a:spLocks noGrp="1"/>
          </p:cNvSpPr>
          <p:nvPr>
            <p:ph type="dt" sz="half" idx="10"/>
          </p:nvPr>
        </p:nvSpPr>
        <p:spPr/>
        <p:txBody>
          <a:bodyPr/>
          <a:lstStyle/>
          <a:p>
            <a:fld id="{E5988A6F-C2B6-4439-AB2A-63D7B67D5FE7}" type="datetimeFigureOut">
              <a:rPr lang="en-GB" smtClean="0"/>
              <a:t>18/10/23</a:t>
            </a:fld>
            <a:endParaRPr lang="en-GB"/>
          </a:p>
        </p:txBody>
      </p:sp>
      <p:sp>
        <p:nvSpPr>
          <p:cNvPr id="5" name="Tijdelijke aanduiding voor voettekst 4">
            <a:extLst>
              <a:ext uri="{FF2B5EF4-FFF2-40B4-BE49-F238E27FC236}">
                <a16:creationId xmlns="" xmlns:a16="http://schemas.microsoft.com/office/drawing/2014/main" id="{5C903E2A-46E6-0210-86F0-CE12EB0D7DA7}"/>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 xmlns:a16="http://schemas.microsoft.com/office/drawing/2014/main" id="{353DBC41-4F9B-0231-11CE-0006D6985F33}"/>
              </a:ext>
            </a:extLst>
          </p:cNvPr>
          <p:cNvSpPr>
            <a:spLocks noGrp="1"/>
          </p:cNvSpPr>
          <p:nvPr>
            <p:ph type="sldNum" sz="quarter" idx="12"/>
          </p:nvPr>
        </p:nvSpPr>
        <p:spPr/>
        <p:txBody>
          <a:bodyPr/>
          <a:lstStyle/>
          <a:p>
            <a:fld id="{30881AF0-90B1-4DC0-877A-BEABAD4D9CDD}" type="slidenum">
              <a:rPr lang="en-GB" smtClean="0"/>
              <a:t>‹#›</a:t>
            </a:fld>
            <a:endParaRPr lang="en-GB"/>
          </a:p>
        </p:txBody>
      </p:sp>
    </p:spTree>
    <p:extLst>
      <p:ext uri="{BB962C8B-B14F-4D97-AF65-F5344CB8AC3E}">
        <p14:creationId xmlns:p14="http://schemas.microsoft.com/office/powerpoint/2010/main" val="3577151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62D51745-B299-0D85-AC12-C8B93E6546F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 xmlns:a16="http://schemas.microsoft.com/office/drawing/2014/main" id="{39D750F1-D2E2-2324-6C4A-4422A22B3B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 xmlns:a16="http://schemas.microsoft.com/office/drawing/2014/main" id="{76D43A22-E1ED-2A26-D041-7C42D2C7B4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 xmlns:a16="http://schemas.microsoft.com/office/drawing/2014/main" id="{B8BB4723-837A-B88C-A1C2-08A0114171B5}"/>
              </a:ext>
            </a:extLst>
          </p:cNvPr>
          <p:cNvSpPr>
            <a:spLocks noGrp="1"/>
          </p:cNvSpPr>
          <p:nvPr>
            <p:ph type="dt" sz="half" idx="10"/>
          </p:nvPr>
        </p:nvSpPr>
        <p:spPr/>
        <p:txBody>
          <a:bodyPr/>
          <a:lstStyle/>
          <a:p>
            <a:fld id="{E5988A6F-C2B6-4439-AB2A-63D7B67D5FE7}" type="datetimeFigureOut">
              <a:rPr lang="en-GB" smtClean="0">
                <a:solidFill>
                  <a:prstClr val="black">
                    <a:tint val="75000"/>
                  </a:prstClr>
                </a:solidFill>
                <a:latin typeface="Calibri"/>
              </a:rPr>
              <a:pPr/>
              <a:t>18/10/23</a:t>
            </a:fld>
            <a:endParaRPr lang="en-GB">
              <a:solidFill>
                <a:prstClr val="black">
                  <a:tint val="75000"/>
                </a:prstClr>
              </a:solidFill>
              <a:latin typeface="Calibri"/>
            </a:endParaRPr>
          </a:p>
        </p:txBody>
      </p:sp>
      <p:sp>
        <p:nvSpPr>
          <p:cNvPr id="6" name="Tijdelijke aanduiding voor voettekst 5">
            <a:extLst>
              <a:ext uri="{FF2B5EF4-FFF2-40B4-BE49-F238E27FC236}">
                <a16:creationId xmlns="" xmlns:a16="http://schemas.microsoft.com/office/drawing/2014/main" id="{233F60BE-A7FA-50D4-EF26-4A5FFE1268C1}"/>
              </a:ext>
            </a:extLst>
          </p:cNvPr>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Tijdelijke aanduiding voor dianummer 6">
            <a:extLst>
              <a:ext uri="{FF2B5EF4-FFF2-40B4-BE49-F238E27FC236}">
                <a16:creationId xmlns="" xmlns:a16="http://schemas.microsoft.com/office/drawing/2014/main" id="{E0725981-D98F-1F13-E3FE-46CC5F33F337}"/>
              </a:ext>
            </a:extLst>
          </p:cNvPr>
          <p:cNvSpPr>
            <a:spLocks noGrp="1"/>
          </p:cNvSpPr>
          <p:nvPr>
            <p:ph type="sldNum" sz="quarter" idx="12"/>
          </p:nvPr>
        </p:nvSpPr>
        <p:spPr/>
        <p:txBody>
          <a:bodyPr/>
          <a:lstStyle/>
          <a:p>
            <a:fld id="{30881AF0-90B1-4DC0-877A-BEABAD4D9CDD}"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794885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8AADE90-0F9C-8582-ED0F-98EA8E1BE06A}"/>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 xmlns:a16="http://schemas.microsoft.com/office/drawing/2014/main" id="{BE50711E-9AF5-6D5B-6B46-2D452C577AD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 xmlns:a16="http://schemas.microsoft.com/office/drawing/2014/main" id="{C7525EE5-E6C6-06EC-803D-A0F1ED86596F}"/>
              </a:ext>
            </a:extLst>
          </p:cNvPr>
          <p:cNvSpPr>
            <a:spLocks noGrp="1"/>
          </p:cNvSpPr>
          <p:nvPr>
            <p:ph type="dt" sz="half" idx="10"/>
          </p:nvPr>
        </p:nvSpPr>
        <p:spPr/>
        <p:txBody>
          <a:bodyPr/>
          <a:lstStyle/>
          <a:p>
            <a:fld id="{E5988A6F-C2B6-4439-AB2A-63D7B67D5FE7}" type="datetimeFigureOut">
              <a:rPr lang="en-GB" smtClean="0">
                <a:solidFill>
                  <a:prstClr val="black">
                    <a:tint val="75000"/>
                  </a:prstClr>
                </a:solidFill>
                <a:latin typeface="Calibri"/>
              </a:rPr>
              <a:pPr/>
              <a:t>18/10/23</a:t>
            </a:fld>
            <a:endParaRPr lang="en-GB">
              <a:solidFill>
                <a:prstClr val="black">
                  <a:tint val="75000"/>
                </a:prstClr>
              </a:solidFill>
              <a:latin typeface="Calibri"/>
            </a:endParaRPr>
          </a:p>
        </p:txBody>
      </p:sp>
      <p:sp>
        <p:nvSpPr>
          <p:cNvPr id="5" name="Tijdelijke aanduiding voor voettekst 4">
            <a:extLst>
              <a:ext uri="{FF2B5EF4-FFF2-40B4-BE49-F238E27FC236}">
                <a16:creationId xmlns="" xmlns:a16="http://schemas.microsoft.com/office/drawing/2014/main" id="{741EC50C-ACFC-1ABA-0959-97E8B6B3A9A1}"/>
              </a:ext>
            </a:extLst>
          </p:cNvPr>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Tijdelijke aanduiding voor dianummer 5">
            <a:extLst>
              <a:ext uri="{FF2B5EF4-FFF2-40B4-BE49-F238E27FC236}">
                <a16:creationId xmlns="" xmlns:a16="http://schemas.microsoft.com/office/drawing/2014/main" id="{32F52BAE-C733-01BB-61A2-D77B06181E52}"/>
              </a:ext>
            </a:extLst>
          </p:cNvPr>
          <p:cNvSpPr>
            <a:spLocks noGrp="1"/>
          </p:cNvSpPr>
          <p:nvPr>
            <p:ph type="sldNum" sz="quarter" idx="12"/>
          </p:nvPr>
        </p:nvSpPr>
        <p:spPr/>
        <p:txBody>
          <a:bodyPr/>
          <a:lstStyle/>
          <a:p>
            <a:fld id="{30881AF0-90B1-4DC0-877A-BEABAD4D9CDD}"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727977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 xmlns:a16="http://schemas.microsoft.com/office/drawing/2014/main" id="{99DA2891-6D1D-B4B6-289D-5B3085B01A84}"/>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 xmlns:a16="http://schemas.microsoft.com/office/drawing/2014/main" id="{33A2FD73-E47A-85FB-781B-0AD05AA81E8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 xmlns:a16="http://schemas.microsoft.com/office/drawing/2014/main" id="{1DF0C595-3072-2032-31AA-54922864382D}"/>
              </a:ext>
            </a:extLst>
          </p:cNvPr>
          <p:cNvSpPr>
            <a:spLocks noGrp="1"/>
          </p:cNvSpPr>
          <p:nvPr>
            <p:ph type="dt" sz="half" idx="10"/>
          </p:nvPr>
        </p:nvSpPr>
        <p:spPr/>
        <p:txBody>
          <a:bodyPr/>
          <a:lstStyle/>
          <a:p>
            <a:fld id="{E5988A6F-C2B6-4439-AB2A-63D7B67D5FE7}" type="datetimeFigureOut">
              <a:rPr lang="en-GB" smtClean="0">
                <a:solidFill>
                  <a:prstClr val="black">
                    <a:tint val="75000"/>
                  </a:prstClr>
                </a:solidFill>
                <a:latin typeface="Calibri"/>
              </a:rPr>
              <a:pPr/>
              <a:t>18/10/23</a:t>
            </a:fld>
            <a:endParaRPr lang="en-GB">
              <a:solidFill>
                <a:prstClr val="black">
                  <a:tint val="75000"/>
                </a:prstClr>
              </a:solidFill>
              <a:latin typeface="Calibri"/>
            </a:endParaRPr>
          </a:p>
        </p:txBody>
      </p:sp>
      <p:sp>
        <p:nvSpPr>
          <p:cNvPr id="5" name="Tijdelijke aanduiding voor voettekst 4">
            <a:extLst>
              <a:ext uri="{FF2B5EF4-FFF2-40B4-BE49-F238E27FC236}">
                <a16:creationId xmlns="" xmlns:a16="http://schemas.microsoft.com/office/drawing/2014/main" id="{7BDDCF33-728F-C13E-9576-B4D381CB4BD7}"/>
              </a:ext>
            </a:extLst>
          </p:cNvPr>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Tijdelijke aanduiding voor dianummer 5">
            <a:extLst>
              <a:ext uri="{FF2B5EF4-FFF2-40B4-BE49-F238E27FC236}">
                <a16:creationId xmlns="" xmlns:a16="http://schemas.microsoft.com/office/drawing/2014/main" id="{43B20697-DC7E-ED57-4F3F-C43011F351AE}"/>
              </a:ext>
            </a:extLst>
          </p:cNvPr>
          <p:cNvSpPr>
            <a:spLocks noGrp="1"/>
          </p:cNvSpPr>
          <p:nvPr>
            <p:ph type="sldNum" sz="quarter" idx="12"/>
          </p:nvPr>
        </p:nvSpPr>
        <p:spPr/>
        <p:txBody>
          <a:bodyPr/>
          <a:lstStyle/>
          <a:p>
            <a:fld id="{30881AF0-90B1-4DC0-877A-BEABAD4D9CDD}"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4813095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631C7C-3255-DB04-975B-E4C489627C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 xmlns:a16="http://schemas.microsoft.com/office/drawing/2014/main" id="{819A4400-F2EF-BC14-D975-F9679A779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 xmlns:a16="http://schemas.microsoft.com/office/drawing/2014/main" id="{7F2C3B98-5B36-1FA0-3992-D1772627B9A0}"/>
              </a:ext>
            </a:extLst>
          </p:cNvPr>
          <p:cNvSpPr>
            <a:spLocks noGrp="1"/>
          </p:cNvSpPr>
          <p:nvPr>
            <p:ph type="dt" sz="half" idx="10"/>
          </p:nvPr>
        </p:nvSpPr>
        <p:spPr/>
        <p:txBody>
          <a:bodyPr/>
          <a:lstStyle/>
          <a:p>
            <a:fld id="{3A720744-E7A8-4DA3-881D-3B2629D92BA0}" type="datetimeFigureOut">
              <a:rPr lang="en-IE" smtClean="0">
                <a:solidFill>
                  <a:prstClr val="black">
                    <a:tint val="75000"/>
                  </a:prstClr>
                </a:solidFill>
                <a:latin typeface="Calibri"/>
              </a:rPr>
              <a:pPr/>
              <a:t>18/10/23</a:t>
            </a:fld>
            <a:endParaRPr lang="en-IE">
              <a:solidFill>
                <a:prstClr val="black">
                  <a:tint val="75000"/>
                </a:prstClr>
              </a:solidFill>
              <a:latin typeface="Calibri"/>
            </a:endParaRPr>
          </a:p>
        </p:txBody>
      </p:sp>
      <p:sp>
        <p:nvSpPr>
          <p:cNvPr id="5" name="Footer Placeholder 4">
            <a:extLst>
              <a:ext uri="{FF2B5EF4-FFF2-40B4-BE49-F238E27FC236}">
                <a16:creationId xmlns="" xmlns:a16="http://schemas.microsoft.com/office/drawing/2014/main" id="{0B8EA43C-7A7D-A49A-CE50-09A47EF3F50C}"/>
              </a:ext>
            </a:extLst>
          </p:cNvPr>
          <p:cNvSpPr>
            <a:spLocks noGrp="1"/>
          </p:cNvSpPr>
          <p:nvPr>
            <p:ph type="ftr" sz="quarter" idx="11"/>
          </p:nvPr>
        </p:nvSpPr>
        <p:spPr/>
        <p:txBody>
          <a:bodyPr/>
          <a:lstStyle/>
          <a:p>
            <a:endParaRPr lang="en-IE">
              <a:solidFill>
                <a:prstClr val="black">
                  <a:tint val="75000"/>
                </a:prstClr>
              </a:solidFill>
              <a:latin typeface="Calibri"/>
            </a:endParaRPr>
          </a:p>
        </p:txBody>
      </p:sp>
      <p:sp>
        <p:nvSpPr>
          <p:cNvPr id="6" name="Slide Number Placeholder 5">
            <a:extLst>
              <a:ext uri="{FF2B5EF4-FFF2-40B4-BE49-F238E27FC236}">
                <a16:creationId xmlns="" xmlns:a16="http://schemas.microsoft.com/office/drawing/2014/main" id="{CC4A1D33-6778-DF97-FA03-33A674A01698}"/>
              </a:ext>
            </a:extLst>
          </p:cNvPr>
          <p:cNvSpPr>
            <a:spLocks noGrp="1"/>
          </p:cNvSpPr>
          <p:nvPr>
            <p:ph type="sldNum" sz="quarter" idx="12"/>
          </p:nvPr>
        </p:nvSpPr>
        <p:spPr/>
        <p:txBody>
          <a:bodyPr/>
          <a:lstStyle/>
          <a:p>
            <a:fld id="{78C67C49-4D16-46D9-BEAA-1E7A7C5970FF}"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32859393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D934BF-85FC-6A7D-9306-A09820B09CD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 xmlns:a16="http://schemas.microsoft.com/office/drawing/2014/main" id="{DF6FFAE2-E2F5-D93D-868E-9B8585E7B8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 xmlns:a16="http://schemas.microsoft.com/office/drawing/2014/main" id="{E6C77901-317D-6160-012F-99C5B3C7C9AA}"/>
              </a:ext>
            </a:extLst>
          </p:cNvPr>
          <p:cNvSpPr>
            <a:spLocks noGrp="1"/>
          </p:cNvSpPr>
          <p:nvPr>
            <p:ph type="dt" sz="half" idx="10"/>
          </p:nvPr>
        </p:nvSpPr>
        <p:spPr/>
        <p:txBody>
          <a:bodyPr/>
          <a:lstStyle/>
          <a:p>
            <a:fld id="{3A720744-E7A8-4DA3-881D-3B2629D92BA0}" type="datetimeFigureOut">
              <a:rPr lang="en-IE" smtClean="0">
                <a:solidFill>
                  <a:prstClr val="black">
                    <a:tint val="75000"/>
                  </a:prstClr>
                </a:solidFill>
                <a:latin typeface="Calibri"/>
              </a:rPr>
              <a:pPr/>
              <a:t>18/10/23</a:t>
            </a:fld>
            <a:endParaRPr lang="en-IE">
              <a:solidFill>
                <a:prstClr val="black">
                  <a:tint val="75000"/>
                </a:prstClr>
              </a:solidFill>
              <a:latin typeface="Calibri"/>
            </a:endParaRPr>
          </a:p>
        </p:txBody>
      </p:sp>
      <p:sp>
        <p:nvSpPr>
          <p:cNvPr id="5" name="Footer Placeholder 4">
            <a:extLst>
              <a:ext uri="{FF2B5EF4-FFF2-40B4-BE49-F238E27FC236}">
                <a16:creationId xmlns="" xmlns:a16="http://schemas.microsoft.com/office/drawing/2014/main" id="{718BC43A-30E5-5639-C31A-6AD5BAE3EA6F}"/>
              </a:ext>
            </a:extLst>
          </p:cNvPr>
          <p:cNvSpPr>
            <a:spLocks noGrp="1"/>
          </p:cNvSpPr>
          <p:nvPr>
            <p:ph type="ftr" sz="quarter" idx="11"/>
          </p:nvPr>
        </p:nvSpPr>
        <p:spPr/>
        <p:txBody>
          <a:bodyPr/>
          <a:lstStyle/>
          <a:p>
            <a:endParaRPr lang="en-IE">
              <a:solidFill>
                <a:prstClr val="black">
                  <a:tint val="75000"/>
                </a:prstClr>
              </a:solidFill>
              <a:latin typeface="Calibri"/>
            </a:endParaRPr>
          </a:p>
        </p:txBody>
      </p:sp>
      <p:sp>
        <p:nvSpPr>
          <p:cNvPr id="6" name="Slide Number Placeholder 5">
            <a:extLst>
              <a:ext uri="{FF2B5EF4-FFF2-40B4-BE49-F238E27FC236}">
                <a16:creationId xmlns="" xmlns:a16="http://schemas.microsoft.com/office/drawing/2014/main" id="{67E31C00-E4A6-518C-EF1B-C8F372E057A1}"/>
              </a:ext>
            </a:extLst>
          </p:cNvPr>
          <p:cNvSpPr>
            <a:spLocks noGrp="1"/>
          </p:cNvSpPr>
          <p:nvPr>
            <p:ph type="sldNum" sz="quarter" idx="12"/>
          </p:nvPr>
        </p:nvSpPr>
        <p:spPr/>
        <p:txBody>
          <a:bodyPr/>
          <a:lstStyle/>
          <a:p>
            <a:fld id="{78C67C49-4D16-46D9-BEAA-1E7A7C5970FF}"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9873941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6A7873-DA02-D152-6710-C15572BFE7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 xmlns:a16="http://schemas.microsoft.com/office/drawing/2014/main" id="{CF38572A-E73D-7FFE-47E6-E27A801F24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875C3DA-194B-C360-A20E-54A893C0343F}"/>
              </a:ext>
            </a:extLst>
          </p:cNvPr>
          <p:cNvSpPr>
            <a:spLocks noGrp="1"/>
          </p:cNvSpPr>
          <p:nvPr>
            <p:ph type="dt" sz="half" idx="10"/>
          </p:nvPr>
        </p:nvSpPr>
        <p:spPr/>
        <p:txBody>
          <a:bodyPr/>
          <a:lstStyle/>
          <a:p>
            <a:fld id="{3A720744-E7A8-4DA3-881D-3B2629D92BA0}" type="datetimeFigureOut">
              <a:rPr lang="en-IE" smtClean="0">
                <a:solidFill>
                  <a:prstClr val="black">
                    <a:tint val="75000"/>
                  </a:prstClr>
                </a:solidFill>
                <a:latin typeface="Calibri"/>
              </a:rPr>
              <a:pPr/>
              <a:t>18/10/23</a:t>
            </a:fld>
            <a:endParaRPr lang="en-IE">
              <a:solidFill>
                <a:prstClr val="black">
                  <a:tint val="75000"/>
                </a:prstClr>
              </a:solidFill>
              <a:latin typeface="Calibri"/>
            </a:endParaRPr>
          </a:p>
        </p:txBody>
      </p:sp>
      <p:sp>
        <p:nvSpPr>
          <p:cNvPr id="5" name="Footer Placeholder 4">
            <a:extLst>
              <a:ext uri="{FF2B5EF4-FFF2-40B4-BE49-F238E27FC236}">
                <a16:creationId xmlns="" xmlns:a16="http://schemas.microsoft.com/office/drawing/2014/main" id="{6C1ED33E-0189-06A7-8C29-72E132B4E2C2}"/>
              </a:ext>
            </a:extLst>
          </p:cNvPr>
          <p:cNvSpPr>
            <a:spLocks noGrp="1"/>
          </p:cNvSpPr>
          <p:nvPr>
            <p:ph type="ftr" sz="quarter" idx="11"/>
          </p:nvPr>
        </p:nvSpPr>
        <p:spPr/>
        <p:txBody>
          <a:bodyPr/>
          <a:lstStyle/>
          <a:p>
            <a:endParaRPr lang="en-IE">
              <a:solidFill>
                <a:prstClr val="black">
                  <a:tint val="75000"/>
                </a:prstClr>
              </a:solidFill>
              <a:latin typeface="Calibri"/>
            </a:endParaRPr>
          </a:p>
        </p:txBody>
      </p:sp>
      <p:sp>
        <p:nvSpPr>
          <p:cNvPr id="6" name="Slide Number Placeholder 5">
            <a:extLst>
              <a:ext uri="{FF2B5EF4-FFF2-40B4-BE49-F238E27FC236}">
                <a16:creationId xmlns="" xmlns:a16="http://schemas.microsoft.com/office/drawing/2014/main" id="{024BBEF7-E15F-0868-F075-981B347E5459}"/>
              </a:ext>
            </a:extLst>
          </p:cNvPr>
          <p:cNvSpPr>
            <a:spLocks noGrp="1"/>
          </p:cNvSpPr>
          <p:nvPr>
            <p:ph type="sldNum" sz="quarter" idx="12"/>
          </p:nvPr>
        </p:nvSpPr>
        <p:spPr/>
        <p:txBody>
          <a:bodyPr/>
          <a:lstStyle/>
          <a:p>
            <a:fld id="{78C67C49-4D16-46D9-BEAA-1E7A7C5970FF}"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19859159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59C05C-514F-D9A4-F32D-69DA6A64ED1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 xmlns:a16="http://schemas.microsoft.com/office/drawing/2014/main" id="{84C4F0BE-FDDD-6328-82DB-87FA824BFD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 xmlns:a16="http://schemas.microsoft.com/office/drawing/2014/main" id="{38B0C6A1-031C-B33D-84BF-D2F0B21F7C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 xmlns:a16="http://schemas.microsoft.com/office/drawing/2014/main" id="{073BBC54-348C-E319-21C2-8D623DE41CE7}"/>
              </a:ext>
            </a:extLst>
          </p:cNvPr>
          <p:cNvSpPr>
            <a:spLocks noGrp="1"/>
          </p:cNvSpPr>
          <p:nvPr>
            <p:ph type="dt" sz="half" idx="10"/>
          </p:nvPr>
        </p:nvSpPr>
        <p:spPr/>
        <p:txBody>
          <a:bodyPr/>
          <a:lstStyle/>
          <a:p>
            <a:fld id="{3A720744-E7A8-4DA3-881D-3B2629D92BA0}" type="datetimeFigureOut">
              <a:rPr lang="en-IE" smtClean="0">
                <a:solidFill>
                  <a:prstClr val="black">
                    <a:tint val="75000"/>
                  </a:prstClr>
                </a:solidFill>
                <a:latin typeface="Calibri"/>
              </a:rPr>
              <a:pPr/>
              <a:t>18/10/23</a:t>
            </a:fld>
            <a:endParaRPr lang="en-IE">
              <a:solidFill>
                <a:prstClr val="black">
                  <a:tint val="75000"/>
                </a:prstClr>
              </a:solidFill>
              <a:latin typeface="Calibri"/>
            </a:endParaRPr>
          </a:p>
        </p:txBody>
      </p:sp>
      <p:sp>
        <p:nvSpPr>
          <p:cNvPr id="6" name="Footer Placeholder 5">
            <a:extLst>
              <a:ext uri="{FF2B5EF4-FFF2-40B4-BE49-F238E27FC236}">
                <a16:creationId xmlns="" xmlns:a16="http://schemas.microsoft.com/office/drawing/2014/main" id="{F00087CA-689A-332D-EC19-894F41AC641C}"/>
              </a:ext>
            </a:extLst>
          </p:cNvPr>
          <p:cNvSpPr>
            <a:spLocks noGrp="1"/>
          </p:cNvSpPr>
          <p:nvPr>
            <p:ph type="ftr" sz="quarter" idx="11"/>
          </p:nvPr>
        </p:nvSpPr>
        <p:spPr/>
        <p:txBody>
          <a:bodyPr/>
          <a:lstStyle/>
          <a:p>
            <a:endParaRPr lang="en-IE">
              <a:solidFill>
                <a:prstClr val="black">
                  <a:tint val="75000"/>
                </a:prstClr>
              </a:solidFill>
              <a:latin typeface="Calibri"/>
            </a:endParaRPr>
          </a:p>
        </p:txBody>
      </p:sp>
      <p:sp>
        <p:nvSpPr>
          <p:cNvPr id="7" name="Slide Number Placeholder 6">
            <a:extLst>
              <a:ext uri="{FF2B5EF4-FFF2-40B4-BE49-F238E27FC236}">
                <a16:creationId xmlns="" xmlns:a16="http://schemas.microsoft.com/office/drawing/2014/main" id="{F8ADD8C4-C6D2-6942-6E19-ECF9807CED16}"/>
              </a:ext>
            </a:extLst>
          </p:cNvPr>
          <p:cNvSpPr>
            <a:spLocks noGrp="1"/>
          </p:cNvSpPr>
          <p:nvPr>
            <p:ph type="sldNum" sz="quarter" idx="12"/>
          </p:nvPr>
        </p:nvSpPr>
        <p:spPr/>
        <p:txBody>
          <a:bodyPr/>
          <a:lstStyle/>
          <a:p>
            <a:fld id="{78C67C49-4D16-46D9-BEAA-1E7A7C5970FF}"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30309402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F5A5B9-B6A3-7841-5B63-5CC6C5AC399E}"/>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 xmlns:a16="http://schemas.microsoft.com/office/drawing/2014/main" id="{61B9400F-D256-36B5-7CF7-37B33EB863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AEE6455-E2E5-217A-01AF-0E1D4FBE0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 xmlns:a16="http://schemas.microsoft.com/office/drawing/2014/main" id="{A78F4DB9-972B-2CE1-3572-400F0D6915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F65A4A1-A516-A1A6-3454-75EC1EEA0D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 xmlns:a16="http://schemas.microsoft.com/office/drawing/2014/main" id="{771E43D5-487B-D03F-D1AD-63B28371358F}"/>
              </a:ext>
            </a:extLst>
          </p:cNvPr>
          <p:cNvSpPr>
            <a:spLocks noGrp="1"/>
          </p:cNvSpPr>
          <p:nvPr>
            <p:ph type="dt" sz="half" idx="10"/>
          </p:nvPr>
        </p:nvSpPr>
        <p:spPr/>
        <p:txBody>
          <a:bodyPr/>
          <a:lstStyle/>
          <a:p>
            <a:fld id="{3A720744-E7A8-4DA3-881D-3B2629D92BA0}" type="datetimeFigureOut">
              <a:rPr lang="en-IE" smtClean="0">
                <a:solidFill>
                  <a:prstClr val="black">
                    <a:tint val="75000"/>
                  </a:prstClr>
                </a:solidFill>
                <a:latin typeface="Calibri"/>
              </a:rPr>
              <a:pPr/>
              <a:t>18/10/23</a:t>
            </a:fld>
            <a:endParaRPr lang="en-IE">
              <a:solidFill>
                <a:prstClr val="black">
                  <a:tint val="75000"/>
                </a:prstClr>
              </a:solidFill>
              <a:latin typeface="Calibri"/>
            </a:endParaRPr>
          </a:p>
        </p:txBody>
      </p:sp>
      <p:sp>
        <p:nvSpPr>
          <p:cNvPr id="8" name="Footer Placeholder 7">
            <a:extLst>
              <a:ext uri="{FF2B5EF4-FFF2-40B4-BE49-F238E27FC236}">
                <a16:creationId xmlns="" xmlns:a16="http://schemas.microsoft.com/office/drawing/2014/main" id="{7D290ED8-6B16-8085-438C-7F6395AD4242}"/>
              </a:ext>
            </a:extLst>
          </p:cNvPr>
          <p:cNvSpPr>
            <a:spLocks noGrp="1"/>
          </p:cNvSpPr>
          <p:nvPr>
            <p:ph type="ftr" sz="quarter" idx="11"/>
          </p:nvPr>
        </p:nvSpPr>
        <p:spPr/>
        <p:txBody>
          <a:bodyPr/>
          <a:lstStyle/>
          <a:p>
            <a:endParaRPr lang="en-IE">
              <a:solidFill>
                <a:prstClr val="black">
                  <a:tint val="75000"/>
                </a:prstClr>
              </a:solidFill>
              <a:latin typeface="Calibri"/>
            </a:endParaRPr>
          </a:p>
        </p:txBody>
      </p:sp>
      <p:sp>
        <p:nvSpPr>
          <p:cNvPr id="9" name="Slide Number Placeholder 8">
            <a:extLst>
              <a:ext uri="{FF2B5EF4-FFF2-40B4-BE49-F238E27FC236}">
                <a16:creationId xmlns="" xmlns:a16="http://schemas.microsoft.com/office/drawing/2014/main" id="{78F4985B-442F-4618-2E74-8B53425E86EE}"/>
              </a:ext>
            </a:extLst>
          </p:cNvPr>
          <p:cNvSpPr>
            <a:spLocks noGrp="1"/>
          </p:cNvSpPr>
          <p:nvPr>
            <p:ph type="sldNum" sz="quarter" idx="12"/>
          </p:nvPr>
        </p:nvSpPr>
        <p:spPr/>
        <p:txBody>
          <a:bodyPr/>
          <a:lstStyle/>
          <a:p>
            <a:fld id="{78C67C49-4D16-46D9-BEAA-1E7A7C5970FF}"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2995452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F5BE15-0EE6-3C09-3342-1BFD98D7DFE1}"/>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 xmlns:a16="http://schemas.microsoft.com/office/drawing/2014/main" id="{A74D1215-6B51-C206-E680-0F1AFC01D0B9}"/>
              </a:ext>
            </a:extLst>
          </p:cNvPr>
          <p:cNvSpPr>
            <a:spLocks noGrp="1"/>
          </p:cNvSpPr>
          <p:nvPr>
            <p:ph type="dt" sz="half" idx="10"/>
          </p:nvPr>
        </p:nvSpPr>
        <p:spPr/>
        <p:txBody>
          <a:bodyPr/>
          <a:lstStyle/>
          <a:p>
            <a:fld id="{3A720744-E7A8-4DA3-881D-3B2629D92BA0}" type="datetimeFigureOut">
              <a:rPr lang="en-IE" smtClean="0">
                <a:solidFill>
                  <a:prstClr val="black">
                    <a:tint val="75000"/>
                  </a:prstClr>
                </a:solidFill>
                <a:latin typeface="Calibri"/>
              </a:rPr>
              <a:pPr/>
              <a:t>18/10/23</a:t>
            </a:fld>
            <a:endParaRPr lang="en-IE">
              <a:solidFill>
                <a:prstClr val="black">
                  <a:tint val="75000"/>
                </a:prstClr>
              </a:solidFill>
              <a:latin typeface="Calibri"/>
            </a:endParaRPr>
          </a:p>
        </p:txBody>
      </p:sp>
      <p:sp>
        <p:nvSpPr>
          <p:cNvPr id="4" name="Footer Placeholder 3">
            <a:extLst>
              <a:ext uri="{FF2B5EF4-FFF2-40B4-BE49-F238E27FC236}">
                <a16:creationId xmlns="" xmlns:a16="http://schemas.microsoft.com/office/drawing/2014/main" id="{BC395919-2853-D76D-1418-FC436BCC7A9F}"/>
              </a:ext>
            </a:extLst>
          </p:cNvPr>
          <p:cNvSpPr>
            <a:spLocks noGrp="1"/>
          </p:cNvSpPr>
          <p:nvPr>
            <p:ph type="ftr" sz="quarter" idx="11"/>
          </p:nvPr>
        </p:nvSpPr>
        <p:spPr/>
        <p:txBody>
          <a:bodyPr/>
          <a:lstStyle/>
          <a:p>
            <a:endParaRPr lang="en-IE">
              <a:solidFill>
                <a:prstClr val="black">
                  <a:tint val="75000"/>
                </a:prstClr>
              </a:solidFill>
              <a:latin typeface="Calibri"/>
            </a:endParaRPr>
          </a:p>
        </p:txBody>
      </p:sp>
      <p:sp>
        <p:nvSpPr>
          <p:cNvPr id="5" name="Slide Number Placeholder 4">
            <a:extLst>
              <a:ext uri="{FF2B5EF4-FFF2-40B4-BE49-F238E27FC236}">
                <a16:creationId xmlns="" xmlns:a16="http://schemas.microsoft.com/office/drawing/2014/main" id="{E39241C7-9D89-E261-2CEF-A213B5854F14}"/>
              </a:ext>
            </a:extLst>
          </p:cNvPr>
          <p:cNvSpPr>
            <a:spLocks noGrp="1"/>
          </p:cNvSpPr>
          <p:nvPr>
            <p:ph type="sldNum" sz="quarter" idx="12"/>
          </p:nvPr>
        </p:nvSpPr>
        <p:spPr/>
        <p:txBody>
          <a:bodyPr/>
          <a:lstStyle/>
          <a:p>
            <a:fld id="{78C67C49-4D16-46D9-BEAA-1E7A7C5970FF}"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4103131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BEFA1BB-335C-FEFD-2D2E-3CDA54E38D7E}"/>
              </a:ext>
            </a:extLst>
          </p:cNvPr>
          <p:cNvSpPr>
            <a:spLocks noGrp="1"/>
          </p:cNvSpPr>
          <p:nvPr>
            <p:ph type="dt" sz="half" idx="10"/>
          </p:nvPr>
        </p:nvSpPr>
        <p:spPr/>
        <p:txBody>
          <a:bodyPr/>
          <a:lstStyle/>
          <a:p>
            <a:fld id="{3A720744-E7A8-4DA3-881D-3B2629D92BA0}" type="datetimeFigureOut">
              <a:rPr lang="en-IE" smtClean="0">
                <a:solidFill>
                  <a:prstClr val="black">
                    <a:tint val="75000"/>
                  </a:prstClr>
                </a:solidFill>
                <a:latin typeface="Calibri"/>
              </a:rPr>
              <a:pPr/>
              <a:t>18/10/23</a:t>
            </a:fld>
            <a:endParaRPr lang="en-IE">
              <a:solidFill>
                <a:prstClr val="black">
                  <a:tint val="75000"/>
                </a:prstClr>
              </a:solidFill>
              <a:latin typeface="Calibri"/>
            </a:endParaRPr>
          </a:p>
        </p:txBody>
      </p:sp>
      <p:sp>
        <p:nvSpPr>
          <p:cNvPr id="3" name="Footer Placeholder 2">
            <a:extLst>
              <a:ext uri="{FF2B5EF4-FFF2-40B4-BE49-F238E27FC236}">
                <a16:creationId xmlns="" xmlns:a16="http://schemas.microsoft.com/office/drawing/2014/main" id="{E439860F-3CBB-7A90-874E-9EC0C2AA1730}"/>
              </a:ext>
            </a:extLst>
          </p:cNvPr>
          <p:cNvSpPr>
            <a:spLocks noGrp="1"/>
          </p:cNvSpPr>
          <p:nvPr>
            <p:ph type="ftr" sz="quarter" idx="11"/>
          </p:nvPr>
        </p:nvSpPr>
        <p:spPr/>
        <p:txBody>
          <a:bodyPr/>
          <a:lstStyle/>
          <a:p>
            <a:endParaRPr lang="en-IE">
              <a:solidFill>
                <a:prstClr val="black">
                  <a:tint val="75000"/>
                </a:prstClr>
              </a:solidFill>
              <a:latin typeface="Calibri"/>
            </a:endParaRPr>
          </a:p>
        </p:txBody>
      </p:sp>
      <p:sp>
        <p:nvSpPr>
          <p:cNvPr id="4" name="Slide Number Placeholder 3">
            <a:extLst>
              <a:ext uri="{FF2B5EF4-FFF2-40B4-BE49-F238E27FC236}">
                <a16:creationId xmlns="" xmlns:a16="http://schemas.microsoft.com/office/drawing/2014/main" id="{A5AAB60D-69B2-A738-F194-416A9103D5B0}"/>
              </a:ext>
            </a:extLst>
          </p:cNvPr>
          <p:cNvSpPr>
            <a:spLocks noGrp="1"/>
          </p:cNvSpPr>
          <p:nvPr>
            <p:ph type="sldNum" sz="quarter" idx="12"/>
          </p:nvPr>
        </p:nvSpPr>
        <p:spPr/>
        <p:txBody>
          <a:bodyPr/>
          <a:lstStyle/>
          <a:p>
            <a:fld id="{78C67C49-4D16-46D9-BEAA-1E7A7C5970FF}"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3778898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98C4E8E-6D0D-DC58-A105-8B2DA747C728}"/>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 xmlns:a16="http://schemas.microsoft.com/office/drawing/2014/main" id="{E44589B0-546A-A8C8-1032-64B8D6A467D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 xmlns:a16="http://schemas.microsoft.com/office/drawing/2014/main" id="{E9D80577-BFFB-206A-2A98-6B5993239C9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 xmlns:a16="http://schemas.microsoft.com/office/drawing/2014/main" id="{8D8C3594-7D35-7B61-21CB-A46ECAE23436}"/>
              </a:ext>
            </a:extLst>
          </p:cNvPr>
          <p:cNvSpPr>
            <a:spLocks noGrp="1"/>
          </p:cNvSpPr>
          <p:nvPr>
            <p:ph type="dt" sz="half" idx="10"/>
          </p:nvPr>
        </p:nvSpPr>
        <p:spPr/>
        <p:txBody>
          <a:bodyPr/>
          <a:lstStyle/>
          <a:p>
            <a:fld id="{E5988A6F-C2B6-4439-AB2A-63D7B67D5FE7}" type="datetimeFigureOut">
              <a:rPr lang="en-GB" smtClean="0"/>
              <a:t>18/10/23</a:t>
            </a:fld>
            <a:endParaRPr lang="en-GB"/>
          </a:p>
        </p:txBody>
      </p:sp>
      <p:sp>
        <p:nvSpPr>
          <p:cNvPr id="6" name="Tijdelijke aanduiding voor voettekst 5">
            <a:extLst>
              <a:ext uri="{FF2B5EF4-FFF2-40B4-BE49-F238E27FC236}">
                <a16:creationId xmlns="" xmlns:a16="http://schemas.microsoft.com/office/drawing/2014/main" id="{52547E26-7BCC-6321-9C4A-FDBEB392B798}"/>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 xmlns:a16="http://schemas.microsoft.com/office/drawing/2014/main" id="{29BA1654-BD5A-A8C5-5BE8-AE98D17592F8}"/>
              </a:ext>
            </a:extLst>
          </p:cNvPr>
          <p:cNvSpPr>
            <a:spLocks noGrp="1"/>
          </p:cNvSpPr>
          <p:nvPr>
            <p:ph type="sldNum" sz="quarter" idx="12"/>
          </p:nvPr>
        </p:nvSpPr>
        <p:spPr/>
        <p:txBody>
          <a:bodyPr/>
          <a:lstStyle/>
          <a:p>
            <a:fld id="{30881AF0-90B1-4DC0-877A-BEABAD4D9CDD}" type="slidenum">
              <a:rPr lang="en-GB" smtClean="0"/>
              <a:t>‹#›</a:t>
            </a:fld>
            <a:endParaRPr lang="en-GB"/>
          </a:p>
        </p:txBody>
      </p:sp>
    </p:spTree>
    <p:extLst>
      <p:ext uri="{BB962C8B-B14F-4D97-AF65-F5344CB8AC3E}">
        <p14:creationId xmlns:p14="http://schemas.microsoft.com/office/powerpoint/2010/main" val="5046973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27E129-BA8C-A28B-138D-B11FA565D8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 xmlns:a16="http://schemas.microsoft.com/office/drawing/2014/main" id="{8CD3A75E-CAAD-6255-AFD8-C9135BF31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 xmlns:a16="http://schemas.microsoft.com/office/drawing/2014/main" id="{9D73C59D-F1AD-B8B6-9D38-2FC7B004A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283F79D-85A8-2EFE-0DB4-67FFF591D808}"/>
              </a:ext>
            </a:extLst>
          </p:cNvPr>
          <p:cNvSpPr>
            <a:spLocks noGrp="1"/>
          </p:cNvSpPr>
          <p:nvPr>
            <p:ph type="dt" sz="half" idx="10"/>
          </p:nvPr>
        </p:nvSpPr>
        <p:spPr/>
        <p:txBody>
          <a:bodyPr/>
          <a:lstStyle/>
          <a:p>
            <a:fld id="{3A720744-E7A8-4DA3-881D-3B2629D92BA0}" type="datetimeFigureOut">
              <a:rPr lang="en-IE" smtClean="0">
                <a:solidFill>
                  <a:prstClr val="black">
                    <a:tint val="75000"/>
                  </a:prstClr>
                </a:solidFill>
                <a:latin typeface="Calibri"/>
              </a:rPr>
              <a:pPr/>
              <a:t>18/10/23</a:t>
            </a:fld>
            <a:endParaRPr lang="en-IE">
              <a:solidFill>
                <a:prstClr val="black">
                  <a:tint val="75000"/>
                </a:prstClr>
              </a:solidFill>
              <a:latin typeface="Calibri"/>
            </a:endParaRPr>
          </a:p>
        </p:txBody>
      </p:sp>
      <p:sp>
        <p:nvSpPr>
          <p:cNvPr id="6" name="Footer Placeholder 5">
            <a:extLst>
              <a:ext uri="{FF2B5EF4-FFF2-40B4-BE49-F238E27FC236}">
                <a16:creationId xmlns="" xmlns:a16="http://schemas.microsoft.com/office/drawing/2014/main" id="{79F40731-3E58-E8D2-EE47-3C6166C46B60}"/>
              </a:ext>
            </a:extLst>
          </p:cNvPr>
          <p:cNvSpPr>
            <a:spLocks noGrp="1"/>
          </p:cNvSpPr>
          <p:nvPr>
            <p:ph type="ftr" sz="quarter" idx="11"/>
          </p:nvPr>
        </p:nvSpPr>
        <p:spPr/>
        <p:txBody>
          <a:bodyPr/>
          <a:lstStyle/>
          <a:p>
            <a:endParaRPr lang="en-IE">
              <a:solidFill>
                <a:prstClr val="black">
                  <a:tint val="75000"/>
                </a:prstClr>
              </a:solidFill>
              <a:latin typeface="Calibri"/>
            </a:endParaRPr>
          </a:p>
        </p:txBody>
      </p:sp>
      <p:sp>
        <p:nvSpPr>
          <p:cNvPr id="7" name="Slide Number Placeholder 6">
            <a:extLst>
              <a:ext uri="{FF2B5EF4-FFF2-40B4-BE49-F238E27FC236}">
                <a16:creationId xmlns="" xmlns:a16="http://schemas.microsoft.com/office/drawing/2014/main" id="{926F4884-5DB8-89B6-3A84-0F3400B0B426}"/>
              </a:ext>
            </a:extLst>
          </p:cNvPr>
          <p:cNvSpPr>
            <a:spLocks noGrp="1"/>
          </p:cNvSpPr>
          <p:nvPr>
            <p:ph type="sldNum" sz="quarter" idx="12"/>
          </p:nvPr>
        </p:nvSpPr>
        <p:spPr/>
        <p:txBody>
          <a:bodyPr/>
          <a:lstStyle/>
          <a:p>
            <a:fld id="{78C67C49-4D16-46D9-BEAA-1E7A7C5970FF}"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402442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6AF6A1-FDAA-7E9A-8774-D86E7FFF21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 xmlns:a16="http://schemas.microsoft.com/office/drawing/2014/main" id="{3418FE4C-E323-9C59-0AFD-B09E7CBA0E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 xmlns:a16="http://schemas.microsoft.com/office/drawing/2014/main" id="{562A8F7D-B6C6-8EEA-5668-3207AAA6B0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0A86E5D-FD23-C16F-31A7-433B206FDF03}"/>
              </a:ext>
            </a:extLst>
          </p:cNvPr>
          <p:cNvSpPr>
            <a:spLocks noGrp="1"/>
          </p:cNvSpPr>
          <p:nvPr>
            <p:ph type="dt" sz="half" idx="10"/>
          </p:nvPr>
        </p:nvSpPr>
        <p:spPr/>
        <p:txBody>
          <a:bodyPr/>
          <a:lstStyle/>
          <a:p>
            <a:fld id="{3A720744-E7A8-4DA3-881D-3B2629D92BA0}" type="datetimeFigureOut">
              <a:rPr lang="en-IE" smtClean="0">
                <a:solidFill>
                  <a:prstClr val="black">
                    <a:tint val="75000"/>
                  </a:prstClr>
                </a:solidFill>
                <a:latin typeface="Calibri"/>
              </a:rPr>
              <a:pPr/>
              <a:t>18/10/23</a:t>
            </a:fld>
            <a:endParaRPr lang="en-IE">
              <a:solidFill>
                <a:prstClr val="black">
                  <a:tint val="75000"/>
                </a:prstClr>
              </a:solidFill>
              <a:latin typeface="Calibri"/>
            </a:endParaRPr>
          </a:p>
        </p:txBody>
      </p:sp>
      <p:sp>
        <p:nvSpPr>
          <p:cNvPr id="6" name="Footer Placeholder 5">
            <a:extLst>
              <a:ext uri="{FF2B5EF4-FFF2-40B4-BE49-F238E27FC236}">
                <a16:creationId xmlns="" xmlns:a16="http://schemas.microsoft.com/office/drawing/2014/main" id="{3B00559F-1A38-2A2E-8559-BD048EEDC332}"/>
              </a:ext>
            </a:extLst>
          </p:cNvPr>
          <p:cNvSpPr>
            <a:spLocks noGrp="1"/>
          </p:cNvSpPr>
          <p:nvPr>
            <p:ph type="ftr" sz="quarter" idx="11"/>
          </p:nvPr>
        </p:nvSpPr>
        <p:spPr/>
        <p:txBody>
          <a:bodyPr/>
          <a:lstStyle/>
          <a:p>
            <a:endParaRPr lang="en-IE">
              <a:solidFill>
                <a:prstClr val="black">
                  <a:tint val="75000"/>
                </a:prstClr>
              </a:solidFill>
              <a:latin typeface="Calibri"/>
            </a:endParaRPr>
          </a:p>
        </p:txBody>
      </p:sp>
      <p:sp>
        <p:nvSpPr>
          <p:cNvPr id="7" name="Slide Number Placeholder 6">
            <a:extLst>
              <a:ext uri="{FF2B5EF4-FFF2-40B4-BE49-F238E27FC236}">
                <a16:creationId xmlns="" xmlns:a16="http://schemas.microsoft.com/office/drawing/2014/main" id="{3DDAF740-1D9E-585B-BBC0-E489DD710BB2}"/>
              </a:ext>
            </a:extLst>
          </p:cNvPr>
          <p:cNvSpPr>
            <a:spLocks noGrp="1"/>
          </p:cNvSpPr>
          <p:nvPr>
            <p:ph type="sldNum" sz="quarter" idx="12"/>
          </p:nvPr>
        </p:nvSpPr>
        <p:spPr/>
        <p:txBody>
          <a:bodyPr/>
          <a:lstStyle/>
          <a:p>
            <a:fld id="{78C67C49-4D16-46D9-BEAA-1E7A7C5970FF}"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14554668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107CED-ACE1-A991-9F9C-F601C5A01B6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 xmlns:a16="http://schemas.microsoft.com/office/drawing/2014/main" id="{8726EC25-6D04-8697-32FC-68B757DF49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 xmlns:a16="http://schemas.microsoft.com/office/drawing/2014/main" id="{5D9883DD-E185-0CB9-6AD3-76C05D14B54E}"/>
              </a:ext>
            </a:extLst>
          </p:cNvPr>
          <p:cNvSpPr>
            <a:spLocks noGrp="1"/>
          </p:cNvSpPr>
          <p:nvPr>
            <p:ph type="dt" sz="half" idx="10"/>
          </p:nvPr>
        </p:nvSpPr>
        <p:spPr/>
        <p:txBody>
          <a:bodyPr/>
          <a:lstStyle/>
          <a:p>
            <a:fld id="{3A720744-E7A8-4DA3-881D-3B2629D92BA0}" type="datetimeFigureOut">
              <a:rPr lang="en-IE" smtClean="0">
                <a:solidFill>
                  <a:prstClr val="black">
                    <a:tint val="75000"/>
                  </a:prstClr>
                </a:solidFill>
                <a:latin typeface="Calibri"/>
              </a:rPr>
              <a:pPr/>
              <a:t>18/10/23</a:t>
            </a:fld>
            <a:endParaRPr lang="en-IE">
              <a:solidFill>
                <a:prstClr val="black">
                  <a:tint val="75000"/>
                </a:prstClr>
              </a:solidFill>
              <a:latin typeface="Calibri"/>
            </a:endParaRPr>
          </a:p>
        </p:txBody>
      </p:sp>
      <p:sp>
        <p:nvSpPr>
          <p:cNvPr id="5" name="Footer Placeholder 4">
            <a:extLst>
              <a:ext uri="{FF2B5EF4-FFF2-40B4-BE49-F238E27FC236}">
                <a16:creationId xmlns="" xmlns:a16="http://schemas.microsoft.com/office/drawing/2014/main" id="{A791D01E-184B-D76C-8A5B-5F2B2A431BE4}"/>
              </a:ext>
            </a:extLst>
          </p:cNvPr>
          <p:cNvSpPr>
            <a:spLocks noGrp="1"/>
          </p:cNvSpPr>
          <p:nvPr>
            <p:ph type="ftr" sz="quarter" idx="11"/>
          </p:nvPr>
        </p:nvSpPr>
        <p:spPr/>
        <p:txBody>
          <a:bodyPr/>
          <a:lstStyle/>
          <a:p>
            <a:endParaRPr lang="en-IE">
              <a:solidFill>
                <a:prstClr val="black">
                  <a:tint val="75000"/>
                </a:prstClr>
              </a:solidFill>
              <a:latin typeface="Calibri"/>
            </a:endParaRPr>
          </a:p>
        </p:txBody>
      </p:sp>
      <p:sp>
        <p:nvSpPr>
          <p:cNvPr id="6" name="Slide Number Placeholder 5">
            <a:extLst>
              <a:ext uri="{FF2B5EF4-FFF2-40B4-BE49-F238E27FC236}">
                <a16:creationId xmlns="" xmlns:a16="http://schemas.microsoft.com/office/drawing/2014/main" id="{55649809-E0CB-3E50-6566-B14E996EFCE4}"/>
              </a:ext>
            </a:extLst>
          </p:cNvPr>
          <p:cNvSpPr>
            <a:spLocks noGrp="1"/>
          </p:cNvSpPr>
          <p:nvPr>
            <p:ph type="sldNum" sz="quarter" idx="12"/>
          </p:nvPr>
        </p:nvSpPr>
        <p:spPr/>
        <p:txBody>
          <a:bodyPr/>
          <a:lstStyle/>
          <a:p>
            <a:fld id="{78C67C49-4D16-46D9-BEAA-1E7A7C5970FF}"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40940943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3B2F944-D4DF-739F-8256-9DBDDDB07FD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 xmlns:a16="http://schemas.microsoft.com/office/drawing/2014/main" id="{DDD6E2EF-DAB3-D824-343F-AC54187F05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 xmlns:a16="http://schemas.microsoft.com/office/drawing/2014/main" id="{0B68D7C5-F867-6394-ACE0-F86A59A71213}"/>
              </a:ext>
            </a:extLst>
          </p:cNvPr>
          <p:cNvSpPr>
            <a:spLocks noGrp="1"/>
          </p:cNvSpPr>
          <p:nvPr>
            <p:ph type="dt" sz="half" idx="10"/>
          </p:nvPr>
        </p:nvSpPr>
        <p:spPr/>
        <p:txBody>
          <a:bodyPr/>
          <a:lstStyle/>
          <a:p>
            <a:fld id="{3A720744-E7A8-4DA3-881D-3B2629D92BA0}" type="datetimeFigureOut">
              <a:rPr lang="en-IE" smtClean="0">
                <a:solidFill>
                  <a:prstClr val="black">
                    <a:tint val="75000"/>
                  </a:prstClr>
                </a:solidFill>
                <a:latin typeface="Calibri"/>
              </a:rPr>
              <a:pPr/>
              <a:t>18/10/23</a:t>
            </a:fld>
            <a:endParaRPr lang="en-IE">
              <a:solidFill>
                <a:prstClr val="black">
                  <a:tint val="75000"/>
                </a:prstClr>
              </a:solidFill>
              <a:latin typeface="Calibri"/>
            </a:endParaRPr>
          </a:p>
        </p:txBody>
      </p:sp>
      <p:sp>
        <p:nvSpPr>
          <p:cNvPr id="5" name="Footer Placeholder 4">
            <a:extLst>
              <a:ext uri="{FF2B5EF4-FFF2-40B4-BE49-F238E27FC236}">
                <a16:creationId xmlns="" xmlns:a16="http://schemas.microsoft.com/office/drawing/2014/main" id="{716CF3CC-7008-F2A4-41A7-17A108763478}"/>
              </a:ext>
            </a:extLst>
          </p:cNvPr>
          <p:cNvSpPr>
            <a:spLocks noGrp="1"/>
          </p:cNvSpPr>
          <p:nvPr>
            <p:ph type="ftr" sz="quarter" idx="11"/>
          </p:nvPr>
        </p:nvSpPr>
        <p:spPr/>
        <p:txBody>
          <a:bodyPr/>
          <a:lstStyle/>
          <a:p>
            <a:endParaRPr lang="en-IE">
              <a:solidFill>
                <a:prstClr val="black">
                  <a:tint val="75000"/>
                </a:prstClr>
              </a:solidFill>
              <a:latin typeface="Calibri"/>
            </a:endParaRPr>
          </a:p>
        </p:txBody>
      </p:sp>
      <p:sp>
        <p:nvSpPr>
          <p:cNvPr id="6" name="Slide Number Placeholder 5">
            <a:extLst>
              <a:ext uri="{FF2B5EF4-FFF2-40B4-BE49-F238E27FC236}">
                <a16:creationId xmlns="" xmlns:a16="http://schemas.microsoft.com/office/drawing/2014/main" id="{672654EA-2022-1CF8-1741-86AA27E90D78}"/>
              </a:ext>
            </a:extLst>
          </p:cNvPr>
          <p:cNvSpPr>
            <a:spLocks noGrp="1"/>
          </p:cNvSpPr>
          <p:nvPr>
            <p:ph type="sldNum" sz="quarter" idx="12"/>
          </p:nvPr>
        </p:nvSpPr>
        <p:spPr/>
        <p:txBody>
          <a:bodyPr/>
          <a:lstStyle/>
          <a:p>
            <a:fld id="{78C67C49-4D16-46D9-BEAA-1E7A7C5970FF}"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28512953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ul 1">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xmlns="" id="{881AF35A-F88D-9E45-89BA-E6944D1A2F2D}"/>
              </a:ext>
            </a:extLst>
          </p:cNvPr>
          <p:cNvSpPr/>
          <p:nvPr userDrawn="1"/>
        </p:nvSpPr>
        <p:spPr>
          <a:xfrm>
            <a:off x="324001" y="324001"/>
            <a:ext cx="11556000" cy="54046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24" name="Zástupný text 23">
            <a:extLst>
              <a:ext uri="{FF2B5EF4-FFF2-40B4-BE49-F238E27FC236}">
                <a16:creationId xmlns:a16="http://schemas.microsoft.com/office/drawing/2014/main" xmlns="" id="{1C8A0A8D-7561-5045-A422-B51724A9F6E7}"/>
              </a:ext>
            </a:extLst>
          </p:cNvPr>
          <p:cNvSpPr>
            <a:spLocks noGrp="1"/>
          </p:cNvSpPr>
          <p:nvPr>
            <p:ph type="body" sz="quarter" idx="14" hasCustomPrompt="1"/>
          </p:nvPr>
        </p:nvSpPr>
        <p:spPr>
          <a:xfrm>
            <a:off x="3045842" y="1690491"/>
            <a:ext cx="5527417" cy="355601"/>
          </a:xfrm>
          <a:prstGeom prst="rect">
            <a:avLst/>
          </a:prstGeom>
        </p:spPr>
        <p:txBody>
          <a:bodyPr lIns="0" tIns="0" rIns="0" bIns="0"/>
          <a:lstStyle>
            <a:lvl1pPr marL="0" indent="0">
              <a:buFontTx/>
              <a:buNone/>
              <a:defRPr lang="cs-CZ" sz="1800" b="0" i="0" u="none" strike="noStrike" kern="1200" cap="none" dirty="0">
                <a:solidFill>
                  <a:schemeClr val="dk1"/>
                </a:solidFill>
                <a:latin typeface="Open Sans" panose="020B0606030504020204" pitchFamily="34" charset="0"/>
                <a:ea typeface="Open Sans" panose="020B0606030504020204" pitchFamily="34" charset="0"/>
                <a:cs typeface="Arial"/>
                <a:sym typeface="Arial"/>
              </a:defRPr>
            </a:lvl1pPr>
            <a:lvl2pPr marL="457189" indent="0">
              <a:buNone/>
              <a:defRPr/>
            </a:lvl2pPr>
          </a:lstStyle>
          <a:p>
            <a:pPr lvl="0"/>
            <a:r>
              <a:rPr lang="cs-CZ"/>
              <a:t>DATUM NEBO JMÉNO</a:t>
            </a:r>
          </a:p>
        </p:txBody>
      </p:sp>
      <p:sp>
        <p:nvSpPr>
          <p:cNvPr id="10" name="Zástupný text 13">
            <a:extLst>
              <a:ext uri="{FF2B5EF4-FFF2-40B4-BE49-F238E27FC236}">
                <a16:creationId xmlns:a16="http://schemas.microsoft.com/office/drawing/2014/main" xmlns="" id="{054F1552-6CC5-8946-BD25-25BF4EFB6C4A}"/>
              </a:ext>
            </a:extLst>
          </p:cNvPr>
          <p:cNvSpPr>
            <a:spLocks noGrp="1"/>
          </p:cNvSpPr>
          <p:nvPr>
            <p:ph type="body" sz="quarter" idx="12" hasCustomPrompt="1"/>
          </p:nvPr>
        </p:nvSpPr>
        <p:spPr>
          <a:xfrm>
            <a:off x="2987786" y="2437110"/>
            <a:ext cx="5256328" cy="1524865"/>
          </a:xfrm>
          <a:prstGeom prst="rect">
            <a:avLst/>
          </a:prstGeom>
        </p:spPr>
        <p:txBody>
          <a:bodyPr lIns="0" tIns="0" rIns="0" bIns="0" anchor="t" anchorCtr="0"/>
          <a:lstStyle>
            <a:lvl1pPr marL="0" indent="0">
              <a:lnSpc>
                <a:spcPct val="100000"/>
              </a:lnSpc>
              <a:spcBef>
                <a:spcPts val="0"/>
              </a:spcBef>
              <a:buFontTx/>
              <a:buNone/>
              <a:defRPr lang="cs-CZ" sz="50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spcBef>
                <a:spcPts val="2200"/>
              </a:spcBef>
              <a:buNone/>
              <a:defRPr sz="4000">
                <a:latin typeface="Open Sans" panose="020B0606030504020204" pitchFamily="34" charset="0"/>
                <a:ea typeface="Open Sans" panose="020B0606030504020204" pitchFamily="34" charset="0"/>
                <a:cs typeface="Open Sans" panose="020B0606030504020204" pitchFamily="34" charset="0"/>
              </a:defRPr>
            </a:lvl2pPr>
          </a:lstStyle>
          <a:p>
            <a:pPr lvl="0"/>
            <a:r>
              <a:rPr lang="cs-CZ"/>
              <a:t>NÁZEV CELÉ PREZENTACE</a:t>
            </a:r>
          </a:p>
        </p:txBody>
      </p:sp>
      <p:pic>
        <p:nvPicPr>
          <p:cNvPr id="12" name="Obrázek 11">
            <a:extLst>
              <a:ext uri="{FF2B5EF4-FFF2-40B4-BE49-F238E27FC236}">
                <a16:creationId xmlns:a16="http://schemas.microsoft.com/office/drawing/2014/main" xmlns="" id="{07169A20-F627-704A-BD2F-D272CE98860A}"/>
              </a:ext>
            </a:extLst>
          </p:cNvPr>
          <p:cNvPicPr>
            <a:picLocks noChangeAspect="1"/>
          </p:cNvPicPr>
          <p:nvPr userDrawn="1"/>
        </p:nvPicPr>
        <p:blipFill>
          <a:blip r:embed="rId2"/>
          <a:stretch>
            <a:fillRect/>
          </a:stretch>
        </p:blipFill>
        <p:spPr>
          <a:xfrm>
            <a:off x="309487" y="6082404"/>
            <a:ext cx="3144913" cy="431432"/>
          </a:xfrm>
          <a:prstGeom prst="rect">
            <a:avLst/>
          </a:prstGeom>
        </p:spPr>
      </p:pic>
      <p:graphicFrame>
        <p:nvGraphicFramePr>
          <p:cNvPr id="13" name="Tabulka 4">
            <a:extLst>
              <a:ext uri="{FF2B5EF4-FFF2-40B4-BE49-F238E27FC236}">
                <a16:creationId xmlns:a16="http://schemas.microsoft.com/office/drawing/2014/main" xmlns="" id="{AA24234A-C80A-D941-870B-ED99F65E7E1F}"/>
              </a:ext>
            </a:extLst>
          </p:cNvPr>
          <p:cNvGraphicFramePr>
            <a:graphicFrameLocks noGrp="1"/>
          </p:cNvGraphicFramePr>
          <p:nvPr userDrawn="1">
            <p:extLst>
              <p:ext uri="{D42A27DB-BD31-4B8C-83A1-F6EECF244321}">
                <p14:modId xmlns:p14="http://schemas.microsoft.com/office/powerpoint/2010/main" val="4037579335"/>
              </p:ext>
            </p:extLst>
          </p:nvPr>
        </p:nvGraphicFramePr>
        <p:xfrm>
          <a:off x="-5879737" y="324001"/>
          <a:ext cx="5328195" cy="2323142"/>
        </p:xfrm>
        <a:graphic>
          <a:graphicData uri="http://schemas.openxmlformats.org/drawingml/2006/table">
            <a:tbl>
              <a:tblPr>
                <a:effectLst/>
                <a:tableStyleId>{5C22544A-7EE6-4342-B048-85BDC9FD1C3A}</a:tableStyleId>
              </a:tblPr>
              <a:tblGrid>
                <a:gridCol w="5328195">
                  <a:extLst>
                    <a:ext uri="{9D8B030D-6E8A-4147-A177-3AD203B41FA5}">
                      <a16:colId xmlns:a16="http://schemas.microsoft.com/office/drawing/2014/main" xmlns="" val="619929011"/>
                    </a:ext>
                  </a:extLst>
                </a:gridCol>
              </a:tblGrid>
              <a:tr h="55153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cs-CZ">
                          <a:latin typeface="Open Sans" panose="020B0606030504020204" pitchFamily="34" charset="0"/>
                          <a:ea typeface="Open Sans" panose="020B0606030504020204" pitchFamily="34" charset="0"/>
                          <a:cs typeface="Open Sans" panose="020B0606030504020204" pitchFamily="34" charset="0"/>
                        </a:rPr>
                        <a:t>DATUM NEBO JMÉNO</a:t>
                      </a:r>
                    </a:p>
                  </a:txBody>
                  <a:tcPr marL="0">
                    <a:lnL w="12700" cmpd="sng">
                      <a:noFill/>
                    </a:lnL>
                    <a:lnR w="12700" cmpd="sng">
                      <a:noFill/>
                    </a:lnR>
                    <a:lnT w="12700" cmpd="sng">
                      <a:noFill/>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843084350"/>
                  </a:ext>
                </a:extLst>
              </a:tr>
              <a:tr h="177160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cs-CZ" sz="4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NÁZEV CELÉ </a:t>
                      </a:r>
                      <a:br>
                        <a:rPr lang="cs-CZ" sz="4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cs-CZ" sz="4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PREZENTACE</a:t>
                      </a:r>
                    </a:p>
                  </a:txBody>
                  <a:tcPr marL="0">
                    <a:lnL w="12700" cmpd="sng">
                      <a:noFill/>
                    </a:lnL>
                    <a:lnR w="12700" cmpd="sng">
                      <a:noFill/>
                    </a:lnR>
                    <a:lnT w="571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409646406"/>
                  </a:ext>
                </a:extLst>
              </a:tr>
            </a:tbl>
          </a:graphicData>
        </a:graphic>
      </p:graphicFrame>
      <p:cxnSp>
        <p:nvCxnSpPr>
          <p:cNvPr id="18" name="Přímá spojnice 17">
            <a:extLst>
              <a:ext uri="{FF2B5EF4-FFF2-40B4-BE49-F238E27FC236}">
                <a16:creationId xmlns:a16="http://schemas.microsoft.com/office/drawing/2014/main" xmlns="" id="{87D9B6FB-C9FE-2E48-A09B-090DDAB0CC21}"/>
              </a:ext>
            </a:extLst>
          </p:cNvPr>
          <p:cNvCxnSpPr>
            <a:cxnSpLocks/>
          </p:cNvCxnSpPr>
          <p:nvPr userDrawn="1"/>
        </p:nvCxnSpPr>
        <p:spPr>
          <a:xfrm>
            <a:off x="3045841" y="2148114"/>
            <a:ext cx="637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Přímá spojnice 21">
            <a:extLst>
              <a:ext uri="{FF2B5EF4-FFF2-40B4-BE49-F238E27FC236}">
                <a16:creationId xmlns:a16="http://schemas.microsoft.com/office/drawing/2014/main" xmlns="" id="{AB5A57BE-6D0E-CD42-8B38-F1A8621F454E}"/>
              </a:ext>
            </a:extLst>
          </p:cNvPr>
          <p:cNvCxnSpPr>
            <a:cxnSpLocks/>
          </p:cNvCxnSpPr>
          <p:nvPr userDrawn="1"/>
        </p:nvCxnSpPr>
        <p:spPr>
          <a:xfrm>
            <a:off x="3045841" y="4223658"/>
            <a:ext cx="637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Grafický objekt 20">
            <a:extLst>
              <a:ext uri="{FF2B5EF4-FFF2-40B4-BE49-F238E27FC236}">
                <a16:creationId xmlns:a16="http://schemas.microsoft.com/office/drawing/2014/main" xmlns="" id="{86F31557-E66A-1A4A-9195-AC03683ACEED}"/>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8244114" y="2593424"/>
            <a:ext cx="1288172" cy="1276971"/>
          </a:xfrm>
          <a:prstGeom prst="rect">
            <a:avLst/>
          </a:prstGeom>
        </p:spPr>
      </p:pic>
    </p:spTree>
    <p:extLst>
      <p:ext uri="{BB962C8B-B14F-4D97-AF65-F5344CB8AC3E}">
        <p14:creationId xmlns:p14="http://schemas.microsoft.com/office/powerpoint/2010/main" val="37051002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ul 2">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xmlns="" id="{53BFF728-C963-4B24-8995-AEB68D1B9CDF}"/>
              </a:ext>
            </a:extLst>
          </p:cNvPr>
          <p:cNvPicPr>
            <a:picLocks noChangeAspect="1"/>
          </p:cNvPicPr>
          <p:nvPr userDrawn="1"/>
        </p:nvPicPr>
        <p:blipFill>
          <a:blip r:embed="rId2"/>
          <a:stretch>
            <a:fillRect/>
          </a:stretch>
        </p:blipFill>
        <p:spPr>
          <a:xfrm>
            <a:off x="324000" y="324001"/>
            <a:ext cx="11556001" cy="5404604"/>
          </a:xfrm>
          <a:prstGeom prst="rect">
            <a:avLst/>
          </a:prstGeom>
        </p:spPr>
      </p:pic>
      <p:sp>
        <p:nvSpPr>
          <p:cNvPr id="8" name="Zástupný text 13">
            <a:extLst>
              <a:ext uri="{FF2B5EF4-FFF2-40B4-BE49-F238E27FC236}">
                <a16:creationId xmlns:a16="http://schemas.microsoft.com/office/drawing/2014/main" xmlns="" id="{6B164C7B-65AC-7447-8898-FAE7506CEC81}"/>
              </a:ext>
            </a:extLst>
          </p:cNvPr>
          <p:cNvSpPr>
            <a:spLocks noGrp="1"/>
          </p:cNvSpPr>
          <p:nvPr>
            <p:ph type="body" sz="quarter" idx="12" hasCustomPrompt="1"/>
          </p:nvPr>
        </p:nvSpPr>
        <p:spPr>
          <a:xfrm>
            <a:off x="978363" y="1480056"/>
            <a:ext cx="6708795" cy="1471194"/>
          </a:xfrm>
          <a:prstGeom prst="rect">
            <a:avLst/>
          </a:prstGeom>
        </p:spPr>
        <p:txBody>
          <a:bodyPr lIns="0" tIns="0" rIns="0" bIns="0" anchor="t" anchorCtr="0"/>
          <a:lstStyle>
            <a:lvl1pPr marL="0" indent="0">
              <a:lnSpc>
                <a:spcPct val="100000"/>
              </a:lnSpc>
              <a:spcBef>
                <a:spcPts val="0"/>
              </a:spcBef>
              <a:buFontTx/>
              <a:buNone/>
              <a:defRPr lang="cs-CZ" sz="44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spcBef>
                <a:spcPts val="2200"/>
              </a:spcBef>
              <a:buNone/>
              <a:defRPr sz="4000">
                <a:latin typeface="Open Sans" panose="020B0606030504020204" pitchFamily="34" charset="0"/>
                <a:ea typeface="Open Sans" panose="020B0606030504020204" pitchFamily="34" charset="0"/>
                <a:cs typeface="Open Sans" panose="020B0606030504020204" pitchFamily="34" charset="0"/>
              </a:defRPr>
            </a:lvl2pPr>
          </a:lstStyle>
          <a:p>
            <a:pPr lvl="0"/>
            <a:r>
              <a:rPr lang="cs-CZ"/>
              <a:t>NÁZEV CELÉ PREZENTACE</a:t>
            </a:r>
          </a:p>
        </p:txBody>
      </p:sp>
      <p:sp>
        <p:nvSpPr>
          <p:cNvPr id="9" name="Zástupný text 13">
            <a:extLst>
              <a:ext uri="{FF2B5EF4-FFF2-40B4-BE49-F238E27FC236}">
                <a16:creationId xmlns:a16="http://schemas.microsoft.com/office/drawing/2014/main" xmlns="" id="{896CE071-D5D7-0B40-BAD2-EBDCADECF3CB}"/>
              </a:ext>
            </a:extLst>
          </p:cNvPr>
          <p:cNvSpPr>
            <a:spLocks noGrp="1"/>
          </p:cNvSpPr>
          <p:nvPr>
            <p:ph type="body" sz="quarter" idx="16" hasCustomPrompt="1"/>
          </p:nvPr>
        </p:nvSpPr>
        <p:spPr>
          <a:xfrm>
            <a:off x="978363" y="2983392"/>
            <a:ext cx="6708795" cy="736201"/>
          </a:xfrm>
          <a:prstGeom prst="rect">
            <a:avLst/>
          </a:prstGeom>
        </p:spPr>
        <p:txBody>
          <a:bodyPr lIns="0" tIns="0" rIns="0" bIns="0" anchor="t" anchorCtr="0"/>
          <a:lstStyle>
            <a:lvl1pPr marL="0" indent="0">
              <a:lnSpc>
                <a:spcPct val="100000"/>
              </a:lnSpc>
              <a:spcBef>
                <a:spcPts val="0"/>
              </a:spcBef>
              <a:buFontTx/>
              <a:buNone/>
              <a:defRPr lang="cs-CZ" sz="36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spcBef>
                <a:spcPts val="2200"/>
              </a:spcBef>
              <a:buNone/>
              <a:defRPr sz="4000">
                <a:latin typeface="Open Sans" panose="020B0606030504020204" pitchFamily="34" charset="0"/>
                <a:ea typeface="Open Sans" panose="020B0606030504020204" pitchFamily="34" charset="0"/>
                <a:cs typeface="Open Sans" panose="020B0606030504020204" pitchFamily="34" charset="0"/>
              </a:defRPr>
            </a:lvl2pPr>
          </a:lstStyle>
          <a:p>
            <a:pPr lvl="0"/>
            <a:r>
              <a:rPr lang="cs-CZ"/>
              <a:t>Podtitul prezentace</a:t>
            </a:r>
          </a:p>
        </p:txBody>
      </p:sp>
      <p:pic>
        <p:nvPicPr>
          <p:cNvPr id="10" name="Obrázek 9">
            <a:extLst>
              <a:ext uri="{FF2B5EF4-FFF2-40B4-BE49-F238E27FC236}">
                <a16:creationId xmlns:a16="http://schemas.microsoft.com/office/drawing/2014/main" xmlns="" id="{7D355183-977F-0E4D-AD6F-77BFDC5492B0}"/>
              </a:ext>
            </a:extLst>
          </p:cNvPr>
          <p:cNvPicPr>
            <a:picLocks noChangeAspect="1"/>
          </p:cNvPicPr>
          <p:nvPr userDrawn="1"/>
        </p:nvPicPr>
        <p:blipFill>
          <a:blip r:embed="rId3"/>
          <a:stretch>
            <a:fillRect/>
          </a:stretch>
        </p:blipFill>
        <p:spPr>
          <a:xfrm>
            <a:off x="309487" y="6082404"/>
            <a:ext cx="3144913" cy="431432"/>
          </a:xfrm>
          <a:prstGeom prst="rect">
            <a:avLst/>
          </a:prstGeom>
        </p:spPr>
      </p:pic>
      <p:sp>
        <p:nvSpPr>
          <p:cNvPr id="12" name="Zástupný text 23">
            <a:extLst>
              <a:ext uri="{FF2B5EF4-FFF2-40B4-BE49-F238E27FC236}">
                <a16:creationId xmlns:a16="http://schemas.microsoft.com/office/drawing/2014/main" xmlns="" id="{AF76F589-ED11-EF4E-BD2D-A86A0003B51D}"/>
              </a:ext>
            </a:extLst>
          </p:cNvPr>
          <p:cNvSpPr>
            <a:spLocks noGrp="1"/>
          </p:cNvSpPr>
          <p:nvPr>
            <p:ph type="body" sz="quarter" idx="14" hasCustomPrompt="1"/>
          </p:nvPr>
        </p:nvSpPr>
        <p:spPr>
          <a:xfrm>
            <a:off x="978363" y="4352364"/>
            <a:ext cx="5527417" cy="355601"/>
          </a:xfrm>
          <a:prstGeom prst="rect">
            <a:avLst/>
          </a:prstGeom>
        </p:spPr>
        <p:txBody>
          <a:bodyPr lIns="0" tIns="0" rIns="0" bIns="0"/>
          <a:lstStyle>
            <a:lvl1pPr marL="0" indent="0">
              <a:buFontTx/>
              <a:buNone/>
              <a:defRPr lang="cs-CZ" sz="1800" b="0" i="0" u="none" strike="noStrike" kern="1200" cap="none" dirty="0">
                <a:solidFill>
                  <a:schemeClr val="bg1"/>
                </a:solidFill>
                <a:latin typeface="Open Sans" panose="020B0606030504020204" pitchFamily="34" charset="0"/>
                <a:ea typeface="Open Sans" panose="020B0606030504020204" pitchFamily="34" charset="0"/>
                <a:cs typeface="Arial"/>
                <a:sym typeface="Arial"/>
              </a:defRPr>
            </a:lvl1pPr>
            <a:lvl2pPr marL="457189" indent="0">
              <a:buNone/>
              <a:defRPr/>
            </a:lvl2pPr>
          </a:lstStyle>
          <a:p>
            <a:pPr lvl="0"/>
            <a:r>
              <a:rPr lang="cs-CZ"/>
              <a:t>Datum nebo jméno</a:t>
            </a:r>
          </a:p>
        </p:txBody>
      </p:sp>
      <p:cxnSp>
        <p:nvCxnSpPr>
          <p:cNvPr id="13" name="Přímá spojnice 12">
            <a:extLst>
              <a:ext uri="{FF2B5EF4-FFF2-40B4-BE49-F238E27FC236}">
                <a16:creationId xmlns:a16="http://schemas.microsoft.com/office/drawing/2014/main" xmlns="" id="{4309FA15-420F-894C-87DA-5231AD988135}"/>
              </a:ext>
            </a:extLst>
          </p:cNvPr>
          <p:cNvCxnSpPr>
            <a:cxnSpLocks/>
          </p:cNvCxnSpPr>
          <p:nvPr userDrawn="1"/>
        </p:nvCxnSpPr>
        <p:spPr>
          <a:xfrm>
            <a:off x="978363" y="4100900"/>
            <a:ext cx="396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xmlns="" id="{1A6FB5ED-EFAA-A04C-B4DA-17C0C8DF0171}"/>
              </a:ext>
            </a:extLst>
          </p:cNvPr>
          <p:cNvPicPr>
            <a:picLocks noChangeAspect="1"/>
          </p:cNvPicPr>
          <p:nvPr userDrawn="1"/>
        </p:nvPicPr>
        <p:blipFill>
          <a:blip r:embed="rId4"/>
          <a:stretch>
            <a:fillRect/>
          </a:stretch>
        </p:blipFill>
        <p:spPr>
          <a:xfrm>
            <a:off x="10178930" y="991730"/>
            <a:ext cx="976651" cy="976651"/>
          </a:xfrm>
          <a:prstGeom prst="rect">
            <a:avLst/>
          </a:prstGeom>
          <a:solidFill>
            <a:schemeClr val="bg1"/>
          </a:solidFill>
        </p:spPr>
      </p:pic>
    </p:spTree>
    <p:extLst>
      <p:ext uri="{BB962C8B-B14F-4D97-AF65-F5344CB8AC3E}">
        <p14:creationId xmlns:p14="http://schemas.microsoft.com/office/powerpoint/2010/main" val="10472802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ul 3a">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xmlns="" id="{9ECDD86B-91CC-2144-B14A-609B5DC5C85B}"/>
              </a:ext>
            </a:extLst>
          </p:cNvPr>
          <p:cNvSpPr/>
          <p:nvPr userDrawn="1"/>
        </p:nvSpPr>
        <p:spPr>
          <a:xfrm>
            <a:off x="324001" y="324001"/>
            <a:ext cx="7673370" cy="54046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pic>
        <p:nvPicPr>
          <p:cNvPr id="11" name="Obrázek 10">
            <a:extLst>
              <a:ext uri="{FF2B5EF4-FFF2-40B4-BE49-F238E27FC236}">
                <a16:creationId xmlns:a16="http://schemas.microsoft.com/office/drawing/2014/main" xmlns="" id="{E87190A7-4B2D-BC4C-871E-06B69E5E7DF4}"/>
              </a:ext>
            </a:extLst>
          </p:cNvPr>
          <p:cNvPicPr>
            <a:picLocks noChangeAspect="1"/>
          </p:cNvPicPr>
          <p:nvPr userDrawn="1"/>
        </p:nvPicPr>
        <p:blipFill>
          <a:blip r:embed="rId2"/>
          <a:stretch>
            <a:fillRect/>
          </a:stretch>
        </p:blipFill>
        <p:spPr>
          <a:xfrm>
            <a:off x="334426" y="6065778"/>
            <a:ext cx="3144913" cy="431432"/>
          </a:xfrm>
          <a:prstGeom prst="rect">
            <a:avLst/>
          </a:prstGeom>
        </p:spPr>
      </p:pic>
      <p:sp>
        <p:nvSpPr>
          <p:cNvPr id="13" name="Zástupný text 13">
            <a:extLst>
              <a:ext uri="{FF2B5EF4-FFF2-40B4-BE49-F238E27FC236}">
                <a16:creationId xmlns:a16="http://schemas.microsoft.com/office/drawing/2014/main" xmlns="" id="{10A170B6-455E-DD4D-A22D-A1AB90B4ED80}"/>
              </a:ext>
            </a:extLst>
          </p:cNvPr>
          <p:cNvSpPr>
            <a:spLocks noGrp="1"/>
          </p:cNvSpPr>
          <p:nvPr>
            <p:ph type="body" sz="quarter" idx="12" hasCustomPrompt="1"/>
          </p:nvPr>
        </p:nvSpPr>
        <p:spPr>
          <a:xfrm>
            <a:off x="978363" y="2452512"/>
            <a:ext cx="6708795" cy="1471194"/>
          </a:xfrm>
          <a:prstGeom prst="rect">
            <a:avLst/>
          </a:prstGeom>
        </p:spPr>
        <p:txBody>
          <a:bodyPr lIns="0" tIns="0" rIns="0" bIns="0" anchor="t" anchorCtr="0"/>
          <a:lstStyle>
            <a:lvl1pPr marL="0" indent="0">
              <a:lnSpc>
                <a:spcPct val="100000"/>
              </a:lnSpc>
              <a:spcBef>
                <a:spcPts val="0"/>
              </a:spcBef>
              <a:buFontTx/>
              <a:buNone/>
              <a:defRPr lang="cs-CZ" sz="44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spcBef>
                <a:spcPts val="2200"/>
              </a:spcBef>
              <a:buNone/>
              <a:defRPr sz="4000">
                <a:latin typeface="Open Sans" panose="020B0606030504020204" pitchFamily="34" charset="0"/>
                <a:ea typeface="Open Sans" panose="020B0606030504020204" pitchFamily="34" charset="0"/>
                <a:cs typeface="Open Sans" panose="020B0606030504020204" pitchFamily="34" charset="0"/>
              </a:defRPr>
            </a:lvl2pPr>
          </a:lstStyle>
          <a:p>
            <a:pPr lvl="0"/>
            <a:r>
              <a:rPr lang="cs-CZ"/>
              <a:t>Název celé DZS</a:t>
            </a:r>
            <a:br>
              <a:rPr lang="cs-CZ"/>
            </a:br>
            <a:r>
              <a:rPr lang="cs-CZ"/>
              <a:t>prezentace</a:t>
            </a:r>
          </a:p>
        </p:txBody>
      </p:sp>
      <p:sp>
        <p:nvSpPr>
          <p:cNvPr id="14" name="Zástupný text 13">
            <a:extLst>
              <a:ext uri="{FF2B5EF4-FFF2-40B4-BE49-F238E27FC236}">
                <a16:creationId xmlns:a16="http://schemas.microsoft.com/office/drawing/2014/main" xmlns="" id="{04FFFDC8-A984-0345-AD13-58DAAA40B467}"/>
              </a:ext>
            </a:extLst>
          </p:cNvPr>
          <p:cNvSpPr>
            <a:spLocks noGrp="1"/>
          </p:cNvSpPr>
          <p:nvPr>
            <p:ph type="body" sz="quarter" idx="16" hasCustomPrompt="1"/>
          </p:nvPr>
        </p:nvSpPr>
        <p:spPr>
          <a:xfrm>
            <a:off x="978363" y="1075380"/>
            <a:ext cx="6708795" cy="736201"/>
          </a:xfrm>
          <a:prstGeom prst="rect">
            <a:avLst/>
          </a:prstGeom>
        </p:spPr>
        <p:txBody>
          <a:bodyPr lIns="0" tIns="0" rIns="0" bIns="0" anchor="b" anchorCtr="0"/>
          <a:lstStyle>
            <a:lvl1pPr marL="0" indent="0">
              <a:lnSpc>
                <a:spcPct val="100000"/>
              </a:lnSpc>
              <a:spcBef>
                <a:spcPts val="0"/>
              </a:spcBef>
              <a:buFontTx/>
              <a:buNone/>
              <a:defRPr lang="cs-CZ" sz="24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spcBef>
                <a:spcPts val="2200"/>
              </a:spcBef>
              <a:buNone/>
              <a:defRPr sz="4000">
                <a:latin typeface="Open Sans" panose="020B0606030504020204" pitchFamily="34" charset="0"/>
                <a:ea typeface="Open Sans" panose="020B0606030504020204" pitchFamily="34" charset="0"/>
                <a:cs typeface="Open Sans" panose="020B0606030504020204" pitchFamily="34" charset="0"/>
              </a:defRPr>
            </a:lvl2pPr>
          </a:lstStyle>
          <a:p>
            <a:pPr lvl="0"/>
            <a:r>
              <a:rPr lang="cs-CZ"/>
              <a:t>Dům zahraniční spolupráce</a:t>
            </a:r>
          </a:p>
        </p:txBody>
      </p:sp>
      <p:cxnSp>
        <p:nvCxnSpPr>
          <p:cNvPr id="17" name="Přímá spojnice 16">
            <a:extLst>
              <a:ext uri="{FF2B5EF4-FFF2-40B4-BE49-F238E27FC236}">
                <a16:creationId xmlns:a16="http://schemas.microsoft.com/office/drawing/2014/main" xmlns="" id="{6516CA8C-68B4-8645-88AA-B74BEA175ED8}"/>
              </a:ext>
            </a:extLst>
          </p:cNvPr>
          <p:cNvCxnSpPr>
            <a:cxnSpLocks/>
          </p:cNvCxnSpPr>
          <p:nvPr userDrawn="1"/>
        </p:nvCxnSpPr>
        <p:spPr>
          <a:xfrm>
            <a:off x="978363" y="2097928"/>
            <a:ext cx="396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1143581"/>
      </p:ext>
    </p:extLst>
  </p:cSld>
  <p:clrMapOvr>
    <a:masterClrMapping/>
  </p:clrMapOvr>
  <p:extLst>
    <p:ext uri="{DCECCB84-F9BA-43D5-87BE-67443E8EF086}">
      <p15:sldGuideLst xmlns:p15="http://schemas.microsoft.com/office/powerpoint/2012/main" xmlns="">
        <p15:guide id="1" pos="5042" userDrawn="1">
          <p15:clr>
            <a:srgbClr val="FBAE40"/>
          </p15:clr>
        </p15:guide>
        <p15:guide id="2" pos="7469" userDrawn="1">
          <p15:clr>
            <a:srgbClr val="FBAE40"/>
          </p15:clr>
        </p15:guide>
        <p15:guide id="3" orient="horz" pos="2160" userDrawn="1">
          <p15:clr>
            <a:srgbClr val="FBAE40"/>
          </p15:clr>
        </p15:guide>
        <p15:guide id="4" orient="horz" pos="226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ul 3b">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xmlns="" id="{9ECDD86B-91CC-2144-B14A-609B5DC5C85B}"/>
              </a:ext>
            </a:extLst>
          </p:cNvPr>
          <p:cNvSpPr/>
          <p:nvPr userDrawn="1"/>
        </p:nvSpPr>
        <p:spPr>
          <a:xfrm>
            <a:off x="324001" y="324001"/>
            <a:ext cx="7673370" cy="54046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pic>
        <p:nvPicPr>
          <p:cNvPr id="11" name="Obrázek 10">
            <a:extLst>
              <a:ext uri="{FF2B5EF4-FFF2-40B4-BE49-F238E27FC236}">
                <a16:creationId xmlns:a16="http://schemas.microsoft.com/office/drawing/2014/main" xmlns="" id="{E87190A7-4B2D-BC4C-871E-06B69E5E7DF4}"/>
              </a:ext>
            </a:extLst>
          </p:cNvPr>
          <p:cNvPicPr>
            <a:picLocks noChangeAspect="1"/>
          </p:cNvPicPr>
          <p:nvPr userDrawn="1"/>
        </p:nvPicPr>
        <p:blipFill>
          <a:blip r:embed="rId2"/>
          <a:stretch>
            <a:fillRect/>
          </a:stretch>
        </p:blipFill>
        <p:spPr>
          <a:xfrm>
            <a:off x="309487" y="6082404"/>
            <a:ext cx="3144913" cy="431432"/>
          </a:xfrm>
          <a:prstGeom prst="rect">
            <a:avLst/>
          </a:prstGeom>
        </p:spPr>
      </p:pic>
      <p:sp>
        <p:nvSpPr>
          <p:cNvPr id="13" name="Zástupný text 13">
            <a:extLst>
              <a:ext uri="{FF2B5EF4-FFF2-40B4-BE49-F238E27FC236}">
                <a16:creationId xmlns:a16="http://schemas.microsoft.com/office/drawing/2014/main" xmlns="" id="{10A170B6-455E-DD4D-A22D-A1AB90B4ED80}"/>
              </a:ext>
            </a:extLst>
          </p:cNvPr>
          <p:cNvSpPr>
            <a:spLocks noGrp="1"/>
          </p:cNvSpPr>
          <p:nvPr>
            <p:ph type="body" sz="quarter" idx="12" hasCustomPrompt="1"/>
          </p:nvPr>
        </p:nvSpPr>
        <p:spPr>
          <a:xfrm>
            <a:off x="978363" y="2452512"/>
            <a:ext cx="6708795" cy="1471194"/>
          </a:xfrm>
          <a:prstGeom prst="rect">
            <a:avLst/>
          </a:prstGeom>
        </p:spPr>
        <p:txBody>
          <a:bodyPr lIns="0" tIns="0" rIns="0" bIns="0" anchor="t" anchorCtr="0"/>
          <a:lstStyle>
            <a:lvl1pPr marL="0" indent="0">
              <a:lnSpc>
                <a:spcPct val="100000"/>
              </a:lnSpc>
              <a:spcBef>
                <a:spcPts val="0"/>
              </a:spcBef>
              <a:buFontTx/>
              <a:buNone/>
              <a:defRPr lang="cs-CZ" sz="44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spcBef>
                <a:spcPts val="2200"/>
              </a:spcBef>
              <a:buNone/>
              <a:defRPr sz="4000">
                <a:latin typeface="Open Sans" panose="020B0606030504020204" pitchFamily="34" charset="0"/>
                <a:ea typeface="Open Sans" panose="020B0606030504020204" pitchFamily="34" charset="0"/>
                <a:cs typeface="Open Sans" panose="020B0606030504020204" pitchFamily="34" charset="0"/>
              </a:defRPr>
            </a:lvl2pPr>
          </a:lstStyle>
          <a:p>
            <a:pPr lvl="0"/>
            <a:r>
              <a:rPr lang="cs-CZ"/>
              <a:t>Název celé DZS</a:t>
            </a:r>
            <a:br>
              <a:rPr lang="cs-CZ"/>
            </a:br>
            <a:r>
              <a:rPr lang="cs-CZ"/>
              <a:t>prezentace</a:t>
            </a:r>
          </a:p>
        </p:txBody>
      </p:sp>
      <p:sp>
        <p:nvSpPr>
          <p:cNvPr id="14" name="Zástupný text 13">
            <a:extLst>
              <a:ext uri="{FF2B5EF4-FFF2-40B4-BE49-F238E27FC236}">
                <a16:creationId xmlns:a16="http://schemas.microsoft.com/office/drawing/2014/main" xmlns="" id="{04FFFDC8-A984-0345-AD13-58DAAA40B467}"/>
              </a:ext>
            </a:extLst>
          </p:cNvPr>
          <p:cNvSpPr>
            <a:spLocks noGrp="1"/>
          </p:cNvSpPr>
          <p:nvPr>
            <p:ph type="body" sz="quarter" idx="16" hasCustomPrompt="1"/>
          </p:nvPr>
        </p:nvSpPr>
        <p:spPr>
          <a:xfrm>
            <a:off x="978363" y="1075380"/>
            <a:ext cx="6708795" cy="736201"/>
          </a:xfrm>
          <a:prstGeom prst="rect">
            <a:avLst/>
          </a:prstGeom>
        </p:spPr>
        <p:txBody>
          <a:bodyPr lIns="0" tIns="0" rIns="0" bIns="0" anchor="b" anchorCtr="0"/>
          <a:lstStyle>
            <a:lvl1pPr marL="0" indent="0">
              <a:lnSpc>
                <a:spcPct val="100000"/>
              </a:lnSpc>
              <a:spcBef>
                <a:spcPts val="0"/>
              </a:spcBef>
              <a:buFontTx/>
              <a:buNone/>
              <a:defRPr lang="cs-CZ" sz="24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spcBef>
                <a:spcPts val="2200"/>
              </a:spcBef>
              <a:buNone/>
              <a:defRPr sz="4000">
                <a:latin typeface="Open Sans" panose="020B0606030504020204" pitchFamily="34" charset="0"/>
                <a:ea typeface="Open Sans" panose="020B0606030504020204" pitchFamily="34" charset="0"/>
                <a:cs typeface="Open Sans" panose="020B0606030504020204" pitchFamily="34" charset="0"/>
              </a:defRPr>
            </a:lvl2pPr>
          </a:lstStyle>
          <a:p>
            <a:pPr lvl="0"/>
            <a:r>
              <a:rPr lang="cs-CZ"/>
              <a:t>Dům zahraniční spolupráce</a:t>
            </a:r>
          </a:p>
        </p:txBody>
      </p:sp>
      <p:cxnSp>
        <p:nvCxnSpPr>
          <p:cNvPr id="17" name="Přímá spojnice 16">
            <a:extLst>
              <a:ext uri="{FF2B5EF4-FFF2-40B4-BE49-F238E27FC236}">
                <a16:creationId xmlns:a16="http://schemas.microsoft.com/office/drawing/2014/main" xmlns="" id="{6516CA8C-68B4-8645-88AA-B74BEA175ED8}"/>
              </a:ext>
            </a:extLst>
          </p:cNvPr>
          <p:cNvCxnSpPr>
            <a:cxnSpLocks/>
          </p:cNvCxnSpPr>
          <p:nvPr userDrawn="1"/>
        </p:nvCxnSpPr>
        <p:spPr>
          <a:xfrm>
            <a:off x="978363" y="2097928"/>
            <a:ext cx="396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Obrázek 5">
            <a:extLst>
              <a:ext uri="{FF2B5EF4-FFF2-40B4-BE49-F238E27FC236}">
                <a16:creationId xmlns:a16="http://schemas.microsoft.com/office/drawing/2014/main" xmlns="" id="{D3FC7E6C-070B-084F-AFDA-0350A33F931A}"/>
              </a:ext>
            </a:extLst>
          </p:cNvPr>
          <p:cNvPicPr>
            <a:picLocks noChangeAspect="1"/>
          </p:cNvPicPr>
          <p:nvPr userDrawn="1"/>
        </p:nvPicPr>
        <p:blipFill rotWithShape="1">
          <a:blip r:embed="rId3"/>
          <a:srcRect l="28066" t="12960" r="43684" b="27747"/>
          <a:stretch/>
        </p:blipFill>
        <p:spPr>
          <a:xfrm>
            <a:off x="7997371" y="324000"/>
            <a:ext cx="3866601" cy="5404593"/>
          </a:xfrm>
          <a:prstGeom prst="rect">
            <a:avLst/>
          </a:prstGeom>
        </p:spPr>
      </p:pic>
      <p:pic>
        <p:nvPicPr>
          <p:cNvPr id="9" name="Obrázek 8">
            <a:extLst>
              <a:ext uri="{FF2B5EF4-FFF2-40B4-BE49-F238E27FC236}">
                <a16:creationId xmlns:a16="http://schemas.microsoft.com/office/drawing/2014/main" xmlns="" id="{CB679610-CE9A-B741-8B54-3F69ABED4AC3}"/>
              </a:ext>
            </a:extLst>
          </p:cNvPr>
          <p:cNvPicPr>
            <a:picLocks noChangeAspect="1"/>
          </p:cNvPicPr>
          <p:nvPr userDrawn="1"/>
        </p:nvPicPr>
        <p:blipFill rotWithShape="1">
          <a:blip r:embed="rId4"/>
          <a:srcRect r="21942"/>
          <a:stretch/>
        </p:blipFill>
        <p:spPr>
          <a:xfrm rot="16200000" flipH="1">
            <a:off x="7235968" y="1088391"/>
            <a:ext cx="5391646" cy="3882682"/>
          </a:xfrm>
          <a:prstGeom prst="rect">
            <a:avLst/>
          </a:prstGeom>
        </p:spPr>
      </p:pic>
      <p:pic>
        <p:nvPicPr>
          <p:cNvPr id="10" name="Obrázek 9">
            <a:extLst>
              <a:ext uri="{FF2B5EF4-FFF2-40B4-BE49-F238E27FC236}">
                <a16:creationId xmlns:a16="http://schemas.microsoft.com/office/drawing/2014/main" xmlns="" id="{DE2B88EF-1452-A540-B6BC-73A894ED90F2}"/>
              </a:ext>
            </a:extLst>
          </p:cNvPr>
          <p:cNvPicPr>
            <a:picLocks noChangeAspect="1"/>
          </p:cNvPicPr>
          <p:nvPr userDrawn="1"/>
        </p:nvPicPr>
        <p:blipFill rotWithShape="1">
          <a:blip r:embed="rId5"/>
          <a:srcRect l="32630" t="2351" r="28844" b="2479"/>
          <a:stretch/>
        </p:blipFill>
        <p:spPr>
          <a:xfrm>
            <a:off x="7990450" y="324002"/>
            <a:ext cx="3889552" cy="5401549"/>
          </a:xfrm>
          <a:prstGeom prst="rect">
            <a:avLst/>
          </a:prstGeom>
        </p:spPr>
      </p:pic>
    </p:spTree>
    <p:extLst>
      <p:ext uri="{BB962C8B-B14F-4D97-AF65-F5344CB8AC3E}">
        <p14:creationId xmlns:p14="http://schemas.microsoft.com/office/powerpoint/2010/main" val="4230766806"/>
      </p:ext>
    </p:extLst>
  </p:cSld>
  <p:clrMapOvr>
    <a:masterClrMapping/>
  </p:clrMapOvr>
  <p:extLst>
    <p:ext uri="{DCECCB84-F9BA-43D5-87BE-67443E8EF086}">
      <p15:sldGuideLst xmlns:p15="http://schemas.microsoft.com/office/powerpoint/2012/main" xmlns="">
        <p15:guide id="1" pos="5042" userDrawn="1">
          <p15:clr>
            <a:srgbClr val="FBAE40"/>
          </p15:clr>
        </p15:guide>
        <p15:guide id="2" pos="7469"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ul 3c">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xmlns="" id="{9ECDD86B-91CC-2144-B14A-609B5DC5C85B}"/>
              </a:ext>
            </a:extLst>
          </p:cNvPr>
          <p:cNvSpPr/>
          <p:nvPr userDrawn="1"/>
        </p:nvSpPr>
        <p:spPr>
          <a:xfrm>
            <a:off x="324001" y="324001"/>
            <a:ext cx="7673370" cy="54046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pic>
        <p:nvPicPr>
          <p:cNvPr id="11" name="Obrázek 10">
            <a:extLst>
              <a:ext uri="{FF2B5EF4-FFF2-40B4-BE49-F238E27FC236}">
                <a16:creationId xmlns:a16="http://schemas.microsoft.com/office/drawing/2014/main" xmlns="" id="{E87190A7-4B2D-BC4C-871E-06B69E5E7DF4}"/>
              </a:ext>
            </a:extLst>
          </p:cNvPr>
          <p:cNvPicPr>
            <a:picLocks noChangeAspect="1"/>
          </p:cNvPicPr>
          <p:nvPr userDrawn="1"/>
        </p:nvPicPr>
        <p:blipFill>
          <a:blip r:embed="rId2"/>
          <a:stretch>
            <a:fillRect/>
          </a:stretch>
        </p:blipFill>
        <p:spPr>
          <a:xfrm>
            <a:off x="309487" y="6082404"/>
            <a:ext cx="3144913" cy="431432"/>
          </a:xfrm>
          <a:prstGeom prst="rect">
            <a:avLst/>
          </a:prstGeom>
        </p:spPr>
      </p:pic>
      <p:sp>
        <p:nvSpPr>
          <p:cNvPr id="13" name="Zástupný text 13">
            <a:extLst>
              <a:ext uri="{FF2B5EF4-FFF2-40B4-BE49-F238E27FC236}">
                <a16:creationId xmlns:a16="http://schemas.microsoft.com/office/drawing/2014/main" xmlns="" id="{10A170B6-455E-DD4D-A22D-A1AB90B4ED80}"/>
              </a:ext>
            </a:extLst>
          </p:cNvPr>
          <p:cNvSpPr>
            <a:spLocks noGrp="1"/>
          </p:cNvSpPr>
          <p:nvPr>
            <p:ph type="body" sz="quarter" idx="12" hasCustomPrompt="1"/>
          </p:nvPr>
        </p:nvSpPr>
        <p:spPr>
          <a:xfrm>
            <a:off x="978363" y="2452512"/>
            <a:ext cx="6708795" cy="1471194"/>
          </a:xfrm>
          <a:prstGeom prst="rect">
            <a:avLst/>
          </a:prstGeom>
        </p:spPr>
        <p:txBody>
          <a:bodyPr lIns="0" tIns="0" rIns="0" bIns="0" anchor="t" anchorCtr="0"/>
          <a:lstStyle>
            <a:lvl1pPr marL="0" indent="0">
              <a:lnSpc>
                <a:spcPct val="100000"/>
              </a:lnSpc>
              <a:spcBef>
                <a:spcPts val="0"/>
              </a:spcBef>
              <a:buFontTx/>
              <a:buNone/>
              <a:defRPr lang="cs-CZ" sz="44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spcBef>
                <a:spcPts val="2200"/>
              </a:spcBef>
              <a:buNone/>
              <a:defRPr sz="4000">
                <a:latin typeface="Open Sans" panose="020B0606030504020204" pitchFamily="34" charset="0"/>
                <a:ea typeface="Open Sans" panose="020B0606030504020204" pitchFamily="34" charset="0"/>
                <a:cs typeface="Open Sans" panose="020B0606030504020204" pitchFamily="34" charset="0"/>
              </a:defRPr>
            </a:lvl2pPr>
          </a:lstStyle>
          <a:p>
            <a:pPr lvl="0"/>
            <a:r>
              <a:rPr lang="cs-CZ"/>
              <a:t>Název celé DZS</a:t>
            </a:r>
            <a:br>
              <a:rPr lang="cs-CZ"/>
            </a:br>
            <a:r>
              <a:rPr lang="cs-CZ"/>
              <a:t>prezentace</a:t>
            </a:r>
          </a:p>
        </p:txBody>
      </p:sp>
      <p:sp>
        <p:nvSpPr>
          <p:cNvPr id="14" name="Zástupný text 13">
            <a:extLst>
              <a:ext uri="{FF2B5EF4-FFF2-40B4-BE49-F238E27FC236}">
                <a16:creationId xmlns:a16="http://schemas.microsoft.com/office/drawing/2014/main" xmlns="" id="{04FFFDC8-A984-0345-AD13-58DAAA40B467}"/>
              </a:ext>
            </a:extLst>
          </p:cNvPr>
          <p:cNvSpPr>
            <a:spLocks noGrp="1"/>
          </p:cNvSpPr>
          <p:nvPr>
            <p:ph type="body" sz="quarter" idx="16" hasCustomPrompt="1"/>
          </p:nvPr>
        </p:nvSpPr>
        <p:spPr>
          <a:xfrm>
            <a:off x="978363" y="1075380"/>
            <a:ext cx="6708795" cy="736201"/>
          </a:xfrm>
          <a:prstGeom prst="rect">
            <a:avLst/>
          </a:prstGeom>
        </p:spPr>
        <p:txBody>
          <a:bodyPr lIns="0" tIns="0" rIns="0" bIns="0" anchor="b" anchorCtr="0"/>
          <a:lstStyle>
            <a:lvl1pPr marL="0" indent="0">
              <a:lnSpc>
                <a:spcPct val="100000"/>
              </a:lnSpc>
              <a:spcBef>
                <a:spcPts val="0"/>
              </a:spcBef>
              <a:buFontTx/>
              <a:buNone/>
              <a:defRPr lang="cs-CZ" sz="24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spcBef>
                <a:spcPts val="2200"/>
              </a:spcBef>
              <a:buNone/>
              <a:defRPr sz="4000">
                <a:latin typeface="Open Sans" panose="020B0606030504020204" pitchFamily="34" charset="0"/>
                <a:ea typeface="Open Sans" panose="020B0606030504020204" pitchFamily="34" charset="0"/>
                <a:cs typeface="Open Sans" panose="020B0606030504020204" pitchFamily="34" charset="0"/>
              </a:defRPr>
            </a:lvl2pPr>
          </a:lstStyle>
          <a:p>
            <a:pPr lvl="0"/>
            <a:r>
              <a:rPr lang="cs-CZ"/>
              <a:t>Dům zahraniční spolupráce</a:t>
            </a:r>
          </a:p>
        </p:txBody>
      </p:sp>
      <p:cxnSp>
        <p:nvCxnSpPr>
          <p:cNvPr id="17" name="Přímá spojnice 16">
            <a:extLst>
              <a:ext uri="{FF2B5EF4-FFF2-40B4-BE49-F238E27FC236}">
                <a16:creationId xmlns:a16="http://schemas.microsoft.com/office/drawing/2014/main" xmlns="" id="{6516CA8C-68B4-8645-88AA-B74BEA175ED8}"/>
              </a:ext>
            </a:extLst>
          </p:cNvPr>
          <p:cNvCxnSpPr>
            <a:cxnSpLocks/>
          </p:cNvCxnSpPr>
          <p:nvPr userDrawn="1"/>
        </p:nvCxnSpPr>
        <p:spPr>
          <a:xfrm>
            <a:off x="978363" y="2097928"/>
            <a:ext cx="396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ázek 3" descr="Obsah obrázku osoba, interiér, zubní kartáček, příprava&#10;&#10;Popis byl vytvořen automaticky">
            <a:extLst>
              <a:ext uri="{FF2B5EF4-FFF2-40B4-BE49-F238E27FC236}">
                <a16:creationId xmlns:a16="http://schemas.microsoft.com/office/drawing/2014/main" xmlns="" id="{8F637D5F-F62E-7748-9809-6D80C0F7B545}"/>
              </a:ext>
            </a:extLst>
          </p:cNvPr>
          <p:cNvPicPr>
            <a:picLocks noChangeAspect="1"/>
          </p:cNvPicPr>
          <p:nvPr userDrawn="1"/>
        </p:nvPicPr>
        <p:blipFill>
          <a:blip r:embed="rId3"/>
          <a:stretch>
            <a:fillRect/>
          </a:stretch>
        </p:blipFill>
        <p:spPr>
          <a:xfrm>
            <a:off x="7997371" y="323123"/>
            <a:ext cx="3882630" cy="5419994"/>
          </a:xfrm>
          <a:prstGeom prst="rect">
            <a:avLst/>
          </a:prstGeom>
        </p:spPr>
      </p:pic>
    </p:spTree>
    <p:extLst>
      <p:ext uri="{BB962C8B-B14F-4D97-AF65-F5344CB8AC3E}">
        <p14:creationId xmlns:p14="http://schemas.microsoft.com/office/powerpoint/2010/main" val="15942500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ul 4">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xmlns="" id="{9ECDD86B-91CC-2144-B14A-609B5DC5C85B}"/>
              </a:ext>
            </a:extLst>
          </p:cNvPr>
          <p:cNvSpPr/>
          <p:nvPr userDrawn="1"/>
        </p:nvSpPr>
        <p:spPr>
          <a:xfrm>
            <a:off x="324001" y="324001"/>
            <a:ext cx="7673370" cy="54046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pic>
        <p:nvPicPr>
          <p:cNvPr id="11" name="Obrázek 10">
            <a:extLst>
              <a:ext uri="{FF2B5EF4-FFF2-40B4-BE49-F238E27FC236}">
                <a16:creationId xmlns:a16="http://schemas.microsoft.com/office/drawing/2014/main" xmlns="" id="{E87190A7-4B2D-BC4C-871E-06B69E5E7DF4}"/>
              </a:ext>
            </a:extLst>
          </p:cNvPr>
          <p:cNvPicPr>
            <a:picLocks noChangeAspect="1"/>
          </p:cNvPicPr>
          <p:nvPr userDrawn="1"/>
        </p:nvPicPr>
        <p:blipFill>
          <a:blip r:embed="rId2"/>
          <a:stretch>
            <a:fillRect/>
          </a:stretch>
        </p:blipFill>
        <p:spPr>
          <a:xfrm>
            <a:off x="309487" y="6082404"/>
            <a:ext cx="3144913" cy="431432"/>
          </a:xfrm>
          <a:prstGeom prst="rect">
            <a:avLst/>
          </a:prstGeom>
        </p:spPr>
      </p:pic>
      <p:sp>
        <p:nvSpPr>
          <p:cNvPr id="13" name="Zástupný text 13">
            <a:extLst>
              <a:ext uri="{FF2B5EF4-FFF2-40B4-BE49-F238E27FC236}">
                <a16:creationId xmlns:a16="http://schemas.microsoft.com/office/drawing/2014/main" xmlns="" id="{10A170B6-455E-DD4D-A22D-A1AB90B4ED80}"/>
              </a:ext>
            </a:extLst>
          </p:cNvPr>
          <p:cNvSpPr>
            <a:spLocks noGrp="1"/>
          </p:cNvSpPr>
          <p:nvPr>
            <p:ph type="body" sz="quarter" idx="12" hasCustomPrompt="1"/>
          </p:nvPr>
        </p:nvSpPr>
        <p:spPr>
          <a:xfrm>
            <a:off x="978363" y="2452512"/>
            <a:ext cx="6708795" cy="1471194"/>
          </a:xfrm>
          <a:prstGeom prst="rect">
            <a:avLst/>
          </a:prstGeom>
        </p:spPr>
        <p:txBody>
          <a:bodyPr lIns="0" tIns="0" rIns="0" bIns="0" anchor="t" anchorCtr="0"/>
          <a:lstStyle>
            <a:lvl1pPr marL="0" indent="0">
              <a:lnSpc>
                <a:spcPct val="100000"/>
              </a:lnSpc>
              <a:spcBef>
                <a:spcPts val="0"/>
              </a:spcBef>
              <a:buFontTx/>
              <a:buNone/>
              <a:defRPr lang="cs-CZ" sz="44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spcBef>
                <a:spcPts val="2200"/>
              </a:spcBef>
              <a:buNone/>
              <a:defRPr sz="4000">
                <a:latin typeface="Open Sans" panose="020B0606030504020204" pitchFamily="34" charset="0"/>
                <a:ea typeface="Open Sans" panose="020B0606030504020204" pitchFamily="34" charset="0"/>
                <a:cs typeface="Open Sans" panose="020B0606030504020204" pitchFamily="34" charset="0"/>
              </a:defRPr>
            </a:lvl2pPr>
          </a:lstStyle>
          <a:p>
            <a:pPr lvl="0"/>
            <a:r>
              <a:rPr lang="cs-CZ"/>
              <a:t>Název celé DZS</a:t>
            </a:r>
            <a:br>
              <a:rPr lang="cs-CZ"/>
            </a:br>
            <a:r>
              <a:rPr lang="cs-CZ"/>
              <a:t>prezentace</a:t>
            </a:r>
          </a:p>
        </p:txBody>
      </p:sp>
      <p:sp>
        <p:nvSpPr>
          <p:cNvPr id="14" name="Zástupný text 13">
            <a:extLst>
              <a:ext uri="{FF2B5EF4-FFF2-40B4-BE49-F238E27FC236}">
                <a16:creationId xmlns:a16="http://schemas.microsoft.com/office/drawing/2014/main" xmlns="" id="{04FFFDC8-A984-0345-AD13-58DAAA40B467}"/>
              </a:ext>
            </a:extLst>
          </p:cNvPr>
          <p:cNvSpPr>
            <a:spLocks noGrp="1"/>
          </p:cNvSpPr>
          <p:nvPr>
            <p:ph type="body" sz="quarter" idx="16" hasCustomPrompt="1"/>
          </p:nvPr>
        </p:nvSpPr>
        <p:spPr>
          <a:xfrm>
            <a:off x="978363" y="1075380"/>
            <a:ext cx="6708795" cy="736201"/>
          </a:xfrm>
          <a:prstGeom prst="rect">
            <a:avLst/>
          </a:prstGeom>
        </p:spPr>
        <p:txBody>
          <a:bodyPr lIns="0" tIns="0" rIns="0" bIns="0" anchor="b" anchorCtr="0"/>
          <a:lstStyle>
            <a:lvl1pPr marL="0" indent="0">
              <a:lnSpc>
                <a:spcPct val="100000"/>
              </a:lnSpc>
              <a:spcBef>
                <a:spcPts val="0"/>
              </a:spcBef>
              <a:buFontTx/>
              <a:buNone/>
              <a:defRPr lang="cs-CZ" sz="24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spcBef>
                <a:spcPts val="2200"/>
              </a:spcBef>
              <a:buNone/>
              <a:defRPr sz="4000">
                <a:latin typeface="Open Sans" panose="020B0606030504020204" pitchFamily="34" charset="0"/>
                <a:ea typeface="Open Sans" panose="020B0606030504020204" pitchFamily="34" charset="0"/>
                <a:cs typeface="Open Sans" panose="020B0606030504020204" pitchFamily="34" charset="0"/>
              </a:defRPr>
            </a:lvl2pPr>
          </a:lstStyle>
          <a:p>
            <a:pPr lvl="0"/>
            <a:r>
              <a:rPr lang="cs-CZ"/>
              <a:t>Dům zahraniční spolupráce</a:t>
            </a:r>
          </a:p>
        </p:txBody>
      </p:sp>
      <p:cxnSp>
        <p:nvCxnSpPr>
          <p:cNvPr id="17" name="Přímá spojnice 16">
            <a:extLst>
              <a:ext uri="{FF2B5EF4-FFF2-40B4-BE49-F238E27FC236}">
                <a16:creationId xmlns:a16="http://schemas.microsoft.com/office/drawing/2014/main" xmlns="" id="{6516CA8C-68B4-8645-88AA-B74BEA175ED8}"/>
              </a:ext>
            </a:extLst>
          </p:cNvPr>
          <p:cNvCxnSpPr>
            <a:cxnSpLocks/>
          </p:cNvCxnSpPr>
          <p:nvPr userDrawn="1"/>
        </p:nvCxnSpPr>
        <p:spPr>
          <a:xfrm>
            <a:off x="978363" y="2097928"/>
            <a:ext cx="396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symbol obrázku 2">
            <a:extLst>
              <a:ext uri="{FF2B5EF4-FFF2-40B4-BE49-F238E27FC236}">
                <a16:creationId xmlns:a16="http://schemas.microsoft.com/office/drawing/2014/main" xmlns="" id="{10E4D139-6706-6E42-B42A-5A6D5CC2C41E}"/>
              </a:ext>
            </a:extLst>
          </p:cNvPr>
          <p:cNvSpPr>
            <a:spLocks noGrp="1"/>
          </p:cNvSpPr>
          <p:nvPr>
            <p:ph type="pic" sz="quarter" idx="17" hasCustomPrompt="1"/>
          </p:nvPr>
        </p:nvSpPr>
        <p:spPr>
          <a:xfrm>
            <a:off x="7997825" y="323850"/>
            <a:ext cx="3881438" cy="5405438"/>
          </a:xfrm>
          <a:prstGeom prst="rect">
            <a:avLst/>
          </a:prstGeom>
        </p:spPr>
        <p:txBody>
          <a:bodyPr/>
          <a:lstStyle>
            <a:lvl1pPr marL="0" indent="0">
              <a:buFontTx/>
              <a:buNone/>
              <a:defRPr>
                <a:latin typeface="Open Sans" panose="020B0606030504020204" pitchFamily="34" charset="0"/>
                <a:ea typeface="Open Sans" panose="020B0606030504020204" pitchFamily="34" charset="0"/>
                <a:cs typeface="Open Sans" panose="020B0606030504020204" pitchFamily="34" charset="0"/>
              </a:defRPr>
            </a:lvl1pPr>
          </a:lstStyle>
          <a:p>
            <a:pPr lvl="0"/>
            <a:r>
              <a:rPr lang="cs-CZ"/>
              <a:t>Vložit ilustrační obrázek</a:t>
            </a:r>
          </a:p>
        </p:txBody>
      </p:sp>
    </p:spTree>
    <p:extLst>
      <p:ext uri="{BB962C8B-B14F-4D97-AF65-F5344CB8AC3E}">
        <p14:creationId xmlns:p14="http://schemas.microsoft.com/office/powerpoint/2010/main" val="1421545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40341AF-9EE7-1519-EEB6-0F5ABC5F64B4}"/>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 xmlns:a16="http://schemas.microsoft.com/office/drawing/2014/main" id="{06D5D4CD-EEB8-CAED-9E3A-08C26CEECA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 xmlns:a16="http://schemas.microsoft.com/office/drawing/2014/main" id="{63BEACEF-0477-749C-E2E5-E0E640D8828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a:extLst>
              <a:ext uri="{FF2B5EF4-FFF2-40B4-BE49-F238E27FC236}">
                <a16:creationId xmlns="" xmlns:a16="http://schemas.microsoft.com/office/drawing/2014/main" id="{E7750FF6-B223-1EB7-8D60-E24007B9B3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 xmlns:a16="http://schemas.microsoft.com/office/drawing/2014/main" id="{916BACFD-6271-F1D8-9DBF-92E89DF14759}"/>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 xmlns:a16="http://schemas.microsoft.com/office/drawing/2014/main" id="{8AA52C53-C06A-FEA5-DB44-F66126492CBD}"/>
              </a:ext>
            </a:extLst>
          </p:cNvPr>
          <p:cNvSpPr>
            <a:spLocks noGrp="1"/>
          </p:cNvSpPr>
          <p:nvPr>
            <p:ph type="dt" sz="half" idx="10"/>
          </p:nvPr>
        </p:nvSpPr>
        <p:spPr/>
        <p:txBody>
          <a:bodyPr/>
          <a:lstStyle/>
          <a:p>
            <a:fld id="{E5988A6F-C2B6-4439-AB2A-63D7B67D5FE7}" type="datetimeFigureOut">
              <a:rPr lang="en-GB" smtClean="0"/>
              <a:t>18/10/23</a:t>
            </a:fld>
            <a:endParaRPr lang="en-GB"/>
          </a:p>
        </p:txBody>
      </p:sp>
      <p:sp>
        <p:nvSpPr>
          <p:cNvPr id="8" name="Tijdelijke aanduiding voor voettekst 7">
            <a:extLst>
              <a:ext uri="{FF2B5EF4-FFF2-40B4-BE49-F238E27FC236}">
                <a16:creationId xmlns="" xmlns:a16="http://schemas.microsoft.com/office/drawing/2014/main" id="{954DCF74-0DD3-3D67-8C53-07460C13F457}"/>
              </a:ext>
            </a:extLst>
          </p:cNvPr>
          <p:cNvSpPr>
            <a:spLocks noGrp="1"/>
          </p:cNvSpPr>
          <p:nvPr>
            <p:ph type="ftr" sz="quarter" idx="11"/>
          </p:nvPr>
        </p:nvSpPr>
        <p:spPr/>
        <p:txBody>
          <a:bodyPr/>
          <a:lstStyle/>
          <a:p>
            <a:endParaRPr lang="en-GB"/>
          </a:p>
        </p:txBody>
      </p:sp>
      <p:sp>
        <p:nvSpPr>
          <p:cNvPr id="9" name="Tijdelijke aanduiding voor dianummer 8">
            <a:extLst>
              <a:ext uri="{FF2B5EF4-FFF2-40B4-BE49-F238E27FC236}">
                <a16:creationId xmlns="" xmlns:a16="http://schemas.microsoft.com/office/drawing/2014/main" id="{D0A8524B-6007-4CE9-ADA1-A0E3F78B81E7}"/>
              </a:ext>
            </a:extLst>
          </p:cNvPr>
          <p:cNvSpPr>
            <a:spLocks noGrp="1"/>
          </p:cNvSpPr>
          <p:nvPr>
            <p:ph type="sldNum" sz="quarter" idx="12"/>
          </p:nvPr>
        </p:nvSpPr>
        <p:spPr/>
        <p:txBody>
          <a:bodyPr/>
          <a:lstStyle/>
          <a:p>
            <a:fld id="{30881AF0-90B1-4DC0-877A-BEABAD4D9CDD}" type="slidenum">
              <a:rPr lang="en-GB" smtClean="0"/>
              <a:t>‹#›</a:t>
            </a:fld>
            <a:endParaRPr lang="en-GB"/>
          </a:p>
        </p:txBody>
      </p:sp>
    </p:spTree>
    <p:extLst>
      <p:ext uri="{BB962C8B-B14F-4D97-AF65-F5344CB8AC3E}">
        <p14:creationId xmlns:p14="http://schemas.microsoft.com/office/powerpoint/2010/main" val="26381218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odtitul 1">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xmlns="" id="{54BB4B02-401E-AE45-AF42-14C715F9465A}"/>
              </a:ext>
            </a:extLst>
          </p:cNvPr>
          <p:cNvSpPr/>
          <p:nvPr userDrawn="1"/>
        </p:nvSpPr>
        <p:spPr>
          <a:xfrm>
            <a:off x="324001" y="324001"/>
            <a:ext cx="11556000" cy="62364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8" name="Zástupný text 13">
            <a:extLst>
              <a:ext uri="{FF2B5EF4-FFF2-40B4-BE49-F238E27FC236}">
                <a16:creationId xmlns:a16="http://schemas.microsoft.com/office/drawing/2014/main" xmlns="" id="{A7D8B845-1B91-A94F-95A4-A4558EE6F557}"/>
              </a:ext>
            </a:extLst>
          </p:cNvPr>
          <p:cNvSpPr>
            <a:spLocks noGrp="1"/>
          </p:cNvSpPr>
          <p:nvPr>
            <p:ph type="body" sz="quarter" idx="13" hasCustomPrompt="1"/>
          </p:nvPr>
        </p:nvSpPr>
        <p:spPr>
          <a:xfrm>
            <a:off x="930930" y="4376756"/>
            <a:ext cx="2886325" cy="810275"/>
          </a:xfrm>
          <a:prstGeom prst="rect">
            <a:avLst/>
          </a:prstGeom>
        </p:spPr>
        <p:txBody>
          <a:bodyPr lIns="0" tIns="0" rIns="0" bIns="0" anchor="t" anchorCtr="0"/>
          <a:lstStyle>
            <a:lvl1pPr marL="0" marR="0" indent="0" algn="l" defTabSz="914377" rtl="0" eaLnBrk="1" fontAlgn="auto" latinLnBrk="0" hangingPunct="1">
              <a:lnSpc>
                <a:spcPct val="80000"/>
              </a:lnSpc>
              <a:spcBef>
                <a:spcPts val="0"/>
              </a:spcBef>
              <a:spcAft>
                <a:spcPts val="0"/>
              </a:spcAft>
              <a:buClrTx/>
              <a:buSzTx/>
              <a:buFontTx/>
              <a:buNone/>
              <a:tabLst/>
              <a:defRPr lang="cs-CZ" sz="7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914377" rtl="0" eaLnBrk="1" fontAlgn="auto" latinLnBrk="0" hangingPunct="1">
              <a:lnSpc>
                <a:spcPct val="80000"/>
              </a:lnSpc>
              <a:spcBef>
                <a:spcPts val="0"/>
              </a:spcBef>
              <a:spcAft>
                <a:spcPts val="0"/>
              </a:spcAft>
              <a:buClrTx/>
              <a:buSzTx/>
              <a:buFontTx/>
              <a:buNone/>
              <a:tabLst/>
              <a:defRPr/>
            </a:pPr>
            <a:r>
              <a:rPr lang="cs-CZ"/>
              <a:t>#</a:t>
            </a:r>
          </a:p>
        </p:txBody>
      </p:sp>
      <p:sp>
        <p:nvSpPr>
          <p:cNvPr id="11" name="Zástupný text 13">
            <a:extLst>
              <a:ext uri="{FF2B5EF4-FFF2-40B4-BE49-F238E27FC236}">
                <a16:creationId xmlns:a16="http://schemas.microsoft.com/office/drawing/2014/main" xmlns="" id="{22F9C640-341E-C84C-B3AB-ABBD31DDDC97}"/>
              </a:ext>
            </a:extLst>
          </p:cNvPr>
          <p:cNvSpPr>
            <a:spLocks noGrp="1"/>
          </p:cNvSpPr>
          <p:nvPr>
            <p:ph type="body" sz="quarter" idx="12" hasCustomPrompt="1"/>
          </p:nvPr>
        </p:nvSpPr>
        <p:spPr>
          <a:xfrm>
            <a:off x="978363" y="5651093"/>
            <a:ext cx="6708795" cy="3062917"/>
          </a:xfrm>
          <a:prstGeom prst="rect">
            <a:avLst/>
          </a:prstGeom>
        </p:spPr>
        <p:txBody>
          <a:bodyPr lIns="0" tIns="0" rIns="0" bIns="0" anchor="t" anchorCtr="0"/>
          <a:lstStyle>
            <a:lvl1pPr marL="0" indent="0">
              <a:lnSpc>
                <a:spcPct val="100000"/>
              </a:lnSpc>
              <a:spcBef>
                <a:spcPts val="0"/>
              </a:spcBef>
              <a:buFontTx/>
              <a:buNone/>
              <a:defRPr lang="cs-CZ" sz="38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spcBef>
                <a:spcPts val="2200"/>
              </a:spcBef>
              <a:buNone/>
              <a:defRPr sz="4000">
                <a:latin typeface="Open Sans" panose="020B0606030504020204" pitchFamily="34" charset="0"/>
                <a:ea typeface="Open Sans" panose="020B0606030504020204" pitchFamily="34" charset="0"/>
                <a:cs typeface="Open Sans" panose="020B0606030504020204" pitchFamily="34" charset="0"/>
              </a:defRPr>
            </a:lvl2pPr>
          </a:lstStyle>
          <a:p>
            <a:pPr lvl="0"/>
            <a:r>
              <a:rPr lang="cs-CZ"/>
              <a:t>Název části</a:t>
            </a:r>
            <a:br>
              <a:rPr lang="cs-CZ"/>
            </a:br>
            <a:r>
              <a:rPr lang="cs-CZ"/>
              <a:t>prezentace</a:t>
            </a:r>
          </a:p>
        </p:txBody>
      </p:sp>
      <p:cxnSp>
        <p:nvCxnSpPr>
          <p:cNvPr id="12" name="Přímá spojnice 11">
            <a:extLst>
              <a:ext uri="{FF2B5EF4-FFF2-40B4-BE49-F238E27FC236}">
                <a16:creationId xmlns:a16="http://schemas.microsoft.com/office/drawing/2014/main" xmlns="" id="{1BDEFF90-6D36-9E47-B894-87F7BA2C1B6C}"/>
              </a:ext>
            </a:extLst>
          </p:cNvPr>
          <p:cNvCxnSpPr>
            <a:cxnSpLocks/>
          </p:cNvCxnSpPr>
          <p:nvPr userDrawn="1"/>
        </p:nvCxnSpPr>
        <p:spPr>
          <a:xfrm>
            <a:off x="978363" y="5296510"/>
            <a:ext cx="75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bdélník 4">
            <a:extLst>
              <a:ext uri="{FF2B5EF4-FFF2-40B4-BE49-F238E27FC236}">
                <a16:creationId xmlns:a16="http://schemas.microsoft.com/office/drawing/2014/main" xmlns="" id="{CAE9EFBC-5F94-3A49-9B64-E31D8656741E}"/>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4" name="TextovéPole 3">
            <a:extLst>
              <a:ext uri="{FF2B5EF4-FFF2-40B4-BE49-F238E27FC236}">
                <a16:creationId xmlns:a16="http://schemas.microsoft.com/office/drawing/2014/main" xmlns="" id="{6C417709-0623-3C42-BD2B-AD3DAB1022DE}"/>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34068880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odtitul 2a">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xmlns="" id="{39682A10-5739-FF4B-A471-79D1664A328A}"/>
              </a:ext>
            </a:extLst>
          </p:cNvPr>
          <p:cNvSpPr/>
          <p:nvPr userDrawn="1"/>
        </p:nvSpPr>
        <p:spPr>
          <a:xfrm>
            <a:off x="324001" y="324001"/>
            <a:ext cx="11556000" cy="62364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pic>
        <p:nvPicPr>
          <p:cNvPr id="16" name="Obrázek 15" descr="Obsah obrázku osoba, interiér&#10;&#10;Popis byl vytvořen automaticky">
            <a:extLst>
              <a:ext uri="{FF2B5EF4-FFF2-40B4-BE49-F238E27FC236}">
                <a16:creationId xmlns:a16="http://schemas.microsoft.com/office/drawing/2014/main" xmlns="" id="{099AFCD6-3FBC-AA41-978A-A2F06F5B8EBA}"/>
              </a:ext>
            </a:extLst>
          </p:cNvPr>
          <p:cNvPicPr>
            <a:picLocks noChangeAspect="1"/>
          </p:cNvPicPr>
          <p:nvPr userDrawn="1"/>
        </p:nvPicPr>
        <p:blipFill rotWithShape="1">
          <a:blip r:embed="rId2"/>
          <a:srcRect l="49418" r="24052"/>
          <a:stretch/>
        </p:blipFill>
        <p:spPr>
          <a:xfrm>
            <a:off x="8947051" y="322286"/>
            <a:ext cx="2948354" cy="6247325"/>
          </a:xfrm>
          <a:prstGeom prst="rect">
            <a:avLst/>
          </a:prstGeom>
        </p:spPr>
      </p:pic>
      <p:sp>
        <p:nvSpPr>
          <p:cNvPr id="6" name="Zástupný text 13">
            <a:extLst>
              <a:ext uri="{FF2B5EF4-FFF2-40B4-BE49-F238E27FC236}">
                <a16:creationId xmlns:a16="http://schemas.microsoft.com/office/drawing/2014/main" xmlns="" id="{9E411D20-E20A-7345-B766-EA89D00E0436}"/>
              </a:ext>
            </a:extLst>
          </p:cNvPr>
          <p:cNvSpPr>
            <a:spLocks noGrp="1"/>
          </p:cNvSpPr>
          <p:nvPr>
            <p:ph type="body" sz="quarter" idx="13" hasCustomPrompt="1"/>
          </p:nvPr>
        </p:nvSpPr>
        <p:spPr>
          <a:xfrm>
            <a:off x="930930" y="1366856"/>
            <a:ext cx="2886325" cy="810275"/>
          </a:xfrm>
          <a:prstGeom prst="rect">
            <a:avLst/>
          </a:prstGeom>
        </p:spPr>
        <p:txBody>
          <a:bodyPr lIns="0" tIns="0" rIns="0" bIns="0" anchor="t" anchorCtr="0"/>
          <a:lstStyle>
            <a:lvl1pPr marL="0" marR="0" indent="0" algn="l" defTabSz="914377" rtl="0" eaLnBrk="1" fontAlgn="auto" latinLnBrk="0" hangingPunct="1">
              <a:lnSpc>
                <a:spcPct val="80000"/>
              </a:lnSpc>
              <a:spcBef>
                <a:spcPts val="0"/>
              </a:spcBef>
              <a:spcAft>
                <a:spcPts val="0"/>
              </a:spcAft>
              <a:buClrTx/>
              <a:buSzTx/>
              <a:buFontTx/>
              <a:buNone/>
              <a:tabLst/>
              <a:defRPr lang="cs-CZ" sz="7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914377" rtl="0" eaLnBrk="1" fontAlgn="auto" latinLnBrk="0" hangingPunct="1">
              <a:lnSpc>
                <a:spcPct val="80000"/>
              </a:lnSpc>
              <a:spcBef>
                <a:spcPts val="0"/>
              </a:spcBef>
              <a:spcAft>
                <a:spcPts val="0"/>
              </a:spcAft>
              <a:buClrTx/>
              <a:buSzTx/>
              <a:buFontTx/>
              <a:buNone/>
              <a:tabLst/>
              <a:defRPr/>
            </a:pPr>
            <a:r>
              <a:rPr lang="cs-CZ"/>
              <a:t>#</a:t>
            </a:r>
          </a:p>
        </p:txBody>
      </p:sp>
      <p:sp>
        <p:nvSpPr>
          <p:cNvPr id="8" name="Zástupný text 13">
            <a:extLst>
              <a:ext uri="{FF2B5EF4-FFF2-40B4-BE49-F238E27FC236}">
                <a16:creationId xmlns:a16="http://schemas.microsoft.com/office/drawing/2014/main" xmlns="" id="{F03E4401-609E-AC42-A213-AA570A543F48}"/>
              </a:ext>
            </a:extLst>
          </p:cNvPr>
          <p:cNvSpPr>
            <a:spLocks noGrp="1"/>
          </p:cNvSpPr>
          <p:nvPr>
            <p:ph type="body" sz="quarter" idx="12" hasCustomPrompt="1"/>
          </p:nvPr>
        </p:nvSpPr>
        <p:spPr>
          <a:xfrm>
            <a:off x="978363" y="2641194"/>
            <a:ext cx="6708795" cy="1257038"/>
          </a:xfrm>
          <a:prstGeom prst="rect">
            <a:avLst/>
          </a:prstGeom>
        </p:spPr>
        <p:txBody>
          <a:bodyPr lIns="0" tIns="0" rIns="0" bIns="0" anchor="t" anchorCtr="0"/>
          <a:lstStyle>
            <a:lvl1pPr marL="0" indent="0">
              <a:lnSpc>
                <a:spcPct val="100000"/>
              </a:lnSpc>
              <a:spcBef>
                <a:spcPts val="0"/>
              </a:spcBef>
              <a:buFontTx/>
              <a:buNone/>
              <a:defRPr lang="cs-CZ" sz="38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spcBef>
                <a:spcPts val="2200"/>
              </a:spcBef>
              <a:buNone/>
              <a:defRPr sz="4000">
                <a:latin typeface="Open Sans" panose="020B0606030504020204" pitchFamily="34" charset="0"/>
                <a:ea typeface="Open Sans" panose="020B0606030504020204" pitchFamily="34" charset="0"/>
                <a:cs typeface="Open Sans" panose="020B0606030504020204" pitchFamily="34" charset="0"/>
              </a:defRPr>
            </a:lvl2pPr>
          </a:lstStyle>
          <a:p>
            <a:pPr lvl="0"/>
            <a:r>
              <a:rPr lang="cs-CZ"/>
              <a:t>Název části</a:t>
            </a:r>
            <a:br>
              <a:rPr lang="cs-CZ"/>
            </a:br>
            <a:r>
              <a:rPr lang="cs-CZ"/>
              <a:t>prezentace</a:t>
            </a:r>
          </a:p>
        </p:txBody>
      </p:sp>
      <p:cxnSp>
        <p:nvCxnSpPr>
          <p:cNvPr id="9" name="Přímá spojnice 8">
            <a:extLst>
              <a:ext uri="{FF2B5EF4-FFF2-40B4-BE49-F238E27FC236}">
                <a16:creationId xmlns:a16="http://schemas.microsoft.com/office/drawing/2014/main" xmlns="" id="{6C646AEB-15B3-A244-AE0E-776AD65AD852}"/>
              </a:ext>
            </a:extLst>
          </p:cNvPr>
          <p:cNvCxnSpPr>
            <a:cxnSpLocks/>
          </p:cNvCxnSpPr>
          <p:nvPr userDrawn="1"/>
        </p:nvCxnSpPr>
        <p:spPr>
          <a:xfrm>
            <a:off x="978363" y="2286610"/>
            <a:ext cx="756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bdélník 9">
            <a:extLst>
              <a:ext uri="{FF2B5EF4-FFF2-40B4-BE49-F238E27FC236}">
                <a16:creationId xmlns:a16="http://schemas.microsoft.com/office/drawing/2014/main" xmlns="" id="{9FEBB1E2-87AA-9E4F-AAF0-2B037BF645C6}"/>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1" name="TextovéPole 10">
            <a:extLst>
              <a:ext uri="{FF2B5EF4-FFF2-40B4-BE49-F238E27FC236}">
                <a16:creationId xmlns:a16="http://schemas.microsoft.com/office/drawing/2014/main" xmlns="" id="{501C7A7B-7207-7742-850E-F143A5E1C956}"/>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 name="Zástupný text 2">
            <a:extLst>
              <a:ext uri="{FF2B5EF4-FFF2-40B4-BE49-F238E27FC236}">
                <a16:creationId xmlns:a16="http://schemas.microsoft.com/office/drawing/2014/main" xmlns="" id="{397C55BD-3E0D-E948-BDEE-0DAFEFF6E70C}"/>
              </a:ext>
            </a:extLst>
          </p:cNvPr>
          <p:cNvSpPr>
            <a:spLocks noGrp="1"/>
          </p:cNvSpPr>
          <p:nvPr>
            <p:ph type="body" sz="quarter" idx="14" hasCustomPrompt="1"/>
          </p:nvPr>
        </p:nvSpPr>
        <p:spPr>
          <a:xfrm>
            <a:off x="978401" y="4138613"/>
            <a:ext cx="3834230" cy="1797050"/>
          </a:xfrm>
          <a:prstGeom prst="rect">
            <a:avLst/>
          </a:prstGeom>
        </p:spPr>
        <p:txBody>
          <a:bodyPr lIns="0" tIns="0" rIns="0" bIns="0"/>
          <a:lstStyle>
            <a:lvl1pPr marL="0" marR="0" indent="0" algn="l" defTabSz="914377" rtl="0" eaLnBrk="1" fontAlgn="auto" latinLnBrk="0" hangingPunct="1">
              <a:lnSpc>
                <a:spcPct val="150000"/>
              </a:lnSpc>
              <a:spcBef>
                <a:spcPts val="1000"/>
              </a:spcBef>
              <a:spcAft>
                <a:spcPts val="0"/>
              </a:spcAft>
              <a:buClrTx/>
              <a:buSzTx/>
              <a:buFont typeface="Arial" panose="020B0604020202020204" pitchFamily="34" charset="0"/>
              <a:buNone/>
              <a:tabLst/>
              <a:defRPr sz="170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Místo pro krátký next, citaci případně podobné. Místo pro krátký text. Místo pro krátký text, citaci. Místo pro krátký text.</a:t>
            </a:r>
          </a:p>
        </p:txBody>
      </p:sp>
      <p:pic>
        <p:nvPicPr>
          <p:cNvPr id="13" name="Obrázek 12">
            <a:extLst>
              <a:ext uri="{FF2B5EF4-FFF2-40B4-BE49-F238E27FC236}">
                <a16:creationId xmlns:a16="http://schemas.microsoft.com/office/drawing/2014/main" xmlns="" id="{D53FF836-E8AD-0544-922F-2D9A1CD104BF}"/>
              </a:ext>
            </a:extLst>
          </p:cNvPr>
          <p:cNvPicPr>
            <a:picLocks noChangeAspect="1"/>
          </p:cNvPicPr>
          <p:nvPr userDrawn="1"/>
        </p:nvPicPr>
        <p:blipFill>
          <a:blip r:embed="rId3"/>
          <a:srcRect/>
          <a:stretch/>
        </p:blipFill>
        <p:spPr>
          <a:xfrm>
            <a:off x="10403518" y="799226"/>
            <a:ext cx="976651" cy="976651"/>
          </a:xfrm>
          <a:prstGeom prst="rect">
            <a:avLst/>
          </a:prstGeom>
          <a:solidFill>
            <a:schemeClr val="bg1"/>
          </a:solidFill>
        </p:spPr>
      </p:pic>
    </p:spTree>
    <p:extLst>
      <p:ext uri="{BB962C8B-B14F-4D97-AF65-F5344CB8AC3E}">
        <p14:creationId xmlns:p14="http://schemas.microsoft.com/office/powerpoint/2010/main" val="2791265833"/>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5632"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odtitul 2b">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xmlns="" id="{39682A10-5739-FF4B-A471-79D1664A328A}"/>
              </a:ext>
            </a:extLst>
          </p:cNvPr>
          <p:cNvSpPr/>
          <p:nvPr userDrawn="1"/>
        </p:nvSpPr>
        <p:spPr>
          <a:xfrm>
            <a:off x="324001" y="324001"/>
            <a:ext cx="11556000" cy="62364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pic>
        <p:nvPicPr>
          <p:cNvPr id="4" name="Obrázek 3">
            <a:extLst>
              <a:ext uri="{FF2B5EF4-FFF2-40B4-BE49-F238E27FC236}">
                <a16:creationId xmlns:a16="http://schemas.microsoft.com/office/drawing/2014/main" xmlns="" id="{F4C95671-EC00-D54C-997A-5C43052F2BFC}"/>
              </a:ext>
            </a:extLst>
          </p:cNvPr>
          <p:cNvPicPr>
            <a:picLocks noChangeAspect="1"/>
          </p:cNvPicPr>
          <p:nvPr userDrawn="1"/>
        </p:nvPicPr>
        <p:blipFill rotWithShape="1">
          <a:blip r:embed="rId2"/>
          <a:srcRect l="29181"/>
          <a:stretch/>
        </p:blipFill>
        <p:spPr>
          <a:xfrm>
            <a:off x="8941633" y="318053"/>
            <a:ext cx="2946892" cy="6241774"/>
          </a:xfrm>
          <a:prstGeom prst="rect">
            <a:avLst/>
          </a:prstGeom>
        </p:spPr>
      </p:pic>
      <p:sp>
        <p:nvSpPr>
          <p:cNvPr id="6" name="Zástupný text 13">
            <a:extLst>
              <a:ext uri="{FF2B5EF4-FFF2-40B4-BE49-F238E27FC236}">
                <a16:creationId xmlns:a16="http://schemas.microsoft.com/office/drawing/2014/main" xmlns="" id="{9E411D20-E20A-7345-B766-EA89D00E0436}"/>
              </a:ext>
            </a:extLst>
          </p:cNvPr>
          <p:cNvSpPr>
            <a:spLocks noGrp="1"/>
          </p:cNvSpPr>
          <p:nvPr>
            <p:ph type="body" sz="quarter" idx="13" hasCustomPrompt="1"/>
          </p:nvPr>
        </p:nvSpPr>
        <p:spPr>
          <a:xfrm>
            <a:off x="930930" y="1366856"/>
            <a:ext cx="2886325" cy="810275"/>
          </a:xfrm>
          <a:prstGeom prst="rect">
            <a:avLst/>
          </a:prstGeom>
        </p:spPr>
        <p:txBody>
          <a:bodyPr lIns="0" tIns="0" rIns="0" bIns="0" anchor="t" anchorCtr="0"/>
          <a:lstStyle>
            <a:lvl1pPr marL="0" marR="0" indent="0" algn="l" defTabSz="914377" rtl="0" eaLnBrk="1" fontAlgn="auto" latinLnBrk="0" hangingPunct="1">
              <a:lnSpc>
                <a:spcPct val="80000"/>
              </a:lnSpc>
              <a:spcBef>
                <a:spcPts val="0"/>
              </a:spcBef>
              <a:spcAft>
                <a:spcPts val="0"/>
              </a:spcAft>
              <a:buClrTx/>
              <a:buSzTx/>
              <a:buFontTx/>
              <a:buNone/>
              <a:tabLst/>
              <a:defRPr lang="cs-CZ" sz="7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914377" rtl="0" eaLnBrk="1" fontAlgn="auto" latinLnBrk="0" hangingPunct="1">
              <a:lnSpc>
                <a:spcPct val="80000"/>
              </a:lnSpc>
              <a:spcBef>
                <a:spcPts val="0"/>
              </a:spcBef>
              <a:spcAft>
                <a:spcPts val="0"/>
              </a:spcAft>
              <a:buClrTx/>
              <a:buSzTx/>
              <a:buFontTx/>
              <a:buNone/>
              <a:tabLst/>
              <a:defRPr/>
            </a:pPr>
            <a:r>
              <a:rPr lang="cs-CZ"/>
              <a:t>#</a:t>
            </a:r>
          </a:p>
        </p:txBody>
      </p:sp>
      <p:sp>
        <p:nvSpPr>
          <p:cNvPr id="8" name="Zástupný text 13">
            <a:extLst>
              <a:ext uri="{FF2B5EF4-FFF2-40B4-BE49-F238E27FC236}">
                <a16:creationId xmlns:a16="http://schemas.microsoft.com/office/drawing/2014/main" xmlns="" id="{F03E4401-609E-AC42-A213-AA570A543F48}"/>
              </a:ext>
            </a:extLst>
          </p:cNvPr>
          <p:cNvSpPr>
            <a:spLocks noGrp="1"/>
          </p:cNvSpPr>
          <p:nvPr>
            <p:ph type="body" sz="quarter" idx="12" hasCustomPrompt="1"/>
          </p:nvPr>
        </p:nvSpPr>
        <p:spPr>
          <a:xfrm>
            <a:off x="978363" y="2641194"/>
            <a:ext cx="6708795" cy="1257038"/>
          </a:xfrm>
          <a:prstGeom prst="rect">
            <a:avLst/>
          </a:prstGeom>
        </p:spPr>
        <p:txBody>
          <a:bodyPr lIns="0" tIns="0" rIns="0" bIns="0" anchor="t" anchorCtr="0"/>
          <a:lstStyle>
            <a:lvl1pPr marL="0" indent="0">
              <a:lnSpc>
                <a:spcPct val="100000"/>
              </a:lnSpc>
              <a:spcBef>
                <a:spcPts val="0"/>
              </a:spcBef>
              <a:buFontTx/>
              <a:buNone/>
              <a:defRPr lang="cs-CZ" sz="38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spcBef>
                <a:spcPts val="2200"/>
              </a:spcBef>
              <a:buNone/>
              <a:defRPr sz="4000">
                <a:latin typeface="Open Sans" panose="020B0606030504020204" pitchFamily="34" charset="0"/>
                <a:ea typeface="Open Sans" panose="020B0606030504020204" pitchFamily="34" charset="0"/>
                <a:cs typeface="Open Sans" panose="020B0606030504020204" pitchFamily="34" charset="0"/>
              </a:defRPr>
            </a:lvl2pPr>
          </a:lstStyle>
          <a:p>
            <a:pPr lvl="0"/>
            <a:r>
              <a:rPr lang="cs-CZ"/>
              <a:t>Název části</a:t>
            </a:r>
            <a:br>
              <a:rPr lang="cs-CZ"/>
            </a:br>
            <a:r>
              <a:rPr lang="cs-CZ"/>
              <a:t>prezentace</a:t>
            </a:r>
          </a:p>
        </p:txBody>
      </p:sp>
      <p:cxnSp>
        <p:nvCxnSpPr>
          <p:cNvPr id="9" name="Přímá spojnice 8">
            <a:extLst>
              <a:ext uri="{FF2B5EF4-FFF2-40B4-BE49-F238E27FC236}">
                <a16:creationId xmlns:a16="http://schemas.microsoft.com/office/drawing/2014/main" xmlns="" id="{6C646AEB-15B3-A244-AE0E-776AD65AD852}"/>
              </a:ext>
            </a:extLst>
          </p:cNvPr>
          <p:cNvCxnSpPr>
            <a:cxnSpLocks/>
          </p:cNvCxnSpPr>
          <p:nvPr userDrawn="1"/>
        </p:nvCxnSpPr>
        <p:spPr>
          <a:xfrm>
            <a:off x="978363" y="2286610"/>
            <a:ext cx="756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bdélník 9">
            <a:extLst>
              <a:ext uri="{FF2B5EF4-FFF2-40B4-BE49-F238E27FC236}">
                <a16:creationId xmlns:a16="http://schemas.microsoft.com/office/drawing/2014/main" xmlns="" id="{9FEBB1E2-87AA-9E4F-AAF0-2B037BF645C6}"/>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1" name="TextovéPole 10">
            <a:extLst>
              <a:ext uri="{FF2B5EF4-FFF2-40B4-BE49-F238E27FC236}">
                <a16:creationId xmlns:a16="http://schemas.microsoft.com/office/drawing/2014/main" xmlns="" id="{501C7A7B-7207-7742-850E-F143A5E1C956}"/>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 name="Zástupný text 2">
            <a:extLst>
              <a:ext uri="{FF2B5EF4-FFF2-40B4-BE49-F238E27FC236}">
                <a16:creationId xmlns:a16="http://schemas.microsoft.com/office/drawing/2014/main" xmlns="" id="{397C55BD-3E0D-E948-BDEE-0DAFEFF6E70C}"/>
              </a:ext>
            </a:extLst>
          </p:cNvPr>
          <p:cNvSpPr>
            <a:spLocks noGrp="1"/>
          </p:cNvSpPr>
          <p:nvPr>
            <p:ph type="body" sz="quarter" idx="14" hasCustomPrompt="1"/>
          </p:nvPr>
        </p:nvSpPr>
        <p:spPr>
          <a:xfrm>
            <a:off x="978401" y="4138613"/>
            <a:ext cx="3834230" cy="1797050"/>
          </a:xfrm>
          <a:prstGeom prst="rect">
            <a:avLst/>
          </a:prstGeom>
        </p:spPr>
        <p:txBody>
          <a:bodyPr lIns="0" tIns="0" rIns="0" bIns="0"/>
          <a:lstStyle>
            <a:lvl1pPr marL="0" marR="0" indent="0" algn="l" defTabSz="914377" rtl="0" eaLnBrk="1" fontAlgn="auto" latinLnBrk="0" hangingPunct="1">
              <a:lnSpc>
                <a:spcPct val="150000"/>
              </a:lnSpc>
              <a:spcBef>
                <a:spcPts val="1000"/>
              </a:spcBef>
              <a:spcAft>
                <a:spcPts val="0"/>
              </a:spcAft>
              <a:buClrTx/>
              <a:buSzTx/>
              <a:buFont typeface="Arial" panose="020B0604020202020204" pitchFamily="34" charset="0"/>
              <a:buNone/>
              <a:tabLst/>
              <a:defRPr sz="170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Místo pro krátký next, citaci případně podobné. Místo pro krátký text. Místo pro krátký text, citaci. Místo pro krátký text.</a:t>
            </a:r>
          </a:p>
        </p:txBody>
      </p:sp>
      <p:pic>
        <p:nvPicPr>
          <p:cNvPr id="13" name="Obrázek 12">
            <a:extLst>
              <a:ext uri="{FF2B5EF4-FFF2-40B4-BE49-F238E27FC236}">
                <a16:creationId xmlns:a16="http://schemas.microsoft.com/office/drawing/2014/main" xmlns="" id="{D53FF836-E8AD-0544-922F-2D9A1CD104BF}"/>
              </a:ext>
            </a:extLst>
          </p:cNvPr>
          <p:cNvPicPr>
            <a:picLocks noChangeAspect="1"/>
          </p:cNvPicPr>
          <p:nvPr userDrawn="1"/>
        </p:nvPicPr>
        <p:blipFill>
          <a:blip r:embed="rId3"/>
          <a:srcRect/>
          <a:stretch/>
        </p:blipFill>
        <p:spPr>
          <a:xfrm>
            <a:off x="10403518" y="799226"/>
            <a:ext cx="976651" cy="976651"/>
          </a:xfrm>
          <a:prstGeom prst="rect">
            <a:avLst/>
          </a:prstGeom>
          <a:solidFill>
            <a:schemeClr val="bg1"/>
          </a:solidFill>
        </p:spPr>
      </p:pic>
    </p:spTree>
    <p:extLst>
      <p:ext uri="{BB962C8B-B14F-4D97-AF65-F5344CB8AC3E}">
        <p14:creationId xmlns:p14="http://schemas.microsoft.com/office/powerpoint/2010/main" val="2387563627"/>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5632"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odtitul 3">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xmlns="" id="{39682A10-5739-FF4B-A471-79D1664A328A}"/>
              </a:ext>
            </a:extLst>
          </p:cNvPr>
          <p:cNvSpPr/>
          <p:nvPr userDrawn="1"/>
        </p:nvSpPr>
        <p:spPr>
          <a:xfrm>
            <a:off x="324001" y="324001"/>
            <a:ext cx="11556000" cy="62364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4" name="Zástupný symbol obrázku 3">
            <a:extLst>
              <a:ext uri="{FF2B5EF4-FFF2-40B4-BE49-F238E27FC236}">
                <a16:creationId xmlns:a16="http://schemas.microsoft.com/office/drawing/2014/main" xmlns="" id="{6C4E7287-6D41-C042-AC33-14055D532E36}"/>
              </a:ext>
            </a:extLst>
          </p:cNvPr>
          <p:cNvSpPr>
            <a:spLocks noGrp="1"/>
          </p:cNvSpPr>
          <p:nvPr>
            <p:ph type="pic" sz="quarter" idx="15" hasCustomPrompt="1"/>
          </p:nvPr>
        </p:nvSpPr>
        <p:spPr>
          <a:xfrm>
            <a:off x="8948738" y="324001"/>
            <a:ext cx="2930525" cy="6236449"/>
          </a:xfrm>
          <a:prstGeom prst="rect">
            <a:avLst/>
          </a:prstGeom>
        </p:spPr>
        <p:txBody>
          <a:bodyPr lIns="90000" anchor="ctr" anchorCtr="0"/>
          <a:lstStyle>
            <a:lvl1pPr marL="0" indent="0">
              <a:buNone/>
              <a:defRPr sz="2400">
                <a:latin typeface="Open Sans" panose="020B0606030504020204" pitchFamily="34" charset="0"/>
                <a:ea typeface="Open Sans" panose="020B0606030504020204" pitchFamily="34" charset="0"/>
                <a:cs typeface="Open Sans" panose="020B0606030504020204" pitchFamily="34" charset="0"/>
              </a:defRPr>
            </a:lvl1pPr>
          </a:lstStyle>
          <a:p>
            <a:r>
              <a:rPr lang="cs-CZ"/>
              <a:t>Vložte ilustrační podkladový obrázek</a:t>
            </a:r>
          </a:p>
          <a:p>
            <a:endParaRPr lang="cs-CZ"/>
          </a:p>
        </p:txBody>
      </p:sp>
      <p:sp>
        <p:nvSpPr>
          <p:cNvPr id="6" name="Zástupný text 13">
            <a:extLst>
              <a:ext uri="{FF2B5EF4-FFF2-40B4-BE49-F238E27FC236}">
                <a16:creationId xmlns:a16="http://schemas.microsoft.com/office/drawing/2014/main" xmlns="" id="{9E411D20-E20A-7345-B766-EA89D00E0436}"/>
              </a:ext>
            </a:extLst>
          </p:cNvPr>
          <p:cNvSpPr>
            <a:spLocks noGrp="1"/>
          </p:cNvSpPr>
          <p:nvPr>
            <p:ph type="body" sz="quarter" idx="13" hasCustomPrompt="1"/>
          </p:nvPr>
        </p:nvSpPr>
        <p:spPr>
          <a:xfrm>
            <a:off x="930930" y="1366856"/>
            <a:ext cx="2886325" cy="810275"/>
          </a:xfrm>
          <a:prstGeom prst="rect">
            <a:avLst/>
          </a:prstGeom>
        </p:spPr>
        <p:txBody>
          <a:bodyPr lIns="0" tIns="0" rIns="0" bIns="0" anchor="t" anchorCtr="0"/>
          <a:lstStyle>
            <a:lvl1pPr marL="0" marR="0" indent="0" algn="l" defTabSz="914377" rtl="0" eaLnBrk="1" fontAlgn="auto" latinLnBrk="0" hangingPunct="1">
              <a:lnSpc>
                <a:spcPct val="80000"/>
              </a:lnSpc>
              <a:spcBef>
                <a:spcPts val="0"/>
              </a:spcBef>
              <a:spcAft>
                <a:spcPts val="0"/>
              </a:spcAft>
              <a:buClrTx/>
              <a:buSzTx/>
              <a:buFontTx/>
              <a:buNone/>
              <a:tabLst/>
              <a:defRPr lang="cs-CZ" sz="7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914377" rtl="0" eaLnBrk="1" fontAlgn="auto" latinLnBrk="0" hangingPunct="1">
              <a:lnSpc>
                <a:spcPct val="80000"/>
              </a:lnSpc>
              <a:spcBef>
                <a:spcPts val="0"/>
              </a:spcBef>
              <a:spcAft>
                <a:spcPts val="0"/>
              </a:spcAft>
              <a:buClrTx/>
              <a:buSzTx/>
              <a:buFontTx/>
              <a:buNone/>
              <a:tabLst/>
              <a:defRPr/>
            </a:pPr>
            <a:r>
              <a:rPr lang="cs-CZ"/>
              <a:t>#</a:t>
            </a:r>
          </a:p>
        </p:txBody>
      </p:sp>
      <p:sp>
        <p:nvSpPr>
          <p:cNvPr id="8" name="Zástupný text 13">
            <a:extLst>
              <a:ext uri="{FF2B5EF4-FFF2-40B4-BE49-F238E27FC236}">
                <a16:creationId xmlns:a16="http://schemas.microsoft.com/office/drawing/2014/main" xmlns="" id="{F03E4401-609E-AC42-A213-AA570A543F48}"/>
              </a:ext>
            </a:extLst>
          </p:cNvPr>
          <p:cNvSpPr>
            <a:spLocks noGrp="1"/>
          </p:cNvSpPr>
          <p:nvPr>
            <p:ph type="body" sz="quarter" idx="12" hasCustomPrompt="1"/>
          </p:nvPr>
        </p:nvSpPr>
        <p:spPr>
          <a:xfrm>
            <a:off x="978363" y="2641194"/>
            <a:ext cx="6708795" cy="1257038"/>
          </a:xfrm>
          <a:prstGeom prst="rect">
            <a:avLst/>
          </a:prstGeom>
        </p:spPr>
        <p:txBody>
          <a:bodyPr lIns="0" tIns="0" rIns="0" bIns="0" anchor="t" anchorCtr="0"/>
          <a:lstStyle>
            <a:lvl1pPr marL="0" indent="0">
              <a:lnSpc>
                <a:spcPct val="100000"/>
              </a:lnSpc>
              <a:spcBef>
                <a:spcPts val="0"/>
              </a:spcBef>
              <a:buFontTx/>
              <a:buNone/>
              <a:defRPr lang="cs-CZ" sz="38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spcBef>
                <a:spcPts val="2200"/>
              </a:spcBef>
              <a:buNone/>
              <a:defRPr sz="4000">
                <a:latin typeface="Open Sans" panose="020B0606030504020204" pitchFamily="34" charset="0"/>
                <a:ea typeface="Open Sans" panose="020B0606030504020204" pitchFamily="34" charset="0"/>
                <a:cs typeface="Open Sans" panose="020B0606030504020204" pitchFamily="34" charset="0"/>
              </a:defRPr>
            </a:lvl2pPr>
          </a:lstStyle>
          <a:p>
            <a:pPr lvl="0"/>
            <a:r>
              <a:rPr lang="cs-CZ"/>
              <a:t>Název části</a:t>
            </a:r>
            <a:br>
              <a:rPr lang="cs-CZ"/>
            </a:br>
            <a:r>
              <a:rPr lang="cs-CZ"/>
              <a:t>prezentace</a:t>
            </a:r>
          </a:p>
        </p:txBody>
      </p:sp>
      <p:cxnSp>
        <p:nvCxnSpPr>
          <p:cNvPr id="9" name="Přímá spojnice 8">
            <a:extLst>
              <a:ext uri="{FF2B5EF4-FFF2-40B4-BE49-F238E27FC236}">
                <a16:creationId xmlns:a16="http://schemas.microsoft.com/office/drawing/2014/main" xmlns="" id="{6C646AEB-15B3-A244-AE0E-776AD65AD852}"/>
              </a:ext>
            </a:extLst>
          </p:cNvPr>
          <p:cNvCxnSpPr>
            <a:cxnSpLocks/>
          </p:cNvCxnSpPr>
          <p:nvPr userDrawn="1"/>
        </p:nvCxnSpPr>
        <p:spPr>
          <a:xfrm>
            <a:off x="978363" y="2286610"/>
            <a:ext cx="756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bdélník 9">
            <a:extLst>
              <a:ext uri="{FF2B5EF4-FFF2-40B4-BE49-F238E27FC236}">
                <a16:creationId xmlns:a16="http://schemas.microsoft.com/office/drawing/2014/main" xmlns="" id="{9FEBB1E2-87AA-9E4F-AAF0-2B037BF645C6}"/>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1" name="TextovéPole 10">
            <a:extLst>
              <a:ext uri="{FF2B5EF4-FFF2-40B4-BE49-F238E27FC236}">
                <a16:creationId xmlns:a16="http://schemas.microsoft.com/office/drawing/2014/main" xmlns="" id="{501C7A7B-7207-7742-850E-F143A5E1C956}"/>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 name="Zástupný text 2">
            <a:extLst>
              <a:ext uri="{FF2B5EF4-FFF2-40B4-BE49-F238E27FC236}">
                <a16:creationId xmlns:a16="http://schemas.microsoft.com/office/drawing/2014/main" xmlns="" id="{397C55BD-3E0D-E948-BDEE-0DAFEFF6E70C}"/>
              </a:ext>
            </a:extLst>
          </p:cNvPr>
          <p:cNvSpPr>
            <a:spLocks noGrp="1"/>
          </p:cNvSpPr>
          <p:nvPr>
            <p:ph type="body" sz="quarter" idx="14" hasCustomPrompt="1"/>
          </p:nvPr>
        </p:nvSpPr>
        <p:spPr>
          <a:xfrm>
            <a:off x="978401" y="4138613"/>
            <a:ext cx="3834230" cy="1797050"/>
          </a:xfrm>
          <a:prstGeom prst="rect">
            <a:avLst/>
          </a:prstGeom>
        </p:spPr>
        <p:txBody>
          <a:bodyPr lIns="0" tIns="0" rIns="0" bIns="0"/>
          <a:lstStyle>
            <a:lvl1pPr marL="0" marR="0" indent="0" algn="l" defTabSz="914377" rtl="0" eaLnBrk="1" fontAlgn="auto" latinLnBrk="0" hangingPunct="1">
              <a:lnSpc>
                <a:spcPct val="150000"/>
              </a:lnSpc>
              <a:spcBef>
                <a:spcPts val="1000"/>
              </a:spcBef>
              <a:spcAft>
                <a:spcPts val="0"/>
              </a:spcAft>
              <a:buClrTx/>
              <a:buSzTx/>
              <a:buFont typeface="Arial" panose="020B0604020202020204" pitchFamily="34" charset="0"/>
              <a:buNone/>
              <a:tabLst/>
              <a:defRPr sz="170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Místo pro krátký next, citaci případně podobné. Místo pro krátký text. Místo pro krátký next, citaci. Místo pro krátký text.</a:t>
            </a:r>
          </a:p>
        </p:txBody>
      </p:sp>
      <p:sp>
        <p:nvSpPr>
          <p:cNvPr id="7" name="Zástupný symbol obrázku 6">
            <a:extLst>
              <a:ext uri="{FF2B5EF4-FFF2-40B4-BE49-F238E27FC236}">
                <a16:creationId xmlns:a16="http://schemas.microsoft.com/office/drawing/2014/main" xmlns="" id="{FF9788F5-CE9A-B04C-B9C4-A115B06916FE}"/>
              </a:ext>
            </a:extLst>
          </p:cNvPr>
          <p:cNvSpPr>
            <a:spLocks noGrp="1"/>
          </p:cNvSpPr>
          <p:nvPr>
            <p:ph type="pic" sz="quarter" idx="16" hasCustomPrompt="1"/>
          </p:nvPr>
        </p:nvSpPr>
        <p:spPr>
          <a:xfrm>
            <a:off x="10379933" y="802637"/>
            <a:ext cx="976650" cy="976650"/>
          </a:xfrm>
          <a:prstGeom prst="rect">
            <a:avLst/>
          </a:prstGeom>
          <a:solidFill>
            <a:schemeClr val="bg1"/>
          </a:solidFill>
        </p:spPr>
        <p:txBody>
          <a:bodyPr/>
          <a:lstStyle>
            <a:lvl1pPr marL="0" indent="0">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cs-CZ" sz="1600"/>
              <a:t>Vložte</a:t>
            </a:r>
            <a:br>
              <a:rPr lang="cs-CZ" sz="1600"/>
            </a:br>
            <a:r>
              <a:rPr lang="cs-CZ" sz="1600"/>
              <a:t>ikonu</a:t>
            </a:r>
            <a:endParaRPr lang="cs-CZ"/>
          </a:p>
        </p:txBody>
      </p:sp>
    </p:spTree>
    <p:extLst>
      <p:ext uri="{BB962C8B-B14F-4D97-AF65-F5344CB8AC3E}">
        <p14:creationId xmlns:p14="http://schemas.microsoft.com/office/powerpoint/2010/main" val="9891363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xmlns="" id="{D00A7284-9324-CB4F-BD43-DB5D0269A1CB}"/>
              </a:ext>
            </a:extLst>
          </p:cNvPr>
          <p:cNvSpPr/>
          <p:nvPr userDrawn="1"/>
        </p:nvSpPr>
        <p:spPr>
          <a:xfrm>
            <a:off x="6095695" y="324001"/>
            <a:ext cx="5784306" cy="62364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1" name="Obdélník 10">
            <a:extLst>
              <a:ext uri="{FF2B5EF4-FFF2-40B4-BE49-F238E27FC236}">
                <a16:creationId xmlns:a16="http://schemas.microsoft.com/office/drawing/2014/main" xmlns="" id="{AF25C6A4-C2A7-CC42-A27C-7ABE0021C1B8}"/>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2" name="TextovéPole 11">
            <a:extLst>
              <a:ext uri="{FF2B5EF4-FFF2-40B4-BE49-F238E27FC236}">
                <a16:creationId xmlns:a16="http://schemas.microsoft.com/office/drawing/2014/main" xmlns="" id="{30EF3A8F-C860-F44E-9C87-D8AFE7E42E1B}"/>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17" name="Obrázek 16">
            <a:extLst>
              <a:ext uri="{FF2B5EF4-FFF2-40B4-BE49-F238E27FC236}">
                <a16:creationId xmlns:a16="http://schemas.microsoft.com/office/drawing/2014/main" xmlns="" id="{B873DBED-C9D5-A04B-BB12-0462ADD9C6D5}"/>
              </a:ext>
            </a:extLst>
          </p:cNvPr>
          <p:cNvPicPr>
            <a:picLocks noChangeAspect="1"/>
          </p:cNvPicPr>
          <p:nvPr userDrawn="1"/>
        </p:nvPicPr>
        <p:blipFill rotWithShape="1">
          <a:blip r:embed="rId2"/>
          <a:srcRect l="1445" t="521" r="46684"/>
          <a:stretch/>
        </p:blipFill>
        <p:spPr>
          <a:xfrm>
            <a:off x="323268" y="324001"/>
            <a:ext cx="5784306" cy="6236456"/>
          </a:xfrm>
          <a:prstGeom prst="rect">
            <a:avLst/>
          </a:prstGeom>
        </p:spPr>
      </p:pic>
      <p:sp>
        <p:nvSpPr>
          <p:cNvPr id="4" name="Obdélník 3">
            <a:extLst>
              <a:ext uri="{FF2B5EF4-FFF2-40B4-BE49-F238E27FC236}">
                <a16:creationId xmlns:a16="http://schemas.microsoft.com/office/drawing/2014/main" xmlns="" id="{2A1FA05E-A187-384C-8B31-3E5AA541ECEB}"/>
              </a:ext>
            </a:extLst>
          </p:cNvPr>
          <p:cNvSpPr/>
          <p:nvPr userDrawn="1"/>
        </p:nvSpPr>
        <p:spPr>
          <a:xfrm>
            <a:off x="7379369" y="1716507"/>
            <a:ext cx="3240505" cy="3240505"/>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4" name="Zástupný text 2">
            <a:extLst>
              <a:ext uri="{FF2B5EF4-FFF2-40B4-BE49-F238E27FC236}">
                <a16:creationId xmlns:a16="http://schemas.microsoft.com/office/drawing/2014/main" xmlns="" id="{06EA7F9A-B379-3D45-B13C-C961246465D4}"/>
              </a:ext>
            </a:extLst>
          </p:cNvPr>
          <p:cNvSpPr>
            <a:spLocks noGrp="1"/>
          </p:cNvSpPr>
          <p:nvPr>
            <p:ph type="body" sz="quarter" idx="14" hasCustomPrompt="1"/>
          </p:nvPr>
        </p:nvSpPr>
        <p:spPr>
          <a:xfrm>
            <a:off x="7652084" y="2037349"/>
            <a:ext cx="2695074" cy="1656828"/>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400" b="1" i="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Místo pro krátký next, citaci případně podobné. Citace, krátký text. Místo pro krátký next, citaci. </a:t>
            </a:r>
          </a:p>
        </p:txBody>
      </p:sp>
      <p:pic>
        <p:nvPicPr>
          <p:cNvPr id="13" name="Obrázek 12">
            <a:extLst>
              <a:ext uri="{FF2B5EF4-FFF2-40B4-BE49-F238E27FC236}">
                <a16:creationId xmlns:a16="http://schemas.microsoft.com/office/drawing/2014/main" xmlns="" id="{B329C8A3-9DB4-3D4B-AEB2-BB9E00E796A6}"/>
              </a:ext>
            </a:extLst>
          </p:cNvPr>
          <p:cNvPicPr>
            <a:picLocks noChangeAspect="1"/>
          </p:cNvPicPr>
          <p:nvPr userDrawn="1"/>
        </p:nvPicPr>
        <p:blipFill>
          <a:blip r:embed="rId3"/>
          <a:stretch>
            <a:fillRect/>
          </a:stretch>
        </p:blipFill>
        <p:spPr>
          <a:xfrm>
            <a:off x="9863328" y="4024167"/>
            <a:ext cx="611846" cy="683228"/>
          </a:xfrm>
          <a:prstGeom prst="rect">
            <a:avLst/>
          </a:prstGeom>
        </p:spPr>
      </p:pic>
    </p:spTree>
    <p:extLst>
      <p:ext uri="{BB962C8B-B14F-4D97-AF65-F5344CB8AC3E}">
        <p14:creationId xmlns:p14="http://schemas.microsoft.com/office/powerpoint/2010/main" val="935897531"/>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xmlns="" id="{D00A7284-9324-CB4F-BD43-DB5D0269A1CB}"/>
              </a:ext>
            </a:extLst>
          </p:cNvPr>
          <p:cNvSpPr/>
          <p:nvPr userDrawn="1"/>
        </p:nvSpPr>
        <p:spPr>
          <a:xfrm>
            <a:off x="6095695" y="324001"/>
            <a:ext cx="5784306" cy="62364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1" name="Obdélník 10">
            <a:extLst>
              <a:ext uri="{FF2B5EF4-FFF2-40B4-BE49-F238E27FC236}">
                <a16:creationId xmlns:a16="http://schemas.microsoft.com/office/drawing/2014/main" xmlns="" id="{AF25C6A4-C2A7-CC42-A27C-7ABE0021C1B8}"/>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2" name="TextovéPole 11">
            <a:extLst>
              <a:ext uri="{FF2B5EF4-FFF2-40B4-BE49-F238E27FC236}">
                <a16:creationId xmlns:a16="http://schemas.microsoft.com/office/drawing/2014/main" xmlns="" id="{30EF3A8F-C860-F44E-9C87-D8AFE7E42E1B}"/>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 name="Obdélník 3">
            <a:extLst>
              <a:ext uri="{FF2B5EF4-FFF2-40B4-BE49-F238E27FC236}">
                <a16:creationId xmlns:a16="http://schemas.microsoft.com/office/drawing/2014/main" xmlns="" id="{2A1FA05E-A187-384C-8B31-3E5AA541ECEB}"/>
              </a:ext>
            </a:extLst>
          </p:cNvPr>
          <p:cNvSpPr/>
          <p:nvPr userDrawn="1"/>
        </p:nvSpPr>
        <p:spPr>
          <a:xfrm>
            <a:off x="7379369" y="1716507"/>
            <a:ext cx="3240505" cy="3240505"/>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4" name="Zástupný text 2">
            <a:extLst>
              <a:ext uri="{FF2B5EF4-FFF2-40B4-BE49-F238E27FC236}">
                <a16:creationId xmlns:a16="http://schemas.microsoft.com/office/drawing/2014/main" xmlns="" id="{06EA7F9A-B379-3D45-B13C-C961246465D4}"/>
              </a:ext>
            </a:extLst>
          </p:cNvPr>
          <p:cNvSpPr>
            <a:spLocks noGrp="1"/>
          </p:cNvSpPr>
          <p:nvPr>
            <p:ph type="body" sz="quarter" idx="14" hasCustomPrompt="1"/>
          </p:nvPr>
        </p:nvSpPr>
        <p:spPr>
          <a:xfrm>
            <a:off x="7652084" y="2037349"/>
            <a:ext cx="2695074" cy="1887538"/>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400" b="1" i="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Místo pro krátký next, citaci případně podobné. Citace, krátký text. Místo pro krátký next, citaci. </a:t>
            </a:r>
          </a:p>
        </p:txBody>
      </p:sp>
      <p:sp>
        <p:nvSpPr>
          <p:cNvPr id="10" name="Zástupný symbol obrázku 3">
            <a:extLst>
              <a:ext uri="{FF2B5EF4-FFF2-40B4-BE49-F238E27FC236}">
                <a16:creationId xmlns:a16="http://schemas.microsoft.com/office/drawing/2014/main" xmlns="" id="{BF2507BF-A8C7-854A-BAA6-3E15D96CC98A}"/>
              </a:ext>
            </a:extLst>
          </p:cNvPr>
          <p:cNvSpPr>
            <a:spLocks noGrp="1"/>
          </p:cNvSpPr>
          <p:nvPr>
            <p:ph type="pic" sz="quarter" idx="15" hasCustomPrompt="1"/>
          </p:nvPr>
        </p:nvSpPr>
        <p:spPr>
          <a:xfrm>
            <a:off x="311694" y="324001"/>
            <a:ext cx="5784001" cy="6236449"/>
          </a:xfrm>
          <a:prstGeom prst="rect">
            <a:avLst/>
          </a:prstGeom>
        </p:spPr>
        <p:txBody>
          <a:bodyPr/>
          <a:lstStyle>
            <a:lvl1pPr marL="0" indent="0">
              <a:buNone/>
              <a:defRPr sz="2400">
                <a:latin typeface="Open Sans" panose="020B0606030504020204" pitchFamily="34" charset="0"/>
                <a:ea typeface="Open Sans" panose="020B0606030504020204" pitchFamily="34" charset="0"/>
                <a:cs typeface="Open Sans" panose="020B0606030504020204" pitchFamily="34" charset="0"/>
              </a:defRPr>
            </a:lvl1pPr>
          </a:lstStyle>
          <a:p>
            <a:r>
              <a:rPr lang="cs-CZ"/>
              <a:t>Vložte ilustrační obrázek</a:t>
            </a:r>
          </a:p>
          <a:p>
            <a:endParaRPr lang="cs-CZ"/>
          </a:p>
        </p:txBody>
      </p:sp>
      <p:pic>
        <p:nvPicPr>
          <p:cNvPr id="8" name="Obrázek 7">
            <a:extLst>
              <a:ext uri="{FF2B5EF4-FFF2-40B4-BE49-F238E27FC236}">
                <a16:creationId xmlns:a16="http://schemas.microsoft.com/office/drawing/2014/main" xmlns="" id="{FE847A5B-CE3F-C34A-88AC-C9C42AADBC79}"/>
              </a:ext>
            </a:extLst>
          </p:cNvPr>
          <p:cNvPicPr>
            <a:picLocks noChangeAspect="1"/>
          </p:cNvPicPr>
          <p:nvPr userDrawn="1"/>
        </p:nvPicPr>
        <p:blipFill>
          <a:blip r:embed="rId2"/>
          <a:stretch>
            <a:fillRect/>
          </a:stretch>
        </p:blipFill>
        <p:spPr>
          <a:xfrm>
            <a:off x="9863328" y="4024167"/>
            <a:ext cx="611846" cy="683228"/>
          </a:xfrm>
          <a:prstGeom prst="rect">
            <a:avLst/>
          </a:prstGeom>
        </p:spPr>
      </p:pic>
    </p:spTree>
    <p:extLst>
      <p:ext uri="{BB962C8B-B14F-4D97-AF65-F5344CB8AC3E}">
        <p14:creationId xmlns:p14="http://schemas.microsoft.com/office/powerpoint/2010/main" val="4231414819"/>
      </p:ext>
    </p:extLst>
  </p:cSld>
  <p:clrMapOvr>
    <a:masterClrMapping/>
  </p:clrMapOvr>
  <p:extLst>
    <p:ext uri="{DCECCB84-F9BA-43D5-87BE-67443E8EF086}">
      <p15:sldGuideLst xmlns:p15="http://schemas.microsoft.com/office/powerpoint/2012/main" xmlns="">
        <p15:guide id="1"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xmlns="" id="{DBF48545-2D8F-9D47-80D4-CE8B315BE582}"/>
              </a:ext>
            </a:extLst>
          </p:cNvPr>
          <p:cNvPicPr>
            <a:picLocks noChangeAspect="1"/>
          </p:cNvPicPr>
          <p:nvPr userDrawn="1"/>
        </p:nvPicPr>
        <p:blipFill rotWithShape="1">
          <a:blip r:embed="rId2"/>
          <a:srcRect l="373" t="3072" r="543" b="1928"/>
          <a:stretch/>
        </p:blipFill>
        <p:spPr>
          <a:xfrm flipH="1">
            <a:off x="309489" y="338069"/>
            <a:ext cx="11570512" cy="6236443"/>
          </a:xfrm>
          <a:prstGeom prst="rect">
            <a:avLst/>
          </a:prstGeom>
        </p:spPr>
      </p:pic>
      <p:sp>
        <p:nvSpPr>
          <p:cNvPr id="9" name="Obdélník 8">
            <a:extLst>
              <a:ext uri="{FF2B5EF4-FFF2-40B4-BE49-F238E27FC236}">
                <a16:creationId xmlns:a16="http://schemas.microsoft.com/office/drawing/2014/main" xmlns="" id="{87DD43D2-81F3-ED42-98D9-07ECB9B589DF}"/>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0" name="TextovéPole 9">
            <a:extLst>
              <a:ext uri="{FF2B5EF4-FFF2-40B4-BE49-F238E27FC236}">
                <a16:creationId xmlns:a16="http://schemas.microsoft.com/office/drawing/2014/main" xmlns="" id="{589864C5-C96C-3542-A234-A30FDE9F697E}"/>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1" name="Obdélník 10">
            <a:extLst>
              <a:ext uri="{FF2B5EF4-FFF2-40B4-BE49-F238E27FC236}">
                <a16:creationId xmlns:a16="http://schemas.microsoft.com/office/drawing/2014/main" xmlns="" id="{AEBD360D-4D9E-DC4B-963F-220D3C76362F}"/>
              </a:ext>
            </a:extLst>
          </p:cNvPr>
          <p:cNvSpPr/>
          <p:nvPr userDrawn="1"/>
        </p:nvSpPr>
        <p:spPr>
          <a:xfrm>
            <a:off x="1595368" y="1716507"/>
            <a:ext cx="3240505" cy="3240505"/>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2" name="Zástupný text 2">
            <a:extLst>
              <a:ext uri="{FF2B5EF4-FFF2-40B4-BE49-F238E27FC236}">
                <a16:creationId xmlns:a16="http://schemas.microsoft.com/office/drawing/2014/main" xmlns="" id="{BDCE3597-137E-204E-A19E-8544892BE773}"/>
              </a:ext>
            </a:extLst>
          </p:cNvPr>
          <p:cNvSpPr>
            <a:spLocks noGrp="1"/>
          </p:cNvSpPr>
          <p:nvPr>
            <p:ph type="body" sz="quarter" idx="14" hasCustomPrompt="1"/>
          </p:nvPr>
        </p:nvSpPr>
        <p:spPr>
          <a:xfrm>
            <a:off x="1868083" y="2037348"/>
            <a:ext cx="2695074" cy="1845335"/>
          </a:xfrm>
          <a:prstGeom prst="rect">
            <a:avLst/>
          </a:prstGeom>
        </p:spPr>
        <p:txBody>
          <a:bodyPr lIns="0" tIns="0" rIns="0" b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Místo pro krátký text, citaci případně podobné. Citace, krátký text. Místo pro krátký next, citaci. Bílý text na podkladovém celostránkovém obrázku.</a:t>
            </a:r>
          </a:p>
        </p:txBody>
      </p:sp>
      <p:pic>
        <p:nvPicPr>
          <p:cNvPr id="8" name="Obrázek 7">
            <a:extLst>
              <a:ext uri="{FF2B5EF4-FFF2-40B4-BE49-F238E27FC236}">
                <a16:creationId xmlns:a16="http://schemas.microsoft.com/office/drawing/2014/main" xmlns="" id="{D90ED58C-ADFF-2E4D-8AD3-CED290F9793E}"/>
              </a:ext>
            </a:extLst>
          </p:cNvPr>
          <p:cNvPicPr>
            <a:picLocks noChangeAspect="1"/>
          </p:cNvPicPr>
          <p:nvPr userDrawn="1"/>
        </p:nvPicPr>
        <p:blipFill>
          <a:blip r:embed="rId3"/>
          <a:stretch>
            <a:fillRect/>
          </a:stretch>
        </p:blipFill>
        <p:spPr>
          <a:xfrm>
            <a:off x="4012880" y="4081319"/>
            <a:ext cx="611846" cy="683228"/>
          </a:xfrm>
          <a:prstGeom prst="rect">
            <a:avLst/>
          </a:prstGeom>
        </p:spPr>
      </p:pic>
    </p:spTree>
    <p:extLst>
      <p:ext uri="{BB962C8B-B14F-4D97-AF65-F5344CB8AC3E}">
        <p14:creationId xmlns:p14="http://schemas.microsoft.com/office/powerpoint/2010/main" val="973880434"/>
      </p:ext>
    </p:extLst>
  </p:cSld>
  <p:clrMapOvr>
    <a:masterClrMapping/>
  </p:clrMapOvr>
  <p:extLst>
    <p:ext uri="{DCECCB84-F9BA-43D5-87BE-67443E8EF086}">
      <p15:sldGuideLst xmlns:p15="http://schemas.microsoft.com/office/powerpoint/2012/main" xmlns="">
        <p15:guide id="1" orient="horz" pos="210" userDrawn="1">
          <p15:clr>
            <a:srgbClr val="FBAE40"/>
          </p15:clr>
        </p15:guide>
        <p15:guide id="2" orient="horz" pos="4133" userDrawn="1">
          <p15:clr>
            <a:srgbClr val="FBAE40"/>
          </p15:clr>
        </p15:guide>
        <p15:guide id="3" pos="189" userDrawn="1">
          <p15:clr>
            <a:srgbClr val="FBAE40"/>
          </p15:clr>
        </p15:guide>
        <p15:guide id="4" pos="7491"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xmlns="" id="{691104F9-37D7-FF46-9180-A62E16FE5B75}"/>
              </a:ext>
            </a:extLst>
          </p:cNvPr>
          <p:cNvPicPr>
            <a:picLocks noChangeAspect="1"/>
          </p:cNvPicPr>
          <p:nvPr userDrawn="1"/>
        </p:nvPicPr>
        <p:blipFill rotWithShape="1">
          <a:blip r:embed="rId2"/>
          <a:srcRect t="10858" r="4315" b="2260"/>
          <a:stretch/>
        </p:blipFill>
        <p:spPr>
          <a:xfrm>
            <a:off x="309510" y="285750"/>
            <a:ext cx="11570966" cy="6275224"/>
          </a:xfrm>
          <a:prstGeom prst="rect">
            <a:avLst/>
          </a:prstGeom>
        </p:spPr>
      </p:pic>
      <p:sp>
        <p:nvSpPr>
          <p:cNvPr id="9" name="Obdélník 8">
            <a:extLst>
              <a:ext uri="{FF2B5EF4-FFF2-40B4-BE49-F238E27FC236}">
                <a16:creationId xmlns:a16="http://schemas.microsoft.com/office/drawing/2014/main" xmlns="" id="{87DD43D2-81F3-ED42-98D9-07ECB9B589DF}"/>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0" name="TextovéPole 9">
            <a:extLst>
              <a:ext uri="{FF2B5EF4-FFF2-40B4-BE49-F238E27FC236}">
                <a16:creationId xmlns:a16="http://schemas.microsoft.com/office/drawing/2014/main" xmlns="" id="{589864C5-C96C-3542-A234-A30FDE9F697E}"/>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2" name="Zástupný text 2">
            <a:extLst>
              <a:ext uri="{FF2B5EF4-FFF2-40B4-BE49-F238E27FC236}">
                <a16:creationId xmlns:a16="http://schemas.microsoft.com/office/drawing/2014/main" xmlns="" id="{BDCE3597-137E-204E-A19E-8544892BE773}"/>
              </a:ext>
            </a:extLst>
          </p:cNvPr>
          <p:cNvSpPr>
            <a:spLocks noGrp="1"/>
          </p:cNvSpPr>
          <p:nvPr>
            <p:ph type="body" sz="quarter" idx="14" hasCustomPrompt="1"/>
          </p:nvPr>
        </p:nvSpPr>
        <p:spPr>
          <a:xfrm>
            <a:off x="1128495" y="1765883"/>
            <a:ext cx="2695074" cy="2464314"/>
          </a:xfrm>
          <a:prstGeom prst="rect">
            <a:avLst/>
          </a:prstGeom>
        </p:spPr>
        <p:txBody>
          <a:bodyPr lIns="0" tIns="0" rIns="0" bIns="0"/>
          <a:lstStyle>
            <a:lvl1pPr marL="0" marR="0" indent="0" algn="l" defTabSz="914377" rtl="0" eaLnBrk="1" fontAlgn="auto" latinLnBrk="0" hangingPunct="1">
              <a:lnSpc>
                <a:spcPct val="140000"/>
              </a:lnSpc>
              <a:spcBef>
                <a:spcPts val="1000"/>
              </a:spcBef>
              <a:spcAft>
                <a:spcPts val="0"/>
              </a:spcAft>
              <a:buClrTx/>
              <a:buSzTx/>
              <a:buFont typeface="Arial" panose="020B0604020202020204" pitchFamily="34" charset="0"/>
              <a:buNone/>
              <a:tabLst/>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Bílý text na podkladové fotce nebo obrázku, moto, citace, nebo krátký úryvek textu, sdělení, odstavec textu, zarovnaný na praporek vlevo. Je nutné dbát na čitelnost.  </a:t>
            </a:r>
          </a:p>
        </p:txBody>
      </p:sp>
      <p:pic>
        <p:nvPicPr>
          <p:cNvPr id="6" name="Grafický objekt 5">
            <a:extLst>
              <a:ext uri="{FF2B5EF4-FFF2-40B4-BE49-F238E27FC236}">
                <a16:creationId xmlns:a16="http://schemas.microsoft.com/office/drawing/2014/main" xmlns="" id="{799966F6-A327-9B48-A1CA-5A1CCD25DF57}"/>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101063" y="1276327"/>
            <a:ext cx="262890" cy="260604"/>
          </a:xfrm>
          <a:prstGeom prst="rect">
            <a:avLst/>
          </a:prstGeom>
        </p:spPr>
      </p:pic>
      <p:pic>
        <p:nvPicPr>
          <p:cNvPr id="11" name="Obrázek 10">
            <a:extLst>
              <a:ext uri="{FF2B5EF4-FFF2-40B4-BE49-F238E27FC236}">
                <a16:creationId xmlns:a16="http://schemas.microsoft.com/office/drawing/2014/main" xmlns="" id="{3D33D3ED-15AB-844D-9E01-3B7B75A754C9}"/>
              </a:ext>
            </a:extLst>
          </p:cNvPr>
          <p:cNvPicPr>
            <a:picLocks noChangeAspect="1"/>
          </p:cNvPicPr>
          <p:nvPr userDrawn="1"/>
        </p:nvPicPr>
        <p:blipFill>
          <a:blip r:embed="rId5"/>
          <a:stretch>
            <a:fillRect/>
          </a:stretch>
        </p:blipFill>
        <p:spPr>
          <a:xfrm>
            <a:off x="1101062" y="4401782"/>
            <a:ext cx="611846" cy="683228"/>
          </a:xfrm>
          <a:prstGeom prst="rect">
            <a:avLst/>
          </a:prstGeom>
        </p:spPr>
      </p:pic>
    </p:spTree>
    <p:extLst>
      <p:ext uri="{BB962C8B-B14F-4D97-AF65-F5344CB8AC3E}">
        <p14:creationId xmlns:p14="http://schemas.microsoft.com/office/powerpoint/2010/main" val="26695169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5">
    <p:spTree>
      <p:nvGrpSpPr>
        <p:cNvPr id="1" name=""/>
        <p:cNvGrpSpPr/>
        <p:nvPr/>
      </p:nvGrpSpPr>
      <p:grpSpPr>
        <a:xfrm>
          <a:off x="0" y="0"/>
          <a:ext cx="0" cy="0"/>
          <a:chOff x="0" y="0"/>
          <a:chExt cx="0" cy="0"/>
        </a:xfrm>
      </p:grpSpPr>
      <p:sp>
        <p:nvSpPr>
          <p:cNvPr id="8" name="Zástupný symbol obrázku 3">
            <a:extLst>
              <a:ext uri="{FF2B5EF4-FFF2-40B4-BE49-F238E27FC236}">
                <a16:creationId xmlns:a16="http://schemas.microsoft.com/office/drawing/2014/main" xmlns="" id="{D0D3CEDE-1110-424D-9EE8-0BD596ECF4FD}"/>
              </a:ext>
            </a:extLst>
          </p:cNvPr>
          <p:cNvSpPr>
            <a:spLocks noGrp="1"/>
          </p:cNvSpPr>
          <p:nvPr>
            <p:ph type="pic" sz="quarter" idx="15" hasCustomPrompt="1"/>
          </p:nvPr>
        </p:nvSpPr>
        <p:spPr>
          <a:xfrm>
            <a:off x="311694" y="324001"/>
            <a:ext cx="11568307" cy="6236449"/>
          </a:xfrm>
          <a:prstGeom prst="rect">
            <a:avLst/>
          </a:prstGeom>
          <a:solidFill>
            <a:schemeClr val="tx1">
              <a:lumMod val="50000"/>
              <a:lumOff val="50000"/>
            </a:schemeClr>
          </a:solidFill>
        </p:spPr>
        <p:txBody>
          <a:bodyPr/>
          <a:lstStyle>
            <a:lvl1pPr marL="0" indent="0">
              <a:buNone/>
              <a:defRPr sz="2400">
                <a:latin typeface="Open Sans" panose="020B0606030504020204" pitchFamily="34" charset="0"/>
                <a:ea typeface="Open Sans" panose="020B0606030504020204" pitchFamily="34" charset="0"/>
                <a:cs typeface="Open Sans" panose="020B0606030504020204" pitchFamily="34" charset="0"/>
              </a:defRPr>
            </a:lvl1pPr>
          </a:lstStyle>
          <a:p>
            <a:r>
              <a:rPr lang="cs-CZ"/>
              <a:t>Vložte ilustrační celostránkový podkladový obrázek</a:t>
            </a:r>
          </a:p>
          <a:p>
            <a:endParaRPr lang="cs-CZ"/>
          </a:p>
        </p:txBody>
      </p:sp>
      <p:sp>
        <p:nvSpPr>
          <p:cNvPr id="9" name="Obdélník 8">
            <a:extLst>
              <a:ext uri="{FF2B5EF4-FFF2-40B4-BE49-F238E27FC236}">
                <a16:creationId xmlns:a16="http://schemas.microsoft.com/office/drawing/2014/main" xmlns="" id="{87DD43D2-81F3-ED42-98D9-07ECB9B589DF}"/>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0" name="TextovéPole 9">
            <a:extLst>
              <a:ext uri="{FF2B5EF4-FFF2-40B4-BE49-F238E27FC236}">
                <a16:creationId xmlns:a16="http://schemas.microsoft.com/office/drawing/2014/main" xmlns="" id="{589864C5-C96C-3542-A234-A30FDE9F697E}"/>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3" name="Zástupný text 2">
            <a:extLst>
              <a:ext uri="{FF2B5EF4-FFF2-40B4-BE49-F238E27FC236}">
                <a16:creationId xmlns:a16="http://schemas.microsoft.com/office/drawing/2014/main" xmlns="" id="{A526ADD8-1B6A-304A-914D-A8E39AD8C6DE}"/>
              </a:ext>
            </a:extLst>
          </p:cNvPr>
          <p:cNvSpPr>
            <a:spLocks noGrp="1"/>
          </p:cNvSpPr>
          <p:nvPr>
            <p:ph type="body" sz="quarter" idx="14" hasCustomPrompt="1"/>
          </p:nvPr>
        </p:nvSpPr>
        <p:spPr>
          <a:xfrm>
            <a:off x="1128495" y="1780169"/>
            <a:ext cx="2695074" cy="2695073"/>
          </a:xfrm>
          <a:prstGeom prst="rect">
            <a:avLst/>
          </a:prstGeom>
        </p:spPr>
        <p:txBody>
          <a:bodyPr lIns="0" tIns="0" rIns="0" bIns="0"/>
          <a:lstStyle>
            <a:lvl1pPr marL="0" marR="0" indent="0" algn="l" defTabSz="914377" rtl="0" eaLnBrk="1" fontAlgn="auto" latinLnBrk="0" hangingPunct="1">
              <a:lnSpc>
                <a:spcPct val="140000"/>
              </a:lnSpc>
              <a:spcBef>
                <a:spcPts val="1000"/>
              </a:spcBef>
              <a:spcAft>
                <a:spcPts val="0"/>
              </a:spcAft>
              <a:buClrTx/>
              <a:buSzTx/>
              <a:buFont typeface="Arial" panose="020B0604020202020204" pitchFamily="34" charset="0"/>
              <a:buNone/>
              <a:tabLst/>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Bílý text na podkladové fotce nebo obrázku, moto, citace, nebo krátký úryvek textu, sdělení, odstavec textu, zarovnaný na praporek vlevo. Je nutné dbát na čitelnost.  </a:t>
            </a:r>
          </a:p>
        </p:txBody>
      </p:sp>
      <p:pic>
        <p:nvPicPr>
          <p:cNvPr id="7" name="Grafický objekt 6">
            <a:extLst>
              <a:ext uri="{FF2B5EF4-FFF2-40B4-BE49-F238E27FC236}">
                <a16:creationId xmlns:a16="http://schemas.microsoft.com/office/drawing/2014/main" xmlns="" id="{F43C0955-476F-9F46-B10C-BD6E8723BA9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01063" y="1276327"/>
            <a:ext cx="262890" cy="260604"/>
          </a:xfrm>
          <a:prstGeom prst="rect">
            <a:avLst/>
          </a:prstGeom>
        </p:spPr>
      </p:pic>
    </p:spTree>
    <p:extLst>
      <p:ext uri="{BB962C8B-B14F-4D97-AF65-F5344CB8AC3E}">
        <p14:creationId xmlns:p14="http://schemas.microsoft.com/office/powerpoint/2010/main" val="7427356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6">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xmlns="" id="{8449BF26-097A-7A44-85C8-FE94CE28C629}"/>
              </a:ext>
            </a:extLst>
          </p:cNvPr>
          <p:cNvSpPr/>
          <p:nvPr userDrawn="1"/>
        </p:nvSpPr>
        <p:spPr>
          <a:xfrm>
            <a:off x="0" y="0"/>
            <a:ext cx="43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8" name="Obdélník 7">
            <a:extLst>
              <a:ext uri="{FF2B5EF4-FFF2-40B4-BE49-F238E27FC236}">
                <a16:creationId xmlns:a16="http://schemas.microsoft.com/office/drawing/2014/main" xmlns="" id="{A15F338C-5C5C-6B49-A8E9-1C845A9E0742}"/>
              </a:ext>
            </a:extLst>
          </p:cNvPr>
          <p:cNvSpPr/>
          <p:nvPr userDrawn="1"/>
        </p:nvSpPr>
        <p:spPr>
          <a:xfrm>
            <a:off x="8165432" y="0"/>
            <a:ext cx="402656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9" name="Obdélník 8">
            <a:extLst>
              <a:ext uri="{FF2B5EF4-FFF2-40B4-BE49-F238E27FC236}">
                <a16:creationId xmlns:a16="http://schemas.microsoft.com/office/drawing/2014/main" xmlns="" id="{D7DDC2B8-CCB7-C847-9993-27DFFACBA528}"/>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0" name="TextovéPole 9">
            <a:extLst>
              <a:ext uri="{FF2B5EF4-FFF2-40B4-BE49-F238E27FC236}">
                <a16:creationId xmlns:a16="http://schemas.microsoft.com/office/drawing/2014/main" xmlns="" id="{A681B12A-AE34-584B-90C1-639D0646FFAD}"/>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5" name="Zástupný text 2">
            <a:extLst>
              <a:ext uri="{FF2B5EF4-FFF2-40B4-BE49-F238E27FC236}">
                <a16:creationId xmlns:a16="http://schemas.microsoft.com/office/drawing/2014/main" xmlns="" id="{6E6DB546-1286-4B47-BBE9-21ADCE1D9FEC}"/>
              </a:ext>
            </a:extLst>
          </p:cNvPr>
          <p:cNvSpPr>
            <a:spLocks noGrp="1"/>
          </p:cNvSpPr>
          <p:nvPr>
            <p:ph type="body" sz="quarter" idx="14" hasCustomPrompt="1"/>
          </p:nvPr>
        </p:nvSpPr>
        <p:spPr>
          <a:xfrm>
            <a:off x="8833246" y="2037348"/>
            <a:ext cx="2695074" cy="2695073"/>
          </a:xfrm>
          <a:prstGeom prst="rect">
            <a:avLst/>
          </a:prstGeom>
        </p:spPr>
        <p:txBody>
          <a:bodyPr lIns="0" tIns="0" rIns="0" bIns="0"/>
          <a:lstStyle>
            <a:lvl1pPr marL="0" marR="0" indent="0" algn="l" defTabSz="914377" rtl="0" eaLnBrk="1" fontAlgn="auto" latinLnBrk="0" hangingPunct="1">
              <a:lnSpc>
                <a:spcPct val="140000"/>
              </a:lnSpc>
              <a:spcBef>
                <a:spcPts val="1000"/>
              </a:spcBef>
              <a:spcAft>
                <a:spcPts val="0"/>
              </a:spcAft>
              <a:buClrTx/>
              <a:buSzTx/>
              <a:buFont typeface="Arial" panose="020B0604020202020204" pitchFamily="34" charset="0"/>
              <a:buNone/>
              <a:tabLst/>
              <a:defRPr sz="1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Vysvětlující bílý text ke grafice vlevo, moto, citace, nebo krátký úryvek textu, sdělení, odstavec textu, zarovnaný na praporek vlevo.</a:t>
            </a:r>
          </a:p>
        </p:txBody>
      </p:sp>
      <p:pic>
        <p:nvPicPr>
          <p:cNvPr id="17" name="Grafický objekt 16">
            <a:extLst>
              <a:ext uri="{FF2B5EF4-FFF2-40B4-BE49-F238E27FC236}">
                <a16:creationId xmlns:a16="http://schemas.microsoft.com/office/drawing/2014/main" xmlns="" id="{CF66424B-DB73-E147-91DF-5A67320E31E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8805814" y="1547793"/>
            <a:ext cx="262890" cy="260604"/>
          </a:xfrm>
          <a:prstGeom prst="rect">
            <a:avLst/>
          </a:prstGeom>
        </p:spPr>
      </p:pic>
      <p:sp>
        <p:nvSpPr>
          <p:cNvPr id="18" name="Zástupný text 13">
            <a:extLst>
              <a:ext uri="{FF2B5EF4-FFF2-40B4-BE49-F238E27FC236}">
                <a16:creationId xmlns:a16="http://schemas.microsoft.com/office/drawing/2014/main" xmlns="" id="{A1121E60-9AA3-D74A-879D-FD607C72A749}"/>
              </a:ext>
            </a:extLst>
          </p:cNvPr>
          <p:cNvSpPr>
            <a:spLocks noGrp="1"/>
          </p:cNvSpPr>
          <p:nvPr>
            <p:ph type="body" sz="quarter" idx="12" hasCustomPrompt="1"/>
          </p:nvPr>
        </p:nvSpPr>
        <p:spPr>
          <a:xfrm>
            <a:off x="2716185" y="832420"/>
            <a:ext cx="4978843" cy="897906"/>
          </a:xfrm>
          <a:prstGeom prst="rect">
            <a:avLst/>
          </a:prstGeom>
        </p:spPr>
        <p:txBody>
          <a:bodyPr lIns="0" tIns="0" rIns="0" bIns="0" anchor="t" anchorCtr="0"/>
          <a:lstStyle>
            <a:lvl1pPr marL="0" indent="0">
              <a:lnSpc>
                <a:spcPct val="90000"/>
              </a:lnSpc>
              <a:spcBef>
                <a:spcPts val="0"/>
              </a:spcBef>
              <a:buFontTx/>
              <a:buNone/>
              <a:defRPr lang="cs-CZ" sz="28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Nadpis grafiky</a:t>
            </a:r>
          </a:p>
        </p:txBody>
      </p:sp>
      <p:pic>
        <p:nvPicPr>
          <p:cNvPr id="3" name="Obrázek 2">
            <a:extLst>
              <a:ext uri="{FF2B5EF4-FFF2-40B4-BE49-F238E27FC236}">
                <a16:creationId xmlns:a16="http://schemas.microsoft.com/office/drawing/2014/main" xmlns="" id="{07660621-1FB0-E644-8D4F-94ADE7FD9603}"/>
              </a:ext>
            </a:extLst>
          </p:cNvPr>
          <p:cNvPicPr>
            <a:picLocks noChangeAspect="1"/>
          </p:cNvPicPr>
          <p:nvPr userDrawn="1"/>
        </p:nvPicPr>
        <p:blipFill>
          <a:blip r:embed="rId4"/>
          <a:stretch>
            <a:fillRect/>
          </a:stretch>
        </p:blipFill>
        <p:spPr>
          <a:xfrm>
            <a:off x="1125018" y="2454441"/>
            <a:ext cx="1430747" cy="1430747"/>
          </a:xfrm>
          <a:prstGeom prst="rect">
            <a:avLst/>
          </a:prstGeom>
        </p:spPr>
      </p:pic>
      <p:pic>
        <p:nvPicPr>
          <p:cNvPr id="5" name="Obrázek 4">
            <a:extLst>
              <a:ext uri="{FF2B5EF4-FFF2-40B4-BE49-F238E27FC236}">
                <a16:creationId xmlns:a16="http://schemas.microsoft.com/office/drawing/2014/main" xmlns="" id="{E17AF609-45C0-0E43-8432-FCAFEF33058D}"/>
              </a:ext>
            </a:extLst>
          </p:cNvPr>
          <p:cNvPicPr>
            <a:picLocks noChangeAspect="1"/>
          </p:cNvPicPr>
          <p:nvPr userDrawn="1"/>
        </p:nvPicPr>
        <p:blipFill>
          <a:blip r:embed="rId5"/>
          <a:stretch>
            <a:fillRect/>
          </a:stretch>
        </p:blipFill>
        <p:spPr>
          <a:xfrm>
            <a:off x="1125018" y="4315327"/>
            <a:ext cx="1430747" cy="1430747"/>
          </a:xfrm>
          <a:prstGeom prst="rect">
            <a:avLst/>
          </a:prstGeom>
        </p:spPr>
      </p:pic>
      <p:cxnSp>
        <p:nvCxnSpPr>
          <p:cNvPr id="19" name="Přímá spojnice 18">
            <a:extLst>
              <a:ext uri="{FF2B5EF4-FFF2-40B4-BE49-F238E27FC236}">
                <a16:creationId xmlns:a16="http://schemas.microsoft.com/office/drawing/2014/main" xmlns="" id="{72B05287-FD26-6046-A34A-76144B0F33D6}"/>
              </a:ext>
            </a:extLst>
          </p:cNvPr>
          <p:cNvCxnSpPr>
            <a:cxnSpLocks/>
          </p:cNvCxnSpPr>
          <p:nvPr userDrawn="1"/>
        </p:nvCxnSpPr>
        <p:spPr>
          <a:xfrm>
            <a:off x="2555765" y="3169814"/>
            <a:ext cx="4230046" cy="0"/>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Zástupný text 13">
            <a:extLst>
              <a:ext uri="{FF2B5EF4-FFF2-40B4-BE49-F238E27FC236}">
                <a16:creationId xmlns:a16="http://schemas.microsoft.com/office/drawing/2014/main" xmlns="" id="{49120D5D-20F6-DB4B-8CB0-D6024A91FB37}"/>
              </a:ext>
            </a:extLst>
          </p:cNvPr>
          <p:cNvSpPr>
            <a:spLocks noGrp="1"/>
          </p:cNvSpPr>
          <p:nvPr>
            <p:ph type="body" sz="quarter" idx="15" hasCustomPrompt="1"/>
          </p:nvPr>
        </p:nvSpPr>
        <p:spPr>
          <a:xfrm>
            <a:off x="2716186" y="2612492"/>
            <a:ext cx="1952067" cy="463438"/>
          </a:xfrm>
          <a:prstGeom prst="rect">
            <a:avLst/>
          </a:prstGeom>
        </p:spPr>
        <p:txBody>
          <a:bodyPr lIns="0" tIns="0" rIns="0" bIns="0" anchor="b" anchorCtr="0"/>
          <a:lstStyle>
            <a:lvl1pPr marL="0" indent="0">
              <a:lnSpc>
                <a:spcPct val="90000"/>
              </a:lnSpc>
              <a:spcBef>
                <a:spcPts val="0"/>
              </a:spcBef>
              <a:buFontTx/>
              <a:buNone/>
              <a:defRPr lang="cs-CZ"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Text</a:t>
            </a:r>
          </a:p>
        </p:txBody>
      </p:sp>
      <p:sp>
        <p:nvSpPr>
          <p:cNvPr id="22" name="Zástupný text 13">
            <a:extLst>
              <a:ext uri="{FF2B5EF4-FFF2-40B4-BE49-F238E27FC236}">
                <a16:creationId xmlns:a16="http://schemas.microsoft.com/office/drawing/2014/main" xmlns="" id="{8E1E22F1-3E16-B643-BECE-4E73CB7FCB77}"/>
              </a:ext>
            </a:extLst>
          </p:cNvPr>
          <p:cNvSpPr>
            <a:spLocks noGrp="1"/>
          </p:cNvSpPr>
          <p:nvPr>
            <p:ph type="body" sz="quarter" idx="16" hasCustomPrompt="1"/>
          </p:nvPr>
        </p:nvSpPr>
        <p:spPr>
          <a:xfrm>
            <a:off x="5042292" y="1949012"/>
            <a:ext cx="1743519" cy="1267533"/>
          </a:xfrm>
          <a:prstGeom prst="rect">
            <a:avLst/>
          </a:prstGeom>
        </p:spPr>
        <p:txBody>
          <a:bodyPr lIns="0" tIns="0" rIns="0" bIns="0" anchor="b" anchorCtr="0"/>
          <a:lstStyle>
            <a:lvl1pPr marL="0" indent="0">
              <a:lnSpc>
                <a:spcPct val="90000"/>
              </a:lnSpc>
              <a:spcBef>
                <a:spcPts val="0"/>
              </a:spcBef>
              <a:buFontTx/>
              <a:buNone/>
              <a:defRPr lang="cs-CZ" sz="60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a:t>
            </a:r>
          </a:p>
        </p:txBody>
      </p:sp>
      <p:sp>
        <p:nvSpPr>
          <p:cNvPr id="24" name="Zástupný text 13">
            <a:extLst>
              <a:ext uri="{FF2B5EF4-FFF2-40B4-BE49-F238E27FC236}">
                <a16:creationId xmlns:a16="http://schemas.microsoft.com/office/drawing/2014/main" xmlns="" id="{8D2C86F2-EFAD-EE47-9CE0-FB52BFD6B5BD}"/>
              </a:ext>
            </a:extLst>
          </p:cNvPr>
          <p:cNvSpPr>
            <a:spLocks noGrp="1"/>
          </p:cNvSpPr>
          <p:nvPr>
            <p:ph type="body" sz="quarter" idx="17" hasCustomPrompt="1"/>
          </p:nvPr>
        </p:nvSpPr>
        <p:spPr>
          <a:xfrm>
            <a:off x="2716186" y="3334386"/>
            <a:ext cx="4026568" cy="617945"/>
          </a:xfrm>
          <a:prstGeom prst="rect">
            <a:avLst/>
          </a:prstGeom>
        </p:spPr>
        <p:txBody>
          <a:bodyPr lIns="0" tIns="0" rIns="0" bIns="0" anchor="t" anchorCtr="0"/>
          <a:lstStyle>
            <a:lvl1pPr marL="0" indent="0">
              <a:lnSpc>
                <a:spcPct val="90000"/>
              </a:lnSpc>
              <a:spcBef>
                <a:spcPts val="0"/>
              </a:spcBef>
              <a:buFontTx/>
              <a:buNone/>
              <a:defRPr lang="cs-CZ"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Text</a:t>
            </a:r>
          </a:p>
        </p:txBody>
      </p:sp>
      <p:cxnSp>
        <p:nvCxnSpPr>
          <p:cNvPr id="25" name="Přímá spojnice 24">
            <a:extLst>
              <a:ext uri="{FF2B5EF4-FFF2-40B4-BE49-F238E27FC236}">
                <a16:creationId xmlns:a16="http://schemas.microsoft.com/office/drawing/2014/main" xmlns="" id="{900ADE6F-B321-A640-9ACF-357834F78FE5}"/>
              </a:ext>
            </a:extLst>
          </p:cNvPr>
          <p:cNvCxnSpPr>
            <a:cxnSpLocks/>
          </p:cNvCxnSpPr>
          <p:nvPr userDrawn="1"/>
        </p:nvCxnSpPr>
        <p:spPr>
          <a:xfrm>
            <a:off x="2555765" y="5062782"/>
            <a:ext cx="4230046" cy="0"/>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 name="Zástupný text 13">
            <a:extLst>
              <a:ext uri="{FF2B5EF4-FFF2-40B4-BE49-F238E27FC236}">
                <a16:creationId xmlns:a16="http://schemas.microsoft.com/office/drawing/2014/main" xmlns="" id="{943E092F-C8A3-A648-8DA0-ABEFA0045BF8}"/>
              </a:ext>
            </a:extLst>
          </p:cNvPr>
          <p:cNvSpPr>
            <a:spLocks noGrp="1"/>
          </p:cNvSpPr>
          <p:nvPr>
            <p:ph type="body" sz="quarter" idx="18" hasCustomPrompt="1"/>
          </p:nvPr>
        </p:nvSpPr>
        <p:spPr>
          <a:xfrm>
            <a:off x="2716186" y="4505460"/>
            <a:ext cx="1952067" cy="463438"/>
          </a:xfrm>
          <a:prstGeom prst="rect">
            <a:avLst/>
          </a:prstGeom>
        </p:spPr>
        <p:txBody>
          <a:bodyPr lIns="0" tIns="0" rIns="0" bIns="0" anchor="b" anchorCtr="0"/>
          <a:lstStyle>
            <a:lvl1pPr marL="0" indent="0">
              <a:lnSpc>
                <a:spcPct val="90000"/>
              </a:lnSpc>
              <a:spcBef>
                <a:spcPts val="0"/>
              </a:spcBef>
              <a:buFontTx/>
              <a:buNone/>
              <a:defRPr lang="cs-CZ"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Text</a:t>
            </a:r>
          </a:p>
        </p:txBody>
      </p:sp>
      <p:sp>
        <p:nvSpPr>
          <p:cNvPr id="27" name="Zástupný text 13">
            <a:extLst>
              <a:ext uri="{FF2B5EF4-FFF2-40B4-BE49-F238E27FC236}">
                <a16:creationId xmlns:a16="http://schemas.microsoft.com/office/drawing/2014/main" xmlns="" id="{B8A962E3-9E01-EB4D-B809-DBE63258CA16}"/>
              </a:ext>
            </a:extLst>
          </p:cNvPr>
          <p:cNvSpPr>
            <a:spLocks noGrp="1"/>
          </p:cNvSpPr>
          <p:nvPr>
            <p:ph type="body" sz="quarter" idx="19" hasCustomPrompt="1"/>
          </p:nvPr>
        </p:nvSpPr>
        <p:spPr>
          <a:xfrm>
            <a:off x="5042292" y="3841980"/>
            <a:ext cx="1743519" cy="1267533"/>
          </a:xfrm>
          <a:prstGeom prst="rect">
            <a:avLst/>
          </a:prstGeom>
        </p:spPr>
        <p:txBody>
          <a:bodyPr lIns="0" tIns="0" rIns="0" bIns="0" anchor="b" anchorCtr="0"/>
          <a:lstStyle>
            <a:lvl1pPr marL="0" indent="0">
              <a:lnSpc>
                <a:spcPct val="90000"/>
              </a:lnSpc>
              <a:spcBef>
                <a:spcPts val="0"/>
              </a:spcBef>
              <a:buFontTx/>
              <a:buNone/>
              <a:defRPr lang="cs-CZ" sz="60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a:t>
            </a:r>
          </a:p>
        </p:txBody>
      </p:sp>
      <p:sp>
        <p:nvSpPr>
          <p:cNvPr id="28" name="Zástupný text 13">
            <a:extLst>
              <a:ext uri="{FF2B5EF4-FFF2-40B4-BE49-F238E27FC236}">
                <a16:creationId xmlns:a16="http://schemas.microsoft.com/office/drawing/2014/main" xmlns="" id="{9027C8A2-B724-574A-BDE8-BCA6457834D5}"/>
              </a:ext>
            </a:extLst>
          </p:cNvPr>
          <p:cNvSpPr>
            <a:spLocks noGrp="1"/>
          </p:cNvSpPr>
          <p:nvPr>
            <p:ph type="body" sz="quarter" idx="20" hasCustomPrompt="1"/>
          </p:nvPr>
        </p:nvSpPr>
        <p:spPr>
          <a:xfrm>
            <a:off x="2716186" y="5227354"/>
            <a:ext cx="4026568" cy="617945"/>
          </a:xfrm>
          <a:prstGeom prst="rect">
            <a:avLst/>
          </a:prstGeom>
        </p:spPr>
        <p:txBody>
          <a:bodyPr lIns="0" tIns="0" rIns="0" bIns="0" anchor="t" anchorCtr="0"/>
          <a:lstStyle>
            <a:lvl1pPr marL="0" indent="0">
              <a:lnSpc>
                <a:spcPct val="90000"/>
              </a:lnSpc>
              <a:spcBef>
                <a:spcPts val="0"/>
              </a:spcBef>
              <a:buFontTx/>
              <a:buNone/>
              <a:defRPr lang="cs-CZ"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Text</a:t>
            </a:r>
          </a:p>
        </p:txBody>
      </p:sp>
    </p:spTree>
    <p:extLst>
      <p:ext uri="{BB962C8B-B14F-4D97-AF65-F5344CB8AC3E}">
        <p14:creationId xmlns:p14="http://schemas.microsoft.com/office/powerpoint/2010/main" val="217714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B93F057-DA4D-E920-3072-356E76C71DFB}"/>
              </a:ext>
            </a:extLst>
          </p:cNvPr>
          <p:cNvSpPr>
            <a:spLocks noGrp="1"/>
          </p:cNvSpPr>
          <p:nvPr>
            <p:ph type="title"/>
          </p:nvPr>
        </p:nvSpPr>
        <p:spPr/>
        <p:txBody>
          <a:bodyPr/>
          <a:lstStyle/>
          <a:p>
            <a:r>
              <a:rPr lang="nl-NL"/>
              <a:t>Klik om stijl te bewerken</a:t>
            </a:r>
            <a:endParaRPr lang="en-GB"/>
          </a:p>
        </p:txBody>
      </p:sp>
      <p:sp>
        <p:nvSpPr>
          <p:cNvPr id="3" name="Tijdelijke aanduiding voor datum 2">
            <a:extLst>
              <a:ext uri="{FF2B5EF4-FFF2-40B4-BE49-F238E27FC236}">
                <a16:creationId xmlns="" xmlns:a16="http://schemas.microsoft.com/office/drawing/2014/main" id="{A119835C-4BCF-EB1F-9192-976D47D04168}"/>
              </a:ext>
            </a:extLst>
          </p:cNvPr>
          <p:cNvSpPr>
            <a:spLocks noGrp="1"/>
          </p:cNvSpPr>
          <p:nvPr>
            <p:ph type="dt" sz="half" idx="10"/>
          </p:nvPr>
        </p:nvSpPr>
        <p:spPr/>
        <p:txBody>
          <a:bodyPr/>
          <a:lstStyle/>
          <a:p>
            <a:fld id="{E5988A6F-C2B6-4439-AB2A-63D7B67D5FE7}" type="datetimeFigureOut">
              <a:rPr lang="en-GB" smtClean="0"/>
              <a:t>18/10/23</a:t>
            </a:fld>
            <a:endParaRPr lang="en-GB"/>
          </a:p>
        </p:txBody>
      </p:sp>
      <p:sp>
        <p:nvSpPr>
          <p:cNvPr id="4" name="Tijdelijke aanduiding voor voettekst 3">
            <a:extLst>
              <a:ext uri="{FF2B5EF4-FFF2-40B4-BE49-F238E27FC236}">
                <a16:creationId xmlns="" xmlns:a16="http://schemas.microsoft.com/office/drawing/2014/main" id="{E3D6F01F-229C-29F2-BDD1-9DFBD1D87C33}"/>
              </a:ext>
            </a:extLst>
          </p:cNvPr>
          <p:cNvSpPr>
            <a:spLocks noGrp="1"/>
          </p:cNvSpPr>
          <p:nvPr>
            <p:ph type="ftr" sz="quarter" idx="11"/>
          </p:nvPr>
        </p:nvSpPr>
        <p:spPr/>
        <p:txBody>
          <a:bodyPr/>
          <a:lstStyle/>
          <a:p>
            <a:endParaRPr lang="en-GB"/>
          </a:p>
        </p:txBody>
      </p:sp>
      <p:sp>
        <p:nvSpPr>
          <p:cNvPr id="5" name="Tijdelijke aanduiding voor dianummer 4">
            <a:extLst>
              <a:ext uri="{FF2B5EF4-FFF2-40B4-BE49-F238E27FC236}">
                <a16:creationId xmlns="" xmlns:a16="http://schemas.microsoft.com/office/drawing/2014/main" id="{B05355DA-09A2-D10F-6312-A7C19773D06F}"/>
              </a:ext>
            </a:extLst>
          </p:cNvPr>
          <p:cNvSpPr>
            <a:spLocks noGrp="1"/>
          </p:cNvSpPr>
          <p:nvPr>
            <p:ph type="sldNum" sz="quarter" idx="12"/>
          </p:nvPr>
        </p:nvSpPr>
        <p:spPr/>
        <p:txBody>
          <a:bodyPr/>
          <a:lstStyle/>
          <a:p>
            <a:fld id="{30881AF0-90B1-4DC0-877A-BEABAD4D9CDD}" type="slidenum">
              <a:rPr lang="en-GB" smtClean="0"/>
              <a:t>‹#›</a:t>
            </a:fld>
            <a:endParaRPr lang="en-GB"/>
          </a:p>
        </p:txBody>
      </p:sp>
    </p:spTree>
    <p:extLst>
      <p:ext uri="{BB962C8B-B14F-4D97-AF65-F5344CB8AC3E}">
        <p14:creationId xmlns:p14="http://schemas.microsoft.com/office/powerpoint/2010/main" val="17121317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7">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xmlns="" id="{8449BF26-097A-7A44-85C8-FE94CE28C629}"/>
              </a:ext>
            </a:extLst>
          </p:cNvPr>
          <p:cNvSpPr/>
          <p:nvPr userDrawn="1"/>
        </p:nvSpPr>
        <p:spPr>
          <a:xfrm>
            <a:off x="0" y="0"/>
            <a:ext cx="43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C222"/>
              </a:solidFill>
              <a:latin typeface="Calibri"/>
              <a:sym typeface="Arial"/>
            </a:endParaRPr>
          </a:p>
        </p:txBody>
      </p:sp>
      <p:sp>
        <p:nvSpPr>
          <p:cNvPr id="8" name="Obdélník 7">
            <a:extLst>
              <a:ext uri="{FF2B5EF4-FFF2-40B4-BE49-F238E27FC236}">
                <a16:creationId xmlns:a16="http://schemas.microsoft.com/office/drawing/2014/main" xmlns="" id="{A15F338C-5C5C-6B49-A8E9-1C845A9E0742}"/>
              </a:ext>
            </a:extLst>
          </p:cNvPr>
          <p:cNvSpPr/>
          <p:nvPr userDrawn="1"/>
        </p:nvSpPr>
        <p:spPr>
          <a:xfrm>
            <a:off x="8165432" y="0"/>
            <a:ext cx="402656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9" name="Obdélník 8">
            <a:extLst>
              <a:ext uri="{FF2B5EF4-FFF2-40B4-BE49-F238E27FC236}">
                <a16:creationId xmlns:a16="http://schemas.microsoft.com/office/drawing/2014/main" xmlns="" id="{D7DDC2B8-CCB7-C847-9993-27DFFACBA528}"/>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0" name="TextovéPole 9">
            <a:extLst>
              <a:ext uri="{FF2B5EF4-FFF2-40B4-BE49-F238E27FC236}">
                <a16:creationId xmlns:a16="http://schemas.microsoft.com/office/drawing/2014/main" xmlns="" id="{A681B12A-AE34-584B-90C1-639D0646FFAD}"/>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5" name="Zástupný text 2">
            <a:extLst>
              <a:ext uri="{FF2B5EF4-FFF2-40B4-BE49-F238E27FC236}">
                <a16:creationId xmlns:a16="http://schemas.microsoft.com/office/drawing/2014/main" xmlns="" id="{6E6DB546-1286-4B47-BBE9-21ADCE1D9FEC}"/>
              </a:ext>
            </a:extLst>
          </p:cNvPr>
          <p:cNvSpPr>
            <a:spLocks noGrp="1"/>
          </p:cNvSpPr>
          <p:nvPr>
            <p:ph type="body" sz="quarter" idx="14" hasCustomPrompt="1"/>
          </p:nvPr>
        </p:nvSpPr>
        <p:spPr>
          <a:xfrm>
            <a:off x="8833246" y="2037348"/>
            <a:ext cx="2695074" cy="2695073"/>
          </a:xfrm>
          <a:prstGeom prst="rect">
            <a:avLst/>
          </a:prstGeom>
        </p:spPr>
        <p:txBody>
          <a:bodyPr lIns="0" tIns="0" rIns="0" bIns="0"/>
          <a:lstStyle>
            <a:lvl1pPr marL="0" marR="0" indent="0" algn="l" defTabSz="914377" rtl="0" eaLnBrk="1" fontAlgn="auto" latinLnBrk="0" hangingPunct="1">
              <a:lnSpc>
                <a:spcPct val="140000"/>
              </a:lnSpc>
              <a:spcBef>
                <a:spcPts val="1000"/>
              </a:spcBef>
              <a:spcAft>
                <a:spcPts val="0"/>
              </a:spcAft>
              <a:buClrTx/>
              <a:buSzTx/>
              <a:buFont typeface="Arial" panose="020B0604020202020204" pitchFamily="34" charset="0"/>
              <a:buNone/>
              <a:tabLst/>
              <a:defRPr sz="1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Vysvětlující bílý text ke grafice vlevo, moto, citace, nebo krátký úryvek textu, sdělení, odstavec textu, zarovnaný na praporek vlevo.</a:t>
            </a:r>
          </a:p>
        </p:txBody>
      </p:sp>
      <p:pic>
        <p:nvPicPr>
          <p:cNvPr id="17" name="Grafický objekt 16">
            <a:extLst>
              <a:ext uri="{FF2B5EF4-FFF2-40B4-BE49-F238E27FC236}">
                <a16:creationId xmlns:a16="http://schemas.microsoft.com/office/drawing/2014/main" xmlns="" id="{CF66424B-DB73-E147-91DF-5A67320E31E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8805814" y="1547793"/>
            <a:ext cx="262890" cy="260604"/>
          </a:xfrm>
          <a:prstGeom prst="rect">
            <a:avLst/>
          </a:prstGeom>
        </p:spPr>
      </p:pic>
      <p:sp>
        <p:nvSpPr>
          <p:cNvPr id="18" name="Zástupný text 13">
            <a:extLst>
              <a:ext uri="{FF2B5EF4-FFF2-40B4-BE49-F238E27FC236}">
                <a16:creationId xmlns:a16="http://schemas.microsoft.com/office/drawing/2014/main" xmlns="" id="{A1121E60-9AA3-D74A-879D-FD607C72A749}"/>
              </a:ext>
            </a:extLst>
          </p:cNvPr>
          <p:cNvSpPr>
            <a:spLocks noGrp="1"/>
          </p:cNvSpPr>
          <p:nvPr>
            <p:ph type="body" sz="quarter" idx="12" hasCustomPrompt="1"/>
          </p:nvPr>
        </p:nvSpPr>
        <p:spPr>
          <a:xfrm>
            <a:off x="2716186" y="832420"/>
            <a:ext cx="4838166" cy="588417"/>
          </a:xfrm>
          <a:prstGeom prst="rect">
            <a:avLst/>
          </a:prstGeom>
        </p:spPr>
        <p:txBody>
          <a:bodyPr lIns="0" tIns="0" rIns="0" bIns="0" anchor="t" anchorCtr="0"/>
          <a:lstStyle>
            <a:lvl1pPr marL="0" indent="0">
              <a:lnSpc>
                <a:spcPct val="90000"/>
              </a:lnSpc>
              <a:spcBef>
                <a:spcPts val="0"/>
              </a:spcBef>
              <a:buFontTx/>
              <a:buNone/>
              <a:defRPr lang="cs-CZ" sz="28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Nadpis grafiky</a:t>
            </a:r>
          </a:p>
        </p:txBody>
      </p:sp>
      <p:pic>
        <p:nvPicPr>
          <p:cNvPr id="3" name="Obrázek 2">
            <a:extLst>
              <a:ext uri="{FF2B5EF4-FFF2-40B4-BE49-F238E27FC236}">
                <a16:creationId xmlns:a16="http://schemas.microsoft.com/office/drawing/2014/main" xmlns="" id="{07660621-1FB0-E644-8D4F-94ADE7FD9603}"/>
              </a:ext>
            </a:extLst>
          </p:cNvPr>
          <p:cNvPicPr>
            <a:picLocks noChangeAspect="1"/>
          </p:cNvPicPr>
          <p:nvPr userDrawn="1"/>
        </p:nvPicPr>
        <p:blipFill>
          <a:blip r:embed="rId4"/>
          <a:stretch>
            <a:fillRect/>
          </a:stretch>
        </p:blipFill>
        <p:spPr>
          <a:xfrm>
            <a:off x="1230900" y="1871002"/>
            <a:ext cx="1324865" cy="1324865"/>
          </a:xfrm>
          <a:prstGeom prst="rect">
            <a:avLst/>
          </a:prstGeom>
        </p:spPr>
      </p:pic>
      <p:pic>
        <p:nvPicPr>
          <p:cNvPr id="5" name="Obrázek 4">
            <a:extLst>
              <a:ext uri="{FF2B5EF4-FFF2-40B4-BE49-F238E27FC236}">
                <a16:creationId xmlns:a16="http://schemas.microsoft.com/office/drawing/2014/main" xmlns="" id="{E17AF609-45C0-0E43-8432-FCAFEF33058D}"/>
              </a:ext>
            </a:extLst>
          </p:cNvPr>
          <p:cNvPicPr>
            <a:picLocks noChangeAspect="1"/>
          </p:cNvPicPr>
          <p:nvPr userDrawn="1"/>
        </p:nvPicPr>
        <p:blipFill>
          <a:blip r:embed="rId5"/>
          <a:stretch>
            <a:fillRect/>
          </a:stretch>
        </p:blipFill>
        <p:spPr>
          <a:xfrm>
            <a:off x="1226945" y="3390311"/>
            <a:ext cx="1328819" cy="1328819"/>
          </a:xfrm>
          <a:prstGeom prst="rect">
            <a:avLst/>
          </a:prstGeom>
        </p:spPr>
      </p:pic>
      <p:cxnSp>
        <p:nvCxnSpPr>
          <p:cNvPr id="19" name="Přímá spojnice 18">
            <a:extLst>
              <a:ext uri="{FF2B5EF4-FFF2-40B4-BE49-F238E27FC236}">
                <a16:creationId xmlns:a16="http://schemas.microsoft.com/office/drawing/2014/main" xmlns="" id="{72B05287-FD26-6046-A34A-76144B0F33D6}"/>
              </a:ext>
            </a:extLst>
          </p:cNvPr>
          <p:cNvCxnSpPr>
            <a:cxnSpLocks/>
          </p:cNvCxnSpPr>
          <p:nvPr userDrawn="1"/>
        </p:nvCxnSpPr>
        <p:spPr>
          <a:xfrm>
            <a:off x="2555765" y="2536765"/>
            <a:ext cx="4230046" cy="0"/>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Zástupný text 13">
            <a:extLst>
              <a:ext uri="{FF2B5EF4-FFF2-40B4-BE49-F238E27FC236}">
                <a16:creationId xmlns:a16="http://schemas.microsoft.com/office/drawing/2014/main" xmlns="" id="{49120D5D-20F6-DB4B-8CB0-D6024A91FB37}"/>
              </a:ext>
            </a:extLst>
          </p:cNvPr>
          <p:cNvSpPr>
            <a:spLocks noGrp="1"/>
          </p:cNvSpPr>
          <p:nvPr>
            <p:ph type="body" sz="quarter" idx="15" hasCustomPrompt="1"/>
          </p:nvPr>
        </p:nvSpPr>
        <p:spPr>
          <a:xfrm>
            <a:off x="2716186" y="1979443"/>
            <a:ext cx="1952067" cy="463438"/>
          </a:xfrm>
          <a:prstGeom prst="rect">
            <a:avLst/>
          </a:prstGeom>
        </p:spPr>
        <p:txBody>
          <a:bodyPr lIns="0" tIns="0" rIns="0" bIns="0" anchor="b" anchorCtr="0"/>
          <a:lstStyle>
            <a:lvl1pPr marL="0" indent="0">
              <a:lnSpc>
                <a:spcPct val="90000"/>
              </a:lnSpc>
              <a:spcBef>
                <a:spcPts val="0"/>
              </a:spcBef>
              <a:buFontTx/>
              <a:buNone/>
              <a:defRPr lang="cs-CZ"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Text</a:t>
            </a:r>
          </a:p>
        </p:txBody>
      </p:sp>
      <p:sp>
        <p:nvSpPr>
          <p:cNvPr id="22" name="Zástupný text 13">
            <a:extLst>
              <a:ext uri="{FF2B5EF4-FFF2-40B4-BE49-F238E27FC236}">
                <a16:creationId xmlns:a16="http://schemas.microsoft.com/office/drawing/2014/main" xmlns="" id="{8E1E22F1-3E16-B643-BECE-4E73CB7FCB77}"/>
              </a:ext>
            </a:extLst>
          </p:cNvPr>
          <p:cNvSpPr>
            <a:spLocks noGrp="1"/>
          </p:cNvSpPr>
          <p:nvPr>
            <p:ph type="body" sz="quarter" idx="16" hasCustomPrompt="1"/>
          </p:nvPr>
        </p:nvSpPr>
        <p:spPr>
          <a:xfrm>
            <a:off x="5042292" y="1814732"/>
            <a:ext cx="1752403" cy="768764"/>
          </a:xfrm>
          <a:prstGeom prst="rect">
            <a:avLst/>
          </a:prstGeom>
        </p:spPr>
        <p:txBody>
          <a:bodyPr lIns="0" tIns="0" rIns="0" bIns="0" anchor="b" anchorCtr="0"/>
          <a:lstStyle>
            <a:lvl1pPr marL="0" indent="0">
              <a:lnSpc>
                <a:spcPct val="90000"/>
              </a:lnSpc>
              <a:spcBef>
                <a:spcPts val="0"/>
              </a:spcBef>
              <a:buFontTx/>
              <a:buNone/>
              <a:defRPr lang="cs-CZ" sz="54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a:t>
            </a:r>
          </a:p>
        </p:txBody>
      </p:sp>
      <p:sp>
        <p:nvSpPr>
          <p:cNvPr id="24" name="Zástupný text 13">
            <a:extLst>
              <a:ext uri="{FF2B5EF4-FFF2-40B4-BE49-F238E27FC236}">
                <a16:creationId xmlns:a16="http://schemas.microsoft.com/office/drawing/2014/main" xmlns="" id="{8D2C86F2-EFAD-EE47-9CE0-FB52BFD6B5BD}"/>
              </a:ext>
            </a:extLst>
          </p:cNvPr>
          <p:cNvSpPr>
            <a:spLocks noGrp="1"/>
          </p:cNvSpPr>
          <p:nvPr>
            <p:ph type="body" sz="quarter" idx="17" hasCustomPrompt="1"/>
          </p:nvPr>
        </p:nvSpPr>
        <p:spPr>
          <a:xfrm>
            <a:off x="2716186" y="2701337"/>
            <a:ext cx="4026568" cy="463891"/>
          </a:xfrm>
          <a:prstGeom prst="rect">
            <a:avLst/>
          </a:prstGeom>
        </p:spPr>
        <p:txBody>
          <a:bodyPr lIns="0" tIns="0" rIns="0" bIns="0" anchor="t" anchorCtr="0"/>
          <a:lstStyle>
            <a:lvl1pPr marL="0" indent="0">
              <a:lnSpc>
                <a:spcPct val="90000"/>
              </a:lnSpc>
              <a:spcBef>
                <a:spcPts val="0"/>
              </a:spcBef>
              <a:buFontTx/>
              <a:buNone/>
              <a:defRPr lang="cs-CZ"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Text</a:t>
            </a:r>
          </a:p>
        </p:txBody>
      </p:sp>
      <p:cxnSp>
        <p:nvCxnSpPr>
          <p:cNvPr id="25" name="Přímá spojnice 24">
            <a:extLst>
              <a:ext uri="{FF2B5EF4-FFF2-40B4-BE49-F238E27FC236}">
                <a16:creationId xmlns:a16="http://schemas.microsoft.com/office/drawing/2014/main" xmlns="" id="{900ADE6F-B321-A640-9ACF-357834F78FE5}"/>
              </a:ext>
            </a:extLst>
          </p:cNvPr>
          <p:cNvCxnSpPr>
            <a:cxnSpLocks/>
          </p:cNvCxnSpPr>
          <p:nvPr userDrawn="1"/>
        </p:nvCxnSpPr>
        <p:spPr>
          <a:xfrm>
            <a:off x="2555765" y="4063975"/>
            <a:ext cx="4230046" cy="0"/>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 name="Zástupný text 13">
            <a:extLst>
              <a:ext uri="{FF2B5EF4-FFF2-40B4-BE49-F238E27FC236}">
                <a16:creationId xmlns:a16="http://schemas.microsoft.com/office/drawing/2014/main" xmlns="" id="{943E092F-C8A3-A648-8DA0-ABEFA0045BF8}"/>
              </a:ext>
            </a:extLst>
          </p:cNvPr>
          <p:cNvSpPr>
            <a:spLocks noGrp="1"/>
          </p:cNvSpPr>
          <p:nvPr>
            <p:ph type="body" sz="quarter" idx="18" hasCustomPrompt="1"/>
          </p:nvPr>
        </p:nvSpPr>
        <p:spPr>
          <a:xfrm>
            <a:off x="2716186" y="3506653"/>
            <a:ext cx="1952067" cy="463438"/>
          </a:xfrm>
          <a:prstGeom prst="rect">
            <a:avLst/>
          </a:prstGeom>
        </p:spPr>
        <p:txBody>
          <a:bodyPr lIns="0" tIns="0" rIns="0" bIns="0" anchor="b" anchorCtr="0"/>
          <a:lstStyle>
            <a:lvl1pPr marL="0" indent="0">
              <a:lnSpc>
                <a:spcPct val="90000"/>
              </a:lnSpc>
              <a:spcBef>
                <a:spcPts val="0"/>
              </a:spcBef>
              <a:buFontTx/>
              <a:buNone/>
              <a:defRPr lang="cs-CZ"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Text</a:t>
            </a:r>
          </a:p>
        </p:txBody>
      </p:sp>
      <p:sp>
        <p:nvSpPr>
          <p:cNvPr id="27" name="Zástupný text 13">
            <a:extLst>
              <a:ext uri="{FF2B5EF4-FFF2-40B4-BE49-F238E27FC236}">
                <a16:creationId xmlns:a16="http://schemas.microsoft.com/office/drawing/2014/main" xmlns="" id="{B8A962E3-9E01-EB4D-B809-DBE63258CA16}"/>
              </a:ext>
            </a:extLst>
          </p:cNvPr>
          <p:cNvSpPr>
            <a:spLocks noGrp="1"/>
          </p:cNvSpPr>
          <p:nvPr>
            <p:ph type="body" sz="quarter" idx="19" hasCustomPrompt="1"/>
          </p:nvPr>
        </p:nvSpPr>
        <p:spPr>
          <a:xfrm>
            <a:off x="5042292" y="3319974"/>
            <a:ext cx="1752403" cy="790732"/>
          </a:xfrm>
          <a:prstGeom prst="rect">
            <a:avLst/>
          </a:prstGeom>
        </p:spPr>
        <p:txBody>
          <a:bodyPr lIns="0" tIns="0" rIns="0" bIns="0" anchor="b" anchorCtr="0"/>
          <a:lstStyle>
            <a:lvl1pPr marL="0" indent="0">
              <a:lnSpc>
                <a:spcPct val="90000"/>
              </a:lnSpc>
              <a:spcBef>
                <a:spcPts val="0"/>
              </a:spcBef>
              <a:buFontTx/>
              <a:buNone/>
              <a:defRPr lang="cs-CZ" sz="54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a:t>
            </a:r>
          </a:p>
        </p:txBody>
      </p:sp>
      <p:sp>
        <p:nvSpPr>
          <p:cNvPr id="28" name="Zástupný text 13">
            <a:extLst>
              <a:ext uri="{FF2B5EF4-FFF2-40B4-BE49-F238E27FC236}">
                <a16:creationId xmlns:a16="http://schemas.microsoft.com/office/drawing/2014/main" xmlns="" id="{9027C8A2-B724-574A-BDE8-BCA6457834D5}"/>
              </a:ext>
            </a:extLst>
          </p:cNvPr>
          <p:cNvSpPr>
            <a:spLocks noGrp="1"/>
          </p:cNvSpPr>
          <p:nvPr>
            <p:ph type="body" sz="quarter" idx="20" hasCustomPrompt="1"/>
          </p:nvPr>
        </p:nvSpPr>
        <p:spPr>
          <a:xfrm>
            <a:off x="2716186" y="4228548"/>
            <a:ext cx="4026568" cy="455994"/>
          </a:xfrm>
          <a:prstGeom prst="rect">
            <a:avLst/>
          </a:prstGeom>
        </p:spPr>
        <p:txBody>
          <a:bodyPr lIns="0" tIns="0" rIns="0" bIns="0" anchor="t" anchorCtr="0"/>
          <a:lstStyle>
            <a:lvl1pPr marL="0" indent="0">
              <a:lnSpc>
                <a:spcPct val="90000"/>
              </a:lnSpc>
              <a:spcBef>
                <a:spcPts val="0"/>
              </a:spcBef>
              <a:buFontTx/>
              <a:buNone/>
              <a:defRPr lang="cs-CZ"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Text</a:t>
            </a:r>
          </a:p>
        </p:txBody>
      </p:sp>
      <p:pic>
        <p:nvPicPr>
          <p:cNvPr id="20" name="Obrázek 19">
            <a:extLst>
              <a:ext uri="{FF2B5EF4-FFF2-40B4-BE49-F238E27FC236}">
                <a16:creationId xmlns:a16="http://schemas.microsoft.com/office/drawing/2014/main" xmlns="" id="{201112E4-4C16-9746-B031-113C4FCB9083}"/>
              </a:ext>
            </a:extLst>
          </p:cNvPr>
          <p:cNvPicPr>
            <a:picLocks noChangeAspect="1"/>
          </p:cNvPicPr>
          <p:nvPr userDrawn="1"/>
        </p:nvPicPr>
        <p:blipFill>
          <a:blip r:embed="rId6"/>
          <a:srcRect/>
          <a:stretch/>
        </p:blipFill>
        <p:spPr>
          <a:xfrm>
            <a:off x="1226945" y="4892781"/>
            <a:ext cx="1328819" cy="1328819"/>
          </a:xfrm>
          <a:prstGeom prst="rect">
            <a:avLst/>
          </a:prstGeom>
        </p:spPr>
      </p:pic>
      <p:cxnSp>
        <p:nvCxnSpPr>
          <p:cNvPr id="23" name="Přímá spojnice 22">
            <a:extLst>
              <a:ext uri="{FF2B5EF4-FFF2-40B4-BE49-F238E27FC236}">
                <a16:creationId xmlns:a16="http://schemas.microsoft.com/office/drawing/2014/main" xmlns="" id="{C1CDD3F0-4CDA-5C47-A337-2EDF50B7BF83}"/>
              </a:ext>
            </a:extLst>
          </p:cNvPr>
          <p:cNvCxnSpPr>
            <a:cxnSpLocks/>
          </p:cNvCxnSpPr>
          <p:nvPr userDrawn="1"/>
        </p:nvCxnSpPr>
        <p:spPr>
          <a:xfrm>
            <a:off x="2555765" y="5566445"/>
            <a:ext cx="4230046" cy="0"/>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9" name="Zástupný text 13">
            <a:extLst>
              <a:ext uri="{FF2B5EF4-FFF2-40B4-BE49-F238E27FC236}">
                <a16:creationId xmlns:a16="http://schemas.microsoft.com/office/drawing/2014/main" xmlns="" id="{433FDAC5-8177-4147-BF73-ACC5AE912D24}"/>
              </a:ext>
            </a:extLst>
          </p:cNvPr>
          <p:cNvSpPr>
            <a:spLocks noGrp="1"/>
          </p:cNvSpPr>
          <p:nvPr>
            <p:ph type="body" sz="quarter" idx="21" hasCustomPrompt="1"/>
          </p:nvPr>
        </p:nvSpPr>
        <p:spPr>
          <a:xfrm>
            <a:off x="2716186" y="5009123"/>
            <a:ext cx="1952067" cy="463438"/>
          </a:xfrm>
          <a:prstGeom prst="rect">
            <a:avLst/>
          </a:prstGeom>
        </p:spPr>
        <p:txBody>
          <a:bodyPr lIns="0" tIns="0" rIns="0" bIns="0" anchor="b" anchorCtr="0"/>
          <a:lstStyle>
            <a:lvl1pPr marL="0" indent="0">
              <a:lnSpc>
                <a:spcPct val="90000"/>
              </a:lnSpc>
              <a:spcBef>
                <a:spcPts val="0"/>
              </a:spcBef>
              <a:buFontTx/>
              <a:buNone/>
              <a:defRPr lang="cs-CZ"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Text</a:t>
            </a:r>
          </a:p>
        </p:txBody>
      </p:sp>
      <p:sp>
        <p:nvSpPr>
          <p:cNvPr id="30" name="Zástupný text 13">
            <a:extLst>
              <a:ext uri="{FF2B5EF4-FFF2-40B4-BE49-F238E27FC236}">
                <a16:creationId xmlns:a16="http://schemas.microsoft.com/office/drawing/2014/main" xmlns="" id="{81699AAE-6FD9-9144-9C80-E0297C6A9C4C}"/>
              </a:ext>
            </a:extLst>
          </p:cNvPr>
          <p:cNvSpPr>
            <a:spLocks noGrp="1"/>
          </p:cNvSpPr>
          <p:nvPr>
            <p:ph type="body" sz="quarter" idx="22" hasCustomPrompt="1"/>
          </p:nvPr>
        </p:nvSpPr>
        <p:spPr>
          <a:xfrm>
            <a:off x="5042292" y="4822444"/>
            <a:ext cx="1752403" cy="790732"/>
          </a:xfrm>
          <a:prstGeom prst="rect">
            <a:avLst/>
          </a:prstGeom>
        </p:spPr>
        <p:txBody>
          <a:bodyPr lIns="0" tIns="0" rIns="0" bIns="0" anchor="b" anchorCtr="0"/>
          <a:lstStyle>
            <a:lvl1pPr marL="0" indent="0">
              <a:lnSpc>
                <a:spcPct val="90000"/>
              </a:lnSpc>
              <a:spcBef>
                <a:spcPts val="0"/>
              </a:spcBef>
              <a:buFontTx/>
              <a:buNone/>
              <a:defRPr lang="cs-CZ" sz="54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a:t>
            </a:r>
          </a:p>
        </p:txBody>
      </p:sp>
      <p:sp>
        <p:nvSpPr>
          <p:cNvPr id="31" name="Zástupný text 13">
            <a:extLst>
              <a:ext uri="{FF2B5EF4-FFF2-40B4-BE49-F238E27FC236}">
                <a16:creationId xmlns:a16="http://schemas.microsoft.com/office/drawing/2014/main" xmlns="" id="{DE1E20A5-0211-EF40-A5A9-0847AAA401F3}"/>
              </a:ext>
            </a:extLst>
          </p:cNvPr>
          <p:cNvSpPr>
            <a:spLocks noGrp="1"/>
          </p:cNvSpPr>
          <p:nvPr>
            <p:ph type="body" sz="quarter" idx="23" hasCustomPrompt="1"/>
          </p:nvPr>
        </p:nvSpPr>
        <p:spPr>
          <a:xfrm>
            <a:off x="2716186" y="5731018"/>
            <a:ext cx="4026568" cy="455994"/>
          </a:xfrm>
          <a:prstGeom prst="rect">
            <a:avLst/>
          </a:prstGeom>
        </p:spPr>
        <p:txBody>
          <a:bodyPr lIns="0" tIns="0" rIns="0" bIns="0" anchor="t" anchorCtr="0"/>
          <a:lstStyle>
            <a:lvl1pPr marL="0" indent="0">
              <a:lnSpc>
                <a:spcPct val="90000"/>
              </a:lnSpc>
              <a:spcBef>
                <a:spcPts val="0"/>
              </a:spcBef>
              <a:buFontTx/>
              <a:buNone/>
              <a:defRPr lang="cs-CZ"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Text</a:t>
            </a:r>
          </a:p>
        </p:txBody>
      </p:sp>
    </p:spTree>
    <p:extLst>
      <p:ext uri="{BB962C8B-B14F-4D97-AF65-F5344CB8AC3E}">
        <p14:creationId xmlns:p14="http://schemas.microsoft.com/office/powerpoint/2010/main" val="24405454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8">
    <p:spTree>
      <p:nvGrpSpPr>
        <p:cNvPr id="1" name=""/>
        <p:cNvGrpSpPr/>
        <p:nvPr/>
      </p:nvGrpSpPr>
      <p:grpSpPr>
        <a:xfrm>
          <a:off x="0" y="0"/>
          <a:ext cx="0" cy="0"/>
          <a:chOff x="0" y="0"/>
          <a:chExt cx="0" cy="0"/>
        </a:xfrm>
      </p:grpSpPr>
      <p:sp>
        <p:nvSpPr>
          <p:cNvPr id="6" name="Zástupný obsah 5">
            <a:extLst>
              <a:ext uri="{FF2B5EF4-FFF2-40B4-BE49-F238E27FC236}">
                <a16:creationId xmlns:a16="http://schemas.microsoft.com/office/drawing/2014/main" xmlns="" id="{B1B1732C-13D0-644B-908E-5949D2E5CEA8}"/>
              </a:ext>
            </a:extLst>
          </p:cNvPr>
          <p:cNvSpPr>
            <a:spLocks noGrp="1"/>
          </p:cNvSpPr>
          <p:nvPr>
            <p:ph sz="quarter" idx="25" hasCustomPrompt="1"/>
          </p:nvPr>
        </p:nvSpPr>
        <p:spPr>
          <a:xfrm>
            <a:off x="1125538" y="2462213"/>
            <a:ext cx="6569075" cy="3938587"/>
          </a:xfrm>
          <a:prstGeom prst="rect">
            <a:avLst/>
          </a:prstGeom>
        </p:spPr>
        <p:txBody>
          <a:bodyPr/>
          <a:lstStyle>
            <a:lvl1pPr marL="0" indent="0">
              <a:buFontTx/>
              <a:buNone/>
              <a:defRPr sz="2400">
                <a:latin typeface="Open Sans" panose="020B0606030504020204" pitchFamily="34" charset="0"/>
                <a:ea typeface="Open Sans" panose="020B0606030504020204" pitchFamily="34" charset="0"/>
                <a:cs typeface="Open Sans" panose="020B0606030504020204" pitchFamily="34" charset="0"/>
              </a:defRPr>
            </a:lvl1pPr>
          </a:lstStyle>
          <a:p>
            <a:pPr lvl="0"/>
            <a:r>
              <a:rPr lang="cs-CZ"/>
              <a:t>Vložit ilustraci, graf...</a:t>
            </a:r>
          </a:p>
        </p:txBody>
      </p:sp>
      <p:sp>
        <p:nvSpPr>
          <p:cNvPr id="7" name="Obdélník 6">
            <a:extLst>
              <a:ext uri="{FF2B5EF4-FFF2-40B4-BE49-F238E27FC236}">
                <a16:creationId xmlns:a16="http://schemas.microsoft.com/office/drawing/2014/main" xmlns="" id="{CA0ACE17-AA2B-1D4A-A96E-AA109AD8293B}"/>
              </a:ext>
            </a:extLst>
          </p:cNvPr>
          <p:cNvSpPr/>
          <p:nvPr userDrawn="1"/>
        </p:nvSpPr>
        <p:spPr>
          <a:xfrm>
            <a:off x="0" y="0"/>
            <a:ext cx="43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8" name="Obdélník 7">
            <a:extLst>
              <a:ext uri="{FF2B5EF4-FFF2-40B4-BE49-F238E27FC236}">
                <a16:creationId xmlns:a16="http://schemas.microsoft.com/office/drawing/2014/main" xmlns="" id="{AB9534EF-76E5-DD45-AA91-5B71E5B5576C}"/>
              </a:ext>
            </a:extLst>
          </p:cNvPr>
          <p:cNvSpPr/>
          <p:nvPr userDrawn="1"/>
        </p:nvSpPr>
        <p:spPr>
          <a:xfrm>
            <a:off x="8165432" y="0"/>
            <a:ext cx="402656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9" name="Obdélník 8">
            <a:extLst>
              <a:ext uri="{FF2B5EF4-FFF2-40B4-BE49-F238E27FC236}">
                <a16:creationId xmlns:a16="http://schemas.microsoft.com/office/drawing/2014/main" xmlns="" id="{58FFDF2C-62FC-5C44-A6DE-0121A85DA288}"/>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0" name="TextovéPole 9">
            <a:extLst>
              <a:ext uri="{FF2B5EF4-FFF2-40B4-BE49-F238E27FC236}">
                <a16:creationId xmlns:a16="http://schemas.microsoft.com/office/drawing/2014/main" xmlns="" id="{9F4A7EC6-CE08-D64E-AED6-9AFD89BDAEEB}"/>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1" name="Zástupný text 2">
            <a:extLst>
              <a:ext uri="{FF2B5EF4-FFF2-40B4-BE49-F238E27FC236}">
                <a16:creationId xmlns:a16="http://schemas.microsoft.com/office/drawing/2014/main" xmlns="" id="{E74C3F4E-9A92-8346-A590-85D4640FD27D}"/>
              </a:ext>
            </a:extLst>
          </p:cNvPr>
          <p:cNvSpPr>
            <a:spLocks noGrp="1"/>
          </p:cNvSpPr>
          <p:nvPr>
            <p:ph type="body" sz="quarter" idx="14" hasCustomPrompt="1"/>
          </p:nvPr>
        </p:nvSpPr>
        <p:spPr>
          <a:xfrm>
            <a:off x="8833246" y="2967622"/>
            <a:ext cx="2695074" cy="2695073"/>
          </a:xfrm>
          <a:prstGeom prst="rect">
            <a:avLst/>
          </a:prstGeom>
        </p:spPr>
        <p:txBody>
          <a:bodyPr lIns="0" tIns="0" rIns="0" bIns="0"/>
          <a:lstStyle>
            <a:lvl1pPr marL="0" marR="0" indent="0" algn="l" defTabSz="914377" rtl="0" eaLnBrk="1" fontAlgn="auto" latinLnBrk="0" hangingPunct="1">
              <a:lnSpc>
                <a:spcPct val="140000"/>
              </a:lnSpc>
              <a:spcBef>
                <a:spcPts val="1000"/>
              </a:spcBef>
              <a:spcAft>
                <a:spcPts val="0"/>
              </a:spcAft>
              <a:buClrTx/>
              <a:buSzTx/>
              <a:buFont typeface="Arial" panose="020B0604020202020204" pitchFamily="34" charset="0"/>
              <a:buNone/>
              <a:tabLst/>
              <a:defRPr sz="1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Vysvětlující bílý text ke grafice vlevo, moto, citace, nebo krátký úryvek textu, sdělení, odstavec textu, zarovnaný na praporek vlevo.</a:t>
            </a:r>
          </a:p>
        </p:txBody>
      </p:sp>
      <p:pic>
        <p:nvPicPr>
          <p:cNvPr id="12" name="Grafický objekt 11">
            <a:extLst>
              <a:ext uri="{FF2B5EF4-FFF2-40B4-BE49-F238E27FC236}">
                <a16:creationId xmlns:a16="http://schemas.microsoft.com/office/drawing/2014/main" xmlns="" id="{021EFF38-70A0-5D4C-B698-81D3CC80BBF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8805814" y="2478067"/>
            <a:ext cx="262890" cy="260604"/>
          </a:xfrm>
          <a:prstGeom prst="rect">
            <a:avLst/>
          </a:prstGeom>
        </p:spPr>
      </p:pic>
      <p:sp>
        <p:nvSpPr>
          <p:cNvPr id="18" name="Zástupný text 13">
            <a:extLst>
              <a:ext uri="{FF2B5EF4-FFF2-40B4-BE49-F238E27FC236}">
                <a16:creationId xmlns:a16="http://schemas.microsoft.com/office/drawing/2014/main" xmlns="" id="{E1F14721-0A7A-E54C-9774-CB04BB447815}"/>
              </a:ext>
            </a:extLst>
          </p:cNvPr>
          <p:cNvSpPr>
            <a:spLocks noGrp="1"/>
          </p:cNvSpPr>
          <p:nvPr>
            <p:ph type="body" sz="quarter" idx="12" hasCustomPrompt="1"/>
          </p:nvPr>
        </p:nvSpPr>
        <p:spPr>
          <a:xfrm>
            <a:off x="1125539" y="832420"/>
            <a:ext cx="6541353" cy="907054"/>
          </a:xfrm>
          <a:prstGeom prst="rect">
            <a:avLst/>
          </a:prstGeom>
        </p:spPr>
        <p:txBody>
          <a:bodyPr lIns="0" tIns="0" rIns="0" bIns="0" anchor="t" anchorCtr="0"/>
          <a:lstStyle>
            <a:lvl1pPr marL="0" indent="0">
              <a:lnSpc>
                <a:spcPct val="90000"/>
              </a:lnSpc>
              <a:spcBef>
                <a:spcPts val="0"/>
              </a:spcBef>
              <a:buFontTx/>
              <a:buNone/>
              <a:defRPr lang="cs-CZ" sz="28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Barevný nadpis grafiky</a:t>
            </a:r>
          </a:p>
        </p:txBody>
      </p:sp>
      <p:sp>
        <p:nvSpPr>
          <p:cNvPr id="29" name="Zástupný text 13">
            <a:extLst>
              <a:ext uri="{FF2B5EF4-FFF2-40B4-BE49-F238E27FC236}">
                <a16:creationId xmlns:a16="http://schemas.microsoft.com/office/drawing/2014/main" xmlns="" id="{54C84702-CCF3-5048-846F-9E84F8EB23C5}"/>
              </a:ext>
            </a:extLst>
          </p:cNvPr>
          <p:cNvSpPr>
            <a:spLocks noGrp="1"/>
          </p:cNvSpPr>
          <p:nvPr>
            <p:ph type="body" sz="quarter" idx="23" hasCustomPrompt="1"/>
          </p:nvPr>
        </p:nvSpPr>
        <p:spPr>
          <a:xfrm>
            <a:off x="1125539" y="1762862"/>
            <a:ext cx="6569489" cy="644681"/>
          </a:xfrm>
          <a:prstGeom prst="rect">
            <a:avLst/>
          </a:prstGeom>
        </p:spPr>
        <p:txBody>
          <a:bodyPr lIns="0" tIns="0" rIns="0" bIns="0" anchor="t" anchorCtr="0"/>
          <a:lstStyle>
            <a:lvl1pPr marL="0" indent="0">
              <a:lnSpc>
                <a:spcPct val="90000"/>
              </a:lnSpc>
              <a:spcBef>
                <a:spcPts val="0"/>
              </a:spcBef>
              <a:buFontTx/>
              <a:buNone/>
              <a:defRPr lang="cs-CZ" sz="18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Podnadpis</a:t>
            </a:r>
          </a:p>
        </p:txBody>
      </p:sp>
    </p:spTree>
    <p:extLst>
      <p:ext uri="{BB962C8B-B14F-4D97-AF65-F5344CB8AC3E}">
        <p14:creationId xmlns:p14="http://schemas.microsoft.com/office/powerpoint/2010/main" val="37758861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9">
    <p:spTree>
      <p:nvGrpSpPr>
        <p:cNvPr id="1" name=""/>
        <p:cNvGrpSpPr/>
        <p:nvPr/>
      </p:nvGrpSpPr>
      <p:grpSpPr>
        <a:xfrm>
          <a:off x="0" y="0"/>
          <a:ext cx="0" cy="0"/>
          <a:chOff x="0" y="0"/>
          <a:chExt cx="0" cy="0"/>
        </a:xfrm>
      </p:grpSpPr>
      <p:sp>
        <p:nvSpPr>
          <p:cNvPr id="13" name="Obdélník 12">
            <a:extLst>
              <a:ext uri="{FF2B5EF4-FFF2-40B4-BE49-F238E27FC236}">
                <a16:creationId xmlns:a16="http://schemas.microsoft.com/office/drawing/2014/main" xmlns="" id="{C6AE0C5E-9A93-4047-985A-A6E43EBB3D5D}"/>
              </a:ext>
            </a:extLst>
          </p:cNvPr>
          <p:cNvSpPr/>
          <p:nvPr userDrawn="1"/>
        </p:nvSpPr>
        <p:spPr>
          <a:xfrm>
            <a:off x="9068704" y="3029209"/>
            <a:ext cx="2811296" cy="3531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C222"/>
              </a:solidFill>
              <a:latin typeface="Calibri"/>
              <a:sym typeface="Arial"/>
            </a:endParaRPr>
          </a:p>
        </p:txBody>
      </p:sp>
      <p:sp>
        <p:nvSpPr>
          <p:cNvPr id="7" name="Obdélník 6">
            <a:extLst>
              <a:ext uri="{FF2B5EF4-FFF2-40B4-BE49-F238E27FC236}">
                <a16:creationId xmlns:a16="http://schemas.microsoft.com/office/drawing/2014/main" xmlns="" id="{CA0ACE17-AA2B-1D4A-A96E-AA109AD8293B}"/>
              </a:ext>
            </a:extLst>
          </p:cNvPr>
          <p:cNvSpPr/>
          <p:nvPr userDrawn="1"/>
        </p:nvSpPr>
        <p:spPr>
          <a:xfrm>
            <a:off x="0" y="0"/>
            <a:ext cx="43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9" name="Obdélník 8">
            <a:extLst>
              <a:ext uri="{FF2B5EF4-FFF2-40B4-BE49-F238E27FC236}">
                <a16:creationId xmlns:a16="http://schemas.microsoft.com/office/drawing/2014/main" xmlns="" id="{58FFDF2C-62FC-5C44-A6DE-0121A85DA288}"/>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0" name="TextovéPole 9">
            <a:extLst>
              <a:ext uri="{FF2B5EF4-FFF2-40B4-BE49-F238E27FC236}">
                <a16:creationId xmlns:a16="http://schemas.microsoft.com/office/drawing/2014/main" xmlns="" id="{9F4A7EC6-CE08-D64E-AED6-9AFD89BDAEEB}"/>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1" name="Zástupný text 2">
            <a:extLst>
              <a:ext uri="{FF2B5EF4-FFF2-40B4-BE49-F238E27FC236}">
                <a16:creationId xmlns:a16="http://schemas.microsoft.com/office/drawing/2014/main" xmlns="" id="{E74C3F4E-9A92-8346-A590-85D4640FD27D}"/>
              </a:ext>
            </a:extLst>
          </p:cNvPr>
          <p:cNvSpPr>
            <a:spLocks noGrp="1"/>
          </p:cNvSpPr>
          <p:nvPr>
            <p:ph type="body" sz="quarter" idx="14" hasCustomPrompt="1"/>
          </p:nvPr>
        </p:nvSpPr>
        <p:spPr>
          <a:xfrm>
            <a:off x="9400672" y="3501573"/>
            <a:ext cx="2223899" cy="2069234"/>
          </a:xfrm>
          <a:prstGeom prst="rect">
            <a:avLst/>
          </a:prstGeom>
        </p:spPr>
        <p:txBody>
          <a:bodyPr lIns="0" tIns="0" rIns="0" bIns="0"/>
          <a:lstStyle>
            <a:lvl1pPr marL="0" marR="0" indent="0" algn="l" defTabSz="914377" rtl="0" eaLnBrk="1" fontAlgn="auto" latinLnBrk="0" hangingPunct="1">
              <a:lnSpc>
                <a:spcPct val="140000"/>
              </a:lnSpc>
              <a:spcBef>
                <a:spcPts val="1000"/>
              </a:spcBef>
              <a:spcAft>
                <a:spcPts val="0"/>
              </a:spcAft>
              <a:buClrTx/>
              <a:buSzTx/>
              <a:buFont typeface="Arial" panose="020B0604020202020204" pitchFamily="34" charset="0"/>
              <a:buNone/>
              <a:tabLst/>
              <a:defRPr sz="1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Vysvětlující bílý text ke grafice vlevo, moto, citace, nebo krátký úryvek textu, sdělení, odstavec textu, zarovnaný na praporek vlevo.</a:t>
            </a:r>
          </a:p>
        </p:txBody>
      </p:sp>
      <p:sp>
        <p:nvSpPr>
          <p:cNvPr id="18" name="Zástupný text 13">
            <a:extLst>
              <a:ext uri="{FF2B5EF4-FFF2-40B4-BE49-F238E27FC236}">
                <a16:creationId xmlns:a16="http://schemas.microsoft.com/office/drawing/2014/main" xmlns="" id="{E1F14721-0A7A-E54C-9774-CB04BB447815}"/>
              </a:ext>
            </a:extLst>
          </p:cNvPr>
          <p:cNvSpPr>
            <a:spLocks noGrp="1"/>
          </p:cNvSpPr>
          <p:nvPr>
            <p:ph type="body" sz="quarter" idx="12" hasCustomPrompt="1"/>
          </p:nvPr>
        </p:nvSpPr>
        <p:spPr>
          <a:xfrm>
            <a:off x="1125539" y="832420"/>
            <a:ext cx="7123670" cy="907054"/>
          </a:xfrm>
          <a:prstGeom prst="rect">
            <a:avLst/>
          </a:prstGeom>
        </p:spPr>
        <p:txBody>
          <a:bodyPr lIns="0" tIns="0" rIns="0" bIns="0" anchor="t" anchorCtr="0"/>
          <a:lstStyle>
            <a:lvl1pPr marL="0" indent="0">
              <a:lnSpc>
                <a:spcPct val="90000"/>
              </a:lnSpc>
              <a:spcBef>
                <a:spcPts val="0"/>
              </a:spcBef>
              <a:buFontTx/>
              <a:buNone/>
              <a:defRPr lang="cs-CZ" sz="28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Barevný nadpis grafiky</a:t>
            </a:r>
          </a:p>
        </p:txBody>
      </p:sp>
      <p:sp>
        <p:nvSpPr>
          <p:cNvPr id="29" name="Zástupný text 13">
            <a:extLst>
              <a:ext uri="{FF2B5EF4-FFF2-40B4-BE49-F238E27FC236}">
                <a16:creationId xmlns:a16="http://schemas.microsoft.com/office/drawing/2014/main" xmlns="" id="{54C84702-CCF3-5048-846F-9E84F8EB23C5}"/>
              </a:ext>
            </a:extLst>
          </p:cNvPr>
          <p:cNvSpPr>
            <a:spLocks noGrp="1"/>
          </p:cNvSpPr>
          <p:nvPr>
            <p:ph type="body" sz="quarter" idx="23" hasCustomPrompt="1"/>
          </p:nvPr>
        </p:nvSpPr>
        <p:spPr>
          <a:xfrm>
            <a:off x="1125539" y="1762862"/>
            <a:ext cx="7123670" cy="644681"/>
          </a:xfrm>
          <a:prstGeom prst="rect">
            <a:avLst/>
          </a:prstGeom>
        </p:spPr>
        <p:txBody>
          <a:bodyPr lIns="0" tIns="0" rIns="0" bIns="0" anchor="t" anchorCtr="0"/>
          <a:lstStyle>
            <a:lvl1pPr marL="0" indent="0">
              <a:lnSpc>
                <a:spcPct val="90000"/>
              </a:lnSpc>
              <a:spcBef>
                <a:spcPts val="0"/>
              </a:spcBef>
              <a:buFontTx/>
              <a:buNone/>
              <a:defRPr lang="cs-CZ" sz="18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Podnadpis</a:t>
            </a:r>
          </a:p>
        </p:txBody>
      </p:sp>
      <p:pic>
        <p:nvPicPr>
          <p:cNvPr id="4" name="Obrázek 3">
            <a:extLst>
              <a:ext uri="{FF2B5EF4-FFF2-40B4-BE49-F238E27FC236}">
                <a16:creationId xmlns:a16="http://schemas.microsoft.com/office/drawing/2014/main" xmlns="" id="{0187A238-FF61-024F-B34A-D485E3D6B046}"/>
              </a:ext>
            </a:extLst>
          </p:cNvPr>
          <p:cNvPicPr>
            <a:picLocks noChangeAspect="1"/>
          </p:cNvPicPr>
          <p:nvPr userDrawn="1"/>
        </p:nvPicPr>
        <p:blipFill>
          <a:blip r:embed="rId2"/>
          <a:stretch>
            <a:fillRect/>
          </a:stretch>
        </p:blipFill>
        <p:spPr>
          <a:xfrm>
            <a:off x="9068702" y="324001"/>
            <a:ext cx="2811296" cy="2705209"/>
          </a:xfrm>
          <a:prstGeom prst="rect">
            <a:avLst/>
          </a:prstGeom>
        </p:spPr>
      </p:pic>
      <p:pic>
        <p:nvPicPr>
          <p:cNvPr id="14" name="Obrázek 13">
            <a:extLst>
              <a:ext uri="{FF2B5EF4-FFF2-40B4-BE49-F238E27FC236}">
                <a16:creationId xmlns:a16="http://schemas.microsoft.com/office/drawing/2014/main" xmlns="" id="{72CB8688-AD79-3945-B285-09F1659C2012}"/>
              </a:ext>
            </a:extLst>
          </p:cNvPr>
          <p:cNvPicPr>
            <a:picLocks noChangeAspect="1"/>
          </p:cNvPicPr>
          <p:nvPr userDrawn="1"/>
        </p:nvPicPr>
        <p:blipFill>
          <a:blip r:embed="rId3"/>
          <a:srcRect/>
          <a:stretch/>
        </p:blipFill>
        <p:spPr>
          <a:xfrm>
            <a:off x="9309331" y="5645772"/>
            <a:ext cx="708632" cy="708632"/>
          </a:xfrm>
          <a:prstGeom prst="rect">
            <a:avLst/>
          </a:prstGeom>
        </p:spPr>
      </p:pic>
      <p:sp>
        <p:nvSpPr>
          <p:cNvPr id="12" name="Zástupný obsah 5">
            <a:extLst>
              <a:ext uri="{FF2B5EF4-FFF2-40B4-BE49-F238E27FC236}">
                <a16:creationId xmlns:a16="http://schemas.microsoft.com/office/drawing/2014/main" xmlns="" id="{4ED130F4-34D6-3A4F-8318-F21264C1BC97}"/>
              </a:ext>
            </a:extLst>
          </p:cNvPr>
          <p:cNvSpPr>
            <a:spLocks noGrp="1"/>
          </p:cNvSpPr>
          <p:nvPr>
            <p:ph sz="quarter" idx="25" hasCustomPrompt="1"/>
          </p:nvPr>
        </p:nvSpPr>
        <p:spPr>
          <a:xfrm>
            <a:off x="1125538" y="2462213"/>
            <a:ext cx="6569075" cy="3938587"/>
          </a:xfrm>
          <a:prstGeom prst="rect">
            <a:avLst/>
          </a:prstGeom>
        </p:spPr>
        <p:txBody>
          <a:bodyPr/>
          <a:lstStyle>
            <a:lvl1pPr marL="0" indent="0">
              <a:buFontTx/>
              <a:buNone/>
              <a:defRPr sz="2400">
                <a:latin typeface="Open Sans" panose="020B0606030504020204" pitchFamily="34" charset="0"/>
                <a:ea typeface="Open Sans" panose="020B0606030504020204" pitchFamily="34" charset="0"/>
                <a:cs typeface="Open Sans" panose="020B0606030504020204" pitchFamily="34" charset="0"/>
              </a:defRPr>
            </a:lvl1pPr>
          </a:lstStyle>
          <a:p>
            <a:pPr lvl="0"/>
            <a:r>
              <a:rPr lang="cs-CZ"/>
              <a:t>Vložit ilustraci, graf...</a:t>
            </a:r>
          </a:p>
        </p:txBody>
      </p:sp>
    </p:spTree>
    <p:extLst>
      <p:ext uri="{BB962C8B-B14F-4D97-AF65-F5344CB8AC3E}">
        <p14:creationId xmlns:p14="http://schemas.microsoft.com/office/powerpoint/2010/main" val="7256125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10">
    <p:spTree>
      <p:nvGrpSpPr>
        <p:cNvPr id="1" name=""/>
        <p:cNvGrpSpPr/>
        <p:nvPr/>
      </p:nvGrpSpPr>
      <p:grpSpPr>
        <a:xfrm>
          <a:off x="0" y="0"/>
          <a:ext cx="0" cy="0"/>
          <a:chOff x="0" y="0"/>
          <a:chExt cx="0" cy="0"/>
        </a:xfrm>
      </p:grpSpPr>
      <p:sp>
        <p:nvSpPr>
          <p:cNvPr id="13" name="Obdélník 12">
            <a:extLst>
              <a:ext uri="{FF2B5EF4-FFF2-40B4-BE49-F238E27FC236}">
                <a16:creationId xmlns:a16="http://schemas.microsoft.com/office/drawing/2014/main" xmlns="" id="{C6AE0C5E-9A93-4047-985A-A6E43EBB3D5D}"/>
              </a:ext>
            </a:extLst>
          </p:cNvPr>
          <p:cNvSpPr/>
          <p:nvPr userDrawn="1"/>
        </p:nvSpPr>
        <p:spPr>
          <a:xfrm>
            <a:off x="9068704" y="3029209"/>
            <a:ext cx="2811296" cy="3531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7" name="Obdélník 6">
            <a:extLst>
              <a:ext uri="{FF2B5EF4-FFF2-40B4-BE49-F238E27FC236}">
                <a16:creationId xmlns:a16="http://schemas.microsoft.com/office/drawing/2014/main" xmlns="" id="{CA0ACE17-AA2B-1D4A-A96E-AA109AD8293B}"/>
              </a:ext>
            </a:extLst>
          </p:cNvPr>
          <p:cNvSpPr/>
          <p:nvPr userDrawn="1"/>
        </p:nvSpPr>
        <p:spPr>
          <a:xfrm>
            <a:off x="0" y="0"/>
            <a:ext cx="43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9" name="Obdélník 8">
            <a:extLst>
              <a:ext uri="{FF2B5EF4-FFF2-40B4-BE49-F238E27FC236}">
                <a16:creationId xmlns:a16="http://schemas.microsoft.com/office/drawing/2014/main" xmlns="" id="{58FFDF2C-62FC-5C44-A6DE-0121A85DA288}"/>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0" name="TextovéPole 9">
            <a:extLst>
              <a:ext uri="{FF2B5EF4-FFF2-40B4-BE49-F238E27FC236}">
                <a16:creationId xmlns:a16="http://schemas.microsoft.com/office/drawing/2014/main" xmlns="" id="{9F4A7EC6-CE08-D64E-AED6-9AFD89BDAEEB}"/>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1" name="Zástupný text 2">
            <a:extLst>
              <a:ext uri="{FF2B5EF4-FFF2-40B4-BE49-F238E27FC236}">
                <a16:creationId xmlns:a16="http://schemas.microsoft.com/office/drawing/2014/main" xmlns="" id="{E74C3F4E-9A92-8346-A590-85D4640FD27D}"/>
              </a:ext>
            </a:extLst>
          </p:cNvPr>
          <p:cNvSpPr>
            <a:spLocks noGrp="1"/>
          </p:cNvSpPr>
          <p:nvPr>
            <p:ph type="body" sz="quarter" idx="14" hasCustomPrompt="1"/>
          </p:nvPr>
        </p:nvSpPr>
        <p:spPr>
          <a:xfrm>
            <a:off x="9400672" y="3501573"/>
            <a:ext cx="2223899" cy="2097370"/>
          </a:xfrm>
          <a:prstGeom prst="rect">
            <a:avLst/>
          </a:prstGeom>
        </p:spPr>
        <p:txBody>
          <a:bodyPr lIns="0" tIns="0" rIns="0" bIns="0"/>
          <a:lstStyle>
            <a:lvl1pPr marL="0" marR="0" indent="0" algn="l" defTabSz="914377" rtl="0" eaLnBrk="1" fontAlgn="auto" latinLnBrk="0" hangingPunct="1">
              <a:lnSpc>
                <a:spcPct val="140000"/>
              </a:lnSpc>
              <a:spcBef>
                <a:spcPts val="1000"/>
              </a:spcBef>
              <a:spcAft>
                <a:spcPts val="0"/>
              </a:spcAft>
              <a:buClrTx/>
              <a:buSzTx/>
              <a:buFont typeface="Arial" panose="020B0604020202020204" pitchFamily="34" charset="0"/>
              <a:buNone/>
              <a:tabLst/>
              <a:defRPr sz="1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Vysvětlující bílý text ke grafice vlevo, moto, citace, nebo krátký úryvek textu, sdělení, odstavec textu, zarovnaný na praporek vlevo.</a:t>
            </a:r>
          </a:p>
        </p:txBody>
      </p:sp>
      <p:sp>
        <p:nvSpPr>
          <p:cNvPr id="18" name="Zástupný text 13">
            <a:extLst>
              <a:ext uri="{FF2B5EF4-FFF2-40B4-BE49-F238E27FC236}">
                <a16:creationId xmlns:a16="http://schemas.microsoft.com/office/drawing/2014/main" xmlns="" id="{E1F14721-0A7A-E54C-9774-CB04BB447815}"/>
              </a:ext>
            </a:extLst>
          </p:cNvPr>
          <p:cNvSpPr>
            <a:spLocks noGrp="1"/>
          </p:cNvSpPr>
          <p:nvPr>
            <p:ph type="body" sz="quarter" idx="12" hasCustomPrompt="1"/>
          </p:nvPr>
        </p:nvSpPr>
        <p:spPr>
          <a:xfrm>
            <a:off x="1125539" y="832420"/>
            <a:ext cx="7123670" cy="907054"/>
          </a:xfrm>
          <a:prstGeom prst="rect">
            <a:avLst/>
          </a:prstGeom>
        </p:spPr>
        <p:txBody>
          <a:bodyPr lIns="0" tIns="0" rIns="0" bIns="0" anchor="t" anchorCtr="0"/>
          <a:lstStyle>
            <a:lvl1pPr marL="0" indent="0">
              <a:lnSpc>
                <a:spcPct val="90000"/>
              </a:lnSpc>
              <a:spcBef>
                <a:spcPts val="0"/>
              </a:spcBef>
              <a:buFontTx/>
              <a:buNone/>
              <a:defRPr lang="cs-CZ" sz="28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Barevný nadpis grafiky</a:t>
            </a:r>
          </a:p>
        </p:txBody>
      </p:sp>
      <p:sp>
        <p:nvSpPr>
          <p:cNvPr id="29" name="Zástupný text 13">
            <a:extLst>
              <a:ext uri="{FF2B5EF4-FFF2-40B4-BE49-F238E27FC236}">
                <a16:creationId xmlns:a16="http://schemas.microsoft.com/office/drawing/2014/main" xmlns="" id="{54C84702-CCF3-5048-846F-9E84F8EB23C5}"/>
              </a:ext>
            </a:extLst>
          </p:cNvPr>
          <p:cNvSpPr>
            <a:spLocks noGrp="1"/>
          </p:cNvSpPr>
          <p:nvPr>
            <p:ph type="body" sz="quarter" idx="23" hasCustomPrompt="1"/>
          </p:nvPr>
        </p:nvSpPr>
        <p:spPr>
          <a:xfrm>
            <a:off x="1125539" y="1762862"/>
            <a:ext cx="7123670" cy="1666138"/>
          </a:xfrm>
          <a:prstGeom prst="rect">
            <a:avLst/>
          </a:prstGeom>
        </p:spPr>
        <p:txBody>
          <a:bodyPr lIns="0" tIns="0" rIns="0" bIns="0" anchor="t" anchorCtr="0"/>
          <a:lstStyle>
            <a:lvl1pPr marL="0" indent="0">
              <a:lnSpc>
                <a:spcPct val="90000"/>
              </a:lnSpc>
              <a:spcBef>
                <a:spcPts val="0"/>
              </a:spcBef>
              <a:buFontTx/>
              <a:buNone/>
              <a:defRPr lang="cs-CZ" sz="18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Text </a:t>
            </a:r>
          </a:p>
        </p:txBody>
      </p:sp>
      <p:pic>
        <p:nvPicPr>
          <p:cNvPr id="14" name="Obrázek 13">
            <a:extLst>
              <a:ext uri="{FF2B5EF4-FFF2-40B4-BE49-F238E27FC236}">
                <a16:creationId xmlns:a16="http://schemas.microsoft.com/office/drawing/2014/main" xmlns="" id="{72CB8688-AD79-3945-B285-09F1659C2012}"/>
              </a:ext>
            </a:extLst>
          </p:cNvPr>
          <p:cNvPicPr>
            <a:picLocks noChangeAspect="1"/>
          </p:cNvPicPr>
          <p:nvPr userDrawn="1"/>
        </p:nvPicPr>
        <p:blipFill>
          <a:blip r:embed="rId2"/>
          <a:srcRect/>
          <a:stretch/>
        </p:blipFill>
        <p:spPr>
          <a:xfrm>
            <a:off x="9309331" y="5645772"/>
            <a:ext cx="708632" cy="708632"/>
          </a:xfrm>
          <a:prstGeom prst="rect">
            <a:avLst/>
          </a:prstGeom>
        </p:spPr>
      </p:pic>
      <p:sp>
        <p:nvSpPr>
          <p:cNvPr id="12" name="Zástupný symbol obrázku 3">
            <a:extLst>
              <a:ext uri="{FF2B5EF4-FFF2-40B4-BE49-F238E27FC236}">
                <a16:creationId xmlns:a16="http://schemas.microsoft.com/office/drawing/2014/main" xmlns="" id="{A83653AF-2AE7-A24D-B86A-28A5548F4156}"/>
              </a:ext>
            </a:extLst>
          </p:cNvPr>
          <p:cNvSpPr>
            <a:spLocks noGrp="1"/>
          </p:cNvSpPr>
          <p:nvPr>
            <p:ph type="pic" sz="quarter" idx="15" hasCustomPrompt="1"/>
          </p:nvPr>
        </p:nvSpPr>
        <p:spPr>
          <a:xfrm>
            <a:off x="9068704" y="324001"/>
            <a:ext cx="2811297" cy="2705207"/>
          </a:xfrm>
          <a:prstGeom prst="rect">
            <a:avLst/>
          </a:prstGeom>
          <a:solidFill>
            <a:schemeClr val="tx1">
              <a:lumMod val="50000"/>
              <a:lumOff val="50000"/>
            </a:schemeClr>
          </a:solidFill>
        </p:spPr>
        <p:txBody>
          <a:bodyPr/>
          <a:lstStyle>
            <a:lvl1pPr marL="0" indent="0">
              <a:buNone/>
              <a:defRPr sz="2400">
                <a:latin typeface="Open Sans" panose="020B0606030504020204" pitchFamily="34" charset="0"/>
                <a:ea typeface="Open Sans" panose="020B0606030504020204" pitchFamily="34" charset="0"/>
                <a:cs typeface="Open Sans" panose="020B0606030504020204" pitchFamily="34" charset="0"/>
              </a:defRPr>
            </a:lvl1pPr>
          </a:lstStyle>
          <a:p>
            <a:r>
              <a:rPr lang="cs-CZ"/>
              <a:t>Vložte ilustrační obrázek</a:t>
            </a:r>
          </a:p>
          <a:p>
            <a:endParaRPr lang="cs-CZ"/>
          </a:p>
        </p:txBody>
      </p:sp>
      <p:sp>
        <p:nvSpPr>
          <p:cNvPr id="15" name="Zástupný text 13">
            <a:extLst>
              <a:ext uri="{FF2B5EF4-FFF2-40B4-BE49-F238E27FC236}">
                <a16:creationId xmlns:a16="http://schemas.microsoft.com/office/drawing/2014/main" xmlns="" id="{A7BC3684-29E5-FE4D-9EAA-5C981742E274}"/>
              </a:ext>
            </a:extLst>
          </p:cNvPr>
          <p:cNvSpPr>
            <a:spLocks noGrp="1"/>
          </p:cNvSpPr>
          <p:nvPr>
            <p:ph type="body" sz="quarter" idx="24" hasCustomPrompt="1"/>
          </p:nvPr>
        </p:nvSpPr>
        <p:spPr>
          <a:xfrm>
            <a:off x="1125539" y="4297515"/>
            <a:ext cx="1858293" cy="1666138"/>
          </a:xfrm>
          <a:prstGeom prst="rect">
            <a:avLst/>
          </a:prstGeom>
        </p:spPr>
        <p:txBody>
          <a:bodyPr lIns="0" tIns="0" rIns="0" bIns="0" anchor="t" anchorCtr="0"/>
          <a:lstStyle>
            <a:lvl1pPr marL="0" indent="0">
              <a:lnSpc>
                <a:spcPct val="90000"/>
              </a:lnSpc>
              <a:spcBef>
                <a:spcPts val="0"/>
              </a:spcBef>
              <a:buFontTx/>
              <a:buNone/>
              <a:defRPr lang="cs-CZ" sz="2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cs-CZ"/>
              <a:t>Titulek vložené grafiky</a:t>
            </a:r>
          </a:p>
        </p:txBody>
      </p:sp>
      <p:sp>
        <p:nvSpPr>
          <p:cNvPr id="17" name="Zástupný obsah 5">
            <a:extLst>
              <a:ext uri="{FF2B5EF4-FFF2-40B4-BE49-F238E27FC236}">
                <a16:creationId xmlns:a16="http://schemas.microsoft.com/office/drawing/2014/main" xmlns="" id="{F91DDD43-305E-C44A-9EC2-0B2CD51FF070}"/>
              </a:ext>
            </a:extLst>
          </p:cNvPr>
          <p:cNvSpPr>
            <a:spLocks noGrp="1"/>
          </p:cNvSpPr>
          <p:nvPr>
            <p:ph sz="quarter" idx="26" hasCustomPrompt="1"/>
          </p:nvPr>
        </p:nvSpPr>
        <p:spPr>
          <a:xfrm>
            <a:off x="3193488" y="3657967"/>
            <a:ext cx="5064247" cy="2742833"/>
          </a:xfrm>
          <a:prstGeom prst="rect">
            <a:avLst/>
          </a:prstGeom>
        </p:spPr>
        <p:txBody>
          <a:bodyPr/>
          <a:lstStyle>
            <a:lvl1pPr marL="0" indent="0">
              <a:buFontTx/>
              <a:buNone/>
              <a:defRPr sz="2400">
                <a:latin typeface="Open Sans" panose="020B0606030504020204" pitchFamily="34" charset="0"/>
                <a:ea typeface="Open Sans" panose="020B0606030504020204" pitchFamily="34" charset="0"/>
                <a:cs typeface="Open Sans" panose="020B0606030504020204" pitchFamily="34" charset="0"/>
              </a:defRPr>
            </a:lvl1pPr>
          </a:lstStyle>
          <a:p>
            <a:pPr lvl="0"/>
            <a:r>
              <a:rPr lang="cs-CZ"/>
              <a:t>Vložit ilustraci, graf...</a:t>
            </a:r>
          </a:p>
        </p:txBody>
      </p:sp>
    </p:spTree>
    <p:extLst>
      <p:ext uri="{BB962C8B-B14F-4D97-AF65-F5344CB8AC3E}">
        <p14:creationId xmlns:p14="http://schemas.microsoft.com/office/powerpoint/2010/main" val="9855381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11">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xmlns="" id="{E71B8784-C8CF-074F-968C-196F97CB3EFD}"/>
              </a:ext>
            </a:extLst>
          </p:cNvPr>
          <p:cNvPicPr>
            <a:picLocks noChangeAspect="1"/>
          </p:cNvPicPr>
          <p:nvPr userDrawn="1"/>
        </p:nvPicPr>
        <p:blipFill>
          <a:blip r:embed="rId2"/>
          <a:stretch>
            <a:fillRect/>
          </a:stretch>
        </p:blipFill>
        <p:spPr>
          <a:xfrm>
            <a:off x="5958109" y="511858"/>
            <a:ext cx="5746051" cy="5746051"/>
          </a:xfrm>
          <a:prstGeom prst="rect">
            <a:avLst/>
          </a:prstGeom>
        </p:spPr>
      </p:pic>
      <p:sp>
        <p:nvSpPr>
          <p:cNvPr id="7" name="Obdélník 6">
            <a:extLst>
              <a:ext uri="{FF2B5EF4-FFF2-40B4-BE49-F238E27FC236}">
                <a16:creationId xmlns:a16="http://schemas.microsoft.com/office/drawing/2014/main" xmlns="" id="{CA0ACE17-AA2B-1D4A-A96E-AA109AD8293B}"/>
              </a:ext>
            </a:extLst>
          </p:cNvPr>
          <p:cNvSpPr/>
          <p:nvPr userDrawn="1"/>
        </p:nvSpPr>
        <p:spPr>
          <a:xfrm>
            <a:off x="0" y="0"/>
            <a:ext cx="43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9" name="Obdélník 8">
            <a:extLst>
              <a:ext uri="{FF2B5EF4-FFF2-40B4-BE49-F238E27FC236}">
                <a16:creationId xmlns:a16="http://schemas.microsoft.com/office/drawing/2014/main" xmlns="" id="{58FFDF2C-62FC-5C44-A6DE-0121A85DA288}"/>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0" name="TextovéPole 9">
            <a:extLst>
              <a:ext uri="{FF2B5EF4-FFF2-40B4-BE49-F238E27FC236}">
                <a16:creationId xmlns:a16="http://schemas.microsoft.com/office/drawing/2014/main" xmlns="" id="{9F4A7EC6-CE08-D64E-AED6-9AFD89BDAEEB}"/>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7" name="Obdélník 16">
            <a:extLst>
              <a:ext uri="{FF2B5EF4-FFF2-40B4-BE49-F238E27FC236}">
                <a16:creationId xmlns:a16="http://schemas.microsoft.com/office/drawing/2014/main" xmlns="" id="{C09161FB-C17A-6C4B-A2C8-9DB6FEBCB444}"/>
              </a:ext>
            </a:extLst>
          </p:cNvPr>
          <p:cNvSpPr/>
          <p:nvPr userDrawn="1"/>
        </p:nvSpPr>
        <p:spPr>
          <a:xfrm>
            <a:off x="1595368" y="1716507"/>
            <a:ext cx="3240505" cy="3240505"/>
          </a:xfrm>
          <a:prstGeom prst="rect">
            <a:avLst/>
          </a:prstGeom>
          <a:noFill/>
          <a:ln w="889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9" name="Zástupný text 2">
            <a:extLst>
              <a:ext uri="{FF2B5EF4-FFF2-40B4-BE49-F238E27FC236}">
                <a16:creationId xmlns:a16="http://schemas.microsoft.com/office/drawing/2014/main" xmlns="" id="{D6769C78-F456-124C-A8A5-9DF916296F2D}"/>
              </a:ext>
            </a:extLst>
          </p:cNvPr>
          <p:cNvSpPr>
            <a:spLocks noGrp="1"/>
          </p:cNvSpPr>
          <p:nvPr>
            <p:ph type="body" sz="quarter" idx="14" hasCustomPrompt="1"/>
          </p:nvPr>
        </p:nvSpPr>
        <p:spPr>
          <a:xfrm>
            <a:off x="1868083" y="2037348"/>
            <a:ext cx="2695074" cy="2695073"/>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400" b="1" i="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Místo pro krátký next, citaci případně podobné. Citace, krátký text. Místo pro krátký next, citaci. </a:t>
            </a:r>
          </a:p>
        </p:txBody>
      </p:sp>
    </p:spTree>
    <p:extLst>
      <p:ext uri="{BB962C8B-B14F-4D97-AF65-F5344CB8AC3E}">
        <p14:creationId xmlns:p14="http://schemas.microsoft.com/office/powerpoint/2010/main" val="8310471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12">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xmlns="" id="{CA0ACE17-AA2B-1D4A-A96E-AA109AD8293B}"/>
              </a:ext>
            </a:extLst>
          </p:cNvPr>
          <p:cNvSpPr/>
          <p:nvPr userDrawn="1"/>
        </p:nvSpPr>
        <p:spPr>
          <a:xfrm>
            <a:off x="0" y="0"/>
            <a:ext cx="43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9" name="Obdélník 8">
            <a:extLst>
              <a:ext uri="{FF2B5EF4-FFF2-40B4-BE49-F238E27FC236}">
                <a16:creationId xmlns:a16="http://schemas.microsoft.com/office/drawing/2014/main" xmlns="" id="{58FFDF2C-62FC-5C44-A6DE-0121A85DA288}"/>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0" name="TextovéPole 9">
            <a:extLst>
              <a:ext uri="{FF2B5EF4-FFF2-40B4-BE49-F238E27FC236}">
                <a16:creationId xmlns:a16="http://schemas.microsoft.com/office/drawing/2014/main" xmlns="" id="{9F4A7EC6-CE08-D64E-AED6-9AFD89BDAEEB}"/>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7" name="Obdélník 16">
            <a:extLst>
              <a:ext uri="{FF2B5EF4-FFF2-40B4-BE49-F238E27FC236}">
                <a16:creationId xmlns:a16="http://schemas.microsoft.com/office/drawing/2014/main" xmlns="" id="{C09161FB-C17A-6C4B-A2C8-9DB6FEBCB444}"/>
              </a:ext>
            </a:extLst>
          </p:cNvPr>
          <p:cNvSpPr/>
          <p:nvPr userDrawn="1"/>
        </p:nvSpPr>
        <p:spPr>
          <a:xfrm>
            <a:off x="1595368" y="1716507"/>
            <a:ext cx="3240505" cy="3240505"/>
          </a:xfrm>
          <a:prstGeom prst="rect">
            <a:avLst/>
          </a:prstGeom>
          <a:noFill/>
          <a:ln w="889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9" name="Zástupný text 2">
            <a:extLst>
              <a:ext uri="{FF2B5EF4-FFF2-40B4-BE49-F238E27FC236}">
                <a16:creationId xmlns:a16="http://schemas.microsoft.com/office/drawing/2014/main" xmlns="" id="{D6769C78-F456-124C-A8A5-9DF916296F2D}"/>
              </a:ext>
            </a:extLst>
          </p:cNvPr>
          <p:cNvSpPr>
            <a:spLocks noGrp="1"/>
          </p:cNvSpPr>
          <p:nvPr>
            <p:ph type="body" sz="quarter" idx="14" hasCustomPrompt="1"/>
          </p:nvPr>
        </p:nvSpPr>
        <p:spPr>
          <a:xfrm>
            <a:off x="1868083" y="2037348"/>
            <a:ext cx="2695074" cy="2695073"/>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400" b="1" i="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Místo pro krátký next, citaci případně podobné. Citace, krátký text. Místo pro krátký next, citaci. </a:t>
            </a:r>
          </a:p>
        </p:txBody>
      </p:sp>
      <p:sp>
        <p:nvSpPr>
          <p:cNvPr id="11" name="Zástupný symbol obrázku 3">
            <a:extLst>
              <a:ext uri="{FF2B5EF4-FFF2-40B4-BE49-F238E27FC236}">
                <a16:creationId xmlns:a16="http://schemas.microsoft.com/office/drawing/2014/main" xmlns="" id="{3A49A577-0B02-B34E-95C8-B1553BBB478A}"/>
              </a:ext>
            </a:extLst>
          </p:cNvPr>
          <p:cNvSpPr>
            <a:spLocks noGrp="1"/>
          </p:cNvSpPr>
          <p:nvPr>
            <p:ph type="pic" sz="quarter" idx="15" hasCustomPrompt="1"/>
          </p:nvPr>
        </p:nvSpPr>
        <p:spPr>
          <a:xfrm>
            <a:off x="5358063" y="324001"/>
            <a:ext cx="6521938" cy="6236449"/>
          </a:xfrm>
          <a:prstGeom prst="rect">
            <a:avLst/>
          </a:prstGeom>
          <a:noFill/>
        </p:spPr>
        <p:txBody>
          <a:bodyPr/>
          <a:lstStyle>
            <a:lvl1pPr marL="0" indent="0">
              <a:buNone/>
              <a:defRPr sz="2400">
                <a:latin typeface="Open Sans" panose="020B0606030504020204" pitchFamily="34" charset="0"/>
                <a:ea typeface="Open Sans" panose="020B0606030504020204" pitchFamily="34" charset="0"/>
                <a:cs typeface="Open Sans" panose="020B0606030504020204" pitchFamily="34" charset="0"/>
              </a:defRPr>
            </a:lvl1pPr>
          </a:lstStyle>
          <a:p>
            <a:r>
              <a:rPr lang="cs-CZ"/>
              <a:t>Vložte ilustrační grafiku</a:t>
            </a:r>
          </a:p>
          <a:p>
            <a:endParaRPr lang="cs-CZ"/>
          </a:p>
        </p:txBody>
      </p:sp>
    </p:spTree>
    <p:extLst>
      <p:ext uri="{BB962C8B-B14F-4D97-AF65-F5344CB8AC3E}">
        <p14:creationId xmlns:p14="http://schemas.microsoft.com/office/powerpoint/2010/main" val="42074141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13">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xmlns="" id="{B1EFCD1A-FDFB-8C49-A6DB-EF5B60BE1EF8}"/>
              </a:ext>
            </a:extLst>
          </p:cNvPr>
          <p:cNvPicPr>
            <a:picLocks noChangeAspect="1"/>
          </p:cNvPicPr>
          <p:nvPr userDrawn="1"/>
        </p:nvPicPr>
        <p:blipFill>
          <a:blip r:embed="rId2"/>
          <a:stretch>
            <a:fillRect/>
          </a:stretch>
        </p:blipFill>
        <p:spPr>
          <a:xfrm>
            <a:off x="5774763" y="669760"/>
            <a:ext cx="5746051" cy="5746051"/>
          </a:xfrm>
          <a:prstGeom prst="rect">
            <a:avLst/>
          </a:prstGeom>
        </p:spPr>
      </p:pic>
      <p:sp>
        <p:nvSpPr>
          <p:cNvPr id="7" name="Obdélník 6">
            <a:extLst>
              <a:ext uri="{FF2B5EF4-FFF2-40B4-BE49-F238E27FC236}">
                <a16:creationId xmlns:a16="http://schemas.microsoft.com/office/drawing/2014/main" xmlns="" id="{CA0ACE17-AA2B-1D4A-A96E-AA109AD8293B}"/>
              </a:ext>
            </a:extLst>
          </p:cNvPr>
          <p:cNvSpPr/>
          <p:nvPr userDrawn="1"/>
        </p:nvSpPr>
        <p:spPr>
          <a:xfrm>
            <a:off x="0" y="0"/>
            <a:ext cx="43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9" name="Obdélník 8">
            <a:extLst>
              <a:ext uri="{FF2B5EF4-FFF2-40B4-BE49-F238E27FC236}">
                <a16:creationId xmlns:a16="http://schemas.microsoft.com/office/drawing/2014/main" xmlns="" id="{58FFDF2C-62FC-5C44-A6DE-0121A85DA288}"/>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0" name="TextovéPole 9">
            <a:extLst>
              <a:ext uri="{FF2B5EF4-FFF2-40B4-BE49-F238E27FC236}">
                <a16:creationId xmlns:a16="http://schemas.microsoft.com/office/drawing/2014/main" xmlns="" id="{9F4A7EC6-CE08-D64E-AED6-9AFD89BDAEEB}"/>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9" name="Zástupný text 2">
            <a:extLst>
              <a:ext uri="{FF2B5EF4-FFF2-40B4-BE49-F238E27FC236}">
                <a16:creationId xmlns:a16="http://schemas.microsoft.com/office/drawing/2014/main" xmlns="" id="{D6769C78-F456-124C-A8A5-9DF916296F2D}"/>
              </a:ext>
            </a:extLst>
          </p:cNvPr>
          <p:cNvSpPr>
            <a:spLocks noGrp="1"/>
          </p:cNvSpPr>
          <p:nvPr>
            <p:ph type="body" sz="quarter" idx="14" hasCustomPrompt="1"/>
          </p:nvPr>
        </p:nvSpPr>
        <p:spPr>
          <a:xfrm>
            <a:off x="1361731" y="1989222"/>
            <a:ext cx="3161321" cy="2695073"/>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2400" b="1" i="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Místo pro krátký next, citaci případně podobné. Citace, krátký text. Místo pro krátký next, citaci. </a:t>
            </a:r>
          </a:p>
        </p:txBody>
      </p:sp>
      <p:cxnSp>
        <p:nvCxnSpPr>
          <p:cNvPr id="11" name="Přímá spojnice 10">
            <a:extLst>
              <a:ext uri="{FF2B5EF4-FFF2-40B4-BE49-F238E27FC236}">
                <a16:creationId xmlns:a16="http://schemas.microsoft.com/office/drawing/2014/main" xmlns="" id="{033E1799-5DD8-7648-AA0C-A85D81025295}"/>
              </a:ext>
            </a:extLst>
          </p:cNvPr>
          <p:cNvCxnSpPr>
            <a:cxnSpLocks/>
          </p:cNvCxnSpPr>
          <p:nvPr userDrawn="1"/>
        </p:nvCxnSpPr>
        <p:spPr>
          <a:xfrm>
            <a:off x="1361693" y="4497068"/>
            <a:ext cx="756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ástupný text 2">
            <a:extLst>
              <a:ext uri="{FF2B5EF4-FFF2-40B4-BE49-F238E27FC236}">
                <a16:creationId xmlns:a16="http://schemas.microsoft.com/office/drawing/2014/main" xmlns="" id="{55DEAC11-930C-5D45-9E87-9A0C4020AA4D}"/>
              </a:ext>
            </a:extLst>
          </p:cNvPr>
          <p:cNvSpPr>
            <a:spLocks noGrp="1"/>
          </p:cNvSpPr>
          <p:nvPr>
            <p:ph type="body" sz="quarter" idx="15" hasCustomPrompt="1"/>
          </p:nvPr>
        </p:nvSpPr>
        <p:spPr>
          <a:xfrm>
            <a:off x="1361731" y="4680692"/>
            <a:ext cx="3834230" cy="786059"/>
          </a:xfrm>
          <a:prstGeom prst="rect">
            <a:avLst/>
          </a:prstGeom>
        </p:spPr>
        <p:txBody>
          <a:bodyPr lIns="0" tIns="0" rIns="0" bIns="0"/>
          <a:lstStyle>
            <a:lvl1pPr marL="0" marR="0" indent="0" algn="l" defTabSz="914377" rtl="0" eaLnBrk="1" fontAlgn="auto" latinLnBrk="0" hangingPunct="1">
              <a:lnSpc>
                <a:spcPct val="150000"/>
              </a:lnSpc>
              <a:spcBef>
                <a:spcPts val="1000"/>
              </a:spcBef>
              <a:spcAft>
                <a:spcPts val="0"/>
              </a:spcAft>
              <a:buClrTx/>
              <a:buSzTx/>
              <a:buFont typeface="Arial" panose="020B0604020202020204" pitchFamily="34" charset="0"/>
              <a:buNone/>
              <a:tabLst/>
              <a:defRPr sz="1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Text, citující</a:t>
            </a:r>
          </a:p>
        </p:txBody>
      </p:sp>
    </p:spTree>
    <p:extLst>
      <p:ext uri="{BB962C8B-B14F-4D97-AF65-F5344CB8AC3E}">
        <p14:creationId xmlns:p14="http://schemas.microsoft.com/office/powerpoint/2010/main" val="2303384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14">
    <p:spTree>
      <p:nvGrpSpPr>
        <p:cNvPr id="1" name=""/>
        <p:cNvGrpSpPr/>
        <p:nvPr/>
      </p:nvGrpSpPr>
      <p:grpSpPr>
        <a:xfrm>
          <a:off x="0" y="0"/>
          <a:ext cx="0" cy="0"/>
          <a:chOff x="0" y="0"/>
          <a:chExt cx="0" cy="0"/>
        </a:xfrm>
      </p:grpSpPr>
      <p:sp>
        <p:nvSpPr>
          <p:cNvPr id="15" name="Zástupný obsah 5">
            <a:extLst>
              <a:ext uri="{FF2B5EF4-FFF2-40B4-BE49-F238E27FC236}">
                <a16:creationId xmlns:a16="http://schemas.microsoft.com/office/drawing/2014/main" xmlns="" id="{660561E4-7392-0941-961A-08D138CDD6CE}"/>
              </a:ext>
            </a:extLst>
          </p:cNvPr>
          <p:cNvSpPr>
            <a:spLocks noGrp="1"/>
          </p:cNvSpPr>
          <p:nvPr>
            <p:ph sz="quarter" idx="25" hasCustomPrompt="1"/>
          </p:nvPr>
        </p:nvSpPr>
        <p:spPr>
          <a:xfrm>
            <a:off x="5345847" y="323924"/>
            <a:ext cx="6555422" cy="6245688"/>
          </a:xfrm>
          <a:prstGeom prst="rect">
            <a:avLst/>
          </a:prstGeom>
        </p:spPr>
        <p:txBody>
          <a:bodyPr/>
          <a:lstStyle>
            <a:lvl1pPr marL="0" indent="0">
              <a:buFontTx/>
              <a:buNone/>
              <a:defRPr sz="2400">
                <a:latin typeface="Open Sans" panose="020B0606030504020204" pitchFamily="34" charset="0"/>
                <a:ea typeface="Open Sans" panose="020B0606030504020204" pitchFamily="34" charset="0"/>
                <a:cs typeface="Open Sans" panose="020B0606030504020204" pitchFamily="34" charset="0"/>
              </a:defRPr>
            </a:lvl1pPr>
          </a:lstStyle>
          <a:p>
            <a:pPr lvl="0"/>
            <a:r>
              <a:rPr lang="cs-CZ"/>
              <a:t>Vložit sem ilustraci, graf...</a:t>
            </a:r>
          </a:p>
        </p:txBody>
      </p:sp>
      <p:sp>
        <p:nvSpPr>
          <p:cNvPr id="7" name="Obdélník 6">
            <a:extLst>
              <a:ext uri="{FF2B5EF4-FFF2-40B4-BE49-F238E27FC236}">
                <a16:creationId xmlns:a16="http://schemas.microsoft.com/office/drawing/2014/main" xmlns="" id="{CA0ACE17-AA2B-1D4A-A96E-AA109AD8293B}"/>
              </a:ext>
            </a:extLst>
          </p:cNvPr>
          <p:cNvSpPr/>
          <p:nvPr userDrawn="1"/>
        </p:nvSpPr>
        <p:spPr>
          <a:xfrm>
            <a:off x="0" y="0"/>
            <a:ext cx="43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9" name="Obdélník 8">
            <a:extLst>
              <a:ext uri="{FF2B5EF4-FFF2-40B4-BE49-F238E27FC236}">
                <a16:creationId xmlns:a16="http://schemas.microsoft.com/office/drawing/2014/main" xmlns="" id="{58FFDF2C-62FC-5C44-A6DE-0121A85DA288}"/>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0" name="TextovéPole 9">
            <a:extLst>
              <a:ext uri="{FF2B5EF4-FFF2-40B4-BE49-F238E27FC236}">
                <a16:creationId xmlns:a16="http://schemas.microsoft.com/office/drawing/2014/main" xmlns="" id="{9F4A7EC6-CE08-D64E-AED6-9AFD89BDAEEB}"/>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9" name="Zástupný text 2">
            <a:extLst>
              <a:ext uri="{FF2B5EF4-FFF2-40B4-BE49-F238E27FC236}">
                <a16:creationId xmlns:a16="http://schemas.microsoft.com/office/drawing/2014/main" xmlns="" id="{D6769C78-F456-124C-A8A5-9DF916296F2D}"/>
              </a:ext>
            </a:extLst>
          </p:cNvPr>
          <p:cNvSpPr>
            <a:spLocks noGrp="1"/>
          </p:cNvSpPr>
          <p:nvPr>
            <p:ph type="body" sz="quarter" idx="14" hasCustomPrompt="1"/>
          </p:nvPr>
        </p:nvSpPr>
        <p:spPr>
          <a:xfrm>
            <a:off x="1361731" y="1106906"/>
            <a:ext cx="3161321" cy="2695073"/>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2400" b="1" i="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Místo pro krátký next, citaci případně podobné. Citace, krátký text. Místo pro krátký next, citaci. </a:t>
            </a:r>
          </a:p>
        </p:txBody>
      </p:sp>
      <p:cxnSp>
        <p:nvCxnSpPr>
          <p:cNvPr id="11" name="Přímá spojnice 10">
            <a:extLst>
              <a:ext uri="{FF2B5EF4-FFF2-40B4-BE49-F238E27FC236}">
                <a16:creationId xmlns:a16="http://schemas.microsoft.com/office/drawing/2014/main" xmlns="" id="{033E1799-5DD8-7648-AA0C-A85D81025295}"/>
              </a:ext>
            </a:extLst>
          </p:cNvPr>
          <p:cNvCxnSpPr>
            <a:cxnSpLocks/>
          </p:cNvCxnSpPr>
          <p:nvPr userDrawn="1"/>
        </p:nvCxnSpPr>
        <p:spPr>
          <a:xfrm>
            <a:off x="1361693" y="3614752"/>
            <a:ext cx="756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Zástupný text 2">
            <a:extLst>
              <a:ext uri="{FF2B5EF4-FFF2-40B4-BE49-F238E27FC236}">
                <a16:creationId xmlns:a16="http://schemas.microsoft.com/office/drawing/2014/main" xmlns="" id="{55DEAC11-930C-5D45-9E87-9A0C4020AA4D}"/>
              </a:ext>
            </a:extLst>
          </p:cNvPr>
          <p:cNvSpPr>
            <a:spLocks noGrp="1"/>
          </p:cNvSpPr>
          <p:nvPr>
            <p:ph type="body" sz="quarter" idx="15" hasCustomPrompt="1"/>
          </p:nvPr>
        </p:nvSpPr>
        <p:spPr>
          <a:xfrm>
            <a:off x="1361731" y="3798376"/>
            <a:ext cx="3834230" cy="786059"/>
          </a:xfrm>
          <a:prstGeom prst="rect">
            <a:avLst/>
          </a:prstGeom>
        </p:spPr>
        <p:txBody>
          <a:bodyPr lIns="0" tIns="0" rIns="0" bIns="0"/>
          <a:lstStyle>
            <a:lvl1pPr marL="0" marR="0" indent="0" algn="l" defTabSz="914377" rtl="0" eaLnBrk="1" fontAlgn="auto" latinLnBrk="0" hangingPunct="1">
              <a:lnSpc>
                <a:spcPct val="150000"/>
              </a:lnSpc>
              <a:spcBef>
                <a:spcPts val="1000"/>
              </a:spcBef>
              <a:spcAft>
                <a:spcPts val="0"/>
              </a:spcAft>
              <a:buClrTx/>
              <a:buSzTx/>
              <a:buFont typeface="Arial" panose="020B0604020202020204" pitchFamily="34" charset="0"/>
              <a:buNone/>
              <a:tabLst/>
              <a:defRPr sz="17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Text, citující</a:t>
            </a:r>
          </a:p>
        </p:txBody>
      </p:sp>
      <p:sp>
        <p:nvSpPr>
          <p:cNvPr id="14" name="Zástupný text 2">
            <a:extLst>
              <a:ext uri="{FF2B5EF4-FFF2-40B4-BE49-F238E27FC236}">
                <a16:creationId xmlns:a16="http://schemas.microsoft.com/office/drawing/2014/main" xmlns="" id="{DA05F0A3-9CE6-CF4A-9035-11E70CCD5AB1}"/>
              </a:ext>
            </a:extLst>
          </p:cNvPr>
          <p:cNvSpPr>
            <a:spLocks noGrp="1"/>
          </p:cNvSpPr>
          <p:nvPr>
            <p:ph type="body" sz="quarter" idx="17" hasCustomPrompt="1"/>
          </p:nvPr>
        </p:nvSpPr>
        <p:spPr>
          <a:xfrm>
            <a:off x="1361693" y="5219207"/>
            <a:ext cx="3161320" cy="1350405"/>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400" b="1" i="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Místo pro krátký next, citaci případně podobné. Citace, krátký text. Místo pro krátký next, citaci. </a:t>
            </a:r>
          </a:p>
        </p:txBody>
      </p:sp>
    </p:spTree>
    <p:extLst>
      <p:ext uri="{BB962C8B-B14F-4D97-AF65-F5344CB8AC3E}">
        <p14:creationId xmlns:p14="http://schemas.microsoft.com/office/powerpoint/2010/main" val="36443078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15">
    <p:spTree>
      <p:nvGrpSpPr>
        <p:cNvPr id="1" name=""/>
        <p:cNvGrpSpPr/>
        <p:nvPr/>
      </p:nvGrpSpPr>
      <p:grpSpPr>
        <a:xfrm>
          <a:off x="0" y="0"/>
          <a:ext cx="0" cy="0"/>
          <a:chOff x="0" y="0"/>
          <a:chExt cx="0" cy="0"/>
        </a:xfrm>
      </p:grpSpPr>
      <p:sp>
        <p:nvSpPr>
          <p:cNvPr id="11" name="Zástupný obsah 5">
            <a:extLst>
              <a:ext uri="{FF2B5EF4-FFF2-40B4-BE49-F238E27FC236}">
                <a16:creationId xmlns:a16="http://schemas.microsoft.com/office/drawing/2014/main" xmlns="" id="{90116C65-F0BB-3E41-B86F-5AF4501A3D2C}"/>
              </a:ext>
            </a:extLst>
          </p:cNvPr>
          <p:cNvSpPr>
            <a:spLocks noGrp="1"/>
          </p:cNvSpPr>
          <p:nvPr>
            <p:ph sz="quarter" idx="25" hasCustomPrompt="1"/>
          </p:nvPr>
        </p:nvSpPr>
        <p:spPr>
          <a:xfrm>
            <a:off x="5345847" y="323924"/>
            <a:ext cx="6555422" cy="6245688"/>
          </a:xfrm>
          <a:prstGeom prst="rect">
            <a:avLst/>
          </a:prstGeom>
        </p:spPr>
        <p:txBody>
          <a:bodyPr/>
          <a:lstStyle>
            <a:lvl1pPr marL="0" indent="0">
              <a:buFontTx/>
              <a:buNone/>
              <a:defRPr/>
            </a:lvl1pPr>
          </a:lstStyle>
          <a:p>
            <a:pPr lvl="0"/>
            <a:r>
              <a:rPr lang="cs-CZ"/>
              <a:t>Vložit sem ilustraci, graf...</a:t>
            </a:r>
          </a:p>
        </p:txBody>
      </p:sp>
      <p:sp>
        <p:nvSpPr>
          <p:cNvPr id="7" name="Obdélník 6">
            <a:extLst>
              <a:ext uri="{FF2B5EF4-FFF2-40B4-BE49-F238E27FC236}">
                <a16:creationId xmlns:a16="http://schemas.microsoft.com/office/drawing/2014/main" xmlns="" id="{CA0ACE17-AA2B-1D4A-A96E-AA109AD8293B}"/>
              </a:ext>
            </a:extLst>
          </p:cNvPr>
          <p:cNvSpPr/>
          <p:nvPr userDrawn="1"/>
        </p:nvSpPr>
        <p:spPr>
          <a:xfrm>
            <a:off x="0" y="0"/>
            <a:ext cx="43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9" name="Obdélník 8">
            <a:extLst>
              <a:ext uri="{FF2B5EF4-FFF2-40B4-BE49-F238E27FC236}">
                <a16:creationId xmlns:a16="http://schemas.microsoft.com/office/drawing/2014/main" xmlns="" id="{58FFDF2C-62FC-5C44-A6DE-0121A85DA288}"/>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0" name="TextovéPole 9">
            <a:extLst>
              <a:ext uri="{FF2B5EF4-FFF2-40B4-BE49-F238E27FC236}">
                <a16:creationId xmlns:a16="http://schemas.microsoft.com/office/drawing/2014/main" xmlns="" id="{9F4A7EC6-CE08-D64E-AED6-9AFD89BDAEEB}"/>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9" name="Zástupný text 2">
            <a:extLst>
              <a:ext uri="{FF2B5EF4-FFF2-40B4-BE49-F238E27FC236}">
                <a16:creationId xmlns:a16="http://schemas.microsoft.com/office/drawing/2014/main" xmlns="" id="{D6769C78-F456-124C-A8A5-9DF916296F2D}"/>
              </a:ext>
            </a:extLst>
          </p:cNvPr>
          <p:cNvSpPr>
            <a:spLocks noGrp="1"/>
          </p:cNvSpPr>
          <p:nvPr>
            <p:ph type="body" sz="quarter" idx="14" hasCustomPrompt="1"/>
          </p:nvPr>
        </p:nvSpPr>
        <p:spPr>
          <a:xfrm>
            <a:off x="1361732" y="2566738"/>
            <a:ext cx="3161282" cy="1074820"/>
          </a:xfrm>
          <a:prstGeom prst="rect">
            <a:avLst/>
          </a:prstGeom>
        </p:spPr>
        <p:txBody>
          <a:bodyPr lIns="0" tIns="0" rIns="0" bIns="0" anchor="b" anchorCtr="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2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Nadpis textu</a:t>
            </a:r>
          </a:p>
        </p:txBody>
      </p:sp>
      <p:sp>
        <p:nvSpPr>
          <p:cNvPr id="14" name="Zástupný text 2">
            <a:extLst>
              <a:ext uri="{FF2B5EF4-FFF2-40B4-BE49-F238E27FC236}">
                <a16:creationId xmlns:a16="http://schemas.microsoft.com/office/drawing/2014/main" xmlns="" id="{DA05F0A3-9CE6-CF4A-9035-11E70CCD5AB1}"/>
              </a:ext>
            </a:extLst>
          </p:cNvPr>
          <p:cNvSpPr>
            <a:spLocks noGrp="1"/>
          </p:cNvSpPr>
          <p:nvPr>
            <p:ph type="body" sz="quarter" idx="17" hasCustomPrompt="1"/>
          </p:nvPr>
        </p:nvSpPr>
        <p:spPr>
          <a:xfrm>
            <a:off x="1361693" y="4019740"/>
            <a:ext cx="3161320" cy="2249460"/>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400" b="1" i="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Místo pro krátký next, citaci případně podobné. Citace, krátký text. Místo pro krátký next, citaci. </a:t>
            </a:r>
          </a:p>
        </p:txBody>
      </p:sp>
      <p:pic>
        <p:nvPicPr>
          <p:cNvPr id="3" name="Grafický objekt 2">
            <a:extLst>
              <a:ext uri="{FF2B5EF4-FFF2-40B4-BE49-F238E27FC236}">
                <a16:creationId xmlns:a16="http://schemas.microsoft.com/office/drawing/2014/main" xmlns="" id="{F5766B58-5041-7443-B537-6A78590E026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53477" y="588800"/>
            <a:ext cx="1091141" cy="1091141"/>
          </a:xfrm>
          <a:prstGeom prst="rect">
            <a:avLst/>
          </a:prstGeom>
        </p:spPr>
      </p:pic>
    </p:spTree>
    <p:extLst>
      <p:ext uri="{BB962C8B-B14F-4D97-AF65-F5344CB8AC3E}">
        <p14:creationId xmlns:p14="http://schemas.microsoft.com/office/powerpoint/2010/main" val="24257806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16">
    <p:spTree>
      <p:nvGrpSpPr>
        <p:cNvPr id="1" name=""/>
        <p:cNvGrpSpPr/>
        <p:nvPr/>
      </p:nvGrpSpPr>
      <p:grpSpPr>
        <a:xfrm>
          <a:off x="0" y="0"/>
          <a:ext cx="0" cy="0"/>
          <a:chOff x="0" y="0"/>
          <a:chExt cx="0" cy="0"/>
        </a:xfrm>
      </p:grpSpPr>
      <p:sp>
        <p:nvSpPr>
          <p:cNvPr id="15" name="Zástupný obsah 5">
            <a:extLst>
              <a:ext uri="{FF2B5EF4-FFF2-40B4-BE49-F238E27FC236}">
                <a16:creationId xmlns:a16="http://schemas.microsoft.com/office/drawing/2014/main" xmlns="" id="{CA655009-1D7A-3D44-8F4C-3B88CC34F80F}"/>
              </a:ext>
            </a:extLst>
          </p:cNvPr>
          <p:cNvSpPr>
            <a:spLocks noGrp="1"/>
          </p:cNvSpPr>
          <p:nvPr>
            <p:ph sz="quarter" idx="25" hasCustomPrompt="1"/>
          </p:nvPr>
        </p:nvSpPr>
        <p:spPr>
          <a:xfrm>
            <a:off x="5345847" y="323924"/>
            <a:ext cx="6555422" cy="6245688"/>
          </a:xfrm>
          <a:prstGeom prst="rect">
            <a:avLst/>
          </a:prstGeom>
        </p:spPr>
        <p:txBody>
          <a:bodyPr/>
          <a:lstStyle>
            <a:lvl1pPr marL="0" indent="0">
              <a:buFontTx/>
              <a:buNone/>
              <a:defRPr sz="2400">
                <a:latin typeface="Open Sans" panose="020B0606030504020204" pitchFamily="34" charset="0"/>
                <a:ea typeface="Open Sans" panose="020B0606030504020204" pitchFamily="34" charset="0"/>
                <a:cs typeface="Open Sans" panose="020B0606030504020204" pitchFamily="34" charset="0"/>
              </a:defRPr>
            </a:lvl1pPr>
          </a:lstStyle>
          <a:p>
            <a:pPr lvl="0"/>
            <a:r>
              <a:rPr lang="cs-CZ"/>
              <a:t>Vložit sem ilustraci, graf...</a:t>
            </a:r>
          </a:p>
        </p:txBody>
      </p:sp>
      <p:sp>
        <p:nvSpPr>
          <p:cNvPr id="7" name="Obdélník 6">
            <a:extLst>
              <a:ext uri="{FF2B5EF4-FFF2-40B4-BE49-F238E27FC236}">
                <a16:creationId xmlns:a16="http://schemas.microsoft.com/office/drawing/2014/main" xmlns="" id="{CA0ACE17-AA2B-1D4A-A96E-AA109AD8293B}"/>
              </a:ext>
            </a:extLst>
          </p:cNvPr>
          <p:cNvSpPr/>
          <p:nvPr userDrawn="1"/>
        </p:nvSpPr>
        <p:spPr>
          <a:xfrm>
            <a:off x="0" y="0"/>
            <a:ext cx="43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9" name="Obdélník 8">
            <a:extLst>
              <a:ext uri="{FF2B5EF4-FFF2-40B4-BE49-F238E27FC236}">
                <a16:creationId xmlns:a16="http://schemas.microsoft.com/office/drawing/2014/main" xmlns="" id="{58FFDF2C-62FC-5C44-A6DE-0121A85DA288}"/>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0" name="TextovéPole 9">
            <a:extLst>
              <a:ext uri="{FF2B5EF4-FFF2-40B4-BE49-F238E27FC236}">
                <a16:creationId xmlns:a16="http://schemas.microsoft.com/office/drawing/2014/main" xmlns="" id="{9F4A7EC6-CE08-D64E-AED6-9AFD89BDAEEB}"/>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9" name="Zástupný text 2">
            <a:extLst>
              <a:ext uri="{FF2B5EF4-FFF2-40B4-BE49-F238E27FC236}">
                <a16:creationId xmlns:a16="http://schemas.microsoft.com/office/drawing/2014/main" xmlns="" id="{D6769C78-F456-124C-A8A5-9DF916296F2D}"/>
              </a:ext>
            </a:extLst>
          </p:cNvPr>
          <p:cNvSpPr>
            <a:spLocks noGrp="1"/>
          </p:cNvSpPr>
          <p:nvPr>
            <p:ph type="body" sz="quarter" idx="14" hasCustomPrompt="1"/>
          </p:nvPr>
        </p:nvSpPr>
        <p:spPr>
          <a:xfrm>
            <a:off x="1361732" y="914401"/>
            <a:ext cx="3161282" cy="1074820"/>
          </a:xfrm>
          <a:prstGeom prst="rect">
            <a:avLst/>
          </a:prstGeom>
        </p:spPr>
        <p:txBody>
          <a:bodyPr lIns="0" tIns="0" rIns="0" bIns="0" anchor="t" anchorCtr="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2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Nadpis textu</a:t>
            </a:r>
          </a:p>
        </p:txBody>
      </p:sp>
      <p:pic>
        <p:nvPicPr>
          <p:cNvPr id="6" name="Grafický objekt 5">
            <a:extLst>
              <a:ext uri="{FF2B5EF4-FFF2-40B4-BE49-F238E27FC236}">
                <a16:creationId xmlns:a16="http://schemas.microsoft.com/office/drawing/2014/main" xmlns="" id="{0A2806BE-6DA5-924E-A536-6740DE226B9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84086" y="4710083"/>
            <a:ext cx="1498693" cy="1498693"/>
          </a:xfrm>
          <a:prstGeom prst="rect">
            <a:avLst/>
          </a:prstGeom>
        </p:spPr>
      </p:pic>
      <p:pic>
        <p:nvPicPr>
          <p:cNvPr id="4" name="Grafický objekt 3">
            <a:extLst>
              <a:ext uri="{FF2B5EF4-FFF2-40B4-BE49-F238E27FC236}">
                <a16:creationId xmlns:a16="http://schemas.microsoft.com/office/drawing/2014/main" xmlns="" id="{850BEB6E-FDAD-A84D-A8CA-B192055C9BBF}"/>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777088" y="2863905"/>
            <a:ext cx="3011805" cy="2391051"/>
          </a:xfrm>
          <a:prstGeom prst="rect">
            <a:avLst/>
          </a:prstGeom>
        </p:spPr>
      </p:pic>
      <p:sp>
        <p:nvSpPr>
          <p:cNvPr id="14" name="Zástupný text 2">
            <a:extLst>
              <a:ext uri="{FF2B5EF4-FFF2-40B4-BE49-F238E27FC236}">
                <a16:creationId xmlns:a16="http://schemas.microsoft.com/office/drawing/2014/main" xmlns="" id="{DA05F0A3-9CE6-CF4A-9035-11E70CCD5AB1}"/>
              </a:ext>
            </a:extLst>
          </p:cNvPr>
          <p:cNvSpPr>
            <a:spLocks noGrp="1"/>
          </p:cNvSpPr>
          <p:nvPr>
            <p:ph type="body" sz="quarter" idx="17" hasCustomPrompt="1"/>
          </p:nvPr>
        </p:nvSpPr>
        <p:spPr>
          <a:xfrm>
            <a:off x="2030188" y="3107411"/>
            <a:ext cx="2492826" cy="1368336"/>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400" b="1" i="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Místo pro krátký text, citaci případně podobné. Citace, krátký text. Místo pro krátký next, citaci. </a:t>
            </a:r>
          </a:p>
        </p:txBody>
      </p:sp>
    </p:spTree>
    <p:extLst>
      <p:ext uri="{BB962C8B-B14F-4D97-AF65-F5344CB8AC3E}">
        <p14:creationId xmlns:p14="http://schemas.microsoft.com/office/powerpoint/2010/main" val="31027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 xmlns:a16="http://schemas.microsoft.com/office/drawing/2014/main" id="{0BF655D8-CA85-C9BF-46AA-9FA3EEB99778}"/>
              </a:ext>
            </a:extLst>
          </p:cNvPr>
          <p:cNvSpPr>
            <a:spLocks noGrp="1"/>
          </p:cNvSpPr>
          <p:nvPr>
            <p:ph type="dt" sz="half" idx="10"/>
          </p:nvPr>
        </p:nvSpPr>
        <p:spPr/>
        <p:txBody>
          <a:bodyPr/>
          <a:lstStyle/>
          <a:p>
            <a:fld id="{E5988A6F-C2B6-4439-AB2A-63D7B67D5FE7}" type="datetimeFigureOut">
              <a:rPr lang="en-GB" smtClean="0"/>
              <a:t>18/10/23</a:t>
            </a:fld>
            <a:endParaRPr lang="en-GB"/>
          </a:p>
        </p:txBody>
      </p:sp>
      <p:sp>
        <p:nvSpPr>
          <p:cNvPr id="3" name="Tijdelijke aanduiding voor voettekst 2">
            <a:extLst>
              <a:ext uri="{FF2B5EF4-FFF2-40B4-BE49-F238E27FC236}">
                <a16:creationId xmlns="" xmlns:a16="http://schemas.microsoft.com/office/drawing/2014/main" id="{2F698DBA-C756-3B44-C040-4F8E435FEA40}"/>
              </a:ext>
            </a:extLst>
          </p:cNvPr>
          <p:cNvSpPr>
            <a:spLocks noGrp="1"/>
          </p:cNvSpPr>
          <p:nvPr>
            <p:ph type="ftr" sz="quarter" idx="11"/>
          </p:nvPr>
        </p:nvSpPr>
        <p:spPr/>
        <p:txBody>
          <a:bodyPr/>
          <a:lstStyle/>
          <a:p>
            <a:endParaRPr lang="en-GB"/>
          </a:p>
        </p:txBody>
      </p:sp>
      <p:sp>
        <p:nvSpPr>
          <p:cNvPr id="4" name="Tijdelijke aanduiding voor dianummer 3">
            <a:extLst>
              <a:ext uri="{FF2B5EF4-FFF2-40B4-BE49-F238E27FC236}">
                <a16:creationId xmlns="" xmlns:a16="http://schemas.microsoft.com/office/drawing/2014/main" id="{C22A38ED-5BA3-B52C-A578-B19FC288C854}"/>
              </a:ext>
            </a:extLst>
          </p:cNvPr>
          <p:cNvSpPr>
            <a:spLocks noGrp="1"/>
          </p:cNvSpPr>
          <p:nvPr>
            <p:ph type="sldNum" sz="quarter" idx="12"/>
          </p:nvPr>
        </p:nvSpPr>
        <p:spPr/>
        <p:txBody>
          <a:bodyPr/>
          <a:lstStyle/>
          <a:p>
            <a:fld id="{30881AF0-90B1-4DC0-877A-BEABAD4D9CDD}" type="slidenum">
              <a:rPr lang="en-GB" smtClean="0"/>
              <a:t>‹#›</a:t>
            </a:fld>
            <a:endParaRPr lang="en-GB"/>
          </a:p>
        </p:txBody>
      </p:sp>
    </p:spTree>
    <p:extLst>
      <p:ext uri="{BB962C8B-B14F-4D97-AF65-F5344CB8AC3E}">
        <p14:creationId xmlns:p14="http://schemas.microsoft.com/office/powerpoint/2010/main" val="18638890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17">
    <p:spTree>
      <p:nvGrpSpPr>
        <p:cNvPr id="1" name=""/>
        <p:cNvGrpSpPr/>
        <p:nvPr/>
      </p:nvGrpSpPr>
      <p:grpSpPr>
        <a:xfrm>
          <a:off x="0" y="0"/>
          <a:ext cx="0" cy="0"/>
          <a:chOff x="0" y="0"/>
          <a:chExt cx="0" cy="0"/>
        </a:xfrm>
      </p:grpSpPr>
      <p:sp>
        <p:nvSpPr>
          <p:cNvPr id="15" name="Zástupný obsah 5">
            <a:extLst>
              <a:ext uri="{FF2B5EF4-FFF2-40B4-BE49-F238E27FC236}">
                <a16:creationId xmlns:a16="http://schemas.microsoft.com/office/drawing/2014/main" xmlns="" id="{FDFC64C1-DF75-7849-A326-7BCA5B560339}"/>
              </a:ext>
            </a:extLst>
          </p:cNvPr>
          <p:cNvSpPr>
            <a:spLocks noGrp="1"/>
          </p:cNvSpPr>
          <p:nvPr>
            <p:ph sz="quarter" idx="25" hasCustomPrompt="1"/>
          </p:nvPr>
        </p:nvSpPr>
        <p:spPr>
          <a:xfrm>
            <a:off x="5345847" y="323924"/>
            <a:ext cx="6555422" cy="6245688"/>
          </a:xfrm>
          <a:prstGeom prst="rect">
            <a:avLst/>
          </a:prstGeom>
        </p:spPr>
        <p:txBody>
          <a:bodyPr/>
          <a:lstStyle>
            <a:lvl1pPr marL="0" indent="0">
              <a:buFontTx/>
              <a:buNone/>
              <a:defRPr sz="2400">
                <a:latin typeface="Open Sans" panose="020B0606030504020204" pitchFamily="34" charset="0"/>
                <a:ea typeface="Open Sans" panose="020B0606030504020204" pitchFamily="34" charset="0"/>
                <a:cs typeface="Open Sans" panose="020B0606030504020204" pitchFamily="34" charset="0"/>
              </a:defRPr>
            </a:lvl1pPr>
          </a:lstStyle>
          <a:p>
            <a:pPr lvl="0"/>
            <a:r>
              <a:rPr lang="cs-CZ"/>
              <a:t>Vložit sem ilustraci, graf...</a:t>
            </a:r>
          </a:p>
        </p:txBody>
      </p:sp>
      <p:sp>
        <p:nvSpPr>
          <p:cNvPr id="7" name="Obdélník 6">
            <a:extLst>
              <a:ext uri="{FF2B5EF4-FFF2-40B4-BE49-F238E27FC236}">
                <a16:creationId xmlns:a16="http://schemas.microsoft.com/office/drawing/2014/main" xmlns="" id="{CA0ACE17-AA2B-1D4A-A96E-AA109AD8293B}"/>
              </a:ext>
            </a:extLst>
          </p:cNvPr>
          <p:cNvSpPr/>
          <p:nvPr userDrawn="1"/>
        </p:nvSpPr>
        <p:spPr>
          <a:xfrm>
            <a:off x="0" y="0"/>
            <a:ext cx="43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9" name="Obdélník 8">
            <a:extLst>
              <a:ext uri="{FF2B5EF4-FFF2-40B4-BE49-F238E27FC236}">
                <a16:creationId xmlns:a16="http://schemas.microsoft.com/office/drawing/2014/main" xmlns="" id="{58FFDF2C-62FC-5C44-A6DE-0121A85DA288}"/>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0" name="TextovéPole 9">
            <a:extLst>
              <a:ext uri="{FF2B5EF4-FFF2-40B4-BE49-F238E27FC236}">
                <a16:creationId xmlns:a16="http://schemas.microsoft.com/office/drawing/2014/main" xmlns="" id="{9F4A7EC6-CE08-D64E-AED6-9AFD89BDAEEB}"/>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9" name="Zástupný text 2">
            <a:extLst>
              <a:ext uri="{FF2B5EF4-FFF2-40B4-BE49-F238E27FC236}">
                <a16:creationId xmlns:a16="http://schemas.microsoft.com/office/drawing/2014/main" xmlns="" id="{D6769C78-F456-124C-A8A5-9DF916296F2D}"/>
              </a:ext>
            </a:extLst>
          </p:cNvPr>
          <p:cNvSpPr>
            <a:spLocks noGrp="1"/>
          </p:cNvSpPr>
          <p:nvPr>
            <p:ph type="body" sz="quarter" idx="14" hasCustomPrompt="1"/>
          </p:nvPr>
        </p:nvSpPr>
        <p:spPr>
          <a:xfrm>
            <a:off x="1361732" y="914401"/>
            <a:ext cx="3161282" cy="1074820"/>
          </a:xfrm>
          <a:prstGeom prst="rect">
            <a:avLst/>
          </a:prstGeom>
        </p:spPr>
        <p:txBody>
          <a:bodyPr lIns="0" tIns="0" rIns="0" bIns="0" anchor="t" anchorCtr="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2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Nadpis textu</a:t>
            </a:r>
          </a:p>
        </p:txBody>
      </p:sp>
      <p:sp>
        <p:nvSpPr>
          <p:cNvPr id="11" name="Zástupný text 2">
            <a:extLst>
              <a:ext uri="{FF2B5EF4-FFF2-40B4-BE49-F238E27FC236}">
                <a16:creationId xmlns:a16="http://schemas.microsoft.com/office/drawing/2014/main" xmlns="" id="{97D87F11-27A3-4F47-8DA7-7BE3D6E65638}"/>
              </a:ext>
            </a:extLst>
          </p:cNvPr>
          <p:cNvSpPr>
            <a:spLocks noGrp="1"/>
          </p:cNvSpPr>
          <p:nvPr>
            <p:ph type="body" sz="quarter" idx="17" hasCustomPrompt="1"/>
          </p:nvPr>
        </p:nvSpPr>
        <p:spPr>
          <a:xfrm>
            <a:off x="1361732" y="2935538"/>
            <a:ext cx="2695074" cy="2695073"/>
          </a:xfrm>
          <a:prstGeom prst="rect">
            <a:avLst/>
          </a:prstGeom>
        </p:spPr>
        <p:txBody>
          <a:bodyPr lIns="0" tIns="0" rIns="0" bIns="0"/>
          <a:lstStyle>
            <a:lvl1pPr marL="0" marR="0" indent="0" algn="l" defTabSz="914377" rtl="0" eaLnBrk="1" fontAlgn="auto" latinLnBrk="0" hangingPunct="1">
              <a:lnSpc>
                <a:spcPct val="140000"/>
              </a:lnSpc>
              <a:spcBef>
                <a:spcPts val="1000"/>
              </a:spcBef>
              <a:spcAft>
                <a:spcPts val="0"/>
              </a:spcAft>
              <a:buClrTx/>
              <a:buSzTx/>
              <a:buFont typeface="Arial" panose="020B0604020202020204" pitchFamily="34" charset="0"/>
              <a:buNone/>
              <a:tabLst/>
              <a:defRPr sz="16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Černý text ke grafice vpravo, moto, citace, nebo krátký úryvek textu, sdělení, odstavec textu, zarovnaný na praporek vlevo.</a:t>
            </a:r>
          </a:p>
        </p:txBody>
      </p:sp>
      <p:pic>
        <p:nvPicPr>
          <p:cNvPr id="12" name="Grafický objekt 11">
            <a:extLst>
              <a:ext uri="{FF2B5EF4-FFF2-40B4-BE49-F238E27FC236}">
                <a16:creationId xmlns:a16="http://schemas.microsoft.com/office/drawing/2014/main" xmlns="" id="{43C7FD22-186B-684F-8EB7-E2F0BA27A09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334300" y="2445983"/>
            <a:ext cx="262890" cy="260604"/>
          </a:xfrm>
          <a:prstGeom prst="rect">
            <a:avLst/>
          </a:prstGeom>
        </p:spPr>
      </p:pic>
    </p:spTree>
    <p:extLst>
      <p:ext uri="{BB962C8B-B14F-4D97-AF65-F5344CB8AC3E}">
        <p14:creationId xmlns:p14="http://schemas.microsoft.com/office/powerpoint/2010/main" val="21712152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18">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xmlns="" id="{CA0ACE17-AA2B-1D4A-A96E-AA109AD8293B}"/>
              </a:ext>
            </a:extLst>
          </p:cNvPr>
          <p:cNvSpPr/>
          <p:nvPr userDrawn="1"/>
        </p:nvSpPr>
        <p:spPr>
          <a:xfrm>
            <a:off x="0" y="0"/>
            <a:ext cx="43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9" name="Zástupný text 2">
            <a:extLst>
              <a:ext uri="{FF2B5EF4-FFF2-40B4-BE49-F238E27FC236}">
                <a16:creationId xmlns:a16="http://schemas.microsoft.com/office/drawing/2014/main" xmlns="" id="{D6769C78-F456-124C-A8A5-9DF916296F2D}"/>
              </a:ext>
            </a:extLst>
          </p:cNvPr>
          <p:cNvSpPr>
            <a:spLocks noGrp="1"/>
          </p:cNvSpPr>
          <p:nvPr>
            <p:ph type="body" sz="quarter" idx="14" hasCustomPrompt="1"/>
          </p:nvPr>
        </p:nvSpPr>
        <p:spPr>
          <a:xfrm>
            <a:off x="1361732" y="3760124"/>
            <a:ext cx="2093863" cy="378182"/>
          </a:xfrm>
          <a:prstGeom prst="rect">
            <a:avLst/>
          </a:prstGeom>
        </p:spPr>
        <p:txBody>
          <a:bodyPr lIns="0" tIns="0" rIns="0" bIns="0" anchor="t" anchorCtr="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Nadpis textu</a:t>
            </a:r>
          </a:p>
        </p:txBody>
      </p:sp>
      <p:pic>
        <p:nvPicPr>
          <p:cNvPr id="11" name="Grafický objekt 10">
            <a:extLst>
              <a:ext uri="{FF2B5EF4-FFF2-40B4-BE49-F238E27FC236}">
                <a16:creationId xmlns:a16="http://schemas.microsoft.com/office/drawing/2014/main" xmlns="" id="{1EE98A6A-0BA4-C442-9CA8-86BCB6445C2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437307" y="485273"/>
            <a:ext cx="1343527" cy="1343527"/>
          </a:xfrm>
          <a:prstGeom prst="rect">
            <a:avLst/>
          </a:prstGeom>
        </p:spPr>
      </p:pic>
      <p:sp>
        <p:nvSpPr>
          <p:cNvPr id="25" name="Zástupný text 2">
            <a:extLst>
              <a:ext uri="{FF2B5EF4-FFF2-40B4-BE49-F238E27FC236}">
                <a16:creationId xmlns:a16="http://schemas.microsoft.com/office/drawing/2014/main" xmlns="" id="{23BD9A1A-D2FA-9444-A41B-6AF9DD3B2A3B}"/>
              </a:ext>
            </a:extLst>
          </p:cNvPr>
          <p:cNvSpPr>
            <a:spLocks noGrp="1"/>
          </p:cNvSpPr>
          <p:nvPr>
            <p:ph type="body" sz="quarter" idx="27"/>
          </p:nvPr>
        </p:nvSpPr>
        <p:spPr>
          <a:xfrm>
            <a:off x="1361693" y="4138305"/>
            <a:ext cx="2093888" cy="2249460"/>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200" b="0" i="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Po kliknutí můžete upravovat styly textu v předloze.</a:t>
            </a:r>
          </a:p>
        </p:txBody>
      </p:sp>
      <p:sp>
        <p:nvSpPr>
          <p:cNvPr id="28" name="Zástupný text 2">
            <a:extLst>
              <a:ext uri="{FF2B5EF4-FFF2-40B4-BE49-F238E27FC236}">
                <a16:creationId xmlns:a16="http://schemas.microsoft.com/office/drawing/2014/main" xmlns="" id="{28202AC3-A276-0E4A-A0C1-5B3F92A9762A}"/>
              </a:ext>
            </a:extLst>
          </p:cNvPr>
          <p:cNvSpPr>
            <a:spLocks noGrp="1"/>
          </p:cNvSpPr>
          <p:nvPr>
            <p:ph type="body" sz="quarter" idx="30" hasCustomPrompt="1"/>
          </p:nvPr>
        </p:nvSpPr>
        <p:spPr>
          <a:xfrm>
            <a:off x="1361732" y="914401"/>
            <a:ext cx="3161282" cy="1074820"/>
          </a:xfrm>
          <a:prstGeom prst="rect">
            <a:avLst/>
          </a:prstGeom>
        </p:spPr>
        <p:txBody>
          <a:bodyPr lIns="0" tIns="0" rIns="0" bIns="0" anchor="t" anchorCtr="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2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Nadpis textu</a:t>
            </a:r>
          </a:p>
        </p:txBody>
      </p:sp>
      <p:sp>
        <p:nvSpPr>
          <p:cNvPr id="29" name="Zástupný text 2">
            <a:extLst>
              <a:ext uri="{FF2B5EF4-FFF2-40B4-BE49-F238E27FC236}">
                <a16:creationId xmlns:a16="http://schemas.microsoft.com/office/drawing/2014/main" xmlns="" id="{4A854753-E60B-DC42-8D1E-0B132C150182}"/>
              </a:ext>
            </a:extLst>
          </p:cNvPr>
          <p:cNvSpPr>
            <a:spLocks noGrp="1"/>
          </p:cNvSpPr>
          <p:nvPr>
            <p:ph type="body" sz="quarter" idx="31" hasCustomPrompt="1"/>
          </p:nvPr>
        </p:nvSpPr>
        <p:spPr>
          <a:xfrm>
            <a:off x="3817853" y="3760124"/>
            <a:ext cx="2093863" cy="378182"/>
          </a:xfrm>
          <a:prstGeom prst="rect">
            <a:avLst/>
          </a:prstGeom>
        </p:spPr>
        <p:txBody>
          <a:bodyPr lIns="0" tIns="0" rIns="0" bIns="0" anchor="t" anchorCtr="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Nadpis textu</a:t>
            </a:r>
          </a:p>
        </p:txBody>
      </p:sp>
      <p:sp>
        <p:nvSpPr>
          <p:cNvPr id="30" name="Zástupný text 2">
            <a:extLst>
              <a:ext uri="{FF2B5EF4-FFF2-40B4-BE49-F238E27FC236}">
                <a16:creationId xmlns:a16="http://schemas.microsoft.com/office/drawing/2014/main" xmlns="" id="{88A0B9E1-337C-394C-96E7-B47EA729D852}"/>
              </a:ext>
            </a:extLst>
          </p:cNvPr>
          <p:cNvSpPr>
            <a:spLocks noGrp="1"/>
          </p:cNvSpPr>
          <p:nvPr>
            <p:ph type="body" sz="quarter" idx="32"/>
          </p:nvPr>
        </p:nvSpPr>
        <p:spPr>
          <a:xfrm>
            <a:off x="3817814" y="4138305"/>
            <a:ext cx="2093888" cy="2249460"/>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200" b="0" i="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Po kliknutí můžete upravovat styly textu v předloze.</a:t>
            </a:r>
          </a:p>
        </p:txBody>
      </p:sp>
      <p:sp>
        <p:nvSpPr>
          <p:cNvPr id="31" name="Zástupný text 2">
            <a:extLst>
              <a:ext uri="{FF2B5EF4-FFF2-40B4-BE49-F238E27FC236}">
                <a16:creationId xmlns:a16="http://schemas.microsoft.com/office/drawing/2014/main" xmlns="" id="{8559FFB5-114E-8C43-8B25-84D445A82306}"/>
              </a:ext>
            </a:extLst>
          </p:cNvPr>
          <p:cNvSpPr>
            <a:spLocks noGrp="1"/>
          </p:cNvSpPr>
          <p:nvPr>
            <p:ph type="body" sz="quarter" idx="33" hasCustomPrompt="1"/>
          </p:nvPr>
        </p:nvSpPr>
        <p:spPr>
          <a:xfrm>
            <a:off x="6220811" y="3760124"/>
            <a:ext cx="2093863" cy="378182"/>
          </a:xfrm>
          <a:prstGeom prst="rect">
            <a:avLst/>
          </a:prstGeom>
        </p:spPr>
        <p:txBody>
          <a:bodyPr lIns="0" tIns="0" rIns="0" bIns="0" anchor="t" anchorCtr="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Nadpis textu</a:t>
            </a:r>
          </a:p>
        </p:txBody>
      </p:sp>
      <p:sp>
        <p:nvSpPr>
          <p:cNvPr id="32" name="Zástupný text 2">
            <a:extLst>
              <a:ext uri="{FF2B5EF4-FFF2-40B4-BE49-F238E27FC236}">
                <a16:creationId xmlns:a16="http://schemas.microsoft.com/office/drawing/2014/main" xmlns="" id="{B61DD56C-E440-6F4C-9C4B-41A3C1497B0B}"/>
              </a:ext>
            </a:extLst>
          </p:cNvPr>
          <p:cNvSpPr>
            <a:spLocks noGrp="1"/>
          </p:cNvSpPr>
          <p:nvPr>
            <p:ph type="body" sz="quarter" idx="34"/>
          </p:nvPr>
        </p:nvSpPr>
        <p:spPr>
          <a:xfrm>
            <a:off x="6220772" y="4138305"/>
            <a:ext cx="2093888" cy="2249460"/>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200" b="0" i="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Po kliknutí můžete upravovat styly textu v předloze.</a:t>
            </a:r>
          </a:p>
        </p:txBody>
      </p:sp>
      <p:sp>
        <p:nvSpPr>
          <p:cNvPr id="33" name="Zástupný text 2">
            <a:extLst>
              <a:ext uri="{FF2B5EF4-FFF2-40B4-BE49-F238E27FC236}">
                <a16:creationId xmlns:a16="http://schemas.microsoft.com/office/drawing/2014/main" xmlns="" id="{DEA9C325-600E-024F-9F6B-A50CFCC9575D}"/>
              </a:ext>
            </a:extLst>
          </p:cNvPr>
          <p:cNvSpPr>
            <a:spLocks noGrp="1"/>
          </p:cNvSpPr>
          <p:nvPr>
            <p:ph type="body" sz="quarter" idx="35" hasCustomPrompt="1"/>
          </p:nvPr>
        </p:nvSpPr>
        <p:spPr>
          <a:xfrm>
            <a:off x="8687564" y="3760124"/>
            <a:ext cx="2093863" cy="378182"/>
          </a:xfrm>
          <a:prstGeom prst="rect">
            <a:avLst/>
          </a:prstGeom>
        </p:spPr>
        <p:txBody>
          <a:bodyPr lIns="0" tIns="0" rIns="0" bIns="0" anchor="t" anchorCtr="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Nadpis textu</a:t>
            </a:r>
          </a:p>
        </p:txBody>
      </p:sp>
      <p:sp>
        <p:nvSpPr>
          <p:cNvPr id="34" name="Zástupný text 2">
            <a:extLst>
              <a:ext uri="{FF2B5EF4-FFF2-40B4-BE49-F238E27FC236}">
                <a16:creationId xmlns:a16="http://schemas.microsoft.com/office/drawing/2014/main" xmlns="" id="{4FF8A6CA-CC27-9642-8810-15B27B11BC91}"/>
              </a:ext>
            </a:extLst>
          </p:cNvPr>
          <p:cNvSpPr>
            <a:spLocks noGrp="1"/>
          </p:cNvSpPr>
          <p:nvPr>
            <p:ph type="body" sz="quarter" idx="36"/>
          </p:nvPr>
        </p:nvSpPr>
        <p:spPr>
          <a:xfrm>
            <a:off x="8687525" y="4138305"/>
            <a:ext cx="2093888" cy="2249460"/>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200" b="0" i="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Po kliknutí můžete upravovat styly textu v předloze.</a:t>
            </a:r>
          </a:p>
        </p:txBody>
      </p:sp>
      <p:sp>
        <p:nvSpPr>
          <p:cNvPr id="35" name="Obdélník 34">
            <a:extLst>
              <a:ext uri="{FF2B5EF4-FFF2-40B4-BE49-F238E27FC236}">
                <a16:creationId xmlns:a16="http://schemas.microsoft.com/office/drawing/2014/main" xmlns="" id="{3711E52A-B3B1-5A44-8D42-E72BC70C7522}"/>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36" name="TextovéPole 35">
            <a:extLst>
              <a:ext uri="{FF2B5EF4-FFF2-40B4-BE49-F238E27FC236}">
                <a16:creationId xmlns:a16="http://schemas.microsoft.com/office/drawing/2014/main" xmlns="" id="{E43C35DE-8347-8642-85FF-80795EBF33EB}"/>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cxnSp>
        <p:nvCxnSpPr>
          <p:cNvPr id="26" name="Přímá spojnice 25">
            <a:extLst>
              <a:ext uri="{FF2B5EF4-FFF2-40B4-BE49-F238E27FC236}">
                <a16:creationId xmlns:a16="http://schemas.microsoft.com/office/drawing/2014/main" xmlns="" id="{04CE0764-695E-274E-BDF3-DE6196CDB8E6}"/>
              </a:ext>
            </a:extLst>
          </p:cNvPr>
          <p:cNvCxnSpPr>
            <a:cxnSpLocks/>
          </p:cNvCxnSpPr>
          <p:nvPr userDrawn="1"/>
        </p:nvCxnSpPr>
        <p:spPr>
          <a:xfrm flipV="1">
            <a:off x="2353221" y="2814084"/>
            <a:ext cx="1433873" cy="4036"/>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Přímá spojnice 26">
            <a:extLst>
              <a:ext uri="{FF2B5EF4-FFF2-40B4-BE49-F238E27FC236}">
                <a16:creationId xmlns:a16="http://schemas.microsoft.com/office/drawing/2014/main" xmlns="" id="{8B1C1297-148C-7446-887A-2BEEAEB515BC}"/>
              </a:ext>
            </a:extLst>
          </p:cNvPr>
          <p:cNvCxnSpPr>
            <a:cxnSpLocks/>
          </p:cNvCxnSpPr>
          <p:nvPr userDrawn="1"/>
        </p:nvCxnSpPr>
        <p:spPr>
          <a:xfrm flipV="1">
            <a:off x="4799856" y="2814084"/>
            <a:ext cx="1433873" cy="4036"/>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Přímá spojnice 36">
            <a:extLst>
              <a:ext uri="{FF2B5EF4-FFF2-40B4-BE49-F238E27FC236}">
                <a16:creationId xmlns:a16="http://schemas.microsoft.com/office/drawing/2014/main" xmlns="" id="{9B6F4B34-55D7-C74D-9284-4864B7D41E19}"/>
              </a:ext>
            </a:extLst>
          </p:cNvPr>
          <p:cNvCxnSpPr>
            <a:cxnSpLocks/>
          </p:cNvCxnSpPr>
          <p:nvPr userDrawn="1"/>
        </p:nvCxnSpPr>
        <p:spPr>
          <a:xfrm flipV="1">
            <a:off x="7248128" y="2814084"/>
            <a:ext cx="1433873" cy="4036"/>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xmlns="" id="{AE63D778-135F-C648-970C-1353A1F207BF}"/>
              </a:ext>
            </a:extLst>
          </p:cNvPr>
          <p:cNvPicPr>
            <a:picLocks noChangeAspect="1"/>
          </p:cNvPicPr>
          <p:nvPr userDrawn="1"/>
        </p:nvPicPr>
        <p:blipFill>
          <a:blip r:embed="rId4"/>
          <a:stretch>
            <a:fillRect/>
          </a:stretch>
        </p:blipFill>
        <p:spPr>
          <a:xfrm>
            <a:off x="1347019" y="2308123"/>
            <a:ext cx="1015180" cy="1015180"/>
          </a:xfrm>
          <a:prstGeom prst="rect">
            <a:avLst/>
          </a:prstGeom>
        </p:spPr>
      </p:pic>
      <p:pic>
        <p:nvPicPr>
          <p:cNvPr id="38" name="Obrázek 37">
            <a:extLst>
              <a:ext uri="{FF2B5EF4-FFF2-40B4-BE49-F238E27FC236}">
                <a16:creationId xmlns:a16="http://schemas.microsoft.com/office/drawing/2014/main" xmlns="" id="{F3CD255A-DF17-C547-BA4E-0712499E6CEB}"/>
              </a:ext>
            </a:extLst>
          </p:cNvPr>
          <p:cNvPicPr>
            <a:picLocks noChangeAspect="1"/>
          </p:cNvPicPr>
          <p:nvPr userDrawn="1"/>
        </p:nvPicPr>
        <p:blipFill>
          <a:blip r:embed="rId5"/>
          <a:srcRect/>
          <a:stretch/>
        </p:blipFill>
        <p:spPr>
          <a:xfrm>
            <a:off x="3791744" y="2308123"/>
            <a:ext cx="1015180" cy="1015180"/>
          </a:xfrm>
          <a:prstGeom prst="rect">
            <a:avLst/>
          </a:prstGeom>
        </p:spPr>
      </p:pic>
      <p:pic>
        <p:nvPicPr>
          <p:cNvPr id="40" name="Obrázek 39">
            <a:extLst>
              <a:ext uri="{FF2B5EF4-FFF2-40B4-BE49-F238E27FC236}">
                <a16:creationId xmlns:a16="http://schemas.microsoft.com/office/drawing/2014/main" xmlns="" id="{E6EE610A-AA08-0249-AD1A-E7692CB283F2}"/>
              </a:ext>
            </a:extLst>
          </p:cNvPr>
          <p:cNvPicPr>
            <a:picLocks noChangeAspect="1"/>
          </p:cNvPicPr>
          <p:nvPr userDrawn="1"/>
        </p:nvPicPr>
        <p:blipFill>
          <a:blip r:embed="rId6"/>
          <a:srcRect/>
          <a:stretch/>
        </p:blipFill>
        <p:spPr>
          <a:xfrm>
            <a:off x="6240016" y="2308123"/>
            <a:ext cx="1015180" cy="1015180"/>
          </a:xfrm>
          <a:prstGeom prst="rect">
            <a:avLst/>
          </a:prstGeom>
        </p:spPr>
      </p:pic>
      <p:pic>
        <p:nvPicPr>
          <p:cNvPr id="41" name="Obrázek 40">
            <a:extLst>
              <a:ext uri="{FF2B5EF4-FFF2-40B4-BE49-F238E27FC236}">
                <a16:creationId xmlns:a16="http://schemas.microsoft.com/office/drawing/2014/main" xmlns="" id="{E777CDB5-17E9-434A-AB2F-96AAB19B0190}"/>
              </a:ext>
            </a:extLst>
          </p:cNvPr>
          <p:cNvPicPr>
            <a:picLocks noChangeAspect="1"/>
          </p:cNvPicPr>
          <p:nvPr userDrawn="1"/>
        </p:nvPicPr>
        <p:blipFill>
          <a:blip r:embed="rId7"/>
          <a:srcRect/>
          <a:stretch/>
        </p:blipFill>
        <p:spPr>
          <a:xfrm>
            <a:off x="8688288" y="2308123"/>
            <a:ext cx="1015180" cy="1015180"/>
          </a:xfrm>
          <a:prstGeom prst="rect">
            <a:avLst/>
          </a:prstGeom>
        </p:spPr>
      </p:pic>
    </p:spTree>
    <p:extLst>
      <p:ext uri="{BB962C8B-B14F-4D97-AF65-F5344CB8AC3E}">
        <p14:creationId xmlns:p14="http://schemas.microsoft.com/office/powerpoint/2010/main" val="15534053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23">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xmlns="" id="{CA0ACE17-AA2B-1D4A-A96E-AA109AD8293B}"/>
              </a:ext>
            </a:extLst>
          </p:cNvPr>
          <p:cNvSpPr/>
          <p:nvPr userDrawn="1"/>
        </p:nvSpPr>
        <p:spPr>
          <a:xfrm>
            <a:off x="0" y="0"/>
            <a:ext cx="43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19" name="Zástupný text 2">
            <a:extLst>
              <a:ext uri="{FF2B5EF4-FFF2-40B4-BE49-F238E27FC236}">
                <a16:creationId xmlns:a16="http://schemas.microsoft.com/office/drawing/2014/main" xmlns="" id="{D6769C78-F456-124C-A8A5-9DF916296F2D}"/>
              </a:ext>
            </a:extLst>
          </p:cNvPr>
          <p:cNvSpPr>
            <a:spLocks noGrp="1"/>
          </p:cNvSpPr>
          <p:nvPr>
            <p:ph type="body" sz="quarter" idx="14" hasCustomPrompt="1"/>
          </p:nvPr>
        </p:nvSpPr>
        <p:spPr>
          <a:xfrm>
            <a:off x="1361732" y="3760124"/>
            <a:ext cx="2093863" cy="378182"/>
          </a:xfrm>
          <a:prstGeom prst="rect">
            <a:avLst/>
          </a:prstGeom>
        </p:spPr>
        <p:txBody>
          <a:bodyPr lIns="0" tIns="0" rIns="0" bIns="0" anchor="t" anchorCtr="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Nadpis textu</a:t>
            </a:r>
          </a:p>
        </p:txBody>
      </p:sp>
      <p:pic>
        <p:nvPicPr>
          <p:cNvPr id="11" name="Grafický objekt 10">
            <a:extLst>
              <a:ext uri="{FF2B5EF4-FFF2-40B4-BE49-F238E27FC236}">
                <a16:creationId xmlns:a16="http://schemas.microsoft.com/office/drawing/2014/main" xmlns="" id="{1EE98A6A-0BA4-C442-9CA8-86BCB6445C2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437307" y="485273"/>
            <a:ext cx="1343527" cy="1343527"/>
          </a:xfrm>
          <a:prstGeom prst="rect">
            <a:avLst/>
          </a:prstGeom>
        </p:spPr>
      </p:pic>
      <p:sp>
        <p:nvSpPr>
          <p:cNvPr id="16" name="Zástupný symbol obrázku 6">
            <a:extLst>
              <a:ext uri="{FF2B5EF4-FFF2-40B4-BE49-F238E27FC236}">
                <a16:creationId xmlns:a16="http://schemas.microsoft.com/office/drawing/2014/main" xmlns="" id="{02DE4E9B-5920-3548-9661-7AE14969E037}"/>
              </a:ext>
            </a:extLst>
          </p:cNvPr>
          <p:cNvSpPr>
            <a:spLocks noGrp="1"/>
          </p:cNvSpPr>
          <p:nvPr>
            <p:ph type="pic" sz="quarter" idx="16" hasCustomPrompt="1"/>
          </p:nvPr>
        </p:nvSpPr>
        <p:spPr>
          <a:xfrm>
            <a:off x="1361732" y="2325759"/>
            <a:ext cx="976650" cy="976650"/>
          </a:xfrm>
          <a:prstGeom prst="rect">
            <a:avLst/>
          </a:prstGeom>
          <a:solidFill>
            <a:schemeClr val="bg1"/>
          </a:solidFill>
        </p:spPr>
        <p:txBody>
          <a:bodyPr/>
          <a:lstStyle>
            <a:lvl1pPr marL="0" indent="0">
              <a:buNone/>
              <a:defRPr sz="1200">
                <a:latin typeface="Open Sans" panose="020B0606030504020204" pitchFamily="34" charset="0"/>
                <a:ea typeface="Open Sans" panose="020B0606030504020204" pitchFamily="34" charset="0"/>
                <a:cs typeface="Open Sans" panose="020B0606030504020204" pitchFamily="34" charset="0"/>
              </a:defRPr>
            </a:lvl1pPr>
          </a:lstStyle>
          <a:p>
            <a:r>
              <a:rPr lang="cs-CZ" sz="1600"/>
              <a:t>Vložte</a:t>
            </a:r>
            <a:br>
              <a:rPr lang="cs-CZ" sz="1600"/>
            </a:br>
            <a:r>
              <a:rPr lang="cs-CZ" sz="1600"/>
              <a:t>ikonu</a:t>
            </a:r>
            <a:endParaRPr lang="cs-CZ"/>
          </a:p>
        </p:txBody>
      </p:sp>
      <p:sp>
        <p:nvSpPr>
          <p:cNvPr id="17" name="Zástupný symbol obrázku 6">
            <a:extLst>
              <a:ext uri="{FF2B5EF4-FFF2-40B4-BE49-F238E27FC236}">
                <a16:creationId xmlns:a16="http://schemas.microsoft.com/office/drawing/2014/main" xmlns="" id="{47AA8D00-6AF3-B544-8EA3-094219104E9C}"/>
              </a:ext>
            </a:extLst>
          </p:cNvPr>
          <p:cNvSpPr>
            <a:spLocks noGrp="1"/>
          </p:cNvSpPr>
          <p:nvPr>
            <p:ph type="pic" sz="quarter" idx="17" hasCustomPrompt="1"/>
          </p:nvPr>
        </p:nvSpPr>
        <p:spPr>
          <a:xfrm>
            <a:off x="3806758" y="2325759"/>
            <a:ext cx="976650" cy="976650"/>
          </a:xfrm>
          <a:prstGeom prst="rect">
            <a:avLst/>
          </a:prstGeom>
          <a:solidFill>
            <a:schemeClr val="bg1"/>
          </a:solidFill>
        </p:spPr>
        <p:txBody>
          <a:bodyPr/>
          <a:lstStyle>
            <a:lvl1pPr marL="0" indent="0">
              <a:buNone/>
              <a:defRPr sz="1200">
                <a:latin typeface="Open Sans" panose="020B0606030504020204" pitchFamily="34" charset="0"/>
                <a:ea typeface="Open Sans" panose="020B0606030504020204" pitchFamily="34" charset="0"/>
                <a:cs typeface="Open Sans" panose="020B0606030504020204" pitchFamily="34" charset="0"/>
              </a:defRPr>
            </a:lvl1pPr>
          </a:lstStyle>
          <a:p>
            <a:r>
              <a:rPr lang="cs-CZ" sz="1600"/>
              <a:t>Vložte</a:t>
            </a:r>
            <a:br>
              <a:rPr lang="cs-CZ" sz="1600"/>
            </a:br>
            <a:r>
              <a:rPr lang="cs-CZ" sz="1600"/>
              <a:t>ikonu</a:t>
            </a:r>
            <a:endParaRPr lang="cs-CZ"/>
          </a:p>
        </p:txBody>
      </p:sp>
      <p:sp>
        <p:nvSpPr>
          <p:cNvPr id="18" name="Zástupný symbol obrázku 6">
            <a:extLst>
              <a:ext uri="{FF2B5EF4-FFF2-40B4-BE49-F238E27FC236}">
                <a16:creationId xmlns:a16="http://schemas.microsoft.com/office/drawing/2014/main" xmlns="" id="{15B76431-C4F0-544C-9360-6CC2C8264C98}"/>
              </a:ext>
            </a:extLst>
          </p:cNvPr>
          <p:cNvSpPr>
            <a:spLocks noGrp="1"/>
          </p:cNvSpPr>
          <p:nvPr>
            <p:ph type="pic" sz="quarter" idx="18" hasCustomPrompt="1"/>
          </p:nvPr>
        </p:nvSpPr>
        <p:spPr>
          <a:xfrm>
            <a:off x="6251784" y="2325759"/>
            <a:ext cx="976650" cy="976650"/>
          </a:xfrm>
          <a:prstGeom prst="rect">
            <a:avLst/>
          </a:prstGeom>
          <a:solidFill>
            <a:schemeClr val="bg1"/>
          </a:solidFill>
        </p:spPr>
        <p:txBody>
          <a:bodyPr/>
          <a:lstStyle>
            <a:lvl1pPr marL="0" indent="0">
              <a:buNone/>
              <a:defRPr sz="1200">
                <a:latin typeface="Open Sans" panose="020B0606030504020204" pitchFamily="34" charset="0"/>
                <a:ea typeface="Open Sans" panose="020B0606030504020204" pitchFamily="34" charset="0"/>
                <a:cs typeface="Open Sans" panose="020B0606030504020204" pitchFamily="34" charset="0"/>
              </a:defRPr>
            </a:lvl1pPr>
          </a:lstStyle>
          <a:p>
            <a:r>
              <a:rPr lang="cs-CZ" sz="1600"/>
              <a:t>Vložte</a:t>
            </a:r>
            <a:br>
              <a:rPr lang="cs-CZ" sz="1600"/>
            </a:br>
            <a:r>
              <a:rPr lang="cs-CZ" sz="1600"/>
              <a:t>ikonu</a:t>
            </a:r>
            <a:endParaRPr lang="cs-CZ"/>
          </a:p>
        </p:txBody>
      </p:sp>
      <p:sp>
        <p:nvSpPr>
          <p:cNvPr id="20" name="Zástupný symbol obrázku 6">
            <a:extLst>
              <a:ext uri="{FF2B5EF4-FFF2-40B4-BE49-F238E27FC236}">
                <a16:creationId xmlns:a16="http://schemas.microsoft.com/office/drawing/2014/main" xmlns="" id="{569353C5-3464-2146-BF4C-446F809ADC0E}"/>
              </a:ext>
            </a:extLst>
          </p:cNvPr>
          <p:cNvSpPr>
            <a:spLocks noGrp="1"/>
          </p:cNvSpPr>
          <p:nvPr>
            <p:ph type="pic" sz="quarter" idx="19" hasCustomPrompt="1"/>
          </p:nvPr>
        </p:nvSpPr>
        <p:spPr>
          <a:xfrm>
            <a:off x="8696810" y="2325759"/>
            <a:ext cx="976650" cy="976650"/>
          </a:xfrm>
          <a:prstGeom prst="rect">
            <a:avLst/>
          </a:prstGeom>
          <a:solidFill>
            <a:schemeClr val="bg1"/>
          </a:solidFill>
        </p:spPr>
        <p:txBody>
          <a:bodyPr/>
          <a:lstStyle>
            <a:lvl1pPr marL="0" indent="0">
              <a:buNone/>
              <a:defRPr sz="1200">
                <a:latin typeface="Open Sans" panose="020B0606030504020204" pitchFamily="34" charset="0"/>
                <a:ea typeface="Open Sans" panose="020B0606030504020204" pitchFamily="34" charset="0"/>
                <a:cs typeface="Open Sans" panose="020B0606030504020204" pitchFamily="34" charset="0"/>
              </a:defRPr>
            </a:lvl1pPr>
          </a:lstStyle>
          <a:p>
            <a:r>
              <a:rPr lang="cs-CZ" sz="1600"/>
              <a:t>Vložte</a:t>
            </a:r>
            <a:br>
              <a:rPr lang="cs-CZ" sz="1600"/>
            </a:br>
            <a:r>
              <a:rPr lang="cs-CZ" sz="1600"/>
              <a:t>ikonu</a:t>
            </a:r>
            <a:endParaRPr lang="cs-CZ"/>
          </a:p>
        </p:txBody>
      </p:sp>
      <p:sp>
        <p:nvSpPr>
          <p:cNvPr id="25" name="Zástupný text 2">
            <a:extLst>
              <a:ext uri="{FF2B5EF4-FFF2-40B4-BE49-F238E27FC236}">
                <a16:creationId xmlns:a16="http://schemas.microsoft.com/office/drawing/2014/main" xmlns="" id="{23BD9A1A-D2FA-9444-A41B-6AF9DD3B2A3B}"/>
              </a:ext>
            </a:extLst>
          </p:cNvPr>
          <p:cNvSpPr>
            <a:spLocks noGrp="1"/>
          </p:cNvSpPr>
          <p:nvPr>
            <p:ph type="body" sz="quarter" idx="27"/>
          </p:nvPr>
        </p:nvSpPr>
        <p:spPr>
          <a:xfrm>
            <a:off x="1361693" y="4138305"/>
            <a:ext cx="2093888" cy="2249460"/>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200" b="0" i="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Po kliknutí můžete upravovat styly textu v předloze.</a:t>
            </a:r>
          </a:p>
        </p:txBody>
      </p:sp>
      <p:sp>
        <p:nvSpPr>
          <p:cNvPr id="28" name="Zástupný text 2">
            <a:extLst>
              <a:ext uri="{FF2B5EF4-FFF2-40B4-BE49-F238E27FC236}">
                <a16:creationId xmlns:a16="http://schemas.microsoft.com/office/drawing/2014/main" xmlns="" id="{28202AC3-A276-0E4A-A0C1-5B3F92A9762A}"/>
              </a:ext>
            </a:extLst>
          </p:cNvPr>
          <p:cNvSpPr>
            <a:spLocks noGrp="1"/>
          </p:cNvSpPr>
          <p:nvPr>
            <p:ph type="body" sz="quarter" idx="30" hasCustomPrompt="1"/>
          </p:nvPr>
        </p:nvSpPr>
        <p:spPr>
          <a:xfrm>
            <a:off x="1361732" y="914401"/>
            <a:ext cx="3161282" cy="1074820"/>
          </a:xfrm>
          <a:prstGeom prst="rect">
            <a:avLst/>
          </a:prstGeom>
        </p:spPr>
        <p:txBody>
          <a:bodyPr lIns="0" tIns="0" rIns="0" bIns="0" anchor="t" anchorCtr="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2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Nadpis textu</a:t>
            </a:r>
          </a:p>
        </p:txBody>
      </p:sp>
      <p:sp>
        <p:nvSpPr>
          <p:cNvPr id="29" name="Zástupný text 2">
            <a:extLst>
              <a:ext uri="{FF2B5EF4-FFF2-40B4-BE49-F238E27FC236}">
                <a16:creationId xmlns:a16="http://schemas.microsoft.com/office/drawing/2014/main" xmlns="" id="{4A854753-E60B-DC42-8D1E-0B132C150182}"/>
              </a:ext>
            </a:extLst>
          </p:cNvPr>
          <p:cNvSpPr>
            <a:spLocks noGrp="1"/>
          </p:cNvSpPr>
          <p:nvPr>
            <p:ph type="body" sz="quarter" idx="31" hasCustomPrompt="1"/>
          </p:nvPr>
        </p:nvSpPr>
        <p:spPr>
          <a:xfrm>
            <a:off x="3817853" y="3760124"/>
            <a:ext cx="2093863" cy="378182"/>
          </a:xfrm>
          <a:prstGeom prst="rect">
            <a:avLst/>
          </a:prstGeom>
        </p:spPr>
        <p:txBody>
          <a:bodyPr lIns="0" tIns="0" rIns="0" bIns="0" anchor="t" anchorCtr="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Nadpis textu</a:t>
            </a:r>
          </a:p>
        </p:txBody>
      </p:sp>
      <p:sp>
        <p:nvSpPr>
          <p:cNvPr id="30" name="Zástupný text 2">
            <a:extLst>
              <a:ext uri="{FF2B5EF4-FFF2-40B4-BE49-F238E27FC236}">
                <a16:creationId xmlns:a16="http://schemas.microsoft.com/office/drawing/2014/main" xmlns="" id="{88A0B9E1-337C-394C-96E7-B47EA729D852}"/>
              </a:ext>
            </a:extLst>
          </p:cNvPr>
          <p:cNvSpPr>
            <a:spLocks noGrp="1"/>
          </p:cNvSpPr>
          <p:nvPr>
            <p:ph type="body" sz="quarter" idx="32"/>
          </p:nvPr>
        </p:nvSpPr>
        <p:spPr>
          <a:xfrm>
            <a:off x="3817814" y="4138305"/>
            <a:ext cx="2093888" cy="2249460"/>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200" b="0" i="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Po kliknutí můžete upravovat styly textu v předloze.</a:t>
            </a:r>
          </a:p>
        </p:txBody>
      </p:sp>
      <p:sp>
        <p:nvSpPr>
          <p:cNvPr id="31" name="Zástupný text 2">
            <a:extLst>
              <a:ext uri="{FF2B5EF4-FFF2-40B4-BE49-F238E27FC236}">
                <a16:creationId xmlns:a16="http://schemas.microsoft.com/office/drawing/2014/main" xmlns="" id="{8559FFB5-114E-8C43-8B25-84D445A82306}"/>
              </a:ext>
            </a:extLst>
          </p:cNvPr>
          <p:cNvSpPr>
            <a:spLocks noGrp="1"/>
          </p:cNvSpPr>
          <p:nvPr>
            <p:ph type="body" sz="quarter" idx="33" hasCustomPrompt="1"/>
          </p:nvPr>
        </p:nvSpPr>
        <p:spPr>
          <a:xfrm>
            <a:off x="6220811" y="3760124"/>
            <a:ext cx="2093863" cy="378182"/>
          </a:xfrm>
          <a:prstGeom prst="rect">
            <a:avLst/>
          </a:prstGeom>
        </p:spPr>
        <p:txBody>
          <a:bodyPr lIns="0" tIns="0" rIns="0" bIns="0" anchor="t" anchorCtr="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Nadpis textu</a:t>
            </a:r>
          </a:p>
        </p:txBody>
      </p:sp>
      <p:sp>
        <p:nvSpPr>
          <p:cNvPr id="32" name="Zástupný text 2">
            <a:extLst>
              <a:ext uri="{FF2B5EF4-FFF2-40B4-BE49-F238E27FC236}">
                <a16:creationId xmlns:a16="http://schemas.microsoft.com/office/drawing/2014/main" xmlns="" id="{B61DD56C-E440-6F4C-9C4B-41A3C1497B0B}"/>
              </a:ext>
            </a:extLst>
          </p:cNvPr>
          <p:cNvSpPr>
            <a:spLocks noGrp="1"/>
          </p:cNvSpPr>
          <p:nvPr>
            <p:ph type="body" sz="quarter" idx="34"/>
          </p:nvPr>
        </p:nvSpPr>
        <p:spPr>
          <a:xfrm>
            <a:off x="6220772" y="4138305"/>
            <a:ext cx="2093888" cy="2249460"/>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200" b="0" i="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Po kliknutí můžete upravovat styly textu v předloze.</a:t>
            </a:r>
          </a:p>
        </p:txBody>
      </p:sp>
      <p:sp>
        <p:nvSpPr>
          <p:cNvPr id="33" name="Zástupný text 2">
            <a:extLst>
              <a:ext uri="{FF2B5EF4-FFF2-40B4-BE49-F238E27FC236}">
                <a16:creationId xmlns:a16="http://schemas.microsoft.com/office/drawing/2014/main" xmlns="" id="{DEA9C325-600E-024F-9F6B-A50CFCC9575D}"/>
              </a:ext>
            </a:extLst>
          </p:cNvPr>
          <p:cNvSpPr>
            <a:spLocks noGrp="1"/>
          </p:cNvSpPr>
          <p:nvPr>
            <p:ph type="body" sz="quarter" idx="35" hasCustomPrompt="1"/>
          </p:nvPr>
        </p:nvSpPr>
        <p:spPr>
          <a:xfrm>
            <a:off x="8687564" y="3760124"/>
            <a:ext cx="2093863" cy="378182"/>
          </a:xfrm>
          <a:prstGeom prst="rect">
            <a:avLst/>
          </a:prstGeom>
        </p:spPr>
        <p:txBody>
          <a:bodyPr lIns="0" tIns="0" rIns="0" bIns="0" anchor="t" anchorCtr="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6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Nadpis textu</a:t>
            </a:r>
          </a:p>
        </p:txBody>
      </p:sp>
      <p:sp>
        <p:nvSpPr>
          <p:cNvPr id="34" name="Zástupný text 2">
            <a:extLst>
              <a:ext uri="{FF2B5EF4-FFF2-40B4-BE49-F238E27FC236}">
                <a16:creationId xmlns:a16="http://schemas.microsoft.com/office/drawing/2014/main" xmlns="" id="{4FF8A6CA-CC27-9642-8810-15B27B11BC91}"/>
              </a:ext>
            </a:extLst>
          </p:cNvPr>
          <p:cNvSpPr>
            <a:spLocks noGrp="1"/>
          </p:cNvSpPr>
          <p:nvPr>
            <p:ph type="body" sz="quarter" idx="36"/>
          </p:nvPr>
        </p:nvSpPr>
        <p:spPr>
          <a:xfrm>
            <a:off x="8687525" y="4138305"/>
            <a:ext cx="2093888" cy="2249460"/>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200" b="0" i="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Po kliknutí můžete upravovat styly textu v předloze.</a:t>
            </a:r>
          </a:p>
        </p:txBody>
      </p:sp>
      <p:sp>
        <p:nvSpPr>
          <p:cNvPr id="35" name="Obdélník 34">
            <a:extLst>
              <a:ext uri="{FF2B5EF4-FFF2-40B4-BE49-F238E27FC236}">
                <a16:creationId xmlns:a16="http://schemas.microsoft.com/office/drawing/2014/main" xmlns="" id="{3711E52A-B3B1-5A44-8D42-E72BC70C7522}"/>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36" name="TextovéPole 35">
            <a:extLst>
              <a:ext uri="{FF2B5EF4-FFF2-40B4-BE49-F238E27FC236}">
                <a16:creationId xmlns:a16="http://schemas.microsoft.com/office/drawing/2014/main" xmlns="" id="{E43C35DE-8347-8642-85FF-80795EBF33EB}"/>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29097857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19">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xmlns="" id="{CA0ACE17-AA2B-1D4A-A96E-AA109AD8293B}"/>
              </a:ext>
            </a:extLst>
          </p:cNvPr>
          <p:cNvSpPr/>
          <p:nvPr userDrawn="1"/>
        </p:nvSpPr>
        <p:spPr>
          <a:xfrm>
            <a:off x="0" y="0"/>
            <a:ext cx="43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28" name="Zástupný text 2">
            <a:extLst>
              <a:ext uri="{FF2B5EF4-FFF2-40B4-BE49-F238E27FC236}">
                <a16:creationId xmlns:a16="http://schemas.microsoft.com/office/drawing/2014/main" xmlns="" id="{28202AC3-A276-0E4A-A0C1-5B3F92A9762A}"/>
              </a:ext>
            </a:extLst>
          </p:cNvPr>
          <p:cNvSpPr>
            <a:spLocks noGrp="1"/>
          </p:cNvSpPr>
          <p:nvPr>
            <p:ph type="body" sz="quarter" idx="30" hasCustomPrompt="1"/>
          </p:nvPr>
        </p:nvSpPr>
        <p:spPr>
          <a:xfrm>
            <a:off x="1361732" y="914401"/>
            <a:ext cx="3161282" cy="1074820"/>
          </a:xfrm>
          <a:prstGeom prst="rect">
            <a:avLst/>
          </a:prstGeom>
        </p:spPr>
        <p:txBody>
          <a:bodyPr lIns="0" tIns="0" rIns="0" bIns="0" anchor="t" anchorCtr="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2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Nadpis textu</a:t>
            </a:r>
          </a:p>
        </p:txBody>
      </p:sp>
      <p:sp>
        <p:nvSpPr>
          <p:cNvPr id="35" name="Obdélník 34">
            <a:extLst>
              <a:ext uri="{FF2B5EF4-FFF2-40B4-BE49-F238E27FC236}">
                <a16:creationId xmlns:a16="http://schemas.microsoft.com/office/drawing/2014/main" xmlns="" id="{3711E52A-B3B1-5A44-8D42-E72BC70C7522}"/>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36" name="TextovéPole 35">
            <a:extLst>
              <a:ext uri="{FF2B5EF4-FFF2-40B4-BE49-F238E27FC236}">
                <a16:creationId xmlns:a16="http://schemas.microsoft.com/office/drawing/2014/main" xmlns="" id="{E43C35DE-8347-8642-85FF-80795EBF33EB}"/>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3" name="Grafický objekt 2">
            <a:extLst>
              <a:ext uri="{FF2B5EF4-FFF2-40B4-BE49-F238E27FC236}">
                <a16:creationId xmlns:a16="http://schemas.microsoft.com/office/drawing/2014/main" xmlns="" id="{189C0321-7163-414C-A099-7EF5F20603D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696349" y="625565"/>
            <a:ext cx="914400" cy="914400"/>
          </a:xfrm>
          <a:prstGeom prst="rect">
            <a:avLst/>
          </a:prstGeom>
        </p:spPr>
      </p:pic>
      <p:sp>
        <p:nvSpPr>
          <p:cNvPr id="24" name="Zástupný text 2">
            <a:extLst>
              <a:ext uri="{FF2B5EF4-FFF2-40B4-BE49-F238E27FC236}">
                <a16:creationId xmlns:a16="http://schemas.microsoft.com/office/drawing/2014/main" xmlns="" id="{696D2285-EF1B-6542-ADC2-C3EF56549D70}"/>
              </a:ext>
            </a:extLst>
          </p:cNvPr>
          <p:cNvSpPr>
            <a:spLocks noGrp="1"/>
          </p:cNvSpPr>
          <p:nvPr>
            <p:ph type="body" sz="quarter" idx="31" hasCustomPrompt="1"/>
          </p:nvPr>
        </p:nvSpPr>
        <p:spPr>
          <a:xfrm>
            <a:off x="1361732" y="2114551"/>
            <a:ext cx="3161282" cy="342899"/>
          </a:xfrm>
          <a:prstGeom prst="rect">
            <a:avLst/>
          </a:prstGeom>
        </p:spPr>
        <p:txBody>
          <a:bodyPr lIns="0" tIns="0" rIns="0" bIns="0" anchor="t" anchorCtr="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8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Podnadpis</a:t>
            </a:r>
          </a:p>
        </p:txBody>
      </p:sp>
      <p:sp>
        <p:nvSpPr>
          <p:cNvPr id="38" name="Zástupný text 2">
            <a:extLst>
              <a:ext uri="{FF2B5EF4-FFF2-40B4-BE49-F238E27FC236}">
                <a16:creationId xmlns:a16="http://schemas.microsoft.com/office/drawing/2014/main" xmlns="" id="{7D466901-0A44-4840-9584-3A8C7ADB367B}"/>
              </a:ext>
            </a:extLst>
          </p:cNvPr>
          <p:cNvSpPr>
            <a:spLocks noGrp="1"/>
          </p:cNvSpPr>
          <p:nvPr>
            <p:ph type="body" sz="quarter" idx="32" hasCustomPrompt="1"/>
          </p:nvPr>
        </p:nvSpPr>
        <p:spPr>
          <a:xfrm>
            <a:off x="6333782" y="2114551"/>
            <a:ext cx="3161282" cy="342899"/>
          </a:xfrm>
          <a:prstGeom prst="rect">
            <a:avLst/>
          </a:prstGeom>
        </p:spPr>
        <p:txBody>
          <a:bodyPr lIns="0" tIns="0" rIns="0" bIns="0" anchor="t" anchorCtr="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8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a:t>Podnadpis</a:t>
            </a:r>
          </a:p>
        </p:txBody>
      </p:sp>
      <p:sp>
        <p:nvSpPr>
          <p:cNvPr id="11" name="Zástupný obsah 2">
            <a:extLst>
              <a:ext uri="{FF2B5EF4-FFF2-40B4-BE49-F238E27FC236}">
                <a16:creationId xmlns:a16="http://schemas.microsoft.com/office/drawing/2014/main" xmlns="" id="{6049422E-78BC-7142-B329-445A922E7577}"/>
              </a:ext>
            </a:extLst>
          </p:cNvPr>
          <p:cNvSpPr>
            <a:spLocks noGrp="1"/>
          </p:cNvSpPr>
          <p:nvPr>
            <p:ph sz="quarter" idx="14" hasCustomPrompt="1"/>
          </p:nvPr>
        </p:nvSpPr>
        <p:spPr>
          <a:xfrm>
            <a:off x="1367892" y="2711307"/>
            <a:ext cx="3761669" cy="3232294"/>
          </a:xfrm>
          <a:prstGeom prst="rect">
            <a:avLst/>
          </a:prstGeom>
        </p:spPr>
        <p:txBody>
          <a:bodyPr/>
          <a:lstStyle>
            <a:lvl1pPr marL="0" indent="0">
              <a:spcBef>
                <a:spcPts val="0"/>
              </a:spcBef>
              <a:spcAft>
                <a:spcPts val="800"/>
              </a:spcAft>
              <a:buNone/>
              <a:defRPr b="1" i="0">
                <a:latin typeface="Open Sans" panose="020B0606030504020204" pitchFamily="34" charset="0"/>
                <a:ea typeface="Open Sans" panose="020B0606030504020204" pitchFamily="34" charset="0"/>
                <a:cs typeface="Open Sans" panose="020B0606030504020204" pitchFamily="34" charset="0"/>
              </a:defRPr>
            </a:lvl1pPr>
            <a:lvl2pPr marL="0" indent="0">
              <a:spcBef>
                <a:spcPts val="0"/>
              </a:spcBef>
              <a:buNone/>
              <a:defRPr b="0" i="0">
                <a:latin typeface="Open Sans" panose="020B0606030504020204" pitchFamily="34" charset="0"/>
                <a:ea typeface="Open Sans" panose="020B0606030504020204" pitchFamily="34" charset="0"/>
                <a:cs typeface="Open Sans" panose="020B0606030504020204" pitchFamily="34" charset="0"/>
              </a:defRPr>
            </a:lvl2pPr>
            <a:lvl3pPr marL="0">
              <a:defRPr b="0" i="0">
                <a:latin typeface="Open Sans" panose="020B0606030504020204" pitchFamily="34" charset="0"/>
                <a:ea typeface="Open Sans" panose="020B0606030504020204" pitchFamily="34" charset="0"/>
                <a:cs typeface="Open Sans" panose="020B0606030504020204" pitchFamily="34" charset="0"/>
              </a:defRPr>
            </a:lvl3pPr>
            <a:lvl4pPr marL="468000">
              <a:defRPr>
                <a:latin typeface="Open Sans" panose="020B0606030504020204" pitchFamily="34" charset="0"/>
                <a:ea typeface="Open Sans" panose="020B0606030504020204" pitchFamily="34" charset="0"/>
                <a:cs typeface="Open Sans" panose="020B0606030504020204" pitchFamily="34" charset="0"/>
              </a:defRPr>
            </a:lvl4pPr>
          </a:lstStyle>
          <a:p>
            <a:pPr lvl="0"/>
            <a:r>
              <a:rPr lang="cs-CZ"/>
              <a:t>Vložte text nebo obsah</a:t>
            </a:r>
          </a:p>
          <a:p>
            <a:pPr lvl="1"/>
            <a:r>
              <a:rPr lang="cs-CZ"/>
              <a:t>Text nebo obsah</a:t>
            </a:r>
          </a:p>
        </p:txBody>
      </p:sp>
      <p:sp>
        <p:nvSpPr>
          <p:cNvPr id="12" name="Zástupný obsah 2">
            <a:extLst>
              <a:ext uri="{FF2B5EF4-FFF2-40B4-BE49-F238E27FC236}">
                <a16:creationId xmlns:a16="http://schemas.microsoft.com/office/drawing/2014/main" xmlns="" id="{42669655-4E85-754E-8AE5-840F93E09E71}"/>
              </a:ext>
            </a:extLst>
          </p:cNvPr>
          <p:cNvSpPr>
            <a:spLocks noGrp="1"/>
          </p:cNvSpPr>
          <p:nvPr>
            <p:ph sz="quarter" idx="34" hasCustomPrompt="1"/>
          </p:nvPr>
        </p:nvSpPr>
        <p:spPr>
          <a:xfrm>
            <a:off x="6334326" y="2711307"/>
            <a:ext cx="3761669" cy="3232294"/>
          </a:xfrm>
          <a:prstGeom prst="rect">
            <a:avLst/>
          </a:prstGeom>
        </p:spPr>
        <p:txBody>
          <a:bodyPr/>
          <a:lstStyle>
            <a:lvl1pPr marL="0" indent="0">
              <a:spcBef>
                <a:spcPts val="0"/>
              </a:spcBef>
              <a:spcAft>
                <a:spcPts val="800"/>
              </a:spcAft>
              <a:buNone/>
              <a:defRPr b="1" i="0">
                <a:latin typeface="Open Sans" panose="020B0606030504020204" pitchFamily="34" charset="0"/>
                <a:ea typeface="Open Sans" panose="020B0606030504020204" pitchFamily="34" charset="0"/>
                <a:cs typeface="Open Sans" panose="020B0606030504020204" pitchFamily="34" charset="0"/>
              </a:defRPr>
            </a:lvl1pPr>
            <a:lvl2pPr marL="0" indent="0">
              <a:spcBef>
                <a:spcPts val="0"/>
              </a:spcBef>
              <a:buNone/>
              <a:defRPr b="0" i="0">
                <a:latin typeface="Open Sans" panose="020B0606030504020204" pitchFamily="34" charset="0"/>
                <a:ea typeface="Open Sans" panose="020B0606030504020204" pitchFamily="34" charset="0"/>
                <a:cs typeface="Open Sans" panose="020B0606030504020204" pitchFamily="34" charset="0"/>
              </a:defRPr>
            </a:lvl2pPr>
            <a:lvl3pPr marL="0">
              <a:defRPr b="0" i="0">
                <a:latin typeface="Open Sans" panose="020B0606030504020204" pitchFamily="34" charset="0"/>
                <a:ea typeface="Open Sans" panose="020B0606030504020204" pitchFamily="34" charset="0"/>
                <a:cs typeface="Open Sans" panose="020B0606030504020204" pitchFamily="34" charset="0"/>
              </a:defRPr>
            </a:lvl3pPr>
            <a:lvl4pPr marL="239406" indent="0">
              <a:buNone/>
              <a:defRPr>
                <a:latin typeface="Open Sans" panose="020B0606030504020204" pitchFamily="34" charset="0"/>
                <a:ea typeface="Open Sans" panose="020B0606030504020204" pitchFamily="34" charset="0"/>
                <a:cs typeface="Open Sans" panose="020B0606030504020204" pitchFamily="34" charset="0"/>
              </a:defRPr>
            </a:lvl4pPr>
          </a:lstStyle>
          <a:p>
            <a:pPr lvl="0"/>
            <a:r>
              <a:rPr lang="cs-CZ"/>
              <a:t>Vložte text nebo obsah</a:t>
            </a:r>
          </a:p>
          <a:p>
            <a:pPr lvl="1"/>
            <a:r>
              <a:rPr lang="cs-CZ"/>
              <a:t>Text nebo obsah</a:t>
            </a:r>
          </a:p>
        </p:txBody>
      </p:sp>
    </p:spTree>
    <p:extLst>
      <p:ext uri="{BB962C8B-B14F-4D97-AF65-F5344CB8AC3E}">
        <p14:creationId xmlns:p14="http://schemas.microsoft.com/office/powerpoint/2010/main" val="36850789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20">
    <p:spTree>
      <p:nvGrpSpPr>
        <p:cNvPr id="1" name=""/>
        <p:cNvGrpSpPr/>
        <p:nvPr/>
      </p:nvGrpSpPr>
      <p:grpSpPr>
        <a:xfrm>
          <a:off x="0" y="0"/>
          <a:ext cx="0" cy="0"/>
          <a:chOff x="0" y="0"/>
          <a:chExt cx="0" cy="0"/>
        </a:xfrm>
      </p:grpSpPr>
      <p:sp>
        <p:nvSpPr>
          <p:cNvPr id="6" name="Zástupný obsah 2">
            <a:extLst>
              <a:ext uri="{FF2B5EF4-FFF2-40B4-BE49-F238E27FC236}">
                <a16:creationId xmlns:a16="http://schemas.microsoft.com/office/drawing/2014/main" xmlns="" id="{E5522F9F-8AAD-0049-9910-F86D6BE3B124}"/>
              </a:ext>
            </a:extLst>
          </p:cNvPr>
          <p:cNvSpPr>
            <a:spLocks noGrp="1"/>
          </p:cNvSpPr>
          <p:nvPr>
            <p:ph sz="quarter" idx="14" hasCustomPrompt="1"/>
          </p:nvPr>
        </p:nvSpPr>
        <p:spPr>
          <a:xfrm>
            <a:off x="531551" y="570271"/>
            <a:ext cx="11109843" cy="5771535"/>
          </a:xfrm>
          <a:prstGeom prst="rect">
            <a:avLst/>
          </a:prstGeom>
        </p:spPr>
        <p:txBody>
          <a:bodyPr/>
          <a:lstStyle>
            <a:lvl1pPr marL="0" indent="0">
              <a:spcBef>
                <a:spcPts val="0"/>
              </a:spcBef>
              <a:spcAft>
                <a:spcPts val="800"/>
              </a:spcAft>
              <a:buNone/>
              <a:defRPr b="1" i="0">
                <a:latin typeface="Open Sans" panose="020B0606030504020204" pitchFamily="34" charset="0"/>
                <a:ea typeface="Open Sans" panose="020B0606030504020204" pitchFamily="34" charset="0"/>
                <a:cs typeface="Open Sans" panose="020B0606030504020204" pitchFamily="34" charset="0"/>
              </a:defRPr>
            </a:lvl1pPr>
            <a:lvl2pPr marL="0" indent="0">
              <a:spcBef>
                <a:spcPts val="0"/>
              </a:spcBef>
              <a:buNone/>
              <a:defRPr b="0" i="0">
                <a:latin typeface="Open Sans" panose="020B0606030504020204" pitchFamily="34" charset="0"/>
                <a:ea typeface="Open Sans" panose="020B0606030504020204" pitchFamily="34" charset="0"/>
                <a:cs typeface="Open Sans" panose="020B0606030504020204" pitchFamily="34" charset="0"/>
              </a:defRPr>
            </a:lvl2pPr>
            <a:lvl3pPr marL="0">
              <a:defRPr b="0" i="0">
                <a:latin typeface="Open Sans" panose="020B0606030504020204" pitchFamily="34" charset="0"/>
                <a:ea typeface="Open Sans" panose="020B0606030504020204" pitchFamily="34" charset="0"/>
                <a:cs typeface="Open Sans" panose="020B0606030504020204" pitchFamily="34" charset="0"/>
              </a:defRPr>
            </a:lvl3pPr>
          </a:lstStyle>
          <a:p>
            <a:pPr lvl="0"/>
            <a:r>
              <a:rPr lang="cs-CZ"/>
              <a:t>Vložte text nebo obsah</a:t>
            </a:r>
          </a:p>
          <a:p>
            <a:pPr lvl="1"/>
            <a:r>
              <a:rPr lang="cs-CZ"/>
              <a:t>Text nebo obsah</a:t>
            </a:r>
          </a:p>
        </p:txBody>
      </p:sp>
    </p:spTree>
    <p:extLst>
      <p:ext uri="{BB962C8B-B14F-4D97-AF65-F5344CB8AC3E}">
        <p14:creationId xmlns:p14="http://schemas.microsoft.com/office/powerpoint/2010/main" val="21686132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lastní rozložení">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xmlns="" id="{52FBDF26-40F7-401B-87D8-2C85183F5EB5}"/>
              </a:ext>
            </a:extLst>
          </p:cNvPr>
          <p:cNvSpPr/>
          <p:nvPr userDrawn="1"/>
        </p:nvSpPr>
        <p:spPr>
          <a:xfrm>
            <a:off x="11528320" y="6208776"/>
            <a:ext cx="351681" cy="351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
        <p:nvSpPr>
          <p:cNvPr id="4" name="TextovéPole 3">
            <a:extLst>
              <a:ext uri="{FF2B5EF4-FFF2-40B4-BE49-F238E27FC236}">
                <a16:creationId xmlns:a16="http://schemas.microsoft.com/office/drawing/2014/main" xmlns="" id="{2172467B-1538-4242-88A9-9CBEE619BCFD}"/>
              </a:ext>
            </a:extLst>
          </p:cNvPr>
          <p:cNvSpPr txBox="1"/>
          <p:nvPr userDrawn="1"/>
        </p:nvSpPr>
        <p:spPr>
          <a:xfrm>
            <a:off x="11543331" y="6269200"/>
            <a:ext cx="336670" cy="230832"/>
          </a:xfrm>
          <a:prstGeom prst="rect">
            <a:avLst/>
          </a:prstGeom>
          <a:noFill/>
        </p:spPr>
        <p:txBody>
          <a:bodyPr wrap="square" rtlCol="0">
            <a:spAutoFit/>
          </a:bodyPr>
          <a:lstStyle/>
          <a:p>
            <a:pPr algn="ctr">
              <a:buClr>
                <a:srgbClr val="000000"/>
              </a:buClr>
              <a:buFont typeface="Arial"/>
              <a:buNone/>
            </a:pPr>
            <a:fld id="{568CFDD4-A452-7B4C-ABBC-22615B952778}" type="slidenum">
              <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pPr algn="ctr">
                <a:buClr>
                  <a:srgbClr val="000000"/>
                </a:buClr>
                <a:buFont typeface="Arial"/>
                <a:buNone/>
              </a:pPr>
              <a:t>‹#›</a:t>
            </a:fld>
            <a:endParaRPr lang="cs-CZ" sz="900"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5" name="Obdélník 4">
            <a:extLst>
              <a:ext uri="{FF2B5EF4-FFF2-40B4-BE49-F238E27FC236}">
                <a16:creationId xmlns:a16="http://schemas.microsoft.com/office/drawing/2014/main" xmlns="" id="{A8067164-5DB8-4F60-8D01-6B145D5E0367}"/>
              </a:ext>
            </a:extLst>
          </p:cNvPr>
          <p:cNvSpPr/>
          <p:nvPr userDrawn="1"/>
        </p:nvSpPr>
        <p:spPr>
          <a:xfrm>
            <a:off x="0" y="0"/>
            <a:ext cx="43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spTree>
    <p:extLst>
      <p:ext uri="{BB962C8B-B14F-4D97-AF65-F5344CB8AC3E}">
        <p14:creationId xmlns:p14="http://schemas.microsoft.com/office/powerpoint/2010/main" val="3908794350"/>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ontakty">
    <p:spTree>
      <p:nvGrpSpPr>
        <p:cNvPr id="1" name=""/>
        <p:cNvGrpSpPr/>
        <p:nvPr/>
      </p:nvGrpSpPr>
      <p:grpSpPr>
        <a:xfrm>
          <a:off x="0" y="0"/>
          <a:ext cx="0" cy="0"/>
          <a:chOff x="0" y="0"/>
          <a:chExt cx="0" cy="0"/>
        </a:xfrm>
      </p:grpSpPr>
      <p:sp>
        <p:nvSpPr>
          <p:cNvPr id="31" name="Obdélník 30">
            <a:extLst>
              <a:ext uri="{FF2B5EF4-FFF2-40B4-BE49-F238E27FC236}">
                <a16:creationId xmlns:a16="http://schemas.microsoft.com/office/drawing/2014/main" xmlns="" id="{35743662-5C56-8C44-BF29-30675F08980C}"/>
              </a:ext>
            </a:extLst>
          </p:cNvPr>
          <p:cNvSpPr/>
          <p:nvPr userDrawn="1"/>
        </p:nvSpPr>
        <p:spPr>
          <a:xfrm>
            <a:off x="324001" y="324001"/>
            <a:ext cx="11556000" cy="54046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cs-CZ" sz="1400" kern="0">
              <a:solidFill>
                <a:srgbClr val="FFFFFF"/>
              </a:solidFill>
              <a:latin typeface="Calibri"/>
              <a:sym typeface="Arial"/>
            </a:endParaRPr>
          </a:p>
        </p:txBody>
      </p:sp>
      <p:pic>
        <p:nvPicPr>
          <p:cNvPr id="32" name="Obrázek 31">
            <a:extLst>
              <a:ext uri="{FF2B5EF4-FFF2-40B4-BE49-F238E27FC236}">
                <a16:creationId xmlns:a16="http://schemas.microsoft.com/office/drawing/2014/main" xmlns="" id="{E9EE5A04-16B8-F547-8AEF-90EC0F43823E}"/>
              </a:ext>
            </a:extLst>
          </p:cNvPr>
          <p:cNvPicPr>
            <a:picLocks noChangeAspect="1"/>
          </p:cNvPicPr>
          <p:nvPr userDrawn="1"/>
        </p:nvPicPr>
        <p:blipFill>
          <a:blip r:embed="rId2"/>
          <a:stretch>
            <a:fillRect/>
          </a:stretch>
        </p:blipFill>
        <p:spPr>
          <a:xfrm>
            <a:off x="309487" y="6082404"/>
            <a:ext cx="3144913" cy="431432"/>
          </a:xfrm>
          <a:prstGeom prst="rect">
            <a:avLst/>
          </a:prstGeom>
        </p:spPr>
      </p:pic>
      <p:grpSp>
        <p:nvGrpSpPr>
          <p:cNvPr id="172" name="Skupina 171">
            <a:extLst>
              <a:ext uri="{FF2B5EF4-FFF2-40B4-BE49-F238E27FC236}">
                <a16:creationId xmlns:a16="http://schemas.microsoft.com/office/drawing/2014/main" xmlns="" id="{BC5BB1E7-6432-FD49-AD62-13A20943D2BD}"/>
              </a:ext>
            </a:extLst>
          </p:cNvPr>
          <p:cNvGrpSpPr/>
          <p:nvPr userDrawn="1"/>
        </p:nvGrpSpPr>
        <p:grpSpPr>
          <a:xfrm>
            <a:off x="900197" y="2284107"/>
            <a:ext cx="4289966" cy="2872915"/>
            <a:chOff x="743094" y="3826016"/>
            <a:chExt cx="3062426" cy="2045471"/>
          </a:xfrm>
        </p:grpSpPr>
        <p:sp>
          <p:nvSpPr>
            <p:cNvPr id="173" name="Obdélník 172">
              <a:extLst>
                <a:ext uri="{FF2B5EF4-FFF2-40B4-BE49-F238E27FC236}">
                  <a16:creationId xmlns:a16="http://schemas.microsoft.com/office/drawing/2014/main" xmlns="" id="{4928F314-8C7A-9046-8FEF-E7CA4B300FA2}"/>
                </a:ext>
              </a:extLst>
            </p:cNvPr>
            <p:cNvSpPr/>
            <p:nvPr/>
          </p:nvSpPr>
          <p:spPr>
            <a:xfrm>
              <a:off x="754471" y="3826016"/>
              <a:ext cx="3051049" cy="2045471"/>
            </a:xfrm>
            <a:prstGeom prst="rect">
              <a:avLst/>
            </a:prstGeom>
          </p:spPr>
          <p:txBody>
            <a:bodyPr wrap="none" lIns="0" tIns="0" rIns="0" bIns="0">
              <a:noAutofit/>
            </a:bodyPr>
            <a:lstStyle/>
            <a:p>
              <a:pPr>
                <a:spcBef>
                  <a:spcPts val="100"/>
                </a:spcBef>
                <a:spcAft>
                  <a:spcPts val="600"/>
                </a:spcAft>
                <a:buClr>
                  <a:srgbClr val="000000"/>
                </a:buClr>
                <a:buFont typeface="Arial"/>
                <a:buNone/>
              </a:pPr>
              <a:r>
                <a:rPr lang="cs-CZ" b="1" kern="0">
                  <a:solidFill>
                    <a:srgbClr val="000000"/>
                  </a:solidFill>
                  <a:latin typeface="Open Sans Extrabold" panose="020B0606030504020204" pitchFamily="34" charset="0"/>
                  <a:ea typeface="Open Sans Extrabold" panose="020B0606030504020204" pitchFamily="34" charset="0"/>
                  <a:cs typeface="Open Sans Extrabold" panose="020B0606030504020204" pitchFamily="34" charset="0"/>
                  <a:sym typeface="Arial"/>
                </a:rPr>
                <a:t>Dům zahraniční spolupráce</a:t>
              </a:r>
              <a:r>
                <a:rPr lang="cs-CZ" b="1" kern="0" spc="-5">
                  <a:solidFill>
                    <a:srgbClr val="000000"/>
                  </a:solidFill>
                  <a:latin typeface="Open Sans Extrabold" panose="020B0606030504020204" pitchFamily="34" charset="0"/>
                  <a:ea typeface="Open Sans Extrabold" panose="020B0606030504020204" pitchFamily="34" charset="0"/>
                  <a:cs typeface="Open Sans Extrabold" panose="020B0606030504020204" pitchFamily="34" charset="0"/>
                  <a:sym typeface="Arial"/>
                </a:rPr>
                <a:t> </a:t>
              </a:r>
              <a:r>
                <a:rPr lang="cs-CZ" b="1" kern="0">
                  <a:solidFill>
                    <a:srgbClr val="000000"/>
                  </a:solidFill>
                  <a:latin typeface="Open Sans Extrabold" panose="020B0606030504020204" pitchFamily="34" charset="0"/>
                  <a:ea typeface="Open Sans Extrabold" panose="020B0606030504020204" pitchFamily="34" charset="0"/>
                  <a:cs typeface="Open Sans Extrabold" panose="020B0606030504020204" pitchFamily="34" charset="0"/>
                  <a:sym typeface="Arial"/>
                </a:rPr>
                <a:t>(DZS)</a:t>
              </a:r>
            </a:p>
            <a:p>
              <a:pPr marR="5826614">
                <a:buClr>
                  <a:srgbClr val="000000"/>
                </a:buClr>
                <a:buFont typeface="Arial"/>
                <a:buNone/>
              </a:pPr>
              <a:r>
                <a:rPr lang="cs-CZ" kern="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Na </a:t>
              </a:r>
              <a:r>
                <a:rPr lang="cs-CZ" kern="0" spc="-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Poříčí</a:t>
              </a:r>
              <a:r>
                <a:rPr lang="cs-CZ" kern="0" spc="-1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a:t>
              </a:r>
              <a:r>
                <a:rPr lang="cs-CZ" kern="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1035/4, 110 00 Praha</a:t>
              </a:r>
              <a:r>
                <a:rPr lang="cs-CZ" kern="0" spc="-5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a:t>
              </a:r>
              <a:r>
                <a:rPr lang="cs-CZ" kern="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1</a:t>
              </a:r>
            </a:p>
            <a:p>
              <a:pPr marL="287993">
                <a:spcBef>
                  <a:spcPts val="100"/>
                </a:spcBef>
                <a:buClr>
                  <a:srgbClr val="000000"/>
                </a:buClr>
                <a:buFont typeface="Arial"/>
                <a:buNone/>
              </a:pPr>
              <a:r>
                <a:rPr lang="cs-CZ" kern="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+420 221 850</a:t>
              </a:r>
              <a:r>
                <a:rPr lang="cs-CZ" kern="0" spc="-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a:t>
              </a:r>
              <a:r>
                <a:rPr lang="cs-CZ" kern="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100</a:t>
              </a:r>
            </a:p>
            <a:p>
              <a:pPr marL="287993">
                <a:buClr>
                  <a:srgbClr val="000000"/>
                </a:buClr>
                <a:buFont typeface="Arial"/>
                <a:buNone/>
              </a:pPr>
              <a:r>
                <a:rPr lang="cs-CZ" kern="0" spc="-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info@dzs.cz</a:t>
              </a:r>
            </a:p>
            <a:p>
              <a:pPr marL="287993">
                <a:buClr>
                  <a:srgbClr val="000000"/>
                </a:buClr>
                <a:buFont typeface="Arial"/>
                <a:buNone/>
              </a:pPr>
              <a:endParaRPr lang="cs-CZ" kern="0" spc="-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a:buClr>
                  <a:srgbClr val="000000"/>
                </a:buClr>
                <a:buFont typeface="Arial"/>
                <a:buNone/>
              </a:pPr>
              <a:r>
                <a:rPr lang="cs-CZ" b="1" kern="0" spc="-5">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www.dzs.cz</a:t>
              </a:r>
            </a:p>
            <a:p>
              <a:pPr marL="287993">
                <a:buClr>
                  <a:srgbClr val="000000"/>
                </a:buClr>
                <a:buFont typeface="Arial"/>
                <a:buNone/>
              </a:pPr>
              <a:endParaRPr lang="cs-CZ" kern="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grpSp>
          <p:nvGrpSpPr>
            <p:cNvPr id="174" name="Skupina 173">
              <a:extLst>
                <a:ext uri="{FF2B5EF4-FFF2-40B4-BE49-F238E27FC236}">
                  <a16:creationId xmlns:a16="http://schemas.microsoft.com/office/drawing/2014/main" xmlns="" id="{5D846C80-61D6-4641-93EC-FC01C42E1696}"/>
                </a:ext>
              </a:extLst>
            </p:cNvPr>
            <p:cNvGrpSpPr/>
            <p:nvPr/>
          </p:nvGrpSpPr>
          <p:grpSpPr>
            <a:xfrm>
              <a:off x="743094" y="4282165"/>
              <a:ext cx="155403" cy="370422"/>
              <a:chOff x="480702" y="4318990"/>
              <a:chExt cx="102349" cy="243962"/>
            </a:xfrm>
          </p:grpSpPr>
          <p:sp>
            <p:nvSpPr>
              <p:cNvPr id="175" name="object 3">
                <a:extLst>
                  <a:ext uri="{FF2B5EF4-FFF2-40B4-BE49-F238E27FC236}">
                    <a16:creationId xmlns:a16="http://schemas.microsoft.com/office/drawing/2014/main" xmlns="" id="{EE339B78-DE4C-CE4B-B589-DF491579E13D}"/>
                  </a:ext>
                </a:extLst>
              </p:cNvPr>
              <p:cNvSpPr/>
              <p:nvPr/>
            </p:nvSpPr>
            <p:spPr>
              <a:xfrm>
                <a:off x="480702" y="4318990"/>
                <a:ext cx="102349" cy="102349"/>
              </a:xfrm>
              <a:prstGeom prst="rect">
                <a:avLst/>
              </a:prstGeom>
              <a:blipFill>
                <a:blip r:embed="rId3" cstate="print"/>
                <a:stretch>
                  <a:fillRect/>
                </a:stretch>
              </a:blipFill>
            </p:spPr>
            <p:txBody>
              <a:bodyPr wrap="square" lIns="0" tIns="0" rIns="0" bIns="0" rtlCol="0"/>
              <a:lstStyle/>
              <a:p>
                <a:pPr>
                  <a:buClr>
                    <a:srgbClr val="000000"/>
                  </a:buClr>
                  <a:buFont typeface="Arial"/>
                  <a:buNone/>
                </a:pPr>
                <a:endParaRPr sz="1400" kern="0">
                  <a:solidFill>
                    <a:srgbClr val="000000"/>
                  </a:solidFill>
                  <a:latin typeface="Arial"/>
                  <a:ea typeface="Arial"/>
                  <a:cs typeface="Arial"/>
                  <a:sym typeface="Arial"/>
                </a:endParaRPr>
              </a:p>
            </p:txBody>
          </p:sp>
          <p:sp>
            <p:nvSpPr>
              <p:cNvPr id="176" name="object 4">
                <a:extLst>
                  <a:ext uri="{FF2B5EF4-FFF2-40B4-BE49-F238E27FC236}">
                    <a16:creationId xmlns:a16="http://schemas.microsoft.com/office/drawing/2014/main" xmlns="" id="{4313E9D2-AF71-E249-9276-5CC49D769BBE}"/>
                  </a:ext>
                </a:extLst>
              </p:cNvPr>
              <p:cNvSpPr/>
              <p:nvPr/>
            </p:nvSpPr>
            <p:spPr>
              <a:xfrm>
                <a:off x="484954" y="4468953"/>
                <a:ext cx="94062" cy="93999"/>
              </a:xfrm>
              <a:prstGeom prst="rect">
                <a:avLst/>
              </a:prstGeom>
              <a:blipFill>
                <a:blip r:embed="rId4" cstate="print"/>
                <a:stretch>
                  <a:fillRect/>
                </a:stretch>
              </a:blipFill>
            </p:spPr>
            <p:txBody>
              <a:bodyPr wrap="square" lIns="0" tIns="0" rIns="0" bIns="0" rtlCol="0"/>
              <a:lstStyle/>
              <a:p>
                <a:pPr>
                  <a:buClr>
                    <a:srgbClr val="000000"/>
                  </a:buClr>
                  <a:buFont typeface="Arial"/>
                  <a:buNone/>
                </a:pPr>
                <a:endParaRPr sz="1400" kern="0">
                  <a:solidFill>
                    <a:srgbClr val="000000"/>
                  </a:solidFill>
                  <a:latin typeface="Arial"/>
                  <a:ea typeface="Arial"/>
                  <a:cs typeface="Arial"/>
                  <a:sym typeface="Arial"/>
                </a:endParaRPr>
              </a:p>
            </p:txBody>
          </p:sp>
        </p:grpSp>
      </p:grpSp>
      <p:sp>
        <p:nvSpPr>
          <p:cNvPr id="188" name="Obdélník 187">
            <a:extLst>
              <a:ext uri="{FF2B5EF4-FFF2-40B4-BE49-F238E27FC236}">
                <a16:creationId xmlns:a16="http://schemas.microsoft.com/office/drawing/2014/main" xmlns="" id="{CDA59468-9915-9447-B9E3-63422C142AB4}"/>
              </a:ext>
            </a:extLst>
          </p:cNvPr>
          <p:cNvSpPr/>
          <p:nvPr/>
        </p:nvSpPr>
        <p:spPr>
          <a:xfrm>
            <a:off x="8225384" y="2018660"/>
            <a:ext cx="3643415" cy="300188"/>
          </a:xfrm>
          <a:prstGeom prst="rect">
            <a:avLst/>
          </a:prstGeom>
        </p:spPr>
        <p:txBody>
          <a:bodyPr wrap="none" lIns="0" tIns="0" rIns="0" bIns="0">
            <a:noAutofit/>
          </a:bodyPr>
          <a:lstStyle/>
          <a:p>
            <a:pPr marR="3875943">
              <a:buClr>
                <a:srgbClr val="000000"/>
              </a:buClr>
              <a:buFont typeface="Arial"/>
              <a:buNone/>
            </a:pPr>
            <a:r>
              <a:rPr lang="en" sz="1400" b="1" i="1" kern="0" spc="-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Facebook</a:t>
            </a:r>
            <a:r>
              <a:rPr lang="en" sz="1400" b="1" kern="0" spc="-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a:t>
            </a:r>
            <a:br>
              <a:rPr lang="en" sz="1400" b="1" kern="0" spc="-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br>
            <a:r>
              <a:rPr lang="cs-CZ" sz="1400" kern="0" spc="-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hlinkClick r:id="rId5"/>
              </a:rPr>
              <a:t>Dům zahraniční spolupráce – DZS</a:t>
            </a:r>
            <a:r>
              <a:rPr lang="en" sz="1400" kern="0" spc="-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a:r>
            <a:br>
              <a:rPr lang="en" sz="1400" kern="0" spc="-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br>
            <a:r>
              <a:rPr lang="cs-CZ" sz="1400" kern="0" spc="-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hlinkClick r:id="rId6"/>
              </a:rPr>
              <a:t>Erasmus+ Česká republika</a:t>
            </a:r>
            <a:r>
              <a:rPr lang="en" sz="1400" kern="0" spc="-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a:r>
            <a:br>
              <a:rPr lang="en" sz="1400" kern="0" spc="-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br>
            <a:r>
              <a:rPr lang="cs-CZ" sz="1400" kern="0" spc="-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hlinkClick r:id="rId7"/>
              </a:rPr>
              <a:t>Evropské příležitosti pro mladé</a:t>
            </a:r>
            <a:r>
              <a:rPr lang="en" sz="1400" kern="0" spc="-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a:r>
            <a:br>
              <a:rPr lang="en" sz="1400" kern="0" spc="-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br>
            <a:r>
              <a:rPr lang="cs-CZ" sz="1400" kern="0" spc="-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hlinkClick r:id="rId8"/>
              </a:rPr>
              <a:t>Study in the Czech Republic</a:t>
            </a:r>
            <a:endParaRPr lang="en" sz="1400" kern="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78" name="Obdélník 177">
            <a:extLst>
              <a:ext uri="{FF2B5EF4-FFF2-40B4-BE49-F238E27FC236}">
                <a16:creationId xmlns:a16="http://schemas.microsoft.com/office/drawing/2014/main" xmlns="" id="{BD8076D5-A770-714F-8CEE-2B22E54C9583}"/>
              </a:ext>
            </a:extLst>
          </p:cNvPr>
          <p:cNvSpPr/>
          <p:nvPr/>
        </p:nvSpPr>
        <p:spPr>
          <a:xfrm>
            <a:off x="8228091" y="3218107"/>
            <a:ext cx="3047776" cy="2372496"/>
          </a:xfrm>
          <a:prstGeom prst="rect">
            <a:avLst/>
          </a:prstGeom>
        </p:spPr>
        <p:txBody>
          <a:bodyPr wrap="none" lIns="0" tIns="0" rIns="0" bIns="0">
            <a:noAutofit/>
          </a:bodyPr>
          <a:lstStyle/>
          <a:p>
            <a:pPr>
              <a:lnSpc>
                <a:spcPct val="95000"/>
              </a:lnSpc>
              <a:spcBef>
                <a:spcPts val="720"/>
              </a:spcBef>
              <a:spcAft>
                <a:spcPts val="500"/>
              </a:spcAft>
              <a:buClr>
                <a:srgbClr val="000000"/>
              </a:buClr>
              <a:buFont typeface="Arial"/>
              <a:buNone/>
            </a:pPr>
            <a:r>
              <a:rPr lang="en" sz="1400" b="1" i="1" kern="0" spc="-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Instagram</a:t>
            </a:r>
            <a:br>
              <a:rPr lang="en" sz="1400" b="1" i="1" kern="0" spc="-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br>
            <a:r>
              <a:rPr lang="cs-CZ" sz="1400" kern="0" spc="-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hlinkClick r:id="rId9"/>
              </a:rPr>
              <a:t>@dzs_cz</a:t>
            </a:r>
            <a:endParaRPr lang="en" sz="1400" kern="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a:lnSpc>
                <a:spcPct val="95000"/>
              </a:lnSpc>
              <a:spcBef>
                <a:spcPts val="500"/>
              </a:spcBef>
              <a:spcAft>
                <a:spcPts val="500"/>
              </a:spcAft>
              <a:buClr>
                <a:srgbClr val="000000"/>
              </a:buClr>
              <a:buFont typeface="Arial"/>
              <a:buNone/>
            </a:pPr>
            <a:r>
              <a:rPr lang="en" sz="1400" b="1" i="1" kern="0" spc="-2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Twitter</a:t>
            </a:r>
            <a:br>
              <a:rPr lang="en" sz="1400" b="1" i="1" kern="0" spc="-2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br>
            <a:r>
              <a:rPr lang="cs-CZ" sz="1400" kern="0" spc="-1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hlinkClick r:id="rId10"/>
              </a:rPr>
              <a:t>@dzs_cz</a:t>
            </a:r>
            <a:endParaRPr lang="en" sz="1400" kern="0" spc="-1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a:lnSpc>
                <a:spcPct val="95000"/>
              </a:lnSpc>
              <a:spcBef>
                <a:spcPts val="500"/>
              </a:spcBef>
              <a:spcAft>
                <a:spcPts val="500"/>
              </a:spcAft>
              <a:buClr>
                <a:srgbClr val="000000"/>
              </a:buClr>
              <a:buFont typeface="Arial"/>
              <a:buNone/>
            </a:pPr>
            <a:r>
              <a:rPr lang="en" sz="1400" b="1" i="1" kern="0" spc="-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LinkedIn</a:t>
            </a:r>
            <a:br>
              <a:rPr lang="en" sz="1400" b="1" i="1" kern="0" spc="-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br>
            <a:r>
              <a:rPr lang="cs-CZ" sz="1400" kern="0" spc="-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hlinkClick r:id="rId11"/>
              </a:rPr>
              <a:t>Dům zahraniční spolupráce</a:t>
            </a:r>
            <a:endParaRPr lang="en" sz="1400" kern="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a:lnSpc>
                <a:spcPct val="95000"/>
              </a:lnSpc>
              <a:spcBef>
                <a:spcPts val="500"/>
              </a:spcBef>
              <a:buClr>
                <a:srgbClr val="000000"/>
              </a:buClr>
              <a:buFont typeface="Arial"/>
              <a:buNone/>
            </a:pPr>
            <a:r>
              <a:rPr lang="en" sz="1400" b="1" i="1" kern="0" spc="-25">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YouTube</a:t>
            </a:r>
            <a:endParaRPr lang="en" sz="1400" kern="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a:lnSpc>
                <a:spcPct val="95000"/>
              </a:lnSpc>
              <a:buClr>
                <a:srgbClr val="000000"/>
              </a:buClr>
              <a:buFont typeface="Arial"/>
              <a:buNone/>
            </a:pPr>
            <a:r>
              <a:rPr lang="cs-CZ" sz="1400" kern="0" spc="-1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hlinkClick r:id="rId12"/>
              </a:rPr>
              <a:t>Dům zahraniční spolupráce DZS</a:t>
            </a:r>
            <a:endParaRPr lang="cs-CZ" sz="1400" kern="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34" name="Grafický objekt 33">
            <a:extLst>
              <a:ext uri="{FF2B5EF4-FFF2-40B4-BE49-F238E27FC236}">
                <a16:creationId xmlns:a16="http://schemas.microsoft.com/office/drawing/2014/main" xmlns="" id="{3A44FC3A-EB7D-364A-B9E0-5CC85EDC24D2}"/>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a:off x="900197" y="850722"/>
            <a:ext cx="262890" cy="260604"/>
          </a:xfrm>
          <a:prstGeom prst="rect">
            <a:avLst/>
          </a:prstGeom>
        </p:spPr>
      </p:pic>
      <p:sp>
        <p:nvSpPr>
          <p:cNvPr id="5" name="Obdélník 4">
            <a:extLst>
              <a:ext uri="{FF2B5EF4-FFF2-40B4-BE49-F238E27FC236}">
                <a16:creationId xmlns:a16="http://schemas.microsoft.com/office/drawing/2014/main" xmlns="" id="{BF395961-4586-C941-8E11-1496539E0525}"/>
              </a:ext>
            </a:extLst>
          </p:cNvPr>
          <p:cNvSpPr/>
          <p:nvPr userDrawn="1"/>
        </p:nvSpPr>
        <p:spPr>
          <a:xfrm>
            <a:off x="930441" y="1365961"/>
            <a:ext cx="6096000" cy="553998"/>
          </a:xfrm>
          <a:prstGeom prst="rect">
            <a:avLst/>
          </a:prstGeom>
        </p:spPr>
        <p:txBody>
          <a:bodyPr lIns="0" tIns="0" rIns="0" bIns="0">
            <a:spAutoFit/>
          </a:bodyPr>
          <a:lstStyle/>
          <a:p>
            <a:pPr defTabSz="914377">
              <a:lnSpc>
                <a:spcPct val="90000"/>
              </a:lnSpc>
              <a:spcBef>
                <a:spcPts val="1000"/>
              </a:spcBef>
              <a:buFont typeface="Arial" panose="020B0604020202020204" pitchFamily="34" charset="0"/>
              <a:buNone/>
              <a:defRPr/>
            </a:pPr>
            <a:r>
              <a:rPr lang="cs-CZ" sz="2000" b="1"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Děkujeme </a:t>
            </a:r>
            <a:br>
              <a:rPr lang="cs-CZ" sz="2000" b="1"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br>
            <a:r>
              <a:rPr lang="cs-CZ" sz="2000" b="1"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za pozornost.</a:t>
            </a:r>
          </a:p>
        </p:txBody>
      </p:sp>
      <p:pic>
        <p:nvPicPr>
          <p:cNvPr id="35" name="Grafický objekt 34">
            <a:extLst>
              <a:ext uri="{FF2B5EF4-FFF2-40B4-BE49-F238E27FC236}">
                <a16:creationId xmlns:a16="http://schemas.microsoft.com/office/drawing/2014/main" xmlns="" id="{2A3B4FD3-512C-6543-9A84-F42DD75BA686}"/>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a:off x="7420914" y="1942113"/>
            <a:ext cx="703444" cy="703444"/>
          </a:xfrm>
          <a:prstGeom prst="rect">
            <a:avLst/>
          </a:prstGeom>
        </p:spPr>
      </p:pic>
      <p:pic>
        <p:nvPicPr>
          <p:cNvPr id="36" name="Grafický objekt 35">
            <a:extLst>
              <a:ext uri="{FF2B5EF4-FFF2-40B4-BE49-F238E27FC236}">
                <a16:creationId xmlns:a16="http://schemas.microsoft.com/office/drawing/2014/main" xmlns="" id="{18FDBD1F-CF97-AC41-8165-692168DD886D}"/>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a:off x="7420914" y="3103985"/>
            <a:ext cx="703444" cy="2238231"/>
          </a:xfrm>
          <a:prstGeom prst="rect">
            <a:avLst/>
          </a:prstGeom>
        </p:spPr>
      </p:pic>
    </p:spTree>
    <p:extLst>
      <p:ext uri="{BB962C8B-B14F-4D97-AF65-F5344CB8AC3E}">
        <p14:creationId xmlns:p14="http://schemas.microsoft.com/office/powerpoint/2010/main" val="1495349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FCC9B4E-CA4F-C763-FB51-A18F6FD521E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 xmlns:a16="http://schemas.microsoft.com/office/drawing/2014/main" id="{1BB3FE89-AFEB-7ED4-0227-F688853E24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 xmlns:a16="http://schemas.microsoft.com/office/drawing/2014/main" id="{5377626C-D29C-29D8-F5C5-EC3217C866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 xmlns:a16="http://schemas.microsoft.com/office/drawing/2014/main" id="{695924AD-CD05-B38F-D09F-631247A485E4}"/>
              </a:ext>
            </a:extLst>
          </p:cNvPr>
          <p:cNvSpPr>
            <a:spLocks noGrp="1"/>
          </p:cNvSpPr>
          <p:nvPr>
            <p:ph type="dt" sz="half" idx="10"/>
          </p:nvPr>
        </p:nvSpPr>
        <p:spPr/>
        <p:txBody>
          <a:bodyPr/>
          <a:lstStyle/>
          <a:p>
            <a:fld id="{E5988A6F-C2B6-4439-AB2A-63D7B67D5FE7}" type="datetimeFigureOut">
              <a:rPr lang="en-GB" smtClean="0"/>
              <a:t>18/10/23</a:t>
            </a:fld>
            <a:endParaRPr lang="en-GB"/>
          </a:p>
        </p:txBody>
      </p:sp>
      <p:sp>
        <p:nvSpPr>
          <p:cNvPr id="6" name="Tijdelijke aanduiding voor voettekst 5">
            <a:extLst>
              <a:ext uri="{FF2B5EF4-FFF2-40B4-BE49-F238E27FC236}">
                <a16:creationId xmlns="" xmlns:a16="http://schemas.microsoft.com/office/drawing/2014/main" id="{DDA11F15-2762-F3B9-B386-2337C7E34BA6}"/>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 xmlns:a16="http://schemas.microsoft.com/office/drawing/2014/main" id="{A91F29B5-C9EC-0FBE-061F-BCD6081AD29D}"/>
              </a:ext>
            </a:extLst>
          </p:cNvPr>
          <p:cNvSpPr>
            <a:spLocks noGrp="1"/>
          </p:cNvSpPr>
          <p:nvPr>
            <p:ph type="sldNum" sz="quarter" idx="12"/>
          </p:nvPr>
        </p:nvSpPr>
        <p:spPr/>
        <p:txBody>
          <a:bodyPr/>
          <a:lstStyle/>
          <a:p>
            <a:fld id="{30881AF0-90B1-4DC0-877A-BEABAD4D9CDD}" type="slidenum">
              <a:rPr lang="en-GB" smtClean="0"/>
              <a:t>‹#›</a:t>
            </a:fld>
            <a:endParaRPr lang="en-GB"/>
          </a:p>
        </p:txBody>
      </p:sp>
    </p:spTree>
    <p:extLst>
      <p:ext uri="{BB962C8B-B14F-4D97-AF65-F5344CB8AC3E}">
        <p14:creationId xmlns:p14="http://schemas.microsoft.com/office/powerpoint/2010/main" val="3058447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62D51745-B299-0D85-AC12-C8B93E6546F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 xmlns:a16="http://schemas.microsoft.com/office/drawing/2014/main" id="{39D750F1-D2E2-2324-6C4A-4422A22B3B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 xmlns:a16="http://schemas.microsoft.com/office/drawing/2014/main" id="{76D43A22-E1ED-2A26-D041-7C42D2C7B4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 xmlns:a16="http://schemas.microsoft.com/office/drawing/2014/main" id="{B8BB4723-837A-B88C-A1C2-08A0114171B5}"/>
              </a:ext>
            </a:extLst>
          </p:cNvPr>
          <p:cNvSpPr>
            <a:spLocks noGrp="1"/>
          </p:cNvSpPr>
          <p:nvPr>
            <p:ph type="dt" sz="half" idx="10"/>
          </p:nvPr>
        </p:nvSpPr>
        <p:spPr/>
        <p:txBody>
          <a:bodyPr/>
          <a:lstStyle/>
          <a:p>
            <a:fld id="{E5988A6F-C2B6-4439-AB2A-63D7B67D5FE7}" type="datetimeFigureOut">
              <a:rPr lang="en-GB" smtClean="0"/>
              <a:t>18/10/23</a:t>
            </a:fld>
            <a:endParaRPr lang="en-GB"/>
          </a:p>
        </p:txBody>
      </p:sp>
      <p:sp>
        <p:nvSpPr>
          <p:cNvPr id="6" name="Tijdelijke aanduiding voor voettekst 5">
            <a:extLst>
              <a:ext uri="{FF2B5EF4-FFF2-40B4-BE49-F238E27FC236}">
                <a16:creationId xmlns="" xmlns:a16="http://schemas.microsoft.com/office/drawing/2014/main" id="{233F60BE-A7FA-50D4-EF26-4A5FFE1268C1}"/>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 xmlns:a16="http://schemas.microsoft.com/office/drawing/2014/main" id="{E0725981-D98F-1F13-E3FE-46CC5F33F337}"/>
              </a:ext>
            </a:extLst>
          </p:cNvPr>
          <p:cNvSpPr>
            <a:spLocks noGrp="1"/>
          </p:cNvSpPr>
          <p:nvPr>
            <p:ph type="sldNum" sz="quarter" idx="12"/>
          </p:nvPr>
        </p:nvSpPr>
        <p:spPr/>
        <p:txBody>
          <a:bodyPr/>
          <a:lstStyle/>
          <a:p>
            <a:fld id="{30881AF0-90B1-4DC0-877A-BEABAD4D9CDD}" type="slidenum">
              <a:rPr lang="en-GB" smtClean="0"/>
              <a:t>‹#›</a:t>
            </a:fld>
            <a:endParaRPr lang="en-GB"/>
          </a:p>
        </p:txBody>
      </p:sp>
    </p:spTree>
    <p:extLst>
      <p:ext uri="{BB962C8B-B14F-4D97-AF65-F5344CB8AC3E}">
        <p14:creationId xmlns:p14="http://schemas.microsoft.com/office/powerpoint/2010/main" val="38270392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2" Type="http://schemas.openxmlformats.org/officeDocument/2006/relationships/theme" Target="../theme/theme3.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2" Type="http://schemas.openxmlformats.org/officeDocument/2006/relationships/theme" Target="../theme/theme4.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63.xml"/><Relationship Id="rId21" Type="http://schemas.openxmlformats.org/officeDocument/2006/relationships/slideLayout" Target="../slideLayouts/slideLayout64.xml"/><Relationship Id="rId22" Type="http://schemas.openxmlformats.org/officeDocument/2006/relationships/slideLayout" Target="../slideLayouts/slideLayout65.xml"/><Relationship Id="rId23" Type="http://schemas.openxmlformats.org/officeDocument/2006/relationships/slideLayout" Target="../slideLayouts/slideLayout66.xml"/><Relationship Id="rId24" Type="http://schemas.openxmlformats.org/officeDocument/2006/relationships/slideLayout" Target="../slideLayouts/slideLayout67.xml"/><Relationship Id="rId25" Type="http://schemas.openxmlformats.org/officeDocument/2006/relationships/slideLayout" Target="../slideLayouts/slideLayout68.xml"/><Relationship Id="rId26" Type="http://schemas.openxmlformats.org/officeDocument/2006/relationships/slideLayout" Target="../slideLayouts/slideLayout69.xml"/><Relationship Id="rId27" Type="http://schemas.openxmlformats.org/officeDocument/2006/relationships/slideLayout" Target="../slideLayouts/slideLayout70.xml"/><Relationship Id="rId28" Type="http://schemas.openxmlformats.org/officeDocument/2006/relationships/slideLayout" Target="../slideLayouts/slideLayout71.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30" Type="http://schemas.openxmlformats.org/officeDocument/2006/relationships/slideLayout" Target="../slideLayouts/slideLayout73.xml"/><Relationship Id="rId31" Type="http://schemas.openxmlformats.org/officeDocument/2006/relationships/slideLayout" Target="../slideLayouts/slideLayout74.xml"/><Relationship Id="rId32" Type="http://schemas.openxmlformats.org/officeDocument/2006/relationships/slideLayout" Target="../slideLayouts/slideLayout75.xml"/><Relationship Id="rId9" Type="http://schemas.openxmlformats.org/officeDocument/2006/relationships/slideLayout" Target="../slideLayouts/slideLayout52.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33" Type="http://schemas.openxmlformats.org/officeDocument/2006/relationships/slideLayout" Target="../slideLayouts/slideLayout76.xml"/><Relationship Id="rId34" Type="http://schemas.openxmlformats.org/officeDocument/2006/relationships/theme" Target="../theme/theme5.xml"/><Relationship Id="rId10" Type="http://schemas.openxmlformats.org/officeDocument/2006/relationships/slideLayout" Target="../slideLayouts/slideLayout53.xml"/><Relationship Id="rId11" Type="http://schemas.openxmlformats.org/officeDocument/2006/relationships/slideLayout" Target="../slideLayouts/slideLayout54.xml"/><Relationship Id="rId12" Type="http://schemas.openxmlformats.org/officeDocument/2006/relationships/slideLayout" Target="../slideLayouts/slideLayout55.xml"/><Relationship Id="rId13" Type="http://schemas.openxmlformats.org/officeDocument/2006/relationships/slideLayout" Target="../slideLayouts/slideLayout56.xml"/><Relationship Id="rId14" Type="http://schemas.openxmlformats.org/officeDocument/2006/relationships/slideLayout" Target="../slideLayouts/slideLayout57.xml"/><Relationship Id="rId15" Type="http://schemas.openxmlformats.org/officeDocument/2006/relationships/slideLayout" Target="../slideLayouts/slideLayout58.xml"/><Relationship Id="rId16" Type="http://schemas.openxmlformats.org/officeDocument/2006/relationships/slideLayout" Target="../slideLayouts/slideLayout59.xml"/><Relationship Id="rId17" Type="http://schemas.openxmlformats.org/officeDocument/2006/relationships/slideLayout" Target="../slideLayouts/slideLayout60.xml"/><Relationship Id="rId18" Type="http://schemas.openxmlformats.org/officeDocument/2006/relationships/slideLayout" Target="../slideLayouts/slideLayout61.xml"/><Relationship Id="rId1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 xmlns:a16="http://schemas.microsoft.com/office/drawing/2014/main" id="{63001762-58C9-05F4-5943-74AEF3AFB5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 xmlns:a16="http://schemas.microsoft.com/office/drawing/2014/main" id="{48C81E4F-6E66-AF3B-A527-6B1F1AF590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 xmlns:a16="http://schemas.microsoft.com/office/drawing/2014/main" id="{C8DA2D3B-CF98-6051-D84E-B6EE5F2973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8A6F-C2B6-4439-AB2A-63D7B67D5FE7}" type="datetimeFigureOut">
              <a:rPr lang="en-GB" smtClean="0"/>
              <a:t>18/10/23</a:t>
            </a:fld>
            <a:endParaRPr lang="en-GB"/>
          </a:p>
        </p:txBody>
      </p:sp>
      <p:sp>
        <p:nvSpPr>
          <p:cNvPr id="5" name="Tijdelijke aanduiding voor voettekst 4">
            <a:extLst>
              <a:ext uri="{FF2B5EF4-FFF2-40B4-BE49-F238E27FC236}">
                <a16:creationId xmlns="" xmlns:a16="http://schemas.microsoft.com/office/drawing/2014/main" id="{405C0E6F-EA11-A839-9B1E-0B19BAF52E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Tijdelijke aanduiding voor dianummer 5">
            <a:extLst>
              <a:ext uri="{FF2B5EF4-FFF2-40B4-BE49-F238E27FC236}">
                <a16:creationId xmlns="" xmlns:a16="http://schemas.microsoft.com/office/drawing/2014/main" id="{961AA683-1F01-E81B-0C21-D8F4EBFADF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81AF0-90B1-4DC0-877A-BEABAD4D9CDD}" type="slidenum">
              <a:rPr lang="en-GB" smtClean="0"/>
              <a:t>‹#›</a:t>
            </a:fld>
            <a:endParaRPr lang="en-GB"/>
          </a:p>
        </p:txBody>
      </p:sp>
    </p:spTree>
    <p:extLst>
      <p:ext uri="{BB962C8B-B14F-4D97-AF65-F5344CB8AC3E}">
        <p14:creationId xmlns:p14="http://schemas.microsoft.com/office/powerpoint/2010/main" val="3836859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897" tIns="121897" rIns="121897" bIns="121897"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415600" y="1536633"/>
            <a:ext cx="11360800" cy="4521600"/>
          </a:xfrm>
          <a:prstGeom prst="rect">
            <a:avLst/>
          </a:prstGeom>
          <a:noFill/>
          <a:ln>
            <a:noFill/>
          </a:ln>
        </p:spPr>
        <p:txBody>
          <a:bodyPr spcFirstLastPara="1" wrap="square" lIns="121897" tIns="121897" rIns="121897" bIns="121897"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11187645" y="6058224"/>
            <a:ext cx="731600" cy="524800"/>
          </a:xfrm>
          <a:prstGeom prst="rect">
            <a:avLst/>
          </a:prstGeom>
          <a:noFill/>
          <a:ln>
            <a:noFill/>
          </a:ln>
        </p:spPr>
        <p:txBody>
          <a:bodyPr spcFirstLastPara="1" wrap="square" lIns="121897" tIns="121897" rIns="121897" bIns="121897" anchor="ctr" anchorCtr="0">
            <a:normAutofit/>
          </a:bodyPr>
          <a:lstStyle>
            <a:lvl1pPr lvl="0" algn="r">
              <a:buNone/>
              <a:defRPr sz="1300">
                <a:solidFill>
                  <a:schemeClr val="dk2"/>
                </a:solidFill>
                <a:latin typeface="Nunito"/>
                <a:ea typeface="Nunito"/>
                <a:cs typeface="Nunito"/>
                <a:sym typeface="Nunito"/>
              </a:defRPr>
            </a:lvl1pPr>
            <a:lvl2pPr lvl="1" algn="r">
              <a:buNone/>
              <a:defRPr sz="1300">
                <a:solidFill>
                  <a:schemeClr val="dk2"/>
                </a:solidFill>
                <a:latin typeface="Nunito"/>
                <a:ea typeface="Nunito"/>
                <a:cs typeface="Nunito"/>
                <a:sym typeface="Nunito"/>
              </a:defRPr>
            </a:lvl2pPr>
            <a:lvl3pPr lvl="2" algn="r">
              <a:buNone/>
              <a:defRPr sz="1300">
                <a:solidFill>
                  <a:schemeClr val="dk2"/>
                </a:solidFill>
                <a:latin typeface="Nunito"/>
                <a:ea typeface="Nunito"/>
                <a:cs typeface="Nunito"/>
                <a:sym typeface="Nunito"/>
              </a:defRPr>
            </a:lvl3pPr>
            <a:lvl4pPr lvl="3" algn="r">
              <a:buNone/>
              <a:defRPr sz="1300">
                <a:solidFill>
                  <a:schemeClr val="dk2"/>
                </a:solidFill>
                <a:latin typeface="Nunito"/>
                <a:ea typeface="Nunito"/>
                <a:cs typeface="Nunito"/>
                <a:sym typeface="Nunito"/>
              </a:defRPr>
            </a:lvl4pPr>
            <a:lvl5pPr lvl="4" algn="r">
              <a:buNone/>
              <a:defRPr sz="1300">
                <a:solidFill>
                  <a:schemeClr val="dk2"/>
                </a:solidFill>
                <a:latin typeface="Nunito"/>
                <a:ea typeface="Nunito"/>
                <a:cs typeface="Nunito"/>
                <a:sym typeface="Nunito"/>
              </a:defRPr>
            </a:lvl5pPr>
            <a:lvl6pPr lvl="5" algn="r">
              <a:buNone/>
              <a:defRPr sz="1300">
                <a:solidFill>
                  <a:schemeClr val="dk2"/>
                </a:solidFill>
                <a:latin typeface="Nunito"/>
                <a:ea typeface="Nunito"/>
                <a:cs typeface="Nunito"/>
                <a:sym typeface="Nunito"/>
              </a:defRPr>
            </a:lvl6pPr>
            <a:lvl7pPr lvl="6" algn="r">
              <a:buNone/>
              <a:defRPr sz="1300">
                <a:solidFill>
                  <a:schemeClr val="dk2"/>
                </a:solidFill>
                <a:latin typeface="Nunito"/>
                <a:ea typeface="Nunito"/>
                <a:cs typeface="Nunito"/>
                <a:sym typeface="Nunito"/>
              </a:defRPr>
            </a:lvl7pPr>
            <a:lvl8pPr lvl="7" algn="r">
              <a:buNone/>
              <a:defRPr sz="1300">
                <a:solidFill>
                  <a:schemeClr val="dk2"/>
                </a:solidFill>
                <a:latin typeface="Nunito"/>
                <a:ea typeface="Nunito"/>
                <a:cs typeface="Nunito"/>
                <a:sym typeface="Nunito"/>
              </a:defRPr>
            </a:lvl8pPr>
            <a:lvl9pPr lvl="8" algn="r">
              <a:buNone/>
              <a:defRPr sz="1300">
                <a:solidFill>
                  <a:schemeClr val="dk2"/>
                </a:solidFill>
                <a:latin typeface="Nunito"/>
                <a:ea typeface="Nunito"/>
                <a:cs typeface="Nunito"/>
                <a:sym typeface="Nunito"/>
              </a:defRPr>
            </a:lvl9pPr>
          </a:lstStyle>
          <a:p>
            <a:pPr>
              <a:buClr>
                <a:srgbClr val="000000"/>
              </a:buClr>
              <a:buFont typeface="Arial"/>
              <a:buNone/>
            </a:pPr>
            <a:fld id="{00000000-1234-1234-1234-123412341234}" type="slidenum">
              <a:rPr lang="uk-UA" kern="0" smtClean="0">
                <a:solidFill>
                  <a:srgbClr val="233A44"/>
                </a:solidFill>
              </a:rPr>
              <a:pPr>
                <a:buClr>
                  <a:srgbClr val="000000"/>
                </a:buClr>
                <a:buFont typeface="Arial"/>
                <a:buNone/>
              </a:pPr>
              <a:t>‹#›</a:t>
            </a:fld>
            <a:endParaRPr lang="uk-UA" kern="0">
              <a:solidFill>
                <a:srgbClr val="233A44"/>
              </a:solidFill>
            </a:endParaRPr>
          </a:p>
        </p:txBody>
      </p:sp>
    </p:spTree>
    <p:extLst>
      <p:ext uri="{BB962C8B-B14F-4D97-AF65-F5344CB8AC3E}">
        <p14:creationId xmlns:p14="http://schemas.microsoft.com/office/powerpoint/2010/main" val="120915345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 xmlns:a16="http://schemas.microsoft.com/office/drawing/2014/main" id="{63001762-58C9-05F4-5943-74AEF3AFB5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 xmlns:a16="http://schemas.microsoft.com/office/drawing/2014/main" id="{48C81E4F-6E66-AF3B-A527-6B1F1AF590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 xmlns:a16="http://schemas.microsoft.com/office/drawing/2014/main" id="{C8DA2D3B-CF98-6051-D84E-B6EE5F2973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8A6F-C2B6-4439-AB2A-63D7B67D5FE7}" type="datetimeFigureOut">
              <a:rPr lang="en-GB" smtClean="0">
                <a:solidFill>
                  <a:prstClr val="black">
                    <a:tint val="75000"/>
                  </a:prstClr>
                </a:solidFill>
                <a:latin typeface="Calibri"/>
              </a:rPr>
              <a:pPr/>
              <a:t>18/10/23</a:t>
            </a:fld>
            <a:endParaRPr lang="en-GB">
              <a:solidFill>
                <a:prstClr val="black">
                  <a:tint val="75000"/>
                </a:prstClr>
              </a:solidFill>
              <a:latin typeface="Calibri"/>
            </a:endParaRPr>
          </a:p>
        </p:txBody>
      </p:sp>
      <p:sp>
        <p:nvSpPr>
          <p:cNvPr id="5" name="Tijdelijke aanduiding voor voettekst 4">
            <a:extLst>
              <a:ext uri="{FF2B5EF4-FFF2-40B4-BE49-F238E27FC236}">
                <a16:creationId xmlns="" xmlns:a16="http://schemas.microsoft.com/office/drawing/2014/main" id="{405C0E6F-EA11-A839-9B1E-0B19BAF52E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latin typeface="Calibri"/>
            </a:endParaRPr>
          </a:p>
        </p:txBody>
      </p:sp>
      <p:sp>
        <p:nvSpPr>
          <p:cNvPr id="6" name="Tijdelijke aanduiding voor dianummer 5">
            <a:extLst>
              <a:ext uri="{FF2B5EF4-FFF2-40B4-BE49-F238E27FC236}">
                <a16:creationId xmlns="" xmlns:a16="http://schemas.microsoft.com/office/drawing/2014/main" id="{961AA683-1F01-E81B-0C21-D8F4EBFADF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81AF0-90B1-4DC0-877A-BEABAD4D9CDD}"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35581226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D8F70F3-B79F-E9E5-F8C2-818282BF15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 xmlns:a16="http://schemas.microsoft.com/office/drawing/2014/main" id="{C62C9E85-216D-F8EF-BF3E-F2F29F801A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 xmlns:a16="http://schemas.microsoft.com/office/drawing/2014/main" id="{6A16E717-2676-2AB8-670E-8277CCBE8C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20744-E7A8-4DA3-881D-3B2629D92BA0}" type="datetimeFigureOut">
              <a:rPr lang="en-IE" smtClean="0">
                <a:solidFill>
                  <a:prstClr val="black">
                    <a:tint val="75000"/>
                  </a:prstClr>
                </a:solidFill>
                <a:latin typeface="Calibri"/>
              </a:rPr>
              <a:pPr/>
              <a:t>18/10/23</a:t>
            </a:fld>
            <a:endParaRPr lang="en-IE">
              <a:solidFill>
                <a:prstClr val="black">
                  <a:tint val="75000"/>
                </a:prstClr>
              </a:solidFill>
              <a:latin typeface="Calibri"/>
            </a:endParaRPr>
          </a:p>
        </p:txBody>
      </p:sp>
      <p:sp>
        <p:nvSpPr>
          <p:cNvPr id="5" name="Footer Placeholder 4">
            <a:extLst>
              <a:ext uri="{FF2B5EF4-FFF2-40B4-BE49-F238E27FC236}">
                <a16:creationId xmlns="" xmlns:a16="http://schemas.microsoft.com/office/drawing/2014/main" id="{8CF689BE-1667-2193-505E-1F48E57245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solidFill>
                <a:prstClr val="black">
                  <a:tint val="75000"/>
                </a:prstClr>
              </a:solidFill>
              <a:latin typeface="Calibri"/>
            </a:endParaRPr>
          </a:p>
        </p:txBody>
      </p:sp>
      <p:sp>
        <p:nvSpPr>
          <p:cNvPr id="6" name="Slide Number Placeholder 5">
            <a:extLst>
              <a:ext uri="{FF2B5EF4-FFF2-40B4-BE49-F238E27FC236}">
                <a16:creationId xmlns="" xmlns:a16="http://schemas.microsoft.com/office/drawing/2014/main" id="{5416B6F3-D504-E3D8-C8B6-D510A10F15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C67C49-4D16-46D9-BEAA-1E7A7C5970FF}"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344448506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29568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44.png"/><Relationship Id="rId3"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hyperlink" Target="mailto:youthlab24@leargas.ie" TargetMode="External"/><Relationship Id="rId4" Type="http://schemas.openxmlformats.org/officeDocument/2006/relationships/image" Target="../media/image47.png"/><Relationship Id="rId1" Type="http://schemas.openxmlformats.org/officeDocument/2006/relationships/slideLayout" Target="../slideLayouts/slideLayout36.xml"/><Relationship Id="rId2"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hyperlink" Target="mailto:camillaringdal.Dukefos@bufdir.no"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hyperlink" Target="https://pixabay.com/en/ireland-map-drawn-holiday-1487007/" TargetMode="External"/><Relationship Id="rId1" Type="http://schemas.openxmlformats.org/officeDocument/2006/relationships/slideLayout" Target="../slideLayouts/slideLayout33.xml"/><Relationship Id="rId2"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10-18 at 08.53.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2827"/>
            <a:ext cx="12192000" cy="4242420"/>
          </a:xfrm>
          <a:prstGeom prst="rect">
            <a:avLst/>
          </a:prstGeom>
        </p:spPr>
      </p:pic>
    </p:spTree>
    <p:extLst>
      <p:ext uri="{BB962C8B-B14F-4D97-AF65-F5344CB8AC3E}">
        <p14:creationId xmlns:p14="http://schemas.microsoft.com/office/powerpoint/2010/main" val="299950254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13E17AF-EBB2-96E8-47D3-C5559E96868B}"/>
              </a:ext>
            </a:extLst>
          </p:cNvPr>
          <p:cNvPicPr>
            <a:picLocks noChangeAspect="1"/>
          </p:cNvPicPr>
          <p:nvPr/>
        </p:nvPicPr>
        <p:blipFill>
          <a:blip r:embed="rId2">
            <a:alphaModFix amt="20000"/>
          </a:blip>
          <a:stretch>
            <a:fillRect/>
          </a:stretch>
        </p:blipFill>
        <p:spPr>
          <a:xfrm>
            <a:off x="0" y="0"/>
            <a:ext cx="12192000" cy="6857999"/>
          </a:xfrm>
          <a:prstGeom prst="rect">
            <a:avLst/>
          </a:prstGeom>
        </p:spPr>
      </p:pic>
      <p:sp>
        <p:nvSpPr>
          <p:cNvPr id="2" name="Title 1">
            <a:extLst>
              <a:ext uri="{FF2B5EF4-FFF2-40B4-BE49-F238E27FC236}">
                <a16:creationId xmlns="" xmlns:a16="http://schemas.microsoft.com/office/drawing/2014/main" id="{A51F36C2-767C-A412-75AD-313FF8CDF82B}"/>
              </a:ext>
            </a:extLst>
          </p:cNvPr>
          <p:cNvSpPr>
            <a:spLocks noGrp="1"/>
          </p:cNvSpPr>
          <p:nvPr>
            <p:ph type="title"/>
          </p:nvPr>
        </p:nvSpPr>
        <p:spPr/>
        <p:txBody>
          <a:bodyPr/>
          <a:lstStyle/>
          <a:p>
            <a:r>
              <a:rPr lang="en-IE" dirty="0"/>
              <a:t>We are seeking….</a:t>
            </a:r>
          </a:p>
        </p:txBody>
      </p:sp>
      <p:sp>
        <p:nvSpPr>
          <p:cNvPr id="3" name="Content Placeholder 2">
            <a:extLst>
              <a:ext uri="{FF2B5EF4-FFF2-40B4-BE49-F238E27FC236}">
                <a16:creationId xmlns="" xmlns:a16="http://schemas.microsoft.com/office/drawing/2014/main" id="{08B0D1EA-1234-17F5-B563-1C9BB2FE5B48}"/>
              </a:ext>
            </a:extLst>
          </p:cNvPr>
          <p:cNvSpPr>
            <a:spLocks noGrp="1"/>
          </p:cNvSpPr>
          <p:nvPr>
            <p:ph sz="half" idx="1"/>
          </p:nvPr>
        </p:nvSpPr>
        <p:spPr>
          <a:xfrm>
            <a:off x="838200" y="1337733"/>
            <a:ext cx="5181600" cy="4839230"/>
          </a:xfrm>
        </p:spPr>
        <p:txBody>
          <a:bodyPr>
            <a:normAutofit fontScale="92500" lnSpcReduction="10000"/>
          </a:bodyPr>
          <a:lstStyle/>
          <a:p>
            <a:pPr marL="0" indent="0">
              <a:buNone/>
            </a:pPr>
            <a:r>
              <a:rPr lang="en-IE" sz="3000" b="1" dirty="0"/>
              <a:t>Dynamic and enthusiastic NA reps (max 4) to participate in the prep team.</a:t>
            </a:r>
          </a:p>
          <a:p>
            <a:pPr marL="0" indent="0">
              <a:buNone/>
            </a:pPr>
            <a:endParaRPr lang="en-IE" dirty="0"/>
          </a:p>
          <a:p>
            <a:endParaRPr lang="en-IE" dirty="0"/>
          </a:p>
          <a:p>
            <a:endParaRPr lang="en-IE" dirty="0"/>
          </a:p>
          <a:p>
            <a:endParaRPr lang="en-IE" dirty="0"/>
          </a:p>
        </p:txBody>
      </p:sp>
      <p:sp>
        <p:nvSpPr>
          <p:cNvPr id="5" name="Content Placeholder 4">
            <a:extLst>
              <a:ext uri="{FF2B5EF4-FFF2-40B4-BE49-F238E27FC236}">
                <a16:creationId xmlns="" xmlns:a16="http://schemas.microsoft.com/office/drawing/2014/main" id="{5238CD92-006C-8A4C-F4B3-81689D180B5A}"/>
              </a:ext>
            </a:extLst>
          </p:cNvPr>
          <p:cNvSpPr>
            <a:spLocks noGrp="1"/>
          </p:cNvSpPr>
          <p:nvPr>
            <p:ph sz="half" idx="2"/>
          </p:nvPr>
        </p:nvSpPr>
        <p:spPr/>
        <p:txBody>
          <a:bodyPr>
            <a:normAutofit fontScale="92500" lnSpcReduction="10000"/>
          </a:bodyPr>
          <a:lstStyle/>
          <a:p>
            <a:pPr marL="0" indent="0">
              <a:buSzPts val="1000"/>
              <a:buNone/>
              <a:tabLst>
                <a:tab pos="457200" algn="l"/>
              </a:tabLst>
            </a:pPr>
            <a:r>
              <a:rPr lang="en-GB" b="1" dirty="0">
                <a:solidFill>
                  <a:srgbClr val="222222"/>
                </a:solidFill>
                <a:latin typeface="Open Sans" panose="020B0606030504020204" pitchFamily="34" charset="0"/>
                <a:ea typeface="Times New Roman" panose="02020603050405020304" pitchFamily="18" charset="0"/>
              </a:rPr>
              <a:t>What will be involved</a:t>
            </a:r>
            <a:r>
              <a:rPr lang="en-GB" dirty="0">
                <a:solidFill>
                  <a:srgbClr val="222222"/>
                </a:solidFill>
                <a:latin typeface="Open Sans" panose="020B0606030504020204" pitchFamily="34" charset="0"/>
                <a:ea typeface="Times New Roman" panose="02020603050405020304" pitchFamily="18" charset="0"/>
              </a:rPr>
              <a:t> </a:t>
            </a:r>
            <a:r>
              <a:rPr lang="en-GB" b="1" dirty="0">
                <a:solidFill>
                  <a:srgbClr val="222222"/>
                </a:solidFill>
                <a:latin typeface="Open Sans" panose="020B0606030504020204" pitchFamily="34" charset="0"/>
                <a:ea typeface="Times New Roman" panose="02020603050405020304" pitchFamily="18" charset="0"/>
              </a:rPr>
              <a:t>?</a:t>
            </a:r>
          </a:p>
          <a:p>
            <a:pPr>
              <a:buSzPts val="1000"/>
              <a:tabLst>
                <a:tab pos="457200" algn="l"/>
              </a:tabLst>
            </a:pPr>
            <a:r>
              <a:rPr lang="en-GB" sz="2600" dirty="0">
                <a:solidFill>
                  <a:srgbClr val="222222"/>
                </a:solidFill>
                <a:latin typeface="Open Sans" panose="020B0606030504020204" pitchFamily="34" charset="0"/>
                <a:ea typeface="Times New Roman" panose="02020603050405020304" pitchFamily="18" charset="0"/>
              </a:rPr>
              <a:t>Residential preparatory meeting: 2 full days on 24</a:t>
            </a:r>
            <a:r>
              <a:rPr lang="en-GB" sz="2600" baseline="30000" dirty="0">
                <a:solidFill>
                  <a:srgbClr val="222222"/>
                </a:solidFill>
                <a:latin typeface="Open Sans" panose="020B0606030504020204" pitchFamily="34" charset="0"/>
                <a:ea typeface="Times New Roman" panose="02020603050405020304" pitchFamily="18" charset="0"/>
              </a:rPr>
              <a:t>th</a:t>
            </a:r>
            <a:r>
              <a:rPr lang="en-GB" sz="2600" dirty="0">
                <a:solidFill>
                  <a:srgbClr val="222222"/>
                </a:solidFill>
                <a:latin typeface="Open Sans" panose="020B0606030504020204" pitchFamily="34" charset="0"/>
                <a:ea typeface="Times New Roman" panose="02020603050405020304" pitchFamily="18" charset="0"/>
              </a:rPr>
              <a:t> -25</a:t>
            </a:r>
            <a:r>
              <a:rPr lang="en-GB" sz="2600" baseline="30000" dirty="0">
                <a:solidFill>
                  <a:srgbClr val="222222"/>
                </a:solidFill>
                <a:latin typeface="Open Sans" panose="020B0606030504020204" pitchFamily="34" charset="0"/>
                <a:ea typeface="Times New Roman" panose="02020603050405020304" pitchFamily="18" charset="0"/>
              </a:rPr>
              <a:t>th</a:t>
            </a:r>
            <a:r>
              <a:rPr lang="en-GB" sz="2600" dirty="0">
                <a:solidFill>
                  <a:srgbClr val="222222"/>
                </a:solidFill>
                <a:latin typeface="Open Sans" panose="020B0606030504020204" pitchFamily="34" charset="0"/>
                <a:ea typeface="Times New Roman" panose="02020603050405020304" pitchFamily="18" charset="0"/>
              </a:rPr>
              <a:t> January 2024, in Ireland. </a:t>
            </a:r>
          </a:p>
          <a:p>
            <a:pPr>
              <a:buSzPts val="1000"/>
              <a:tabLst>
                <a:tab pos="457200" algn="l"/>
              </a:tabLst>
            </a:pPr>
            <a:r>
              <a:rPr lang="en-GB" sz="2600" dirty="0">
                <a:solidFill>
                  <a:srgbClr val="222222"/>
                </a:solidFill>
                <a:latin typeface="Open Sans" panose="020B0606030504020204" pitchFamily="34" charset="0"/>
                <a:ea typeface="Times New Roman" panose="02020603050405020304" pitchFamily="18" charset="0"/>
              </a:rPr>
              <a:t>Online meetings with the coordinator and when needed, the organising team, during the preparation phase.</a:t>
            </a:r>
            <a:endParaRPr lang="en-IE" sz="2600" dirty="0">
              <a:solidFill>
                <a:srgbClr val="222222"/>
              </a:solidFill>
              <a:latin typeface="Calibri" panose="020F0502020204030204" pitchFamily="34" charset="0"/>
              <a:ea typeface="Calibri" panose="020F0502020204030204" pitchFamily="34" charset="0"/>
            </a:endParaRPr>
          </a:p>
          <a:p>
            <a:pPr>
              <a:buSzPts val="1000"/>
              <a:tabLst>
                <a:tab pos="457200" algn="l"/>
              </a:tabLst>
            </a:pPr>
            <a:r>
              <a:rPr lang="en-GB" sz="2600" dirty="0">
                <a:solidFill>
                  <a:srgbClr val="222222"/>
                </a:solidFill>
                <a:latin typeface="Open Sans" panose="020B0606030504020204" pitchFamily="34" charset="0"/>
                <a:ea typeface="Times New Roman" panose="02020603050405020304" pitchFamily="18" charset="0"/>
              </a:rPr>
              <a:t> Youth LAB: 25</a:t>
            </a:r>
            <a:r>
              <a:rPr lang="en-GB" sz="2600" baseline="30000" dirty="0">
                <a:solidFill>
                  <a:srgbClr val="222222"/>
                </a:solidFill>
                <a:latin typeface="Open Sans" panose="020B0606030504020204" pitchFamily="34" charset="0"/>
                <a:ea typeface="Times New Roman" panose="02020603050405020304" pitchFamily="18" charset="0"/>
              </a:rPr>
              <a:t>th</a:t>
            </a:r>
            <a:r>
              <a:rPr lang="en-GB" sz="2600" dirty="0">
                <a:solidFill>
                  <a:srgbClr val="222222"/>
                </a:solidFill>
                <a:latin typeface="Open Sans" panose="020B0606030504020204" pitchFamily="34" charset="0"/>
                <a:ea typeface="Times New Roman" panose="02020603050405020304" pitchFamily="18" charset="0"/>
              </a:rPr>
              <a:t> -27</a:t>
            </a:r>
            <a:r>
              <a:rPr lang="en-GB" sz="2600" baseline="30000" dirty="0">
                <a:solidFill>
                  <a:srgbClr val="222222"/>
                </a:solidFill>
                <a:latin typeface="Open Sans" panose="020B0606030504020204" pitchFamily="34" charset="0"/>
                <a:ea typeface="Times New Roman" panose="02020603050405020304" pitchFamily="18" charset="0"/>
              </a:rPr>
              <a:t>th</a:t>
            </a:r>
            <a:r>
              <a:rPr lang="en-GB" sz="2600" dirty="0">
                <a:solidFill>
                  <a:srgbClr val="222222"/>
                </a:solidFill>
                <a:latin typeface="Open Sans" panose="020B0606030504020204" pitchFamily="34" charset="0"/>
                <a:ea typeface="Times New Roman" panose="02020603050405020304" pitchFamily="18" charset="0"/>
              </a:rPr>
              <a:t> September 2024 in Ireland. </a:t>
            </a:r>
            <a:endParaRPr lang="en-IE" sz="2600" dirty="0">
              <a:solidFill>
                <a:srgbClr val="222222"/>
              </a:solidFill>
              <a:latin typeface="Calibri" panose="020F0502020204030204" pitchFamily="34" charset="0"/>
              <a:ea typeface="Calibri" panose="020F0502020204030204" pitchFamily="34" charset="0"/>
            </a:endParaRPr>
          </a:p>
          <a:p>
            <a:pPr>
              <a:buSzPts val="1000"/>
              <a:tabLst>
                <a:tab pos="457200" algn="l"/>
              </a:tabLst>
            </a:pPr>
            <a:r>
              <a:rPr lang="en-GB" sz="2600" dirty="0">
                <a:solidFill>
                  <a:srgbClr val="222222"/>
                </a:solidFill>
                <a:latin typeface="Open Sans" panose="020B0606030504020204" pitchFamily="34" charset="0"/>
                <a:ea typeface="Times New Roman" panose="02020603050405020304" pitchFamily="18" charset="0"/>
              </a:rPr>
              <a:t>The team is expected to arrive one day earlier.</a:t>
            </a:r>
            <a:endParaRPr lang="en-IE" sz="2600" dirty="0">
              <a:solidFill>
                <a:srgbClr val="222222"/>
              </a:solidFill>
              <a:latin typeface="Calibri" panose="020F0502020204030204" pitchFamily="34" charset="0"/>
              <a:ea typeface="Calibri" panose="020F0502020204030204" pitchFamily="34" charset="0"/>
            </a:endParaRPr>
          </a:p>
          <a:p>
            <a:endParaRPr lang="en-IE" dirty="0"/>
          </a:p>
        </p:txBody>
      </p:sp>
      <p:pic>
        <p:nvPicPr>
          <p:cNvPr id="7" name="Picture 6" descr="Miss You Bee">
            <a:extLst>
              <a:ext uri="{FF2B5EF4-FFF2-40B4-BE49-F238E27FC236}">
                <a16:creationId xmlns="" xmlns:a16="http://schemas.microsoft.com/office/drawing/2014/main" id="{615AC787-D98B-73EE-F697-8095CAD53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068" y="2556933"/>
            <a:ext cx="3784600" cy="3784600"/>
          </a:xfrm>
          <a:prstGeom prst="rect">
            <a:avLst/>
          </a:prstGeom>
        </p:spPr>
      </p:pic>
    </p:spTree>
    <p:extLst>
      <p:ext uri="{BB962C8B-B14F-4D97-AF65-F5344CB8AC3E}">
        <p14:creationId xmlns:p14="http://schemas.microsoft.com/office/powerpoint/2010/main" val="61594219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584B130-73EA-3D88-EF33-BD04E7DCCA10}"/>
              </a:ext>
            </a:extLst>
          </p:cNvPr>
          <p:cNvPicPr>
            <a:picLocks noChangeAspect="1"/>
          </p:cNvPicPr>
          <p:nvPr/>
        </p:nvPicPr>
        <p:blipFill>
          <a:blip r:embed="rId2"/>
          <a:stretch>
            <a:fillRect/>
          </a:stretch>
        </p:blipFill>
        <p:spPr>
          <a:xfrm>
            <a:off x="0" y="69176"/>
            <a:ext cx="12192000" cy="6857999"/>
          </a:xfrm>
          <a:prstGeom prst="rect">
            <a:avLst/>
          </a:prstGeom>
        </p:spPr>
      </p:pic>
      <p:sp>
        <p:nvSpPr>
          <p:cNvPr id="2" name="Title 1">
            <a:extLst>
              <a:ext uri="{FF2B5EF4-FFF2-40B4-BE49-F238E27FC236}">
                <a16:creationId xmlns="" xmlns:a16="http://schemas.microsoft.com/office/drawing/2014/main" id="{0625B3BC-D116-3764-A9BC-A3618FFCFA09}"/>
              </a:ext>
            </a:extLst>
          </p:cNvPr>
          <p:cNvSpPr>
            <a:spLocks noGrp="1"/>
          </p:cNvSpPr>
          <p:nvPr>
            <p:ph type="title"/>
          </p:nvPr>
        </p:nvSpPr>
        <p:spPr/>
        <p:txBody>
          <a:bodyPr/>
          <a:lstStyle/>
          <a:p>
            <a:r>
              <a:rPr lang="en-IE" b="1" dirty="0"/>
              <a:t>How to apply…</a:t>
            </a:r>
          </a:p>
        </p:txBody>
      </p:sp>
      <p:sp>
        <p:nvSpPr>
          <p:cNvPr id="3" name="Content Placeholder 2">
            <a:extLst>
              <a:ext uri="{FF2B5EF4-FFF2-40B4-BE49-F238E27FC236}">
                <a16:creationId xmlns="" xmlns:a16="http://schemas.microsoft.com/office/drawing/2014/main" id="{C74BECBE-378B-D16B-14AF-7C9ED7441B1B}"/>
              </a:ext>
            </a:extLst>
          </p:cNvPr>
          <p:cNvSpPr>
            <a:spLocks noGrp="1"/>
          </p:cNvSpPr>
          <p:nvPr>
            <p:ph sz="half" idx="1"/>
          </p:nvPr>
        </p:nvSpPr>
        <p:spPr/>
        <p:txBody>
          <a:bodyPr/>
          <a:lstStyle/>
          <a:p>
            <a:r>
              <a:rPr lang="en-IE" dirty="0"/>
              <a:t>Deadline 3</a:t>
            </a:r>
            <a:r>
              <a:rPr lang="en-IE" baseline="30000" dirty="0"/>
              <a:t>rd</a:t>
            </a:r>
            <a:r>
              <a:rPr lang="en-IE" dirty="0"/>
              <a:t> November 2023</a:t>
            </a:r>
          </a:p>
          <a:p>
            <a:pPr marL="0" indent="0">
              <a:buNone/>
            </a:pPr>
            <a:endParaRPr lang="en-IE" dirty="0"/>
          </a:p>
          <a:p>
            <a:r>
              <a:rPr lang="en-IE" dirty="0"/>
              <a:t>Email </a:t>
            </a:r>
            <a:r>
              <a:rPr lang="en-IE"/>
              <a:t>to </a:t>
            </a:r>
            <a:r>
              <a:rPr lang="en-IE">
                <a:hlinkClick r:id="rId3"/>
              </a:rPr>
              <a:t>youthlab24@leargas.ie</a:t>
            </a:r>
            <a:r>
              <a:rPr lang="en-IE"/>
              <a:t> </a:t>
            </a:r>
          </a:p>
          <a:p>
            <a:pPr marL="0" indent="0">
              <a:buNone/>
            </a:pPr>
            <a:endParaRPr lang="en-IE" dirty="0"/>
          </a:p>
          <a:p>
            <a:r>
              <a:rPr lang="en-IE" dirty="0"/>
              <a:t>We look forward to hearing from you! </a:t>
            </a:r>
          </a:p>
        </p:txBody>
      </p:sp>
      <p:pic>
        <p:nvPicPr>
          <p:cNvPr id="9" name="Picture 8" descr="Like Bee">
            <a:extLst>
              <a:ext uri="{FF2B5EF4-FFF2-40B4-BE49-F238E27FC236}">
                <a16:creationId xmlns="" xmlns:a16="http://schemas.microsoft.com/office/drawing/2014/main" id="{AF8C2BC0-215D-DA20-B358-7E4A740BD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2" y="252268"/>
            <a:ext cx="5701145" cy="5701145"/>
          </a:xfrm>
          <a:prstGeom prst="rect">
            <a:avLst/>
          </a:prstGeom>
        </p:spPr>
      </p:pic>
    </p:spTree>
    <p:extLst>
      <p:ext uri="{BB962C8B-B14F-4D97-AF65-F5344CB8AC3E}">
        <p14:creationId xmlns:p14="http://schemas.microsoft.com/office/powerpoint/2010/main" val="949201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10-18 at 08.53.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2282"/>
            <a:ext cx="12192000" cy="4242420"/>
          </a:xfrm>
          <a:prstGeom prst="rect">
            <a:avLst/>
          </a:prstGeom>
        </p:spPr>
      </p:pic>
      <p:sp>
        <p:nvSpPr>
          <p:cNvPr id="3" name="TextBox 2"/>
          <p:cNvSpPr txBox="1"/>
          <p:nvPr/>
        </p:nvSpPr>
        <p:spPr>
          <a:xfrm>
            <a:off x="2620819" y="392545"/>
            <a:ext cx="6384636" cy="1015663"/>
          </a:xfrm>
          <a:prstGeom prst="rect">
            <a:avLst/>
          </a:prstGeom>
          <a:noFill/>
        </p:spPr>
        <p:txBody>
          <a:bodyPr wrap="square" rtlCol="0">
            <a:spAutoFit/>
          </a:bodyPr>
          <a:lstStyle/>
          <a:p>
            <a:pPr algn="ctr"/>
            <a:r>
              <a:rPr lang="en-US" sz="6000" dirty="0" smtClean="0">
                <a:solidFill>
                  <a:prstClr val="black"/>
                </a:solidFill>
                <a:latin typeface="Calibri"/>
              </a:rPr>
              <a:t>Czech Republic</a:t>
            </a:r>
            <a:endParaRPr lang="en-US" sz="6000" dirty="0">
              <a:solidFill>
                <a:prstClr val="black"/>
              </a:solidFill>
              <a:latin typeface="Calibri"/>
            </a:endParaRPr>
          </a:p>
        </p:txBody>
      </p:sp>
    </p:spTree>
    <p:extLst>
      <p:ext uri="{BB962C8B-B14F-4D97-AF65-F5344CB8AC3E}">
        <p14:creationId xmlns:p14="http://schemas.microsoft.com/office/powerpoint/2010/main" val="187225245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xmlns="" id="{527C7C4A-338F-A28E-C1FF-5AE98E838456}"/>
              </a:ext>
            </a:extLst>
          </p:cNvPr>
          <p:cNvSpPr>
            <a:spLocks noGrp="1"/>
          </p:cNvSpPr>
          <p:nvPr>
            <p:ph type="body" sz="quarter" idx="13"/>
          </p:nvPr>
        </p:nvSpPr>
        <p:spPr>
          <a:xfrm>
            <a:off x="714113" y="653169"/>
            <a:ext cx="10157280" cy="810275"/>
          </a:xfrm>
        </p:spPr>
        <p:txBody>
          <a:bodyPr/>
          <a:lstStyle/>
          <a:p>
            <a:r>
              <a:rPr lang="cs-CZ" sz="5400" b="1" dirty="0" err="1"/>
              <a:t>Staff</a:t>
            </a:r>
            <a:r>
              <a:rPr lang="cs-CZ" sz="5400" b="1" dirty="0"/>
              <a:t> meeting in Prague</a:t>
            </a:r>
          </a:p>
        </p:txBody>
      </p:sp>
      <p:sp>
        <p:nvSpPr>
          <p:cNvPr id="2" name="Zástupný text 4">
            <a:extLst>
              <a:ext uri="{FF2B5EF4-FFF2-40B4-BE49-F238E27FC236}">
                <a16:creationId xmlns:a16="http://schemas.microsoft.com/office/drawing/2014/main" xmlns="" id="{E9FED645-0026-212C-E91A-DE6C5CD91C71}"/>
              </a:ext>
            </a:extLst>
          </p:cNvPr>
          <p:cNvSpPr txBox="1">
            <a:spLocks/>
          </p:cNvSpPr>
          <p:nvPr/>
        </p:nvSpPr>
        <p:spPr>
          <a:xfrm>
            <a:off x="714113" y="1814237"/>
            <a:ext cx="10157280" cy="810275"/>
          </a:xfrm>
          <a:prstGeom prst="rect">
            <a:avLst/>
          </a:prstGeom>
        </p:spPr>
        <p:txBody>
          <a:bodyPr lIns="0" tIns="0" rIns="0" bIns="0" anchor="t" anchorCtr="0"/>
          <a:lstStyle>
            <a:lvl1pPr marL="0" marR="0" indent="0" algn="l" defTabSz="914377" rtl="0" eaLnBrk="1" fontAlgn="auto" latinLnBrk="0" hangingPunct="1">
              <a:lnSpc>
                <a:spcPct val="80000"/>
              </a:lnSpc>
              <a:spcBef>
                <a:spcPts val="0"/>
              </a:spcBef>
              <a:spcAft>
                <a:spcPts val="0"/>
              </a:spcAft>
              <a:buClrTx/>
              <a:buSzTx/>
              <a:buFontTx/>
              <a:buNone/>
              <a:tabLst/>
              <a:defRPr lang="cs-CZ" sz="7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685800">
              <a:lnSpc>
                <a:spcPct val="100000"/>
              </a:lnSpc>
              <a:buFont typeface="Arial" panose="020B0604020202020204" pitchFamily="34" charset="0"/>
              <a:buChar char="•"/>
            </a:pPr>
            <a:r>
              <a:rPr sz="4500" b="1" dirty="0" err="1">
                <a:solidFill>
                  <a:srgbClr val="000000"/>
                </a:solidFill>
                <a:sym typeface="Arial"/>
              </a:rPr>
              <a:t>December</a:t>
            </a:r>
            <a:r>
              <a:rPr sz="4500" b="1" dirty="0">
                <a:solidFill>
                  <a:srgbClr val="000000"/>
                </a:solidFill>
                <a:sym typeface="Arial"/>
              </a:rPr>
              <a:t> 2022 </a:t>
            </a:r>
            <a:r>
              <a:rPr sz="4500" b="1" dirty="0" err="1">
                <a:solidFill>
                  <a:srgbClr val="000000"/>
                </a:solidFill>
                <a:sym typeface="Arial"/>
              </a:rPr>
              <a:t>was</a:t>
            </a:r>
            <a:r>
              <a:rPr sz="4500" b="1" dirty="0">
                <a:solidFill>
                  <a:srgbClr val="000000"/>
                </a:solidFill>
                <a:sym typeface="Arial"/>
              </a:rPr>
              <a:t> </a:t>
            </a:r>
            <a:r>
              <a:rPr sz="4500" b="1" dirty="0" err="1">
                <a:solidFill>
                  <a:srgbClr val="000000"/>
                </a:solidFill>
                <a:sym typeface="Arial"/>
              </a:rPr>
              <a:t>great</a:t>
            </a:r>
            <a:endParaRPr sz="4500" b="1" dirty="0">
              <a:solidFill>
                <a:srgbClr val="000000"/>
              </a:solidFill>
              <a:sym typeface="Arial"/>
            </a:endParaRPr>
          </a:p>
          <a:p>
            <a:pPr marL="685800" indent="-685800">
              <a:lnSpc>
                <a:spcPct val="100000"/>
              </a:lnSpc>
              <a:buFont typeface="Arial" panose="020B0604020202020204" pitchFamily="34" charset="0"/>
              <a:buChar char="•"/>
            </a:pPr>
            <a:r>
              <a:rPr sz="4500" b="1" dirty="0" err="1">
                <a:solidFill>
                  <a:srgbClr val="000000"/>
                </a:solidFill>
                <a:sym typeface="Arial"/>
              </a:rPr>
              <a:t>Together</a:t>
            </a:r>
            <a:r>
              <a:rPr sz="4500" b="1" dirty="0">
                <a:solidFill>
                  <a:srgbClr val="000000"/>
                </a:solidFill>
                <a:sym typeface="Arial"/>
              </a:rPr>
              <a:t> </a:t>
            </a:r>
            <a:r>
              <a:rPr sz="4500" b="1" dirty="0" err="1">
                <a:solidFill>
                  <a:srgbClr val="000000"/>
                </a:solidFill>
                <a:sym typeface="Arial"/>
              </a:rPr>
              <a:t>with</a:t>
            </a:r>
            <a:r>
              <a:rPr sz="4500" b="1" dirty="0">
                <a:solidFill>
                  <a:srgbClr val="000000"/>
                </a:solidFill>
                <a:sym typeface="Arial"/>
              </a:rPr>
              <a:t> E&amp;T</a:t>
            </a:r>
          </a:p>
          <a:p>
            <a:pPr marL="685800" indent="-685800">
              <a:lnSpc>
                <a:spcPct val="100000"/>
              </a:lnSpc>
              <a:buFont typeface="Arial" panose="020B0604020202020204" pitchFamily="34" charset="0"/>
              <a:buChar char="•"/>
            </a:pPr>
            <a:r>
              <a:rPr sz="4500" b="1" dirty="0" err="1">
                <a:solidFill>
                  <a:srgbClr val="000000"/>
                </a:solidFill>
                <a:sym typeface="Arial"/>
              </a:rPr>
              <a:t>March</a:t>
            </a:r>
            <a:r>
              <a:rPr sz="4500" b="1" dirty="0">
                <a:solidFill>
                  <a:srgbClr val="000000"/>
                </a:solidFill>
                <a:sym typeface="Arial"/>
              </a:rPr>
              <a:t> – May 2024 (</a:t>
            </a:r>
            <a:r>
              <a:rPr sz="4500" b="1" dirty="0" err="1">
                <a:solidFill>
                  <a:srgbClr val="000000"/>
                </a:solidFill>
                <a:sym typeface="Arial"/>
              </a:rPr>
              <a:t>tbd</a:t>
            </a:r>
            <a:r>
              <a:rPr sz="4500" b="1" dirty="0">
                <a:solidFill>
                  <a:srgbClr val="000000"/>
                </a:solidFill>
                <a:sym typeface="Arial"/>
              </a:rPr>
              <a:t>)</a:t>
            </a:r>
          </a:p>
          <a:p>
            <a:pPr marL="685800" indent="-685800">
              <a:lnSpc>
                <a:spcPct val="100000"/>
              </a:lnSpc>
              <a:buFont typeface="Arial" panose="020B0604020202020204" pitchFamily="34" charset="0"/>
              <a:buChar char="•"/>
            </a:pPr>
            <a:r>
              <a:rPr sz="4500" b="1" dirty="0" err="1">
                <a:solidFill>
                  <a:srgbClr val="000000"/>
                </a:solidFill>
                <a:sym typeface="Arial"/>
              </a:rPr>
              <a:t>Interested</a:t>
            </a:r>
            <a:r>
              <a:rPr sz="4500" b="1" dirty="0">
                <a:solidFill>
                  <a:srgbClr val="000000"/>
                </a:solidFill>
                <a:sym typeface="Arial"/>
              </a:rPr>
              <a:t>?</a:t>
            </a:r>
          </a:p>
        </p:txBody>
      </p:sp>
      <p:pic>
        <p:nvPicPr>
          <p:cNvPr id="4" name="Obrázek 3">
            <a:extLst>
              <a:ext uri="{FF2B5EF4-FFF2-40B4-BE49-F238E27FC236}">
                <a16:creationId xmlns:a16="http://schemas.microsoft.com/office/drawing/2014/main" xmlns="" id="{C98B0CA8-5569-7139-B521-CE3FCE88B5BF}"/>
              </a:ext>
            </a:extLst>
          </p:cNvPr>
          <p:cNvPicPr>
            <a:picLocks noChangeAspect="1"/>
          </p:cNvPicPr>
          <p:nvPr/>
        </p:nvPicPr>
        <p:blipFill>
          <a:blip r:embed="rId2"/>
          <a:stretch>
            <a:fillRect/>
          </a:stretch>
        </p:blipFill>
        <p:spPr>
          <a:xfrm>
            <a:off x="7670345" y="3714161"/>
            <a:ext cx="4214153" cy="2846564"/>
          </a:xfrm>
          <a:prstGeom prst="rect">
            <a:avLst/>
          </a:prstGeom>
        </p:spPr>
      </p:pic>
    </p:spTree>
    <p:extLst>
      <p:ext uri="{BB962C8B-B14F-4D97-AF65-F5344CB8AC3E}">
        <p14:creationId xmlns:p14="http://schemas.microsoft.com/office/powerpoint/2010/main" val="36325423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10-18 at 08.53.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2282"/>
            <a:ext cx="12192000" cy="4242420"/>
          </a:xfrm>
          <a:prstGeom prst="rect">
            <a:avLst/>
          </a:prstGeom>
        </p:spPr>
      </p:pic>
      <p:sp>
        <p:nvSpPr>
          <p:cNvPr id="3" name="TextBox 2"/>
          <p:cNvSpPr txBox="1"/>
          <p:nvPr/>
        </p:nvSpPr>
        <p:spPr>
          <a:xfrm>
            <a:off x="2620819" y="392545"/>
            <a:ext cx="6384636" cy="1015663"/>
          </a:xfrm>
          <a:prstGeom prst="rect">
            <a:avLst/>
          </a:prstGeom>
          <a:noFill/>
        </p:spPr>
        <p:txBody>
          <a:bodyPr wrap="square" rtlCol="0">
            <a:spAutoFit/>
          </a:bodyPr>
          <a:lstStyle/>
          <a:p>
            <a:pPr algn="ctr"/>
            <a:r>
              <a:rPr lang="en-US" sz="6000" dirty="0" smtClean="0"/>
              <a:t>Belgium</a:t>
            </a:r>
            <a:endParaRPr lang="en-US" sz="6000" dirty="0"/>
          </a:p>
        </p:txBody>
      </p:sp>
    </p:spTree>
    <p:extLst>
      <p:ext uri="{BB962C8B-B14F-4D97-AF65-F5344CB8AC3E}">
        <p14:creationId xmlns:p14="http://schemas.microsoft.com/office/powerpoint/2010/main" val="288406833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 xmlns:a16="http://schemas.microsoft.com/office/drawing/2014/main" id="{7181299D-9DBE-A26C-EE34-5A8456754236}"/>
              </a:ext>
            </a:extLst>
          </p:cNvPr>
          <p:cNvPicPr>
            <a:picLocks noChangeAspect="1"/>
          </p:cNvPicPr>
          <p:nvPr/>
        </p:nvPicPr>
        <p:blipFill>
          <a:blip r:embed="rId2"/>
          <a:stretch>
            <a:fillRect/>
          </a:stretch>
        </p:blipFill>
        <p:spPr>
          <a:xfrm>
            <a:off x="0" y="-26492"/>
            <a:ext cx="12191999" cy="6910983"/>
          </a:xfrm>
          <a:prstGeom prst="rect">
            <a:avLst/>
          </a:prstGeom>
        </p:spPr>
      </p:pic>
    </p:spTree>
    <p:extLst>
      <p:ext uri="{BB962C8B-B14F-4D97-AF65-F5344CB8AC3E}">
        <p14:creationId xmlns:p14="http://schemas.microsoft.com/office/powerpoint/2010/main" val="12466414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10-18 at 08.53.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2282"/>
            <a:ext cx="12192000" cy="4242420"/>
          </a:xfrm>
          <a:prstGeom prst="rect">
            <a:avLst/>
          </a:prstGeom>
        </p:spPr>
      </p:pic>
      <p:sp>
        <p:nvSpPr>
          <p:cNvPr id="3" name="TextBox 2"/>
          <p:cNvSpPr txBox="1"/>
          <p:nvPr/>
        </p:nvSpPr>
        <p:spPr>
          <a:xfrm>
            <a:off x="2620819" y="392545"/>
            <a:ext cx="6384636" cy="1015663"/>
          </a:xfrm>
          <a:prstGeom prst="rect">
            <a:avLst/>
          </a:prstGeom>
          <a:noFill/>
        </p:spPr>
        <p:txBody>
          <a:bodyPr wrap="square" rtlCol="0">
            <a:spAutoFit/>
          </a:bodyPr>
          <a:lstStyle/>
          <a:p>
            <a:pPr algn="ctr"/>
            <a:r>
              <a:rPr lang="en-US" sz="6000" dirty="0" smtClean="0"/>
              <a:t>Norway</a:t>
            </a:r>
            <a:endParaRPr lang="en-US" sz="6000" dirty="0"/>
          </a:p>
        </p:txBody>
      </p:sp>
    </p:spTree>
    <p:extLst>
      <p:ext uri="{BB962C8B-B14F-4D97-AF65-F5344CB8AC3E}">
        <p14:creationId xmlns:p14="http://schemas.microsoft.com/office/powerpoint/2010/main" val="386096284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28">
            <a:extLst>
              <a:ext uri="{FF2B5EF4-FFF2-40B4-BE49-F238E27FC236}">
                <a16:creationId xmlns="" xmlns:a16="http://schemas.microsoft.com/office/drawing/2014/main" id="{79BB35BC-D5C2-4C8B-A22A-A71E619191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descr="Et bilde som inneholder himmel, utendørs, gress, flagg&#10;&#10;Automatisk generert beskrivelse">
            <a:extLst>
              <a:ext uri="{FF2B5EF4-FFF2-40B4-BE49-F238E27FC236}">
                <a16:creationId xmlns="" xmlns:a16="http://schemas.microsoft.com/office/drawing/2014/main" id="{02104EB9-5774-4083-D8A4-308924A7BEA6}"/>
              </a:ext>
            </a:extLst>
          </p:cNvPr>
          <p:cNvPicPr>
            <a:picLocks noChangeAspect="1"/>
          </p:cNvPicPr>
          <p:nvPr/>
        </p:nvPicPr>
        <p:blipFill rotWithShape="1">
          <a:blip r:embed="rId3">
            <a:extLst>
              <a:ext uri="{28A0092B-C50C-407E-A947-70E740481C1C}">
                <a14:useLocalDpi xmlns:a14="http://schemas.microsoft.com/office/drawing/2010/main" val="0"/>
              </a:ext>
            </a:extLst>
          </a:blip>
          <a:srcRect l="34733" r="5733"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4" name="Content Placeholder 13">
            <a:extLst>
              <a:ext uri="{FF2B5EF4-FFF2-40B4-BE49-F238E27FC236}">
                <a16:creationId xmlns="" xmlns:a16="http://schemas.microsoft.com/office/drawing/2014/main" id="{CBD558F5-7D1A-BFB2-7C58-4C070B84951B}"/>
              </a:ext>
            </a:extLst>
          </p:cNvPr>
          <p:cNvSpPr>
            <a:spLocks noGrp="1"/>
          </p:cNvSpPr>
          <p:nvPr>
            <p:ph idx="1"/>
          </p:nvPr>
        </p:nvSpPr>
        <p:spPr>
          <a:xfrm>
            <a:off x="6096000" y="924560"/>
            <a:ext cx="5257798" cy="5252403"/>
          </a:xfrm>
        </p:spPr>
        <p:txBody>
          <a:bodyPr>
            <a:normAutofit/>
          </a:bodyPr>
          <a:lstStyle/>
          <a:p>
            <a:pPr marL="0" indent="0">
              <a:buNone/>
            </a:pPr>
            <a:r>
              <a:rPr lang="en-US" sz="2500" b="1" dirty="0"/>
              <a:t>NORWEGIAN NA YOUTH &amp; UKRAINE </a:t>
            </a:r>
          </a:p>
          <a:p>
            <a:pPr marL="0" indent="0">
              <a:buNone/>
            </a:pPr>
            <a:endParaRPr lang="en-US" sz="2000" dirty="0"/>
          </a:p>
          <a:p>
            <a:pPr marL="0" indent="0">
              <a:buNone/>
            </a:pPr>
            <a:r>
              <a:rPr lang="en-US" sz="2000" dirty="0"/>
              <a:t>64.301 refugees so far</a:t>
            </a:r>
          </a:p>
          <a:p>
            <a:pPr marL="0" indent="0">
              <a:buNone/>
            </a:pPr>
            <a:endParaRPr lang="en-US" sz="2000" dirty="0"/>
          </a:p>
          <a:p>
            <a:pPr marL="0" indent="0">
              <a:buNone/>
            </a:pPr>
            <a:r>
              <a:rPr lang="en-US" sz="2000" dirty="0"/>
              <a:t>2024: 10.000</a:t>
            </a:r>
          </a:p>
          <a:p>
            <a:pPr marL="0" indent="0">
              <a:buNone/>
            </a:pPr>
            <a:endParaRPr lang="en-US" sz="2000" dirty="0"/>
          </a:p>
          <a:p>
            <a:pPr marL="0" indent="0">
              <a:buNone/>
            </a:pPr>
            <a:r>
              <a:rPr lang="en-US" sz="2000"/>
              <a:t>12 applications </a:t>
            </a:r>
            <a:r>
              <a:rPr lang="en-US" sz="2000">
                <a:sym typeface="Wingdings" panose="05000000000000000000" pitchFamily="2" charset="2"/>
              </a:rPr>
              <a:t> 9 sent to assessment </a:t>
            </a:r>
          </a:p>
          <a:p>
            <a:pPr marL="0" indent="0">
              <a:buNone/>
            </a:pPr>
            <a:endParaRPr lang="en-US" sz="2000">
              <a:sym typeface="Wingdings" panose="05000000000000000000" pitchFamily="2" charset="2"/>
            </a:endParaRPr>
          </a:p>
          <a:p>
            <a:pPr marL="0" indent="0">
              <a:buNone/>
            </a:pPr>
            <a:r>
              <a:rPr lang="en-US" sz="1900" dirty="0">
                <a:sym typeface="Wingdings" panose="05000000000000000000" pitchFamily="2" charset="2"/>
              </a:rPr>
              <a:t>Please contact us to share experiences and ideas! </a:t>
            </a:r>
          </a:p>
          <a:p>
            <a:pPr marL="0" indent="0">
              <a:buNone/>
            </a:pPr>
            <a:endParaRPr lang="en-US" sz="2000" dirty="0">
              <a:sym typeface="Wingdings" panose="05000000000000000000" pitchFamily="2" charset="2"/>
            </a:endParaRPr>
          </a:p>
          <a:p>
            <a:pPr marL="0" indent="0">
              <a:buNone/>
            </a:pPr>
            <a:r>
              <a:rPr lang="en-US" sz="2000" dirty="0">
                <a:sym typeface="Wingdings" panose="05000000000000000000" pitchFamily="2" charset="2"/>
                <a:hlinkClick r:id="rId4"/>
              </a:rPr>
              <a:t>camillaringdal.Dukefos@bufdir.no</a:t>
            </a:r>
            <a:r>
              <a:rPr lang="en-US" sz="2000" dirty="0">
                <a:sym typeface="Wingdings" panose="05000000000000000000" pitchFamily="2" charset="2"/>
              </a:rPr>
              <a:t> </a:t>
            </a:r>
            <a:endParaRPr lang="en-US" sz="2000" dirty="0"/>
          </a:p>
        </p:txBody>
      </p:sp>
    </p:spTree>
    <p:extLst>
      <p:ext uri="{BB962C8B-B14F-4D97-AF65-F5344CB8AC3E}">
        <p14:creationId xmlns:p14="http://schemas.microsoft.com/office/powerpoint/2010/main" val="15866503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10-18 at 08.53.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2282"/>
            <a:ext cx="12192000" cy="4242420"/>
          </a:xfrm>
          <a:prstGeom prst="rect">
            <a:avLst/>
          </a:prstGeom>
        </p:spPr>
      </p:pic>
      <p:sp>
        <p:nvSpPr>
          <p:cNvPr id="3" name="TextBox 2"/>
          <p:cNvSpPr txBox="1"/>
          <p:nvPr/>
        </p:nvSpPr>
        <p:spPr>
          <a:xfrm>
            <a:off x="2620819" y="392545"/>
            <a:ext cx="6384636" cy="1015663"/>
          </a:xfrm>
          <a:prstGeom prst="rect">
            <a:avLst/>
          </a:prstGeom>
          <a:noFill/>
        </p:spPr>
        <p:txBody>
          <a:bodyPr wrap="square" rtlCol="0">
            <a:spAutoFit/>
          </a:bodyPr>
          <a:lstStyle/>
          <a:p>
            <a:pPr algn="ctr"/>
            <a:r>
              <a:rPr lang="en-US" sz="6000" dirty="0" smtClean="0"/>
              <a:t>Malta</a:t>
            </a:r>
            <a:endParaRPr lang="en-US" sz="6000" dirty="0"/>
          </a:p>
        </p:txBody>
      </p:sp>
    </p:spTree>
    <p:extLst>
      <p:ext uri="{BB962C8B-B14F-4D97-AF65-F5344CB8AC3E}">
        <p14:creationId xmlns:p14="http://schemas.microsoft.com/office/powerpoint/2010/main" val="321100861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title"/>
          </p:nvPr>
        </p:nvSpPr>
        <p:spPr>
          <a:xfrm>
            <a:off x="787400" y="721067"/>
            <a:ext cx="10007600" cy="1272800"/>
          </a:xfrm>
          <a:prstGeom prst="rect">
            <a:avLst/>
          </a:prstGeom>
        </p:spPr>
        <p:txBody>
          <a:bodyPr spcFirstLastPara="1" wrap="square" lIns="121894" tIns="121894" rIns="121894" bIns="121894" anchor="t" anchorCtr="0">
            <a:normAutofit fontScale="90000"/>
          </a:bodyPr>
          <a:lstStyle/>
          <a:p>
            <a:r>
              <a:rPr lang="en-GB"/>
              <a:t>4th European Youth Work Convention</a:t>
            </a:r>
            <a:endParaRPr/>
          </a:p>
          <a:p>
            <a:r>
              <a:rPr lang="en-GB"/>
              <a:t>MALTA 5 - 8 May 2025</a:t>
            </a:r>
            <a:endParaRPr/>
          </a:p>
          <a:p>
            <a:endParaRPr/>
          </a:p>
        </p:txBody>
      </p:sp>
      <p:sp>
        <p:nvSpPr>
          <p:cNvPr id="129" name="Google Shape;129;p13"/>
          <p:cNvSpPr txBox="1">
            <a:spLocks noGrp="1"/>
          </p:cNvSpPr>
          <p:nvPr>
            <p:ph type="body" idx="1"/>
          </p:nvPr>
        </p:nvSpPr>
        <p:spPr>
          <a:xfrm>
            <a:off x="639233" y="2044700"/>
            <a:ext cx="10898000" cy="3264000"/>
          </a:xfrm>
          <a:prstGeom prst="rect">
            <a:avLst/>
          </a:prstGeom>
        </p:spPr>
        <p:txBody>
          <a:bodyPr spcFirstLastPara="1" wrap="square" lIns="121894" tIns="121894" rIns="121894" bIns="121894" anchor="t" anchorCtr="0">
            <a:noAutofit/>
          </a:bodyPr>
          <a:lstStyle/>
          <a:p>
            <a:pPr indent="-465643">
              <a:buSzPts val="1900"/>
              <a:buChar char="-"/>
            </a:pPr>
            <a:r>
              <a:rPr lang="en-GB" sz="2500"/>
              <a:t>Professionals and multipliers in the youth field</a:t>
            </a:r>
            <a:endParaRPr sz="2500"/>
          </a:p>
          <a:p>
            <a:pPr indent="-465643">
              <a:buSzPts val="1900"/>
              <a:buChar char="-"/>
            </a:pPr>
            <a:r>
              <a:rPr lang="en-GB" sz="2500"/>
              <a:t>To share the latest developments in youth work practice and further elaborate the Youth Work Agenda</a:t>
            </a:r>
            <a:endParaRPr sz="2500"/>
          </a:p>
          <a:p>
            <a:pPr marL="0" indent="0">
              <a:spcBef>
                <a:spcPts val="1600"/>
              </a:spcBef>
              <a:buNone/>
            </a:pPr>
            <a:endParaRPr sz="2500"/>
          </a:p>
          <a:p>
            <a:pPr indent="-465643">
              <a:spcBef>
                <a:spcPts val="1600"/>
              </a:spcBef>
              <a:buSzPts val="1900"/>
              <a:buChar char="-"/>
            </a:pPr>
            <a:r>
              <a:rPr lang="en-GB" sz="2500"/>
              <a:t>A steering group will be set soon to start preparations</a:t>
            </a:r>
            <a:endParaRPr sz="2500"/>
          </a:p>
          <a:p>
            <a:pPr indent="-465643">
              <a:buSzPts val="1900"/>
              <a:buChar char="-"/>
            </a:pPr>
            <a:r>
              <a:rPr lang="en-GB" sz="2500"/>
              <a:t>NAs organising previous editions shall be invited to participate</a:t>
            </a:r>
            <a:endParaRPr sz="2500"/>
          </a:p>
          <a:p>
            <a:pPr indent="-465643">
              <a:buSzPts val="1900"/>
              <a:buChar char="-"/>
            </a:pPr>
            <a:r>
              <a:rPr lang="en-GB" sz="2500"/>
              <a:t>Other interested NAs may be considered - depending on size of group</a:t>
            </a:r>
            <a:endParaRPr sz="2500"/>
          </a:p>
          <a:p>
            <a:pPr indent="-465643">
              <a:buSzPts val="1900"/>
              <a:buChar char="-"/>
            </a:pPr>
            <a:r>
              <a:rPr lang="en-GB" sz="2500"/>
              <a:t>Needed: eventual support by sending delegations and financial support</a:t>
            </a:r>
            <a:endParaRPr sz="2500"/>
          </a:p>
        </p:txBody>
      </p:sp>
    </p:spTree>
    <p:extLst>
      <p:ext uri="{BB962C8B-B14F-4D97-AF65-F5344CB8AC3E}">
        <p14:creationId xmlns:p14="http://schemas.microsoft.com/office/powerpoint/2010/main" val="75941828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10-18 at 08.53.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2282"/>
            <a:ext cx="12192000" cy="4242420"/>
          </a:xfrm>
          <a:prstGeom prst="rect">
            <a:avLst/>
          </a:prstGeom>
        </p:spPr>
      </p:pic>
      <p:sp>
        <p:nvSpPr>
          <p:cNvPr id="3" name="TextBox 2"/>
          <p:cNvSpPr txBox="1"/>
          <p:nvPr/>
        </p:nvSpPr>
        <p:spPr>
          <a:xfrm>
            <a:off x="2620819" y="392545"/>
            <a:ext cx="6384636" cy="1015663"/>
          </a:xfrm>
          <a:prstGeom prst="rect">
            <a:avLst/>
          </a:prstGeom>
          <a:noFill/>
        </p:spPr>
        <p:txBody>
          <a:bodyPr wrap="square" rtlCol="0">
            <a:spAutoFit/>
          </a:bodyPr>
          <a:lstStyle/>
          <a:p>
            <a:pPr algn="ctr"/>
            <a:r>
              <a:rPr lang="en-US" sz="6000" dirty="0" smtClean="0">
                <a:solidFill>
                  <a:prstClr val="black"/>
                </a:solidFill>
                <a:latin typeface="Calibri"/>
              </a:rPr>
              <a:t>Ireland</a:t>
            </a:r>
            <a:endParaRPr lang="en-US" sz="6000" dirty="0">
              <a:solidFill>
                <a:prstClr val="black"/>
              </a:solidFill>
              <a:latin typeface="Calibri"/>
            </a:endParaRPr>
          </a:p>
        </p:txBody>
      </p:sp>
    </p:spTree>
    <p:extLst>
      <p:ext uri="{BB962C8B-B14F-4D97-AF65-F5344CB8AC3E}">
        <p14:creationId xmlns:p14="http://schemas.microsoft.com/office/powerpoint/2010/main" val="17296700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Hands painted with different colours raised up">
            <a:extLst>
              <a:ext uri="{FF2B5EF4-FFF2-40B4-BE49-F238E27FC236}">
                <a16:creationId xmlns="" xmlns:a16="http://schemas.microsoft.com/office/drawing/2014/main" id="{1987AADE-8723-E768-8109-9FE28F8CF1F7}"/>
              </a:ext>
            </a:extLst>
          </p:cNvPr>
          <p:cNvPicPr>
            <a:picLocks noChangeAspect="1"/>
          </p:cNvPicPr>
          <p:nvPr/>
        </p:nvPicPr>
        <p:blipFill rotWithShape="1">
          <a:blip r:embed="rId2"/>
          <a:srcRect t="7407"/>
          <a:stretch/>
        </p:blipFill>
        <p:spPr>
          <a:xfrm>
            <a:off x="-277072" y="-184718"/>
            <a:ext cx="12520385" cy="7042718"/>
          </a:xfrm>
          <a:prstGeom prst="rect">
            <a:avLst/>
          </a:prstGeom>
        </p:spPr>
      </p:pic>
      <p:sp useBgFill="1">
        <p:nvSpPr>
          <p:cNvPr id="9" name="Rectangle 8">
            <a:extLst>
              <a:ext uri="{FF2B5EF4-FFF2-40B4-BE49-F238E27FC236}">
                <a16:creationId xmlns="" xmlns:a16="http://schemas.microsoft.com/office/drawing/2014/main" id="{8870DEF6-46A2-D4F8-8BE6-91165D93ECC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683934" y="1860919"/>
            <a:ext cx="4975280" cy="3108645"/>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a:extLst>
              <a:ext uri="{FF2B5EF4-FFF2-40B4-BE49-F238E27FC236}">
                <a16:creationId xmlns="" xmlns:a16="http://schemas.microsoft.com/office/drawing/2014/main" id="{D7956F84-ACCC-3951-A2EC-FF9F57BEBFB8}"/>
              </a:ext>
            </a:extLst>
          </p:cNvPr>
          <p:cNvSpPr>
            <a:spLocks noGrp="1"/>
          </p:cNvSpPr>
          <p:nvPr>
            <p:ph type="ctrTitle"/>
          </p:nvPr>
        </p:nvSpPr>
        <p:spPr>
          <a:xfrm>
            <a:off x="2090528" y="2299176"/>
            <a:ext cx="4131368" cy="1571164"/>
          </a:xfrm>
        </p:spPr>
        <p:txBody>
          <a:bodyPr anchor="t">
            <a:normAutofit/>
          </a:bodyPr>
          <a:lstStyle/>
          <a:p>
            <a:pPr algn="l"/>
            <a:r>
              <a:rPr lang="en-IE" sz="3600" b="1" dirty="0" err="1"/>
              <a:t>Youthlab</a:t>
            </a:r>
            <a:r>
              <a:rPr lang="en-IE" sz="3600" b="1" dirty="0"/>
              <a:t> 2024</a:t>
            </a:r>
          </a:p>
        </p:txBody>
      </p:sp>
      <p:sp>
        <p:nvSpPr>
          <p:cNvPr id="3" name="Subtitle 2">
            <a:extLst>
              <a:ext uri="{FF2B5EF4-FFF2-40B4-BE49-F238E27FC236}">
                <a16:creationId xmlns="" xmlns:a16="http://schemas.microsoft.com/office/drawing/2014/main" id="{0C009943-D17D-E2C5-C42A-37CBA5DCAFC0}"/>
              </a:ext>
            </a:extLst>
          </p:cNvPr>
          <p:cNvSpPr>
            <a:spLocks noGrp="1"/>
          </p:cNvSpPr>
          <p:nvPr>
            <p:ph type="subTitle" idx="1"/>
          </p:nvPr>
        </p:nvSpPr>
        <p:spPr>
          <a:xfrm>
            <a:off x="2248617" y="3081425"/>
            <a:ext cx="4191938" cy="788913"/>
          </a:xfrm>
        </p:spPr>
        <p:txBody>
          <a:bodyPr anchor="ctr">
            <a:noAutofit/>
          </a:bodyPr>
          <a:lstStyle/>
          <a:p>
            <a:pPr algn="l"/>
            <a:r>
              <a:rPr lang="en-IE" b="1" dirty="0"/>
              <a:t>25</a:t>
            </a:r>
            <a:r>
              <a:rPr lang="en-IE" b="1" baseline="30000" dirty="0"/>
              <a:t>TH</a:t>
            </a:r>
            <a:r>
              <a:rPr lang="en-IE" b="1" dirty="0"/>
              <a:t>- 27</a:t>
            </a:r>
            <a:r>
              <a:rPr lang="en-IE" b="1" baseline="30000" dirty="0"/>
              <a:t>TH</a:t>
            </a:r>
            <a:r>
              <a:rPr lang="en-IE" b="1" dirty="0"/>
              <a:t> SEPTEMBER</a:t>
            </a:r>
            <a:endParaRPr lang="en-IE" b="1" baseline="30000" dirty="0"/>
          </a:p>
          <a:p>
            <a:pPr algn="l"/>
            <a:r>
              <a:rPr lang="en-IE" b="1" dirty="0"/>
              <a:t>Ireland </a:t>
            </a:r>
          </a:p>
        </p:txBody>
      </p:sp>
      <p:cxnSp>
        <p:nvCxnSpPr>
          <p:cNvPr id="11" name="Straight Connector 10">
            <a:extLst>
              <a:ext uri="{FF2B5EF4-FFF2-40B4-BE49-F238E27FC236}">
                <a16:creationId xmlns="" xmlns:a16="http://schemas.microsoft.com/office/drawing/2014/main" id="{522632D6-DED9-FDEC-FD9F-09FF0A4544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2203170" y="403477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descr="A map of ireland with a flag&#10;&#10;Description automatically generated">
            <a:extLst>
              <a:ext uri="{FF2B5EF4-FFF2-40B4-BE49-F238E27FC236}">
                <a16:creationId xmlns="" xmlns:a16="http://schemas.microsoft.com/office/drawing/2014/main" id="{F52D234F-8274-2DBF-5F6E-D78C9514B84A}"/>
              </a:ext>
            </a:extLst>
          </p:cNvPr>
          <p:cNvPicPr>
            <a:picLocks noChangeAspect="1"/>
          </p:cNvPicPr>
          <p:nvPr/>
        </p:nvPicPr>
        <p:blipFill>
          <a:blip r:embed="rId3">
            <a:alphaModFix amt="50000"/>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6973403" y="288641"/>
            <a:ext cx="4752975" cy="6096000"/>
          </a:xfrm>
          <a:prstGeom prst="rect">
            <a:avLst/>
          </a:prstGeom>
        </p:spPr>
      </p:pic>
    </p:spTree>
    <p:extLst>
      <p:ext uri="{BB962C8B-B14F-4D97-AF65-F5344CB8AC3E}">
        <p14:creationId xmlns:p14="http://schemas.microsoft.com/office/powerpoint/2010/main" val="14286651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Vlastní návrh">
  <a:themeElements>
    <a:clrScheme name="Šablona DZS">
      <a:dk1>
        <a:srgbClr val="000000"/>
      </a:dk1>
      <a:lt1>
        <a:srgbClr val="FFFFFF"/>
      </a:lt1>
      <a:dk2>
        <a:srgbClr val="FFC222"/>
      </a:dk2>
      <a:lt2>
        <a:srgbClr val="20C4F4"/>
      </a:lt2>
      <a:accent1>
        <a:srgbClr val="8A76B6"/>
      </a:accent1>
      <a:accent2>
        <a:srgbClr val="F47839"/>
      </a:accent2>
      <a:accent3>
        <a:srgbClr val="CF5E7D"/>
      </a:accent3>
      <a:accent4>
        <a:srgbClr val="4A93CF"/>
      </a:accent4>
      <a:accent5>
        <a:srgbClr val="AC6396"/>
      </a:accent5>
      <a:accent6>
        <a:srgbClr val="3FBFB6"/>
      </a:accent6>
      <a:hlink>
        <a:srgbClr val="FFFFFF"/>
      </a:hlink>
      <a:folHlink>
        <a:srgbClr val="0000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zentace1" id="{76DD2513-8EB6-4A3D-BE59-6C18F8B1A50E}" vid="{1DD53073-D9A2-44CC-89C2-D132708D1D4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189</TotalTime>
  <Words>585</Words>
  <Application>Microsoft Macintosh PowerPoint</Application>
  <PresentationFormat>Custom</PresentationFormat>
  <Paragraphs>77</Paragraphs>
  <Slides>13</Slides>
  <Notes>2</Notes>
  <HiddenSlides>0</HiddenSlides>
  <MMClips>0</MMClips>
  <ScaleCrop>false</ScaleCrop>
  <HeadingPairs>
    <vt:vector size="4" baseType="variant">
      <vt:variant>
        <vt:lpstr>Theme</vt:lpstr>
      </vt:variant>
      <vt:variant>
        <vt:i4>5</vt:i4>
      </vt:variant>
      <vt:variant>
        <vt:lpstr>Slide Titles</vt:lpstr>
      </vt:variant>
      <vt:variant>
        <vt:i4>13</vt:i4>
      </vt:variant>
    </vt:vector>
  </HeadingPairs>
  <TitlesOfParts>
    <vt:vector size="18" baseType="lpstr">
      <vt:lpstr>Kantoorthema</vt:lpstr>
      <vt:lpstr>Shift</vt:lpstr>
      <vt:lpstr>1_Kantoorthema</vt:lpstr>
      <vt:lpstr>Office Theme</vt:lpstr>
      <vt:lpstr>1_Vlastní návrh</vt:lpstr>
      <vt:lpstr>PowerPoint Presentation</vt:lpstr>
      <vt:lpstr>PowerPoint Presentation</vt:lpstr>
      <vt:lpstr>PowerPoint Presentation</vt:lpstr>
      <vt:lpstr>PowerPoint Presentation</vt:lpstr>
      <vt:lpstr>PowerPoint Presentation</vt:lpstr>
      <vt:lpstr>PowerPoint Presentation</vt:lpstr>
      <vt:lpstr>4th European Youth Work Convention MALTA 5 - 8 May 2025 </vt:lpstr>
      <vt:lpstr>PowerPoint Presentation</vt:lpstr>
      <vt:lpstr>Youthlab 2024</vt:lpstr>
      <vt:lpstr>We are seeking….</vt:lpstr>
      <vt:lpstr>How to apply…</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Koen Lambert</dc:creator>
  <cp:lastModifiedBy>Domagoj</cp:lastModifiedBy>
  <cp:revision>4</cp:revision>
  <dcterms:created xsi:type="dcterms:W3CDTF">2023-10-16T17:34:20Z</dcterms:created>
  <dcterms:modified xsi:type="dcterms:W3CDTF">2023-10-18T10:02:17Z</dcterms:modified>
</cp:coreProperties>
</file>