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59" r:id="rId10"/>
    <p:sldId id="265" r:id="rId11"/>
    <p:sldId id="266" r:id="rId12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E4F1F-258F-4FA6-A6DF-C8664077F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45C12-6C7E-4ACF-A48D-CF7BEFF53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368F4-338C-4038-8EDB-4755F1A4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29F8-2781-47E5-BF74-8EBAC1585039}" type="datetimeFigureOut">
              <a:rPr lang="en-SI" smtClean="0"/>
              <a:t>04/05/2022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EBB2E-0002-4519-B9CE-2008775A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50BC8-5D78-4AC0-8DD2-F842BAF7F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B20B-8257-488A-885B-1BB1BCF07EE9}" type="slidenum">
              <a:rPr lang="en-SI" smtClean="0"/>
              <a:t>‹N°›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3302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5C1A8-D4B0-4B8F-8834-7A9E19099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63607A-3482-417A-9345-605DC85E6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E43C9-24BB-4E7F-B23D-721DCD694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29F8-2781-47E5-BF74-8EBAC1585039}" type="datetimeFigureOut">
              <a:rPr lang="en-SI" smtClean="0"/>
              <a:t>04/05/2022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901A2-650A-4ED0-832F-60380A51F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089F5-529D-4D96-BDCC-9775E750B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B20B-8257-488A-885B-1BB1BCF07EE9}" type="slidenum">
              <a:rPr lang="en-SI" smtClean="0"/>
              <a:t>‹N°›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09229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87004E-4ED2-4C5C-AF2E-90C80C9AAC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864DB3-340B-454C-B1C5-B47C3B910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028BC-5E1E-4D4B-BE3A-DFCC86F12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29F8-2781-47E5-BF74-8EBAC1585039}" type="datetimeFigureOut">
              <a:rPr lang="en-SI" smtClean="0"/>
              <a:t>04/05/2022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97618-BCFB-4DCA-A3BB-B42F2681A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AB1CF-D483-47A3-B61E-DBCD77627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B20B-8257-488A-885B-1BB1BCF07EE9}" type="slidenum">
              <a:rPr lang="en-SI" smtClean="0"/>
              <a:t>‹N°›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8624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8B1-0015-4FAF-8503-92F84927A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B46A7-1B50-4133-8A51-10DA220C0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3346E-10EF-4948-84CC-ADC77DB39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29F8-2781-47E5-BF74-8EBAC1585039}" type="datetimeFigureOut">
              <a:rPr lang="en-SI" smtClean="0"/>
              <a:t>04/05/2022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97A53-339C-4B1A-B003-4E302B096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D992F-2B68-4BB1-844E-1B540878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B20B-8257-488A-885B-1BB1BCF07EE9}" type="slidenum">
              <a:rPr lang="en-SI" smtClean="0"/>
              <a:t>‹N°›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8842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AA10-B4B6-4C52-88DB-347287F2A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E6312-0CC9-4E07-9DAF-C948B12B7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1C7C5-DEDC-4488-B2D9-557024A79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29F8-2781-47E5-BF74-8EBAC1585039}" type="datetimeFigureOut">
              <a:rPr lang="en-SI" smtClean="0"/>
              <a:t>04/05/2022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E8D96-552D-4E32-98FE-1FD33255A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064B7-3ABC-4E76-A30F-8BCB5FA20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B20B-8257-488A-885B-1BB1BCF07EE9}" type="slidenum">
              <a:rPr lang="en-SI" smtClean="0"/>
              <a:t>‹N°›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40182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724DE-40EF-429C-9000-FF42BBF82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A2919-BC56-466F-8697-CD2FE8FEB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B2477-0598-44D0-B042-7B683ABB6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98BF2-15F0-4597-B15E-D0B5399EA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29F8-2781-47E5-BF74-8EBAC1585039}" type="datetimeFigureOut">
              <a:rPr lang="en-SI" smtClean="0"/>
              <a:t>04/05/2022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C3687-1FBA-4AB6-9B4A-860C8D1C3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0BEA8-05F6-42DC-954F-3353865BF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B20B-8257-488A-885B-1BB1BCF07EE9}" type="slidenum">
              <a:rPr lang="en-SI" smtClean="0"/>
              <a:t>‹N°›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94486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EBA96-76A3-44C6-8973-D7AC06A2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6ED92-A7DA-4129-BD63-87D33F532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76491-33EF-405F-9FBF-FDB345D2B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31D1E8-096C-4982-8CE0-A09AACC5B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1B8ABF-8591-4074-AD81-F162944384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037596-743E-4D4A-8F45-78EC8F8F5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29F8-2781-47E5-BF74-8EBAC1585039}" type="datetimeFigureOut">
              <a:rPr lang="en-SI" smtClean="0"/>
              <a:t>04/05/2022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BDD58-C104-43FD-B736-865E746E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0E5711-5C9C-43E2-89B5-77690F280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B20B-8257-488A-885B-1BB1BCF07EE9}" type="slidenum">
              <a:rPr lang="en-SI" smtClean="0"/>
              <a:t>‹N°›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0486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11BB3-36C6-4142-953C-6C60F6065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F9E2AC-81A3-405E-AFB2-5236639F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29F8-2781-47E5-BF74-8EBAC1585039}" type="datetimeFigureOut">
              <a:rPr lang="en-SI" smtClean="0"/>
              <a:t>04/05/2022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A83314-9FF3-4383-88C1-EE7D2106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5914C-D83A-4A2D-B8E4-F1704D886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B20B-8257-488A-885B-1BB1BCF07EE9}" type="slidenum">
              <a:rPr lang="en-SI" smtClean="0"/>
              <a:t>‹N°›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867480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CD4943-8DA1-4BD0-9908-35B31E23F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29F8-2781-47E5-BF74-8EBAC1585039}" type="datetimeFigureOut">
              <a:rPr lang="en-SI" smtClean="0"/>
              <a:t>04/05/2022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5E123E-E682-40D3-ABAE-C79B4BB8E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2BD8C-B4CF-432D-97F7-A178D65B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B20B-8257-488A-885B-1BB1BCF07EE9}" type="slidenum">
              <a:rPr lang="en-SI" smtClean="0"/>
              <a:t>‹N°›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88392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3937D-ACC5-4B3C-AB0A-52AC1FECE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B644D-D42F-441B-98DC-6A7B1813C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92FB0-C9CC-45F2-85AC-066FEAB79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B8388-92D2-4CC9-88F6-FB9CF720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29F8-2781-47E5-BF74-8EBAC1585039}" type="datetimeFigureOut">
              <a:rPr lang="en-SI" smtClean="0"/>
              <a:t>04/05/2022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1DD98-A2CE-41FC-B7F7-FE6F1140B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29D1F4-2B79-4803-9EF6-68EA643A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B20B-8257-488A-885B-1BB1BCF07EE9}" type="slidenum">
              <a:rPr lang="en-SI" smtClean="0"/>
              <a:t>‹N°›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84788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F0CC1-0899-4B37-B8A7-01377207B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22DAD6-2695-4B8C-8D85-57B9250AE6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7893C-27A1-437F-AED3-187F552B0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C066C-CA66-4031-8A7B-43695345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29F8-2781-47E5-BF74-8EBAC1585039}" type="datetimeFigureOut">
              <a:rPr lang="en-SI" smtClean="0"/>
              <a:t>04/05/2022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7E3F6-02B0-418F-ADA7-EEA712D92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D9E08-9187-4AA2-ACC5-667203C7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B20B-8257-488A-885B-1BB1BCF07EE9}" type="slidenum">
              <a:rPr lang="en-SI" smtClean="0"/>
              <a:t>‹N°›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79553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9A2B64-19E1-47A5-83AF-8215ABCE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56D51-01F5-471A-A4EC-9E5ED0724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FF552-A34B-4259-814F-A7C5F3C6C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D29F8-2781-47E5-BF74-8EBAC1585039}" type="datetimeFigureOut">
              <a:rPr lang="en-SI" smtClean="0"/>
              <a:t>04/05/2022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26287-A4F5-4A11-8CE5-43155CEA8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9EED5-C673-475A-91D2-06D469303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4B20B-8257-488A-885B-1BB1BCF07EE9}" type="slidenum">
              <a:rPr lang="en-SI" smtClean="0"/>
              <a:t>‹N°›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25104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D80D7-D84A-47B1-8F62-7B89A996B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475" y="1074738"/>
            <a:ext cx="10267950" cy="3116262"/>
          </a:xfrm>
        </p:spPr>
        <p:txBody>
          <a:bodyPr>
            <a:normAutofit/>
          </a:bodyPr>
          <a:lstStyle/>
          <a:p>
            <a:r>
              <a:rPr lang="en-GB" sz="6600" dirty="0"/>
              <a:t>From </a:t>
            </a:r>
            <a:r>
              <a:rPr lang="en-GB" sz="6600" b="1" dirty="0"/>
              <a:t>Ljubljana</a:t>
            </a:r>
            <a:br>
              <a:rPr lang="en-GB" sz="6600" b="1" dirty="0"/>
            </a:br>
            <a:r>
              <a:rPr lang="en-GB" sz="6600" dirty="0"/>
              <a:t> </a:t>
            </a:r>
            <a:br>
              <a:rPr lang="en-GB" sz="6600" dirty="0"/>
            </a:br>
            <a:r>
              <a:rPr lang="en-GB" sz="6600" dirty="0"/>
              <a:t>to </a:t>
            </a:r>
            <a:r>
              <a:rPr lang="en-GB" sz="6600" b="1" dirty="0"/>
              <a:t>Paris</a:t>
            </a:r>
            <a:endParaRPr lang="en-SI" sz="6600" b="1" dirty="0"/>
          </a:p>
        </p:txBody>
      </p:sp>
    </p:spTree>
    <p:extLst>
      <p:ext uri="{BB962C8B-B14F-4D97-AF65-F5344CB8AC3E}">
        <p14:creationId xmlns:p14="http://schemas.microsoft.com/office/powerpoint/2010/main" val="3584515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C3EE-4385-4CC5-825A-E87D95F95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And after BM in Ljubljana?</a:t>
            </a:r>
            <a:endParaRPr lang="en-S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7C0F6-DC5B-406F-A220-23108623D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Reinforcing the network</a:t>
            </a:r>
          </a:p>
          <a:p>
            <a:pPr lvl="1"/>
            <a:r>
              <a:rPr lang="en-GB" dirty="0" smtClean="0"/>
              <a:t>Working on network strategy</a:t>
            </a:r>
          </a:p>
          <a:p>
            <a:pPr lvl="1"/>
            <a:r>
              <a:rPr lang="en-GB" dirty="0" smtClean="0"/>
              <a:t>Working on action plan</a:t>
            </a:r>
          </a:p>
          <a:p>
            <a:pPr lvl="1"/>
            <a:r>
              <a:rPr lang="en-GB" dirty="0" smtClean="0"/>
              <a:t>Proposal for funding</a:t>
            </a:r>
          </a:p>
          <a:p>
            <a:pPr lvl="1"/>
            <a:r>
              <a:rPr lang="en-GB" dirty="0" smtClean="0"/>
              <a:t>Welcoming new members in the </a:t>
            </a:r>
            <a:r>
              <a:rPr lang="en-GB" dirty="0" err="1" smtClean="0"/>
              <a:t>co-group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Keeping up dialogue with 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455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C3EE-4385-4CC5-825A-E87D95F95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And after BM in Ljubljana?</a:t>
            </a:r>
            <a:endParaRPr lang="en-S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7C0F6-DC5B-406F-A220-23108623D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Implementing the programmes in the context of war in Ukraine</a:t>
            </a:r>
          </a:p>
          <a:p>
            <a:pPr lvl="1"/>
            <a:r>
              <a:rPr lang="en-GB" dirty="0" smtClean="0"/>
              <a:t>Ask your colleagues session</a:t>
            </a:r>
          </a:p>
          <a:p>
            <a:pPr lvl="1"/>
            <a:r>
              <a:rPr lang="en-GB" dirty="0" smtClean="0"/>
              <a:t>Proposals sent to EC</a:t>
            </a:r>
          </a:p>
          <a:p>
            <a:pPr lvl="1"/>
            <a:r>
              <a:rPr lang="en-GB" dirty="0" smtClean="0"/>
              <a:t>Brainstorming with EC</a:t>
            </a:r>
          </a:p>
          <a:p>
            <a:pPr lvl="1"/>
            <a:endParaRPr lang="en-GB" dirty="0"/>
          </a:p>
          <a:p>
            <a:r>
              <a:rPr lang="en-GB" dirty="0" smtClean="0"/>
              <a:t>Preparation of BM in Paris</a:t>
            </a:r>
          </a:p>
          <a:p>
            <a:pPr lvl="1" fontAlgn="base"/>
            <a:r>
              <a:rPr lang="en-US" dirty="0"/>
              <a:t>To reconnect with colleagues and meet physically in a larger group since the beginning of the pandemics</a:t>
            </a:r>
          </a:p>
          <a:p>
            <a:pPr lvl="1" fontAlgn="base"/>
            <a:r>
              <a:rPr lang="en-US" dirty="0" smtClean="0"/>
              <a:t>To </a:t>
            </a:r>
            <a:r>
              <a:rPr lang="en-US" dirty="0"/>
              <a:t>share and get support for the implementation of the new </a:t>
            </a:r>
            <a:r>
              <a:rPr lang="en-US" dirty="0" err="1"/>
              <a:t>Programmes</a:t>
            </a:r>
            <a:r>
              <a:rPr lang="en-US" dirty="0"/>
              <a:t> and development of multiannual work plans </a:t>
            </a:r>
          </a:p>
          <a:p>
            <a:pPr lvl="1" fontAlgn="base"/>
            <a:r>
              <a:rPr lang="en-US" dirty="0" smtClean="0"/>
              <a:t>To </a:t>
            </a:r>
            <a:r>
              <a:rPr lang="en-US" dirty="0"/>
              <a:t>work together on the inputs for the NA Network Work Plan for the forthcoming period </a:t>
            </a:r>
          </a:p>
          <a:p>
            <a:pPr lvl="1" fontAlgn="base"/>
            <a:r>
              <a:rPr lang="en-US" dirty="0" smtClean="0"/>
              <a:t>To </a:t>
            </a:r>
            <a:r>
              <a:rPr lang="en-US" dirty="0"/>
              <a:t>update and consult with the colleagues about the KMST activities </a:t>
            </a:r>
          </a:p>
          <a:p>
            <a:pPr lvl="1" fontAlgn="base"/>
            <a:r>
              <a:rPr lang="en-US" dirty="0" smtClean="0"/>
              <a:t>To </a:t>
            </a:r>
            <a:r>
              <a:rPr lang="en-US" dirty="0"/>
              <a:t>get updated about relevant developments and initiatives in the Network (e.g. Cooperation platform, Recovery conference, etc.)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832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07F70-D259-4BDD-BF87-65FFCE4E2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BM Ljubljana</a:t>
            </a:r>
            <a:r>
              <a:rPr lang="en-GB" dirty="0"/>
              <a:t>, </a:t>
            </a:r>
            <a:r>
              <a:rPr lang="en-GB" sz="3200" dirty="0"/>
              <a:t>5</a:t>
            </a:r>
            <a:r>
              <a:rPr lang="en-GB" sz="3200" baseline="30000" dirty="0"/>
              <a:t>th</a:t>
            </a:r>
            <a:r>
              <a:rPr lang="en-GB" sz="3200" dirty="0"/>
              <a:t> to 8</a:t>
            </a:r>
            <a:r>
              <a:rPr lang="en-GB" sz="3200" baseline="30000" dirty="0"/>
              <a:t>th</a:t>
            </a:r>
            <a:r>
              <a:rPr lang="en-GB" sz="3200" dirty="0"/>
              <a:t> of October 2021</a:t>
            </a:r>
            <a:br>
              <a:rPr lang="en-GB" sz="3200" dirty="0"/>
            </a:br>
            <a:r>
              <a:rPr lang="en-GB" b="1" dirty="0"/>
              <a:t>Connecting the Dots and Coming Together</a:t>
            </a:r>
            <a:endParaRPr lang="en-SI" b="1" dirty="0"/>
          </a:p>
        </p:txBody>
      </p:sp>
      <p:pic>
        <p:nvPicPr>
          <p:cNvPr id="1026" name="Picture 2" descr="https://media.voog.com/0000/0047/0596/photos/20211007_101023_large-1.jpg">
            <a:extLst>
              <a:ext uri="{FF2B5EF4-FFF2-40B4-BE49-F238E27FC236}">
                <a16:creationId xmlns:a16="http://schemas.microsoft.com/office/drawing/2014/main" id="{6969A57E-3FBF-49AD-8078-4893ACFE7D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98" y="1825625"/>
            <a:ext cx="91758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670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AAB77-C141-40A5-8087-B8B06D314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776" y="283695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To </a:t>
            </a:r>
            <a:r>
              <a:rPr lang="en-GB" b="1" dirty="0"/>
              <a:t>reconnect with colleagues </a:t>
            </a:r>
            <a:r>
              <a:rPr lang="en-GB" dirty="0"/>
              <a:t>and </a:t>
            </a:r>
            <a:r>
              <a:rPr lang="en-GB" b="1" dirty="0"/>
              <a:t>meet physically</a:t>
            </a:r>
            <a:r>
              <a:rPr lang="en-GB" dirty="0"/>
              <a:t> in a larger group since the beginning of the pandemics</a:t>
            </a:r>
            <a:endParaRPr lang="en-SI" dirty="0"/>
          </a:p>
          <a:p>
            <a:pPr marL="0" indent="0">
              <a:buNone/>
            </a:pPr>
            <a:endParaRPr lang="en-SI" dirty="0"/>
          </a:p>
        </p:txBody>
      </p:sp>
      <p:pic>
        <p:nvPicPr>
          <p:cNvPr id="2050" name="0772D669-365F-4A21-8DAB-252F2F23D3A4" descr="IMG_4199.jpg">
            <a:extLst>
              <a:ext uri="{FF2B5EF4-FFF2-40B4-BE49-F238E27FC236}">
                <a16:creationId xmlns:a16="http://schemas.microsoft.com/office/drawing/2014/main" id="{136FF887-5800-43AE-8C61-FF3F015CC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931" y="1194075"/>
            <a:ext cx="7346137" cy="552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616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AAB77-C141-40A5-8087-B8B06D314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812" y="355414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To share and get </a:t>
            </a:r>
            <a:r>
              <a:rPr lang="en-GB" b="1" dirty="0"/>
              <a:t>support for the implementation of the new Programmes </a:t>
            </a:r>
            <a:r>
              <a:rPr lang="en-GB" dirty="0"/>
              <a:t>and development of multiannual work plans </a:t>
            </a:r>
            <a:endParaRPr lang="en-SI" dirty="0"/>
          </a:p>
          <a:p>
            <a:pPr marL="0" indent="0">
              <a:buNone/>
            </a:pPr>
            <a:endParaRPr lang="en-SI" dirty="0"/>
          </a:p>
        </p:txBody>
      </p:sp>
      <p:pic>
        <p:nvPicPr>
          <p:cNvPr id="3074" name="779B533C-11C1-4951-8914-12EAD8B99D2F" descr="2fb0ee6e-6965-413d-a8c5-0da0b79df94b.JPG">
            <a:extLst>
              <a:ext uri="{FF2B5EF4-FFF2-40B4-BE49-F238E27FC236}">
                <a16:creationId xmlns:a16="http://schemas.microsoft.com/office/drawing/2014/main" id="{D7C10027-1D3C-4BA2-8751-AA54E73F9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16" y="1365539"/>
            <a:ext cx="10515600" cy="500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76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AAB77-C141-40A5-8087-B8B06D314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623" y="489884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To work together on the inputs for the </a:t>
            </a:r>
            <a:r>
              <a:rPr lang="en-GB" b="1" dirty="0"/>
              <a:t>NA Network Work Plan </a:t>
            </a:r>
            <a:r>
              <a:rPr lang="en-GB" dirty="0"/>
              <a:t>for the forthcoming period </a:t>
            </a:r>
            <a:endParaRPr lang="en-SI" dirty="0"/>
          </a:p>
          <a:p>
            <a:pPr marL="0" indent="0">
              <a:buNone/>
            </a:pPr>
            <a:endParaRPr lang="en-SI" dirty="0"/>
          </a:p>
        </p:txBody>
      </p:sp>
      <p:pic>
        <p:nvPicPr>
          <p:cNvPr id="4099" name="7CFB9375-5A96-4A4B-BA47-A24A2645897E" descr="6b97245e-13e0-4e54-91de-7679a63dcea4.JPG">
            <a:extLst>
              <a:ext uri="{FF2B5EF4-FFF2-40B4-BE49-F238E27FC236}">
                <a16:creationId xmlns:a16="http://schemas.microsoft.com/office/drawing/2014/main" id="{454B256D-712A-438E-8D29-92BD369FFE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" t="38262" r="-1542" b="-463"/>
          <a:stretch/>
        </p:blipFill>
        <p:spPr bwMode="auto">
          <a:xfrm>
            <a:off x="477463" y="2028825"/>
            <a:ext cx="11457361" cy="334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124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AAB77-C141-40A5-8087-B8B06D314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53" y="705036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To update and consult with the colleagues about the </a:t>
            </a:r>
            <a:r>
              <a:rPr lang="en-GB" b="1" dirty="0"/>
              <a:t>KMST activities </a:t>
            </a:r>
            <a:endParaRPr lang="en-SI" b="1" dirty="0"/>
          </a:p>
          <a:p>
            <a:pPr marL="0" indent="0">
              <a:buNone/>
            </a:pPr>
            <a:endParaRPr lang="en-SI" dirty="0"/>
          </a:p>
        </p:txBody>
      </p:sp>
      <p:pic>
        <p:nvPicPr>
          <p:cNvPr id="4" name="8D37FB51-8036-4923-8E64-56C072A9D458" descr="IMG_4232.jpg">
            <a:extLst>
              <a:ext uri="{FF2B5EF4-FFF2-40B4-BE49-F238E27FC236}">
                <a16:creationId xmlns:a16="http://schemas.microsoft.com/office/drawing/2014/main" id="{9F764370-D0C9-4129-A113-4DC7B6279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48466" y="1999760"/>
            <a:ext cx="5485838" cy="411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31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AAB77-C141-40A5-8087-B8B06D314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787400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/>
              <a:t>Probably much more, but especially…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70749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AAB77-C141-40A5-8087-B8B06D314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3550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/>
              <a:t>To sing karaoke. </a:t>
            </a:r>
            <a:r>
              <a:rPr lang="en-GB" dirty="0">
                <a:sym typeface="Wingdings" panose="05000000000000000000" pitchFamily="2" charset="2"/>
              </a:rPr>
              <a:t></a:t>
            </a:r>
          </a:p>
          <a:p>
            <a:pPr marL="0" lv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lv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lvl="0" indent="0">
              <a:buNone/>
            </a:pPr>
            <a:endParaRPr lang="en-SI" dirty="0"/>
          </a:p>
          <a:p>
            <a:pPr marL="0" indent="0">
              <a:buNone/>
            </a:pPr>
            <a:endParaRPr lang="en-SI" dirty="0"/>
          </a:p>
        </p:txBody>
      </p:sp>
      <p:pic>
        <p:nvPicPr>
          <p:cNvPr id="5122" name="3A5DE5AD-598F-4BBA-A078-3A1BDB4CB4FB" descr="IMG_4255.jpg">
            <a:extLst>
              <a:ext uri="{FF2B5EF4-FFF2-40B4-BE49-F238E27FC236}">
                <a16:creationId xmlns:a16="http://schemas.microsoft.com/office/drawing/2014/main" id="{39BEBCCA-324D-4B30-887C-EB2B24145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5156"/>
            <a:ext cx="6000386" cy="451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CC7FE04A-AB73-4B06-92DE-8625C9E9F6C9" descr="IMG_4256.jpg">
            <a:extLst>
              <a:ext uri="{FF2B5EF4-FFF2-40B4-BE49-F238E27FC236}">
                <a16:creationId xmlns:a16="http://schemas.microsoft.com/office/drawing/2014/main" id="{74D3AAF5-A0AA-4ECC-89BF-2068A5366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5156"/>
            <a:ext cx="6000386" cy="451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500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C3EE-4385-4CC5-825A-E87D95F95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And after BM in Ljubljana?</a:t>
            </a:r>
            <a:endParaRPr lang="en-S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7C0F6-DC5B-406F-A220-23108623D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Executive summary prepared and sent to COM</a:t>
            </a:r>
          </a:p>
          <a:p>
            <a:r>
              <a:rPr lang="en-GB" dirty="0"/>
              <a:t>Letter sent to COM to extend eligibility period for TCA/NE/STEC/DEU</a:t>
            </a:r>
            <a:endParaRPr lang="en-SI" dirty="0"/>
          </a:p>
          <a:p>
            <a:r>
              <a:rPr lang="en-GB" smtClean="0"/>
              <a:t>Ask </a:t>
            </a:r>
            <a:r>
              <a:rPr lang="en-GB" dirty="0"/>
              <a:t>your colleagues sessions for </a:t>
            </a:r>
            <a:r>
              <a:rPr lang="en-GB" dirty="0" smtClean="0"/>
              <a:t>Heads</a:t>
            </a:r>
          </a:p>
        </p:txBody>
      </p:sp>
    </p:spTree>
    <p:extLst>
      <p:ext uri="{BB962C8B-B14F-4D97-AF65-F5344CB8AC3E}">
        <p14:creationId xmlns:p14="http://schemas.microsoft.com/office/powerpoint/2010/main" val="617061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276</Words>
  <Application>Microsoft Office PowerPoint</Application>
  <PresentationFormat>Grand écran</PresentationFormat>
  <Paragraphs>34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From Ljubljana   to Paris</vt:lpstr>
      <vt:lpstr>BM Ljubljana, 5th to 8th of October 2021 Connecting the Dots and Coming Together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And after BM in Ljubljana?</vt:lpstr>
      <vt:lpstr>And after BM in Ljubljana?</vt:lpstr>
      <vt:lpstr>And after BM in Ljubljana?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Ljubljana to Paris</dc:title>
  <dc:creator>Uroš Skrinar MOVIT</dc:creator>
  <cp:lastModifiedBy>MATHIEU ROUMEGOUS</cp:lastModifiedBy>
  <cp:revision>7</cp:revision>
  <dcterms:created xsi:type="dcterms:W3CDTF">2022-04-05T06:40:19Z</dcterms:created>
  <dcterms:modified xsi:type="dcterms:W3CDTF">2022-04-05T07:34:14Z</dcterms:modified>
</cp:coreProperties>
</file>