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77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17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61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4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566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19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69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32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6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5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10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07B23-B3AE-4CE1-9C6A-E030EEF0E060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0FB65B9-173C-4C3F-9CE0-14B028ACA63D}" type="slidenum">
              <a:rPr lang="en-GB" smtClean="0"/>
              <a:t>‹nr.›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6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multi coloured wooden stick figures">
            <a:extLst>
              <a:ext uri="{FF2B5EF4-FFF2-40B4-BE49-F238E27FC236}">
                <a16:creationId xmlns:a16="http://schemas.microsoft.com/office/drawing/2014/main" id="{3CE48F51-7DE5-A29A-8CB2-A3D454AB98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12231" r="-1" b="6539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E6C2B33-6C3D-69A8-22F0-570DDFA54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The Youth Programmes linked to megatrends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CBF470-6D83-E380-D5B2-C7F59172B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1) </a:t>
            </a:r>
            <a:r>
              <a:rPr lang="en-US" sz="2400" b="0" i="0" dirty="0">
                <a:effectLst/>
                <a:latin typeface="Inter var"/>
              </a:rPr>
              <a:t>Young people's understanding of and commitment to European common values. Fighting decline of democracy. Give young people tools to spread European values.</a:t>
            </a:r>
          </a:p>
          <a:p>
            <a:r>
              <a:rPr lang="en-US" sz="2400" dirty="0">
                <a:latin typeface="Inter var"/>
              </a:rPr>
              <a:t>2) </a:t>
            </a:r>
            <a:r>
              <a:rPr lang="en-US" sz="2400" b="0" i="0" dirty="0">
                <a:effectLst/>
                <a:latin typeface="Inter var"/>
              </a:rPr>
              <a:t>Young people's resilience and ability to participate in a more fragile world, characterized by e.g. migration, climate change, disruption by technology</a:t>
            </a:r>
          </a:p>
          <a:p>
            <a:r>
              <a:rPr lang="en-US" sz="2400" dirty="0">
                <a:latin typeface="Inter var"/>
              </a:rPr>
              <a:t>3) Well being of young people, in a broad meaning, not only including mental health, but also social well being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0436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1BF56-CB2D-8F6C-37D6-C34A1E6C0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Some strategic choices…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935F9A-0FFF-55D4-3259-36A65C41C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200" dirty="0"/>
              <a:t>ESC should stay part of the youth field and use the “youth work ethics”</a:t>
            </a:r>
          </a:p>
          <a:p>
            <a:r>
              <a:rPr lang="en-GB" sz="2200" dirty="0"/>
              <a:t>Keep the programmes open for all types of organisations and groups. Do not use strict definition of organisations. Focus on impact of projects.</a:t>
            </a:r>
          </a:p>
          <a:p>
            <a:r>
              <a:rPr lang="en-GB" sz="2200" dirty="0"/>
              <a:t>Support also those working with young people (professionals and others). Support organisations to embed international youth  work cooperation in their work. Empower youth work as “agents of change”.</a:t>
            </a:r>
          </a:p>
          <a:p>
            <a:r>
              <a:rPr lang="en-GB" sz="2200" dirty="0"/>
              <a:t>More money for Youth = more money for European integration</a:t>
            </a:r>
          </a:p>
          <a:p>
            <a:r>
              <a:rPr lang="en-GB" sz="2200" dirty="0"/>
              <a:t>Choose for a higher number of smaller projects and not for a smaller number of big projects. </a:t>
            </a:r>
          </a:p>
          <a:p>
            <a:r>
              <a:rPr lang="en-GB" sz="2200" dirty="0"/>
              <a:t>Be more “risk-friendly” and accept failure, without severe consequences for beneficiaries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27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A5F8E2-5B2A-7FAB-E2F6-B368F39AD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254" y="785522"/>
            <a:ext cx="9603275" cy="1049235"/>
          </a:xfrm>
        </p:spPr>
        <p:txBody>
          <a:bodyPr/>
          <a:lstStyle/>
          <a:p>
            <a:r>
              <a:rPr lang="en-GB" b="1" dirty="0"/>
              <a:t>About actions and formats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E0C5E6-CDCD-F30D-7681-0AE079ABB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004" y="1844282"/>
            <a:ext cx="9603275" cy="3699268"/>
          </a:xfrm>
        </p:spPr>
        <p:txBody>
          <a:bodyPr>
            <a:normAutofit fontScale="47500" lnSpcReduction="20000"/>
          </a:bodyPr>
          <a:lstStyle/>
          <a:p>
            <a:r>
              <a:rPr lang="en-GB" sz="4200" dirty="0"/>
              <a:t>Lower age limit for European Solidarity Corps. Certainly in activities in national context and in teams.</a:t>
            </a:r>
          </a:p>
          <a:p>
            <a:r>
              <a:rPr lang="en-GB" sz="4200" dirty="0"/>
              <a:t>Assure that actions/formats are simple, as the most easy formats are the most successful. (see RAY findings on solidarity and participation projects)</a:t>
            </a:r>
          </a:p>
          <a:p>
            <a:r>
              <a:rPr lang="en-GB" sz="4200" dirty="0"/>
              <a:t>Make sure that all formats spread a clear “message” that can be adapted over time (e.g. solidarity projects versus KA2)</a:t>
            </a:r>
          </a:p>
          <a:p>
            <a:r>
              <a:rPr lang="en-GB" sz="4200" dirty="0"/>
              <a:t>Base the system of grants on “building blocks” that are wide enough to be used by every actor in its own context.</a:t>
            </a:r>
          </a:p>
          <a:p>
            <a:r>
              <a:rPr lang="en-GB" sz="4200" dirty="0"/>
              <a:t>Support community building of current and former participants. Activate the sense of belonging to a community.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13548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327</Words>
  <Application>Microsoft Office PowerPoint</Application>
  <PresentationFormat>Breedbeeld</PresentationFormat>
  <Paragraphs>18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Inter var</vt:lpstr>
      <vt:lpstr>Galerie</vt:lpstr>
      <vt:lpstr>The Youth Programmes linked to megatrends</vt:lpstr>
      <vt:lpstr>Some strategic choices…</vt:lpstr>
      <vt:lpstr>About actions and formats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Youth Programmes linked to megatrends</dc:title>
  <dc:creator>Koen Lambert</dc:creator>
  <cp:lastModifiedBy>Koen Lambert</cp:lastModifiedBy>
  <cp:revision>1</cp:revision>
  <dcterms:created xsi:type="dcterms:W3CDTF">2023-10-17T23:35:05Z</dcterms:created>
  <dcterms:modified xsi:type="dcterms:W3CDTF">2023-10-18T00:14:44Z</dcterms:modified>
</cp:coreProperties>
</file>